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6"/>
  </p:notesMasterIdLst>
  <p:sldIdLst>
    <p:sldId id="262" r:id="rId2"/>
    <p:sldId id="263" r:id="rId3"/>
    <p:sldId id="264" r:id="rId4"/>
    <p:sldId id="265" r:id="rId5"/>
    <p:sldId id="266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56" r:id="rId15"/>
    <p:sldId id="257" r:id="rId16"/>
    <p:sldId id="259" r:id="rId17"/>
    <p:sldId id="261" r:id="rId18"/>
    <p:sldId id="276" r:id="rId19"/>
    <p:sldId id="277" r:id="rId20"/>
    <p:sldId id="278" r:id="rId21"/>
    <p:sldId id="279" r:id="rId22"/>
    <p:sldId id="282" r:id="rId23"/>
    <p:sldId id="280" r:id="rId24"/>
    <p:sldId id="281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E5AF-2560-40B9-B637-3F22ADAA11BF}" type="datetimeFigureOut">
              <a:rPr lang="nl-NL"/>
              <a:t>27-1-2016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6DD0-1B50-4D20-8B18-3D1C620880A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64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17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22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48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95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02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37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04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759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1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64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7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951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78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58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0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20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4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0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07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2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66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29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9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4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3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dirty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73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83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1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8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11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6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0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27.01.2016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2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4715" y="-208128"/>
            <a:ext cx="9934930" cy="3328988"/>
          </a:xfrm>
        </p:spPr>
        <p:txBody>
          <a:bodyPr/>
          <a:lstStyle/>
          <a:p>
            <a:pPr algn="ctr"/>
            <a:r>
              <a:rPr lang="nl-NL" sz="6000"/>
              <a:t>Project56 - Presentation by Group 1: 'Cooperatio'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63650" y="4813300"/>
            <a:ext cx="9717799" cy="862013"/>
          </a:xfrm>
        </p:spPr>
        <p:txBody>
          <a:bodyPr>
            <a:normAutofit/>
          </a:bodyPr>
          <a:lstStyle/>
          <a:p>
            <a:pPr algn="ctr"/>
            <a:r>
              <a:rPr lang="nl-NL" sz="1600"/>
              <a:t>This project was realized by the following merry men:</a:t>
            </a:r>
            <a:endParaRPr lang="nl-NL" sz="1600" dirty="0"/>
          </a:p>
          <a:p>
            <a:pPr algn="ctr"/>
            <a:r>
              <a:rPr lang="nl-NL"/>
              <a:t>Steven Schenk, robin bakker, Cees-Jan Nolen, Robert Kraaijeveld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/>
              <a:t>Problem: </a:t>
            </a:r>
            <a:r>
              <a:rPr lang="nl-NL" sz="2800"/>
              <a:t>Searching for an exact value took too long.</a:t>
            </a:r>
            <a:endParaRPr lang="nl-NL" sz="2800" dirty="0"/>
          </a:p>
          <a:p>
            <a:r>
              <a:rPr lang="nl-NL" sz="2800" b="1"/>
              <a:t>Solution: </a:t>
            </a:r>
            <a:r>
              <a:rPr lang="nl-NL" sz="2800"/>
              <a:t>The creation of an indexation file! This file would store the values of the DateTime and UnitId rows, to make searching faster.</a:t>
            </a:r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324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/>
              <a:t>Problem: </a:t>
            </a:r>
            <a:r>
              <a:rPr lang="nl-NL" sz="2800"/>
              <a:t>Range-searching takes way too long.</a:t>
            </a:r>
            <a:endParaRPr lang="nl-NL" sz="2800" dirty="0"/>
          </a:p>
          <a:p>
            <a:pPr marL="0" indent="0">
              <a:buNone/>
            </a:pPr>
            <a:r>
              <a:rPr lang="nl-NL" sz="2800" b="1"/>
              <a:t>                                         </a:t>
            </a:r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 descr="need-a-bigger-bo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041" y="684141"/>
            <a:ext cx="5593247" cy="56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 dirty="0">
                <a:latin typeface="Century Gothic" charset="0"/>
              </a:rPr>
              <a:t>Solution: </a:t>
            </a:r>
            <a:r>
              <a:rPr lang="nl-NL" sz="2800" dirty="0">
                <a:latin typeface="Century Gothic" charset="0"/>
              </a:rPr>
              <a:t>Removing FBD and starting over again,  </a:t>
            </a:r>
          </a:p>
          <a:p>
            <a:pPr marL="0" indent="0">
              <a:buNone/>
            </a:pPr>
            <a:r>
              <a:rPr lang="nl-NL" sz="2800" dirty="0">
                <a:latin typeface="Century Gothic" charset="0"/>
              </a:rPr>
              <a:t>using PostgreSQL and the PostgreSQL driver for C++:</a:t>
            </a:r>
          </a:p>
          <a:p>
            <a:pPr marL="0" indent="0">
              <a:buNone/>
            </a:pPr>
            <a:r>
              <a:rPr lang="nl-NL" sz="2800" dirty="0">
                <a:latin typeface="Century Gothic" charset="0"/>
              </a:rPr>
              <a:t>Libpqxx. </a:t>
            </a:r>
          </a:p>
          <a:p>
            <a:pPr marL="0" indent="0">
              <a:buNone/>
            </a:pPr>
            <a:endParaRPr lang="nl-NL" sz="2800" dirty="0">
              <a:latin typeface="Century Gothic" charset="0"/>
            </a:endParaRPr>
          </a:p>
          <a:p>
            <a:r>
              <a:rPr lang="nl-NL" sz="2800" dirty="0">
                <a:latin typeface="Century Gothic" charset="0"/>
              </a:rPr>
              <a:t>The CSVReader mentioned earlier also made things slower, so it was removed too.</a:t>
            </a:r>
          </a:p>
          <a:p>
            <a:pPr marL="0" indent="0">
              <a:buNone/>
            </a:pPr>
            <a:r>
              <a:rPr lang="nl-NL" sz="2800" b="1">
                <a:latin typeface="Century Gothic" charset="0"/>
              </a:rPr>
              <a:t>                                         </a:t>
            </a:r>
            <a:endParaRPr lang="nl-NL" sz="2800" b="1" dirty="0">
              <a:latin typeface="Century Gothic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/>
              </a:rPr>
              <a:t> </a:t>
            </a:r>
            <a:endParaRPr lang="nl-NL" sz="2800" dirty="0">
              <a:solidFill>
                <a:srgbClr val="000000"/>
              </a:solidFill>
              <a:latin typeface="Times New Roman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447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8538" y="546100"/>
            <a:ext cx="10344150" cy="398846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nl-NL" sz="6000" dirty="0">
                <a:solidFill>
                  <a:srgbClr val="FFFFFF"/>
                </a:solidFill>
                <a:latin typeface="Calibri Light"/>
              </a:rPr>
              <a:t>Robert Kraaijeveld </a:t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sz="6000" dirty="0">
                <a:solidFill>
                  <a:srgbClr val="FFFFFF"/>
                </a:solidFill>
                <a:latin typeface="Calibri Light"/>
              </a:rPr>
              <a:t/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dirty="0">
                <a:solidFill>
                  <a:srgbClr val="FFFFFF"/>
                </a:solidFill>
                <a:latin typeface="Calibri Light"/>
              </a:rPr>
              <a:t>The great tale of the PDFCreator and the database-pusher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create PDF's?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More data and measurements of data than can be contained in a web page</a:t>
            </a:r>
            <a:endParaRPr lang="nl-NL" sz="2800" dirty="0"/>
          </a:p>
          <a:p>
            <a:r>
              <a:rPr lang="nl-NL" sz="2800"/>
              <a:t>Easily sharable with co-workers</a:t>
            </a:r>
            <a:endParaRPr lang="nl-NL" sz="2800" dirty="0"/>
          </a:p>
          <a:p>
            <a:r>
              <a:rPr lang="nl-NL" sz="2800"/>
              <a:t>Easily archivable for later use or for legal reasons</a:t>
            </a:r>
            <a:r>
              <a:rPr lang="nl-NL" sz="2800" dirty="0">
                <a:latin typeface="Century Gothic" charset="0"/>
              </a:rPr>
              <a:t> </a:t>
            </a:r>
          </a:p>
          <a:p>
            <a:r>
              <a:rPr lang="nl-NL" sz="2800" dirty="0">
                <a:latin typeface="Century Gothic" charset="0"/>
              </a:rPr>
              <a:t> PDF creation enables our user to access their report-history later. </a:t>
            </a:r>
          </a:p>
          <a:p>
            <a:r>
              <a:rPr lang="nl-NL" sz="2800" dirty="0">
                <a:latin typeface="Century Gothic" charset="0"/>
              </a:rPr>
              <a:t> The creation and aggregation of our PDFs can be done 'off-camera' in our C++ code. </a:t>
            </a: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442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it worked 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06396"/>
            <a:ext cx="10602912" cy="4742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NL" sz="2800" b="1"/>
              <a:t>Not too good at first.</a:t>
            </a:r>
            <a:endParaRPr lang="nl-NL" sz="2800" b="1" dirty="0"/>
          </a:p>
          <a:p>
            <a:r>
              <a:rPr lang="nl-NL"/>
              <a:t> </a:t>
            </a:r>
            <a:r>
              <a:rPr lang="nl-NL" sz="2800"/>
              <a:t>Our PDF library had no documentation. Literally.</a:t>
            </a:r>
            <a:endParaRPr lang="nl-NL" sz="2800" dirty="0"/>
          </a:p>
          <a:p>
            <a:r>
              <a:rPr lang="nl-NL"/>
              <a:t> </a:t>
            </a:r>
            <a:r>
              <a:rPr lang="nl-NL" sz="2800"/>
              <a:t>We had few usable aggregations.</a:t>
            </a:r>
            <a:endParaRPr lang="nl-NL" sz="2800" dirty="0"/>
          </a:p>
          <a:p>
            <a:r>
              <a:rPr lang="nl-NL"/>
              <a:t> </a:t>
            </a:r>
            <a:r>
              <a:rPr lang="nl-NL" sz="2800"/>
              <a:t>We werent sure if creating PDFs was a good choice.</a:t>
            </a:r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b="1" dirty="0">
                <a:latin typeface="Century Gothic" charset="0"/>
              </a:rPr>
              <a:t>But it got better!</a:t>
            </a:r>
            <a:r>
              <a:rPr lang="nl-NL" sz="2800" dirty="0">
                <a:latin typeface="Century Gothic" charset="0"/>
              </a:rPr>
              <a:t>  </a:t>
            </a:r>
          </a:p>
          <a:p>
            <a:r>
              <a:rPr lang="nl-NL" sz="2800" dirty="0">
                <a:latin typeface="Century Gothic" charset="0"/>
              </a:rPr>
              <a:t> We created usefull aggregation methods. </a:t>
            </a:r>
          </a:p>
          <a:p>
            <a:r>
              <a:rPr lang="nl-NL" sz="2800" dirty="0">
                <a:latin typeface="Century Gothic" charset="0"/>
              </a:rPr>
              <a:t>We cleaned the code, making it into good and propah' Object Oriented C++.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88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11153" y="0"/>
            <a:ext cx="8257939" cy="799674"/>
          </a:xfrm>
        </p:spPr>
        <p:txBody>
          <a:bodyPr/>
          <a:lstStyle/>
          <a:p>
            <a:pPr algn="ctr"/>
            <a:r>
              <a:rPr lang="nl-NL" sz="4000"/>
              <a:t>And now...</a:t>
            </a:r>
            <a:endParaRPr lang="nl-NL" sz="4000" dirty="0"/>
          </a:p>
        </p:txBody>
      </p:sp>
      <p:pic>
        <p:nvPicPr>
          <p:cNvPr id="5" name="Tijdelijke aanduiding voor inhoud 4" descr="4002215.jpg"/>
          <p:cNvPicPr>
            <a:picLocks noGrp="1" noChangeAspect="1"/>
          </p:cNvPicPr>
          <p:nvPr>
            <p:ph idx="1"/>
          </p:nvPr>
        </p:nvPicPr>
        <p:blipFill>
          <a:blip r:embed="rId3"/>
          <a:srcRect l="4254" t="-153" r="4510" b="-133"/>
          <a:stretch>
            <a:fillRect/>
          </a:stretch>
        </p:blipFill>
        <p:spPr>
          <a:xfrm>
            <a:off x="2707873" y="1207211"/>
            <a:ext cx="7038997" cy="5054679"/>
          </a:xfrm>
        </p:spPr>
      </p:pic>
    </p:spTree>
    <p:extLst>
      <p:ext uri="{BB962C8B-B14F-4D97-AF65-F5344CB8AC3E}">
        <p14:creationId xmlns:p14="http://schemas.microsoft.com/office/powerpoint/2010/main" val="271878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8538" y="546100"/>
            <a:ext cx="10344150" cy="39884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NL" sz="6000" dirty="0">
                <a:solidFill>
                  <a:srgbClr val="FFFFFF"/>
                </a:solidFill>
                <a:latin typeface="Calibri Light"/>
              </a:rPr>
              <a:t>Robin Bakker</a:t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sz="6000" dirty="0">
                <a:solidFill>
                  <a:srgbClr val="FFFFFF"/>
                </a:solidFill>
                <a:latin typeface="Calibri Light"/>
              </a:rPr>
              <a:t/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dirty="0">
                <a:solidFill>
                  <a:srgbClr val="FFFFFF"/>
                </a:solidFill>
                <a:latin typeface="Calibri Light"/>
              </a:rPr>
              <a:t>The story of Laravel</a:t>
            </a:r>
          </a:p>
        </p:txBody>
      </p:sp>
    </p:spTree>
    <p:extLst>
      <p:ext uri="{BB962C8B-B14F-4D97-AF65-F5344CB8AC3E}">
        <p14:creationId xmlns:p14="http://schemas.microsoft.com/office/powerpoint/2010/main" val="324853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So whats this Laravel thing, anyway?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dirty="0"/>
              <a:t>Large PHP5 Framework</a:t>
            </a:r>
          </a:p>
          <a:p>
            <a:r>
              <a:rPr lang="nl-NL" sz="2800" dirty="0"/>
              <a:t>MVC (Model-View-Controller)</a:t>
            </a:r>
          </a:p>
          <a:p>
            <a:endParaRPr lang="nl-NL" sz="2800" dirty="0">
              <a:latin typeface="Century Gothic" charset="0"/>
            </a:endParaRP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30" name="Picture 6" descr="http://futureprofilez.com/wp-content/uploads/2014/07/lara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79" y="2420697"/>
            <a:ext cx="3277673" cy="32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What this presentation is all about: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800"/>
              <a:t>A quick live overview of the project that we made (starting now)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/>
              <a:t>An overview of the programming languages, paradigms and frameworks that we used.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/>
              <a:t>The coolest part: Each team-member will showcase some of their best work!</a:t>
            </a:r>
            <a:endParaRPr lang="nl-NL" sz="28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9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What did we do with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6113" y="131042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dirty="0" err="1"/>
              <a:t>Basically</a:t>
            </a:r>
            <a:r>
              <a:rPr lang="nl-NL" sz="2800" dirty="0"/>
              <a:t>, </a:t>
            </a:r>
            <a:r>
              <a:rPr lang="nl-NL" sz="2800" dirty="0" err="1"/>
              <a:t>give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user a </a:t>
            </a:r>
            <a:r>
              <a:rPr lang="nl-NL" sz="2800" dirty="0" err="1"/>
              <a:t>smooth</a:t>
            </a:r>
            <a:r>
              <a:rPr lang="nl-NL" sz="2800" dirty="0"/>
              <a:t> way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interact</a:t>
            </a:r>
            <a:r>
              <a:rPr lang="nl-NL" sz="2800" dirty="0"/>
              <a:t>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our</a:t>
            </a:r>
            <a:r>
              <a:rPr lang="nl-NL" sz="2800" dirty="0"/>
              <a:t> </a:t>
            </a:r>
            <a:r>
              <a:rPr lang="nl-NL" sz="2800" dirty="0" err="1"/>
              <a:t>back-end</a:t>
            </a:r>
            <a:r>
              <a:rPr lang="nl-NL" sz="2800" dirty="0"/>
              <a:t>!</a:t>
            </a:r>
          </a:p>
          <a:p>
            <a:r>
              <a:rPr lang="nl-NL" sz="2800" dirty="0"/>
              <a:t>We </a:t>
            </a:r>
            <a:r>
              <a:rPr lang="nl-NL" sz="2800" dirty="0" err="1"/>
              <a:t>used</a:t>
            </a:r>
            <a:r>
              <a:rPr lang="nl-NL" sz="2800" dirty="0"/>
              <a:t> </a:t>
            </a:r>
            <a:r>
              <a:rPr lang="nl-NL" sz="2800" dirty="0" smtClean="0"/>
              <a:t>routes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configure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</a:t>
            </a:r>
            <a:r>
              <a:rPr lang="nl-NL" sz="2800" dirty="0" err="1"/>
              <a:t>accesible</a:t>
            </a:r>
            <a:r>
              <a:rPr lang="nl-NL" sz="2800" dirty="0"/>
              <a:t> URL's on </a:t>
            </a:r>
            <a:r>
              <a:rPr lang="nl-NL" sz="2800" dirty="0" err="1"/>
              <a:t>our</a:t>
            </a:r>
            <a:r>
              <a:rPr lang="nl-NL" sz="2800" dirty="0"/>
              <a:t> webpage,</a:t>
            </a:r>
          </a:p>
          <a:p>
            <a:r>
              <a:rPr lang="nl-NL" sz="2800" dirty="0" err="1"/>
              <a:t>Models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define</a:t>
            </a:r>
            <a:r>
              <a:rPr lang="nl-NL" sz="2800" dirty="0"/>
              <a:t> databases,</a:t>
            </a:r>
          </a:p>
          <a:p>
            <a:r>
              <a:rPr lang="nl-NL" sz="2800" dirty="0">
                <a:latin typeface="Century Gothic" charset="0"/>
              </a:rPr>
              <a:t>And views to create our elegant webpages.</a:t>
            </a: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61063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Route::get(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uploaded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'middleware'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PagesController@uploadFinished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06783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Route::get(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/login'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AuthController@getLogin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52503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Route::post(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/login'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AuthController@postLogin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But, there's more!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 We created an upload-system,</a:t>
            </a:r>
            <a:endParaRPr lang="nl-NL" sz="2800" dirty="0"/>
          </a:p>
          <a:p>
            <a:r>
              <a:rPr lang="nl-NL" sz="2800" dirty="0">
                <a:latin typeface="Century Gothic" charset="0"/>
              </a:rPr>
              <a:t>A user-database including login- and registration-handling,</a:t>
            </a:r>
          </a:p>
          <a:p>
            <a:r>
              <a:rPr lang="nl-NL" sz="2800" dirty="0">
                <a:latin typeface="Century Gothic" charset="0"/>
              </a:rPr>
              <a:t>Not to mention very clean error-handling!</a:t>
            </a: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l="9875" t="19555" r="38087" b="41868"/>
          <a:stretch/>
        </p:blipFill>
        <p:spPr>
          <a:xfrm>
            <a:off x="5684932" y="3959215"/>
            <a:ext cx="6189512" cy="25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Interested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Laracon</a:t>
            </a:r>
            <a:endParaRPr lang="nl-NL" dirty="0" smtClean="0"/>
          </a:p>
          <a:p>
            <a:r>
              <a:rPr lang="nl-NL" dirty="0" smtClean="0"/>
              <a:t>Amsterdam</a:t>
            </a:r>
          </a:p>
          <a:p>
            <a:r>
              <a:rPr lang="nl-NL" dirty="0" smtClean="0"/>
              <a:t>23th &amp; 24th August</a:t>
            </a:r>
            <a:endParaRPr lang="nl-NL" dirty="0"/>
          </a:p>
        </p:txBody>
      </p:sp>
      <p:pic>
        <p:nvPicPr>
          <p:cNvPr id="3076" name="Picture 4" descr="https://pbs.twimg.com/media/CYGoVCaWcAAqwl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77" y="4005330"/>
            <a:ext cx="8558010" cy="28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07" y="1817688"/>
            <a:ext cx="12024293" cy="1400175"/>
          </a:xfrm>
        </p:spPr>
        <p:txBody>
          <a:bodyPr/>
          <a:lstStyle/>
          <a:p>
            <a:pPr algn="ctr"/>
            <a:r>
              <a:rPr lang="nl-NL" sz="6600"/>
              <a:t>Do you have any questions</a:t>
            </a:r>
            <a:r>
              <a:rPr lang="nl-NL" sz="6600" dirty="0"/>
              <a:t/>
            </a:r>
            <a:br>
              <a:rPr lang="nl-NL" sz="6600" dirty="0"/>
            </a:br>
            <a:r>
              <a:rPr lang="nl-NL" sz="6600"/>
              <a:t>that need answering?</a:t>
            </a:r>
            <a:endParaRPr lang="nl-NL" sz="66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-11725584" y="6547581"/>
            <a:ext cx="8946541" cy="4195481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6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2" descr="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609104" y="6546850"/>
            <a:ext cx="6713220" cy="4195763"/>
          </a:xfrm>
        </p:spPr>
      </p:pic>
      <p:pic>
        <p:nvPicPr>
          <p:cNvPr id="6" name="Afbeelding 5" descr="Thats_all_folks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21660" cy="68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4729" y="1489668"/>
            <a:ext cx="10424118" cy="1400175"/>
          </a:xfrm>
        </p:spPr>
        <p:txBody>
          <a:bodyPr/>
          <a:lstStyle/>
          <a:p>
            <a:r>
              <a:rPr lang="nl-NL"/>
              <a:t>Our progamming languages of choice: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800" dirty="0"/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c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09" y="2763838"/>
            <a:ext cx="2526826" cy="2657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Afbeelding 5" descr="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73" y="2763838"/>
            <a:ext cx="2523793" cy="268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Afbeelding 6" descr="laravel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186" y="2763838"/>
            <a:ext cx="2652736" cy="265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94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125" y="142875"/>
            <a:ext cx="9240720" cy="1400175"/>
          </a:xfrm>
        </p:spPr>
        <p:txBody>
          <a:bodyPr/>
          <a:lstStyle/>
          <a:p>
            <a:r>
              <a:rPr lang="nl-NL"/>
              <a:t>Why did we choose these three?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8338" y="743329"/>
            <a:ext cx="8947150" cy="5685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We chose C++ as one of our back-end languages because of its' speed and reliability, and because it is OO.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>
                <a:latin typeface="Century Gothic" charset="0"/>
              </a:rPr>
              <a:t>We chose C as our other back-end language because of its' speed and reliability (again) and because it works well with the Linux Os.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>
                <a:latin typeface="Century Gothic" charset="0"/>
              </a:rPr>
              <a:t>We chose for Laravel to be our front-end framework because it does a lot of small programming tasks </a:t>
            </a:r>
            <a:r>
              <a:rPr lang="nl-NL" sz="2400" b="1" dirty="0">
                <a:latin typeface="Century Gothic" charset="0"/>
              </a:rPr>
              <a:t>for </a:t>
            </a:r>
            <a:r>
              <a:rPr lang="nl-NL" sz="2400" dirty="0">
                <a:latin typeface="Century Gothic" charset="0"/>
              </a:rPr>
              <a:t>you. </a:t>
            </a:r>
          </a:p>
          <a:p>
            <a:pPr marL="0" indent="0">
              <a:buNone/>
            </a:pPr>
            <a:r>
              <a:rPr lang="nl-NL" sz="2400" dirty="0"/>
              <a:t>(more on Laravel later)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c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144588"/>
            <a:ext cx="1507628" cy="141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 descr="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" y="3048000"/>
            <a:ext cx="1462585" cy="145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 descr="laravel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74" y="4959954"/>
            <a:ext cx="1506538" cy="1362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42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215900"/>
            <a:ext cx="10914512" cy="2892425"/>
          </a:xfrm>
        </p:spPr>
        <p:txBody>
          <a:bodyPr/>
          <a:lstStyle/>
          <a:p>
            <a:pPr algn="ctr"/>
            <a:r>
              <a:rPr lang="nl-NL" sz="4800"/>
              <a:t>Cees-Jan Nolen</a:t>
            </a:r>
            <a:r>
              <a:rPr lang="nl-NL" sz="6000" dirty="0"/>
              <a:t/>
            </a:r>
            <a:br>
              <a:rPr lang="nl-NL" sz="6000" dirty="0"/>
            </a:br>
            <a:r>
              <a:rPr lang="nl-NL" sz="6000" dirty="0"/>
              <a:t/>
            </a:r>
            <a:br>
              <a:rPr lang="nl-NL" sz="6000" dirty="0"/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The CSV-reader, the </a:t>
            </a:r>
            <a:r>
              <a:rPr lang="nl-NL" sz="6000" dirty="0">
                <a:solidFill>
                  <a:srgbClr val="EBEBEB"/>
                </a:solidFill>
                <a:latin typeface="Century Gothic"/>
              </a:rPr>
              <a:t/>
            </a:r>
            <a:br>
              <a:rPr lang="nl-NL" sz="6000" dirty="0">
                <a:solidFill>
                  <a:srgbClr val="EBEBEB"/>
                </a:solidFill>
                <a:latin typeface="Century Gothic"/>
              </a:rPr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Database-entities and the listener...</a:t>
            </a:r>
            <a:endParaRPr lang="nl-NL" sz="6000" dirty="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99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 making of the listener and CSV-reader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12328" y="1925259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In the beginning of the project, we made our own CSV-reader which parsed CSV files!</a:t>
            </a:r>
            <a:endParaRPr lang="nl-NL" sz="2800" dirty="0"/>
          </a:p>
          <a:p>
            <a:r>
              <a:rPr lang="nl-NL" sz="2800"/>
              <a:t>It became redundant over time, but it is still pretty interesting.</a:t>
            </a:r>
            <a:endParaRPr lang="nl-NL" sz="2800" dirty="0"/>
          </a:p>
          <a:p>
            <a:r>
              <a:rPr lang="nl-NL" sz="2800"/>
              <a:t>Our listener (which listens for changes in a certain directory) is still in use!</a:t>
            </a:r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06186" y="4941888"/>
            <a:ext cx="8948738" cy="646331"/>
          </a:xfrm>
          <a:prstGeom prst="rect">
            <a:avLst/>
          </a:prstGeom>
          <a:solidFill>
            <a:schemeClr val="tx1"/>
          </a:solidFill>
        </p:spPr>
        <p:txBody>
          <a:bodyPr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</a:rPr>
              <a:t>listener(string fullpath)  </a:t>
            </a:r>
            <a:r>
              <a:rPr lang="nl-NL" dirty="0">
                <a:solidFill>
                  <a:srgbClr val="00B050"/>
                </a:solidFill>
              </a:rPr>
              <a:t>//Listen for any changes in this directory -&gt;</a:t>
            </a:r>
          </a:p>
          <a:p>
            <a:r>
              <a:rPr lang="nl-NL">
                <a:solidFill>
                  <a:srgbClr val="000000"/>
                </a:solidFill>
              </a:rPr>
              <a:t>csvreader(string path) </a:t>
            </a:r>
            <a:r>
              <a:rPr lang="nl-NL">
                <a:solidFill>
                  <a:srgbClr val="00B050"/>
                </a:solidFill>
              </a:rPr>
              <a:t>//-&gt; Parse the CSV file at this path</a:t>
            </a:r>
            <a:endParaRPr lang="nl-N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make our own ORM?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3rd party libraries where very hard to find</a:t>
            </a:r>
            <a:endParaRPr lang="nl-NL" sz="2800" dirty="0"/>
          </a:p>
          <a:p>
            <a:r>
              <a:rPr lang="nl-NL" sz="2800"/>
              <a:t>When we did find them, they were impossible to install</a:t>
            </a:r>
            <a:endParaRPr lang="nl-NL" sz="2800" dirty="0"/>
          </a:p>
          <a:p>
            <a:r>
              <a:rPr lang="nl-NL" sz="2800"/>
              <a:t>Also, they often contained functionality we did not need.</a:t>
            </a:r>
            <a:endParaRPr lang="nl-NL" sz="2800" dirty="0"/>
          </a:p>
          <a:p>
            <a:r>
              <a:rPr lang="nl-NL" sz="2800"/>
              <a:t>So, we made our own:</a:t>
            </a:r>
            <a:endParaRPr lang="nl-NL" sz="2800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47725" y="5013325"/>
            <a:ext cx="10240963" cy="1200329"/>
          </a:xfrm>
          <a:prstGeom prst="rect">
            <a:avLst/>
          </a:prstGeom>
          <a:solidFill>
            <a:schemeClr val="tx1"/>
          </a:solidFill>
        </p:spPr>
        <p:txBody>
          <a:bodyPr rtlCol="0">
            <a:spAutoFit/>
          </a:bodyPr>
          <a:lstStyle/>
          <a:p>
            <a:r>
              <a:rPr lang="nl-NL" dirty="0">
                <a:solidFill>
                  <a:srgbClr val="008855"/>
                </a:solidFill>
                <a:latin typeface="Consolas" charset="0"/>
              </a:rPr>
              <a:t>void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 </a:t>
            </a:r>
            <a:r>
              <a:rPr lang="nl-NL" dirty="0">
                <a:solidFill>
                  <a:srgbClr val="000000"/>
                </a:solidFill>
                <a:latin typeface="Consolas" charset="0"/>
              </a:rPr>
              <a:t>MonitoringEntity::insert_in_database() {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</a:t>
            </a:r>
            <a:r>
              <a:rPr lang="nl-NL" dirty="0">
                <a:solidFill>
                  <a:srgbClr val="000000"/>
                </a:solidFill>
                <a:latin typeface="Consolas" charset="0"/>
              </a:rPr>
              <a:t>ostringstream insert_query;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insert_query &lt;&lt; </a:t>
            </a:r>
            <a:r>
              <a:rPr lang="nl-NL" dirty="0">
                <a:solidFill>
                  <a:srgbClr val="AA1111"/>
                </a:solidFill>
                <a:latin typeface="Consolas" charset="0"/>
              </a:rPr>
              <a:t>"INSERT INTO monitoring "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;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insert_query &lt;&lt; </a:t>
            </a:r>
            <a:r>
              <a:rPr lang="nl-NL" dirty="0">
                <a:solidFill>
                  <a:srgbClr val="AA1111"/>
                </a:solidFill>
                <a:latin typeface="Consolas" charset="0"/>
              </a:rPr>
              <a:t>"VALUES ('"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22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215900"/>
            <a:ext cx="10914512" cy="2892425"/>
          </a:xfrm>
        </p:spPr>
        <p:txBody>
          <a:bodyPr/>
          <a:lstStyle/>
          <a:p>
            <a:pPr algn="ctr"/>
            <a:r>
              <a:rPr lang="nl-NL" sz="4800"/>
              <a:t>Steven Schenk</a:t>
            </a:r>
            <a:r>
              <a:rPr lang="nl-NL" sz="4800" dirty="0"/>
              <a:t/>
            </a:r>
            <a:br>
              <a:rPr lang="nl-NL" sz="4800" dirty="0"/>
            </a:br>
            <a:r>
              <a:rPr lang="nl-NL" sz="4800" dirty="0"/>
              <a:t/>
            </a:r>
            <a:br>
              <a:rPr lang="nl-NL" sz="4800" dirty="0"/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The great FDB and PostgreSQL</a:t>
            </a:r>
            <a:endParaRPr lang="nl-NL" sz="6000" dirty="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0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create File-database? (FDB)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 ORM / database-drivers wouldn't work</a:t>
            </a:r>
            <a:endParaRPr lang="nl-NL" sz="2800" dirty="0"/>
          </a:p>
          <a:p>
            <a:r>
              <a:rPr lang="nl-NL" sz="2800"/>
              <a:t>FDB split large CSV files up into smaller ones and stored them.</a:t>
            </a:r>
            <a:endParaRPr lang="nl-NL" sz="2800" dirty="0"/>
          </a:p>
          <a:p>
            <a:r>
              <a:rPr lang="nl-NL" sz="2800"/>
              <a:t>This was all done </a:t>
            </a:r>
            <a:r>
              <a:rPr lang="nl-NL" sz="2800" b="1"/>
              <a:t>by hand!</a:t>
            </a:r>
            <a:endParaRPr lang="nl-NL" sz="2800" b="1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640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741</Words>
  <Application>Microsoft Office PowerPoint</Application>
  <PresentationFormat>Breedbeeld</PresentationFormat>
  <Paragraphs>128</Paragraphs>
  <Slides>24</Slides>
  <Notes>23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Ion</vt:lpstr>
      <vt:lpstr>Project56 - Presentation by Group 1: 'Cooperatio'</vt:lpstr>
      <vt:lpstr>What this presentation is all about:</vt:lpstr>
      <vt:lpstr>Our progamming languages of choice:</vt:lpstr>
      <vt:lpstr>Why did we choose these three?</vt:lpstr>
      <vt:lpstr>Cees-Jan Nolen  The CSV-reader, the  Database-entities and the listener...</vt:lpstr>
      <vt:lpstr>The making of the listener and CSV-reader</vt:lpstr>
      <vt:lpstr>Why make our own ORM?</vt:lpstr>
      <vt:lpstr>Steven Schenk  The great FDB and PostgreSQL</vt:lpstr>
      <vt:lpstr>Why create File-database? (FDB)</vt:lpstr>
      <vt:lpstr>FBD's problems:</vt:lpstr>
      <vt:lpstr>FBD's problems:</vt:lpstr>
      <vt:lpstr>PowerPoint-presentatie</vt:lpstr>
      <vt:lpstr>FBD's problems:</vt:lpstr>
      <vt:lpstr>Robert Kraaijeveld   The great tale of the PDFCreator and the database-pusher</vt:lpstr>
      <vt:lpstr>Why create PDF's?</vt:lpstr>
      <vt:lpstr>How it worked out</vt:lpstr>
      <vt:lpstr>And now...</vt:lpstr>
      <vt:lpstr>Robin Bakker  The story of Laravel</vt:lpstr>
      <vt:lpstr>So whats this Laravel thing, anyway?</vt:lpstr>
      <vt:lpstr>What did we do with it?</vt:lpstr>
      <vt:lpstr>But, there's more!</vt:lpstr>
      <vt:lpstr>Interested?</vt:lpstr>
      <vt:lpstr>Do you have any questions that need answering?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 Kraaijeveld   The PDFCreator and the database-pusher</dc:title>
  <dc:creator/>
  <cp:lastModifiedBy>Robin Bakker</cp:lastModifiedBy>
  <cp:revision>15</cp:revision>
  <dcterms:created xsi:type="dcterms:W3CDTF">2012-07-30T23:35:21Z</dcterms:created>
  <dcterms:modified xsi:type="dcterms:W3CDTF">2016-01-27T10:15:23Z</dcterms:modified>
</cp:coreProperties>
</file>