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5334-6C9E-D64C-96B0-B812CD5DA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6A766-7F99-A143-BEE2-6BFC4194F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Xiaoyi</a:t>
            </a:r>
            <a:r>
              <a:rPr lang="en-US" dirty="0"/>
              <a:t> Ma</a:t>
            </a:r>
          </a:p>
          <a:p>
            <a:r>
              <a:rPr lang="en-US" dirty="0"/>
              <a:t>Robert Long</a:t>
            </a:r>
          </a:p>
        </p:txBody>
      </p:sp>
    </p:spTree>
    <p:extLst>
      <p:ext uri="{BB962C8B-B14F-4D97-AF65-F5344CB8AC3E}">
        <p14:creationId xmlns:p14="http://schemas.microsoft.com/office/powerpoint/2010/main" val="1290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497-0C93-8E48-B3B7-FE0428DF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CF2-D6A2-B74A-93BC-9B736FE6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  <a:p>
            <a:r>
              <a:rPr lang="en-US" dirty="0"/>
              <a:t>Vector of binaries (dummy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AD2E-AD7D-8244-B480-123D50AC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953" t="-3922" r="-465" b="-1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40741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2" t="-81538" r="-22978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165625" r="-9285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165625" r="-971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257576" r="-9285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257576" r="-971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22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CE6-0DA2-EC4F-8B07-275C3E98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1, 1, 0, 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060" t="-3922" r="-432" b="-123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" t="-85484" r="-22906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182759" r="-92946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182759" r="-901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248485" r="-9294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248485" r="-901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10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235-1121-4245-95A1-EE6BDF9F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</p:spPr>
            <p:txBody>
              <a:bodyPr/>
              <a:lstStyle/>
              <a:p>
                <a:r>
                  <a:rPr lang="en-US" dirty="0"/>
                  <a:t>Matched Proportion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Unmatched Proportion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E3B7-385F-2249-9445-64B30F37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Alternate Similarity Metrics?</a:t>
            </a:r>
          </a:p>
        </p:txBody>
      </p:sp>
      <p:pic>
        <p:nvPicPr>
          <p:cNvPr id="5" name="Content Placeholder 4" descr="The union of our shopping baskets is dwarfed by the complement">
            <a:extLst>
              <a:ext uri="{FF2B5EF4-FFF2-40B4-BE49-F238E27FC236}">
                <a16:creationId xmlns:a16="http://schemas.microsoft.com/office/drawing/2014/main" id="{2B00CAE7-590D-034B-9867-8518779F1D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642" y="2477404"/>
            <a:ext cx="6122716" cy="4081811"/>
          </a:xfrm>
        </p:spPr>
      </p:pic>
    </p:spTree>
    <p:extLst>
      <p:ext uri="{BB962C8B-B14F-4D97-AF65-F5344CB8AC3E}">
        <p14:creationId xmlns:p14="http://schemas.microsoft.com/office/powerpoint/2010/main" val="300512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238A-77D2-C040-9A28-5D0C0C39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68D6-0E45-EA4B-AB8A-BD9C26C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0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63</TotalTime>
  <Words>111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Parcel</vt:lpstr>
      <vt:lpstr>Categorical Cluster Analysis</vt:lpstr>
      <vt:lpstr>Data</vt:lpstr>
      <vt:lpstr>Similarity</vt:lpstr>
      <vt:lpstr>Similarity Example</vt:lpstr>
      <vt:lpstr>Similarity Metrics</vt:lpstr>
      <vt:lpstr>Why Alternate Similarity Metrics?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Long</dc:creator>
  <cp:lastModifiedBy>Robert Long</cp:lastModifiedBy>
  <cp:revision>6</cp:revision>
  <dcterms:created xsi:type="dcterms:W3CDTF">2021-04-26T18:23:53Z</dcterms:created>
  <dcterms:modified xsi:type="dcterms:W3CDTF">2021-04-26T19:27:32Z</dcterms:modified>
</cp:coreProperties>
</file>