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8" r:id="rId3"/>
    <p:sldId id="269" r:id="rId4"/>
    <p:sldId id="270" r:id="rId5"/>
    <p:sldId id="257" r:id="rId6"/>
    <p:sldId id="262" r:id="rId7"/>
    <p:sldId id="258" r:id="rId8"/>
    <p:sldId id="260" r:id="rId9"/>
    <p:sldId id="261" r:id="rId10"/>
    <p:sldId id="259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8E04C-D73F-41DA-A2EF-70312CDFA864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05200-BC25-4ECF-A811-B6A31AFB4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027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4CC6B-6500-4775-BDDA-3AE9CCC0F423}" type="slidenum">
              <a:rPr lang="de-DE" smtClean="0"/>
              <a:t>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Grundkurs Wirtschaft, Bodoconsult</a:t>
            </a:r>
          </a:p>
        </p:txBody>
      </p:sp>
    </p:spTree>
    <p:extLst>
      <p:ext uri="{BB962C8B-B14F-4D97-AF65-F5344CB8AC3E}">
        <p14:creationId xmlns:p14="http://schemas.microsoft.com/office/powerpoint/2010/main" val="2458769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4CC6B-6500-4775-BDDA-3AE9CCC0F423}" type="slidenum">
              <a:rPr lang="de-DE" smtClean="0"/>
              <a:t>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Grundkurs Wirtschaft, Bodoconsult</a:t>
            </a:r>
          </a:p>
        </p:txBody>
      </p:sp>
    </p:spTree>
    <p:extLst>
      <p:ext uri="{BB962C8B-B14F-4D97-AF65-F5344CB8AC3E}">
        <p14:creationId xmlns:p14="http://schemas.microsoft.com/office/powerpoint/2010/main" val="2677249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4CC6B-6500-4775-BDDA-3AE9CCC0F423}" type="slidenum">
              <a:rPr lang="de-DE" smtClean="0"/>
              <a:t>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Grundkurs Wirtschaft, Bodoconsult</a:t>
            </a:r>
          </a:p>
        </p:txBody>
      </p:sp>
    </p:spTree>
    <p:extLst>
      <p:ext uri="{BB962C8B-B14F-4D97-AF65-F5344CB8AC3E}">
        <p14:creationId xmlns:p14="http://schemas.microsoft.com/office/powerpoint/2010/main" val="1348527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86220A-BF90-4395-86B7-5B6A17C57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C74D8A-0CAB-4310-B82E-64A7100DD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94AF38-2D8B-4160-B76E-06F7B9072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56EE-8323-42EE-843D-478D24925091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B973C2-FEC4-4271-87AD-78BEF8A60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044F24-A319-4C22-B888-73C3FF1C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C7D5-DBAA-42E3-8183-36ABD2CF10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277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6C056-6ADD-4774-86A0-A509DE00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23C769-16AF-411F-86C3-4AE03A71D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F61464-37ED-45A6-8CAA-1A7FF7851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56EE-8323-42EE-843D-478D24925091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FE3232-57D3-4C86-A505-DC4F29D0B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D65E5B-6A66-4EA9-9108-A74F4B13E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C7D5-DBAA-42E3-8183-36ABD2CF10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934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FEF2E41-BAC2-42C9-AD96-D1EBDA208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12ADFE3-D1A2-4200-9969-064C6CB12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CE9482-C76E-44EB-A4AA-4E39D7C26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56EE-8323-42EE-843D-478D24925091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8C7DB5-8FE3-4A5D-8606-72A6C873D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64BA60-5FAA-4348-B856-607CDC6A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C7D5-DBAA-42E3-8183-36ABD2CF10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37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689E85-4FF8-4D7A-859F-5A38E9F6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105536-04FC-4162-905A-565967A87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C84B49-26B1-4759-8DFA-F79CE7BF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56EE-8323-42EE-843D-478D24925091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8BB91C-6014-45B0-93D9-6EC82219F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DED264-0DD1-4DCF-BBF5-794C4410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C7D5-DBAA-42E3-8183-36ABD2CF10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9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D987D-D369-421B-AE96-0AC498867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0FFC20-F608-4E64-8A49-D4781AF0D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55C347-C7A0-4CE7-AD23-310C2919D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56EE-8323-42EE-843D-478D24925091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E32BEB-D2FC-4033-99B7-79F67141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3F2149-E89D-4FB9-A41B-A84DE5B0C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C7D5-DBAA-42E3-8183-36ABD2CF10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51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AF544A-FF0A-445E-939B-D50F12669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B47C93-56F3-4949-A5A2-78AC9585D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F2D824-3F7B-4941-8142-0EB154507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EE19F0-9488-4964-AD90-8B0E0AFF9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56EE-8323-42EE-843D-478D24925091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E7E22D-1F97-478F-826A-73062CEA4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903ED7-A948-40A0-A42A-4FDBB69D6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C7D5-DBAA-42E3-8183-36ABD2CF10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08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3F8735-C852-4FDB-B9B9-E22B72667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D8646C-C947-4F4B-A402-8F896D578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795C6A-DB8E-44CB-B7E2-4BB687412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4BDCA0-A80D-45B7-81E3-BA617435A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412657-86AB-4271-88A8-E81C69A31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A5281F4-5559-4CAF-ABE4-8946F446E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56EE-8323-42EE-843D-478D24925091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5BE1A56-807D-452C-B008-D027B603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37B10E4-001D-4DC3-BD5D-E8B4DA68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C7D5-DBAA-42E3-8183-36ABD2CF10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73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5A0E54-3B00-411C-9CFB-C2DCE5EB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B966E4-AAB7-42BF-893F-745B91C19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56EE-8323-42EE-843D-478D24925091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F5EFE64-6BE2-4689-AF36-ED76F43C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C2159D-D521-4E40-B61D-713B38A40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C7D5-DBAA-42E3-8183-36ABD2CF10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21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101D54B-7AEC-41DB-971E-961994B8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56EE-8323-42EE-843D-478D24925091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0F8453-3B5C-4241-8698-A86238829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9A25CA-B46C-44D9-BD26-3CB967A57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C7D5-DBAA-42E3-8183-36ABD2CF10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60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78E2FC-D259-4F4C-BCE0-DE7283B99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C37F6C-7C7D-481E-8E44-0C4F35E50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98EC701-D2E9-4D61-830C-6ECF18DAC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946906-58BE-4544-B829-CC98EED71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56EE-8323-42EE-843D-478D24925091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43167F-4A74-4D58-AE7D-AFB0A151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16A3B9-3898-4515-A156-339A3BDA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C7D5-DBAA-42E3-8183-36ABD2CF10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747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6F70D-F7E0-4400-A0BB-9E3D905BF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1C8FD59-9638-4D4F-974B-E80F5B1E0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3A65FF-AF9D-4097-89BB-F8265E2A2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589420-E8E4-4B1D-8591-50DF1D40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56EE-8323-42EE-843D-478D24925091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5684F4-B3F6-453E-A42C-5B5B823D7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2CDB4C-63F5-40DE-B781-6E9519860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C7D5-DBAA-42E3-8183-36ABD2CF10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00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30C0CF2-DAEC-4C2D-82D6-B1061725C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894FCB-B7F2-4B08-ABE0-BCFD48F41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8BE616-E838-4DE2-AACF-7625DC087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756EE-8323-42EE-843D-478D24925091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642FF-1B1E-4AA7-93F9-B39CA3009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271DA2-CA97-4CB0-91A7-227A850E8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1C7D5-DBAA-42E3-8183-36ABD2CF10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57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23B085-E17F-40DA-B1CF-6864D29054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Main title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DE2EB5-01D0-4A27-A670-E55AB6725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3262238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50267-FE19-4E8B-85CE-6E908AE5D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D9BD94-FF24-4B7E-8BB9-9E22B09783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2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 Rechtsformen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1703514" y="1700808"/>
          <a:ext cx="8856984" cy="3358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6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82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r>
                        <a:rPr lang="de-DE" sz="1200" dirty="0"/>
                        <a:t>Rechtsform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Jahres-abschluß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Steuer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Geschäfts-führung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Vertretung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Haftung</a:t>
                      </a:r>
                    </a:p>
                    <a:p>
                      <a:r>
                        <a:rPr lang="de-DE" sz="1200" dirty="0"/>
                        <a:t>Gesellschafter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816">
                <a:tc>
                  <a:txBody>
                    <a:bodyPr/>
                    <a:lstStyle/>
                    <a:p>
                      <a:r>
                        <a:rPr lang="de-DE" sz="1200" dirty="0"/>
                        <a:t>Natürliche 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EÜR</a:t>
                      </a:r>
                      <a:endParaRPr lang="de-DE" sz="1200" dirty="0"/>
                    </a:p>
                    <a:p>
                      <a:r>
                        <a:rPr lang="de-DE" sz="1200" dirty="0"/>
                        <a:t>(Bilanz)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AN, </a:t>
                      </a:r>
                      <a:r>
                        <a:rPr lang="de-DE" sz="1200" dirty="0" err="1"/>
                        <a:t>VV</a:t>
                      </a:r>
                      <a:r>
                        <a:rPr lang="de-DE" sz="1200" dirty="0"/>
                        <a:t>, GEW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Selbst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Selbst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unbeschränkt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816">
                <a:tc>
                  <a:txBody>
                    <a:bodyPr/>
                    <a:lstStyle/>
                    <a:p>
                      <a:r>
                        <a:rPr lang="de-DE" sz="1200" dirty="0"/>
                        <a:t>GbR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EÜR</a:t>
                      </a:r>
                      <a:r>
                        <a:rPr lang="de-DE" sz="1200" dirty="0"/>
                        <a:t> (Bilanz)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VV</a:t>
                      </a:r>
                      <a:r>
                        <a:rPr lang="de-DE" sz="1200" dirty="0"/>
                        <a:t>, GEW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Alle gemeinsam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Alle gemeinsam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Unbeschränkt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816">
                <a:tc>
                  <a:txBody>
                    <a:bodyPr/>
                    <a:lstStyle/>
                    <a:p>
                      <a:r>
                        <a:rPr lang="de-DE" sz="1200" dirty="0"/>
                        <a:t>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Bilanz (</a:t>
                      </a:r>
                      <a:r>
                        <a:rPr lang="de-DE" sz="1200" dirty="0" err="1"/>
                        <a:t>EÜR</a:t>
                      </a:r>
                      <a:r>
                        <a:rPr lang="de-DE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VV</a:t>
                      </a:r>
                      <a:r>
                        <a:rPr lang="de-DE" sz="1200" dirty="0"/>
                        <a:t>, GEW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phG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phG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phG</a:t>
                      </a:r>
                      <a:r>
                        <a:rPr lang="de-DE" sz="1200" dirty="0"/>
                        <a:t>: unbeschränkt</a:t>
                      </a:r>
                    </a:p>
                    <a:p>
                      <a:r>
                        <a:rPr lang="de-DE" sz="1200" dirty="0"/>
                        <a:t>Kommanditisten: beschränkt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816">
                <a:tc>
                  <a:txBody>
                    <a:bodyPr/>
                    <a:lstStyle/>
                    <a:p>
                      <a:r>
                        <a:rPr lang="de-DE" sz="1200" dirty="0"/>
                        <a:t>GmbH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Bilanz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GEW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Geschäfts-führer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Geschäfts-führer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Beschränkt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816">
                <a:tc>
                  <a:txBody>
                    <a:bodyPr/>
                    <a:lstStyle/>
                    <a:p>
                      <a:r>
                        <a:rPr lang="de-DE" sz="1200" dirty="0"/>
                        <a:t>GmbH &amp; Co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Bilanz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GEW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Geschäfts-führer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Geschäfts-führer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Beschränkt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816">
                <a:tc>
                  <a:txBody>
                    <a:bodyPr/>
                    <a:lstStyle/>
                    <a:p>
                      <a:r>
                        <a:rPr lang="de-DE" sz="1200" dirty="0"/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Bilanz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GEW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Vorstand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Vorstand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Beschränkt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3431704" y="5445224"/>
            <a:ext cx="6336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Legende</a:t>
            </a:r>
          </a:p>
          <a:p>
            <a:endParaRPr lang="de-DE" sz="1200" dirty="0"/>
          </a:p>
          <a:p>
            <a:r>
              <a:rPr lang="de-DE" sz="1200" dirty="0" err="1"/>
              <a:t>phG</a:t>
            </a:r>
            <a:r>
              <a:rPr lang="de-DE" sz="1200" dirty="0"/>
              <a:t> = persönlich haftender Gesellschafter, AN = unselbständige Arbeit, </a:t>
            </a:r>
            <a:r>
              <a:rPr lang="de-DE" sz="1200" dirty="0" err="1"/>
              <a:t>VV</a:t>
            </a:r>
            <a:r>
              <a:rPr lang="de-DE" sz="1200" dirty="0"/>
              <a:t> = Vermögensverwaltung, GEW = Gewerbliche Einkünfte, </a:t>
            </a:r>
            <a:r>
              <a:rPr lang="de-DE" sz="1200" dirty="0" err="1"/>
              <a:t>EÜR</a:t>
            </a:r>
            <a:r>
              <a:rPr lang="de-DE" sz="1200" dirty="0"/>
              <a:t> = Einnahmeüberschußrechnung</a:t>
            </a:r>
          </a:p>
        </p:txBody>
      </p:sp>
    </p:spTree>
    <p:extLst>
      <p:ext uri="{BB962C8B-B14F-4D97-AF65-F5344CB8AC3E}">
        <p14:creationId xmlns:p14="http://schemas.microsoft.com/office/powerpoint/2010/main" val="349818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GbR (I)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Gesellschaft bürgerlichen Rechts (§ 705 BGB)</a:t>
            </a:r>
          </a:p>
          <a:p>
            <a:r>
              <a:rPr lang="de-DE" dirty="0"/>
              <a:t>Vorteile</a:t>
            </a:r>
          </a:p>
          <a:p>
            <a:pPr lvl="1"/>
            <a:r>
              <a:rPr lang="de-DE" dirty="0"/>
              <a:t>Einfach und geringe Kosten</a:t>
            </a:r>
          </a:p>
          <a:p>
            <a:pPr lvl="1"/>
            <a:r>
              <a:rPr lang="de-DE" dirty="0"/>
              <a:t>Sehr weiter Gestaltungsspielraum bei der Satzung</a:t>
            </a:r>
          </a:p>
          <a:p>
            <a:r>
              <a:rPr lang="de-DE" dirty="0"/>
              <a:t>Nachteile</a:t>
            </a:r>
          </a:p>
          <a:p>
            <a:pPr lvl="1"/>
            <a:r>
              <a:rPr lang="de-DE" dirty="0"/>
              <a:t>Vertretung nicht gesetzlich geregelt</a:t>
            </a:r>
          </a:p>
          <a:p>
            <a:pPr lvl="1"/>
            <a:r>
              <a:rPr lang="de-DE" dirty="0"/>
              <a:t>Persönliche Haftung aller Gesellschafter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938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GbR (II)</a:t>
            </a:r>
            <a:endParaRPr lang="de-D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1766668"/>
            <a:ext cx="5199732" cy="4138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770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80081D-B401-4F64-A0EA-A2C22F388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 0.1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FD4A3D-A36F-4CED-A48C-6097F67A1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Apple</a:t>
            </a:r>
          </a:p>
          <a:p>
            <a:r>
              <a:rPr lang="de-DE" dirty="0" err="1"/>
              <a:t>Banana</a:t>
            </a:r>
            <a:endParaRPr lang="de-DE" dirty="0"/>
          </a:p>
          <a:p>
            <a:r>
              <a:rPr lang="de-DE" dirty="0"/>
              <a:t>Cherry</a:t>
            </a:r>
          </a:p>
        </p:txBody>
      </p:sp>
    </p:spTree>
    <p:extLst>
      <p:ext uri="{BB962C8B-B14F-4D97-AF65-F5344CB8AC3E}">
        <p14:creationId xmlns:p14="http://schemas.microsoft.com/office/powerpoint/2010/main" val="975487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80081D-B401-4F64-A0EA-A2C22F388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 0.2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FD4A3D-A36F-4CED-A48C-6097F67A1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Apple</a:t>
            </a:r>
          </a:p>
          <a:p>
            <a:r>
              <a:rPr lang="de-DE" dirty="0" err="1"/>
              <a:t>Banana</a:t>
            </a:r>
            <a:endParaRPr lang="de-DE" dirty="0"/>
          </a:p>
          <a:p>
            <a:r>
              <a:rPr lang="de-DE" dirty="0"/>
              <a:t>Cherry</a:t>
            </a:r>
          </a:p>
        </p:txBody>
      </p:sp>
    </p:spTree>
    <p:extLst>
      <p:ext uri="{BB962C8B-B14F-4D97-AF65-F5344CB8AC3E}">
        <p14:creationId xmlns:p14="http://schemas.microsoft.com/office/powerpoint/2010/main" val="902430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160C7-DDB3-405D-80E3-CDE9C93C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Section</a:t>
            </a:r>
            <a:r>
              <a:rPr lang="de-DE" dirty="0"/>
              <a:t> 1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7211E0-5834-4E1A-9E81-A5214FB39F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Section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6285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80081D-B401-4F64-A0EA-A2C22F388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 1.1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FD4A3D-A36F-4CED-A48C-6097F67A1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Fruits</a:t>
            </a:r>
            <a:endParaRPr lang="de-DE" dirty="0"/>
          </a:p>
          <a:p>
            <a:pPr lvl="1"/>
            <a:r>
              <a:rPr lang="de-DE" dirty="0"/>
              <a:t>Apple</a:t>
            </a:r>
          </a:p>
          <a:p>
            <a:pPr lvl="1"/>
            <a:r>
              <a:rPr lang="de-DE" dirty="0" err="1"/>
              <a:t>Banana</a:t>
            </a:r>
            <a:endParaRPr lang="de-DE" dirty="0"/>
          </a:p>
          <a:p>
            <a:pPr lvl="1"/>
            <a:r>
              <a:rPr lang="de-DE" dirty="0"/>
              <a:t>Cherry</a:t>
            </a:r>
          </a:p>
          <a:p>
            <a:r>
              <a:rPr lang="de-DE" dirty="0" err="1"/>
              <a:t>Vegetables</a:t>
            </a:r>
            <a:endParaRPr lang="de-DE" dirty="0"/>
          </a:p>
          <a:p>
            <a:pPr lvl="1"/>
            <a:r>
              <a:rPr lang="de-DE" dirty="0" err="1"/>
              <a:t>Carrot</a:t>
            </a:r>
            <a:endParaRPr lang="de-DE" dirty="0"/>
          </a:p>
          <a:p>
            <a:pPr lvl="1"/>
            <a:r>
              <a:rPr lang="de-DE" dirty="0"/>
              <a:t>Pepper</a:t>
            </a:r>
          </a:p>
          <a:p>
            <a:pPr lvl="1"/>
            <a:r>
              <a:rPr lang="de-DE" dirty="0" err="1"/>
              <a:t>Cauliflower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8003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80081D-B401-4F64-A0EA-A2C22F388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 1.2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FD4A3D-A36F-4CED-A48C-6097F67A1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Fruits</a:t>
            </a:r>
            <a:endParaRPr lang="de-DE" dirty="0"/>
          </a:p>
          <a:p>
            <a:pPr lvl="1"/>
            <a:r>
              <a:rPr lang="de-DE" dirty="0"/>
              <a:t>Apple</a:t>
            </a:r>
          </a:p>
          <a:p>
            <a:pPr lvl="1"/>
            <a:r>
              <a:rPr lang="de-DE" dirty="0" err="1"/>
              <a:t>Banana</a:t>
            </a:r>
            <a:endParaRPr lang="de-DE" dirty="0"/>
          </a:p>
          <a:p>
            <a:pPr lvl="1"/>
            <a:r>
              <a:rPr lang="de-DE" dirty="0"/>
              <a:t>Cherry</a:t>
            </a:r>
          </a:p>
          <a:p>
            <a:r>
              <a:rPr lang="de-DE" dirty="0" err="1"/>
              <a:t>Vegetables</a:t>
            </a:r>
            <a:endParaRPr lang="de-DE" dirty="0"/>
          </a:p>
          <a:p>
            <a:pPr lvl="1"/>
            <a:r>
              <a:rPr lang="de-DE" dirty="0" err="1"/>
              <a:t>Carrot</a:t>
            </a:r>
            <a:endParaRPr lang="de-DE" dirty="0"/>
          </a:p>
          <a:p>
            <a:pPr lvl="1"/>
            <a:r>
              <a:rPr lang="de-DE" dirty="0"/>
              <a:t>Pepper</a:t>
            </a:r>
          </a:p>
          <a:p>
            <a:pPr lvl="1"/>
            <a:r>
              <a:rPr lang="de-DE" dirty="0" err="1"/>
              <a:t>Cauliflower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5047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Breitbild</PresentationFormat>
  <Paragraphs>94</Paragraphs>
  <Slides>10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Main title</vt:lpstr>
      <vt:lpstr>Übersicht Rechtsformen</vt:lpstr>
      <vt:lpstr>GbR (I)</vt:lpstr>
      <vt:lpstr>GbR (II)</vt:lpstr>
      <vt:lpstr>Content 0.1</vt:lpstr>
      <vt:lpstr>Content 0.2</vt:lpstr>
      <vt:lpstr>Section 1</vt:lpstr>
      <vt:lpstr>Content 1.1</vt:lpstr>
      <vt:lpstr>Content 1.2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title</dc:title>
  <dc:creator>Robert Leisner</dc:creator>
  <cp:lastModifiedBy>Robert Leisner</cp:lastModifiedBy>
  <cp:revision>7</cp:revision>
  <dcterms:created xsi:type="dcterms:W3CDTF">2021-06-21T16:44:09Z</dcterms:created>
  <dcterms:modified xsi:type="dcterms:W3CDTF">2021-06-23T05:09:41Z</dcterms:modified>
</cp:coreProperties>
</file>