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6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8FBC-71B9-4EAE-B5F6-718F72D76251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DD56-435D-4FC5-A5A7-93F671C14D30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4074535" cy="337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149080"/>
            <a:ext cx="1305473" cy="100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Rechte verbindingslijn met pijl 5"/>
          <p:cNvCxnSpPr/>
          <p:nvPr/>
        </p:nvCxnSpPr>
        <p:spPr>
          <a:xfrm flipV="1">
            <a:off x="3563888" y="3861048"/>
            <a:ext cx="2232248" cy="4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1032" idx="2"/>
          </p:cNvCxnSpPr>
          <p:nvPr/>
        </p:nvCxnSpPr>
        <p:spPr>
          <a:xfrm>
            <a:off x="1984377" y="5150841"/>
            <a:ext cx="2371599" cy="94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4499992" y="6021288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Gewicht Pakket</a:t>
            </a:r>
            <a:endParaRPr lang="en-GB" dirty="0"/>
          </a:p>
        </p:txBody>
      </p:sp>
      <p:cxnSp>
        <p:nvCxnSpPr>
          <p:cNvPr id="21" name="Rechte verbindingslijn 20"/>
          <p:cNvCxnSpPr/>
          <p:nvPr/>
        </p:nvCxnSpPr>
        <p:spPr>
          <a:xfrm flipV="1">
            <a:off x="2915816" y="1196752"/>
            <a:ext cx="1296144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283968" y="980728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Batterijgrootte</a:t>
            </a:r>
            <a:endParaRPr lang="en-GB" dirty="0"/>
          </a:p>
        </p:txBody>
      </p:sp>
      <p:sp>
        <p:nvSpPr>
          <p:cNvPr id="24" name="Tekstvak 23"/>
          <p:cNvSpPr txBox="1"/>
          <p:nvPr/>
        </p:nvSpPr>
        <p:spPr>
          <a:xfrm>
            <a:off x="3995936" y="3933056"/>
            <a:ext cx="162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Snelheid Drone</a:t>
            </a:r>
            <a:endParaRPr lang="en-GB" dirty="0"/>
          </a:p>
        </p:txBody>
      </p:sp>
      <p:cxnSp>
        <p:nvCxnSpPr>
          <p:cNvPr id="26" name="Rechte verbindingslijn met pijl 25"/>
          <p:cNvCxnSpPr/>
          <p:nvPr/>
        </p:nvCxnSpPr>
        <p:spPr>
          <a:xfrm flipH="1">
            <a:off x="3563888" y="3429000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 flipH="1" flipV="1">
            <a:off x="1259632" y="1052736"/>
            <a:ext cx="504056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484808" y="688504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Energieverbruik</a:t>
            </a:r>
            <a:endParaRPr lang="en-GB" dirty="0"/>
          </a:p>
        </p:txBody>
      </p:sp>
      <p:sp>
        <p:nvSpPr>
          <p:cNvPr id="34" name="Tekstvak 33"/>
          <p:cNvSpPr txBox="1"/>
          <p:nvPr/>
        </p:nvSpPr>
        <p:spPr>
          <a:xfrm>
            <a:off x="4211960" y="299695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Tegenwind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Diavoorstelling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xoxo</dc:creator>
  <cp:lastModifiedBy>xoxo</cp:lastModifiedBy>
  <cp:revision>2</cp:revision>
  <dcterms:created xsi:type="dcterms:W3CDTF">2017-11-28T13:12:44Z</dcterms:created>
  <dcterms:modified xsi:type="dcterms:W3CDTF">2017-11-28T13:23:18Z</dcterms:modified>
</cp:coreProperties>
</file>