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3" autoAdjust="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CEB3-F4DC-4025-A8B3-B2575253C9B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330F-80E9-42DE-BD88-F15DAB4969B2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a/a4/Map_-_NL_-_Delft_-_Wijk_13_Hof_van_Delft.svg/1200px-Map_-_NL_-_Delft_-_Wijk_13_Hof_van_Delf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-3627784"/>
            <a:ext cx="10657184" cy="9804609"/>
          </a:xfrm>
          <a:prstGeom prst="rect">
            <a:avLst/>
          </a:prstGeom>
          <a:noFill/>
        </p:spPr>
      </p:pic>
      <p:pic>
        <p:nvPicPr>
          <p:cNvPr id="1030" name="Picture 6" descr="Bericht Van, Verzenden, Letterman, Postman, Van, Dh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71044">
            <a:off x="3829093" y="1727256"/>
            <a:ext cx="596191" cy="377588"/>
          </a:xfrm>
          <a:prstGeom prst="rect">
            <a:avLst/>
          </a:prstGeom>
          <a:noFill/>
        </p:spPr>
      </p:pic>
      <p:pic>
        <p:nvPicPr>
          <p:cNvPr id="1032" name="Picture 8" descr="Bericht Van, Verzenden, Letterman, Postman, Van, Dh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052736"/>
            <a:ext cx="720080" cy="456051"/>
          </a:xfrm>
          <a:prstGeom prst="rect">
            <a:avLst/>
          </a:prstGeom>
          <a:noFill/>
        </p:spPr>
      </p:pic>
      <p:sp>
        <p:nvSpPr>
          <p:cNvPr id="16" name="Tekstvak 15"/>
          <p:cNvSpPr txBox="1"/>
          <p:nvPr/>
        </p:nvSpPr>
        <p:spPr>
          <a:xfrm>
            <a:off x="6732240" y="188640"/>
            <a:ext cx="24115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sz="2000" dirty="0" smtClean="0"/>
              <a:t>Aankomstfrequentie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Aflevertijd</a:t>
            </a:r>
            <a:endParaRPr lang="en-GB" sz="2000" dirty="0"/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Verbruik</a:t>
            </a:r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Emissie</a:t>
            </a:r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Geluid</a:t>
            </a:r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Kosten</a:t>
            </a:r>
          </a:p>
          <a:p>
            <a:pPr>
              <a:buFont typeface="Arial" pitchFamily="34" charset="0"/>
              <a:buChar char="•"/>
            </a:pPr>
            <a:r>
              <a:rPr lang="nl-NL" sz="2000" dirty="0" smtClean="0"/>
              <a:t>Schade wegen</a:t>
            </a:r>
            <a:endParaRPr lang="en-GB" sz="2000" dirty="0"/>
          </a:p>
        </p:txBody>
      </p:sp>
      <p:pic>
        <p:nvPicPr>
          <p:cNvPr id="1034" name="Picture 10" descr="Auto, Woedend, Boos, Gezicht, Luik, R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340768"/>
            <a:ext cx="720080" cy="468802"/>
          </a:xfrm>
          <a:prstGeom prst="rect">
            <a:avLst/>
          </a:prstGeom>
          <a:noFill/>
        </p:spPr>
      </p:pic>
      <p:pic>
        <p:nvPicPr>
          <p:cNvPr id="27" name="Picture 10" descr="Auto, Woedend, Boos, Gezicht, Luik, R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7" y="3284984"/>
            <a:ext cx="648072" cy="421922"/>
          </a:xfrm>
          <a:prstGeom prst="rect">
            <a:avLst/>
          </a:prstGeom>
          <a:noFill/>
        </p:spPr>
      </p:pic>
      <p:sp>
        <p:nvSpPr>
          <p:cNvPr id="31" name="Tekstvak 30"/>
          <p:cNvSpPr txBox="1"/>
          <p:nvPr/>
        </p:nvSpPr>
        <p:spPr>
          <a:xfrm>
            <a:off x="6848563" y="2780928"/>
            <a:ext cx="229543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sz="1900" dirty="0" smtClean="0"/>
              <a:t>Aankomstfrequentie</a:t>
            </a:r>
            <a:endParaRPr lang="en-GB" sz="1900" dirty="0" smtClean="0"/>
          </a:p>
          <a:p>
            <a:pPr>
              <a:buFont typeface="Arial" pitchFamily="34" charset="0"/>
              <a:buChar char="•"/>
            </a:pPr>
            <a:r>
              <a:rPr lang="nl-NL" sz="1900" dirty="0" smtClean="0"/>
              <a:t>Vertraging</a:t>
            </a:r>
            <a:endParaRPr lang="en-GB" sz="1900" dirty="0"/>
          </a:p>
          <a:p>
            <a:pPr>
              <a:buFont typeface="Arial" pitchFamily="34" charset="0"/>
              <a:buChar char="•"/>
            </a:pPr>
            <a:r>
              <a:rPr lang="nl-NL" sz="1900" dirty="0" smtClean="0"/>
              <a:t>Verbruik</a:t>
            </a:r>
          </a:p>
          <a:p>
            <a:pPr>
              <a:buFont typeface="Arial" pitchFamily="34" charset="0"/>
              <a:buChar char="•"/>
            </a:pPr>
            <a:r>
              <a:rPr lang="nl-NL" sz="1900" dirty="0" smtClean="0"/>
              <a:t>Emissie</a:t>
            </a:r>
          </a:p>
          <a:p>
            <a:pPr>
              <a:buFont typeface="Arial" pitchFamily="34" charset="0"/>
              <a:buChar char="•"/>
            </a:pPr>
            <a:r>
              <a:rPr lang="nl-NL" sz="1900" dirty="0" smtClean="0"/>
              <a:t>Geluid</a:t>
            </a:r>
          </a:p>
        </p:txBody>
      </p:sp>
      <p:cxnSp>
        <p:nvCxnSpPr>
          <p:cNvPr id="33" name="Rechte verbindingslijn 32"/>
          <p:cNvCxnSpPr/>
          <p:nvPr/>
        </p:nvCxnSpPr>
        <p:spPr>
          <a:xfrm flipV="1">
            <a:off x="539552" y="3068960"/>
            <a:ext cx="792088" cy="21602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V="1">
            <a:off x="1331640" y="2852936"/>
            <a:ext cx="1008112" cy="21602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2627783" y="3573016"/>
            <a:ext cx="1152129" cy="28803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>
            <a:off x="1331640" y="3140968"/>
            <a:ext cx="0" cy="223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827584" y="5517232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Drukke Weg</a:t>
            </a:r>
            <a:endParaRPr lang="en-GB" dirty="0"/>
          </a:p>
        </p:txBody>
      </p:sp>
      <p:sp>
        <p:nvSpPr>
          <p:cNvPr id="51" name="Tekstvak 50"/>
          <p:cNvSpPr txBox="1"/>
          <p:nvPr/>
        </p:nvSpPr>
        <p:spPr>
          <a:xfrm>
            <a:off x="2627784" y="5517232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Rustige Weg</a:t>
            </a:r>
            <a:endParaRPr lang="en-GB" dirty="0"/>
          </a:p>
        </p:txBody>
      </p:sp>
      <p:cxnSp>
        <p:nvCxnSpPr>
          <p:cNvPr id="53" name="Rechte verbindingslijn 52"/>
          <p:cNvCxnSpPr/>
          <p:nvPr/>
        </p:nvCxnSpPr>
        <p:spPr>
          <a:xfrm>
            <a:off x="3203848" y="3717032"/>
            <a:ext cx="0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Diavoorstelling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xoxo</dc:creator>
  <cp:lastModifiedBy>xoxo</cp:lastModifiedBy>
  <cp:revision>4</cp:revision>
  <dcterms:created xsi:type="dcterms:W3CDTF">2017-11-27T09:56:40Z</dcterms:created>
  <dcterms:modified xsi:type="dcterms:W3CDTF">2017-11-27T10:18:25Z</dcterms:modified>
</cp:coreProperties>
</file>