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373f3fb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373f3fb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373f3fb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373f3fb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779b370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779b370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779b370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779b370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779b370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779b370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779b370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779b370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779b370f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779b370f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779b370f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779b370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Comparație timpi sortări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													Liță Robert Cristian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Algoritmi de sortare implementați: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 </a:t>
            </a:r>
            <a:r>
              <a:rPr lang="ro"/>
              <a:t>Bubble Sort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-Merge Sort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-Quick Sort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-Bucket Sort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/>
              <a:t>-Radix Sort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o"/>
              <a:t>Bubble Sort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-cel mai lent, pentru vectori cu elemente într-o ordine oarecare;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-sortează într-un timp bun pentru teste cu maxim 18000 de ele</a:t>
            </a:r>
            <a:r>
              <a:rPr lang="ro"/>
              <a:t>m</a:t>
            </a:r>
            <a:r>
              <a:rPr lang="ro"/>
              <a:t>ente alese random;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-foarte rapid pentru vectori aproape sortați crescător, făcând doar cateva interschimbari (best case);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-și mai lent pentru vectori sortați descrescător, facand (n-1)(n-2)/2 interschimbari(worst case);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Merge Sort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-mai rapid decât Bubble Sort;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-totuși, mai lent decât ceilalți algoritmi datorită intersclasării pe care o face;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-constant din punct de vedere al inputului, va funcționa în timp asemănător indiferent de distribuția elementelor din vector;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-necesită memorie auxiliara;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/>
              <a:t>-nu este afectat de mărimea numerelor;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Quick Sort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7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-nu necesită memorie suplimentară și sortează destul de rapid;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-fiind un algoritm bazat pe comparații, nu este afectat de mărimea numerelor;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-timpul este influențat de alegerea pivotului și de distribuția numerelor din vector;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-nu este stabil;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i) cu pivotul ales random: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	-o variantă mai bună decât pivotul la mijloc sau prima sau ultima poziție, deoarece nu putem găsi un worst case neștiind exact modul în care este ales pivotul</a:t>
            </a:r>
            <a:r>
              <a:rPr lang="ro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ii) cu pivot ales ca mediana din 3: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/>
              <a:t>-pivotul este ales ca valoarea mijlocie dintre primul, ultimul element și cel din mijloc;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Bucket Sort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7650" y="1853850"/>
            <a:ext cx="7688700" cy="29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-depinde de numărul de bucket-uri și de modul de împărțire a numerelor în acestea;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	-cel mai bun timp este cand numerele sunt distribuite în mod egal în bucketuri bucket-uri, iar numărul lor este direct proporțional cu numărul de elemente (best case);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	-cel mai slab timp este cand toate elementele ajung în același bucket (worst case);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-necesită memorie auxiliară;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Radix Sort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1918100"/>
            <a:ext cx="7688700" cy="30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-poate sorta doar numere naturale;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-este influențat de mărimea datelor; cu cât numerele au mai multe cifre, cu atat algoritmul este mai lent;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-este influențat și de baza în care lucrăm cu numerele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/>
              <a:t>	-poate fi optimizat folosind baze puteri ale lui 2 și operații pe biți pentru a ajunge rapid la cifrele numărului;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1.N&lt;=10^6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a)</a:t>
            </a:r>
            <a:r>
              <a:rPr lang="ro"/>
              <a:t>Max=10^3				         b)Max=10^6                                                c)Max=10^16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Merge Sort-&gt;1204 milisecunde            1145 milisecunde       		1386 milisecunde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Quick Sort-&gt;221 milisecunde                306 milisecunde			186  milisecunde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		180 milisecunde                 262 milisecunde			254 milisecunde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Bucket Sort-&gt;134 milisecunde              402 milisecunde			nu poate sorta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Radix Sort-&gt;89 milisecunde                    240 milisecunde            		355  milisecunde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/>
              <a:t>STL Sort-&gt;253 milisecunde                      235 milisecunde			337 milisecunde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2. N&lt;=10^8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</a:t>
            </a:r>
            <a:r>
              <a:rPr lang="ro"/>
              <a:t>)Max=10^3				         b)Max=10^6                                                c)Max=10^16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Merge Sort-&gt;prea mare		           prea mare       		   		prea mare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Quick Sort-&gt;20439 milisecunde                28352 milisecunde		25524  milisecunde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		22061 milisecunde                 25081 milisecunde		25713  milisecunde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Bucket Sort-&gt;nu poate sorta	              nu poate sorta			nu poate sorta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Radix Sort-&gt;7624 milisecunde                    9345 milisecunde            		26360  milisecunde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STL Sort-&gt;37023 milisecunde                     46664 milisecunde		36845 milisecunde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