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D186-1B00-E240-B910-049C903747A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D9A-EDFF-184D-BB71-FBED7464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D186-1B00-E240-B910-049C903747A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D9A-EDFF-184D-BB71-FBED7464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3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D186-1B00-E240-B910-049C903747A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D9A-EDFF-184D-BB71-FBED7464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3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D186-1B00-E240-B910-049C903747A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D9A-EDFF-184D-BB71-FBED7464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D186-1B00-E240-B910-049C903747A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D9A-EDFF-184D-BB71-FBED7464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7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D186-1B00-E240-B910-049C903747A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D9A-EDFF-184D-BB71-FBED7464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D186-1B00-E240-B910-049C903747A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D9A-EDFF-184D-BB71-FBED7464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D186-1B00-E240-B910-049C903747A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D9A-EDFF-184D-BB71-FBED7464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5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D186-1B00-E240-B910-049C903747A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D9A-EDFF-184D-BB71-FBED7464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D186-1B00-E240-B910-049C903747A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D9A-EDFF-184D-BB71-FBED7464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D186-1B00-E240-B910-049C903747A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D9A-EDFF-184D-BB71-FBED7464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D186-1B00-E240-B910-049C903747AF}" type="datetimeFigureOut">
              <a:rPr lang="en-US" smtClean="0"/>
              <a:t>9/26/17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A4D9A-EDFF-184D-BB71-FBED74649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6" y="651753"/>
            <a:ext cx="10058400" cy="593655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1383958" y="3855309"/>
            <a:ext cx="8699156" cy="247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48561" y="3141358"/>
            <a:ext cx="1359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Scale Location of GCA item of average difficulty</a:t>
            </a:r>
            <a:endParaRPr lang="en-US" smtClean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10305537" y="3679967"/>
            <a:ext cx="443024" cy="187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91622" y="2504977"/>
            <a:ext cx="128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Harder GCA Items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8191621" y="4449107"/>
            <a:ext cx="128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Easier GCA Items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4436076" y="1495165"/>
            <a:ext cx="151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Mean = .87</a:t>
            </a:r>
          </a:p>
          <a:p>
            <a:r>
              <a:rPr lang="en-US" sz="1600" smtClean="0"/>
              <a:t>SD = .92</a:t>
            </a:r>
          </a:p>
          <a:p>
            <a:r>
              <a:rPr lang="en-US" sz="1600" smtClean="0"/>
              <a:t>Reliability = .78</a:t>
            </a:r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1938799" y="1495165"/>
            <a:ext cx="1607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Mean = -.51</a:t>
            </a:r>
          </a:p>
          <a:p>
            <a:r>
              <a:rPr lang="en-US" sz="1600" smtClean="0"/>
              <a:t>SD = .58</a:t>
            </a:r>
          </a:p>
          <a:p>
            <a:r>
              <a:rPr lang="en-US" sz="1600" smtClean="0"/>
              <a:t>Reliability = .63</a:t>
            </a:r>
          </a:p>
          <a:p>
            <a:endParaRPr lang="en-US" sz="1600" smtClean="0"/>
          </a:p>
          <a:p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4620216" y="2892575"/>
            <a:ext cx="2324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Highest Scoring Class Mean</a:t>
            </a:r>
            <a:endParaRPr lang="en-US" sz="1200" b="1"/>
          </a:p>
        </p:txBody>
      </p:sp>
      <p:sp>
        <p:nvSpPr>
          <p:cNvPr id="20" name="TextBox 19"/>
          <p:cNvSpPr txBox="1"/>
          <p:nvPr/>
        </p:nvSpPr>
        <p:spPr>
          <a:xfrm>
            <a:off x="4607250" y="3619357"/>
            <a:ext cx="225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Lowest Scoring Class Mean</a:t>
            </a:r>
            <a:endParaRPr lang="en-US" sz="1200" b="1"/>
          </a:p>
        </p:txBody>
      </p:sp>
      <p:sp>
        <p:nvSpPr>
          <p:cNvPr id="21" name="TextBox 20"/>
          <p:cNvSpPr txBox="1"/>
          <p:nvPr/>
        </p:nvSpPr>
        <p:spPr>
          <a:xfrm>
            <a:off x="494271" y="308919"/>
            <a:ext cx="111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GCA Pre to Post Student Distributions with Items on Common Logit Scale</a:t>
            </a:r>
            <a:endParaRPr lang="en-US" sz="2800" b="1"/>
          </a:p>
        </p:txBody>
      </p:sp>
      <p:sp>
        <p:nvSpPr>
          <p:cNvPr id="22" name="TextBox 21"/>
          <p:cNvSpPr txBox="1"/>
          <p:nvPr/>
        </p:nvSpPr>
        <p:spPr>
          <a:xfrm>
            <a:off x="1383958" y="6116595"/>
            <a:ext cx="341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Note: Bin Width = 0.25 logits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2718486" y="805641"/>
            <a:ext cx="580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Mean Change from Pre to Post (in Post SD Units) =  1.5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Briggs</dc:creator>
  <cp:lastModifiedBy>Derek Briggs</cp:lastModifiedBy>
  <cp:revision>5</cp:revision>
  <dcterms:created xsi:type="dcterms:W3CDTF">2017-09-26T15:34:43Z</dcterms:created>
  <dcterms:modified xsi:type="dcterms:W3CDTF">2017-09-26T16:08:29Z</dcterms:modified>
</cp:coreProperties>
</file>