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embeddedFontLst>
    <p:embeddedFont>
      <p:font typeface="Lato"/>
      <p:regular r:id="rId26"/>
      <p:bold r:id="rId27"/>
      <p:italic r:id="rId28"/>
      <p:boldItalic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4" roundtripDataSignature="AMtx7mjlGPVB2/v57NBQTP0cxx/BBxls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slide" Target="slides/slide20.xml"/><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6.xml"/><Relationship Id="rId33" Type="http://schemas.openxmlformats.org/officeDocument/2006/relationships/font" Target="fonts/OpenSans-boldItalic.fntdata"/><Relationship Id="rId10" Type="http://schemas.openxmlformats.org/officeDocument/2006/relationships/slide" Target="slides/slide5.xml"/><Relationship Id="rId32"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3" name="Shape 13"/>
        <p:cNvGrpSpPr/>
        <p:nvPr/>
      </p:nvGrpSpPr>
      <p:grpSpPr>
        <a:xfrm>
          <a:off x="0" y="0"/>
          <a:ext cx="0" cy="0"/>
          <a:chOff x="0" y="0"/>
          <a:chExt cx="0" cy="0"/>
        </a:xfrm>
      </p:grpSpPr>
      <p:sp>
        <p:nvSpPr>
          <p:cNvPr id="14" name="Google Shape;14;p22"/>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Open Sans"/>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2"/>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200"/>
              </a:spcBef>
              <a:spcAft>
                <a:spcPts val="0"/>
              </a:spcAft>
              <a:buSzPts val="2400"/>
              <a:buNone/>
              <a:defRPr sz="2400" cap="none">
                <a:solidFill>
                  <a:schemeClr val="dk1"/>
                </a:solidFill>
                <a:latin typeface="Open Sans"/>
                <a:ea typeface="Open Sans"/>
                <a:cs typeface="Open Sans"/>
                <a:sym typeface="Open Sans"/>
              </a:defRPr>
            </a:lvl1pPr>
            <a:lvl2pPr lvl="1" algn="ctr">
              <a:lnSpc>
                <a:spcPct val="120000"/>
              </a:lnSpc>
              <a:spcBef>
                <a:spcPts val="200"/>
              </a:spcBef>
              <a:spcAft>
                <a:spcPts val="0"/>
              </a:spcAft>
              <a:buClr>
                <a:srgbClr val="3F3F3F"/>
              </a:buClr>
              <a:buSzPts val="2400"/>
              <a:buNone/>
              <a:defRPr sz="2400"/>
            </a:lvl2pPr>
            <a:lvl3pPr lvl="2" algn="ctr">
              <a:lnSpc>
                <a:spcPct val="120000"/>
              </a:lnSpc>
              <a:spcBef>
                <a:spcPts val="400"/>
              </a:spcBef>
              <a:spcAft>
                <a:spcPts val="0"/>
              </a:spcAft>
              <a:buClr>
                <a:srgbClr val="3F3F3F"/>
              </a:buClr>
              <a:buSzPts val="2400"/>
              <a:buNone/>
              <a:defRPr sz="2400"/>
            </a:lvl3pPr>
            <a:lvl4pPr lvl="3" algn="ctr">
              <a:lnSpc>
                <a:spcPct val="120000"/>
              </a:lnSpc>
              <a:spcBef>
                <a:spcPts val="400"/>
              </a:spcBef>
              <a:spcAft>
                <a:spcPts val="0"/>
              </a:spcAft>
              <a:buClr>
                <a:srgbClr val="3F3F3F"/>
              </a:buClr>
              <a:buSzPts val="2000"/>
              <a:buNone/>
              <a:defRPr sz="2000"/>
            </a:lvl4pPr>
            <a:lvl5pPr lvl="4" algn="ctr">
              <a:lnSpc>
                <a:spcPct val="12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7" name="Google Shape;17;p22"/>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sp>
        <p:nvSpPr>
          <p:cNvPr id="18" name="Google Shape;18;p2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3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33"/>
          <p:cNvSpPr txBox="1"/>
          <p:nvPr>
            <p:ph idx="1" type="body"/>
          </p:nvPr>
        </p:nvSpPr>
        <p:spPr>
          <a:xfrm rot="5400000">
            <a:off x="4246035" y="-1040554"/>
            <a:ext cx="3760891" cy="10058400"/>
          </a:xfrm>
          <a:prstGeom prst="rect">
            <a:avLst/>
          </a:prstGeom>
          <a:noFill/>
          <a:ln>
            <a:noFill/>
          </a:ln>
        </p:spPr>
        <p:txBody>
          <a:bodyPr anchorCtr="0" anchor="t" bIns="0" lIns="45700" spcFirstLastPara="1" rIns="45700" wrap="square" tIns="0">
            <a:normAutofit/>
          </a:bodyPr>
          <a:lstStyle>
            <a:lvl1pPr indent="-342900" lvl="0" marL="457200" algn="l">
              <a:lnSpc>
                <a:spcPct val="120000"/>
              </a:lnSpc>
              <a:spcBef>
                <a:spcPts val="1200"/>
              </a:spcBef>
              <a:spcAft>
                <a:spcPts val="0"/>
              </a:spcAft>
              <a:buSzPts val="1800"/>
              <a:buChar char=" "/>
              <a:defRPr/>
            </a:lvl1pPr>
            <a:lvl2pPr indent="-342900" lvl="1" marL="914400" algn="l">
              <a:lnSpc>
                <a:spcPct val="120000"/>
              </a:lnSpc>
              <a:spcBef>
                <a:spcPts val="200"/>
              </a:spcBef>
              <a:spcAft>
                <a:spcPts val="0"/>
              </a:spcAft>
              <a:buClr>
                <a:srgbClr val="3F3F3F"/>
              </a:buClr>
              <a:buSzPts val="1800"/>
              <a:buChar char="◦"/>
              <a:defRPr/>
            </a:lvl2pPr>
            <a:lvl3pPr indent="-342900" lvl="2" marL="1371600" algn="l">
              <a:lnSpc>
                <a:spcPct val="120000"/>
              </a:lnSpc>
              <a:spcBef>
                <a:spcPts val="400"/>
              </a:spcBef>
              <a:spcAft>
                <a:spcPts val="0"/>
              </a:spcAft>
              <a:buClr>
                <a:srgbClr val="3F3F3F"/>
              </a:buClr>
              <a:buSzPts val="1800"/>
              <a:buChar char="◦"/>
              <a:defRPr/>
            </a:lvl3pPr>
            <a:lvl4pPr indent="-342900" lvl="3" marL="1828800" algn="l">
              <a:lnSpc>
                <a:spcPct val="120000"/>
              </a:lnSpc>
              <a:spcBef>
                <a:spcPts val="400"/>
              </a:spcBef>
              <a:spcAft>
                <a:spcPts val="0"/>
              </a:spcAft>
              <a:buClr>
                <a:srgbClr val="3F3F3F"/>
              </a:buClr>
              <a:buSzPts val="1800"/>
              <a:buChar char="◦"/>
              <a:defRPr/>
            </a:lvl4pPr>
            <a:lvl5pPr indent="-342900" lvl="4" marL="2286000" algn="l">
              <a:lnSpc>
                <a:spcPct val="12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0" name="Google Shape;80;p33"/>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3"/>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3"/>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3" name="Shape 83"/>
        <p:cNvGrpSpPr/>
        <p:nvPr/>
      </p:nvGrpSpPr>
      <p:grpSpPr>
        <a:xfrm>
          <a:off x="0" y="0"/>
          <a:ext cx="0" cy="0"/>
          <a:chOff x="0" y="0"/>
          <a:chExt cx="0" cy="0"/>
        </a:xfrm>
      </p:grpSpPr>
      <p:sp>
        <p:nvSpPr>
          <p:cNvPr id="84" name="Google Shape;84;p34"/>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4"/>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34"/>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rmAutofit/>
          </a:bodyPr>
          <a:lstStyle>
            <a:lvl1pPr indent="-342900" lvl="0" marL="457200" algn="l">
              <a:lnSpc>
                <a:spcPct val="120000"/>
              </a:lnSpc>
              <a:spcBef>
                <a:spcPts val="1200"/>
              </a:spcBef>
              <a:spcAft>
                <a:spcPts val="0"/>
              </a:spcAft>
              <a:buSzPts val="1800"/>
              <a:buChar char=" "/>
              <a:defRPr/>
            </a:lvl1pPr>
            <a:lvl2pPr indent="-342900" lvl="1" marL="914400" algn="l">
              <a:lnSpc>
                <a:spcPct val="120000"/>
              </a:lnSpc>
              <a:spcBef>
                <a:spcPts val="200"/>
              </a:spcBef>
              <a:spcAft>
                <a:spcPts val="0"/>
              </a:spcAft>
              <a:buClr>
                <a:srgbClr val="3F3F3F"/>
              </a:buClr>
              <a:buSzPts val="1800"/>
              <a:buChar char="◦"/>
              <a:defRPr/>
            </a:lvl2pPr>
            <a:lvl3pPr indent="-342900" lvl="2" marL="1371600" algn="l">
              <a:lnSpc>
                <a:spcPct val="120000"/>
              </a:lnSpc>
              <a:spcBef>
                <a:spcPts val="400"/>
              </a:spcBef>
              <a:spcAft>
                <a:spcPts val="0"/>
              </a:spcAft>
              <a:buClr>
                <a:srgbClr val="3F3F3F"/>
              </a:buClr>
              <a:buSzPts val="1800"/>
              <a:buChar char="◦"/>
              <a:defRPr/>
            </a:lvl3pPr>
            <a:lvl4pPr indent="-342900" lvl="3" marL="1828800" algn="l">
              <a:lnSpc>
                <a:spcPct val="120000"/>
              </a:lnSpc>
              <a:spcBef>
                <a:spcPts val="400"/>
              </a:spcBef>
              <a:spcAft>
                <a:spcPts val="0"/>
              </a:spcAft>
              <a:buClr>
                <a:srgbClr val="3F3F3F"/>
              </a:buClr>
              <a:buSzPts val="1800"/>
              <a:buChar char="◦"/>
              <a:defRPr/>
            </a:lvl4pPr>
            <a:lvl5pPr indent="-342900" lvl="4" marL="2286000" algn="l">
              <a:lnSpc>
                <a:spcPct val="12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7" name="Google Shape;87;p34"/>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4"/>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4"/>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8" name="Shape 98"/>
        <p:cNvGrpSpPr/>
        <p:nvPr/>
      </p:nvGrpSpPr>
      <p:grpSpPr>
        <a:xfrm>
          <a:off x="0" y="0"/>
          <a:ext cx="0" cy="0"/>
          <a:chOff x="0" y="0"/>
          <a:chExt cx="0" cy="0"/>
        </a:xfrm>
      </p:grpSpPr>
      <p:sp>
        <p:nvSpPr>
          <p:cNvPr id="99" name="Google Shape;99;p2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25"/>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2900" lvl="0" marL="457200" algn="l">
              <a:lnSpc>
                <a:spcPct val="120000"/>
              </a:lnSpc>
              <a:spcBef>
                <a:spcPts val="1200"/>
              </a:spcBef>
              <a:spcAft>
                <a:spcPts val="0"/>
              </a:spcAft>
              <a:buSzPts val="1800"/>
              <a:buChar char=" "/>
              <a:defRPr/>
            </a:lvl1pPr>
            <a:lvl2pPr indent="-342900" lvl="1" marL="914400" algn="l">
              <a:lnSpc>
                <a:spcPct val="120000"/>
              </a:lnSpc>
              <a:spcBef>
                <a:spcPts val="200"/>
              </a:spcBef>
              <a:spcAft>
                <a:spcPts val="0"/>
              </a:spcAft>
              <a:buClr>
                <a:srgbClr val="FEFEFE"/>
              </a:buClr>
              <a:buSzPts val="1800"/>
              <a:buChar char="◦"/>
              <a:defRPr/>
            </a:lvl2pPr>
            <a:lvl3pPr indent="-342900" lvl="2" marL="1371600" algn="l">
              <a:lnSpc>
                <a:spcPct val="120000"/>
              </a:lnSpc>
              <a:spcBef>
                <a:spcPts val="400"/>
              </a:spcBef>
              <a:spcAft>
                <a:spcPts val="0"/>
              </a:spcAft>
              <a:buClr>
                <a:srgbClr val="FEFEFE"/>
              </a:buClr>
              <a:buSzPts val="1800"/>
              <a:buChar char="◦"/>
              <a:defRPr/>
            </a:lvl3pPr>
            <a:lvl4pPr indent="-342900" lvl="3" marL="1828800" algn="l">
              <a:lnSpc>
                <a:spcPct val="120000"/>
              </a:lnSpc>
              <a:spcBef>
                <a:spcPts val="400"/>
              </a:spcBef>
              <a:spcAft>
                <a:spcPts val="0"/>
              </a:spcAft>
              <a:buClr>
                <a:srgbClr val="FEFEFE"/>
              </a:buClr>
              <a:buSzPts val="1800"/>
              <a:buChar char="◦"/>
              <a:defRPr/>
            </a:lvl4pPr>
            <a:lvl5pPr indent="-342900" lvl="4" marL="2286000" algn="l">
              <a:lnSpc>
                <a:spcPct val="120000"/>
              </a:lnSpc>
              <a:spcBef>
                <a:spcPts val="400"/>
              </a:spcBef>
              <a:spcAft>
                <a:spcPts val="0"/>
              </a:spcAft>
              <a:buClr>
                <a:srgbClr val="FEFEFE"/>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01" name="Google Shape;101;p25"/>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5"/>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5"/>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3"/>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2900" lvl="0" marL="457200" algn="l">
              <a:lnSpc>
                <a:spcPct val="120000"/>
              </a:lnSpc>
              <a:spcBef>
                <a:spcPts val="1200"/>
              </a:spcBef>
              <a:spcAft>
                <a:spcPts val="0"/>
              </a:spcAft>
              <a:buSzPts val="1800"/>
              <a:buChar char=" "/>
              <a:defRPr/>
            </a:lvl1pPr>
            <a:lvl2pPr indent="-342900" lvl="1" marL="914400" algn="l">
              <a:lnSpc>
                <a:spcPct val="120000"/>
              </a:lnSpc>
              <a:spcBef>
                <a:spcPts val="200"/>
              </a:spcBef>
              <a:spcAft>
                <a:spcPts val="0"/>
              </a:spcAft>
              <a:buClr>
                <a:srgbClr val="3F3F3F"/>
              </a:buClr>
              <a:buSzPts val="1800"/>
              <a:buChar char="◦"/>
              <a:defRPr/>
            </a:lvl2pPr>
            <a:lvl3pPr indent="-342900" lvl="2" marL="1371600" algn="l">
              <a:lnSpc>
                <a:spcPct val="120000"/>
              </a:lnSpc>
              <a:spcBef>
                <a:spcPts val="400"/>
              </a:spcBef>
              <a:spcAft>
                <a:spcPts val="0"/>
              </a:spcAft>
              <a:buClr>
                <a:srgbClr val="3F3F3F"/>
              </a:buClr>
              <a:buSzPts val="1800"/>
              <a:buChar char="◦"/>
              <a:defRPr/>
            </a:lvl3pPr>
            <a:lvl4pPr indent="-342900" lvl="3" marL="1828800" algn="l">
              <a:lnSpc>
                <a:spcPct val="120000"/>
              </a:lnSpc>
              <a:spcBef>
                <a:spcPts val="400"/>
              </a:spcBef>
              <a:spcAft>
                <a:spcPts val="0"/>
              </a:spcAft>
              <a:buClr>
                <a:srgbClr val="3F3F3F"/>
              </a:buClr>
              <a:buSzPts val="1800"/>
              <a:buChar char="◦"/>
              <a:defRPr/>
            </a:lvl4pPr>
            <a:lvl5pPr indent="-342900" lvl="4" marL="2286000" algn="l">
              <a:lnSpc>
                <a:spcPct val="12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4" name="Google Shape;24;p23"/>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3"/>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3"/>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27" name="Shape 27"/>
        <p:cNvGrpSpPr/>
        <p:nvPr/>
      </p:nvGrpSpPr>
      <p:grpSpPr>
        <a:xfrm>
          <a:off x="0" y="0"/>
          <a:ext cx="0" cy="0"/>
          <a:chOff x="0" y="0"/>
          <a:chExt cx="0" cy="0"/>
        </a:xfrm>
      </p:grpSpPr>
      <p:sp>
        <p:nvSpPr>
          <p:cNvPr id="28" name="Google Shape;28;p26"/>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6"/>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Open Sans"/>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6"/>
          <p:cNvSpPr txBox="1"/>
          <p:nvPr>
            <p:ph idx="1" type="body"/>
          </p:nvPr>
        </p:nvSpPr>
        <p:spPr>
          <a:xfrm>
            <a:off x="1097280" y="4663440"/>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200"/>
              </a:spcBef>
              <a:spcAft>
                <a:spcPts val="0"/>
              </a:spcAft>
              <a:buSzPts val="2400"/>
              <a:buNone/>
              <a:defRPr sz="2400" cap="none">
                <a:solidFill>
                  <a:schemeClr val="dk1"/>
                </a:solidFill>
                <a:latin typeface="Open Sans"/>
                <a:ea typeface="Open Sans"/>
                <a:cs typeface="Open Sans"/>
                <a:sym typeface="Open Sans"/>
              </a:defRPr>
            </a:lvl1pPr>
            <a:lvl2pPr indent="-228600" lvl="1" marL="914400" algn="l">
              <a:lnSpc>
                <a:spcPct val="120000"/>
              </a:lnSpc>
              <a:spcBef>
                <a:spcPts val="200"/>
              </a:spcBef>
              <a:spcAft>
                <a:spcPts val="0"/>
              </a:spcAft>
              <a:buClr>
                <a:srgbClr val="888888"/>
              </a:buClr>
              <a:buSzPts val="1800"/>
              <a:buNone/>
              <a:defRPr sz="1800">
                <a:solidFill>
                  <a:srgbClr val="888888"/>
                </a:solidFill>
              </a:defRPr>
            </a:lvl2pPr>
            <a:lvl3pPr indent="-228600" lvl="2" marL="1371600" algn="l">
              <a:lnSpc>
                <a:spcPct val="120000"/>
              </a:lnSpc>
              <a:spcBef>
                <a:spcPts val="400"/>
              </a:spcBef>
              <a:spcAft>
                <a:spcPts val="0"/>
              </a:spcAft>
              <a:buClr>
                <a:srgbClr val="888888"/>
              </a:buClr>
              <a:buSzPts val="1600"/>
              <a:buNone/>
              <a:defRPr sz="1600">
                <a:solidFill>
                  <a:srgbClr val="888888"/>
                </a:solidFill>
              </a:defRPr>
            </a:lvl3pPr>
            <a:lvl4pPr indent="-228600" lvl="3" marL="1828800" algn="l">
              <a:lnSpc>
                <a:spcPct val="120000"/>
              </a:lnSpc>
              <a:spcBef>
                <a:spcPts val="400"/>
              </a:spcBef>
              <a:spcAft>
                <a:spcPts val="0"/>
              </a:spcAft>
              <a:buClr>
                <a:srgbClr val="888888"/>
              </a:buClr>
              <a:buSzPts val="1400"/>
              <a:buNone/>
              <a:defRPr sz="1400">
                <a:solidFill>
                  <a:srgbClr val="888888"/>
                </a:solidFill>
              </a:defRPr>
            </a:lvl4pPr>
            <a:lvl5pPr indent="-228600" lvl="4" marL="2286000" algn="l">
              <a:lnSpc>
                <a:spcPct val="120000"/>
              </a:lnSpc>
              <a:spcBef>
                <a:spcPts val="400"/>
              </a:spcBef>
              <a:spcAft>
                <a:spcPts val="0"/>
              </a:spcAft>
              <a:buClr>
                <a:srgbClr val="888888"/>
              </a:buClr>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cxnSp>
        <p:nvCxnSpPr>
          <p:cNvPr id="31" name="Google Shape;31;p26"/>
          <p:cNvCxnSpPr/>
          <p:nvPr/>
        </p:nvCxnSpPr>
        <p:spPr>
          <a:xfrm>
            <a:off x="1207658" y="4485132"/>
            <a:ext cx="9875520" cy="0"/>
          </a:xfrm>
          <a:prstGeom prst="straightConnector1">
            <a:avLst/>
          </a:prstGeom>
          <a:noFill/>
          <a:ln cap="flat" cmpd="sng" w="12700">
            <a:solidFill>
              <a:srgbClr val="3F3F3F"/>
            </a:solidFill>
            <a:prstDash val="solid"/>
            <a:round/>
            <a:headEnd len="sm" w="sm" type="none"/>
            <a:tailEnd len="sm" w="sm" type="none"/>
          </a:ln>
        </p:spPr>
      </p:cxnSp>
      <p:sp>
        <p:nvSpPr>
          <p:cNvPr id="32" name="Google Shape;32;p26"/>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6"/>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6"/>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2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7"/>
          <p:cNvSpPr txBox="1"/>
          <p:nvPr>
            <p:ph idx="1" type="body"/>
          </p:nvPr>
        </p:nvSpPr>
        <p:spPr>
          <a:xfrm>
            <a:off x="1097280" y="2120900"/>
            <a:ext cx="4639736" cy="3748193"/>
          </a:xfrm>
          <a:prstGeom prst="rect">
            <a:avLst/>
          </a:prstGeom>
          <a:noFill/>
          <a:ln>
            <a:noFill/>
          </a:ln>
        </p:spPr>
        <p:txBody>
          <a:bodyPr anchorCtr="0" anchor="t" bIns="45700" lIns="0" spcFirstLastPara="1" rIns="0" wrap="square" tIns="45700">
            <a:normAutofit/>
          </a:bodyPr>
          <a:lstStyle>
            <a:lvl1pPr indent="-342900" lvl="0" marL="457200" algn="l">
              <a:lnSpc>
                <a:spcPct val="120000"/>
              </a:lnSpc>
              <a:spcBef>
                <a:spcPts val="1200"/>
              </a:spcBef>
              <a:spcAft>
                <a:spcPts val="0"/>
              </a:spcAft>
              <a:buSzPts val="1800"/>
              <a:buChar char=" "/>
              <a:defRPr/>
            </a:lvl1pPr>
            <a:lvl2pPr indent="-342900" lvl="1" marL="914400" algn="l">
              <a:lnSpc>
                <a:spcPct val="120000"/>
              </a:lnSpc>
              <a:spcBef>
                <a:spcPts val="200"/>
              </a:spcBef>
              <a:spcAft>
                <a:spcPts val="0"/>
              </a:spcAft>
              <a:buClr>
                <a:srgbClr val="3F3F3F"/>
              </a:buClr>
              <a:buSzPts val="1800"/>
              <a:buChar char="◦"/>
              <a:defRPr/>
            </a:lvl2pPr>
            <a:lvl3pPr indent="-342900" lvl="2" marL="1371600" algn="l">
              <a:lnSpc>
                <a:spcPct val="120000"/>
              </a:lnSpc>
              <a:spcBef>
                <a:spcPts val="400"/>
              </a:spcBef>
              <a:spcAft>
                <a:spcPts val="0"/>
              </a:spcAft>
              <a:buClr>
                <a:srgbClr val="3F3F3F"/>
              </a:buClr>
              <a:buSzPts val="1800"/>
              <a:buChar char="◦"/>
              <a:defRPr/>
            </a:lvl3pPr>
            <a:lvl4pPr indent="-342900" lvl="3" marL="1828800" algn="l">
              <a:lnSpc>
                <a:spcPct val="120000"/>
              </a:lnSpc>
              <a:spcBef>
                <a:spcPts val="400"/>
              </a:spcBef>
              <a:spcAft>
                <a:spcPts val="0"/>
              </a:spcAft>
              <a:buClr>
                <a:srgbClr val="3F3F3F"/>
              </a:buClr>
              <a:buSzPts val="1800"/>
              <a:buChar char="◦"/>
              <a:defRPr/>
            </a:lvl4pPr>
            <a:lvl5pPr indent="-342900" lvl="4" marL="2286000" algn="l">
              <a:lnSpc>
                <a:spcPct val="12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8" name="Google Shape;38;p27"/>
          <p:cNvSpPr txBox="1"/>
          <p:nvPr>
            <p:ph idx="2" type="body"/>
          </p:nvPr>
        </p:nvSpPr>
        <p:spPr>
          <a:xfrm>
            <a:off x="6515944" y="2120900"/>
            <a:ext cx="4639736" cy="3748194"/>
          </a:xfrm>
          <a:prstGeom prst="rect">
            <a:avLst/>
          </a:prstGeom>
          <a:noFill/>
          <a:ln>
            <a:noFill/>
          </a:ln>
        </p:spPr>
        <p:txBody>
          <a:bodyPr anchorCtr="0" anchor="t" bIns="45700" lIns="0" spcFirstLastPara="1" rIns="0" wrap="square" tIns="45700">
            <a:normAutofit/>
          </a:bodyPr>
          <a:lstStyle>
            <a:lvl1pPr indent="-342900" lvl="0" marL="457200" algn="l">
              <a:lnSpc>
                <a:spcPct val="120000"/>
              </a:lnSpc>
              <a:spcBef>
                <a:spcPts val="1200"/>
              </a:spcBef>
              <a:spcAft>
                <a:spcPts val="0"/>
              </a:spcAft>
              <a:buSzPts val="1800"/>
              <a:buChar char=" "/>
              <a:defRPr/>
            </a:lvl1pPr>
            <a:lvl2pPr indent="-342900" lvl="1" marL="914400" algn="l">
              <a:lnSpc>
                <a:spcPct val="120000"/>
              </a:lnSpc>
              <a:spcBef>
                <a:spcPts val="200"/>
              </a:spcBef>
              <a:spcAft>
                <a:spcPts val="0"/>
              </a:spcAft>
              <a:buClr>
                <a:srgbClr val="3F3F3F"/>
              </a:buClr>
              <a:buSzPts val="1800"/>
              <a:buChar char="◦"/>
              <a:defRPr/>
            </a:lvl2pPr>
            <a:lvl3pPr indent="-342900" lvl="2" marL="1371600" algn="l">
              <a:lnSpc>
                <a:spcPct val="120000"/>
              </a:lnSpc>
              <a:spcBef>
                <a:spcPts val="400"/>
              </a:spcBef>
              <a:spcAft>
                <a:spcPts val="0"/>
              </a:spcAft>
              <a:buClr>
                <a:srgbClr val="3F3F3F"/>
              </a:buClr>
              <a:buSzPts val="1800"/>
              <a:buChar char="◦"/>
              <a:defRPr/>
            </a:lvl3pPr>
            <a:lvl4pPr indent="-342900" lvl="3" marL="1828800" algn="l">
              <a:lnSpc>
                <a:spcPct val="120000"/>
              </a:lnSpc>
              <a:spcBef>
                <a:spcPts val="400"/>
              </a:spcBef>
              <a:spcAft>
                <a:spcPts val="0"/>
              </a:spcAft>
              <a:buClr>
                <a:srgbClr val="3F3F3F"/>
              </a:buClr>
              <a:buSzPts val="1800"/>
              <a:buChar char="◦"/>
              <a:defRPr/>
            </a:lvl4pPr>
            <a:lvl5pPr indent="-342900" lvl="4" marL="2286000" algn="l">
              <a:lnSpc>
                <a:spcPct val="12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9" name="Google Shape;39;p27"/>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7"/>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7"/>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2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8"/>
          <p:cNvSpPr txBox="1"/>
          <p:nvPr>
            <p:ph idx="1" type="body"/>
          </p:nvPr>
        </p:nvSpPr>
        <p:spPr>
          <a:xfrm>
            <a:off x="1097280"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200"/>
              </a:spcBef>
              <a:spcAft>
                <a:spcPts val="0"/>
              </a:spcAft>
              <a:buSzPts val="2000"/>
              <a:buNone/>
              <a:defRPr b="0" sz="2000" cap="none">
                <a:solidFill>
                  <a:schemeClr val="dk1"/>
                </a:solidFill>
              </a:defRPr>
            </a:lvl1pPr>
            <a:lvl2pPr indent="-228600" lvl="1" marL="914400" algn="l">
              <a:lnSpc>
                <a:spcPct val="120000"/>
              </a:lnSpc>
              <a:spcBef>
                <a:spcPts val="200"/>
              </a:spcBef>
              <a:spcAft>
                <a:spcPts val="0"/>
              </a:spcAft>
              <a:buClr>
                <a:srgbClr val="3F3F3F"/>
              </a:buClr>
              <a:buSzPts val="2000"/>
              <a:buNone/>
              <a:defRPr b="1" sz="2000"/>
            </a:lvl2pPr>
            <a:lvl3pPr indent="-228600" lvl="2" marL="1371600" algn="l">
              <a:lnSpc>
                <a:spcPct val="120000"/>
              </a:lnSpc>
              <a:spcBef>
                <a:spcPts val="400"/>
              </a:spcBef>
              <a:spcAft>
                <a:spcPts val="0"/>
              </a:spcAft>
              <a:buClr>
                <a:srgbClr val="3F3F3F"/>
              </a:buClr>
              <a:buSzPts val="1800"/>
              <a:buNone/>
              <a:defRPr b="1" sz="1800"/>
            </a:lvl3pPr>
            <a:lvl4pPr indent="-228600" lvl="3" marL="1828800" algn="l">
              <a:lnSpc>
                <a:spcPct val="120000"/>
              </a:lnSpc>
              <a:spcBef>
                <a:spcPts val="400"/>
              </a:spcBef>
              <a:spcAft>
                <a:spcPts val="0"/>
              </a:spcAft>
              <a:buClr>
                <a:srgbClr val="3F3F3F"/>
              </a:buClr>
              <a:buSzPts val="1600"/>
              <a:buNone/>
              <a:defRPr b="1" sz="1600"/>
            </a:lvl4pPr>
            <a:lvl5pPr indent="-228600" lvl="4" marL="2286000" algn="l">
              <a:lnSpc>
                <a:spcPct val="12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5" name="Google Shape;45;p28"/>
          <p:cNvSpPr txBox="1"/>
          <p:nvPr>
            <p:ph idx="2" type="body"/>
          </p:nvPr>
        </p:nvSpPr>
        <p:spPr>
          <a:xfrm>
            <a:off x="1097280" y="2958274"/>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20000"/>
              </a:lnSpc>
              <a:spcBef>
                <a:spcPts val="1200"/>
              </a:spcBef>
              <a:spcAft>
                <a:spcPts val="0"/>
              </a:spcAft>
              <a:buSzPts val="1800"/>
              <a:buChar char=" "/>
              <a:defRPr/>
            </a:lvl1pPr>
            <a:lvl2pPr indent="-342900" lvl="1" marL="914400" algn="l">
              <a:lnSpc>
                <a:spcPct val="120000"/>
              </a:lnSpc>
              <a:spcBef>
                <a:spcPts val="200"/>
              </a:spcBef>
              <a:spcAft>
                <a:spcPts val="0"/>
              </a:spcAft>
              <a:buClr>
                <a:srgbClr val="3F3F3F"/>
              </a:buClr>
              <a:buSzPts val="1800"/>
              <a:buChar char="◦"/>
              <a:defRPr/>
            </a:lvl2pPr>
            <a:lvl3pPr indent="-342900" lvl="2" marL="1371600" algn="l">
              <a:lnSpc>
                <a:spcPct val="120000"/>
              </a:lnSpc>
              <a:spcBef>
                <a:spcPts val="400"/>
              </a:spcBef>
              <a:spcAft>
                <a:spcPts val="0"/>
              </a:spcAft>
              <a:buClr>
                <a:srgbClr val="3F3F3F"/>
              </a:buClr>
              <a:buSzPts val="1800"/>
              <a:buChar char="◦"/>
              <a:defRPr/>
            </a:lvl3pPr>
            <a:lvl4pPr indent="-342900" lvl="3" marL="1828800" algn="l">
              <a:lnSpc>
                <a:spcPct val="120000"/>
              </a:lnSpc>
              <a:spcBef>
                <a:spcPts val="400"/>
              </a:spcBef>
              <a:spcAft>
                <a:spcPts val="0"/>
              </a:spcAft>
              <a:buClr>
                <a:srgbClr val="3F3F3F"/>
              </a:buClr>
              <a:buSzPts val="1800"/>
              <a:buChar char="◦"/>
              <a:defRPr/>
            </a:lvl4pPr>
            <a:lvl5pPr indent="-342900" lvl="4" marL="2286000" algn="l">
              <a:lnSpc>
                <a:spcPct val="12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6" name="Google Shape;46;p28"/>
          <p:cNvSpPr txBox="1"/>
          <p:nvPr>
            <p:ph idx="3" type="body"/>
          </p:nvPr>
        </p:nvSpPr>
        <p:spPr>
          <a:xfrm>
            <a:off x="6515944"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200"/>
              </a:spcBef>
              <a:spcAft>
                <a:spcPts val="0"/>
              </a:spcAft>
              <a:buSzPts val="2000"/>
              <a:buNone/>
              <a:defRPr b="0" sz="2000" cap="none">
                <a:solidFill>
                  <a:schemeClr val="dk1"/>
                </a:solidFill>
              </a:defRPr>
            </a:lvl1pPr>
            <a:lvl2pPr indent="-228600" lvl="1" marL="914400" algn="l">
              <a:lnSpc>
                <a:spcPct val="120000"/>
              </a:lnSpc>
              <a:spcBef>
                <a:spcPts val="200"/>
              </a:spcBef>
              <a:spcAft>
                <a:spcPts val="0"/>
              </a:spcAft>
              <a:buClr>
                <a:srgbClr val="3F3F3F"/>
              </a:buClr>
              <a:buSzPts val="2000"/>
              <a:buNone/>
              <a:defRPr b="1" sz="2000"/>
            </a:lvl2pPr>
            <a:lvl3pPr indent="-228600" lvl="2" marL="1371600" algn="l">
              <a:lnSpc>
                <a:spcPct val="120000"/>
              </a:lnSpc>
              <a:spcBef>
                <a:spcPts val="400"/>
              </a:spcBef>
              <a:spcAft>
                <a:spcPts val="0"/>
              </a:spcAft>
              <a:buClr>
                <a:srgbClr val="3F3F3F"/>
              </a:buClr>
              <a:buSzPts val="1800"/>
              <a:buNone/>
              <a:defRPr b="1" sz="1800"/>
            </a:lvl3pPr>
            <a:lvl4pPr indent="-228600" lvl="3" marL="1828800" algn="l">
              <a:lnSpc>
                <a:spcPct val="120000"/>
              </a:lnSpc>
              <a:spcBef>
                <a:spcPts val="400"/>
              </a:spcBef>
              <a:spcAft>
                <a:spcPts val="0"/>
              </a:spcAft>
              <a:buClr>
                <a:srgbClr val="3F3F3F"/>
              </a:buClr>
              <a:buSzPts val="1600"/>
              <a:buNone/>
              <a:defRPr b="1" sz="1600"/>
            </a:lvl4pPr>
            <a:lvl5pPr indent="-228600" lvl="4" marL="2286000" algn="l">
              <a:lnSpc>
                <a:spcPct val="12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7" name="Google Shape;47;p28"/>
          <p:cNvSpPr txBox="1"/>
          <p:nvPr>
            <p:ph idx="4" type="body"/>
          </p:nvPr>
        </p:nvSpPr>
        <p:spPr>
          <a:xfrm>
            <a:off x="6515944" y="2958273"/>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20000"/>
              </a:lnSpc>
              <a:spcBef>
                <a:spcPts val="1200"/>
              </a:spcBef>
              <a:spcAft>
                <a:spcPts val="0"/>
              </a:spcAft>
              <a:buSzPts val="1800"/>
              <a:buChar char=" "/>
              <a:defRPr/>
            </a:lvl1pPr>
            <a:lvl2pPr indent="-342900" lvl="1" marL="914400" algn="l">
              <a:lnSpc>
                <a:spcPct val="120000"/>
              </a:lnSpc>
              <a:spcBef>
                <a:spcPts val="200"/>
              </a:spcBef>
              <a:spcAft>
                <a:spcPts val="0"/>
              </a:spcAft>
              <a:buClr>
                <a:srgbClr val="3F3F3F"/>
              </a:buClr>
              <a:buSzPts val="1800"/>
              <a:buChar char="◦"/>
              <a:defRPr/>
            </a:lvl2pPr>
            <a:lvl3pPr indent="-342900" lvl="2" marL="1371600" algn="l">
              <a:lnSpc>
                <a:spcPct val="120000"/>
              </a:lnSpc>
              <a:spcBef>
                <a:spcPts val="400"/>
              </a:spcBef>
              <a:spcAft>
                <a:spcPts val="0"/>
              </a:spcAft>
              <a:buClr>
                <a:srgbClr val="3F3F3F"/>
              </a:buClr>
              <a:buSzPts val="1800"/>
              <a:buChar char="◦"/>
              <a:defRPr/>
            </a:lvl3pPr>
            <a:lvl4pPr indent="-342900" lvl="3" marL="1828800" algn="l">
              <a:lnSpc>
                <a:spcPct val="120000"/>
              </a:lnSpc>
              <a:spcBef>
                <a:spcPts val="400"/>
              </a:spcBef>
              <a:spcAft>
                <a:spcPts val="0"/>
              </a:spcAft>
              <a:buClr>
                <a:srgbClr val="3F3F3F"/>
              </a:buClr>
              <a:buSzPts val="1800"/>
              <a:buChar char="◦"/>
              <a:defRPr/>
            </a:lvl4pPr>
            <a:lvl5pPr indent="-342900" lvl="4" marL="2286000" algn="l">
              <a:lnSpc>
                <a:spcPct val="12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8" name="Google Shape;48;p28"/>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8"/>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8"/>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2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29"/>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9"/>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9"/>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6" name="Shape 56"/>
        <p:cNvGrpSpPr/>
        <p:nvPr/>
      </p:nvGrpSpPr>
      <p:grpSpPr>
        <a:xfrm>
          <a:off x="0" y="0"/>
          <a:ext cx="0" cy="0"/>
          <a:chOff x="0" y="0"/>
          <a:chExt cx="0" cy="0"/>
        </a:xfrm>
      </p:grpSpPr>
      <p:sp>
        <p:nvSpPr>
          <p:cNvPr id="57" name="Google Shape;57;p30"/>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0"/>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0"/>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0"/>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1" name="Shape 61"/>
        <p:cNvGrpSpPr/>
        <p:nvPr/>
      </p:nvGrpSpPr>
      <p:grpSpPr>
        <a:xfrm>
          <a:off x="0" y="0"/>
          <a:ext cx="0" cy="0"/>
          <a:chOff x="0" y="0"/>
          <a:chExt cx="0" cy="0"/>
        </a:xfrm>
      </p:grpSpPr>
      <p:sp>
        <p:nvSpPr>
          <p:cNvPr id="62" name="Google Shape;62;p31"/>
          <p:cNvSpPr/>
          <p:nvPr/>
        </p:nvSpPr>
        <p:spPr>
          <a:xfrm>
            <a:off x="16" y="0"/>
            <a:ext cx="4654296" cy="6858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1"/>
          <p:cNvSpPr txBox="1"/>
          <p:nvPr>
            <p:ph type="title"/>
          </p:nvPr>
        </p:nvSpPr>
        <p:spPr>
          <a:xfrm>
            <a:off x="643466" y="786383"/>
            <a:ext cx="3517567" cy="2093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600"/>
              <a:buFont typeface="Open Sans"/>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31"/>
          <p:cNvSpPr txBox="1"/>
          <p:nvPr>
            <p:ph idx="1" type="body"/>
          </p:nvPr>
        </p:nvSpPr>
        <p:spPr>
          <a:xfrm>
            <a:off x="5458984" y="812799"/>
            <a:ext cx="5928344" cy="5294757"/>
          </a:xfrm>
          <a:prstGeom prst="rect">
            <a:avLst/>
          </a:prstGeom>
          <a:noFill/>
          <a:ln>
            <a:noFill/>
          </a:ln>
        </p:spPr>
        <p:txBody>
          <a:bodyPr anchorCtr="0" anchor="t" bIns="45700" lIns="0" spcFirstLastPara="1" rIns="0" wrap="square" tIns="45700">
            <a:normAutofit/>
          </a:bodyPr>
          <a:lstStyle>
            <a:lvl1pPr indent="-342900" lvl="0" marL="457200" algn="l">
              <a:lnSpc>
                <a:spcPct val="120000"/>
              </a:lnSpc>
              <a:spcBef>
                <a:spcPts val="1200"/>
              </a:spcBef>
              <a:spcAft>
                <a:spcPts val="0"/>
              </a:spcAft>
              <a:buSzPts val="1800"/>
              <a:buChar char=" "/>
              <a:defRPr/>
            </a:lvl1pPr>
            <a:lvl2pPr indent="-342900" lvl="1" marL="914400" algn="l">
              <a:lnSpc>
                <a:spcPct val="120000"/>
              </a:lnSpc>
              <a:spcBef>
                <a:spcPts val="200"/>
              </a:spcBef>
              <a:spcAft>
                <a:spcPts val="0"/>
              </a:spcAft>
              <a:buClr>
                <a:srgbClr val="3F3F3F"/>
              </a:buClr>
              <a:buSzPts val="1800"/>
              <a:buChar char="◦"/>
              <a:defRPr/>
            </a:lvl2pPr>
            <a:lvl3pPr indent="-342900" lvl="2" marL="1371600" algn="l">
              <a:lnSpc>
                <a:spcPct val="120000"/>
              </a:lnSpc>
              <a:spcBef>
                <a:spcPts val="400"/>
              </a:spcBef>
              <a:spcAft>
                <a:spcPts val="0"/>
              </a:spcAft>
              <a:buClr>
                <a:srgbClr val="3F3F3F"/>
              </a:buClr>
              <a:buSzPts val="1800"/>
              <a:buChar char="◦"/>
              <a:defRPr/>
            </a:lvl3pPr>
            <a:lvl4pPr indent="-342900" lvl="3" marL="1828800" algn="l">
              <a:lnSpc>
                <a:spcPct val="120000"/>
              </a:lnSpc>
              <a:spcBef>
                <a:spcPts val="400"/>
              </a:spcBef>
              <a:spcAft>
                <a:spcPts val="0"/>
              </a:spcAft>
              <a:buClr>
                <a:srgbClr val="3F3F3F"/>
              </a:buClr>
              <a:buSzPts val="1800"/>
              <a:buChar char="◦"/>
              <a:defRPr/>
            </a:lvl4pPr>
            <a:lvl5pPr indent="-342900" lvl="4" marL="2286000" algn="l">
              <a:lnSpc>
                <a:spcPct val="12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5" name="Google Shape;65;p31"/>
          <p:cNvSpPr txBox="1"/>
          <p:nvPr>
            <p:ph idx="2" type="body"/>
          </p:nvPr>
        </p:nvSpPr>
        <p:spPr>
          <a:xfrm>
            <a:off x="643465" y="3043050"/>
            <a:ext cx="3517567" cy="306450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200"/>
              </a:spcBef>
              <a:spcAft>
                <a:spcPts val="0"/>
              </a:spcAft>
              <a:buSzPts val="1800"/>
              <a:buNone/>
              <a:defRPr sz="1800">
                <a:solidFill>
                  <a:srgbClr val="FFFFFF"/>
                </a:solidFill>
              </a:defRPr>
            </a:lvl1pPr>
            <a:lvl2pPr indent="-228600" lvl="1" marL="914400" algn="l">
              <a:lnSpc>
                <a:spcPct val="120000"/>
              </a:lnSpc>
              <a:spcBef>
                <a:spcPts val="200"/>
              </a:spcBef>
              <a:spcAft>
                <a:spcPts val="0"/>
              </a:spcAft>
              <a:buClr>
                <a:srgbClr val="3F3F3F"/>
              </a:buClr>
              <a:buSzPts val="1200"/>
              <a:buNone/>
              <a:defRPr sz="1200"/>
            </a:lvl2pPr>
            <a:lvl3pPr indent="-228600" lvl="2" marL="1371600" algn="l">
              <a:lnSpc>
                <a:spcPct val="120000"/>
              </a:lnSpc>
              <a:spcBef>
                <a:spcPts val="400"/>
              </a:spcBef>
              <a:spcAft>
                <a:spcPts val="0"/>
              </a:spcAft>
              <a:buClr>
                <a:srgbClr val="3F3F3F"/>
              </a:buClr>
              <a:buSzPts val="1000"/>
              <a:buNone/>
              <a:defRPr sz="1000"/>
            </a:lvl3pPr>
            <a:lvl4pPr indent="-228600" lvl="3" marL="1828800" algn="l">
              <a:lnSpc>
                <a:spcPct val="120000"/>
              </a:lnSpc>
              <a:spcBef>
                <a:spcPts val="400"/>
              </a:spcBef>
              <a:spcAft>
                <a:spcPts val="0"/>
              </a:spcAft>
              <a:buClr>
                <a:srgbClr val="3F3F3F"/>
              </a:buClr>
              <a:buSzPts val="900"/>
              <a:buNone/>
              <a:defRPr sz="900"/>
            </a:lvl4pPr>
            <a:lvl5pPr indent="-228600" lvl="4" marL="2286000" algn="l">
              <a:lnSpc>
                <a:spcPct val="12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66" name="Google Shape;66;p31"/>
          <p:cNvSpPr txBox="1"/>
          <p:nvPr>
            <p:ph idx="10" type="dt"/>
          </p:nvPr>
        </p:nvSpPr>
        <p:spPr>
          <a:xfrm>
            <a:off x="643464" y="6446520"/>
            <a:ext cx="351756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1"/>
          <p:cNvSpPr txBox="1"/>
          <p:nvPr>
            <p:ph idx="11" type="ftr"/>
          </p:nvPr>
        </p:nvSpPr>
        <p:spPr>
          <a:xfrm>
            <a:off x="5458983" y="6446520"/>
            <a:ext cx="533401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sz="800">
                <a:solidFill>
                  <a:schemeClr val="dk2"/>
                </a:solidFill>
                <a:latin typeface="Open Sans"/>
                <a:ea typeface="Open Sans"/>
                <a:cs typeface="Open Sans"/>
                <a:sym typeface="Open Sans"/>
              </a:defRPr>
            </a:lvl1pPr>
            <a:lvl2pPr indent="0" lvl="1" marL="0" algn="l">
              <a:spcBef>
                <a:spcPts val="0"/>
              </a:spcBef>
              <a:buNone/>
              <a:defRPr sz="800">
                <a:solidFill>
                  <a:schemeClr val="dk2"/>
                </a:solidFill>
                <a:latin typeface="Open Sans"/>
                <a:ea typeface="Open Sans"/>
                <a:cs typeface="Open Sans"/>
                <a:sym typeface="Open Sans"/>
              </a:defRPr>
            </a:lvl2pPr>
            <a:lvl3pPr indent="0" lvl="2" marL="0" algn="l">
              <a:spcBef>
                <a:spcPts val="0"/>
              </a:spcBef>
              <a:buNone/>
              <a:defRPr sz="800">
                <a:solidFill>
                  <a:schemeClr val="dk2"/>
                </a:solidFill>
                <a:latin typeface="Open Sans"/>
                <a:ea typeface="Open Sans"/>
                <a:cs typeface="Open Sans"/>
                <a:sym typeface="Open Sans"/>
              </a:defRPr>
            </a:lvl3pPr>
            <a:lvl4pPr indent="0" lvl="3" marL="0" algn="l">
              <a:spcBef>
                <a:spcPts val="0"/>
              </a:spcBef>
              <a:buNone/>
              <a:defRPr sz="800">
                <a:solidFill>
                  <a:schemeClr val="dk2"/>
                </a:solidFill>
                <a:latin typeface="Open Sans"/>
                <a:ea typeface="Open Sans"/>
                <a:cs typeface="Open Sans"/>
                <a:sym typeface="Open Sans"/>
              </a:defRPr>
            </a:lvl4pPr>
            <a:lvl5pPr indent="0" lvl="4" marL="0" algn="l">
              <a:spcBef>
                <a:spcPts val="0"/>
              </a:spcBef>
              <a:buNone/>
              <a:defRPr sz="800">
                <a:solidFill>
                  <a:schemeClr val="dk2"/>
                </a:solidFill>
                <a:latin typeface="Open Sans"/>
                <a:ea typeface="Open Sans"/>
                <a:cs typeface="Open Sans"/>
                <a:sym typeface="Open Sans"/>
              </a:defRPr>
            </a:lvl5pPr>
            <a:lvl6pPr indent="0" lvl="5" marL="0" algn="l">
              <a:spcBef>
                <a:spcPts val="0"/>
              </a:spcBef>
              <a:buNone/>
              <a:defRPr sz="800">
                <a:solidFill>
                  <a:schemeClr val="dk2"/>
                </a:solidFill>
                <a:latin typeface="Open Sans"/>
                <a:ea typeface="Open Sans"/>
                <a:cs typeface="Open Sans"/>
                <a:sym typeface="Open Sans"/>
              </a:defRPr>
            </a:lvl6pPr>
            <a:lvl7pPr indent="0" lvl="6" marL="0" algn="l">
              <a:spcBef>
                <a:spcPts val="0"/>
              </a:spcBef>
              <a:buNone/>
              <a:defRPr sz="800">
                <a:solidFill>
                  <a:schemeClr val="dk2"/>
                </a:solidFill>
                <a:latin typeface="Open Sans"/>
                <a:ea typeface="Open Sans"/>
                <a:cs typeface="Open Sans"/>
                <a:sym typeface="Open Sans"/>
              </a:defRPr>
            </a:lvl7pPr>
            <a:lvl8pPr indent="0" lvl="7" marL="0" algn="l">
              <a:spcBef>
                <a:spcPts val="0"/>
              </a:spcBef>
              <a:buNone/>
              <a:defRPr sz="800">
                <a:solidFill>
                  <a:schemeClr val="dk2"/>
                </a:solidFill>
                <a:latin typeface="Open Sans"/>
                <a:ea typeface="Open Sans"/>
                <a:cs typeface="Open Sans"/>
                <a:sym typeface="Open Sans"/>
              </a:defRPr>
            </a:lvl8pPr>
            <a:lvl9pPr indent="0" lvl="8" marL="0" algn="l">
              <a:spcBef>
                <a:spcPts val="0"/>
              </a:spcBef>
              <a:buNone/>
              <a:defRPr sz="800">
                <a:solidFill>
                  <a:schemeClr val="dk2"/>
                </a:solidFill>
                <a:latin typeface="Open Sans"/>
                <a:ea typeface="Open Sans"/>
                <a:cs typeface="Open Sans"/>
                <a:sym typeface="Open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9" name="Shape 69"/>
        <p:cNvGrpSpPr/>
        <p:nvPr/>
      </p:nvGrpSpPr>
      <p:grpSpPr>
        <a:xfrm>
          <a:off x="0" y="0"/>
          <a:ext cx="0" cy="0"/>
          <a:chOff x="0" y="0"/>
          <a:chExt cx="0" cy="0"/>
        </a:xfrm>
      </p:grpSpPr>
      <p:sp>
        <p:nvSpPr>
          <p:cNvPr id="70" name="Google Shape;70;p32"/>
          <p:cNvSpPr/>
          <p:nvPr/>
        </p:nvSpPr>
        <p:spPr>
          <a:xfrm>
            <a:off x="0" y="4578350"/>
            <a:ext cx="12188825" cy="227965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2"/>
          <p:cNvSpPr/>
          <p:nvPr>
            <p:ph idx="2" type="pic"/>
          </p:nvPr>
        </p:nvSpPr>
        <p:spPr>
          <a:xfrm>
            <a:off x="15" y="0"/>
            <a:ext cx="12191985" cy="4578350"/>
          </a:xfrm>
          <a:prstGeom prst="rect">
            <a:avLst/>
          </a:prstGeom>
          <a:solidFill>
            <a:srgbClr val="D8D8D8"/>
          </a:solidFill>
          <a:ln>
            <a:noFill/>
          </a:ln>
        </p:spPr>
      </p:sp>
      <p:sp>
        <p:nvSpPr>
          <p:cNvPr id="72" name="Google Shape;72;p32"/>
          <p:cNvSpPr txBox="1"/>
          <p:nvPr>
            <p:ph type="title"/>
          </p:nvPr>
        </p:nvSpPr>
        <p:spPr>
          <a:xfrm>
            <a:off x="1097279" y="4799362"/>
            <a:ext cx="10113645" cy="743682"/>
          </a:xfrm>
          <a:prstGeom prst="rect">
            <a:avLst/>
          </a:prstGeom>
          <a:noFill/>
          <a:ln>
            <a:noFill/>
          </a:ln>
        </p:spPr>
        <p:txBody>
          <a:bodyPr anchorCtr="0" anchor="b" bIns="0" lIns="91425" spcFirstLastPara="1" rIns="91425" wrap="square" tIns="0">
            <a:noAutofit/>
          </a:bodyPr>
          <a:lstStyle>
            <a:lvl1pPr lvl="0" algn="l">
              <a:lnSpc>
                <a:spcPct val="90000"/>
              </a:lnSpc>
              <a:spcBef>
                <a:spcPts val="0"/>
              </a:spcBef>
              <a:spcAft>
                <a:spcPts val="0"/>
              </a:spcAft>
              <a:buClr>
                <a:srgbClr val="FFFFFF"/>
              </a:buClr>
              <a:buSzPts val="3600"/>
              <a:buFont typeface="Open Sans"/>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32"/>
          <p:cNvSpPr txBox="1"/>
          <p:nvPr>
            <p:ph idx="1" type="body"/>
          </p:nvPr>
        </p:nvSpPr>
        <p:spPr>
          <a:xfrm>
            <a:off x="1097279" y="5715000"/>
            <a:ext cx="10113264" cy="609600"/>
          </a:xfrm>
          <a:prstGeom prst="rect">
            <a:avLst/>
          </a:prstGeom>
          <a:noFill/>
          <a:ln>
            <a:noFill/>
          </a:ln>
        </p:spPr>
        <p:txBody>
          <a:bodyPr anchorCtr="0" anchor="t" bIns="0" lIns="91425" spcFirstLastPara="1" rIns="91425" wrap="square" tIns="0">
            <a:normAutofit/>
          </a:bodyPr>
          <a:lstStyle>
            <a:lvl1pPr indent="-228600" lvl="0" marL="457200" algn="l">
              <a:lnSpc>
                <a:spcPct val="120000"/>
              </a:lnSpc>
              <a:spcBef>
                <a:spcPts val="0"/>
              </a:spcBef>
              <a:spcAft>
                <a:spcPts val="0"/>
              </a:spcAft>
              <a:buSzPts val="1800"/>
              <a:buNone/>
              <a:defRPr sz="1800">
                <a:solidFill>
                  <a:srgbClr val="FFFFFF"/>
                </a:solidFill>
              </a:defRPr>
            </a:lvl1pPr>
            <a:lvl2pPr indent="-228600" lvl="1" marL="914400" algn="l">
              <a:lnSpc>
                <a:spcPct val="120000"/>
              </a:lnSpc>
              <a:spcBef>
                <a:spcPts val="600"/>
              </a:spcBef>
              <a:spcAft>
                <a:spcPts val="0"/>
              </a:spcAft>
              <a:buClr>
                <a:srgbClr val="3F3F3F"/>
              </a:buClr>
              <a:buSzPts val="1200"/>
              <a:buNone/>
              <a:defRPr sz="1200"/>
            </a:lvl2pPr>
            <a:lvl3pPr indent="-228600" lvl="2" marL="1371600" algn="l">
              <a:lnSpc>
                <a:spcPct val="120000"/>
              </a:lnSpc>
              <a:spcBef>
                <a:spcPts val="400"/>
              </a:spcBef>
              <a:spcAft>
                <a:spcPts val="0"/>
              </a:spcAft>
              <a:buClr>
                <a:srgbClr val="3F3F3F"/>
              </a:buClr>
              <a:buSzPts val="1000"/>
              <a:buNone/>
              <a:defRPr sz="1000"/>
            </a:lvl3pPr>
            <a:lvl4pPr indent="-228600" lvl="3" marL="1828800" algn="l">
              <a:lnSpc>
                <a:spcPct val="120000"/>
              </a:lnSpc>
              <a:spcBef>
                <a:spcPts val="400"/>
              </a:spcBef>
              <a:spcAft>
                <a:spcPts val="0"/>
              </a:spcAft>
              <a:buClr>
                <a:srgbClr val="3F3F3F"/>
              </a:buClr>
              <a:buSzPts val="900"/>
              <a:buNone/>
              <a:defRPr sz="900"/>
            </a:lvl4pPr>
            <a:lvl5pPr indent="-228600" lvl="4" marL="2286000" algn="l">
              <a:lnSpc>
                <a:spcPct val="12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4" name="Google Shape;74;p3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1"/>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2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3F3F3F"/>
              </a:buClr>
              <a:buSzPts val="4400"/>
              <a:buFont typeface="Open Sans"/>
              <a:buNone/>
              <a:defRPr b="0" i="0" sz="4400" u="none" cap="none" strike="noStrike">
                <a:solidFill>
                  <a:srgbClr val="3F3F3F"/>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21"/>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2900" lvl="0" marL="457200" marR="0" rtl="0" algn="l">
              <a:lnSpc>
                <a:spcPct val="120000"/>
              </a:lnSpc>
              <a:spcBef>
                <a:spcPts val="1200"/>
              </a:spcBef>
              <a:spcAft>
                <a:spcPts val="0"/>
              </a:spcAft>
              <a:buClr>
                <a:schemeClr val="accent1"/>
              </a:buClr>
              <a:buSzPts val="1800"/>
              <a:buFont typeface="Calibri"/>
              <a:buChar char=" "/>
              <a:defRPr b="0" i="0" sz="1800" u="none" cap="none" strike="noStrike">
                <a:solidFill>
                  <a:srgbClr val="3F3F3F"/>
                </a:solidFill>
                <a:latin typeface="Open Sans"/>
                <a:ea typeface="Open Sans"/>
                <a:cs typeface="Open Sans"/>
                <a:sym typeface="Open Sans"/>
              </a:defRPr>
            </a:lvl1pPr>
            <a:lvl2pPr indent="-330200" lvl="1" marL="914400" marR="0" rtl="0" algn="l">
              <a:lnSpc>
                <a:spcPct val="120000"/>
              </a:lnSpc>
              <a:spcBef>
                <a:spcPts val="200"/>
              </a:spcBef>
              <a:spcAft>
                <a:spcPts val="0"/>
              </a:spcAft>
              <a:buClr>
                <a:srgbClr val="3F3F3F"/>
              </a:buClr>
              <a:buSzPts val="1600"/>
              <a:buFont typeface="Calibri"/>
              <a:buChar char="◦"/>
              <a:defRPr b="0" i="0" sz="1600" u="none" cap="none" strike="noStrike">
                <a:solidFill>
                  <a:srgbClr val="3F3F3F"/>
                </a:solidFill>
                <a:latin typeface="Open Sans"/>
                <a:ea typeface="Open Sans"/>
                <a:cs typeface="Open Sans"/>
                <a:sym typeface="Open Sans"/>
              </a:defRPr>
            </a:lvl2pPr>
            <a:lvl3pPr indent="-304800" lvl="2" marL="1371600" marR="0" rtl="0" algn="l">
              <a:lnSpc>
                <a:spcPct val="120000"/>
              </a:lnSpc>
              <a:spcBef>
                <a:spcPts val="400"/>
              </a:spcBef>
              <a:spcAft>
                <a:spcPts val="0"/>
              </a:spcAft>
              <a:buClr>
                <a:srgbClr val="3F3F3F"/>
              </a:buClr>
              <a:buSzPts val="1200"/>
              <a:buFont typeface="Calibri"/>
              <a:buChar char="◦"/>
              <a:defRPr b="0" i="0" sz="1200" u="none" cap="none" strike="noStrike">
                <a:solidFill>
                  <a:srgbClr val="3F3F3F"/>
                </a:solidFill>
                <a:latin typeface="Open Sans"/>
                <a:ea typeface="Open Sans"/>
                <a:cs typeface="Open Sans"/>
                <a:sym typeface="Open Sans"/>
              </a:defRPr>
            </a:lvl3pPr>
            <a:lvl4pPr indent="-304800" lvl="3" marL="1828800" marR="0" rtl="0" algn="l">
              <a:lnSpc>
                <a:spcPct val="120000"/>
              </a:lnSpc>
              <a:spcBef>
                <a:spcPts val="400"/>
              </a:spcBef>
              <a:spcAft>
                <a:spcPts val="0"/>
              </a:spcAft>
              <a:buClr>
                <a:srgbClr val="3F3F3F"/>
              </a:buClr>
              <a:buSzPts val="1200"/>
              <a:buFont typeface="Calibri"/>
              <a:buChar char="◦"/>
              <a:defRPr b="0" i="0" sz="1200" u="none" cap="none" strike="noStrike">
                <a:solidFill>
                  <a:srgbClr val="3F3F3F"/>
                </a:solidFill>
                <a:latin typeface="Open Sans"/>
                <a:ea typeface="Open Sans"/>
                <a:cs typeface="Open Sans"/>
                <a:sym typeface="Open Sans"/>
              </a:defRPr>
            </a:lvl4pPr>
            <a:lvl5pPr indent="-304800" lvl="4" marL="2286000" marR="0" rtl="0" algn="l">
              <a:lnSpc>
                <a:spcPct val="120000"/>
              </a:lnSpc>
              <a:spcBef>
                <a:spcPts val="400"/>
              </a:spcBef>
              <a:spcAft>
                <a:spcPts val="0"/>
              </a:spcAft>
              <a:buClr>
                <a:srgbClr val="3F3F3F"/>
              </a:buClr>
              <a:buSzPts val="1200"/>
              <a:buFont typeface="Calibri"/>
              <a:buChar char="◦"/>
              <a:defRPr b="0" i="0" sz="1200" u="none" cap="none" strike="noStrike">
                <a:solidFill>
                  <a:srgbClr val="3F3F3F"/>
                </a:solidFill>
                <a:latin typeface="Open Sans"/>
                <a:ea typeface="Open Sans"/>
                <a:cs typeface="Open Sans"/>
                <a:sym typeface="Open Sans"/>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Open Sans"/>
                <a:ea typeface="Open Sans"/>
                <a:cs typeface="Open Sans"/>
                <a:sym typeface="Open Sans"/>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Open Sans"/>
                <a:ea typeface="Open Sans"/>
                <a:cs typeface="Open Sans"/>
                <a:sym typeface="Open Sans"/>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Open Sans"/>
                <a:ea typeface="Open Sans"/>
                <a:cs typeface="Open Sans"/>
                <a:sym typeface="Open Sans"/>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Open Sans"/>
                <a:ea typeface="Open Sans"/>
                <a:cs typeface="Open Sans"/>
                <a:sym typeface="Open Sans"/>
              </a:defRPr>
            </a:lvl9pPr>
          </a:lstStyle>
          <a:p/>
        </p:txBody>
      </p:sp>
      <p:sp>
        <p:nvSpPr>
          <p:cNvPr id="9" name="Google Shape;9;p21"/>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FFFFFF"/>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10" name="Google Shape;10;p21"/>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FFFFFF"/>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11" name="Google Shape;11;p2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800" u="none" cap="none" strike="noStrike">
                <a:solidFill>
                  <a:srgbClr val="FFFFFF"/>
                </a:solidFill>
                <a:latin typeface="Open Sans"/>
                <a:ea typeface="Open Sans"/>
                <a:cs typeface="Open Sans"/>
                <a:sym typeface="Open Sans"/>
              </a:defRPr>
            </a:lvl1pPr>
            <a:lvl2pPr indent="0" lvl="1" marL="0" marR="0" rtl="0" algn="l">
              <a:spcBef>
                <a:spcPts val="0"/>
              </a:spcBef>
              <a:buNone/>
              <a:defRPr b="0" i="0" sz="800" u="none" cap="none" strike="noStrike">
                <a:solidFill>
                  <a:srgbClr val="FFFFFF"/>
                </a:solidFill>
                <a:latin typeface="Open Sans"/>
                <a:ea typeface="Open Sans"/>
                <a:cs typeface="Open Sans"/>
                <a:sym typeface="Open Sans"/>
              </a:defRPr>
            </a:lvl2pPr>
            <a:lvl3pPr indent="0" lvl="2" marL="0" marR="0" rtl="0" algn="l">
              <a:spcBef>
                <a:spcPts val="0"/>
              </a:spcBef>
              <a:buNone/>
              <a:defRPr b="0" i="0" sz="800" u="none" cap="none" strike="noStrike">
                <a:solidFill>
                  <a:srgbClr val="FFFFFF"/>
                </a:solidFill>
                <a:latin typeface="Open Sans"/>
                <a:ea typeface="Open Sans"/>
                <a:cs typeface="Open Sans"/>
                <a:sym typeface="Open Sans"/>
              </a:defRPr>
            </a:lvl3pPr>
            <a:lvl4pPr indent="0" lvl="3" marL="0" marR="0" rtl="0" algn="l">
              <a:spcBef>
                <a:spcPts val="0"/>
              </a:spcBef>
              <a:buNone/>
              <a:defRPr b="0" i="0" sz="800" u="none" cap="none" strike="noStrike">
                <a:solidFill>
                  <a:srgbClr val="FFFFFF"/>
                </a:solidFill>
                <a:latin typeface="Open Sans"/>
                <a:ea typeface="Open Sans"/>
                <a:cs typeface="Open Sans"/>
                <a:sym typeface="Open Sans"/>
              </a:defRPr>
            </a:lvl4pPr>
            <a:lvl5pPr indent="0" lvl="4" marL="0" marR="0" rtl="0" algn="l">
              <a:spcBef>
                <a:spcPts val="0"/>
              </a:spcBef>
              <a:buNone/>
              <a:defRPr b="0" i="0" sz="800" u="none" cap="none" strike="noStrike">
                <a:solidFill>
                  <a:srgbClr val="FFFFFF"/>
                </a:solidFill>
                <a:latin typeface="Open Sans"/>
                <a:ea typeface="Open Sans"/>
                <a:cs typeface="Open Sans"/>
                <a:sym typeface="Open Sans"/>
              </a:defRPr>
            </a:lvl5pPr>
            <a:lvl6pPr indent="0" lvl="5" marL="0" marR="0" rtl="0" algn="l">
              <a:spcBef>
                <a:spcPts val="0"/>
              </a:spcBef>
              <a:buNone/>
              <a:defRPr b="0" i="0" sz="800" u="none" cap="none" strike="noStrike">
                <a:solidFill>
                  <a:srgbClr val="FFFFFF"/>
                </a:solidFill>
                <a:latin typeface="Open Sans"/>
                <a:ea typeface="Open Sans"/>
                <a:cs typeface="Open Sans"/>
                <a:sym typeface="Open Sans"/>
              </a:defRPr>
            </a:lvl6pPr>
            <a:lvl7pPr indent="0" lvl="6" marL="0" marR="0" rtl="0" algn="l">
              <a:spcBef>
                <a:spcPts val="0"/>
              </a:spcBef>
              <a:buNone/>
              <a:defRPr b="0" i="0" sz="800" u="none" cap="none" strike="noStrike">
                <a:solidFill>
                  <a:srgbClr val="FFFFFF"/>
                </a:solidFill>
                <a:latin typeface="Open Sans"/>
                <a:ea typeface="Open Sans"/>
                <a:cs typeface="Open Sans"/>
                <a:sym typeface="Open Sans"/>
              </a:defRPr>
            </a:lvl7pPr>
            <a:lvl8pPr indent="0" lvl="7" marL="0" marR="0" rtl="0" algn="l">
              <a:spcBef>
                <a:spcPts val="0"/>
              </a:spcBef>
              <a:buNone/>
              <a:defRPr b="0" i="0" sz="800" u="none" cap="none" strike="noStrike">
                <a:solidFill>
                  <a:srgbClr val="FFFFFF"/>
                </a:solidFill>
                <a:latin typeface="Open Sans"/>
                <a:ea typeface="Open Sans"/>
                <a:cs typeface="Open Sans"/>
                <a:sym typeface="Open Sans"/>
              </a:defRPr>
            </a:lvl8pPr>
            <a:lvl9pPr indent="0" lvl="8" marL="0" marR="0" rtl="0" algn="l">
              <a:spcBef>
                <a:spcPts val="0"/>
              </a:spcBef>
              <a:buNone/>
              <a:defRPr b="0" i="0" sz="800" u="none" cap="none" strike="noStrike">
                <a:solidFill>
                  <a:srgbClr val="FFFFFF"/>
                </a:solidFill>
                <a:latin typeface="Open Sans"/>
                <a:ea typeface="Open Sans"/>
                <a:cs typeface="Open Sans"/>
                <a:sym typeface="Open Sans"/>
              </a:defRPr>
            </a:lvl9pPr>
          </a:lstStyle>
          <a:p>
            <a:pPr indent="0" lvl="0" marL="0" rtl="0" algn="l">
              <a:spcBef>
                <a:spcPts val="0"/>
              </a:spcBef>
              <a:spcAft>
                <a:spcPts val="0"/>
              </a:spcAft>
              <a:buNone/>
            </a:pPr>
            <a:fld id="{00000000-1234-1234-1234-123412341234}" type="slidenum">
              <a:rPr lang="en-US"/>
              <a:t>‹#›</a:t>
            </a:fld>
            <a:endParaRPr/>
          </a:p>
        </p:txBody>
      </p:sp>
      <p:cxnSp>
        <p:nvCxnSpPr>
          <p:cNvPr id="12" name="Google Shape;12;p21"/>
          <p:cNvCxnSpPr/>
          <p:nvPr/>
        </p:nvCxnSpPr>
        <p:spPr>
          <a:xfrm>
            <a:off x="1193532" y="1897380"/>
            <a:ext cx="9966960" cy="0"/>
          </a:xfrm>
          <a:prstGeom prst="straightConnector1">
            <a:avLst/>
          </a:prstGeom>
          <a:noFill/>
          <a:ln cap="flat" cmpd="sng" w="12700">
            <a:solidFill>
              <a:srgbClr val="3F3F3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0" name="Shape 90"/>
        <p:cNvGrpSpPr/>
        <p:nvPr/>
      </p:nvGrpSpPr>
      <p:grpSpPr>
        <a:xfrm>
          <a:off x="0" y="0"/>
          <a:ext cx="0" cy="0"/>
          <a:chOff x="0" y="0"/>
          <a:chExt cx="0" cy="0"/>
        </a:xfrm>
      </p:grpSpPr>
      <p:sp>
        <p:nvSpPr>
          <p:cNvPr id="91" name="Google Shape;91;p24"/>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FEFEFE"/>
              </a:buClr>
              <a:buSzPts val="4400"/>
              <a:buFont typeface="Open Sans"/>
              <a:buNone/>
              <a:defRPr b="0" i="0" sz="4400" u="none" cap="none" strike="noStrike">
                <a:solidFill>
                  <a:srgbClr val="FEFEFE"/>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3" name="Google Shape;93;p24"/>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2900" lvl="0" marL="457200" marR="0" rtl="0" algn="l">
              <a:lnSpc>
                <a:spcPct val="120000"/>
              </a:lnSpc>
              <a:spcBef>
                <a:spcPts val="1200"/>
              </a:spcBef>
              <a:spcAft>
                <a:spcPts val="0"/>
              </a:spcAft>
              <a:buClr>
                <a:schemeClr val="accent1"/>
              </a:buClr>
              <a:buSzPts val="1800"/>
              <a:buFont typeface="Calibri"/>
              <a:buChar char=" "/>
              <a:defRPr b="0" i="0" sz="1800" u="none" cap="none" strike="noStrike">
                <a:solidFill>
                  <a:srgbClr val="FEFEFE"/>
                </a:solidFill>
                <a:latin typeface="Open Sans"/>
                <a:ea typeface="Open Sans"/>
                <a:cs typeface="Open Sans"/>
                <a:sym typeface="Open Sans"/>
              </a:defRPr>
            </a:lvl1pPr>
            <a:lvl2pPr indent="-330200" lvl="1" marL="914400" marR="0" rtl="0" algn="l">
              <a:lnSpc>
                <a:spcPct val="120000"/>
              </a:lnSpc>
              <a:spcBef>
                <a:spcPts val="200"/>
              </a:spcBef>
              <a:spcAft>
                <a:spcPts val="0"/>
              </a:spcAft>
              <a:buClr>
                <a:srgbClr val="FEFEFE"/>
              </a:buClr>
              <a:buSzPts val="1600"/>
              <a:buFont typeface="Calibri"/>
              <a:buChar char="◦"/>
              <a:defRPr b="0" i="0" sz="1600" u="none" cap="none" strike="noStrike">
                <a:solidFill>
                  <a:srgbClr val="FEFEFE"/>
                </a:solidFill>
                <a:latin typeface="Open Sans"/>
                <a:ea typeface="Open Sans"/>
                <a:cs typeface="Open Sans"/>
                <a:sym typeface="Open Sans"/>
              </a:defRPr>
            </a:lvl2pPr>
            <a:lvl3pPr indent="-304800" lvl="2" marL="1371600" marR="0" rtl="0" algn="l">
              <a:lnSpc>
                <a:spcPct val="120000"/>
              </a:lnSpc>
              <a:spcBef>
                <a:spcPts val="400"/>
              </a:spcBef>
              <a:spcAft>
                <a:spcPts val="0"/>
              </a:spcAft>
              <a:buClr>
                <a:srgbClr val="FEFEFE"/>
              </a:buClr>
              <a:buSzPts val="1200"/>
              <a:buFont typeface="Calibri"/>
              <a:buChar char="◦"/>
              <a:defRPr b="0" i="0" sz="1200" u="none" cap="none" strike="noStrike">
                <a:solidFill>
                  <a:srgbClr val="FEFEFE"/>
                </a:solidFill>
                <a:latin typeface="Open Sans"/>
                <a:ea typeface="Open Sans"/>
                <a:cs typeface="Open Sans"/>
                <a:sym typeface="Open Sans"/>
              </a:defRPr>
            </a:lvl3pPr>
            <a:lvl4pPr indent="-304800" lvl="3" marL="1828800" marR="0" rtl="0" algn="l">
              <a:lnSpc>
                <a:spcPct val="120000"/>
              </a:lnSpc>
              <a:spcBef>
                <a:spcPts val="400"/>
              </a:spcBef>
              <a:spcAft>
                <a:spcPts val="0"/>
              </a:spcAft>
              <a:buClr>
                <a:srgbClr val="FEFEFE"/>
              </a:buClr>
              <a:buSzPts val="1200"/>
              <a:buFont typeface="Calibri"/>
              <a:buChar char="◦"/>
              <a:defRPr b="0" i="0" sz="1200" u="none" cap="none" strike="noStrike">
                <a:solidFill>
                  <a:srgbClr val="FEFEFE"/>
                </a:solidFill>
                <a:latin typeface="Open Sans"/>
                <a:ea typeface="Open Sans"/>
                <a:cs typeface="Open Sans"/>
                <a:sym typeface="Open Sans"/>
              </a:defRPr>
            </a:lvl4pPr>
            <a:lvl5pPr indent="-304800" lvl="4" marL="2286000" marR="0" rtl="0" algn="l">
              <a:lnSpc>
                <a:spcPct val="120000"/>
              </a:lnSpc>
              <a:spcBef>
                <a:spcPts val="400"/>
              </a:spcBef>
              <a:spcAft>
                <a:spcPts val="0"/>
              </a:spcAft>
              <a:buClr>
                <a:srgbClr val="FEFEFE"/>
              </a:buClr>
              <a:buSzPts val="1200"/>
              <a:buFont typeface="Calibri"/>
              <a:buChar char="◦"/>
              <a:defRPr b="0" i="0" sz="1200" u="none" cap="none" strike="noStrike">
                <a:solidFill>
                  <a:srgbClr val="FEFEFE"/>
                </a:solidFill>
                <a:latin typeface="Open Sans"/>
                <a:ea typeface="Open Sans"/>
                <a:cs typeface="Open Sans"/>
                <a:sym typeface="Open Sans"/>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Open Sans"/>
                <a:ea typeface="Open Sans"/>
                <a:cs typeface="Open Sans"/>
                <a:sym typeface="Open Sans"/>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Open Sans"/>
                <a:ea typeface="Open Sans"/>
                <a:cs typeface="Open Sans"/>
                <a:sym typeface="Open Sans"/>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Open Sans"/>
                <a:ea typeface="Open Sans"/>
                <a:cs typeface="Open Sans"/>
                <a:sym typeface="Open Sans"/>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FEFEFE"/>
                </a:solidFill>
                <a:latin typeface="Open Sans"/>
                <a:ea typeface="Open Sans"/>
                <a:cs typeface="Open Sans"/>
                <a:sym typeface="Open Sans"/>
              </a:defRPr>
            </a:lvl9pPr>
          </a:lstStyle>
          <a:p/>
        </p:txBody>
      </p:sp>
      <p:sp>
        <p:nvSpPr>
          <p:cNvPr id="94" name="Google Shape;94;p24"/>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FFFFFF"/>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9pPr>
          </a:lstStyle>
          <a:p/>
        </p:txBody>
      </p:sp>
      <p:sp>
        <p:nvSpPr>
          <p:cNvPr id="95" name="Google Shape;95;p24"/>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FFFFFF"/>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9pPr>
          </a:lstStyle>
          <a:p/>
        </p:txBody>
      </p:sp>
      <p:sp>
        <p:nvSpPr>
          <p:cNvPr id="96" name="Google Shape;96;p24"/>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800" u="none" cap="none" strike="noStrike">
                <a:solidFill>
                  <a:srgbClr val="FFFFFF"/>
                </a:solidFill>
                <a:latin typeface="Open Sans"/>
                <a:ea typeface="Open Sans"/>
                <a:cs typeface="Open Sans"/>
                <a:sym typeface="Open Sans"/>
              </a:defRPr>
            </a:lvl1pPr>
            <a:lvl2pPr indent="0" lvl="1" marL="0" marR="0" rtl="0" algn="l">
              <a:spcBef>
                <a:spcPts val="0"/>
              </a:spcBef>
              <a:buNone/>
              <a:defRPr b="0" i="0" sz="800" u="none" cap="none" strike="noStrike">
                <a:solidFill>
                  <a:srgbClr val="FFFFFF"/>
                </a:solidFill>
                <a:latin typeface="Open Sans"/>
                <a:ea typeface="Open Sans"/>
                <a:cs typeface="Open Sans"/>
                <a:sym typeface="Open Sans"/>
              </a:defRPr>
            </a:lvl2pPr>
            <a:lvl3pPr indent="0" lvl="2" marL="0" marR="0" rtl="0" algn="l">
              <a:spcBef>
                <a:spcPts val="0"/>
              </a:spcBef>
              <a:buNone/>
              <a:defRPr b="0" i="0" sz="800" u="none" cap="none" strike="noStrike">
                <a:solidFill>
                  <a:srgbClr val="FFFFFF"/>
                </a:solidFill>
                <a:latin typeface="Open Sans"/>
                <a:ea typeface="Open Sans"/>
                <a:cs typeface="Open Sans"/>
                <a:sym typeface="Open Sans"/>
              </a:defRPr>
            </a:lvl3pPr>
            <a:lvl4pPr indent="0" lvl="3" marL="0" marR="0" rtl="0" algn="l">
              <a:spcBef>
                <a:spcPts val="0"/>
              </a:spcBef>
              <a:buNone/>
              <a:defRPr b="0" i="0" sz="800" u="none" cap="none" strike="noStrike">
                <a:solidFill>
                  <a:srgbClr val="FFFFFF"/>
                </a:solidFill>
                <a:latin typeface="Open Sans"/>
                <a:ea typeface="Open Sans"/>
                <a:cs typeface="Open Sans"/>
                <a:sym typeface="Open Sans"/>
              </a:defRPr>
            </a:lvl4pPr>
            <a:lvl5pPr indent="0" lvl="4" marL="0" marR="0" rtl="0" algn="l">
              <a:spcBef>
                <a:spcPts val="0"/>
              </a:spcBef>
              <a:buNone/>
              <a:defRPr b="0" i="0" sz="800" u="none" cap="none" strike="noStrike">
                <a:solidFill>
                  <a:srgbClr val="FFFFFF"/>
                </a:solidFill>
                <a:latin typeface="Open Sans"/>
                <a:ea typeface="Open Sans"/>
                <a:cs typeface="Open Sans"/>
                <a:sym typeface="Open Sans"/>
              </a:defRPr>
            </a:lvl5pPr>
            <a:lvl6pPr indent="0" lvl="5" marL="0" marR="0" rtl="0" algn="l">
              <a:spcBef>
                <a:spcPts val="0"/>
              </a:spcBef>
              <a:buNone/>
              <a:defRPr b="0" i="0" sz="800" u="none" cap="none" strike="noStrike">
                <a:solidFill>
                  <a:srgbClr val="FFFFFF"/>
                </a:solidFill>
                <a:latin typeface="Open Sans"/>
                <a:ea typeface="Open Sans"/>
                <a:cs typeface="Open Sans"/>
                <a:sym typeface="Open Sans"/>
              </a:defRPr>
            </a:lvl6pPr>
            <a:lvl7pPr indent="0" lvl="6" marL="0" marR="0" rtl="0" algn="l">
              <a:spcBef>
                <a:spcPts val="0"/>
              </a:spcBef>
              <a:buNone/>
              <a:defRPr b="0" i="0" sz="800" u="none" cap="none" strike="noStrike">
                <a:solidFill>
                  <a:srgbClr val="FFFFFF"/>
                </a:solidFill>
                <a:latin typeface="Open Sans"/>
                <a:ea typeface="Open Sans"/>
                <a:cs typeface="Open Sans"/>
                <a:sym typeface="Open Sans"/>
              </a:defRPr>
            </a:lvl7pPr>
            <a:lvl8pPr indent="0" lvl="7" marL="0" marR="0" rtl="0" algn="l">
              <a:spcBef>
                <a:spcPts val="0"/>
              </a:spcBef>
              <a:buNone/>
              <a:defRPr b="0" i="0" sz="800" u="none" cap="none" strike="noStrike">
                <a:solidFill>
                  <a:srgbClr val="FFFFFF"/>
                </a:solidFill>
                <a:latin typeface="Open Sans"/>
                <a:ea typeface="Open Sans"/>
                <a:cs typeface="Open Sans"/>
                <a:sym typeface="Open Sans"/>
              </a:defRPr>
            </a:lvl8pPr>
            <a:lvl9pPr indent="0" lvl="8" marL="0" marR="0" rtl="0" algn="l">
              <a:spcBef>
                <a:spcPts val="0"/>
              </a:spcBef>
              <a:buNone/>
              <a:defRPr b="0" i="0" sz="800" u="none" cap="none" strike="noStrike">
                <a:solidFill>
                  <a:srgbClr val="FFFFFF"/>
                </a:solidFill>
                <a:latin typeface="Open Sans"/>
                <a:ea typeface="Open Sans"/>
                <a:cs typeface="Open Sans"/>
                <a:sym typeface="Open Sans"/>
              </a:defRPr>
            </a:lvl9pPr>
          </a:lstStyle>
          <a:p>
            <a:pPr indent="0" lvl="0" marL="0" rtl="0" algn="l">
              <a:spcBef>
                <a:spcPts val="0"/>
              </a:spcBef>
              <a:spcAft>
                <a:spcPts val="0"/>
              </a:spcAft>
              <a:buNone/>
            </a:pPr>
            <a:fld id="{00000000-1234-1234-1234-123412341234}" type="slidenum">
              <a:rPr lang="en-US"/>
              <a:t>‹#›</a:t>
            </a:fld>
            <a:endParaRPr/>
          </a:p>
        </p:txBody>
      </p:sp>
      <p:cxnSp>
        <p:nvCxnSpPr>
          <p:cNvPr id="97" name="Google Shape;97;p24"/>
          <p:cNvCxnSpPr/>
          <p:nvPr/>
        </p:nvCxnSpPr>
        <p:spPr>
          <a:xfrm>
            <a:off x="1193532" y="1897380"/>
            <a:ext cx="9966960" cy="0"/>
          </a:xfrm>
          <a:prstGeom prst="straightConnector1">
            <a:avLst/>
          </a:prstGeom>
          <a:noFill/>
          <a:ln cap="flat" cmpd="sng" w="12700">
            <a:solidFill>
              <a:srgbClr val="FEFEFE"/>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4.png"/><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9.png"/><Relationship Id="rId4" Type="http://schemas.openxmlformats.org/officeDocument/2006/relationships/image" Target="../media/image41.png"/><Relationship Id="rId5" Type="http://schemas.openxmlformats.org/officeDocument/2006/relationships/image" Target="../media/image4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3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6.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0.png"/><Relationship Id="rId4" Type="http://schemas.openxmlformats.org/officeDocument/2006/relationships/image" Target="../media/image39.png"/><Relationship Id="rId5" Type="http://schemas.openxmlformats.org/officeDocument/2006/relationships/image" Target="../media/image42.png"/><Relationship Id="rId6" Type="http://schemas.openxmlformats.org/officeDocument/2006/relationships/image" Target="../media/image4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7.png"/><Relationship Id="rId4" Type="http://schemas.openxmlformats.org/officeDocument/2006/relationships/image" Target="../media/image5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5.png"/><Relationship Id="rId4" Type="http://schemas.openxmlformats.org/officeDocument/2006/relationships/image" Target="../media/image44.png"/><Relationship Id="rId5" Type="http://schemas.openxmlformats.org/officeDocument/2006/relationships/image" Target="../media/image39.png"/><Relationship Id="rId6" Type="http://schemas.openxmlformats.org/officeDocument/2006/relationships/image" Target="../media/image51.png"/><Relationship Id="rId7" Type="http://schemas.openxmlformats.org/officeDocument/2006/relationships/image" Target="../media/image5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16.png"/><Relationship Id="rId5"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1.png"/><Relationship Id="rId4" Type="http://schemas.openxmlformats.org/officeDocument/2006/relationships/image" Target="../media/image60.png"/><Relationship Id="rId5" Type="http://schemas.openxmlformats.org/officeDocument/2006/relationships/image" Target="../media/image57.png"/><Relationship Id="rId6" Type="http://schemas.openxmlformats.org/officeDocument/2006/relationships/image" Target="../media/image58.png"/><Relationship Id="rId7" Type="http://schemas.openxmlformats.org/officeDocument/2006/relationships/image" Target="../media/image5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2.png"/><Relationship Id="rId6" Type="http://schemas.openxmlformats.org/officeDocument/2006/relationships/image" Target="../media/image20.png"/><Relationship Id="rId7"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7.png"/><Relationship Id="rId6" Type="http://schemas.openxmlformats.org/officeDocument/2006/relationships/image" Target="../media/image14.png"/><Relationship Id="rId7"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21.png"/><Relationship Id="rId9" Type="http://schemas.openxmlformats.org/officeDocument/2006/relationships/image" Target="../media/image27.png"/><Relationship Id="rId5" Type="http://schemas.openxmlformats.org/officeDocument/2006/relationships/image" Target="../media/image24.png"/><Relationship Id="rId6" Type="http://schemas.openxmlformats.org/officeDocument/2006/relationships/image" Target="../media/image19.png"/><Relationship Id="rId7" Type="http://schemas.openxmlformats.org/officeDocument/2006/relationships/image" Target="../media/image30.png"/><Relationship Id="rId8" Type="http://schemas.openxmlformats.org/officeDocument/2006/relationships/image" Target="../media/image3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7.png"/><Relationship Id="rId4" Type="http://schemas.openxmlformats.org/officeDocument/2006/relationships/image" Target="../media/image18.png"/><Relationship Id="rId5" Type="http://schemas.openxmlformats.org/officeDocument/2006/relationships/image" Target="../media/image29.png"/><Relationship Id="rId6" Type="http://schemas.openxmlformats.org/officeDocument/2006/relationships/image" Target="../media/image2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2.png"/><Relationship Id="rId4" Type="http://schemas.openxmlformats.org/officeDocument/2006/relationships/image" Target="../media/image25.png"/><Relationship Id="rId5" Type="http://schemas.openxmlformats.org/officeDocument/2006/relationships/image" Target="../media/image61.png"/><Relationship Id="rId6" Type="http://schemas.openxmlformats.org/officeDocument/2006/relationships/image" Target="../media/image4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sp>
        <p:nvSpPr>
          <p:cNvPr id="108" name="Google Shape;108;p1"/>
          <p:cNvSpPr/>
          <p:nvPr/>
        </p:nvSpPr>
        <p:spPr>
          <a:xfrm>
            <a:off x="0" y="0"/>
            <a:ext cx="12192001"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grpSp>
        <p:nvGrpSpPr>
          <p:cNvPr id="109" name="Google Shape;109;p1"/>
          <p:cNvGrpSpPr/>
          <p:nvPr/>
        </p:nvGrpSpPr>
        <p:grpSpPr>
          <a:xfrm>
            <a:off x="0" y="-1"/>
            <a:ext cx="12192001" cy="6858004"/>
            <a:chOff x="0" y="-1"/>
            <a:chExt cx="12192001" cy="6858004"/>
          </a:xfrm>
        </p:grpSpPr>
        <p:sp>
          <p:nvSpPr>
            <p:cNvPr id="110" name="Google Shape;110;p1"/>
            <p:cNvSpPr/>
            <p:nvPr/>
          </p:nvSpPr>
          <p:spPr>
            <a:xfrm>
              <a:off x="0" y="-1"/>
              <a:ext cx="5140171" cy="685799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111" name="Google Shape;111;p1"/>
            <p:cNvSpPr/>
            <p:nvPr/>
          </p:nvSpPr>
          <p:spPr>
            <a:xfrm>
              <a:off x="5140171" y="2"/>
              <a:ext cx="5140171" cy="6857998"/>
            </a:xfrm>
            <a:prstGeom prst="rect">
              <a:avLst/>
            </a:prstGeom>
            <a:solidFill>
              <a:srgbClr val="FC6C0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112" name="Google Shape;112;p1"/>
            <p:cNvSpPr/>
            <p:nvPr/>
          </p:nvSpPr>
          <p:spPr>
            <a:xfrm>
              <a:off x="10280343" y="5"/>
              <a:ext cx="1911658" cy="6857998"/>
            </a:xfrm>
            <a:prstGeom prst="rect">
              <a:avLst/>
            </a:prstGeom>
            <a:solidFill>
              <a:srgbClr val="1528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grpSp>
      <p:sp>
        <p:nvSpPr>
          <p:cNvPr id="113" name="Google Shape;113;p1"/>
          <p:cNvSpPr txBox="1"/>
          <p:nvPr>
            <p:ph idx="1" type="subTitle"/>
          </p:nvPr>
        </p:nvSpPr>
        <p:spPr>
          <a:xfrm>
            <a:off x="970755" y="5562571"/>
            <a:ext cx="9622971" cy="691312"/>
          </a:xfrm>
          <a:prstGeom prst="rect">
            <a:avLst/>
          </a:prstGeom>
          <a:noFill/>
          <a:ln>
            <a:noFill/>
          </a:ln>
        </p:spPr>
        <p:txBody>
          <a:bodyPr anchorCtr="0" anchor="t" bIns="45700" lIns="91425" spcFirstLastPara="1" rIns="91425" wrap="square" tIns="45700">
            <a:normAutofit/>
          </a:bodyPr>
          <a:lstStyle/>
          <a:p>
            <a:pPr indent="0" lvl="0" marL="0" rtl="0" algn="ctr">
              <a:lnSpc>
                <a:spcPct val="120000"/>
              </a:lnSpc>
              <a:spcBef>
                <a:spcPts val="0"/>
              </a:spcBef>
              <a:spcAft>
                <a:spcPts val="0"/>
              </a:spcAft>
              <a:buSzPts val="2000"/>
              <a:buNone/>
            </a:pPr>
            <a:r>
              <a:rPr b="1" lang="en-US" sz="2000">
                <a:solidFill>
                  <a:srgbClr val="262626"/>
                </a:solidFill>
              </a:rPr>
              <a:t>CORA: MORINGA SCHOOL’S FAQ CHATBOT</a:t>
            </a:r>
            <a:endParaRPr b="1" sz="2000">
              <a:solidFill>
                <a:srgbClr val="262626"/>
              </a:solidFill>
            </a:endParaRPr>
          </a:p>
          <a:p>
            <a:pPr indent="0" lvl="0" marL="0" rtl="0" algn="ctr">
              <a:lnSpc>
                <a:spcPct val="120000"/>
              </a:lnSpc>
              <a:spcBef>
                <a:spcPts val="1400"/>
              </a:spcBef>
              <a:spcAft>
                <a:spcPts val="0"/>
              </a:spcAft>
              <a:buSzPts val="2000"/>
              <a:buNone/>
            </a:pPr>
            <a:r>
              <a:t/>
            </a:r>
            <a:endParaRPr sz="2000">
              <a:solidFill>
                <a:srgbClr val="262626"/>
              </a:solidFill>
            </a:endParaRPr>
          </a:p>
        </p:txBody>
      </p:sp>
      <p:pic>
        <p:nvPicPr>
          <p:cNvPr id="114" name="Google Shape;114;p1"/>
          <p:cNvPicPr preferRelativeResize="0"/>
          <p:nvPr/>
        </p:nvPicPr>
        <p:blipFill rotWithShape="1">
          <a:blip r:embed="rId3">
            <a:alphaModFix/>
          </a:blip>
          <a:srcRect b="0" l="0" r="0" t="0"/>
          <a:stretch/>
        </p:blipFill>
        <p:spPr>
          <a:xfrm>
            <a:off x="453183" y="1704993"/>
            <a:ext cx="9622971" cy="2185498"/>
          </a:xfrm>
          <a:prstGeom prst="rect">
            <a:avLst/>
          </a:prstGeom>
          <a:noFill/>
          <a:ln>
            <a:noFill/>
          </a:ln>
        </p:spPr>
      </p:pic>
      <p:cxnSp>
        <p:nvCxnSpPr>
          <p:cNvPr id="115" name="Google Shape;115;p1"/>
          <p:cNvCxnSpPr/>
          <p:nvPr/>
        </p:nvCxnSpPr>
        <p:spPr>
          <a:xfrm>
            <a:off x="1752600" y="5415653"/>
            <a:ext cx="8686800" cy="0"/>
          </a:xfrm>
          <a:prstGeom prst="straightConnector1">
            <a:avLst/>
          </a:prstGeom>
          <a:noFill/>
          <a:ln cap="flat" cmpd="sng" w="12700">
            <a:solidFill>
              <a:srgbClr val="3F3F3F"/>
            </a:solidFill>
            <a:prstDash val="solid"/>
            <a:round/>
            <a:headEnd len="sm" w="sm" type="none"/>
            <a:tailEnd len="sm" w="sm" type="none"/>
          </a:ln>
        </p:spPr>
      </p:cxnSp>
      <p:sp>
        <p:nvSpPr>
          <p:cNvPr id="116" name="Google Shape;116;p1"/>
          <p:cNvSpPr/>
          <p:nvPr/>
        </p:nvSpPr>
        <p:spPr>
          <a:xfrm>
            <a:off x="0" y="6400800"/>
            <a:ext cx="12192000"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5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6" name="Shape 316"/>
        <p:cNvGrpSpPr/>
        <p:nvPr/>
      </p:nvGrpSpPr>
      <p:grpSpPr>
        <a:xfrm>
          <a:off x="0" y="0"/>
          <a:ext cx="0" cy="0"/>
          <a:chOff x="0" y="0"/>
          <a:chExt cx="0" cy="0"/>
        </a:xfrm>
      </p:grpSpPr>
      <p:sp>
        <p:nvSpPr>
          <p:cNvPr id="317" name="Google Shape;317;p10"/>
          <p:cNvSpPr/>
          <p:nvPr/>
        </p:nvSpPr>
        <p:spPr>
          <a:xfrm>
            <a:off x="0" y="0"/>
            <a:ext cx="12192001"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grpSp>
        <p:nvGrpSpPr>
          <p:cNvPr id="318" name="Google Shape;318;p10"/>
          <p:cNvGrpSpPr/>
          <p:nvPr/>
        </p:nvGrpSpPr>
        <p:grpSpPr>
          <a:xfrm>
            <a:off x="887767" y="-4"/>
            <a:ext cx="12192001" cy="6858004"/>
            <a:chOff x="0" y="-1"/>
            <a:chExt cx="12192001" cy="6858004"/>
          </a:xfrm>
        </p:grpSpPr>
        <p:sp>
          <p:nvSpPr>
            <p:cNvPr id="319" name="Google Shape;319;p10"/>
            <p:cNvSpPr/>
            <p:nvPr/>
          </p:nvSpPr>
          <p:spPr>
            <a:xfrm>
              <a:off x="0" y="-1"/>
              <a:ext cx="5140171" cy="685799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320" name="Google Shape;320;p10"/>
            <p:cNvSpPr/>
            <p:nvPr/>
          </p:nvSpPr>
          <p:spPr>
            <a:xfrm>
              <a:off x="5140171" y="2"/>
              <a:ext cx="5140171" cy="6857998"/>
            </a:xfrm>
            <a:prstGeom prst="rect">
              <a:avLst/>
            </a:prstGeom>
            <a:solidFill>
              <a:srgbClr val="FC6C0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321" name="Google Shape;321;p10"/>
            <p:cNvSpPr/>
            <p:nvPr/>
          </p:nvSpPr>
          <p:spPr>
            <a:xfrm>
              <a:off x="10280343" y="5"/>
              <a:ext cx="1911658" cy="6857998"/>
            </a:xfrm>
            <a:prstGeom prst="rect">
              <a:avLst/>
            </a:prstGeom>
            <a:solidFill>
              <a:srgbClr val="1528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grpSp>
      <p:sp>
        <p:nvSpPr>
          <p:cNvPr id="322" name="Google Shape;322;p10"/>
          <p:cNvSpPr txBox="1"/>
          <p:nvPr>
            <p:ph type="title"/>
          </p:nvPr>
        </p:nvSpPr>
        <p:spPr>
          <a:xfrm>
            <a:off x="6411685" y="634946"/>
            <a:ext cx="5127171"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Open Sans"/>
              <a:buNone/>
            </a:pPr>
            <a:r>
              <a:rPr b="1" lang="en-US"/>
              <a:t>NPL Techniques</a:t>
            </a:r>
            <a:endParaRPr b="1"/>
          </a:p>
        </p:txBody>
      </p:sp>
      <p:pic>
        <p:nvPicPr>
          <p:cNvPr descr="Head with Gears" id="323" name="Google Shape;323;p10"/>
          <p:cNvPicPr preferRelativeResize="0"/>
          <p:nvPr/>
        </p:nvPicPr>
        <p:blipFill rotWithShape="1">
          <a:blip r:embed="rId3">
            <a:alphaModFix/>
          </a:blip>
          <a:srcRect b="0" l="0" r="0" t="0"/>
          <a:stretch/>
        </p:blipFill>
        <p:spPr>
          <a:xfrm>
            <a:off x="643192" y="711306"/>
            <a:ext cx="5115347" cy="5115347"/>
          </a:xfrm>
          <a:prstGeom prst="rect">
            <a:avLst/>
          </a:prstGeom>
          <a:noFill/>
          <a:ln>
            <a:noFill/>
          </a:ln>
        </p:spPr>
      </p:pic>
      <p:cxnSp>
        <p:nvCxnSpPr>
          <p:cNvPr id="324" name="Google Shape;324;p10"/>
          <p:cNvCxnSpPr/>
          <p:nvPr/>
        </p:nvCxnSpPr>
        <p:spPr>
          <a:xfrm>
            <a:off x="6514044" y="2246569"/>
            <a:ext cx="4572000" cy="0"/>
          </a:xfrm>
          <a:prstGeom prst="straightConnector1">
            <a:avLst/>
          </a:prstGeom>
          <a:noFill/>
          <a:ln cap="flat" cmpd="sng" w="12700">
            <a:solidFill>
              <a:srgbClr val="3F3F3F"/>
            </a:solidFill>
            <a:prstDash val="solid"/>
            <a:round/>
            <a:headEnd len="sm" w="sm" type="none"/>
            <a:tailEnd len="sm" w="sm" type="none"/>
          </a:ln>
        </p:spPr>
      </p:cxnSp>
      <p:grpSp>
        <p:nvGrpSpPr>
          <p:cNvPr id="325" name="Google Shape;325;p10"/>
          <p:cNvGrpSpPr/>
          <p:nvPr/>
        </p:nvGrpSpPr>
        <p:grpSpPr>
          <a:xfrm>
            <a:off x="7183325" y="2672248"/>
            <a:ext cx="3207556" cy="3081592"/>
            <a:chOff x="1424786" y="706596"/>
            <a:chExt cx="3207556" cy="3081592"/>
          </a:xfrm>
        </p:grpSpPr>
        <p:sp>
          <p:nvSpPr>
            <p:cNvPr id="326" name="Google Shape;326;p10"/>
            <p:cNvSpPr/>
            <p:nvPr/>
          </p:nvSpPr>
          <p:spPr>
            <a:xfrm>
              <a:off x="1424786" y="1138799"/>
              <a:ext cx="2505359" cy="2505359"/>
            </a:xfrm>
            <a:custGeom>
              <a:rect b="b" l="l" r="r" t="t"/>
              <a:pathLst>
                <a:path extrusionOk="0" h="120000" w="120000">
                  <a:moveTo>
                    <a:pt x="85177" y="19133"/>
                  </a:moveTo>
                  <a:lnTo>
                    <a:pt x="94511" y="11300"/>
                  </a:lnTo>
                  <a:lnTo>
                    <a:pt x="101967" y="17557"/>
                  </a:lnTo>
                  <a:lnTo>
                    <a:pt x="95875" y="28109"/>
                  </a:lnTo>
                  <a:lnTo>
                    <a:pt x="95875" y="28109"/>
                  </a:lnTo>
                  <a:cubicBezTo>
                    <a:pt x="100207" y="32983"/>
                    <a:pt x="103501" y="38688"/>
                    <a:pt x="105555" y="44877"/>
                  </a:cubicBezTo>
                  <a:lnTo>
                    <a:pt x="117740" y="44877"/>
                  </a:lnTo>
                  <a:lnTo>
                    <a:pt x="119431" y="54463"/>
                  </a:lnTo>
                  <a:lnTo>
                    <a:pt x="107980" y="58630"/>
                  </a:lnTo>
                  <a:lnTo>
                    <a:pt x="107980" y="58630"/>
                  </a:lnTo>
                  <a:cubicBezTo>
                    <a:pt x="108167" y="65148"/>
                    <a:pt x="107023" y="71636"/>
                    <a:pt x="104618" y="77697"/>
                  </a:cubicBezTo>
                  <a:lnTo>
                    <a:pt x="113953" y="85530"/>
                  </a:lnTo>
                  <a:lnTo>
                    <a:pt x="109086" y="93960"/>
                  </a:lnTo>
                  <a:lnTo>
                    <a:pt x="97636" y="89792"/>
                  </a:lnTo>
                  <a:cubicBezTo>
                    <a:pt x="93588" y="94905"/>
                    <a:pt x="88542" y="99139"/>
                    <a:pt x="82804" y="102237"/>
                  </a:cubicBezTo>
                  <a:lnTo>
                    <a:pt x="84920" y="114237"/>
                  </a:lnTo>
                  <a:lnTo>
                    <a:pt x="75773" y="117566"/>
                  </a:lnTo>
                  <a:lnTo>
                    <a:pt x="69681" y="107014"/>
                  </a:lnTo>
                  <a:lnTo>
                    <a:pt x="69681" y="107014"/>
                  </a:lnTo>
                  <a:cubicBezTo>
                    <a:pt x="63294" y="108329"/>
                    <a:pt x="56706" y="108329"/>
                    <a:pt x="50319" y="107014"/>
                  </a:cubicBezTo>
                  <a:lnTo>
                    <a:pt x="44227" y="117566"/>
                  </a:lnTo>
                  <a:lnTo>
                    <a:pt x="35080" y="114237"/>
                  </a:lnTo>
                  <a:lnTo>
                    <a:pt x="37196" y="102237"/>
                  </a:lnTo>
                  <a:lnTo>
                    <a:pt x="37196" y="102237"/>
                  </a:lnTo>
                  <a:cubicBezTo>
                    <a:pt x="31458" y="99139"/>
                    <a:pt x="26412" y="94905"/>
                    <a:pt x="22364" y="89792"/>
                  </a:cubicBezTo>
                  <a:lnTo>
                    <a:pt x="10914" y="93960"/>
                  </a:lnTo>
                  <a:lnTo>
                    <a:pt x="6047" y="85530"/>
                  </a:lnTo>
                  <a:lnTo>
                    <a:pt x="15382" y="77697"/>
                  </a:lnTo>
                  <a:lnTo>
                    <a:pt x="15382" y="77697"/>
                  </a:lnTo>
                  <a:cubicBezTo>
                    <a:pt x="12977" y="71636"/>
                    <a:pt x="11833" y="65148"/>
                    <a:pt x="12020" y="58630"/>
                  </a:cubicBezTo>
                  <a:lnTo>
                    <a:pt x="569" y="54463"/>
                  </a:lnTo>
                  <a:lnTo>
                    <a:pt x="2260" y="44877"/>
                  </a:lnTo>
                  <a:lnTo>
                    <a:pt x="14445" y="44877"/>
                  </a:lnTo>
                  <a:lnTo>
                    <a:pt x="14445" y="44877"/>
                  </a:lnTo>
                  <a:cubicBezTo>
                    <a:pt x="16499" y="38688"/>
                    <a:pt x="19793" y="32983"/>
                    <a:pt x="24125" y="28109"/>
                  </a:cubicBezTo>
                  <a:lnTo>
                    <a:pt x="18033" y="17557"/>
                  </a:lnTo>
                  <a:lnTo>
                    <a:pt x="25489" y="11300"/>
                  </a:lnTo>
                  <a:lnTo>
                    <a:pt x="34823" y="19133"/>
                  </a:lnTo>
                  <a:lnTo>
                    <a:pt x="34823" y="19133"/>
                  </a:lnTo>
                  <a:cubicBezTo>
                    <a:pt x="40375" y="15712"/>
                    <a:pt x="46566" y="13459"/>
                    <a:pt x="53017" y="12511"/>
                  </a:cubicBezTo>
                  <a:lnTo>
                    <a:pt x="55133" y="511"/>
                  </a:lnTo>
                  <a:lnTo>
                    <a:pt x="64867" y="511"/>
                  </a:lnTo>
                  <a:lnTo>
                    <a:pt x="66983" y="12511"/>
                  </a:lnTo>
                  <a:lnTo>
                    <a:pt x="66983" y="12511"/>
                  </a:lnTo>
                  <a:cubicBezTo>
                    <a:pt x="73434" y="13459"/>
                    <a:pt x="79625" y="15712"/>
                    <a:pt x="85177" y="19133"/>
                  </a:cubicBezTo>
                  <a:close/>
                </a:path>
              </a:pathLst>
            </a:custGeom>
            <a:solidFill>
              <a:schemeClr val="dk2"/>
            </a:solidFill>
            <a:ln cap="flat" cmpd="sng" w="15875">
              <a:solidFill>
                <a:srgbClr val="D8E0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0"/>
            <p:cNvSpPr txBox="1"/>
            <p:nvPr/>
          </p:nvSpPr>
          <p:spPr>
            <a:xfrm>
              <a:off x="1928475" y="1725667"/>
              <a:ext cx="1497981" cy="1287807"/>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1200"/>
                <a:buFont typeface="Open Sans"/>
                <a:buNone/>
              </a:pPr>
              <a:r>
                <a:rPr b="0" i="0" lang="en-US" sz="1200" u="none" cap="none" strike="noStrike">
                  <a:solidFill>
                    <a:schemeClr val="lt1"/>
                  </a:solidFill>
                  <a:latin typeface="Open Sans"/>
                  <a:ea typeface="Open Sans"/>
                  <a:cs typeface="Open Sans"/>
                  <a:sym typeface="Open Sans"/>
                </a:rPr>
                <a:t>Natural Language Processing (NLP) is a branch of AI that enables computers to understand and process human language.</a:t>
              </a:r>
              <a:endParaRPr b="0" i="0" sz="1200" u="none" cap="none" strike="noStrike">
                <a:solidFill>
                  <a:schemeClr val="lt1"/>
                </a:solidFill>
                <a:latin typeface="Open Sans"/>
                <a:ea typeface="Open Sans"/>
                <a:cs typeface="Open Sans"/>
                <a:sym typeface="Open Sans"/>
              </a:endParaRPr>
            </a:p>
          </p:txBody>
        </p:sp>
        <p:sp>
          <p:nvSpPr>
            <p:cNvPr id="328" name="Google Shape;328;p10"/>
            <p:cNvSpPr/>
            <p:nvPr/>
          </p:nvSpPr>
          <p:spPr>
            <a:xfrm>
              <a:off x="1550750" y="706596"/>
              <a:ext cx="3081592" cy="3081592"/>
            </a:xfrm>
            <a:custGeom>
              <a:rect b="b" l="l" r="r" t="t"/>
              <a:pathLst>
                <a:path extrusionOk="0" h="120000" w="120000">
                  <a:moveTo>
                    <a:pt x="43681" y="6329"/>
                  </a:moveTo>
                  <a:lnTo>
                    <a:pt x="43681" y="6329"/>
                  </a:lnTo>
                  <a:cubicBezTo>
                    <a:pt x="69729" y="-1592"/>
                    <a:pt x="97703" y="10335"/>
                    <a:pt x="110024" y="34613"/>
                  </a:cubicBezTo>
                  <a:cubicBezTo>
                    <a:pt x="122345" y="58891"/>
                    <a:pt x="115456" y="88510"/>
                    <a:pt x="93685" y="104858"/>
                  </a:cubicBezTo>
                  <a:lnTo>
                    <a:pt x="95745" y="108159"/>
                  </a:lnTo>
                  <a:lnTo>
                    <a:pt x="88149" y="105108"/>
                  </a:lnTo>
                  <a:lnTo>
                    <a:pt x="88514" y="96572"/>
                  </a:lnTo>
                  <a:lnTo>
                    <a:pt x="90573" y="99872"/>
                  </a:lnTo>
                  <a:lnTo>
                    <a:pt x="90573" y="99872"/>
                  </a:lnTo>
                  <a:cubicBezTo>
                    <a:pt x="109848" y="85092"/>
                    <a:pt x="115790" y="58640"/>
                    <a:pt x="104689" y="37036"/>
                  </a:cubicBezTo>
                  <a:cubicBezTo>
                    <a:pt x="93588" y="15433"/>
                    <a:pt x="68622" y="4863"/>
                    <a:pt x="45384" y="11929"/>
                  </a:cubicBezTo>
                  <a:close/>
                </a:path>
              </a:pathLst>
            </a:custGeom>
            <a:solidFill>
              <a:srgbClr val="ACAE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9" name="Google Shape;329;p10"/>
          <p:cNvSpPr/>
          <p:nvPr/>
        </p:nvSpPr>
        <p:spPr>
          <a:xfrm>
            <a:off x="0" y="6400800"/>
            <a:ext cx="12192000"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500"/>
                                        <p:tgtEl>
                                          <p:spTgt spid="3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3" name="Shape 333"/>
        <p:cNvGrpSpPr/>
        <p:nvPr/>
      </p:nvGrpSpPr>
      <p:grpSpPr>
        <a:xfrm>
          <a:off x="0" y="0"/>
          <a:ext cx="0" cy="0"/>
          <a:chOff x="0" y="0"/>
          <a:chExt cx="0" cy="0"/>
        </a:xfrm>
      </p:grpSpPr>
      <p:sp>
        <p:nvSpPr>
          <p:cNvPr id="334" name="Google Shape;334;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grpSp>
        <p:nvGrpSpPr>
          <p:cNvPr id="335" name="Google Shape;335;p11"/>
          <p:cNvGrpSpPr/>
          <p:nvPr/>
        </p:nvGrpSpPr>
        <p:grpSpPr>
          <a:xfrm>
            <a:off x="-5141068" y="-129308"/>
            <a:ext cx="12192001" cy="6858004"/>
            <a:chOff x="0" y="-1"/>
            <a:chExt cx="12192001" cy="6858004"/>
          </a:xfrm>
        </p:grpSpPr>
        <p:sp>
          <p:nvSpPr>
            <p:cNvPr id="336" name="Google Shape;336;p11"/>
            <p:cNvSpPr/>
            <p:nvPr/>
          </p:nvSpPr>
          <p:spPr>
            <a:xfrm>
              <a:off x="0" y="-1"/>
              <a:ext cx="5140171" cy="685799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337" name="Google Shape;337;p11"/>
            <p:cNvSpPr/>
            <p:nvPr/>
          </p:nvSpPr>
          <p:spPr>
            <a:xfrm>
              <a:off x="5140171" y="2"/>
              <a:ext cx="5140171" cy="6857998"/>
            </a:xfrm>
            <a:prstGeom prst="rect">
              <a:avLst/>
            </a:prstGeom>
            <a:solidFill>
              <a:srgbClr val="FC6C0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338" name="Google Shape;338;p11"/>
            <p:cNvSpPr/>
            <p:nvPr/>
          </p:nvSpPr>
          <p:spPr>
            <a:xfrm>
              <a:off x="10280343" y="5"/>
              <a:ext cx="1911658" cy="6857998"/>
            </a:xfrm>
            <a:prstGeom prst="rect">
              <a:avLst/>
            </a:prstGeom>
            <a:solidFill>
              <a:srgbClr val="1528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grpSp>
      <p:sp>
        <p:nvSpPr>
          <p:cNvPr id="339" name="Google Shape;339;p11"/>
          <p:cNvSpPr txBox="1"/>
          <p:nvPr>
            <p:ph type="title"/>
          </p:nvPr>
        </p:nvSpPr>
        <p:spPr>
          <a:xfrm>
            <a:off x="1617846" y="446623"/>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3F3F3F"/>
              </a:buClr>
              <a:buSzPts val="4400"/>
              <a:buFont typeface="Open Sans"/>
              <a:buNone/>
            </a:pPr>
            <a:r>
              <a:rPr b="1" lang="en-US"/>
              <a:t>NPL </a:t>
            </a:r>
            <a:r>
              <a:rPr b="1" lang="en-US">
                <a:solidFill>
                  <a:schemeClr val="lt1"/>
                </a:solidFill>
              </a:rPr>
              <a:t>Techniq</a:t>
            </a:r>
            <a:r>
              <a:rPr b="1" lang="en-US"/>
              <a:t>ues Used</a:t>
            </a:r>
            <a:endParaRPr b="1"/>
          </a:p>
        </p:txBody>
      </p:sp>
      <p:cxnSp>
        <p:nvCxnSpPr>
          <p:cNvPr id="340" name="Google Shape;340;p11"/>
          <p:cNvCxnSpPr/>
          <p:nvPr/>
        </p:nvCxnSpPr>
        <p:spPr>
          <a:xfrm>
            <a:off x="1193532" y="1897380"/>
            <a:ext cx="9966960" cy="0"/>
          </a:xfrm>
          <a:prstGeom prst="straightConnector1">
            <a:avLst/>
          </a:prstGeom>
          <a:noFill/>
          <a:ln cap="flat" cmpd="sng" w="12700">
            <a:solidFill>
              <a:srgbClr val="3F3F3F"/>
            </a:solidFill>
            <a:prstDash val="solid"/>
            <a:round/>
            <a:headEnd len="sm" w="sm" type="none"/>
            <a:tailEnd len="sm" w="sm" type="none"/>
          </a:ln>
        </p:spPr>
      </p:cxnSp>
      <p:sp>
        <p:nvSpPr>
          <p:cNvPr id="341" name="Google Shape;341;p11"/>
          <p:cNvSpPr/>
          <p:nvPr/>
        </p:nvSpPr>
        <p:spPr>
          <a:xfrm>
            <a:off x="0" y="6400800"/>
            <a:ext cx="12192000"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2" name="Google Shape;342;p11"/>
          <p:cNvGrpSpPr/>
          <p:nvPr/>
        </p:nvGrpSpPr>
        <p:grpSpPr>
          <a:xfrm>
            <a:off x="480291" y="2521628"/>
            <a:ext cx="10890650" cy="2624797"/>
            <a:chOff x="0" y="464227"/>
            <a:chExt cx="10890650" cy="2624797"/>
          </a:xfrm>
        </p:grpSpPr>
        <p:sp>
          <p:nvSpPr>
            <p:cNvPr id="343" name="Google Shape;343;p11"/>
            <p:cNvSpPr/>
            <p:nvPr/>
          </p:nvSpPr>
          <p:spPr>
            <a:xfrm>
              <a:off x="1259296" y="534731"/>
              <a:ext cx="1512000" cy="1512000"/>
            </a:xfrm>
            <a:prstGeom prst="rect">
              <a:avLst/>
            </a:prstGeom>
            <a:blipFill rotWithShape="1">
              <a:blip r:embed="rId3">
                <a:alphaModFix/>
              </a:blip>
              <a:stretch>
                <a:fillRect b="0" l="0" r="0" t="0"/>
              </a:stretch>
            </a:blipFill>
            <a:ln cap="flat" cmpd="sng" w="15875">
              <a:solidFill>
                <a:srgbClr val="D8E0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1"/>
            <p:cNvSpPr/>
            <p:nvPr/>
          </p:nvSpPr>
          <p:spPr>
            <a:xfrm>
              <a:off x="0" y="2058071"/>
              <a:ext cx="4925923" cy="64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1"/>
            <p:cNvSpPr txBox="1"/>
            <p:nvPr/>
          </p:nvSpPr>
          <p:spPr>
            <a:xfrm>
              <a:off x="0" y="2058071"/>
              <a:ext cx="4925923" cy="648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3600"/>
                <a:buFont typeface="Open Sans"/>
                <a:buNone/>
              </a:pPr>
              <a:r>
                <a:rPr b="1" i="0" lang="en-US" sz="3600" u="none" cap="none" strike="noStrike">
                  <a:solidFill>
                    <a:schemeClr val="dk1"/>
                  </a:solidFill>
                  <a:latin typeface="Open Sans"/>
                  <a:ea typeface="Open Sans"/>
                  <a:cs typeface="Open Sans"/>
                  <a:sym typeface="Open Sans"/>
                </a:rPr>
                <a:t>Intent recognition</a:t>
              </a:r>
              <a:endParaRPr/>
            </a:p>
          </p:txBody>
        </p:sp>
        <p:sp>
          <p:nvSpPr>
            <p:cNvPr id="346" name="Google Shape;346;p11"/>
            <p:cNvSpPr/>
            <p:nvPr/>
          </p:nvSpPr>
          <p:spPr>
            <a:xfrm>
              <a:off x="0" y="2553129"/>
              <a:ext cx="4320000" cy="53589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1"/>
            <p:cNvSpPr txBox="1"/>
            <p:nvPr/>
          </p:nvSpPr>
          <p:spPr>
            <a:xfrm>
              <a:off x="0" y="2553129"/>
              <a:ext cx="4320000" cy="53589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700"/>
                <a:buFont typeface="Open Sans"/>
                <a:buNone/>
              </a:pPr>
              <a:r>
                <a:rPr b="0" i="0" lang="en-US" sz="1700" u="none" cap="none" strike="noStrike">
                  <a:solidFill>
                    <a:schemeClr val="dk1"/>
                  </a:solidFill>
                  <a:latin typeface="Open Sans"/>
                  <a:ea typeface="Open Sans"/>
                  <a:cs typeface="Open Sans"/>
                  <a:sym typeface="Open Sans"/>
                </a:rPr>
                <a:t>Identifies the user's intent from their message.</a:t>
              </a:r>
              <a:endParaRPr/>
            </a:p>
          </p:txBody>
        </p:sp>
        <p:sp>
          <p:nvSpPr>
            <p:cNvPr id="348" name="Google Shape;348;p11"/>
            <p:cNvSpPr/>
            <p:nvPr/>
          </p:nvSpPr>
          <p:spPr>
            <a:xfrm>
              <a:off x="7755324" y="464227"/>
              <a:ext cx="1512000" cy="1512000"/>
            </a:xfrm>
            <a:prstGeom prst="rect">
              <a:avLst/>
            </a:prstGeom>
            <a:blipFill rotWithShape="1">
              <a:blip r:embed="rId4">
                <a:alphaModFix/>
              </a:blip>
              <a:stretch>
                <a:fillRect b="0" l="0" r="0" t="0"/>
              </a:stretch>
            </a:blipFill>
            <a:ln cap="flat" cmpd="sng" w="15875">
              <a:solidFill>
                <a:srgbClr val="D8E0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1"/>
            <p:cNvSpPr/>
            <p:nvPr/>
          </p:nvSpPr>
          <p:spPr>
            <a:xfrm>
              <a:off x="6570650" y="2016812"/>
              <a:ext cx="4320000" cy="64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1"/>
            <p:cNvSpPr txBox="1"/>
            <p:nvPr/>
          </p:nvSpPr>
          <p:spPr>
            <a:xfrm>
              <a:off x="6570650" y="2016812"/>
              <a:ext cx="4320000" cy="648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3600"/>
                <a:buFont typeface="Open Sans"/>
                <a:buNone/>
              </a:pPr>
              <a:r>
                <a:rPr b="1" i="0" lang="en-US" sz="3600" u="none" cap="none" strike="noStrike">
                  <a:solidFill>
                    <a:schemeClr val="dk1"/>
                  </a:solidFill>
                  <a:latin typeface="Open Sans"/>
                  <a:ea typeface="Open Sans"/>
                  <a:cs typeface="Open Sans"/>
                  <a:sym typeface="Open Sans"/>
                </a:rPr>
                <a:t>Entity recognition</a:t>
              </a:r>
              <a:endParaRPr/>
            </a:p>
          </p:txBody>
        </p:sp>
        <p:sp>
          <p:nvSpPr>
            <p:cNvPr id="351" name="Google Shape;351;p11"/>
            <p:cNvSpPr/>
            <p:nvPr/>
          </p:nvSpPr>
          <p:spPr>
            <a:xfrm>
              <a:off x="6570650" y="2528060"/>
              <a:ext cx="4320000" cy="53589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1"/>
            <p:cNvSpPr txBox="1"/>
            <p:nvPr/>
          </p:nvSpPr>
          <p:spPr>
            <a:xfrm>
              <a:off x="6570650" y="2528060"/>
              <a:ext cx="4320000" cy="53589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700"/>
                <a:buFont typeface="Open Sans"/>
                <a:buNone/>
              </a:pPr>
              <a:r>
                <a:rPr b="0" i="0" lang="en-US" sz="1700" u="none" cap="none" strike="noStrike">
                  <a:solidFill>
                    <a:schemeClr val="dk1"/>
                  </a:solidFill>
                  <a:latin typeface="Open Sans"/>
                  <a:ea typeface="Open Sans"/>
                  <a:cs typeface="Open Sans"/>
                  <a:sym typeface="Open Sans"/>
                </a:rPr>
                <a:t>Extracts relevant information from the user's message.</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500"/>
                                        <p:tgtEl>
                                          <p:spTgt spid="3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6" name="Shape 356"/>
        <p:cNvGrpSpPr/>
        <p:nvPr/>
      </p:nvGrpSpPr>
      <p:grpSpPr>
        <a:xfrm>
          <a:off x="0" y="0"/>
          <a:ext cx="0" cy="0"/>
          <a:chOff x="0" y="0"/>
          <a:chExt cx="0" cy="0"/>
        </a:xfrm>
      </p:grpSpPr>
      <p:sp>
        <p:nvSpPr>
          <p:cNvPr id="357" name="Google Shape;357;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grpSp>
        <p:nvGrpSpPr>
          <p:cNvPr id="358" name="Google Shape;358;p12"/>
          <p:cNvGrpSpPr/>
          <p:nvPr/>
        </p:nvGrpSpPr>
        <p:grpSpPr>
          <a:xfrm>
            <a:off x="1908699" y="-4"/>
            <a:ext cx="12192001" cy="6858004"/>
            <a:chOff x="0" y="-1"/>
            <a:chExt cx="12192001" cy="6858004"/>
          </a:xfrm>
        </p:grpSpPr>
        <p:sp>
          <p:nvSpPr>
            <p:cNvPr id="359" name="Google Shape;359;p12"/>
            <p:cNvSpPr/>
            <p:nvPr/>
          </p:nvSpPr>
          <p:spPr>
            <a:xfrm>
              <a:off x="0" y="-1"/>
              <a:ext cx="5140171" cy="685799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360" name="Google Shape;360;p12"/>
            <p:cNvSpPr/>
            <p:nvPr/>
          </p:nvSpPr>
          <p:spPr>
            <a:xfrm>
              <a:off x="5140171" y="2"/>
              <a:ext cx="5140171" cy="6857998"/>
            </a:xfrm>
            <a:prstGeom prst="rect">
              <a:avLst/>
            </a:prstGeom>
            <a:solidFill>
              <a:srgbClr val="FC6C0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361" name="Google Shape;361;p12"/>
            <p:cNvSpPr/>
            <p:nvPr/>
          </p:nvSpPr>
          <p:spPr>
            <a:xfrm>
              <a:off x="10280343" y="5"/>
              <a:ext cx="1911658" cy="6857998"/>
            </a:xfrm>
            <a:prstGeom prst="rect">
              <a:avLst/>
            </a:prstGeom>
            <a:solidFill>
              <a:srgbClr val="1528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grpSp>
      <p:sp>
        <p:nvSpPr>
          <p:cNvPr id="362" name="Google Shape;362;p12"/>
          <p:cNvSpPr txBox="1"/>
          <p:nvPr>
            <p:ph type="title"/>
          </p:nvPr>
        </p:nvSpPr>
        <p:spPr>
          <a:xfrm>
            <a:off x="969413" y="298851"/>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3F3F3F"/>
              </a:buClr>
              <a:buSzPts val="4400"/>
              <a:buFont typeface="Lato"/>
              <a:buNone/>
            </a:pPr>
            <a:r>
              <a:rPr b="1" lang="en-US" sz="4400">
                <a:latin typeface="Lato"/>
                <a:ea typeface="Lato"/>
                <a:cs typeface="Lato"/>
                <a:sym typeface="Lato"/>
              </a:rPr>
              <a:t>Examples of chatbots using NLP</a:t>
            </a:r>
            <a:endParaRPr/>
          </a:p>
        </p:txBody>
      </p:sp>
      <p:cxnSp>
        <p:nvCxnSpPr>
          <p:cNvPr id="363" name="Google Shape;363;p12"/>
          <p:cNvCxnSpPr/>
          <p:nvPr/>
        </p:nvCxnSpPr>
        <p:spPr>
          <a:xfrm>
            <a:off x="1106573" y="1895846"/>
            <a:ext cx="9784080" cy="0"/>
          </a:xfrm>
          <a:prstGeom prst="straightConnector1">
            <a:avLst/>
          </a:prstGeom>
          <a:noFill/>
          <a:ln cap="flat" cmpd="sng" w="12700">
            <a:solidFill>
              <a:srgbClr val="3F3F3F"/>
            </a:solidFill>
            <a:prstDash val="solid"/>
            <a:round/>
            <a:headEnd len="sm" w="sm" type="none"/>
            <a:tailEnd len="sm" w="sm" type="none"/>
          </a:ln>
        </p:spPr>
      </p:cxnSp>
      <p:sp>
        <p:nvSpPr>
          <p:cNvPr id="364" name="Google Shape;364;p12"/>
          <p:cNvSpPr txBox="1"/>
          <p:nvPr>
            <p:ph idx="1" type="body"/>
          </p:nvPr>
        </p:nvSpPr>
        <p:spPr>
          <a:xfrm>
            <a:off x="1641731" y="5424615"/>
            <a:ext cx="2211131" cy="817698"/>
          </a:xfrm>
          <a:prstGeom prst="rect">
            <a:avLst/>
          </a:prstGeom>
          <a:noFill/>
          <a:ln>
            <a:noFill/>
          </a:ln>
        </p:spPr>
        <p:txBody>
          <a:bodyPr anchorCtr="0" anchor="t" bIns="45700" lIns="0" spcFirstLastPara="1" rIns="0" wrap="square" tIns="45700">
            <a:normAutofit/>
          </a:bodyPr>
          <a:lstStyle/>
          <a:p>
            <a:pPr indent="0" lvl="0" marL="0" rtl="0" algn="ctr">
              <a:lnSpc>
                <a:spcPct val="120000"/>
              </a:lnSpc>
              <a:spcBef>
                <a:spcPts val="0"/>
              </a:spcBef>
              <a:spcAft>
                <a:spcPts val="0"/>
              </a:spcAft>
              <a:buSzPts val="1700"/>
              <a:buNone/>
            </a:pPr>
            <a:r>
              <a:t/>
            </a:r>
            <a:endParaRPr sz="1700">
              <a:latin typeface="Lato"/>
              <a:ea typeface="Lato"/>
              <a:cs typeface="Lato"/>
              <a:sym typeface="Lato"/>
            </a:endParaRPr>
          </a:p>
          <a:p>
            <a:pPr indent="0" lvl="0" marL="0" rtl="0" algn="ctr">
              <a:lnSpc>
                <a:spcPct val="120000"/>
              </a:lnSpc>
              <a:spcBef>
                <a:spcPts val="600"/>
              </a:spcBef>
              <a:spcAft>
                <a:spcPts val="0"/>
              </a:spcAft>
              <a:buSzPts val="1700"/>
              <a:buNone/>
            </a:pPr>
            <a:r>
              <a:rPr lang="en-US" sz="1700">
                <a:latin typeface="Lato"/>
                <a:ea typeface="Lato"/>
                <a:cs typeface="Lato"/>
                <a:sym typeface="Lato"/>
              </a:rPr>
              <a:t>Google Assistant</a:t>
            </a:r>
            <a:endParaRPr sz="1700"/>
          </a:p>
        </p:txBody>
      </p:sp>
      <p:sp>
        <p:nvSpPr>
          <p:cNvPr id="365" name="Google Shape;365;p12"/>
          <p:cNvSpPr/>
          <p:nvPr/>
        </p:nvSpPr>
        <p:spPr>
          <a:xfrm>
            <a:off x="0" y="6400800"/>
            <a:ext cx="12192000"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Icon&#10;&#10;Description automatically generated" id="366" name="Google Shape;366;p12"/>
          <p:cNvPicPr preferRelativeResize="0"/>
          <p:nvPr/>
        </p:nvPicPr>
        <p:blipFill rotWithShape="1">
          <a:blip r:embed="rId3">
            <a:alphaModFix/>
          </a:blip>
          <a:srcRect b="0" l="0" r="0" t="0"/>
          <a:stretch/>
        </p:blipFill>
        <p:spPr>
          <a:xfrm>
            <a:off x="646220" y="2023551"/>
            <a:ext cx="3767170" cy="3760891"/>
          </a:xfrm>
          <a:prstGeom prst="rect">
            <a:avLst/>
          </a:prstGeom>
          <a:noFill/>
          <a:ln>
            <a:noFill/>
          </a:ln>
        </p:spPr>
      </p:pic>
      <p:pic>
        <p:nvPicPr>
          <p:cNvPr descr="Logo&#10;&#10;Description automatically generated" id="367" name="Google Shape;367;p12"/>
          <p:cNvPicPr preferRelativeResize="0"/>
          <p:nvPr/>
        </p:nvPicPr>
        <p:blipFill rotWithShape="1">
          <a:blip r:embed="rId4">
            <a:alphaModFix/>
          </a:blip>
          <a:srcRect b="0" l="0" r="0" t="0"/>
          <a:stretch/>
        </p:blipFill>
        <p:spPr>
          <a:xfrm>
            <a:off x="4328532" y="2610054"/>
            <a:ext cx="4082521" cy="2773687"/>
          </a:xfrm>
          <a:prstGeom prst="rect">
            <a:avLst/>
          </a:prstGeom>
          <a:noFill/>
          <a:ln>
            <a:noFill/>
          </a:ln>
        </p:spPr>
      </p:pic>
      <p:sp>
        <p:nvSpPr>
          <p:cNvPr id="368" name="Google Shape;368;p12"/>
          <p:cNvSpPr txBox="1"/>
          <p:nvPr/>
        </p:nvSpPr>
        <p:spPr>
          <a:xfrm>
            <a:off x="5408901" y="5436864"/>
            <a:ext cx="1650603" cy="817698"/>
          </a:xfrm>
          <a:prstGeom prst="rect">
            <a:avLst/>
          </a:prstGeom>
          <a:noFill/>
          <a:ln>
            <a:noFill/>
          </a:ln>
        </p:spPr>
        <p:txBody>
          <a:bodyPr anchorCtr="0" anchor="t" bIns="45700" lIns="0" spcFirstLastPara="1" rIns="0" wrap="square" tIns="45700">
            <a:normAutofit/>
          </a:bodyPr>
          <a:lstStyle/>
          <a:p>
            <a:pPr indent="0" lvl="0" marL="0" marR="0" rtl="0" algn="l">
              <a:lnSpc>
                <a:spcPct val="120000"/>
              </a:lnSpc>
              <a:spcBef>
                <a:spcPts val="0"/>
              </a:spcBef>
              <a:spcAft>
                <a:spcPts val="0"/>
              </a:spcAft>
              <a:buClr>
                <a:schemeClr val="accent1"/>
              </a:buClr>
              <a:buSzPts val="1700"/>
              <a:buFont typeface="Calibri"/>
              <a:buNone/>
            </a:pPr>
            <a:r>
              <a:t/>
            </a:r>
            <a:endParaRPr b="0" i="0" sz="1700" u="none" cap="none" strike="noStrike">
              <a:solidFill>
                <a:srgbClr val="3F3F3F"/>
              </a:solidFill>
              <a:latin typeface="Lato"/>
              <a:ea typeface="Lato"/>
              <a:cs typeface="Lato"/>
              <a:sym typeface="Lato"/>
            </a:endParaRPr>
          </a:p>
          <a:p>
            <a:pPr indent="0" lvl="0" marL="0" marR="0" rtl="0" algn="ctr">
              <a:lnSpc>
                <a:spcPct val="120000"/>
              </a:lnSpc>
              <a:spcBef>
                <a:spcPts val="600"/>
              </a:spcBef>
              <a:spcAft>
                <a:spcPts val="0"/>
              </a:spcAft>
              <a:buClr>
                <a:schemeClr val="accent1"/>
              </a:buClr>
              <a:buSzPts val="1700"/>
              <a:buFont typeface="Calibri"/>
              <a:buNone/>
            </a:pPr>
            <a:r>
              <a:rPr b="0" i="0" lang="en-US" sz="1700" u="none" cap="none" strike="noStrike">
                <a:solidFill>
                  <a:srgbClr val="3F3F3F"/>
                </a:solidFill>
                <a:latin typeface="Lato"/>
                <a:ea typeface="Lato"/>
                <a:cs typeface="Lato"/>
                <a:sym typeface="Lato"/>
              </a:rPr>
              <a:t>Alexa</a:t>
            </a:r>
            <a:endParaRPr b="0" i="0" sz="1700" u="none" cap="none" strike="noStrike">
              <a:solidFill>
                <a:srgbClr val="3F3F3F"/>
              </a:solidFill>
              <a:latin typeface="Open Sans"/>
              <a:ea typeface="Open Sans"/>
              <a:cs typeface="Open Sans"/>
              <a:sym typeface="Open Sans"/>
            </a:endParaRPr>
          </a:p>
        </p:txBody>
      </p:sp>
      <p:pic>
        <p:nvPicPr>
          <p:cNvPr descr="Circle&#10;&#10;Description automatically generated" id="369" name="Google Shape;369;p12"/>
          <p:cNvPicPr preferRelativeResize="0"/>
          <p:nvPr/>
        </p:nvPicPr>
        <p:blipFill rotWithShape="1">
          <a:blip r:embed="rId5">
            <a:alphaModFix/>
          </a:blip>
          <a:srcRect b="0" l="0" r="0" t="0"/>
          <a:stretch/>
        </p:blipFill>
        <p:spPr>
          <a:xfrm>
            <a:off x="8686353" y="2353718"/>
            <a:ext cx="2773686" cy="2773686"/>
          </a:xfrm>
          <a:prstGeom prst="rect">
            <a:avLst/>
          </a:prstGeom>
          <a:noFill/>
          <a:ln>
            <a:noFill/>
          </a:ln>
        </p:spPr>
      </p:pic>
      <p:sp>
        <p:nvSpPr>
          <p:cNvPr id="370" name="Google Shape;370;p12"/>
          <p:cNvSpPr txBox="1"/>
          <p:nvPr/>
        </p:nvSpPr>
        <p:spPr>
          <a:xfrm>
            <a:off x="9334648" y="5436864"/>
            <a:ext cx="1650603" cy="817698"/>
          </a:xfrm>
          <a:prstGeom prst="rect">
            <a:avLst/>
          </a:prstGeom>
          <a:noFill/>
          <a:ln>
            <a:noFill/>
          </a:ln>
        </p:spPr>
        <p:txBody>
          <a:bodyPr anchorCtr="0" anchor="t" bIns="45700" lIns="0" spcFirstLastPara="1" rIns="0" wrap="square" tIns="45700">
            <a:normAutofit/>
          </a:bodyPr>
          <a:lstStyle/>
          <a:p>
            <a:pPr indent="0" lvl="0" marL="0" marR="0" rtl="0" algn="l">
              <a:lnSpc>
                <a:spcPct val="120000"/>
              </a:lnSpc>
              <a:spcBef>
                <a:spcPts val="0"/>
              </a:spcBef>
              <a:spcAft>
                <a:spcPts val="0"/>
              </a:spcAft>
              <a:buClr>
                <a:schemeClr val="accent1"/>
              </a:buClr>
              <a:buSzPts val="1700"/>
              <a:buFont typeface="Calibri"/>
              <a:buNone/>
            </a:pPr>
            <a:r>
              <a:t/>
            </a:r>
            <a:endParaRPr b="0" i="0" sz="1700" u="none" cap="none" strike="noStrike">
              <a:solidFill>
                <a:srgbClr val="3F3F3F"/>
              </a:solidFill>
              <a:latin typeface="Lato"/>
              <a:ea typeface="Lato"/>
              <a:cs typeface="Lato"/>
              <a:sym typeface="Lato"/>
            </a:endParaRPr>
          </a:p>
          <a:p>
            <a:pPr indent="0" lvl="0" marL="0" marR="0" rtl="0" algn="ctr">
              <a:lnSpc>
                <a:spcPct val="120000"/>
              </a:lnSpc>
              <a:spcBef>
                <a:spcPts val="600"/>
              </a:spcBef>
              <a:spcAft>
                <a:spcPts val="0"/>
              </a:spcAft>
              <a:buClr>
                <a:schemeClr val="accent1"/>
              </a:buClr>
              <a:buSzPts val="1700"/>
              <a:buFont typeface="Calibri"/>
              <a:buNone/>
            </a:pPr>
            <a:r>
              <a:rPr b="0" i="0" lang="en-US" sz="1700" u="none" cap="none" strike="noStrike">
                <a:solidFill>
                  <a:srgbClr val="3F3F3F"/>
                </a:solidFill>
                <a:latin typeface="Lato"/>
                <a:ea typeface="Lato"/>
                <a:cs typeface="Lato"/>
                <a:sym typeface="Lato"/>
              </a:rPr>
              <a:t>Siri</a:t>
            </a:r>
            <a:endParaRPr b="0" i="0" sz="1700" u="none" cap="none" strike="noStrike">
              <a:solidFill>
                <a:srgbClr val="3F3F3F"/>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500"/>
                                        <p:tgtEl>
                                          <p:spTgt spid="3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74" name="Shape 374"/>
        <p:cNvGrpSpPr/>
        <p:nvPr/>
      </p:nvGrpSpPr>
      <p:grpSpPr>
        <a:xfrm>
          <a:off x="0" y="0"/>
          <a:ext cx="0" cy="0"/>
          <a:chOff x="0" y="0"/>
          <a:chExt cx="0" cy="0"/>
        </a:xfrm>
      </p:grpSpPr>
      <p:sp>
        <p:nvSpPr>
          <p:cNvPr id="375" name="Google Shape;375;p13"/>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6" name="Google Shape;376;p13"/>
          <p:cNvCxnSpPr/>
          <p:nvPr/>
        </p:nvCxnSpPr>
        <p:spPr>
          <a:xfrm>
            <a:off x="1207658" y="4474741"/>
            <a:ext cx="9875520" cy="0"/>
          </a:xfrm>
          <a:prstGeom prst="straightConnector1">
            <a:avLst/>
          </a:prstGeom>
          <a:noFill/>
          <a:ln cap="flat" cmpd="sng" w="12700">
            <a:solidFill>
              <a:srgbClr val="FEFEFE"/>
            </a:solidFill>
            <a:prstDash val="solid"/>
            <a:round/>
            <a:headEnd len="sm" w="sm" type="none"/>
            <a:tailEnd len="sm" w="sm" type="none"/>
          </a:ln>
        </p:spPr>
      </p:cxnSp>
      <p:pic>
        <p:nvPicPr>
          <p:cNvPr descr="Network connection abstract against a white background" id="377" name="Google Shape;377;p13"/>
          <p:cNvPicPr preferRelativeResize="0"/>
          <p:nvPr/>
        </p:nvPicPr>
        <p:blipFill rotWithShape="1">
          <a:blip r:embed="rId3">
            <a:alphaModFix/>
          </a:blip>
          <a:srcRect b="0" l="0" r="0" t="39605"/>
          <a:stretch/>
        </p:blipFill>
        <p:spPr>
          <a:xfrm>
            <a:off x="-32" y="10"/>
            <a:ext cx="12192031" cy="4915066"/>
          </a:xfrm>
          <a:prstGeom prst="rect">
            <a:avLst/>
          </a:prstGeom>
          <a:noFill/>
          <a:ln>
            <a:noFill/>
          </a:ln>
        </p:spPr>
      </p:pic>
      <p:sp>
        <p:nvSpPr>
          <p:cNvPr id="378" name="Google Shape;378;p13"/>
          <p:cNvSpPr/>
          <p:nvPr/>
        </p:nvSpPr>
        <p:spPr>
          <a:xfrm>
            <a:off x="1507" y="4915076"/>
            <a:ext cx="12188952" cy="1942924"/>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3"/>
          <p:cNvSpPr txBox="1"/>
          <p:nvPr>
            <p:ph type="title"/>
          </p:nvPr>
        </p:nvSpPr>
        <p:spPr>
          <a:xfrm>
            <a:off x="828675" y="5120639"/>
            <a:ext cx="7137263" cy="1280161"/>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rgbClr val="FFFFFF"/>
              </a:buClr>
              <a:buSzPts val="4400"/>
              <a:buFont typeface="Open Sans"/>
              <a:buNone/>
            </a:pPr>
            <a:r>
              <a:rPr b="1" lang="en-US">
                <a:solidFill>
                  <a:srgbClr val="FFFFFF"/>
                </a:solidFill>
              </a:rPr>
              <a:t>Machine Learning Algorithms</a:t>
            </a:r>
            <a:endParaRPr/>
          </a:p>
        </p:txBody>
      </p:sp>
      <p:cxnSp>
        <p:nvCxnSpPr>
          <p:cNvPr id="380" name="Google Shape;380;p13"/>
          <p:cNvCxnSpPr/>
          <p:nvPr/>
        </p:nvCxnSpPr>
        <p:spPr>
          <a:xfrm rot="-5400000">
            <a:off x="7532813" y="5760720"/>
            <a:ext cx="1188720" cy="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grpSp>
        <p:nvGrpSpPr>
          <p:cNvPr id="385" name="Google Shape;385;p14"/>
          <p:cNvGrpSpPr/>
          <p:nvPr/>
        </p:nvGrpSpPr>
        <p:grpSpPr>
          <a:xfrm>
            <a:off x="0" y="-1"/>
            <a:ext cx="12192001" cy="6858004"/>
            <a:chOff x="0" y="-1"/>
            <a:chExt cx="12192001" cy="6858004"/>
          </a:xfrm>
        </p:grpSpPr>
        <p:sp>
          <p:nvSpPr>
            <p:cNvPr id="386" name="Google Shape;386;p14"/>
            <p:cNvSpPr/>
            <p:nvPr/>
          </p:nvSpPr>
          <p:spPr>
            <a:xfrm>
              <a:off x="0" y="-1"/>
              <a:ext cx="5140171" cy="685799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387" name="Google Shape;387;p14"/>
            <p:cNvSpPr/>
            <p:nvPr/>
          </p:nvSpPr>
          <p:spPr>
            <a:xfrm>
              <a:off x="5140171" y="2"/>
              <a:ext cx="5140171" cy="6857998"/>
            </a:xfrm>
            <a:prstGeom prst="rect">
              <a:avLst/>
            </a:prstGeom>
            <a:solidFill>
              <a:srgbClr val="FC6C0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388" name="Google Shape;388;p14"/>
            <p:cNvSpPr/>
            <p:nvPr/>
          </p:nvSpPr>
          <p:spPr>
            <a:xfrm>
              <a:off x="10280343" y="5"/>
              <a:ext cx="1911658" cy="6857998"/>
            </a:xfrm>
            <a:prstGeom prst="rect">
              <a:avLst/>
            </a:prstGeom>
            <a:solidFill>
              <a:srgbClr val="1528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grpSp>
      <p:grpSp>
        <p:nvGrpSpPr>
          <p:cNvPr id="389" name="Google Shape;389;p14"/>
          <p:cNvGrpSpPr/>
          <p:nvPr/>
        </p:nvGrpSpPr>
        <p:grpSpPr>
          <a:xfrm>
            <a:off x="1098050" y="2110063"/>
            <a:ext cx="10056860" cy="3757166"/>
            <a:chOff x="770" y="1862"/>
            <a:chExt cx="10056860" cy="3757166"/>
          </a:xfrm>
        </p:grpSpPr>
        <p:sp>
          <p:nvSpPr>
            <p:cNvPr id="390" name="Google Shape;390;p14"/>
            <p:cNvSpPr/>
            <p:nvPr/>
          </p:nvSpPr>
          <p:spPr>
            <a:xfrm rot="-5400000">
              <a:off x="770" y="1862"/>
              <a:ext cx="3757166" cy="3757166"/>
            </a:xfrm>
            <a:prstGeom prst="downArrow">
              <a:avLst>
                <a:gd fmla="val 50000" name="adj1"/>
                <a:gd fmla="val 35000" name="adj2"/>
              </a:avLst>
            </a:prstGeom>
            <a:solidFill>
              <a:schemeClr val="dk2"/>
            </a:solidFill>
            <a:ln cap="flat" cmpd="sng" w="15875">
              <a:solidFill>
                <a:srgbClr val="D8E0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4"/>
            <p:cNvSpPr txBox="1"/>
            <p:nvPr/>
          </p:nvSpPr>
          <p:spPr>
            <a:xfrm>
              <a:off x="771" y="941152"/>
              <a:ext cx="3099662" cy="1878583"/>
            </a:xfrm>
            <a:prstGeom prst="rect">
              <a:avLst/>
            </a:prstGeom>
            <a:noFill/>
            <a:ln>
              <a:noFill/>
            </a:ln>
          </p:spPr>
          <p:txBody>
            <a:bodyPr anchorCtr="0" anchor="ctr" bIns="92450" lIns="92450" spcFirstLastPara="1" rIns="92450" wrap="square" tIns="92450">
              <a:noAutofit/>
            </a:bodyPr>
            <a:lstStyle/>
            <a:p>
              <a:pPr indent="0" lvl="0" marL="0" marR="0" rtl="0" algn="ctr">
                <a:lnSpc>
                  <a:spcPct val="90000"/>
                </a:lnSpc>
                <a:spcBef>
                  <a:spcPts val="0"/>
                </a:spcBef>
                <a:spcAft>
                  <a:spcPts val="0"/>
                </a:spcAft>
                <a:buClr>
                  <a:schemeClr val="lt1"/>
                </a:buClr>
                <a:buSzPts val="1300"/>
                <a:buFont typeface="Open Sans"/>
                <a:buNone/>
              </a:pPr>
              <a:r>
                <a:rPr b="0" i="0" lang="en-US" sz="1300" u="none" cap="none" strike="noStrike">
                  <a:solidFill>
                    <a:schemeClr val="lt1"/>
                  </a:solidFill>
                  <a:latin typeface="Open Sans"/>
                  <a:ea typeface="Open Sans"/>
                  <a:cs typeface="Open Sans"/>
                  <a:sym typeface="Open Sans"/>
                </a:rPr>
                <a:t>Can be used to improve the performance of our FAQ chatbot by analyzing user interactions and feedback to identify areas for improvement. The chatbot can then be trained on this data to provide more accurate and helpful responses.</a:t>
              </a:r>
              <a:endParaRPr/>
            </a:p>
          </p:txBody>
        </p:sp>
        <p:sp>
          <p:nvSpPr>
            <p:cNvPr id="392" name="Google Shape;392;p14"/>
            <p:cNvSpPr/>
            <p:nvPr/>
          </p:nvSpPr>
          <p:spPr>
            <a:xfrm rot="5400000">
              <a:off x="6300463" y="1862"/>
              <a:ext cx="3757166" cy="3757166"/>
            </a:xfrm>
            <a:prstGeom prst="downArrow">
              <a:avLst>
                <a:gd fmla="val 50000" name="adj1"/>
                <a:gd fmla="val 35000" name="adj2"/>
              </a:avLst>
            </a:prstGeom>
            <a:solidFill>
              <a:schemeClr val="dk2"/>
            </a:solidFill>
            <a:ln cap="flat" cmpd="sng" w="15875">
              <a:solidFill>
                <a:srgbClr val="D8E0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4"/>
            <p:cNvSpPr txBox="1"/>
            <p:nvPr/>
          </p:nvSpPr>
          <p:spPr>
            <a:xfrm>
              <a:off x="6957968" y="941154"/>
              <a:ext cx="3099662" cy="1878583"/>
            </a:xfrm>
            <a:prstGeom prst="rect">
              <a:avLst/>
            </a:prstGeom>
            <a:noFill/>
            <a:ln>
              <a:noFill/>
            </a:ln>
          </p:spPr>
          <p:txBody>
            <a:bodyPr anchorCtr="0" anchor="ctr" bIns="92450" lIns="92450" spcFirstLastPara="1" rIns="92450" wrap="square" tIns="92450">
              <a:noAutofit/>
            </a:bodyPr>
            <a:lstStyle/>
            <a:p>
              <a:pPr indent="0" lvl="0" marL="0" marR="0" rtl="0" algn="ctr">
                <a:lnSpc>
                  <a:spcPct val="90000"/>
                </a:lnSpc>
                <a:spcBef>
                  <a:spcPts val="0"/>
                </a:spcBef>
                <a:spcAft>
                  <a:spcPts val="0"/>
                </a:spcAft>
                <a:buClr>
                  <a:schemeClr val="lt1"/>
                </a:buClr>
                <a:buSzPts val="1300"/>
                <a:buFont typeface="Open Sans"/>
                <a:buNone/>
              </a:pPr>
              <a:r>
                <a:rPr b="0" i="0" lang="en-US" sz="1300" u="none" cap="none" strike="noStrike">
                  <a:solidFill>
                    <a:schemeClr val="lt1"/>
                  </a:solidFill>
                  <a:latin typeface="Open Sans"/>
                  <a:ea typeface="Open Sans"/>
                  <a:cs typeface="Open Sans"/>
                  <a:sym typeface="Open Sans"/>
                </a:rPr>
                <a:t>They are already widely used in other applications such as image recognition, speech recognition, and recommendation systems. Netflix, for example, uses machine learning algorithms to recommend personalized content to users based on their viewing history.</a:t>
              </a:r>
              <a:endParaRPr/>
            </a:p>
          </p:txBody>
        </p:sp>
      </p:grpSp>
      <p:pic>
        <p:nvPicPr>
          <p:cNvPr descr="Text&#10;&#10;Description automatically generated with medium confidence" id="394" name="Google Shape;394;p14"/>
          <p:cNvPicPr preferRelativeResize="0"/>
          <p:nvPr/>
        </p:nvPicPr>
        <p:blipFill rotWithShape="1">
          <a:blip r:embed="rId3">
            <a:alphaModFix/>
          </a:blip>
          <a:srcRect b="0" l="0" r="0" t="0"/>
          <a:stretch/>
        </p:blipFill>
        <p:spPr>
          <a:xfrm>
            <a:off x="4790542" y="3240350"/>
            <a:ext cx="2610916" cy="1714776"/>
          </a:xfrm>
          <a:prstGeom prst="rect">
            <a:avLst/>
          </a:prstGeom>
          <a:noFill/>
          <a:ln>
            <a:noFill/>
          </a:ln>
        </p:spPr>
      </p:pic>
      <p:pic>
        <p:nvPicPr>
          <p:cNvPr descr="Icon&#10;&#10;Description automatically generated" id="395" name="Google Shape;395;p14"/>
          <p:cNvPicPr preferRelativeResize="0"/>
          <p:nvPr/>
        </p:nvPicPr>
        <p:blipFill rotWithShape="1">
          <a:blip r:embed="rId4">
            <a:alphaModFix amt="20000"/>
          </a:blip>
          <a:srcRect b="0" l="0" r="0" t="0"/>
          <a:stretch/>
        </p:blipFill>
        <p:spPr>
          <a:xfrm>
            <a:off x="2578617" y="-102514"/>
            <a:ext cx="6685727" cy="6685727"/>
          </a:xfrm>
          <a:prstGeom prst="rect">
            <a:avLst/>
          </a:prstGeom>
          <a:noFill/>
          <a:ln>
            <a:noFill/>
          </a:ln>
        </p:spPr>
      </p:pic>
      <p:sp>
        <p:nvSpPr>
          <p:cNvPr id="396" name="Google Shape;396;p14"/>
          <p:cNvSpPr txBox="1"/>
          <p:nvPr/>
        </p:nvSpPr>
        <p:spPr>
          <a:xfrm>
            <a:off x="4581238" y="4584078"/>
            <a:ext cx="8626762"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400" u="none" cap="none" strike="noStrike">
                <a:solidFill>
                  <a:schemeClr val="lt1"/>
                </a:solidFill>
                <a:latin typeface="Open Sans"/>
                <a:ea typeface="Open Sans"/>
                <a:cs typeface="Open Sans"/>
                <a:sym typeface="Open Sans"/>
              </a:rPr>
              <a:t>Algorithms</a:t>
            </a:r>
            <a:endParaRPr sz="4400">
              <a:solidFill>
                <a:schemeClr val="lt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500"/>
                                        <p:tgtEl>
                                          <p:spTgt spid="3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grpSp>
        <p:nvGrpSpPr>
          <p:cNvPr id="401" name="Google Shape;401;p15"/>
          <p:cNvGrpSpPr/>
          <p:nvPr/>
        </p:nvGrpSpPr>
        <p:grpSpPr>
          <a:xfrm>
            <a:off x="-10321950" y="-4"/>
            <a:ext cx="12192001" cy="6858004"/>
            <a:chOff x="0" y="-1"/>
            <a:chExt cx="12192001" cy="6858004"/>
          </a:xfrm>
        </p:grpSpPr>
        <p:sp>
          <p:nvSpPr>
            <p:cNvPr id="402" name="Google Shape;402;p15"/>
            <p:cNvSpPr/>
            <p:nvPr/>
          </p:nvSpPr>
          <p:spPr>
            <a:xfrm>
              <a:off x="0" y="-1"/>
              <a:ext cx="5140171" cy="685799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403" name="Google Shape;403;p15"/>
            <p:cNvSpPr/>
            <p:nvPr/>
          </p:nvSpPr>
          <p:spPr>
            <a:xfrm>
              <a:off x="5140171" y="2"/>
              <a:ext cx="5140171" cy="6857998"/>
            </a:xfrm>
            <a:prstGeom prst="rect">
              <a:avLst/>
            </a:prstGeom>
            <a:solidFill>
              <a:srgbClr val="FC6C0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404" name="Google Shape;404;p15"/>
            <p:cNvSpPr/>
            <p:nvPr/>
          </p:nvSpPr>
          <p:spPr>
            <a:xfrm>
              <a:off x="10280343" y="5"/>
              <a:ext cx="1911658" cy="6857998"/>
            </a:xfrm>
            <a:prstGeom prst="rect">
              <a:avLst/>
            </a:prstGeom>
            <a:solidFill>
              <a:srgbClr val="1528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grpSp>
      <p:sp>
        <p:nvSpPr>
          <p:cNvPr id="405" name="Google Shape;405;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5284C"/>
              </a:buClr>
              <a:buSzPts val="4400"/>
              <a:buFont typeface="Open Sans"/>
              <a:buNone/>
            </a:pPr>
            <a:r>
              <a:rPr b="1" lang="en-US">
                <a:solidFill>
                  <a:srgbClr val="15284C"/>
                </a:solidFill>
              </a:rPr>
              <a:t>Pro</a:t>
            </a:r>
            <a:r>
              <a:rPr b="1" lang="en-US"/>
              <a:t>ject Overview</a:t>
            </a:r>
            <a:endParaRPr b="1"/>
          </a:p>
        </p:txBody>
      </p:sp>
      <p:grpSp>
        <p:nvGrpSpPr>
          <p:cNvPr id="406" name="Google Shape;406;p15"/>
          <p:cNvGrpSpPr/>
          <p:nvPr/>
        </p:nvGrpSpPr>
        <p:grpSpPr>
          <a:xfrm>
            <a:off x="138545" y="2273007"/>
            <a:ext cx="11005235" cy="3347034"/>
            <a:chOff x="0" y="249046"/>
            <a:chExt cx="11005235" cy="3347034"/>
          </a:xfrm>
        </p:grpSpPr>
        <p:sp>
          <p:nvSpPr>
            <p:cNvPr id="407" name="Google Shape;407;p15"/>
            <p:cNvSpPr/>
            <p:nvPr/>
          </p:nvSpPr>
          <p:spPr>
            <a:xfrm>
              <a:off x="424412" y="249046"/>
              <a:ext cx="850313" cy="736797"/>
            </a:xfrm>
            <a:prstGeom prst="rect">
              <a:avLst/>
            </a:prstGeom>
            <a:blipFill rotWithShape="1">
              <a:blip r:embed="rId3">
                <a:alphaModFix/>
              </a:blip>
              <a:stretch>
                <a:fillRect b="0" l="0" r="0" t="0"/>
              </a:stretch>
            </a:blipFill>
            <a:ln cap="flat" cmpd="sng" w="15875">
              <a:solidFill>
                <a:srgbClr val="D8E0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5"/>
            <p:cNvSpPr/>
            <p:nvPr/>
          </p:nvSpPr>
          <p:spPr>
            <a:xfrm>
              <a:off x="590670" y="1089264"/>
              <a:ext cx="2429466" cy="31577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5"/>
            <p:cNvSpPr txBox="1"/>
            <p:nvPr/>
          </p:nvSpPr>
          <p:spPr>
            <a:xfrm>
              <a:off x="590670" y="1089264"/>
              <a:ext cx="2429466" cy="31577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2000"/>
                <a:buFont typeface="Open Sans"/>
                <a:buNone/>
              </a:pPr>
              <a:r>
                <a:rPr b="1" lang="en-US" sz="2000">
                  <a:solidFill>
                    <a:schemeClr val="lt1"/>
                  </a:solidFill>
                  <a:latin typeface="Open Sans"/>
                  <a:ea typeface="Open Sans"/>
                  <a:cs typeface="Open Sans"/>
                  <a:sym typeface="Open Sans"/>
                </a:rPr>
                <a:t>Goal:</a:t>
              </a:r>
              <a:endParaRPr/>
            </a:p>
          </p:txBody>
        </p:sp>
        <p:sp>
          <p:nvSpPr>
            <p:cNvPr id="410" name="Google Shape;410;p15"/>
            <p:cNvSpPr/>
            <p:nvPr/>
          </p:nvSpPr>
          <p:spPr>
            <a:xfrm>
              <a:off x="0" y="1520553"/>
              <a:ext cx="1701027" cy="206629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5"/>
            <p:cNvSpPr txBox="1"/>
            <p:nvPr/>
          </p:nvSpPr>
          <p:spPr>
            <a:xfrm>
              <a:off x="0" y="1520553"/>
              <a:ext cx="1701027" cy="206629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1500"/>
                <a:buFont typeface="Open Sans"/>
                <a:buNone/>
              </a:pPr>
              <a:r>
                <a:rPr lang="en-US" sz="1500">
                  <a:solidFill>
                    <a:schemeClr val="lt1"/>
                  </a:solidFill>
                  <a:latin typeface="Open Sans"/>
                  <a:ea typeface="Open Sans"/>
                  <a:cs typeface="Open Sans"/>
                  <a:sym typeface="Open Sans"/>
                </a:rPr>
                <a:t>To provide a reliable and efficient customer support experience by automating the handling of frequently asked questions.</a:t>
              </a:r>
              <a:endParaRPr/>
            </a:p>
          </p:txBody>
        </p:sp>
        <p:sp>
          <p:nvSpPr>
            <p:cNvPr id="412" name="Google Shape;412;p15"/>
            <p:cNvSpPr/>
            <p:nvPr/>
          </p:nvSpPr>
          <p:spPr>
            <a:xfrm>
              <a:off x="2935662" y="249046"/>
              <a:ext cx="850313" cy="736797"/>
            </a:xfrm>
            <a:prstGeom prst="rect">
              <a:avLst/>
            </a:prstGeom>
            <a:blipFill rotWithShape="1">
              <a:blip r:embed="rId4">
                <a:alphaModFix/>
              </a:blip>
              <a:stretch>
                <a:fillRect b="0" l="0" r="0" t="0"/>
              </a:stretch>
            </a:blipFill>
            <a:ln cap="flat" cmpd="sng" w="15875">
              <a:solidFill>
                <a:srgbClr val="D8E0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5"/>
            <p:cNvSpPr/>
            <p:nvPr/>
          </p:nvSpPr>
          <p:spPr>
            <a:xfrm>
              <a:off x="2164552" y="1089264"/>
              <a:ext cx="2429466" cy="31577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5"/>
            <p:cNvSpPr txBox="1"/>
            <p:nvPr/>
          </p:nvSpPr>
          <p:spPr>
            <a:xfrm>
              <a:off x="2164552" y="1089264"/>
              <a:ext cx="2429466" cy="31577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Open Sans"/>
                <a:buNone/>
              </a:pPr>
              <a:r>
                <a:rPr b="1" lang="en-US" sz="2000">
                  <a:solidFill>
                    <a:schemeClr val="dk1"/>
                  </a:solidFill>
                  <a:latin typeface="Open Sans"/>
                  <a:ea typeface="Open Sans"/>
                  <a:cs typeface="Open Sans"/>
                  <a:sym typeface="Open Sans"/>
                </a:rPr>
                <a:t>Scope:</a:t>
              </a:r>
              <a:endParaRPr/>
            </a:p>
          </p:txBody>
        </p:sp>
        <p:sp>
          <p:nvSpPr>
            <p:cNvPr id="415" name="Google Shape;415;p15"/>
            <p:cNvSpPr/>
            <p:nvPr/>
          </p:nvSpPr>
          <p:spPr>
            <a:xfrm>
              <a:off x="2330825" y="1520553"/>
              <a:ext cx="2429466" cy="206629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5"/>
            <p:cNvSpPr txBox="1"/>
            <p:nvPr/>
          </p:nvSpPr>
          <p:spPr>
            <a:xfrm>
              <a:off x="2330825" y="1520553"/>
              <a:ext cx="2429466" cy="206629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500"/>
                <a:buFont typeface="Open Sans"/>
                <a:buNone/>
              </a:pPr>
              <a:r>
                <a:rPr lang="en-US" sz="1500">
                  <a:solidFill>
                    <a:schemeClr val="dk1"/>
                  </a:solidFill>
                  <a:latin typeface="Open Sans"/>
                  <a:ea typeface="Open Sans"/>
                  <a:cs typeface="Open Sans"/>
                  <a:sym typeface="Open Sans"/>
                </a:rPr>
                <a:t>Designing and developing the chatbot, integrating it with the Moringa School website, and testing its performance to ensure accuracy and effectiveness.</a:t>
              </a:r>
              <a:endParaRPr/>
            </a:p>
          </p:txBody>
        </p:sp>
        <p:sp>
          <p:nvSpPr>
            <p:cNvPr id="417" name="Google Shape;417;p15"/>
            <p:cNvSpPr/>
            <p:nvPr/>
          </p:nvSpPr>
          <p:spPr>
            <a:xfrm>
              <a:off x="6039657" y="258286"/>
              <a:ext cx="850313" cy="736797"/>
            </a:xfrm>
            <a:prstGeom prst="rect">
              <a:avLst/>
            </a:prstGeom>
            <a:blipFill rotWithShape="1">
              <a:blip r:embed="rId5">
                <a:alphaModFix/>
              </a:blip>
              <a:stretch>
                <a:fillRect b="0" l="0" r="0" t="0"/>
              </a:stretch>
            </a:blipFill>
            <a:ln cap="flat" cmpd="sng" w="15875">
              <a:solidFill>
                <a:srgbClr val="D8E0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5"/>
            <p:cNvSpPr/>
            <p:nvPr/>
          </p:nvSpPr>
          <p:spPr>
            <a:xfrm>
              <a:off x="5427447" y="1089264"/>
              <a:ext cx="2429466" cy="31577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5"/>
            <p:cNvSpPr txBox="1"/>
            <p:nvPr/>
          </p:nvSpPr>
          <p:spPr>
            <a:xfrm>
              <a:off x="5427447" y="1089264"/>
              <a:ext cx="2429466" cy="31577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Open Sans"/>
                <a:buNone/>
              </a:pPr>
              <a:r>
                <a:rPr b="1" lang="en-US" sz="2000">
                  <a:solidFill>
                    <a:schemeClr val="dk1"/>
                  </a:solidFill>
                  <a:latin typeface="Open Sans"/>
                  <a:ea typeface="Open Sans"/>
                  <a:cs typeface="Open Sans"/>
                  <a:sym typeface="Open Sans"/>
                </a:rPr>
                <a:t>Timeline: </a:t>
              </a:r>
              <a:endParaRPr/>
            </a:p>
          </p:txBody>
        </p:sp>
        <p:sp>
          <p:nvSpPr>
            <p:cNvPr id="420" name="Google Shape;420;p15"/>
            <p:cNvSpPr/>
            <p:nvPr/>
          </p:nvSpPr>
          <p:spPr>
            <a:xfrm>
              <a:off x="5407112" y="1529790"/>
              <a:ext cx="2429466" cy="206629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5"/>
            <p:cNvSpPr txBox="1"/>
            <p:nvPr/>
          </p:nvSpPr>
          <p:spPr>
            <a:xfrm>
              <a:off x="5407112" y="1529790"/>
              <a:ext cx="2429466" cy="206629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500"/>
                <a:buFont typeface="Open Sans"/>
                <a:buNone/>
              </a:pPr>
              <a:r>
                <a:rPr lang="en-US" sz="1500">
                  <a:solidFill>
                    <a:schemeClr val="dk1"/>
                  </a:solidFill>
                  <a:latin typeface="Open Sans"/>
                  <a:ea typeface="Open Sans"/>
                  <a:cs typeface="Open Sans"/>
                  <a:sym typeface="Open Sans"/>
                </a:rPr>
                <a:t>Includes several stages, including data collection, model development, testing and refining, and deployment. </a:t>
              </a:r>
              <a:endParaRPr/>
            </a:p>
          </p:txBody>
        </p:sp>
        <p:sp>
          <p:nvSpPr>
            <p:cNvPr id="422" name="Google Shape;422;p15"/>
            <p:cNvSpPr/>
            <p:nvPr/>
          </p:nvSpPr>
          <p:spPr>
            <a:xfrm>
              <a:off x="8958947" y="258286"/>
              <a:ext cx="850313" cy="736797"/>
            </a:xfrm>
            <a:prstGeom prst="rect">
              <a:avLst/>
            </a:prstGeom>
            <a:blipFill rotWithShape="1">
              <a:blip r:embed="rId6">
                <a:alphaModFix/>
              </a:blip>
              <a:stretch>
                <a:fillRect b="0" l="0" r="0" t="0"/>
              </a:stretch>
            </a:blipFill>
            <a:ln cap="flat" cmpd="sng" w="15875">
              <a:solidFill>
                <a:srgbClr val="D8E0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5"/>
            <p:cNvSpPr/>
            <p:nvPr/>
          </p:nvSpPr>
          <p:spPr>
            <a:xfrm>
              <a:off x="8372568" y="1089264"/>
              <a:ext cx="2429466" cy="31577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5"/>
            <p:cNvSpPr txBox="1"/>
            <p:nvPr/>
          </p:nvSpPr>
          <p:spPr>
            <a:xfrm>
              <a:off x="8372568" y="1089264"/>
              <a:ext cx="2429466" cy="31577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Open Sans"/>
                <a:buNone/>
              </a:pPr>
              <a:r>
                <a:rPr b="1" lang="en-US" sz="2000">
                  <a:solidFill>
                    <a:schemeClr val="dk1"/>
                  </a:solidFill>
                  <a:latin typeface="Open Sans"/>
                  <a:ea typeface="Open Sans"/>
                  <a:cs typeface="Open Sans"/>
                  <a:sym typeface="Open Sans"/>
                </a:rPr>
                <a:t>Outcome: </a:t>
              </a:r>
              <a:endParaRPr/>
            </a:p>
          </p:txBody>
        </p:sp>
        <p:sp>
          <p:nvSpPr>
            <p:cNvPr id="425" name="Google Shape;425;p15"/>
            <p:cNvSpPr/>
            <p:nvPr/>
          </p:nvSpPr>
          <p:spPr>
            <a:xfrm>
              <a:off x="8575769" y="1520553"/>
              <a:ext cx="2429466" cy="206629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5"/>
            <p:cNvSpPr txBox="1"/>
            <p:nvPr/>
          </p:nvSpPr>
          <p:spPr>
            <a:xfrm>
              <a:off x="8575769" y="1520553"/>
              <a:ext cx="2429466" cy="206629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500"/>
                <a:buFont typeface="Open Sans"/>
                <a:buNone/>
              </a:pPr>
              <a:r>
                <a:rPr lang="en-US" sz="1500">
                  <a:solidFill>
                    <a:schemeClr val="dk1"/>
                  </a:solidFill>
                  <a:latin typeface="Open Sans"/>
                  <a:ea typeface="Open Sans"/>
                  <a:cs typeface="Open Sans"/>
                  <a:sym typeface="Open Sans"/>
                </a:rPr>
                <a:t>The success of the project will be measured by several factors, including customer satisfaction and feedback, the number of successfully resolved inquiries, and the reduction in customer support workload.</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500"/>
                                        <p:tgtEl>
                                          <p:spTgt spid="4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0" name="Shape 430"/>
        <p:cNvGrpSpPr/>
        <p:nvPr/>
      </p:nvGrpSpPr>
      <p:grpSpPr>
        <a:xfrm>
          <a:off x="0" y="0"/>
          <a:ext cx="0" cy="0"/>
          <a:chOff x="0" y="0"/>
          <a:chExt cx="0" cy="0"/>
        </a:xfrm>
      </p:grpSpPr>
      <p:sp>
        <p:nvSpPr>
          <p:cNvPr id="431" name="Google Shape;431;p16"/>
          <p:cNvSpPr/>
          <p:nvPr/>
        </p:nvSpPr>
        <p:spPr>
          <a:xfrm>
            <a:off x="0" y="0"/>
            <a:ext cx="12192001"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grpSp>
        <p:nvGrpSpPr>
          <p:cNvPr id="432" name="Google Shape;432;p16"/>
          <p:cNvGrpSpPr/>
          <p:nvPr/>
        </p:nvGrpSpPr>
        <p:grpSpPr>
          <a:xfrm>
            <a:off x="-106532" y="-4"/>
            <a:ext cx="12298532" cy="6858004"/>
            <a:chOff x="0" y="-1"/>
            <a:chExt cx="12192001" cy="6858004"/>
          </a:xfrm>
        </p:grpSpPr>
        <p:sp>
          <p:nvSpPr>
            <p:cNvPr id="433" name="Google Shape;433;p16"/>
            <p:cNvSpPr/>
            <p:nvPr/>
          </p:nvSpPr>
          <p:spPr>
            <a:xfrm>
              <a:off x="0" y="-1"/>
              <a:ext cx="5140171" cy="685799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434" name="Google Shape;434;p16"/>
            <p:cNvSpPr/>
            <p:nvPr/>
          </p:nvSpPr>
          <p:spPr>
            <a:xfrm>
              <a:off x="5140171" y="2"/>
              <a:ext cx="5140171" cy="6857998"/>
            </a:xfrm>
            <a:prstGeom prst="rect">
              <a:avLst/>
            </a:prstGeom>
            <a:solidFill>
              <a:srgbClr val="FC6C0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435" name="Google Shape;435;p16"/>
            <p:cNvSpPr/>
            <p:nvPr/>
          </p:nvSpPr>
          <p:spPr>
            <a:xfrm>
              <a:off x="10280343" y="5"/>
              <a:ext cx="1911658" cy="6857998"/>
            </a:xfrm>
            <a:prstGeom prst="rect">
              <a:avLst/>
            </a:prstGeom>
            <a:solidFill>
              <a:srgbClr val="1528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grpSp>
      <p:sp>
        <p:nvSpPr>
          <p:cNvPr id="436" name="Google Shape;436;p16"/>
          <p:cNvSpPr txBox="1"/>
          <p:nvPr>
            <p:ph type="title"/>
          </p:nvPr>
        </p:nvSpPr>
        <p:spPr>
          <a:xfrm>
            <a:off x="5172074" y="286603"/>
            <a:ext cx="5983605"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Lato"/>
              <a:buNone/>
            </a:pPr>
            <a:r>
              <a:rPr b="1" lang="en-US">
                <a:latin typeface="Lato"/>
                <a:ea typeface="Lato"/>
                <a:cs typeface="Lato"/>
                <a:sym typeface="Lato"/>
              </a:rPr>
              <a:t>Data Collection and Preprocessing</a:t>
            </a:r>
            <a:endParaRPr b="1"/>
          </a:p>
        </p:txBody>
      </p:sp>
      <p:cxnSp>
        <p:nvCxnSpPr>
          <p:cNvPr id="437" name="Google Shape;437;p16"/>
          <p:cNvCxnSpPr/>
          <p:nvPr/>
        </p:nvCxnSpPr>
        <p:spPr>
          <a:xfrm>
            <a:off x="5242903" y="1917852"/>
            <a:ext cx="5943600" cy="0"/>
          </a:xfrm>
          <a:prstGeom prst="straightConnector1">
            <a:avLst/>
          </a:prstGeom>
          <a:noFill/>
          <a:ln cap="flat" cmpd="sng" w="12700">
            <a:solidFill>
              <a:srgbClr val="3F3F3F"/>
            </a:solidFill>
            <a:prstDash val="solid"/>
            <a:round/>
            <a:headEnd len="sm" w="sm" type="none"/>
            <a:tailEnd len="sm" w="sm" type="none"/>
          </a:ln>
        </p:spPr>
      </p:cxnSp>
      <p:sp>
        <p:nvSpPr>
          <p:cNvPr id="438" name="Google Shape;438;p16"/>
          <p:cNvSpPr txBox="1"/>
          <p:nvPr>
            <p:ph idx="1" type="body"/>
          </p:nvPr>
        </p:nvSpPr>
        <p:spPr>
          <a:xfrm>
            <a:off x="5172074" y="2108201"/>
            <a:ext cx="4691017" cy="3760891"/>
          </a:xfrm>
          <a:prstGeom prst="rect">
            <a:avLst/>
          </a:prstGeom>
          <a:noFill/>
          <a:ln>
            <a:noFill/>
          </a:ln>
        </p:spPr>
        <p:txBody>
          <a:bodyPr anchorCtr="0" anchor="t" bIns="45700" lIns="0" spcFirstLastPara="1" rIns="0" wrap="square" tIns="45700">
            <a:normAutofit/>
          </a:bodyPr>
          <a:lstStyle/>
          <a:p>
            <a:pPr indent="0" lvl="0" marL="0" rtl="0" algn="l">
              <a:lnSpc>
                <a:spcPct val="120000"/>
              </a:lnSpc>
              <a:spcBef>
                <a:spcPts val="0"/>
              </a:spcBef>
              <a:spcAft>
                <a:spcPts val="0"/>
              </a:spcAft>
              <a:buSzPts val="1800"/>
              <a:buNone/>
            </a:pPr>
            <a:r>
              <a:rPr lang="en-US">
                <a:latin typeface="Lato"/>
                <a:ea typeface="Lato"/>
                <a:cs typeface="Lato"/>
                <a:sym typeface="Lato"/>
              </a:rPr>
              <a:t>Collect and preprocess enough high-quality data from the Moringa School website,  that represents customer inquiries and possible responses. This is crucial for our chatbot accuracy and performance, and therefore its success.</a:t>
            </a:r>
            <a:endParaRPr/>
          </a:p>
          <a:p>
            <a:pPr indent="0" lvl="0" marL="91440" rtl="0" algn="l">
              <a:lnSpc>
                <a:spcPct val="120000"/>
              </a:lnSpc>
              <a:spcBef>
                <a:spcPts val="1200"/>
              </a:spcBef>
              <a:spcAft>
                <a:spcPts val="0"/>
              </a:spcAft>
              <a:buSzPts val="1800"/>
              <a:buNone/>
            </a:pPr>
            <a:r>
              <a:t/>
            </a:r>
            <a:endParaRPr/>
          </a:p>
        </p:txBody>
      </p:sp>
      <p:pic>
        <p:nvPicPr>
          <p:cNvPr descr="Chart&#10;&#10;Description automatically generated with low confidence" id="439" name="Google Shape;439;p16"/>
          <p:cNvPicPr preferRelativeResize="0"/>
          <p:nvPr/>
        </p:nvPicPr>
        <p:blipFill rotWithShape="1">
          <a:blip r:embed="rId3">
            <a:alphaModFix/>
          </a:blip>
          <a:srcRect b="0" l="0" r="0" t="0"/>
          <a:stretch/>
        </p:blipFill>
        <p:spPr>
          <a:xfrm>
            <a:off x="0" y="-1"/>
            <a:ext cx="5095876" cy="68580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500"/>
                                        <p:tgtEl>
                                          <p:spTgt spid="4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grpSp>
        <p:nvGrpSpPr>
          <p:cNvPr id="444" name="Google Shape;444;p17"/>
          <p:cNvGrpSpPr/>
          <p:nvPr/>
        </p:nvGrpSpPr>
        <p:grpSpPr>
          <a:xfrm>
            <a:off x="6009106" y="0"/>
            <a:ext cx="12192001" cy="6409679"/>
            <a:chOff x="0" y="-1"/>
            <a:chExt cx="12192001" cy="6858004"/>
          </a:xfrm>
        </p:grpSpPr>
        <p:sp>
          <p:nvSpPr>
            <p:cNvPr id="445" name="Google Shape;445;p17"/>
            <p:cNvSpPr/>
            <p:nvPr/>
          </p:nvSpPr>
          <p:spPr>
            <a:xfrm>
              <a:off x="0" y="-1"/>
              <a:ext cx="5140171" cy="685799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446" name="Google Shape;446;p17"/>
            <p:cNvSpPr/>
            <p:nvPr/>
          </p:nvSpPr>
          <p:spPr>
            <a:xfrm>
              <a:off x="5140171" y="2"/>
              <a:ext cx="5140171" cy="6857998"/>
            </a:xfrm>
            <a:prstGeom prst="rect">
              <a:avLst/>
            </a:prstGeom>
            <a:solidFill>
              <a:srgbClr val="FC6C0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447" name="Google Shape;447;p17"/>
            <p:cNvSpPr/>
            <p:nvPr/>
          </p:nvSpPr>
          <p:spPr>
            <a:xfrm>
              <a:off x="10280343" y="5"/>
              <a:ext cx="1911658" cy="6857998"/>
            </a:xfrm>
            <a:prstGeom prst="rect">
              <a:avLst/>
            </a:prstGeom>
            <a:solidFill>
              <a:srgbClr val="1528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grpSp>
      <p:sp>
        <p:nvSpPr>
          <p:cNvPr id="448" name="Google Shape;448;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Open Sans"/>
              <a:buNone/>
            </a:pPr>
            <a:r>
              <a:rPr b="1" lang="en-US"/>
              <a:t>Intent Recognition</a:t>
            </a:r>
            <a:endParaRPr b="1"/>
          </a:p>
        </p:txBody>
      </p:sp>
      <p:grpSp>
        <p:nvGrpSpPr>
          <p:cNvPr id="449" name="Google Shape;449;p17"/>
          <p:cNvGrpSpPr/>
          <p:nvPr/>
        </p:nvGrpSpPr>
        <p:grpSpPr>
          <a:xfrm>
            <a:off x="1097280" y="2752529"/>
            <a:ext cx="9293629" cy="2553050"/>
            <a:chOff x="0" y="563511"/>
            <a:chExt cx="9293629" cy="2553050"/>
          </a:xfrm>
        </p:grpSpPr>
        <p:sp>
          <p:nvSpPr>
            <p:cNvPr id="450" name="Google Shape;450;p17"/>
            <p:cNvSpPr/>
            <p:nvPr/>
          </p:nvSpPr>
          <p:spPr>
            <a:xfrm>
              <a:off x="0" y="563511"/>
              <a:ext cx="9293629" cy="1138522"/>
            </a:xfrm>
            <a:prstGeom prst="roundRect">
              <a:avLst>
                <a:gd fmla="val 10000" name="adj"/>
              </a:avLst>
            </a:prstGeom>
            <a:solidFill>
              <a:srgbClr val="CCCD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7"/>
            <p:cNvSpPr/>
            <p:nvPr/>
          </p:nvSpPr>
          <p:spPr>
            <a:xfrm>
              <a:off x="344403" y="819678"/>
              <a:ext cx="626187" cy="626187"/>
            </a:xfrm>
            <a:prstGeom prst="rect">
              <a:avLst/>
            </a:prstGeom>
            <a:blipFill rotWithShape="1">
              <a:blip r:embed="rId3">
                <a:alphaModFix/>
              </a:blip>
              <a:stretch>
                <a:fillRect b="0" l="0" r="0" t="0"/>
              </a:stretch>
            </a:blipFill>
            <a:ln cap="flat" cmpd="sng" w="15875">
              <a:solidFill>
                <a:srgbClr val="D8E0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7"/>
            <p:cNvSpPr/>
            <p:nvPr/>
          </p:nvSpPr>
          <p:spPr>
            <a:xfrm>
              <a:off x="1314993" y="563511"/>
              <a:ext cx="7978635" cy="113852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7"/>
            <p:cNvSpPr txBox="1"/>
            <p:nvPr/>
          </p:nvSpPr>
          <p:spPr>
            <a:xfrm>
              <a:off x="1314993" y="563511"/>
              <a:ext cx="7978635" cy="1138522"/>
            </a:xfrm>
            <a:prstGeom prst="rect">
              <a:avLst/>
            </a:prstGeom>
            <a:noFill/>
            <a:ln>
              <a:noFill/>
            </a:ln>
          </p:spPr>
          <p:txBody>
            <a:bodyPr anchorCtr="0" anchor="ctr" bIns="120475" lIns="120475" spcFirstLastPara="1" rIns="120475" wrap="square" tIns="120475">
              <a:noAutofit/>
            </a:bodyPr>
            <a:lstStyle/>
            <a:p>
              <a:pPr indent="0" lvl="0" marL="0" marR="0" rtl="0" algn="l">
                <a:lnSpc>
                  <a:spcPct val="100000"/>
                </a:lnSpc>
                <a:spcBef>
                  <a:spcPts val="0"/>
                </a:spcBef>
                <a:spcAft>
                  <a:spcPts val="0"/>
                </a:spcAft>
                <a:buClr>
                  <a:schemeClr val="dk1"/>
                </a:buClr>
                <a:buSzPts val="1400"/>
                <a:buFont typeface="Open Sans"/>
                <a:buNone/>
              </a:pPr>
              <a:r>
                <a:rPr lang="en-US" sz="1400">
                  <a:solidFill>
                    <a:schemeClr val="dk1"/>
                  </a:solidFill>
                  <a:latin typeface="Open Sans"/>
                  <a:ea typeface="Open Sans"/>
                  <a:cs typeface="Open Sans"/>
                  <a:sym typeface="Open Sans"/>
                </a:rPr>
                <a:t>The process of identifying the intention behind a user's message. </a:t>
              </a:r>
              <a:endParaRPr/>
            </a:p>
          </p:txBody>
        </p:sp>
        <p:sp>
          <p:nvSpPr>
            <p:cNvPr id="454" name="Google Shape;454;p17"/>
            <p:cNvSpPr/>
            <p:nvPr/>
          </p:nvSpPr>
          <p:spPr>
            <a:xfrm>
              <a:off x="0" y="1978039"/>
              <a:ext cx="9293629" cy="1138522"/>
            </a:xfrm>
            <a:prstGeom prst="roundRect">
              <a:avLst>
                <a:gd fmla="val 10000" name="adj"/>
              </a:avLst>
            </a:prstGeom>
            <a:solidFill>
              <a:srgbClr val="CCCD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7"/>
            <p:cNvSpPr/>
            <p:nvPr/>
          </p:nvSpPr>
          <p:spPr>
            <a:xfrm>
              <a:off x="344403" y="2234207"/>
              <a:ext cx="626187" cy="626187"/>
            </a:xfrm>
            <a:prstGeom prst="rect">
              <a:avLst/>
            </a:prstGeom>
            <a:blipFill rotWithShape="1">
              <a:blip r:embed="rId4">
                <a:alphaModFix/>
              </a:blip>
              <a:stretch>
                <a:fillRect b="0" l="0" r="0" t="0"/>
              </a:stretch>
            </a:blipFill>
            <a:ln cap="flat" cmpd="sng" w="15875">
              <a:solidFill>
                <a:srgbClr val="D8E0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7"/>
            <p:cNvSpPr/>
            <p:nvPr/>
          </p:nvSpPr>
          <p:spPr>
            <a:xfrm>
              <a:off x="1314993" y="1978039"/>
              <a:ext cx="7978635" cy="113852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7"/>
            <p:cNvSpPr txBox="1"/>
            <p:nvPr/>
          </p:nvSpPr>
          <p:spPr>
            <a:xfrm>
              <a:off x="1314993" y="1978039"/>
              <a:ext cx="7978635" cy="1138522"/>
            </a:xfrm>
            <a:prstGeom prst="rect">
              <a:avLst/>
            </a:prstGeom>
            <a:noFill/>
            <a:ln>
              <a:noFill/>
            </a:ln>
          </p:spPr>
          <p:txBody>
            <a:bodyPr anchorCtr="0" anchor="ctr" bIns="120475" lIns="120475" spcFirstLastPara="1" rIns="120475" wrap="square" tIns="120475">
              <a:noAutofit/>
            </a:bodyPr>
            <a:lstStyle/>
            <a:p>
              <a:pPr indent="0" lvl="0" marL="0" marR="0" rtl="0" algn="l">
                <a:lnSpc>
                  <a:spcPct val="100000"/>
                </a:lnSpc>
                <a:spcBef>
                  <a:spcPts val="0"/>
                </a:spcBef>
                <a:spcAft>
                  <a:spcPts val="0"/>
                </a:spcAft>
                <a:buClr>
                  <a:schemeClr val="dk1"/>
                </a:buClr>
                <a:buSzPts val="1400"/>
                <a:buFont typeface="Open Sans"/>
                <a:buNone/>
              </a:pPr>
              <a:r>
                <a:rPr lang="en-US" sz="1400">
                  <a:solidFill>
                    <a:schemeClr val="dk1"/>
                  </a:solidFill>
                  <a:latin typeface="Open Sans"/>
                  <a:ea typeface="Open Sans"/>
                  <a:cs typeface="Open Sans"/>
                  <a:sym typeface="Open Sans"/>
                </a:rPr>
                <a:t>It's a crucial part of our chatbot development because it enables us to understand what the user wants and provide the right response. For example, if a customer/client asks a question about “Financial aid”, the chatbot should recognize that the intent is to inquire about “Financial aid”and provide an appropriate answer.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500"/>
                                        <p:tgtEl>
                                          <p:spTgt spid="4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grpSp>
        <p:nvGrpSpPr>
          <p:cNvPr id="462" name="Google Shape;462;p18"/>
          <p:cNvGrpSpPr/>
          <p:nvPr/>
        </p:nvGrpSpPr>
        <p:grpSpPr>
          <a:xfrm>
            <a:off x="0" y="-1"/>
            <a:ext cx="12192001" cy="6858004"/>
            <a:chOff x="0" y="-1"/>
            <a:chExt cx="12192001" cy="6858004"/>
          </a:xfrm>
        </p:grpSpPr>
        <p:sp>
          <p:nvSpPr>
            <p:cNvPr id="463" name="Google Shape;463;p18"/>
            <p:cNvSpPr/>
            <p:nvPr/>
          </p:nvSpPr>
          <p:spPr>
            <a:xfrm>
              <a:off x="0" y="-1"/>
              <a:ext cx="5140171" cy="685799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464" name="Google Shape;464;p18"/>
            <p:cNvSpPr/>
            <p:nvPr/>
          </p:nvSpPr>
          <p:spPr>
            <a:xfrm>
              <a:off x="5140171" y="2"/>
              <a:ext cx="5140171" cy="6857998"/>
            </a:xfrm>
            <a:prstGeom prst="rect">
              <a:avLst/>
            </a:prstGeom>
            <a:solidFill>
              <a:srgbClr val="FC6C0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465" name="Google Shape;465;p18"/>
            <p:cNvSpPr/>
            <p:nvPr/>
          </p:nvSpPr>
          <p:spPr>
            <a:xfrm>
              <a:off x="10280343" y="5"/>
              <a:ext cx="1911658" cy="6857998"/>
            </a:xfrm>
            <a:prstGeom prst="rect">
              <a:avLst/>
            </a:prstGeom>
            <a:solidFill>
              <a:srgbClr val="1528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grpSp>
      <p:sp>
        <p:nvSpPr>
          <p:cNvPr id="466" name="Google Shape;466;p18"/>
          <p:cNvSpPr txBox="1"/>
          <p:nvPr>
            <p:ph type="title"/>
          </p:nvPr>
        </p:nvSpPr>
        <p:spPr>
          <a:xfrm>
            <a:off x="815615" y="263529"/>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3F3F3F"/>
              </a:buClr>
              <a:buSzPts val="4400"/>
              <a:buFont typeface="Lato"/>
              <a:buNone/>
            </a:pPr>
            <a:r>
              <a:rPr b="1" lang="en-US">
                <a:latin typeface="Lato"/>
                <a:ea typeface="Lato"/>
                <a:cs typeface="Lato"/>
                <a:sym typeface="Lato"/>
              </a:rPr>
              <a:t>Chatbot Development</a:t>
            </a:r>
            <a:endParaRPr b="1"/>
          </a:p>
        </p:txBody>
      </p:sp>
      <p:grpSp>
        <p:nvGrpSpPr>
          <p:cNvPr id="467" name="Google Shape;467;p18"/>
          <p:cNvGrpSpPr/>
          <p:nvPr/>
        </p:nvGrpSpPr>
        <p:grpSpPr>
          <a:xfrm>
            <a:off x="1097280" y="2108201"/>
            <a:ext cx="10058399" cy="3760890"/>
            <a:chOff x="0" y="0"/>
            <a:chExt cx="10058399" cy="3760890"/>
          </a:xfrm>
        </p:grpSpPr>
        <p:sp>
          <p:nvSpPr>
            <p:cNvPr id="468" name="Google Shape;468;p18"/>
            <p:cNvSpPr/>
            <p:nvPr/>
          </p:nvSpPr>
          <p:spPr>
            <a:xfrm>
              <a:off x="0" y="1128267"/>
              <a:ext cx="10058399" cy="1504356"/>
            </a:xfrm>
            <a:prstGeom prst="notchedRightArrow">
              <a:avLst>
                <a:gd fmla="val 50000" name="adj1"/>
                <a:gd fmla="val 50000" name="adj2"/>
              </a:avLst>
            </a:prstGeom>
            <a:solidFill>
              <a:srgbClr val="CCCD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8"/>
            <p:cNvSpPr/>
            <p:nvPr/>
          </p:nvSpPr>
          <p:spPr>
            <a:xfrm>
              <a:off x="4420" y="0"/>
              <a:ext cx="2917328" cy="150435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8"/>
            <p:cNvSpPr txBox="1"/>
            <p:nvPr/>
          </p:nvSpPr>
          <p:spPr>
            <a:xfrm>
              <a:off x="4420" y="0"/>
              <a:ext cx="2917328" cy="1504356"/>
            </a:xfrm>
            <a:prstGeom prst="rect">
              <a:avLst/>
            </a:prstGeom>
            <a:noFill/>
            <a:ln>
              <a:noFill/>
            </a:ln>
          </p:spPr>
          <p:txBody>
            <a:bodyPr anchorCtr="0" anchor="b" bIns="92450" lIns="92450" spcFirstLastPara="1" rIns="92450" wrap="square" tIns="92450">
              <a:noAutofit/>
            </a:bodyPr>
            <a:lstStyle/>
            <a:p>
              <a:pPr indent="0" lvl="0" marL="0" marR="0" rtl="0" algn="ctr">
                <a:lnSpc>
                  <a:spcPct val="90000"/>
                </a:lnSpc>
                <a:spcBef>
                  <a:spcPts val="0"/>
                </a:spcBef>
                <a:spcAft>
                  <a:spcPts val="0"/>
                </a:spcAft>
                <a:buClr>
                  <a:schemeClr val="dk1"/>
                </a:buClr>
                <a:buSzPts val="1300"/>
                <a:buFont typeface="Open Sans"/>
                <a:buNone/>
              </a:pPr>
              <a:r>
                <a:rPr lang="en-US" sz="1300">
                  <a:solidFill>
                    <a:schemeClr val="dk1"/>
                  </a:solidFill>
                  <a:latin typeface="Open Sans"/>
                  <a:ea typeface="Open Sans"/>
                  <a:cs typeface="Open Sans"/>
                  <a:sym typeface="Open Sans"/>
                </a:rPr>
                <a:t>The process involves using various tools and technologies to implement natural language processing techniques and machine learning algorithms (Python programming language, TensorFlow, and tflearn)</a:t>
              </a:r>
              <a:endParaRPr sz="1300">
                <a:solidFill>
                  <a:schemeClr val="dk1"/>
                </a:solidFill>
                <a:latin typeface="Open Sans"/>
                <a:ea typeface="Open Sans"/>
                <a:cs typeface="Open Sans"/>
                <a:sym typeface="Open Sans"/>
              </a:endParaRPr>
            </a:p>
          </p:txBody>
        </p:sp>
        <p:sp>
          <p:nvSpPr>
            <p:cNvPr id="471" name="Google Shape;471;p18"/>
            <p:cNvSpPr/>
            <p:nvPr/>
          </p:nvSpPr>
          <p:spPr>
            <a:xfrm>
              <a:off x="1275040" y="1692400"/>
              <a:ext cx="376089" cy="376089"/>
            </a:xfrm>
            <a:prstGeom prst="ellipse">
              <a:avLst/>
            </a:prstGeom>
            <a:solidFill>
              <a:schemeClr val="dk2"/>
            </a:solidFill>
            <a:ln cap="flat" cmpd="sng" w="15875">
              <a:solidFill>
                <a:srgbClr val="D8E0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8"/>
            <p:cNvSpPr/>
            <p:nvPr/>
          </p:nvSpPr>
          <p:spPr>
            <a:xfrm>
              <a:off x="3067615" y="2256534"/>
              <a:ext cx="2917328" cy="150435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8"/>
            <p:cNvSpPr txBox="1"/>
            <p:nvPr/>
          </p:nvSpPr>
          <p:spPr>
            <a:xfrm>
              <a:off x="3067615" y="2256534"/>
              <a:ext cx="2917328" cy="1504356"/>
            </a:xfrm>
            <a:prstGeom prst="rect">
              <a:avLst/>
            </a:prstGeom>
            <a:noFill/>
            <a:ln>
              <a:noFill/>
            </a:ln>
          </p:spPr>
          <p:txBody>
            <a:bodyPr anchorCtr="0" anchor="t" bIns="92450" lIns="92450" spcFirstLastPara="1" rIns="92450" wrap="square" tIns="92450">
              <a:noAutofit/>
            </a:bodyPr>
            <a:lstStyle/>
            <a:p>
              <a:pPr indent="0" lvl="0" marL="0" marR="0" rtl="0" algn="ctr">
                <a:lnSpc>
                  <a:spcPct val="90000"/>
                </a:lnSpc>
                <a:spcBef>
                  <a:spcPts val="0"/>
                </a:spcBef>
                <a:spcAft>
                  <a:spcPts val="0"/>
                </a:spcAft>
                <a:buClr>
                  <a:schemeClr val="dk1"/>
                </a:buClr>
                <a:buSzPts val="1300"/>
                <a:buFont typeface="Open Sans"/>
                <a:buNone/>
              </a:pPr>
              <a:r>
                <a:rPr lang="en-US" sz="1300">
                  <a:solidFill>
                    <a:schemeClr val="dk1"/>
                  </a:solidFill>
                  <a:latin typeface="Open Sans"/>
                  <a:ea typeface="Open Sans"/>
                  <a:cs typeface="Open Sans"/>
                  <a:sym typeface="Open Sans"/>
                </a:rPr>
                <a:t>The chatbot will utilize intent recognition and entity recognition, techniques to understand and respond to customer  queries. </a:t>
              </a:r>
              <a:endParaRPr sz="1300">
                <a:solidFill>
                  <a:schemeClr val="dk1"/>
                </a:solidFill>
                <a:latin typeface="Open Sans"/>
                <a:ea typeface="Open Sans"/>
                <a:cs typeface="Open Sans"/>
                <a:sym typeface="Open Sans"/>
              </a:endParaRPr>
            </a:p>
          </p:txBody>
        </p:sp>
        <p:sp>
          <p:nvSpPr>
            <p:cNvPr id="474" name="Google Shape;474;p18"/>
            <p:cNvSpPr/>
            <p:nvPr/>
          </p:nvSpPr>
          <p:spPr>
            <a:xfrm>
              <a:off x="4338235" y="1692400"/>
              <a:ext cx="376089" cy="376089"/>
            </a:xfrm>
            <a:prstGeom prst="ellipse">
              <a:avLst/>
            </a:prstGeom>
            <a:solidFill>
              <a:schemeClr val="dk2"/>
            </a:solidFill>
            <a:ln cap="flat" cmpd="sng" w="15875">
              <a:solidFill>
                <a:srgbClr val="D8E0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8"/>
            <p:cNvSpPr/>
            <p:nvPr/>
          </p:nvSpPr>
          <p:spPr>
            <a:xfrm>
              <a:off x="6130810" y="0"/>
              <a:ext cx="2917328" cy="150435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8"/>
            <p:cNvSpPr txBox="1"/>
            <p:nvPr/>
          </p:nvSpPr>
          <p:spPr>
            <a:xfrm>
              <a:off x="6130810" y="0"/>
              <a:ext cx="2917328" cy="1504356"/>
            </a:xfrm>
            <a:prstGeom prst="rect">
              <a:avLst/>
            </a:prstGeom>
            <a:noFill/>
            <a:ln>
              <a:noFill/>
            </a:ln>
          </p:spPr>
          <p:txBody>
            <a:bodyPr anchorCtr="0" anchor="b" bIns="92450" lIns="92450" spcFirstLastPara="1" rIns="92450" wrap="square" tIns="92450">
              <a:noAutofit/>
            </a:bodyPr>
            <a:lstStyle/>
            <a:p>
              <a:pPr indent="0" lvl="0" marL="0" marR="0" rtl="0" algn="ctr">
                <a:lnSpc>
                  <a:spcPct val="90000"/>
                </a:lnSpc>
                <a:spcBef>
                  <a:spcPts val="0"/>
                </a:spcBef>
                <a:spcAft>
                  <a:spcPts val="0"/>
                </a:spcAft>
                <a:buClr>
                  <a:schemeClr val="dk1"/>
                </a:buClr>
                <a:buSzPts val="1300"/>
                <a:buFont typeface="Open Sans"/>
                <a:buNone/>
              </a:pPr>
              <a:r>
                <a:rPr lang="en-US" sz="1300">
                  <a:solidFill>
                    <a:schemeClr val="dk1"/>
                  </a:solidFill>
                  <a:latin typeface="Open Sans"/>
                  <a:ea typeface="Open Sans"/>
                  <a:cs typeface="Open Sans"/>
                  <a:sym typeface="Open Sans"/>
                </a:rPr>
                <a:t>Machine learning algorithms (e.g. Naive Bayes and Support Vector Machines) will be used to improve the chatbot performance over time. </a:t>
              </a:r>
              <a:endParaRPr sz="1300">
                <a:solidFill>
                  <a:schemeClr val="dk1"/>
                </a:solidFill>
                <a:latin typeface="Open Sans"/>
                <a:ea typeface="Open Sans"/>
                <a:cs typeface="Open Sans"/>
                <a:sym typeface="Open Sans"/>
              </a:endParaRPr>
            </a:p>
          </p:txBody>
        </p:sp>
        <p:sp>
          <p:nvSpPr>
            <p:cNvPr id="477" name="Google Shape;477;p18"/>
            <p:cNvSpPr/>
            <p:nvPr/>
          </p:nvSpPr>
          <p:spPr>
            <a:xfrm>
              <a:off x="7401430" y="1692400"/>
              <a:ext cx="376089" cy="376089"/>
            </a:xfrm>
            <a:prstGeom prst="ellipse">
              <a:avLst/>
            </a:prstGeom>
            <a:solidFill>
              <a:schemeClr val="dk2"/>
            </a:solidFill>
            <a:ln cap="flat" cmpd="sng" w="15875">
              <a:solidFill>
                <a:srgbClr val="D8E0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500"/>
                                        <p:tgtEl>
                                          <p:spTgt spid="4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grpSp>
        <p:nvGrpSpPr>
          <p:cNvPr id="482" name="Google Shape;482;p19"/>
          <p:cNvGrpSpPr/>
          <p:nvPr/>
        </p:nvGrpSpPr>
        <p:grpSpPr>
          <a:xfrm>
            <a:off x="-5437541" y="2"/>
            <a:ext cx="12192001" cy="6857998"/>
            <a:chOff x="0" y="-1"/>
            <a:chExt cx="12192001" cy="6857998"/>
          </a:xfrm>
        </p:grpSpPr>
        <p:sp>
          <p:nvSpPr>
            <p:cNvPr id="483" name="Google Shape;483;p19"/>
            <p:cNvSpPr/>
            <p:nvPr/>
          </p:nvSpPr>
          <p:spPr>
            <a:xfrm>
              <a:off x="0" y="-1"/>
              <a:ext cx="5140171" cy="685799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484" name="Google Shape;484;p19"/>
            <p:cNvSpPr/>
            <p:nvPr/>
          </p:nvSpPr>
          <p:spPr>
            <a:xfrm>
              <a:off x="5140171" y="2"/>
              <a:ext cx="5140171" cy="6419270"/>
            </a:xfrm>
            <a:prstGeom prst="rect">
              <a:avLst/>
            </a:prstGeom>
            <a:solidFill>
              <a:srgbClr val="FC6C0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485" name="Google Shape;485;p19"/>
            <p:cNvSpPr/>
            <p:nvPr/>
          </p:nvSpPr>
          <p:spPr>
            <a:xfrm>
              <a:off x="10280343" y="5"/>
              <a:ext cx="1911658" cy="6419267"/>
            </a:xfrm>
            <a:prstGeom prst="rect">
              <a:avLst/>
            </a:prstGeom>
            <a:solidFill>
              <a:srgbClr val="1528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grpSp>
      <p:sp>
        <p:nvSpPr>
          <p:cNvPr id="486" name="Google Shape;486;p19"/>
          <p:cNvSpPr txBox="1"/>
          <p:nvPr>
            <p:ph type="title"/>
          </p:nvPr>
        </p:nvSpPr>
        <p:spPr>
          <a:xfrm>
            <a:off x="6731461" y="185754"/>
            <a:ext cx="4823230" cy="160630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3F3F3F"/>
              </a:buClr>
              <a:buSzPts val="4400"/>
              <a:buFont typeface="Lato"/>
              <a:buNone/>
            </a:pPr>
            <a:r>
              <a:rPr b="1" lang="en-US">
                <a:latin typeface="Lato"/>
                <a:ea typeface="Lato"/>
                <a:cs typeface="Lato"/>
                <a:sym typeface="Lato"/>
              </a:rPr>
              <a:t>Testing and Evaluation</a:t>
            </a:r>
            <a:endParaRPr b="1"/>
          </a:p>
        </p:txBody>
      </p:sp>
      <p:grpSp>
        <p:nvGrpSpPr>
          <p:cNvPr id="487" name="Google Shape;487;p19"/>
          <p:cNvGrpSpPr/>
          <p:nvPr/>
        </p:nvGrpSpPr>
        <p:grpSpPr>
          <a:xfrm>
            <a:off x="10159" y="2606857"/>
            <a:ext cx="10655070" cy="2676484"/>
            <a:chOff x="10159" y="584325"/>
            <a:chExt cx="10655070" cy="2676484"/>
          </a:xfrm>
        </p:grpSpPr>
        <p:sp>
          <p:nvSpPr>
            <p:cNvPr id="488" name="Google Shape;488;p19"/>
            <p:cNvSpPr/>
            <p:nvPr/>
          </p:nvSpPr>
          <p:spPr>
            <a:xfrm>
              <a:off x="657704" y="584325"/>
              <a:ext cx="1059620" cy="1059620"/>
            </a:xfrm>
            <a:prstGeom prst="rect">
              <a:avLst/>
            </a:prstGeom>
            <a:blipFill rotWithShape="1">
              <a:blip r:embed="rId3">
                <a:alphaModFix/>
              </a:blip>
              <a:stretch>
                <a:fillRect b="0" l="0" r="0" t="0"/>
              </a:stretch>
            </a:blipFill>
            <a:ln cap="flat" cmpd="sng" w="15875">
              <a:solidFill>
                <a:srgbClr val="D8E0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9"/>
            <p:cNvSpPr/>
            <p:nvPr/>
          </p:nvSpPr>
          <p:spPr>
            <a:xfrm>
              <a:off x="10159" y="2045809"/>
              <a:ext cx="2354711" cy="121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9"/>
            <p:cNvSpPr txBox="1"/>
            <p:nvPr/>
          </p:nvSpPr>
          <p:spPr>
            <a:xfrm>
              <a:off x="10159" y="2045809"/>
              <a:ext cx="2354711" cy="1215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Open Sans"/>
                <a:buNone/>
              </a:pPr>
              <a:r>
                <a:rPr lang="en-US" sz="1100">
                  <a:solidFill>
                    <a:schemeClr val="dk1"/>
                  </a:solidFill>
                  <a:latin typeface="Open Sans"/>
                  <a:ea typeface="Open Sans"/>
                  <a:cs typeface="Open Sans"/>
                  <a:sym typeface="Open Sans"/>
                </a:rPr>
                <a:t> We used both manual and automated testing methods to ensure the chatbot's accuracy and efficiency. </a:t>
              </a:r>
              <a:endParaRPr/>
            </a:p>
          </p:txBody>
        </p:sp>
        <p:sp>
          <p:nvSpPr>
            <p:cNvPr id="491" name="Google Shape;491;p19"/>
            <p:cNvSpPr/>
            <p:nvPr/>
          </p:nvSpPr>
          <p:spPr>
            <a:xfrm>
              <a:off x="3424491" y="584325"/>
              <a:ext cx="1059620" cy="1059620"/>
            </a:xfrm>
            <a:prstGeom prst="rect">
              <a:avLst/>
            </a:prstGeom>
            <a:blipFill rotWithShape="1">
              <a:blip r:embed="rId4">
                <a:alphaModFix/>
              </a:blip>
              <a:stretch>
                <a:fillRect b="0" l="0" r="0" t="0"/>
              </a:stretch>
            </a:blipFill>
            <a:ln cap="flat" cmpd="sng" w="15875">
              <a:solidFill>
                <a:srgbClr val="D8E0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9"/>
            <p:cNvSpPr/>
            <p:nvPr/>
          </p:nvSpPr>
          <p:spPr>
            <a:xfrm>
              <a:off x="2918020" y="2045809"/>
              <a:ext cx="1744786" cy="121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9"/>
            <p:cNvSpPr txBox="1"/>
            <p:nvPr/>
          </p:nvSpPr>
          <p:spPr>
            <a:xfrm>
              <a:off x="2918020" y="2045809"/>
              <a:ext cx="1744786" cy="1215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Open Sans"/>
                <a:buNone/>
              </a:pPr>
              <a:r>
                <a:rPr lang="en-US" sz="1100">
                  <a:solidFill>
                    <a:schemeClr val="dk1"/>
                  </a:solidFill>
                  <a:latin typeface="Open Sans"/>
                  <a:ea typeface="Open Sans"/>
                  <a:cs typeface="Open Sans"/>
                  <a:sym typeface="Open Sans"/>
                </a:rPr>
                <a:t>Some of the test cases we used included asking the chatbot questions related to the FAQ, testing its ability to recognize different intents, and evaluating its responses to various user inputs. </a:t>
              </a:r>
              <a:endParaRPr/>
            </a:p>
          </p:txBody>
        </p:sp>
        <p:sp>
          <p:nvSpPr>
            <p:cNvPr id="494" name="Google Shape;494;p19"/>
            <p:cNvSpPr/>
            <p:nvPr/>
          </p:nvSpPr>
          <p:spPr>
            <a:xfrm>
              <a:off x="6191277" y="584325"/>
              <a:ext cx="1059620" cy="1059620"/>
            </a:xfrm>
            <a:prstGeom prst="rect">
              <a:avLst/>
            </a:prstGeom>
            <a:blipFill rotWithShape="1">
              <a:blip r:embed="rId5">
                <a:alphaModFix/>
              </a:blip>
              <a:stretch>
                <a:fillRect b="0" l="0" r="0" t="0"/>
              </a:stretch>
            </a:blipFill>
            <a:ln cap="flat" cmpd="sng" w="15875">
              <a:solidFill>
                <a:srgbClr val="D8E0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9"/>
            <p:cNvSpPr/>
            <p:nvPr/>
          </p:nvSpPr>
          <p:spPr>
            <a:xfrm>
              <a:off x="5543731" y="2045809"/>
              <a:ext cx="2354711" cy="121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9"/>
            <p:cNvSpPr txBox="1"/>
            <p:nvPr/>
          </p:nvSpPr>
          <p:spPr>
            <a:xfrm>
              <a:off x="5543731" y="2045809"/>
              <a:ext cx="2354711" cy="1215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1100"/>
                <a:buFont typeface="Open Sans"/>
                <a:buNone/>
              </a:pPr>
              <a:r>
                <a:rPr lang="en-US" sz="1100">
                  <a:solidFill>
                    <a:schemeClr val="lt1"/>
                  </a:solidFill>
                  <a:latin typeface="Open Sans"/>
                  <a:ea typeface="Open Sans"/>
                  <a:cs typeface="Open Sans"/>
                  <a:sym typeface="Open Sans"/>
                </a:rPr>
                <a:t>We measured </a:t>
              </a:r>
              <a:r>
                <a:rPr lang="en-US" sz="1100">
                  <a:solidFill>
                    <a:schemeClr val="dk1"/>
                  </a:solidFill>
                  <a:latin typeface="Open Sans"/>
                  <a:ea typeface="Open Sans"/>
                  <a:cs typeface="Open Sans"/>
                  <a:sym typeface="Open Sans"/>
                </a:rPr>
                <a:t>the chatbot's </a:t>
              </a:r>
              <a:r>
                <a:rPr lang="en-US" sz="1100">
                  <a:solidFill>
                    <a:schemeClr val="lt1"/>
                  </a:solidFill>
                  <a:latin typeface="Open Sans"/>
                  <a:ea typeface="Open Sans"/>
                  <a:cs typeface="Open Sans"/>
                  <a:sym typeface="Open Sans"/>
                </a:rPr>
                <a:t>accuracy and e</a:t>
              </a:r>
              <a:r>
                <a:rPr lang="en-US" sz="1100">
                  <a:solidFill>
                    <a:schemeClr val="dk1"/>
                  </a:solidFill>
                  <a:latin typeface="Open Sans"/>
                  <a:ea typeface="Open Sans"/>
                  <a:cs typeface="Open Sans"/>
                  <a:sym typeface="Open Sans"/>
                </a:rPr>
                <a:t>fficiency by its </a:t>
              </a:r>
              <a:r>
                <a:rPr lang="en-US" sz="1100">
                  <a:solidFill>
                    <a:schemeClr val="lt1"/>
                  </a:solidFill>
                  <a:latin typeface="Open Sans"/>
                  <a:ea typeface="Open Sans"/>
                  <a:cs typeface="Open Sans"/>
                  <a:sym typeface="Open Sans"/>
                </a:rPr>
                <a:t>performance whe</a:t>
              </a:r>
              <a:r>
                <a:rPr lang="en-US" sz="1100">
                  <a:solidFill>
                    <a:schemeClr val="dk1"/>
                  </a:solidFill>
                  <a:latin typeface="Open Sans"/>
                  <a:ea typeface="Open Sans"/>
                  <a:cs typeface="Open Sans"/>
                  <a:sym typeface="Open Sans"/>
                </a:rPr>
                <a:t>n interacting with </a:t>
              </a:r>
              <a:r>
                <a:rPr lang="en-US" sz="1100">
                  <a:solidFill>
                    <a:schemeClr val="lt1"/>
                  </a:solidFill>
                  <a:latin typeface="Open Sans"/>
                  <a:ea typeface="Open Sans"/>
                  <a:cs typeface="Open Sans"/>
                  <a:sym typeface="Open Sans"/>
                </a:rPr>
                <a:t>a u</a:t>
              </a:r>
              <a:r>
                <a:rPr lang="en-US" sz="1100">
                  <a:solidFill>
                    <a:schemeClr val="dk1"/>
                  </a:solidFill>
                  <a:latin typeface="Open Sans"/>
                  <a:ea typeface="Open Sans"/>
                  <a:cs typeface="Open Sans"/>
                  <a:sym typeface="Open Sans"/>
                </a:rPr>
                <a:t>ser.</a:t>
              </a:r>
              <a:endParaRPr/>
            </a:p>
          </p:txBody>
        </p:sp>
        <p:sp>
          <p:nvSpPr>
            <p:cNvPr id="497" name="Google Shape;497;p19"/>
            <p:cNvSpPr/>
            <p:nvPr/>
          </p:nvSpPr>
          <p:spPr>
            <a:xfrm>
              <a:off x="8958063" y="584325"/>
              <a:ext cx="1059620" cy="1059620"/>
            </a:xfrm>
            <a:prstGeom prst="rect">
              <a:avLst/>
            </a:prstGeom>
            <a:blipFill rotWithShape="1">
              <a:blip r:embed="rId6">
                <a:alphaModFix/>
              </a:blip>
              <a:stretch>
                <a:fillRect b="0" l="0" r="0" t="0"/>
              </a:stretch>
            </a:blipFill>
            <a:ln cap="flat" cmpd="sng" w="15875">
              <a:solidFill>
                <a:srgbClr val="D8E0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9"/>
            <p:cNvSpPr/>
            <p:nvPr/>
          </p:nvSpPr>
          <p:spPr>
            <a:xfrm>
              <a:off x="8310518" y="2045809"/>
              <a:ext cx="2354711" cy="121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9"/>
            <p:cNvSpPr txBox="1"/>
            <p:nvPr/>
          </p:nvSpPr>
          <p:spPr>
            <a:xfrm>
              <a:off x="8310518" y="2045809"/>
              <a:ext cx="2354711" cy="1215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Open Sans"/>
                <a:buNone/>
              </a:pPr>
              <a:r>
                <a:rPr lang="en-US" sz="1100">
                  <a:solidFill>
                    <a:schemeClr val="dk1"/>
                  </a:solidFill>
                  <a:latin typeface="Open Sans"/>
                  <a:ea typeface="Open Sans"/>
                  <a:cs typeface="Open Sans"/>
                  <a:sym typeface="Open Sans"/>
                </a:rPr>
                <a:t>We will conduct user testing to get feedback on the chatbot's performance and make any necessary improvements.</a:t>
              </a:r>
              <a:endParaRPr/>
            </a:p>
          </p:txBody>
        </p:sp>
      </p:grpSp>
      <p:pic>
        <p:nvPicPr>
          <p:cNvPr descr="Shape&#10;&#10;Description automatically generated with low confidence" id="500" name="Google Shape;500;p19"/>
          <p:cNvPicPr preferRelativeResize="0"/>
          <p:nvPr/>
        </p:nvPicPr>
        <p:blipFill rotWithShape="1">
          <a:blip r:embed="rId7">
            <a:alphaModFix/>
          </a:blip>
          <a:srcRect b="0" l="0" r="0" t="0"/>
          <a:stretch/>
        </p:blipFill>
        <p:spPr>
          <a:xfrm>
            <a:off x="4978647" y="230595"/>
            <a:ext cx="1793362" cy="17933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500"/>
                                        <p:tgtEl>
                                          <p:spTgt spid="4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 name="Shape 120"/>
        <p:cNvGrpSpPr/>
        <p:nvPr/>
      </p:nvGrpSpPr>
      <p:grpSpPr>
        <a:xfrm>
          <a:off x="0" y="0"/>
          <a:ext cx="0" cy="0"/>
          <a:chOff x="0" y="0"/>
          <a:chExt cx="0" cy="0"/>
        </a:xfrm>
      </p:grpSpPr>
      <p:sp>
        <p:nvSpPr>
          <p:cNvPr id="121" name="Google Shape;121;p2"/>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0" y="0"/>
            <a:ext cx="12192000" cy="68580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123" name="Google Shape;123;p2"/>
          <p:cNvSpPr/>
          <p:nvPr/>
        </p:nvSpPr>
        <p:spPr>
          <a:xfrm>
            <a:off x="458724" y="457200"/>
            <a:ext cx="11274552" cy="5943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124" name="Google Shape;124;p2"/>
          <p:cNvSpPr/>
          <p:nvPr/>
        </p:nvSpPr>
        <p:spPr>
          <a:xfrm>
            <a:off x="522732" y="521208"/>
            <a:ext cx="11146536" cy="5815584"/>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grpSp>
        <p:nvGrpSpPr>
          <p:cNvPr id="125" name="Google Shape;125;p2"/>
          <p:cNvGrpSpPr/>
          <p:nvPr/>
        </p:nvGrpSpPr>
        <p:grpSpPr>
          <a:xfrm>
            <a:off x="-5202235" y="0"/>
            <a:ext cx="12192001" cy="6858004"/>
            <a:chOff x="0" y="-1"/>
            <a:chExt cx="12192001" cy="6858004"/>
          </a:xfrm>
        </p:grpSpPr>
        <p:sp>
          <p:nvSpPr>
            <p:cNvPr id="126" name="Google Shape;126;p2"/>
            <p:cNvSpPr/>
            <p:nvPr/>
          </p:nvSpPr>
          <p:spPr>
            <a:xfrm>
              <a:off x="0" y="-1"/>
              <a:ext cx="5140171" cy="685799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127" name="Google Shape;127;p2"/>
            <p:cNvSpPr/>
            <p:nvPr/>
          </p:nvSpPr>
          <p:spPr>
            <a:xfrm>
              <a:off x="5140171" y="2"/>
              <a:ext cx="5140171" cy="6857998"/>
            </a:xfrm>
            <a:prstGeom prst="rect">
              <a:avLst/>
            </a:prstGeom>
            <a:solidFill>
              <a:srgbClr val="FC6C0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128" name="Google Shape;128;p2"/>
            <p:cNvSpPr/>
            <p:nvPr/>
          </p:nvSpPr>
          <p:spPr>
            <a:xfrm>
              <a:off x="10280343" y="5"/>
              <a:ext cx="1911658" cy="6857998"/>
            </a:xfrm>
            <a:prstGeom prst="rect">
              <a:avLst/>
            </a:prstGeom>
            <a:solidFill>
              <a:srgbClr val="1528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grpSp>
      <p:grpSp>
        <p:nvGrpSpPr>
          <p:cNvPr id="129" name="Google Shape;129;p2"/>
          <p:cNvGrpSpPr/>
          <p:nvPr/>
        </p:nvGrpSpPr>
        <p:grpSpPr>
          <a:xfrm>
            <a:off x="-186687" y="136667"/>
            <a:ext cx="5389416" cy="5943601"/>
            <a:chOff x="440267" y="67734"/>
            <a:chExt cx="8183411" cy="6043086"/>
          </a:xfrm>
        </p:grpSpPr>
        <p:pic>
          <p:nvPicPr>
            <p:cNvPr descr="A picture containing candelabrum&#10;&#10;Description automatically generated" id="130" name="Google Shape;130;p2"/>
            <p:cNvPicPr preferRelativeResize="0"/>
            <p:nvPr/>
          </p:nvPicPr>
          <p:blipFill rotWithShape="1">
            <a:blip r:embed="rId3">
              <a:alphaModFix/>
            </a:blip>
            <a:srcRect b="0" l="0" r="0" t="0"/>
            <a:stretch/>
          </p:blipFill>
          <p:spPr>
            <a:xfrm>
              <a:off x="846793" y="67734"/>
              <a:ext cx="7450413" cy="6043086"/>
            </a:xfrm>
            <a:prstGeom prst="rect">
              <a:avLst/>
            </a:prstGeom>
            <a:noFill/>
            <a:ln>
              <a:noFill/>
            </a:ln>
          </p:spPr>
        </p:pic>
        <p:sp>
          <p:nvSpPr>
            <p:cNvPr id="131" name="Google Shape;131;p2"/>
            <p:cNvSpPr/>
            <p:nvPr/>
          </p:nvSpPr>
          <p:spPr>
            <a:xfrm>
              <a:off x="440267" y="1490133"/>
              <a:ext cx="3386665" cy="35575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245" u="none" cap="none" strike="noStrike">
                  <a:solidFill>
                    <a:schemeClr val="lt1"/>
                  </a:solidFill>
                  <a:latin typeface="Open Sans"/>
                  <a:ea typeface="Open Sans"/>
                  <a:cs typeface="Open Sans"/>
                  <a:sym typeface="Open Sans"/>
                </a:rPr>
                <a:t>Urbanus</a:t>
              </a:r>
              <a:r>
                <a:rPr b="0" i="0" lang="en-US" sz="1328" u="none" cap="none" strike="noStrike">
                  <a:solidFill>
                    <a:schemeClr val="lt1"/>
                  </a:solidFill>
                  <a:latin typeface="Open Sans"/>
                  <a:ea typeface="Open Sans"/>
                  <a:cs typeface="Open Sans"/>
                  <a:sym typeface="Open Sans"/>
                </a:rPr>
                <a:t> Kathitu</a:t>
              </a:r>
              <a:endParaRPr b="0" i="0" sz="1600" u="none" cap="none" strike="noStrike">
                <a:solidFill>
                  <a:schemeClr val="lt1"/>
                </a:solidFill>
                <a:latin typeface="Open Sans"/>
                <a:ea typeface="Open Sans"/>
                <a:cs typeface="Open Sans"/>
                <a:sym typeface="Open Sans"/>
              </a:endParaRPr>
            </a:p>
          </p:txBody>
        </p:sp>
        <p:sp>
          <p:nvSpPr>
            <p:cNvPr id="132" name="Google Shape;132;p2"/>
            <p:cNvSpPr/>
            <p:nvPr/>
          </p:nvSpPr>
          <p:spPr>
            <a:xfrm>
              <a:off x="2980393" y="1295885"/>
              <a:ext cx="3386665" cy="35575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245" u="none" cap="none" strike="noStrike">
                  <a:solidFill>
                    <a:schemeClr val="lt1"/>
                  </a:solidFill>
                  <a:latin typeface="Open Sans"/>
                  <a:ea typeface="Open Sans"/>
                  <a:cs typeface="Open Sans"/>
                  <a:sym typeface="Open Sans"/>
                </a:rPr>
                <a:t>Robert</a:t>
              </a:r>
              <a:r>
                <a:rPr b="0" i="0" lang="en-US" sz="1328" u="none" cap="none" strike="noStrike">
                  <a:solidFill>
                    <a:schemeClr val="lt1"/>
                  </a:solidFill>
                  <a:latin typeface="Open Sans"/>
                  <a:ea typeface="Open Sans"/>
                  <a:cs typeface="Open Sans"/>
                  <a:sym typeface="Open Sans"/>
                </a:rPr>
                <a:t> </a:t>
              </a:r>
              <a:r>
                <a:rPr b="0" i="0" lang="en-US" sz="1245" u="none" cap="none" strike="noStrike">
                  <a:solidFill>
                    <a:schemeClr val="lt1"/>
                  </a:solidFill>
                  <a:latin typeface="Open Sans"/>
                  <a:ea typeface="Open Sans"/>
                  <a:cs typeface="Open Sans"/>
                  <a:sym typeface="Open Sans"/>
                </a:rPr>
                <a:t>Ng’ang’a</a:t>
              </a:r>
              <a:endParaRPr b="0" i="0" sz="1500" u="none" cap="none" strike="noStrike">
                <a:solidFill>
                  <a:schemeClr val="lt1"/>
                </a:solidFill>
                <a:latin typeface="Open Sans"/>
                <a:ea typeface="Open Sans"/>
                <a:cs typeface="Open Sans"/>
                <a:sym typeface="Open Sans"/>
              </a:endParaRPr>
            </a:p>
          </p:txBody>
        </p:sp>
        <p:sp>
          <p:nvSpPr>
            <p:cNvPr id="133" name="Google Shape;133;p2"/>
            <p:cNvSpPr/>
            <p:nvPr/>
          </p:nvSpPr>
          <p:spPr>
            <a:xfrm>
              <a:off x="4008714" y="1989181"/>
              <a:ext cx="3386666" cy="3231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245" u="none" cap="none" strike="noStrike">
                  <a:solidFill>
                    <a:schemeClr val="lt1"/>
                  </a:solidFill>
                  <a:latin typeface="Open Sans"/>
                  <a:ea typeface="Open Sans"/>
                  <a:cs typeface="Open Sans"/>
                  <a:sym typeface="Open Sans"/>
                </a:rPr>
                <a:t>Anthony Njoya</a:t>
              </a:r>
              <a:endParaRPr b="0" i="0" sz="1500" u="none" cap="none" strike="noStrike">
                <a:solidFill>
                  <a:schemeClr val="lt1"/>
                </a:solidFill>
                <a:latin typeface="Open Sans"/>
                <a:ea typeface="Open Sans"/>
                <a:cs typeface="Open Sans"/>
                <a:sym typeface="Open Sans"/>
              </a:endParaRPr>
            </a:p>
          </p:txBody>
        </p:sp>
        <p:sp>
          <p:nvSpPr>
            <p:cNvPr id="134" name="Google Shape;134;p2"/>
            <p:cNvSpPr/>
            <p:nvPr/>
          </p:nvSpPr>
          <p:spPr>
            <a:xfrm>
              <a:off x="5237012" y="1540590"/>
              <a:ext cx="3386666" cy="3231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245" u="none" cap="none" strike="noStrike">
                  <a:solidFill>
                    <a:schemeClr val="lt1"/>
                  </a:solidFill>
                  <a:latin typeface="Open Sans"/>
                  <a:ea typeface="Open Sans"/>
                  <a:cs typeface="Open Sans"/>
                  <a:sym typeface="Open Sans"/>
                </a:rPr>
                <a:t>Faith Muigai</a:t>
              </a:r>
              <a:endParaRPr b="0" i="0" sz="1500" u="none" cap="none" strike="noStrike">
                <a:solidFill>
                  <a:schemeClr val="lt1"/>
                </a:solidFill>
                <a:latin typeface="Open Sans"/>
                <a:ea typeface="Open Sans"/>
                <a:cs typeface="Open Sans"/>
                <a:sym typeface="Open Sans"/>
              </a:endParaRPr>
            </a:p>
          </p:txBody>
        </p:sp>
        <p:sp>
          <p:nvSpPr>
            <p:cNvPr id="135" name="Google Shape;135;p2"/>
            <p:cNvSpPr/>
            <p:nvPr/>
          </p:nvSpPr>
          <p:spPr>
            <a:xfrm>
              <a:off x="1748620" y="1998820"/>
              <a:ext cx="3039407" cy="3404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245" u="none" cap="none" strike="noStrike">
                  <a:solidFill>
                    <a:schemeClr val="lt1"/>
                  </a:solidFill>
                  <a:latin typeface="Open Sans"/>
                  <a:ea typeface="Open Sans"/>
                  <a:cs typeface="Open Sans"/>
                  <a:sym typeface="Open Sans"/>
                </a:rPr>
                <a:t>Virginia Kamande</a:t>
              </a:r>
              <a:endParaRPr b="0" i="0" sz="1500" u="none" cap="none" strike="noStrike">
                <a:solidFill>
                  <a:schemeClr val="lt1"/>
                </a:solidFill>
                <a:latin typeface="Open Sans"/>
                <a:ea typeface="Open Sans"/>
                <a:cs typeface="Open Sans"/>
                <a:sym typeface="Open Sans"/>
              </a:endParaRPr>
            </a:p>
          </p:txBody>
        </p:sp>
      </p:grpSp>
      <p:pic>
        <p:nvPicPr>
          <p:cNvPr descr="A picture containing text, sign&#10;&#10;Description automatically generated" id="136" name="Google Shape;136;p2"/>
          <p:cNvPicPr preferRelativeResize="0"/>
          <p:nvPr/>
        </p:nvPicPr>
        <p:blipFill rotWithShape="1">
          <a:blip r:embed="rId4">
            <a:alphaModFix/>
          </a:blip>
          <a:srcRect b="0" l="0" r="0" t="0"/>
          <a:stretch/>
        </p:blipFill>
        <p:spPr>
          <a:xfrm rot="-2482418">
            <a:off x="6899317" y="1411357"/>
            <a:ext cx="4786336" cy="3527285"/>
          </a:xfrm>
          <a:prstGeom prst="rect">
            <a:avLst/>
          </a:prstGeom>
          <a:noFill/>
          <a:ln>
            <a:noFill/>
          </a:ln>
        </p:spPr>
      </p:pic>
      <p:pic>
        <p:nvPicPr>
          <p:cNvPr descr="Shape&#10;&#10;Description automatically generated with low confidence" id="137" name="Google Shape;137;p2"/>
          <p:cNvPicPr preferRelativeResize="0"/>
          <p:nvPr/>
        </p:nvPicPr>
        <p:blipFill rotWithShape="1">
          <a:blip r:embed="rId5">
            <a:alphaModFix/>
          </a:blip>
          <a:srcRect b="0" l="0" r="0" t="0"/>
          <a:stretch/>
        </p:blipFill>
        <p:spPr>
          <a:xfrm rot="-1420770">
            <a:off x="5083858" y="2389152"/>
            <a:ext cx="1829980" cy="182998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5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9"/>
                                        </p:tgtEl>
                                        <p:attrNameLst>
                                          <p:attrName>style.visibility</p:attrName>
                                        </p:attrNameLst>
                                      </p:cBhvr>
                                      <p:to>
                                        <p:strVal val="visible"/>
                                      </p:to>
                                    </p:set>
                                    <p:anim calcmode="lin" valueType="num">
                                      <p:cBhvr additive="base">
                                        <p:cTn dur="500"/>
                                        <p:tgtEl>
                                          <p:spTgt spid="12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grpSp>
        <p:nvGrpSpPr>
          <p:cNvPr id="505" name="Google Shape;505;p20"/>
          <p:cNvGrpSpPr/>
          <p:nvPr/>
        </p:nvGrpSpPr>
        <p:grpSpPr>
          <a:xfrm>
            <a:off x="-10286529" y="0"/>
            <a:ext cx="12192001" cy="6858004"/>
            <a:chOff x="0" y="-1"/>
            <a:chExt cx="12192001" cy="6858004"/>
          </a:xfrm>
        </p:grpSpPr>
        <p:sp>
          <p:nvSpPr>
            <p:cNvPr id="506" name="Google Shape;506;p20"/>
            <p:cNvSpPr/>
            <p:nvPr/>
          </p:nvSpPr>
          <p:spPr>
            <a:xfrm>
              <a:off x="0" y="-1"/>
              <a:ext cx="5140171" cy="685799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507" name="Google Shape;507;p20"/>
            <p:cNvSpPr/>
            <p:nvPr/>
          </p:nvSpPr>
          <p:spPr>
            <a:xfrm>
              <a:off x="5140171" y="2"/>
              <a:ext cx="5140171" cy="6857998"/>
            </a:xfrm>
            <a:prstGeom prst="rect">
              <a:avLst/>
            </a:prstGeom>
            <a:solidFill>
              <a:srgbClr val="FC6C0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508" name="Google Shape;508;p20"/>
            <p:cNvSpPr/>
            <p:nvPr/>
          </p:nvSpPr>
          <p:spPr>
            <a:xfrm>
              <a:off x="10280343" y="5"/>
              <a:ext cx="1911658" cy="6857998"/>
            </a:xfrm>
            <a:prstGeom prst="rect">
              <a:avLst/>
            </a:prstGeom>
            <a:solidFill>
              <a:srgbClr val="1528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grpSp>
      <p:sp>
        <p:nvSpPr>
          <p:cNvPr id="509" name="Google Shape;509;p2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3F3F3F"/>
              </a:buClr>
              <a:buSzPts val="4400"/>
              <a:buFont typeface="Lato"/>
              <a:buNone/>
            </a:pPr>
            <a:r>
              <a:rPr b="1" lang="en-US">
                <a:latin typeface="Lato"/>
                <a:ea typeface="Lato"/>
                <a:cs typeface="Lato"/>
                <a:sym typeface="Lato"/>
              </a:rPr>
              <a:t>Results and Conclusion</a:t>
            </a:r>
            <a:endParaRPr b="1"/>
          </a:p>
        </p:txBody>
      </p:sp>
      <p:grpSp>
        <p:nvGrpSpPr>
          <p:cNvPr id="510" name="Google Shape;510;p20"/>
          <p:cNvGrpSpPr/>
          <p:nvPr/>
        </p:nvGrpSpPr>
        <p:grpSpPr>
          <a:xfrm>
            <a:off x="2076267" y="2705074"/>
            <a:ext cx="10049588" cy="2546997"/>
            <a:chOff x="4405" y="606946"/>
            <a:chExt cx="10049588" cy="2546997"/>
          </a:xfrm>
        </p:grpSpPr>
        <p:sp>
          <p:nvSpPr>
            <p:cNvPr id="511" name="Google Shape;511;p20"/>
            <p:cNvSpPr/>
            <p:nvPr/>
          </p:nvSpPr>
          <p:spPr>
            <a:xfrm>
              <a:off x="489253" y="606946"/>
              <a:ext cx="793388" cy="793388"/>
            </a:xfrm>
            <a:prstGeom prst="rect">
              <a:avLst/>
            </a:prstGeom>
            <a:blipFill rotWithShape="1">
              <a:blip r:embed="rId3">
                <a:alphaModFix/>
              </a:blip>
              <a:stretch>
                <a:fillRect b="0" l="0" r="0" t="0"/>
              </a:stretch>
            </a:blipFill>
            <a:ln cap="flat" cmpd="sng" w="15875">
              <a:solidFill>
                <a:srgbClr val="D8E0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0"/>
            <p:cNvSpPr/>
            <p:nvPr/>
          </p:nvSpPr>
          <p:spPr>
            <a:xfrm>
              <a:off x="4405" y="1782430"/>
              <a:ext cx="1763085" cy="137151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0"/>
            <p:cNvSpPr txBox="1"/>
            <p:nvPr/>
          </p:nvSpPr>
          <p:spPr>
            <a:xfrm>
              <a:off x="4405" y="1782430"/>
              <a:ext cx="1763085" cy="1371513"/>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Open Sans"/>
                <a:buNone/>
              </a:pPr>
              <a:r>
                <a:rPr lang="en-US" sz="1100">
                  <a:solidFill>
                    <a:schemeClr val="dk1"/>
                  </a:solidFill>
                  <a:latin typeface="Open Sans"/>
                  <a:ea typeface="Open Sans"/>
                  <a:cs typeface="Open Sans"/>
                  <a:sym typeface="Open Sans"/>
                </a:rPr>
                <a:t>Our FAQ chatbot has demonstrated high accuracy and efficiency in responding to user queries.</a:t>
              </a:r>
              <a:endParaRPr/>
            </a:p>
          </p:txBody>
        </p:sp>
        <p:sp>
          <p:nvSpPr>
            <p:cNvPr id="514" name="Google Shape;514;p20"/>
            <p:cNvSpPr/>
            <p:nvPr/>
          </p:nvSpPr>
          <p:spPr>
            <a:xfrm>
              <a:off x="2560879" y="606946"/>
              <a:ext cx="793388" cy="793388"/>
            </a:xfrm>
            <a:prstGeom prst="rect">
              <a:avLst/>
            </a:prstGeom>
            <a:blipFill rotWithShape="1">
              <a:blip r:embed="rId4">
                <a:alphaModFix/>
              </a:blip>
              <a:stretch>
                <a:fillRect b="0" l="0" r="0" t="0"/>
              </a:stretch>
            </a:blipFill>
            <a:ln cap="flat" cmpd="sng" w="15875">
              <a:solidFill>
                <a:srgbClr val="D8E0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0"/>
            <p:cNvSpPr/>
            <p:nvPr/>
          </p:nvSpPr>
          <p:spPr>
            <a:xfrm>
              <a:off x="2076031" y="1782430"/>
              <a:ext cx="1763085" cy="137151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0"/>
            <p:cNvSpPr txBox="1"/>
            <p:nvPr/>
          </p:nvSpPr>
          <p:spPr>
            <a:xfrm>
              <a:off x="2076031" y="1782430"/>
              <a:ext cx="1763085" cy="1371513"/>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Open Sans"/>
                <a:buNone/>
              </a:pPr>
              <a:r>
                <a:rPr lang="en-US" sz="1100">
                  <a:solidFill>
                    <a:schemeClr val="dk1"/>
                  </a:solidFill>
                  <a:latin typeface="Open Sans"/>
                  <a:ea typeface="Open Sans"/>
                  <a:cs typeface="Open Sans"/>
                  <a:sym typeface="Open Sans"/>
                </a:rPr>
                <a:t>Based on user satisfaction metrics, it has successfully met our goals of improving customer support and reducing response times. </a:t>
              </a:r>
              <a:endParaRPr/>
            </a:p>
          </p:txBody>
        </p:sp>
        <p:sp>
          <p:nvSpPr>
            <p:cNvPr id="517" name="Google Shape;517;p20"/>
            <p:cNvSpPr/>
            <p:nvPr/>
          </p:nvSpPr>
          <p:spPr>
            <a:xfrm>
              <a:off x="4632505" y="606946"/>
              <a:ext cx="793388" cy="793388"/>
            </a:xfrm>
            <a:prstGeom prst="rect">
              <a:avLst/>
            </a:prstGeom>
            <a:blipFill rotWithShape="1">
              <a:blip r:embed="rId5">
                <a:alphaModFix/>
              </a:blip>
              <a:stretch>
                <a:fillRect b="0" l="0" r="0" t="0"/>
              </a:stretch>
            </a:blipFill>
            <a:ln cap="flat" cmpd="sng" w="15875">
              <a:solidFill>
                <a:srgbClr val="D8E0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0"/>
            <p:cNvSpPr/>
            <p:nvPr/>
          </p:nvSpPr>
          <p:spPr>
            <a:xfrm>
              <a:off x="4147657" y="1782430"/>
              <a:ext cx="1763085" cy="137151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0"/>
            <p:cNvSpPr txBox="1"/>
            <p:nvPr/>
          </p:nvSpPr>
          <p:spPr>
            <a:xfrm>
              <a:off x="4147657" y="1782430"/>
              <a:ext cx="1763085" cy="1371513"/>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Open Sans"/>
                <a:buNone/>
              </a:pPr>
              <a:r>
                <a:rPr lang="en-US" sz="1100">
                  <a:solidFill>
                    <a:schemeClr val="dk1"/>
                  </a:solidFill>
                  <a:latin typeface="Open Sans"/>
                  <a:ea typeface="Open Sans"/>
                  <a:cs typeface="Open Sans"/>
                  <a:sym typeface="Open Sans"/>
                </a:rPr>
                <a:t>The chatbot's potential applications are widespread, including customer support for various industries and educational purposes. </a:t>
              </a:r>
              <a:endParaRPr/>
            </a:p>
          </p:txBody>
        </p:sp>
        <p:sp>
          <p:nvSpPr>
            <p:cNvPr id="520" name="Google Shape;520;p20"/>
            <p:cNvSpPr/>
            <p:nvPr/>
          </p:nvSpPr>
          <p:spPr>
            <a:xfrm>
              <a:off x="6704131" y="606946"/>
              <a:ext cx="793388" cy="793388"/>
            </a:xfrm>
            <a:prstGeom prst="rect">
              <a:avLst/>
            </a:prstGeom>
            <a:blipFill rotWithShape="1">
              <a:blip r:embed="rId6">
                <a:alphaModFix/>
              </a:blip>
              <a:stretch>
                <a:fillRect b="0" l="0" r="0" t="0"/>
              </a:stretch>
            </a:blipFill>
            <a:ln cap="flat" cmpd="sng" w="15875">
              <a:solidFill>
                <a:srgbClr val="D8E0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0"/>
            <p:cNvSpPr/>
            <p:nvPr/>
          </p:nvSpPr>
          <p:spPr>
            <a:xfrm>
              <a:off x="6219283" y="1782430"/>
              <a:ext cx="1763085" cy="137151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0"/>
            <p:cNvSpPr txBox="1"/>
            <p:nvPr/>
          </p:nvSpPr>
          <p:spPr>
            <a:xfrm>
              <a:off x="6219283" y="1782430"/>
              <a:ext cx="1763085" cy="1371513"/>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Open Sans"/>
                <a:buNone/>
              </a:pPr>
              <a:r>
                <a:rPr lang="en-US" sz="1100">
                  <a:solidFill>
                    <a:schemeClr val="dk1"/>
                  </a:solidFill>
                  <a:latin typeface="Open Sans"/>
                  <a:ea typeface="Open Sans"/>
                  <a:cs typeface="Open Sans"/>
                  <a:sym typeface="Open Sans"/>
                </a:rPr>
                <a:t>As future directions for the project, we plan to integrate more advanced NLP techniques and machine learning algorithms to further improve the chatbot's performance. </a:t>
              </a:r>
              <a:endParaRPr/>
            </a:p>
          </p:txBody>
        </p:sp>
        <p:sp>
          <p:nvSpPr>
            <p:cNvPr id="523" name="Google Shape;523;p20"/>
            <p:cNvSpPr/>
            <p:nvPr/>
          </p:nvSpPr>
          <p:spPr>
            <a:xfrm>
              <a:off x="8775757" y="606946"/>
              <a:ext cx="793388" cy="793388"/>
            </a:xfrm>
            <a:prstGeom prst="rect">
              <a:avLst/>
            </a:prstGeom>
            <a:blipFill rotWithShape="1">
              <a:blip r:embed="rId7">
                <a:alphaModFix/>
              </a:blip>
              <a:stretch>
                <a:fillRect b="0" l="0" r="0" t="0"/>
              </a:stretch>
            </a:blipFill>
            <a:ln cap="flat" cmpd="sng" w="15875">
              <a:solidFill>
                <a:srgbClr val="D8E0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0"/>
            <p:cNvSpPr/>
            <p:nvPr/>
          </p:nvSpPr>
          <p:spPr>
            <a:xfrm>
              <a:off x="8290908" y="1782430"/>
              <a:ext cx="1763085" cy="137151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0"/>
            <p:cNvSpPr txBox="1"/>
            <p:nvPr/>
          </p:nvSpPr>
          <p:spPr>
            <a:xfrm>
              <a:off x="8290908" y="1782430"/>
              <a:ext cx="1763085" cy="1371513"/>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Open Sans"/>
                <a:buNone/>
              </a:pPr>
              <a:r>
                <a:rPr lang="en-US" sz="1100">
                  <a:solidFill>
                    <a:schemeClr val="dk1"/>
                  </a:solidFill>
                  <a:latin typeface="Open Sans"/>
                  <a:ea typeface="Open Sans"/>
                  <a:cs typeface="Open Sans"/>
                  <a:sym typeface="Open Sans"/>
                </a:rPr>
                <a:t>The success of this project highlights the power of AI and machine learning in revolutionizing customer support and enhancing user experiences.</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5"/>
                                        </p:tgtEl>
                                        <p:attrNameLst>
                                          <p:attrName>style.visibility</p:attrName>
                                        </p:attrNameLst>
                                      </p:cBhvr>
                                      <p:to>
                                        <p:strVal val="visible"/>
                                      </p:to>
                                    </p:set>
                                    <p:animEffect filter="fade" transition="in">
                                      <p:cBhvr>
                                        <p:cTn dur="500"/>
                                        <p:tgtEl>
                                          <p:spTgt spid="5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sp>
        <p:nvSpPr>
          <p:cNvPr id="142" name="Google Shape;142;p3"/>
          <p:cNvSpPr/>
          <p:nvPr/>
        </p:nvSpPr>
        <p:spPr>
          <a:xfrm>
            <a:off x="0" y="0"/>
            <a:ext cx="12192001"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grpSp>
        <p:nvGrpSpPr>
          <p:cNvPr id="143" name="Google Shape;143;p3"/>
          <p:cNvGrpSpPr/>
          <p:nvPr/>
        </p:nvGrpSpPr>
        <p:grpSpPr>
          <a:xfrm>
            <a:off x="6063580" y="0"/>
            <a:ext cx="12192001" cy="6858004"/>
            <a:chOff x="0" y="-1"/>
            <a:chExt cx="12192001" cy="6858004"/>
          </a:xfrm>
        </p:grpSpPr>
        <p:sp>
          <p:nvSpPr>
            <p:cNvPr id="144" name="Google Shape;144;p3"/>
            <p:cNvSpPr/>
            <p:nvPr/>
          </p:nvSpPr>
          <p:spPr>
            <a:xfrm>
              <a:off x="0" y="-1"/>
              <a:ext cx="5140171" cy="685799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145" name="Google Shape;145;p3"/>
            <p:cNvSpPr/>
            <p:nvPr/>
          </p:nvSpPr>
          <p:spPr>
            <a:xfrm>
              <a:off x="5140171" y="2"/>
              <a:ext cx="5140171" cy="6857998"/>
            </a:xfrm>
            <a:prstGeom prst="rect">
              <a:avLst/>
            </a:prstGeom>
            <a:solidFill>
              <a:srgbClr val="FC6C0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146" name="Google Shape;146;p3"/>
            <p:cNvSpPr/>
            <p:nvPr/>
          </p:nvSpPr>
          <p:spPr>
            <a:xfrm>
              <a:off x="10280343" y="5"/>
              <a:ext cx="1911658" cy="6857998"/>
            </a:xfrm>
            <a:prstGeom prst="rect">
              <a:avLst/>
            </a:prstGeom>
            <a:solidFill>
              <a:srgbClr val="1528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grpSp>
      <p:sp>
        <p:nvSpPr>
          <p:cNvPr id="147" name="Google Shape;147;p3"/>
          <p:cNvSpPr txBox="1"/>
          <p:nvPr>
            <p:ph type="title"/>
          </p:nvPr>
        </p:nvSpPr>
        <p:spPr>
          <a:xfrm>
            <a:off x="5172074" y="286603"/>
            <a:ext cx="5983605"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15284C"/>
              </a:buClr>
              <a:buSzPts val="4400"/>
              <a:buFont typeface="Open Sans"/>
              <a:buNone/>
            </a:pPr>
            <a:r>
              <a:rPr lang="en-US">
                <a:solidFill>
                  <a:srgbClr val="15284C"/>
                </a:solidFill>
              </a:rPr>
              <a:t>Introduction: Purpose</a:t>
            </a:r>
            <a:endParaRPr>
              <a:solidFill>
                <a:srgbClr val="15284C"/>
              </a:solidFill>
            </a:endParaRPr>
          </a:p>
        </p:txBody>
      </p:sp>
      <p:cxnSp>
        <p:nvCxnSpPr>
          <p:cNvPr id="148" name="Google Shape;148;p3"/>
          <p:cNvCxnSpPr/>
          <p:nvPr/>
        </p:nvCxnSpPr>
        <p:spPr>
          <a:xfrm>
            <a:off x="5242903" y="1917852"/>
            <a:ext cx="5943600" cy="0"/>
          </a:xfrm>
          <a:prstGeom prst="straightConnector1">
            <a:avLst/>
          </a:prstGeom>
          <a:noFill/>
          <a:ln cap="flat" cmpd="sng" w="12700">
            <a:solidFill>
              <a:srgbClr val="3F3F3F"/>
            </a:solidFill>
            <a:prstDash val="solid"/>
            <a:round/>
            <a:headEnd len="sm" w="sm" type="none"/>
            <a:tailEnd len="sm" w="sm" type="none"/>
          </a:ln>
        </p:spPr>
      </p:cxnSp>
      <p:grpSp>
        <p:nvGrpSpPr>
          <p:cNvPr id="149" name="Google Shape;149;p3"/>
          <p:cNvGrpSpPr/>
          <p:nvPr/>
        </p:nvGrpSpPr>
        <p:grpSpPr>
          <a:xfrm>
            <a:off x="6233083" y="1616511"/>
            <a:ext cx="4652765" cy="4916109"/>
            <a:chOff x="1439141" y="-185656"/>
            <a:chExt cx="4652765" cy="4916109"/>
          </a:xfrm>
        </p:grpSpPr>
        <p:sp>
          <p:nvSpPr>
            <p:cNvPr id="150" name="Google Shape;150;p3"/>
            <p:cNvSpPr/>
            <p:nvPr/>
          </p:nvSpPr>
          <p:spPr>
            <a:xfrm>
              <a:off x="3165923" y="1988163"/>
              <a:ext cx="2429977" cy="2429977"/>
            </a:xfrm>
            <a:custGeom>
              <a:rect b="b" l="l" r="r" t="t"/>
              <a:pathLst>
                <a:path extrusionOk="0" h="120000" w="120000">
                  <a:moveTo>
                    <a:pt x="85177" y="19133"/>
                  </a:moveTo>
                  <a:lnTo>
                    <a:pt x="94511" y="11300"/>
                  </a:lnTo>
                  <a:lnTo>
                    <a:pt x="101967" y="17557"/>
                  </a:lnTo>
                  <a:lnTo>
                    <a:pt x="95875" y="28109"/>
                  </a:lnTo>
                  <a:lnTo>
                    <a:pt x="95875" y="28109"/>
                  </a:lnTo>
                  <a:cubicBezTo>
                    <a:pt x="100207" y="32983"/>
                    <a:pt x="103501" y="38688"/>
                    <a:pt x="105555" y="44877"/>
                  </a:cubicBezTo>
                  <a:lnTo>
                    <a:pt x="117740" y="44877"/>
                  </a:lnTo>
                  <a:lnTo>
                    <a:pt x="119431" y="54463"/>
                  </a:lnTo>
                  <a:lnTo>
                    <a:pt x="107980" y="58630"/>
                  </a:lnTo>
                  <a:lnTo>
                    <a:pt x="107980" y="58630"/>
                  </a:lnTo>
                  <a:cubicBezTo>
                    <a:pt x="108167" y="65148"/>
                    <a:pt x="107023" y="71636"/>
                    <a:pt x="104618" y="77697"/>
                  </a:cubicBezTo>
                  <a:lnTo>
                    <a:pt x="113953" y="85530"/>
                  </a:lnTo>
                  <a:lnTo>
                    <a:pt x="109086" y="93960"/>
                  </a:lnTo>
                  <a:lnTo>
                    <a:pt x="97636" y="89792"/>
                  </a:lnTo>
                  <a:cubicBezTo>
                    <a:pt x="93588" y="94905"/>
                    <a:pt x="88542" y="99139"/>
                    <a:pt x="82804" y="102237"/>
                  </a:cubicBezTo>
                  <a:lnTo>
                    <a:pt x="84920" y="114237"/>
                  </a:lnTo>
                  <a:lnTo>
                    <a:pt x="75773" y="117566"/>
                  </a:lnTo>
                  <a:lnTo>
                    <a:pt x="69681" y="107014"/>
                  </a:lnTo>
                  <a:lnTo>
                    <a:pt x="69681" y="107014"/>
                  </a:lnTo>
                  <a:cubicBezTo>
                    <a:pt x="63294" y="108329"/>
                    <a:pt x="56706" y="108329"/>
                    <a:pt x="50319" y="107014"/>
                  </a:cubicBezTo>
                  <a:lnTo>
                    <a:pt x="44227" y="117566"/>
                  </a:lnTo>
                  <a:lnTo>
                    <a:pt x="35080" y="114237"/>
                  </a:lnTo>
                  <a:lnTo>
                    <a:pt x="37196" y="102237"/>
                  </a:lnTo>
                  <a:lnTo>
                    <a:pt x="37196" y="102237"/>
                  </a:lnTo>
                  <a:cubicBezTo>
                    <a:pt x="31458" y="99139"/>
                    <a:pt x="26412" y="94905"/>
                    <a:pt x="22364" y="89792"/>
                  </a:cubicBezTo>
                  <a:lnTo>
                    <a:pt x="10914" y="93960"/>
                  </a:lnTo>
                  <a:lnTo>
                    <a:pt x="6047" y="85530"/>
                  </a:lnTo>
                  <a:lnTo>
                    <a:pt x="15382" y="77697"/>
                  </a:lnTo>
                  <a:lnTo>
                    <a:pt x="15382" y="77697"/>
                  </a:lnTo>
                  <a:cubicBezTo>
                    <a:pt x="12977" y="71636"/>
                    <a:pt x="11833" y="65148"/>
                    <a:pt x="12020" y="58630"/>
                  </a:cubicBezTo>
                  <a:lnTo>
                    <a:pt x="569" y="54463"/>
                  </a:lnTo>
                  <a:lnTo>
                    <a:pt x="2260" y="44877"/>
                  </a:lnTo>
                  <a:lnTo>
                    <a:pt x="14445" y="44877"/>
                  </a:lnTo>
                  <a:lnTo>
                    <a:pt x="14445" y="44877"/>
                  </a:lnTo>
                  <a:cubicBezTo>
                    <a:pt x="16499" y="38688"/>
                    <a:pt x="19793" y="32983"/>
                    <a:pt x="24125" y="28109"/>
                  </a:cubicBezTo>
                  <a:lnTo>
                    <a:pt x="18033" y="17557"/>
                  </a:lnTo>
                  <a:lnTo>
                    <a:pt x="25489" y="11300"/>
                  </a:lnTo>
                  <a:lnTo>
                    <a:pt x="34823" y="19133"/>
                  </a:lnTo>
                  <a:lnTo>
                    <a:pt x="34823" y="19133"/>
                  </a:lnTo>
                  <a:cubicBezTo>
                    <a:pt x="40375" y="15712"/>
                    <a:pt x="46566" y="13459"/>
                    <a:pt x="53017" y="12511"/>
                  </a:cubicBezTo>
                  <a:lnTo>
                    <a:pt x="55133" y="511"/>
                  </a:lnTo>
                  <a:lnTo>
                    <a:pt x="64867" y="511"/>
                  </a:lnTo>
                  <a:lnTo>
                    <a:pt x="66983" y="12511"/>
                  </a:lnTo>
                  <a:lnTo>
                    <a:pt x="66983" y="12511"/>
                  </a:lnTo>
                  <a:cubicBezTo>
                    <a:pt x="73434" y="13459"/>
                    <a:pt x="79625" y="15712"/>
                    <a:pt x="85177" y="19133"/>
                  </a:cubicBezTo>
                  <a:close/>
                </a:path>
              </a:pathLst>
            </a:custGeom>
            <a:solidFill>
              <a:schemeClr val="dk2"/>
            </a:solidFill>
            <a:ln cap="flat" cmpd="sng" w="15875">
              <a:solidFill>
                <a:srgbClr val="D8E0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txBox="1"/>
            <p:nvPr/>
          </p:nvSpPr>
          <p:spPr>
            <a:xfrm>
              <a:off x="3654456" y="2557374"/>
              <a:ext cx="1452911" cy="1249058"/>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lt1"/>
                </a:buClr>
                <a:buSzPts val="1000"/>
                <a:buFont typeface="Open Sans"/>
                <a:buNone/>
              </a:pPr>
              <a:r>
                <a:rPr b="0" i="0" lang="en-US" sz="1000" u="none" cap="none" strike="noStrike">
                  <a:solidFill>
                    <a:schemeClr val="lt1"/>
                  </a:solidFill>
                  <a:latin typeface="Open Sans"/>
                  <a:ea typeface="Open Sans"/>
                  <a:cs typeface="Open Sans"/>
                  <a:sym typeface="Open Sans"/>
                </a:rPr>
                <a:t>To provide a conversational interface for users to interact with on the Moringa school website at ease</a:t>
              </a:r>
              <a:endParaRPr b="0" i="0" sz="1000" u="none" cap="none" strike="noStrike">
                <a:solidFill>
                  <a:schemeClr val="lt1"/>
                </a:solidFill>
                <a:latin typeface="Open Sans"/>
                <a:ea typeface="Open Sans"/>
                <a:cs typeface="Open Sans"/>
                <a:sym typeface="Open Sans"/>
              </a:endParaRPr>
            </a:p>
          </p:txBody>
        </p:sp>
        <p:sp>
          <p:nvSpPr>
            <p:cNvPr id="152" name="Google Shape;152;p3"/>
            <p:cNvSpPr/>
            <p:nvPr/>
          </p:nvSpPr>
          <p:spPr>
            <a:xfrm>
              <a:off x="1752119" y="1413804"/>
              <a:ext cx="1767256" cy="1767256"/>
            </a:xfrm>
            <a:custGeom>
              <a:rect b="b" l="l" r="r" t="t"/>
              <a:pathLst>
                <a:path extrusionOk="0" h="120000" w="120000">
                  <a:moveTo>
                    <a:pt x="89790" y="30393"/>
                  </a:moveTo>
                  <a:lnTo>
                    <a:pt x="107494" y="25057"/>
                  </a:lnTo>
                  <a:lnTo>
                    <a:pt x="114008" y="36341"/>
                  </a:lnTo>
                  <a:lnTo>
                    <a:pt x="100535" y="49005"/>
                  </a:lnTo>
                  <a:cubicBezTo>
                    <a:pt x="102488" y="56205"/>
                    <a:pt x="102488" y="63795"/>
                    <a:pt x="100535" y="70995"/>
                  </a:cubicBezTo>
                  <a:lnTo>
                    <a:pt x="114008" y="83659"/>
                  </a:lnTo>
                  <a:lnTo>
                    <a:pt x="107494" y="94943"/>
                  </a:lnTo>
                  <a:lnTo>
                    <a:pt x="89790" y="89607"/>
                  </a:lnTo>
                  <a:lnTo>
                    <a:pt x="89790" y="89607"/>
                  </a:lnTo>
                  <a:cubicBezTo>
                    <a:pt x="84531" y="94898"/>
                    <a:pt x="77957" y="98693"/>
                    <a:pt x="70746" y="100602"/>
                  </a:cubicBezTo>
                  <a:lnTo>
                    <a:pt x="66514" y="118602"/>
                  </a:lnTo>
                  <a:lnTo>
                    <a:pt x="53486" y="118602"/>
                  </a:lnTo>
                  <a:lnTo>
                    <a:pt x="49254" y="100602"/>
                  </a:lnTo>
                  <a:lnTo>
                    <a:pt x="49254" y="100602"/>
                  </a:lnTo>
                  <a:cubicBezTo>
                    <a:pt x="42043" y="98693"/>
                    <a:pt x="35469" y="94898"/>
                    <a:pt x="30210" y="89607"/>
                  </a:cubicBezTo>
                  <a:lnTo>
                    <a:pt x="12506" y="94943"/>
                  </a:lnTo>
                  <a:lnTo>
                    <a:pt x="5992" y="83659"/>
                  </a:lnTo>
                  <a:lnTo>
                    <a:pt x="19465" y="70995"/>
                  </a:lnTo>
                  <a:cubicBezTo>
                    <a:pt x="17512" y="63795"/>
                    <a:pt x="17512" y="56205"/>
                    <a:pt x="19465" y="49005"/>
                  </a:cubicBezTo>
                  <a:lnTo>
                    <a:pt x="5992" y="36341"/>
                  </a:lnTo>
                  <a:lnTo>
                    <a:pt x="12506" y="25057"/>
                  </a:lnTo>
                  <a:lnTo>
                    <a:pt x="30210" y="30393"/>
                  </a:lnTo>
                  <a:lnTo>
                    <a:pt x="30210" y="30393"/>
                  </a:lnTo>
                  <a:cubicBezTo>
                    <a:pt x="35469" y="25102"/>
                    <a:pt x="42043" y="21307"/>
                    <a:pt x="49254" y="19398"/>
                  </a:cubicBezTo>
                  <a:lnTo>
                    <a:pt x="53486" y="1398"/>
                  </a:lnTo>
                  <a:lnTo>
                    <a:pt x="66514" y="1398"/>
                  </a:lnTo>
                  <a:lnTo>
                    <a:pt x="70746" y="19398"/>
                  </a:lnTo>
                  <a:lnTo>
                    <a:pt x="70746" y="19398"/>
                  </a:lnTo>
                  <a:cubicBezTo>
                    <a:pt x="77957" y="21307"/>
                    <a:pt x="84531" y="25102"/>
                    <a:pt x="89790" y="30393"/>
                  </a:cubicBezTo>
                  <a:close/>
                </a:path>
              </a:pathLst>
            </a:custGeom>
            <a:solidFill>
              <a:schemeClr val="dk2"/>
            </a:solidFill>
            <a:ln cap="flat" cmpd="sng" w="15875">
              <a:solidFill>
                <a:srgbClr val="D8E0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txBox="1"/>
            <p:nvPr/>
          </p:nvSpPr>
          <p:spPr>
            <a:xfrm>
              <a:off x="2197031" y="1861405"/>
              <a:ext cx="877432" cy="872054"/>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lt1"/>
                </a:buClr>
                <a:buSzPts val="1000"/>
                <a:buFont typeface="Open Sans"/>
                <a:buNone/>
              </a:pPr>
              <a:r>
                <a:rPr b="0" i="0" lang="en-US" sz="1000" u="none" cap="none" strike="noStrike">
                  <a:solidFill>
                    <a:schemeClr val="lt1"/>
                  </a:solidFill>
                  <a:latin typeface="Open Sans"/>
                  <a:ea typeface="Open Sans"/>
                  <a:cs typeface="Open Sans"/>
                  <a:sym typeface="Open Sans"/>
                </a:rPr>
                <a:t>To automate customer support and improve user experience</a:t>
              </a:r>
              <a:endParaRPr b="0" i="0" sz="1000" u="none" cap="none" strike="noStrike">
                <a:solidFill>
                  <a:schemeClr val="lt1"/>
                </a:solidFill>
                <a:latin typeface="Open Sans"/>
                <a:ea typeface="Open Sans"/>
                <a:cs typeface="Open Sans"/>
                <a:sym typeface="Open Sans"/>
              </a:endParaRPr>
            </a:p>
          </p:txBody>
        </p:sp>
        <p:sp>
          <p:nvSpPr>
            <p:cNvPr id="154" name="Google Shape;154;p3"/>
            <p:cNvSpPr/>
            <p:nvPr/>
          </p:nvSpPr>
          <p:spPr>
            <a:xfrm rot="-900000">
              <a:off x="2741962" y="194578"/>
              <a:ext cx="1731550" cy="1731550"/>
            </a:xfrm>
            <a:custGeom>
              <a:rect b="b" l="l" r="r" t="t"/>
              <a:pathLst>
                <a:path extrusionOk="0" h="120000" w="120000">
                  <a:moveTo>
                    <a:pt x="89790" y="30393"/>
                  </a:moveTo>
                  <a:lnTo>
                    <a:pt x="107494" y="25057"/>
                  </a:lnTo>
                  <a:lnTo>
                    <a:pt x="114008" y="36341"/>
                  </a:lnTo>
                  <a:lnTo>
                    <a:pt x="100535" y="49005"/>
                  </a:lnTo>
                  <a:cubicBezTo>
                    <a:pt x="102488" y="56205"/>
                    <a:pt x="102488" y="63795"/>
                    <a:pt x="100535" y="70995"/>
                  </a:cubicBezTo>
                  <a:lnTo>
                    <a:pt x="114008" y="83659"/>
                  </a:lnTo>
                  <a:lnTo>
                    <a:pt x="107494" y="94943"/>
                  </a:lnTo>
                  <a:lnTo>
                    <a:pt x="89790" y="89607"/>
                  </a:lnTo>
                  <a:lnTo>
                    <a:pt x="89790" y="89607"/>
                  </a:lnTo>
                  <a:cubicBezTo>
                    <a:pt x="84531" y="94898"/>
                    <a:pt x="77957" y="98693"/>
                    <a:pt x="70746" y="100602"/>
                  </a:cubicBezTo>
                  <a:lnTo>
                    <a:pt x="66514" y="118602"/>
                  </a:lnTo>
                  <a:lnTo>
                    <a:pt x="53486" y="118602"/>
                  </a:lnTo>
                  <a:lnTo>
                    <a:pt x="49254" y="100602"/>
                  </a:lnTo>
                  <a:lnTo>
                    <a:pt x="49254" y="100602"/>
                  </a:lnTo>
                  <a:cubicBezTo>
                    <a:pt x="42043" y="98693"/>
                    <a:pt x="35469" y="94898"/>
                    <a:pt x="30210" y="89607"/>
                  </a:cubicBezTo>
                  <a:lnTo>
                    <a:pt x="12506" y="94943"/>
                  </a:lnTo>
                  <a:lnTo>
                    <a:pt x="5992" y="83659"/>
                  </a:lnTo>
                  <a:lnTo>
                    <a:pt x="19465" y="70995"/>
                  </a:lnTo>
                  <a:cubicBezTo>
                    <a:pt x="17512" y="63795"/>
                    <a:pt x="17512" y="56205"/>
                    <a:pt x="19465" y="49005"/>
                  </a:cubicBezTo>
                  <a:lnTo>
                    <a:pt x="5992" y="36341"/>
                  </a:lnTo>
                  <a:lnTo>
                    <a:pt x="12506" y="25057"/>
                  </a:lnTo>
                  <a:lnTo>
                    <a:pt x="30210" y="30393"/>
                  </a:lnTo>
                  <a:lnTo>
                    <a:pt x="30210" y="30393"/>
                  </a:lnTo>
                  <a:cubicBezTo>
                    <a:pt x="35469" y="25102"/>
                    <a:pt x="42043" y="21307"/>
                    <a:pt x="49254" y="19398"/>
                  </a:cubicBezTo>
                  <a:lnTo>
                    <a:pt x="53486" y="1398"/>
                  </a:lnTo>
                  <a:lnTo>
                    <a:pt x="66514" y="1398"/>
                  </a:lnTo>
                  <a:lnTo>
                    <a:pt x="70746" y="19398"/>
                  </a:lnTo>
                  <a:lnTo>
                    <a:pt x="70746" y="19398"/>
                  </a:lnTo>
                  <a:cubicBezTo>
                    <a:pt x="77957" y="21307"/>
                    <a:pt x="84531" y="25102"/>
                    <a:pt x="89790" y="30393"/>
                  </a:cubicBezTo>
                  <a:close/>
                </a:path>
              </a:pathLst>
            </a:custGeom>
            <a:solidFill>
              <a:schemeClr val="dk2"/>
            </a:solidFill>
            <a:ln cap="flat" cmpd="sng" w="15875">
              <a:solidFill>
                <a:srgbClr val="D8E0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txBox="1"/>
            <p:nvPr/>
          </p:nvSpPr>
          <p:spPr>
            <a:xfrm>
              <a:off x="3121742" y="574358"/>
              <a:ext cx="971990" cy="971990"/>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lt1"/>
                </a:buClr>
                <a:buSzPts val="1000"/>
                <a:buFont typeface="Open Sans"/>
                <a:buNone/>
              </a:pPr>
              <a:r>
                <a:rPr b="0" i="0" lang="en-US" sz="1000" u="none" cap="none" strike="noStrike">
                  <a:solidFill>
                    <a:schemeClr val="lt1"/>
                  </a:solidFill>
                  <a:latin typeface="Open Sans"/>
                  <a:ea typeface="Open Sans"/>
                  <a:cs typeface="Open Sans"/>
                  <a:sym typeface="Open Sans"/>
                </a:rPr>
                <a:t>To collect and analyze data on user behavior and preferences</a:t>
              </a:r>
              <a:endParaRPr b="0" i="0" sz="1000" u="none" cap="none" strike="noStrike">
                <a:solidFill>
                  <a:schemeClr val="lt1"/>
                </a:solidFill>
                <a:latin typeface="Open Sans"/>
                <a:ea typeface="Open Sans"/>
                <a:cs typeface="Open Sans"/>
                <a:sym typeface="Open Sans"/>
              </a:endParaRPr>
            </a:p>
          </p:txBody>
        </p:sp>
        <p:sp>
          <p:nvSpPr>
            <p:cNvPr id="156" name="Google Shape;156;p3"/>
            <p:cNvSpPr/>
            <p:nvPr/>
          </p:nvSpPr>
          <p:spPr>
            <a:xfrm>
              <a:off x="2981536" y="1620083"/>
              <a:ext cx="3110370" cy="3110370"/>
            </a:xfrm>
            <a:custGeom>
              <a:rect b="b" l="l" r="r" t="t"/>
              <a:pathLst>
                <a:path extrusionOk="0" h="120000" w="120000">
                  <a:moveTo>
                    <a:pt x="54287" y="4041"/>
                  </a:moveTo>
                  <a:lnTo>
                    <a:pt x="54287" y="4041"/>
                  </a:lnTo>
                  <a:cubicBezTo>
                    <a:pt x="77473" y="1675"/>
                    <a:pt x="99716" y="13851"/>
                    <a:pt x="110217" y="34657"/>
                  </a:cubicBezTo>
                  <a:cubicBezTo>
                    <a:pt x="120717" y="55463"/>
                    <a:pt x="117299" y="80590"/>
                    <a:pt x="101623" y="97836"/>
                  </a:cubicBezTo>
                  <a:lnTo>
                    <a:pt x="104173" y="100572"/>
                  </a:lnTo>
                  <a:lnTo>
                    <a:pt x="96440" y="99085"/>
                  </a:lnTo>
                  <a:lnTo>
                    <a:pt x="95223" y="90971"/>
                  </a:lnTo>
                  <a:lnTo>
                    <a:pt x="97773" y="93706"/>
                  </a:lnTo>
                  <a:lnTo>
                    <a:pt x="97773" y="93706"/>
                  </a:lnTo>
                  <a:cubicBezTo>
                    <a:pt x="111682" y="78119"/>
                    <a:pt x="114588" y="55590"/>
                    <a:pt x="105090" y="36983"/>
                  </a:cubicBezTo>
                  <a:cubicBezTo>
                    <a:pt x="95592" y="18377"/>
                    <a:pt x="75641" y="7515"/>
                    <a:pt x="54859" y="9637"/>
                  </a:cubicBezTo>
                  <a:close/>
                </a:path>
              </a:pathLst>
            </a:custGeom>
            <a:solidFill>
              <a:srgbClr val="ACAE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1439141" y="1021817"/>
              <a:ext cx="2259878" cy="2259878"/>
            </a:xfrm>
            <a:custGeom>
              <a:rect b="b" l="l" r="r" t="t"/>
              <a:pathLst>
                <a:path extrusionOk="0" h="120000" w="120000">
                  <a:moveTo>
                    <a:pt x="38835" y="9410"/>
                  </a:moveTo>
                  <a:lnTo>
                    <a:pt x="41823" y="16553"/>
                  </a:lnTo>
                  <a:lnTo>
                    <a:pt x="41823" y="16553"/>
                  </a:lnTo>
                  <a:cubicBezTo>
                    <a:pt x="23032" y="24414"/>
                    <a:pt x="11425" y="43464"/>
                    <a:pt x="13055" y="63768"/>
                  </a:cubicBezTo>
                  <a:lnTo>
                    <a:pt x="18064" y="62671"/>
                  </a:lnTo>
                  <a:lnTo>
                    <a:pt x="10211" y="70899"/>
                  </a:lnTo>
                  <a:lnTo>
                    <a:pt x="417" y="66534"/>
                  </a:lnTo>
                  <a:lnTo>
                    <a:pt x="5431" y="65437"/>
                  </a:lnTo>
                  <a:lnTo>
                    <a:pt x="5431" y="65437"/>
                  </a:lnTo>
                  <a:cubicBezTo>
                    <a:pt x="3042" y="41449"/>
                    <a:pt x="16596" y="18714"/>
                    <a:pt x="38835" y="9410"/>
                  </a:cubicBezTo>
                  <a:close/>
                </a:path>
              </a:pathLst>
            </a:custGeom>
            <a:solidFill>
              <a:srgbClr val="ACAE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2341437" y="-185656"/>
              <a:ext cx="2436604" cy="2436604"/>
            </a:xfrm>
            <a:custGeom>
              <a:rect b="b" l="l" r="r" t="t"/>
              <a:pathLst>
                <a:path extrusionOk="0" h="120000" w="120000">
                  <a:moveTo>
                    <a:pt x="4986" y="64681"/>
                  </a:moveTo>
                  <a:lnTo>
                    <a:pt x="4986" y="64681"/>
                  </a:lnTo>
                  <a:cubicBezTo>
                    <a:pt x="3682" y="49360"/>
                    <a:pt x="8826" y="34190"/>
                    <a:pt x="19179" y="22822"/>
                  </a:cubicBezTo>
                  <a:lnTo>
                    <a:pt x="16020" y="19256"/>
                  </a:lnTo>
                  <a:lnTo>
                    <a:pt x="25771" y="21357"/>
                  </a:lnTo>
                  <a:lnTo>
                    <a:pt x="27129" y="31797"/>
                  </a:lnTo>
                  <a:lnTo>
                    <a:pt x="23972" y="28233"/>
                  </a:lnTo>
                  <a:lnTo>
                    <a:pt x="23972" y="28233"/>
                  </a:lnTo>
                  <a:cubicBezTo>
                    <a:pt x="15304" y="38065"/>
                    <a:pt x="11029" y="51012"/>
                    <a:pt x="12141" y="64072"/>
                  </a:cubicBezTo>
                  <a:close/>
                </a:path>
              </a:pathLst>
            </a:custGeom>
            <a:solidFill>
              <a:srgbClr val="ACAE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 name="Google Shape;159;p3"/>
          <p:cNvSpPr/>
          <p:nvPr/>
        </p:nvSpPr>
        <p:spPr>
          <a:xfrm>
            <a:off x="-1" y="6400800"/>
            <a:ext cx="12192000"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A picture containing circle&#10;&#10;Description automatically generated" id="160" name="Google Shape;160;p3"/>
          <p:cNvPicPr preferRelativeResize="0"/>
          <p:nvPr/>
        </p:nvPicPr>
        <p:blipFill rotWithShape="1">
          <a:blip r:embed="rId3">
            <a:alphaModFix/>
          </a:blip>
          <a:srcRect b="0" l="0" r="0" t="0"/>
          <a:stretch/>
        </p:blipFill>
        <p:spPr>
          <a:xfrm>
            <a:off x="150778" y="1552641"/>
            <a:ext cx="5221322" cy="403853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5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sp>
        <p:nvSpPr>
          <p:cNvPr id="165" name="Google Shape;165;p4"/>
          <p:cNvSpPr/>
          <p:nvPr/>
        </p:nvSpPr>
        <p:spPr>
          <a:xfrm>
            <a:off x="0" y="0"/>
            <a:ext cx="12192001"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166" name="Google Shape;166;p4"/>
          <p:cNvSpPr txBox="1"/>
          <p:nvPr>
            <p:ph type="title"/>
          </p:nvPr>
        </p:nvSpPr>
        <p:spPr>
          <a:xfrm>
            <a:off x="7038110" y="638201"/>
            <a:ext cx="5127171"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Open Sans"/>
              <a:buNone/>
            </a:pPr>
            <a:r>
              <a:rPr b="1" lang="en-US"/>
              <a:t>Objectives</a:t>
            </a:r>
            <a:endParaRPr b="1"/>
          </a:p>
        </p:txBody>
      </p:sp>
      <p:grpSp>
        <p:nvGrpSpPr>
          <p:cNvPr id="167" name="Google Shape;167;p4"/>
          <p:cNvGrpSpPr/>
          <p:nvPr/>
        </p:nvGrpSpPr>
        <p:grpSpPr>
          <a:xfrm>
            <a:off x="-5677958" y="-4"/>
            <a:ext cx="12192001" cy="6858004"/>
            <a:chOff x="0" y="-1"/>
            <a:chExt cx="12192001" cy="6858004"/>
          </a:xfrm>
        </p:grpSpPr>
        <p:sp>
          <p:nvSpPr>
            <p:cNvPr id="168" name="Google Shape;168;p4"/>
            <p:cNvSpPr/>
            <p:nvPr/>
          </p:nvSpPr>
          <p:spPr>
            <a:xfrm>
              <a:off x="0" y="-1"/>
              <a:ext cx="5140171" cy="685799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169" name="Google Shape;169;p4"/>
            <p:cNvSpPr/>
            <p:nvPr/>
          </p:nvSpPr>
          <p:spPr>
            <a:xfrm>
              <a:off x="5140171" y="2"/>
              <a:ext cx="5140171" cy="6857998"/>
            </a:xfrm>
            <a:prstGeom prst="rect">
              <a:avLst/>
            </a:prstGeom>
            <a:solidFill>
              <a:srgbClr val="FC6C0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170" name="Google Shape;170;p4"/>
            <p:cNvSpPr/>
            <p:nvPr/>
          </p:nvSpPr>
          <p:spPr>
            <a:xfrm>
              <a:off x="10280343" y="5"/>
              <a:ext cx="1911658" cy="6857998"/>
            </a:xfrm>
            <a:prstGeom prst="rect">
              <a:avLst/>
            </a:prstGeom>
            <a:solidFill>
              <a:srgbClr val="1528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grpSp>
      <p:cxnSp>
        <p:nvCxnSpPr>
          <p:cNvPr id="171" name="Google Shape;171;p4"/>
          <p:cNvCxnSpPr/>
          <p:nvPr/>
        </p:nvCxnSpPr>
        <p:spPr>
          <a:xfrm>
            <a:off x="6514044" y="2246569"/>
            <a:ext cx="4572000" cy="0"/>
          </a:xfrm>
          <a:prstGeom prst="straightConnector1">
            <a:avLst/>
          </a:prstGeom>
          <a:noFill/>
          <a:ln cap="flat" cmpd="sng" w="12700">
            <a:solidFill>
              <a:srgbClr val="3F3F3F"/>
            </a:solidFill>
            <a:prstDash val="solid"/>
            <a:round/>
            <a:headEnd len="sm" w="sm" type="none"/>
            <a:tailEnd len="sm" w="sm" type="none"/>
          </a:ln>
        </p:spPr>
      </p:cxnSp>
      <p:grpSp>
        <p:nvGrpSpPr>
          <p:cNvPr id="172" name="Google Shape;172;p4"/>
          <p:cNvGrpSpPr/>
          <p:nvPr/>
        </p:nvGrpSpPr>
        <p:grpSpPr>
          <a:xfrm>
            <a:off x="7036285" y="2600777"/>
            <a:ext cx="4557832" cy="3068464"/>
            <a:chOff x="284669" y="196596"/>
            <a:chExt cx="4557832" cy="3068464"/>
          </a:xfrm>
        </p:grpSpPr>
        <p:sp>
          <p:nvSpPr>
            <p:cNvPr id="173" name="Google Shape;173;p4"/>
            <p:cNvSpPr/>
            <p:nvPr/>
          </p:nvSpPr>
          <p:spPr>
            <a:xfrm>
              <a:off x="658820" y="196596"/>
              <a:ext cx="612246" cy="612246"/>
            </a:xfrm>
            <a:prstGeom prst="rect">
              <a:avLst/>
            </a:prstGeom>
            <a:blipFill rotWithShape="1">
              <a:blip r:embed="rId3">
                <a:alphaModFix/>
              </a:blip>
              <a:stretch>
                <a:fillRect b="0" l="0" r="0" t="0"/>
              </a:stretch>
            </a:blipFill>
            <a:ln cap="flat" cmpd="sng" w="15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284669" y="1016541"/>
              <a:ext cx="1360546" cy="54421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
            <p:cNvSpPr txBox="1"/>
            <p:nvPr/>
          </p:nvSpPr>
          <p:spPr>
            <a:xfrm>
              <a:off x="284669" y="1016541"/>
              <a:ext cx="1360546" cy="544218"/>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Open Sans"/>
                <a:buNone/>
              </a:pPr>
              <a:r>
                <a:rPr b="0" i="0" lang="en-US" sz="1100" u="none" cap="none" strike="noStrike">
                  <a:solidFill>
                    <a:schemeClr val="dk1"/>
                  </a:solidFill>
                  <a:latin typeface="Open Sans"/>
                  <a:ea typeface="Open Sans"/>
                  <a:cs typeface="Open Sans"/>
                  <a:sym typeface="Open Sans"/>
                </a:rPr>
                <a:t>To design and develop a chatbot that meets the needs of the target audience</a:t>
              </a:r>
              <a:endParaRPr/>
            </a:p>
          </p:txBody>
        </p:sp>
        <p:sp>
          <p:nvSpPr>
            <p:cNvPr id="176" name="Google Shape;176;p4"/>
            <p:cNvSpPr/>
            <p:nvPr/>
          </p:nvSpPr>
          <p:spPr>
            <a:xfrm>
              <a:off x="2257462" y="196596"/>
              <a:ext cx="612246" cy="612246"/>
            </a:xfrm>
            <a:prstGeom prst="rect">
              <a:avLst/>
            </a:prstGeom>
            <a:blipFill rotWithShape="1">
              <a:blip r:embed="rId4">
                <a:alphaModFix/>
              </a:blip>
              <a:stretch>
                <a:fillRect b="0" l="0" r="0" t="0"/>
              </a:stretch>
            </a:blipFill>
            <a:ln cap="flat" cmpd="sng" w="15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4"/>
            <p:cNvSpPr/>
            <p:nvPr/>
          </p:nvSpPr>
          <p:spPr>
            <a:xfrm>
              <a:off x="1883312" y="1016541"/>
              <a:ext cx="1360546" cy="54421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4"/>
            <p:cNvSpPr txBox="1"/>
            <p:nvPr/>
          </p:nvSpPr>
          <p:spPr>
            <a:xfrm>
              <a:off x="1883312" y="1016541"/>
              <a:ext cx="1360546" cy="544218"/>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Open Sans"/>
                <a:buNone/>
              </a:pPr>
              <a:r>
                <a:rPr b="0" i="0" lang="en-US" sz="1100" u="none" cap="none" strike="noStrike">
                  <a:solidFill>
                    <a:schemeClr val="dk1"/>
                  </a:solidFill>
                  <a:latin typeface="Open Sans"/>
                  <a:ea typeface="Open Sans"/>
                  <a:cs typeface="Open Sans"/>
                  <a:sym typeface="Open Sans"/>
                </a:rPr>
                <a:t>To increase user engagement and satisfaction with Moringa School.</a:t>
              </a:r>
              <a:endParaRPr/>
            </a:p>
          </p:txBody>
        </p:sp>
        <p:sp>
          <p:nvSpPr>
            <p:cNvPr id="179" name="Google Shape;179;p4"/>
            <p:cNvSpPr/>
            <p:nvPr/>
          </p:nvSpPr>
          <p:spPr>
            <a:xfrm>
              <a:off x="3856105" y="196596"/>
              <a:ext cx="612246" cy="612246"/>
            </a:xfrm>
            <a:prstGeom prst="rect">
              <a:avLst/>
            </a:prstGeom>
            <a:blipFill rotWithShape="1">
              <a:blip r:embed="rId5">
                <a:alphaModFix/>
              </a:blip>
              <a:stretch>
                <a:fillRect b="0" l="0" r="0" t="0"/>
              </a:stretch>
            </a:blipFill>
            <a:ln cap="flat" cmpd="sng" w="15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
            <p:cNvSpPr/>
            <p:nvPr/>
          </p:nvSpPr>
          <p:spPr>
            <a:xfrm>
              <a:off x="3481955" y="1016541"/>
              <a:ext cx="1360546" cy="54421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
            <p:cNvSpPr txBox="1"/>
            <p:nvPr/>
          </p:nvSpPr>
          <p:spPr>
            <a:xfrm>
              <a:off x="3481955" y="1016541"/>
              <a:ext cx="1360546" cy="544218"/>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Open Sans"/>
                <a:buNone/>
              </a:pPr>
              <a:r>
                <a:rPr b="0" i="0" lang="en-US" sz="1100" u="none" cap="none" strike="noStrike">
                  <a:solidFill>
                    <a:schemeClr val="dk1"/>
                  </a:solidFill>
                  <a:latin typeface="Open Sans"/>
                  <a:ea typeface="Open Sans"/>
                  <a:cs typeface="Open Sans"/>
                  <a:sym typeface="Open Sans"/>
                </a:rPr>
                <a:t>To reduce customer support workload and improve efficiency</a:t>
              </a:r>
              <a:endParaRPr/>
            </a:p>
          </p:txBody>
        </p:sp>
        <p:sp>
          <p:nvSpPr>
            <p:cNvPr id="182" name="Google Shape;182;p4"/>
            <p:cNvSpPr/>
            <p:nvPr/>
          </p:nvSpPr>
          <p:spPr>
            <a:xfrm>
              <a:off x="2257462" y="1900897"/>
              <a:ext cx="612246" cy="612246"/>
            </a:xfrm>
            <a:prstGeom prst="rect">
              <a:avLst/>
            </a:prstGeom>
            <a:blipFill rotWithShape="1">
              <a:blip r:embed="rId6">
                <a:alphaModFix/>
              </a:blip>
              <a:stretch>
                <a:fillRect b="0" l="0" r="0" t="0"/>
              </a:stretch>
            </a:blipFill>
            <a:ln cap="flat" cmpd="sng" w="15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4"/>
            <p:cNvSpPr/>
            <p:nvPr/>
          </p:nvSpPr>
          <p:spPr>
            <a:xfrm>
              <a:off x="1883312" y="2720842"/>
              <a:ext cx="1360546" cy="54421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4"/>
            <p:cNvSpPr txBox="1"/>
            <p:nvPr/>
          </p:nvSpPr>
          <p:spPr>
            <a:xfrm>
              <a:off x="1883312" y="2720842"/>
              <a:ext cx="1360546" cy="544218"/>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Open Sans"/>
                <a:buNone/>
              </a:pPr>
              <a:r>
                <a:rPr b="0" i="0" lang="en-US" sz="1100" u="none" cap="none" strike="noStrike">
                  <a:solidFill>
                    <a:schemeClr val="dk1"/>
                  </a:solidFill>
                  <a:latin typeface="Open Sans"/>
                  <a:ea typeface="Open Sans"/>
                  <a:cs typeface="Open Sans"/>
                  <a:sym typeface="Open Sans"/>
                </a:rPr>
                <a:t>To gather insights on user behavior and preferences to inform future product development</a:t>
              </a:r>
              <a:endParaRPr/>
            </a:p>
          </p:txBody>
        </p:sp>
      </p:grpSp>
      <p:sp>
        <p:nvSpPr>
          <p:cNvPr id="185" name="Google Shape;185;p4"/>
          <p:cNvSpPr/>
          <p:nvPr/>
        </p:nvSpPr>
        <p:spPr>
          <a:xfrm>
            <a:off x="0" y="6400800"/>
            <a:ext cx="12192000"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sentation with checklist with solid fill" id="186" name="Google Shape;186;p4"/>
          <p:cNvPicPr preferRelativeResize="0"/>
          <p:nvPr/>
        </p:nvPicPr>
        <p:blipFill rotWithShape="1">
          <a:blip r:embed="rId7">
            <a:alphaModFix/>
          </a:blip>
          <a:srcRect b="0" l="0" r="0" t="0"/>
          <a:stretch/>
        </p:blipFill>
        <p:spPr>
          <a:xfrm>
            <a:off x="-507966" y="493456"/>
            <a:ext cx="5372383" cy="537238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5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0" name="Shape 190"/>
        <p:cNvGrpSpPr/>
        <p:nvPr/>
      </p:nvGrpSpPr>
      <p:grpSpPr>
        <a:xfrm>
          <a:off x="0" y="0"/>
          <a:ext cx="0" cy="0"/>
          <a:chOff x="0" y="0"/>
          <a:chExt cx="0" cy="0"/>
        </a:xfrm>
      </p:grpSpPr>
      <p:sp>
        <p:nvSpPr>
          <p:cNvPr id="191" name="Google Shape;191;p5"/>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2" name="Google Shape;192;p5"/>
          <p:cNvCxnSpPr/>
          <p:nvPr/>
        </p:nvCxnSpPr>
        <p:spPr>
          <a:xfrm>
            <a:off x="1207658" y="4474741"/>
            <a:ext cx="9875520" cy="0"/>
          </a:xfrm>
          <a:prstGeom prst="straightConnector1">
            <a:avLst/>
          </a:prstGeom>
          <a:noFill/>
          <a:ln cap="flat" cmpd="sng" w="12700">
            <a:solidFill>
              <a:srgbClr val="FEFEFE"/>
            </a:solidFill>
            <a:prstDash val="solid"/>
            <a:round/>
            <a:headEnd len="sm" w="sm" type="none"/>
            <a:tailEnd len="sm" w="sm" type="none"/>
          </a:ln>
        </p:spPr>
      </p:cxnSp>
      <p:sp>
        <p:nvSpPr>
          <p:cNvPr id="193" name="Google Shape;193;p5"/>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pic>
        <p:nvPicPr>
          <p:cNvPr descr="Aerial view of robots sitting on blue chairs" id="194" name="Google Shape;194;p5"/>
          <p:cNvPicPr preferRelativeResize="0"/>
          <p:nvPr/>
        </p:nvPicPr>
        <p:blipFill rotWithShape="1">
          <a:blip r:embed="rId3">
            <a:alphaModFix/>
          </a:blip>
          <a:srcRect b="0" l="0" r="0" t="0"/>
          <a:stretch/>
        </p:blipFill>
        <p:spPr>
          <a:xfrm>
            <a:off x="-1" y="10"/>
            <a:ext cx="12191999" cy="6857990"/>
          </a:xfrm>
          <a:prstGeom prst="rect">
            <a:avLst/>
          </a:prstGeom>
          <a:noFill/>
          <a:ln>
            <a:noFill/>
          </a:ln>
        </p:spPr>
      </p:pic>
      <p:sp>
        <p:nvSpPr>
          <p:cNvPr id="195" name="Google Shape;195;p5"/>
          <p:cNvSpPr/>
          <p:nvPr/>
        </p:nvSpPr>
        <p:spPr>
          <a:xfrm>
            <a:off x="-1" y="3118982"/>
            <a:ext cx="7537704" cy="2462668"/>
          </a:xfrm>
          <a:prstGeom prst="rect">
            <a:avLst/>
          </a:prstGeom>
          <a:solidFill>
            <a:schemeClr val="dk1">
              <a:alpha val="8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196" name="Google Shape;196;p5"/>
          <p:cNvSpPr txBox="1"/>
          <p:nvPr>
            <p:ph type="title"/>
          </p:nvPr>
        </p:nvSpPr>
        <p:spPr>
          <a:xfrm>
            <a:off x="735791" y="3331444"/>
            <a:ext cx="6470692" cy="122930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Open Sans"/>
              <a:buNone/>
            </a:pPr>
            <a:r>
              <a:rPr b="1" lang="en-US" sz="5400">
                <a:solidFill>
                  <a:schemeClr val="lt1"/>
                </a:solidFill>
              </a:rPr>
              <a:t>Overview of Chatbots</a:t>
            </a:r>
            <a:endParaRPr/>
          </a:p>
        </p:txBody>
      </p:sp>
      <p:cxnSp>
        <p:nvCxnSpPr>
          <p:cNvPr id="197" name="Google Shape;197;p5"/>
          <p:cNvCxnSpPr/>
          <p:nvPr/>
        </p:nvCxnSpPr>
        <p:spPr>
          <a:xfrm>
            <a:off x="772429" y="4641183"/>
            <a:ext cx="6309360" cy="0"/>
          </a:xfrm>
          <a:prstGeom prst="straightConnector1">
            <a:avLst/>
          </a:prstGeom>
          <a:noFill/>
          <a:ln cap="flat" cmpd="sng" w="19050">
            <a:solidFill>
              <a:schemeClr val="accent1">
                <a:alpha val="89803"/>
              </a:schemeClr>
            </a:solidFill>
            <a:prstDash val="solid"/>
            <a:round/>
            <a:headEnd len="sm" w="sm" type="none"/>
            <a:tailEnd len="sm" w="sm" type="none"/>
          </a:ln>
        </p:spPr>
      </p:cxnSp>
      <p:sp>
        <p:nvSpPr>
          <p:cNvPr id="198" name="Google Shape;198;p5"/>
          <p:cNvSpPr/>
          <p:nvPr/>
        </p:nvSpPr>
        <p:spPr>
          <a:xfrm>
            <a:off x="1" y="6400800"/>
            <a:ext cx="12192000" cy="457200"/>
          </a:xfrm>
          <a:prstGeom prst="rect">
            <a:avLst/>
          </a:prstGeom>
          <a:solidFill>
            <a:srgbClr val="262626">
              <a:alpha val="9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2" name="Shape 202"/>
        <p:cNvGrpSpPr/>
        <p:nvPr/>
      </p:nvGrpSpPr>
      <p:grpSpPr>
        <a:xfrm>
          <a:off x="0" y="0"/>
          <a:ext cx="0" cy="0"/>
          <a:chOff x="0" y="0"/>
          <a:chExt cx="0" cy="0"/>
        </a:xfrm>
      </p:grpSpPr>
      <p:sp>
        <p:nvSpPr>
          <p:cNvPr id="203" name="Google Shape;203;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grpSp>
        <p:nvGrpSpPr>
          <p:cNvPr id="204" name="Google Shape;204;p6"/>
          <p:cNvGrpSpPr/>
          <p:nvPr/>
        </p:nvGrpSpPr>
        <p:grpSpPr>
          <a:xfrm>
            <a:off x="-5127616" y="-55422"/>
            <a:ext cx="11602308" cy="6858004"/>
            <a:chOff x="0" y="-1"/>
            <a:chExt cx="12192001" cy="6858004"/>
          </a:xfrm>
        </p:grpSpPr>
        <p:sp>
          <p:nvSpPr>
            <p:cNvPr id="205" name="Google Shape;205;p6"/>
            <p:cNvSpPr/>
            <p:nvPr/>
          </p:nvSpPr>
          <p:spPr>
            <a:xfrm>
              <a:off x="0" y="-1"/>
              <a:ext cx="5140171" cy="685799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206" name="Google Shape;206;p6"/>
            <p:cNvSpPr/>
            <p:nvPr/>
          </p:nvSpPr>
          <p:spPr>
            <a:xfrm>
              <a:off x="5140171" y="2"/>
              <a:ext cx="5140171" cy="6857998"/>
            </a:xfrm>
            <a:prstGeom prst="rect">
              <a:avLst/>
            </a:prstGeom>
            <a:solidFill>
              <a:srgbClr val="FC6C0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207" name="Google Shape;207;p6"/>
            <p:cNvSpPr/>
            <p:nvPr/>
          </p:nvSpPr>
          <p:spPr>
            <a:xfrm>
              <a:off x="10280343" y="5"/>
              <a:ext cx="1911658" cy="6857998"/>
            </a:xfrm>
            <a:prstGeom prst="rect">
              <a:avLst/>
            </a:prstGeom>
            <a:solidFill>
              <a:srgbClr val="1528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grpSp>
      <p:sp>
        <p:nvSpPr>
          <p:cNvPr id="208" name="Google Shape;208;p6"/>
          <p:cNvSpPr txBox="1"/>
          <p:nvPr>
            <p:ph type="title"/>
          </p:nvPr>
        </p:nvSpPr>
        <p:spPr>
          <a:xfrm>
            <a:off x="643467" y="634946"/>
            <a:ext cx="3689094" cy="5055904"/>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rgbClr val="15284C"/>
              </a:buClr>
              <a:buSzPts val="4400"/>
              <a:buFont typeface="Open Sans"/>
              <a:buNone/>
            </a:pPr>
            <a:r>
              <a:rPr b="1" lang="en-US">
                <a:solidFill>
                  <a:srgbClr val="15284C"/>
                </a:solidFill>
              </a:rPr>
              <a:t>Definition</a:t>
            </a:r>
            <a:endParaRPr b="1">
              <a:solidFill>
                <a:srgbClr val="15284C"/>
              </a:solidFill>
            </a:endParaRPr>
          </a:p>
        </p:txBody>
      </p:sp>
      <p:cxnSp>
        <p:nvCxnSpPr>
          <p:cNvPr id="209" name="Google Shape;209;p6"/>
          <p:cNvCxnSpPr/>
          <p:nvPr/>
        </p:nvCxnSpPr>
        <p:spPr>
          <a:xfrm>
            <a:off x="4654296" y="1791298"/>
            <a:ext cx="0" cy="2743200"/>
          </a:xfrm>
          <a:prstGeom prst="straightConnector1">
            <a:avLst/>
          </a:prstGeom>
          <a:noFill/>
          <a:ln cap="flat" cmpd="sng" w="12700">
            <a:solidFill>
              <a:srgbClr val="7F7F7F"/>
            </a:solidFill>
            <a:prstDash val="solid"/>
            <a:round/>
            <a:headEnd len="sm" w="sm" type="none"/>
            <a:tailEnd len="sm" w="sm" type="none"/>
          </a:ln>
        </p:spPr>
      </p:cxnSp>
      <p:sp>
        <p:nvSpPr>
          <p:cNvPr id="210" name="Google Shape;210;p6"/>
          <p:cNvSpPr/>
          <p:nvPr/>
        </p:nvSpPr>
        <p:spPr>
          <a:xfrm>
            <a:off x="0" y="6400800"/>
            <a:ext cx="12192000"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 name="Google Shape;211;p6"/>
          <p:cNvGrpSpPr/>
          <p:nvPr/>
        </p:nvGrpSpPr>
        <p:grpSpPr>
          <a:xfrm>
            <a:off x="4976031" y="635572"/>
            <a:ext cx="6582555" cy="5120547"/>
            <a:chOff x="0" y="625"/>
            <a:chExt cx="6582555" cy="5120547"/>
          </a:xfrm>
        </p:grpSpPr>
        <p:sp>
          <p:nvSpPr>
            <p:cNvPr id="212" name="Google Shape;212;p6"/>
            <p:cNvSpPr/>
            <p:nvPr/>
          </p:nvSpPr>
          <p:spPr>
            <a:xfrm>
              <a:off x="0" y="625"/>
              <a:ext cx="6582555" cy="1463013"/>
            </a:xfrm>
            <a:prstGeom prst="roundRect">
              <a:avLst>
                <a:gd fmla="val 10000" name="adj"/>
              </a:avLst>
            </a:prstGeom>
            <a:solidFill>
              <a:srgbClr val="CCCD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6"/>
            <p:cNvSpPr/>
            <p:nvPr/>
          </p:nvSpPr>
          <p:spPr>
            <a:xfrm>
              <a:off x="442561" y="329803"/>
              <a:ext cx="804657" cy="804657"/>
            </a:xfrm>
            <a:prstGeom prst="rect">
              <a:avLst/>
            </a:prstGeom>
            <a:blipFill rotWithShape="1">
              <a:blip r:embed="rId3">
                <a:alphaModFix/>
              </a:blip>
              <a:stretch>
                <a:fillRect b="0" l="0" r="0" t="0"/>
              </a:stretch>
            </a:blipFill>
            <a:ln cap="flat" cmpd="sng" w="15875">
              <a:solidFill>
                <a:srgbClr val="D8E0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6"/>
            <p:cNvSpPr/>
            <p:nvPr/>
          </p:nvSpPr>
          <p:spPr>
            <a:xfrm>
              <a:off x="1689780" y="625"/>
              <a:ext cx="4892774" cy="146301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6"/>
            <p:cNvSpPr txBox="1"/>
            <p:nvPr/>
          </p:nvSpPr>
          <p:spPr>
            <a:xfrm>
              <a:off x="1689780" y="625"/>
              <a:ext cx="4892774" cy="1463013"/>
            </a:xfrm>
            <a:prstGeom prst="rect">
              <a:avLst/>
            </a:prstGeom>
            <a:noFill/>
            <a:ln>
              <a:noFill/>
            </a:ln>
          </p:spPr>
          <p:txBody>
            <a:bodyPr anchorCtr="0" anchor="ctr" bIns="154825" lIns="154825" spcFirstLastPara="1" rIns="154825" wrap="square" tIns="154825">
              <a:noAutofit/>
            </a:bodyPr>
            <a:lstStyle/>
            <a:p>
              <a:pPr indent="0" lvl="0" marL="0" marR="0" rtl="0" algn="l">
                <a:lnSpc>
                  <a:spcPct val="100000"/>
                </a:lnSpc>
                <a:spcBef>
                  <a:spcPts val="0"/>
                </a:spcBef>
                <a:spcAft>
                  <a:spcPts val="0"/>
                </a:spcAft>
                <a:buClr>
                  <a:schemeClr val="dk1"/>
                </a:buClr>
                <a:buSzPts val="2500"/>
                <a:buFont typeface="Open Sans"/>
                <a:buNone/>
              </a:pPr>
              <a:r>
                <a:rPr b="0" i="0" lang="en-US" sz="2500" u="none" cap="none" strike="noStrike">
                  <a:solidFill>
                    <a:schemeClr val="dk1"/>
                  </a:solidFill>
                  <a:latin typeface="Open Sans"/>
                  <a:ea typeface="Open Sans"/>
                  <a:cs typeface="Open Sans"/>
                  <a:sym typeface="Open Sans"/>
                </a:rPr>
                <a:t>Computer program</a:t>
              </a:r>
              <a:endParaRPr b="0" i="0" sz="2500" u="none" cap="none" strike="noStrike">
                <a:solidFill>
                  <a:schemeClr val="dk1"/>
                </a:solidFill>
                <a:latin typeface="Open Sans"/>
                <a:ea typeface="Open Sans"/>
                <a:cs typeface="Open Sans"/>
                <a:sym typeface="Open Sans"/>
              </a:endParaRPr>
            </a:p>
          </p:txBody>
        </p:sp>
        <p:sp>
          <p:nvSpPr>
            <p:cNvPr id="216" name="Google Shape;216;p6"/>
            <p:cNvSpPr/>
            <p:nvPr/>
          </p:nvSpPr>
          <p:spPr>
            <a:xfrm>
              <a:off x="0" y="1829392"/>
              <a:ext cx="6582555" cy="1463013"/>
            </a:xfrm>
            <a:prstGeom prst="roundRect">
              <a:avLst>
                <a:gd fmla="val 10000" name="adj"/>
              </a:avLst>
            </a:prstGeom>
            <a:solidFill>
              <a:srgbClr val="CCCD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6"/>
            <p:cNvSpPr/>
            <p:nvPr/>
          </p:nvSpPr>
          <p:spPr>
            <a:xfrm>
              <a:off x="442561" y="2158570"/>
              <a:ext cx="804657" cy="804657"/>
            </a:xfrm>
            <a:prstGeom prst="rect">
              <a:avLst/>
            </a:prstGeom>
            <a:blipFill rotWithShape="1">
              <a:blip r:embed="rId4">
                <a:alphaModFix/>
              </a:blip>
              <a:stretch>
                <a:fillRect b="0" l="0" r="0" t="0"/>
              </a:stretch>
            </a:blipFill>
            <a:ln cap="flat" cmpd="sng" w="15875">
              <a:solidFill>
                <a:srgbClr val="D8E0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6"/>
            <p:cNvSpPr/>
            <p:nvPr/>
          </p:nvSpPr>
          <p:spPr>
            <a:xfrm>
              <a:off x="1689780" y="1829392"/>
              <a:ext cx="4892774" cy="146301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6"/>
            <p:cNvSpPr txBox="1"/>
            <p:nvPr/>
          </p:nvSpPr>
          <p:spPr>
            <a:xfrm>
              <a:off x="1689780" y="1829392"/>
              <a:ext cx="4892774" cy="1463013"/>
            </a:xfrm>
            <a:prstGeom prst="rect">
              <a:avLst/>
            </a:prstGeom>
            <a:noFill/>
            <a:ln>
              <a:noFill/>
            </a:ln>
          </p:spPr>
          <p:txBody>
            <a:bodyPr anchorCtr="0" anchor="ctr" bIns="154825" lIns="154825" spcFirstLastPara="1" rIns="154825" wrap="square" tIns="154825">
              <a:noAutofit/>
            </a:bodyPr>
            <a:lstStyle/>
            <a:p>
              <a:pPr indent="0" lvl="0" marL="0" marR="0" rtl="0" algn="l">
                <a:lnSpc>
                  <a:spcPct val="100000"/>
                </a:lnSpc>
                <a:spcBef>
                  <a:spcPts val="0"/>
                </a:spcBef>
                <a:spcAft>
                  <a:spcPts val="0"/>
                </a:spcAft>
                <a:buClr>
                  <a:schemeClr val="dk1"/>
                </a:buClr>
                <a:buSzPts val="2500"/>
                <a:buFont typeface="Open Sans"/>
                <a:buNone/>
              </a:pPr>
              <a:r>
                <a:rPr b="0" i="0" lang="en-US" sz="2500" u="none" cap="none" strike="noStrike">
                  <a:solidFill>
                    <a:schemeClr val="dk1"/>
                  </a:solidFill>
                  <a:latin typeface="Open Sans"/>
                  <a:ea typeface="Open Sans"/>
                  <a:cs typeface="Open Sans"/>
                  <a:sym typeface="Open Sans"/>
                </a:rPr>
                <a:t>Simulates human conversation</a:t>
              </a:r>
              <a:endParaRPr b="0" i="0" sz="2500" u="none" cap="none" strike="noStrike">
                <a:solidFill>
                  <a:schemeClr val="dk1"/>
                </a:solidFill>
                <a:latin typeface="Open Sans"/>
                <a:ea typeface="Open Sans"/>
                <a:cs typeface="Open Sans"/>
                <a:sym typeface="Open Sans"/>
              </a:endParaRPr>
            </a:p>
          </p:txBody>
        </p:sp>
        <p:sp>
          <p:nvSpPr>
            <p:cNvPr id="220" name="Google Shape;220;p6"/>
            <p:cNvSpPr/>
            <p:nvPr/>
          </p:nvSpPr>
          <p:spPr>
            <a:xfrm>
              <a:off x="0" y="3658159"/>
              <a:ext cx="6582555" cy="1463013"/>
            </a:xfrm>
            <a:prstGeom prst="roundRect">
              <a:avLst>
                <a:gd fmla="val 10000" name="adj"/>
              </a:avLst>
            </a:prstGeom>
            <a:solidFill>
              <a:srgbClr val="CCCD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6"/>
            <p:cNvSpPr/>
            <p:nvPr/>
          </p:nvSpPr>
          <p:spPr>
            <a:xfrm>
              <a:off x="442561" y="3987337"/>
              <a:ext cx="804657" cy="804657"/>
            </a:xfrm>
            <a:prstGeom prst="rect">
              <a:avLst/>
            </a:prstGeom>
            <a:blipFill rotWithShape="1">
              <a:blip r:embed="rId5">
                <a:alphaModFix/>
              </a:blip>
              <a:stretch>
                <a:fillRect b="0" l="0" r="0" t="0"/>
              </a:stretch>
            </a:blipFill>
            <a:ln cap="flat" cmpd="sng" w="15875">
              <a:solidFill>
                <a:srgbClr val="D8E0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6"/>
            <p:cNvSpPr/>
            <p:nvPr/>
          </p:nvSpPr>
          <p:spPr>
            <a:xfrm>
              <a:off x="1689780" y="3658159"/>
              <a:ext cx="4892774" cy="146301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6"/>
            <p:cNvSpPr txBox="1"/>
            <p:nvPr/>
          </p:nvSpPr>
          <p:spPr>
            <a:xfrm>
              <a:off x="1689780" y="3658159"/>
              <a:ext cx="4892774" cy="1463013"/>
            </a:xfrm>
            <a:prstGeom prst="rect">
              <a:avLst/>
            </a:prstGeom>
            <a:noFill/>
            <a:ln>
              <a:noFill/>
            </a:ln>
          </p:spPr>
          <p:txBody>
            <a:bodyPr anchorCtr="0" anchor="ctr" bIns="154825" lIns="154825" spcFirstLastPara="1" rIns="154825" wrap="square" tIns="154825">
              <a:noAutofit/>
            </a:bodyPr>
            <a:lstStyle/>
            <a:p>
              <a:pPr indent="0" lvl="0" marL="0" marR="0" rtl="0" algn="l">
                <a:lnSpc>
                  <a:spcPct val="100000"/>
                </a:lnSpc>
                <a:spcBef>
                  <a:spcPts val="0"/>
                </a:spcBef>
                <a:spcAft>
                  <a:spcPts val="0"/>
                </a:spcAft>
                <a:buClr>
                  <a:schemeClr val="dk1"/>
                </a:buClr>
                <a:buSzPts val="2500"/>
                <a:buFont typeface="Open Sans"/>
                <a:buNone/>
              </a:pPr>
              <a:r>
                <a:rPr b="0" i="0" lang="en-US" sz="2500" u="none" cap="none" strike="noStrike">
                  <a:solidFill>
                    <a:schemeClr val="dk1"/>
                  </a:solidFill>
                  <a:latin typeface="Open Sans"/>
                  <a:ea typeface="Open Sans"/>
                  <a:cs typeface="Open Sans"/>
                  <a:sym typeface="Open Sans"/>
                </a:rPr>
                <a:t>Through voice commands, text chats, or both.</a:t>
              </a:r>
              <a:endParaRPr b="0" i="0" sz="2500" u="none" cap="none" strike="noStrike">
                <a:solidFill>
                  <a:schemeClr val="dk1"/>
                </a:solidFill>
                <a:latin typeface="Open Sans"/>
                <a:ea typeface="Open Sans"/>
                <a:cs typeface="Open Sans"/>
                <a:sym typeface="Open Sans"/>
              </a:endParaRPr>
            </a:p>
          </p:txBody>
        </p:sp>
      </p:grpSp>
      <p:pic>
        <p:nvPicPr>
          <p:cNvPr descr="Thought outline" id="224" name="Google Shape;224;p6"/>
          <p:cNvPicPr preferRelativeResize="0"/>
          <p:nvPr/>
        </p:nvPicPr>
        <p:blipFill rotWithShape="1">
          <a:blip r:embed="rId6">
            <a:alphaModFix/>
          </a:blip>
          <a:srcRect b="0" l="0" r="0" t="0"/>
          <a:stretch/>
        </p:blipFill>
        <p:spPr>
          <a:xfrm>
            <a:off x="895107" y="2096948"/>
            <a:ext cx="3759188" cy="3759188"/>
          </a:xfrm>
          <a:prstGeom prst="rect">
            <a:avLst/>
          </a:prstGeom>
          <a:noFill/>
          <a:ln>
            <a:noFill/>
          </a:ln>
        </p:spPr>
      </p:pic>
      <p:pic>
        <p:nvPicPr>
          <p:cNvPr descr="Shape&#10;&#10;Description automatically generated with low confidence" id="225" name="Google Shape;225;p6"/>
          <p:cNvPicPr preferRelativeResize="0"/>
          <p:nvPr/>
        </p:nvPicPr>
        <p:blipFill rotWithShape="1">
          <a:blip r:embed="rId7">
            <a:alphaModFix/>
          </a:blip>
          <a:srcRect b="0" l="0" r="0" t="0"/>
          <a:stretch/>
        </p:blipFill>
        <p:spPr>
          <a:xfrm rot="-1422416">
            <a:off x="403390" y="96105"/>
            <a:ext cx="2539682" cy="2539682"/>
          </a:xfrm>
          <a:prstGeom prst="rect">
            <a:avLst/>
          </a:prstGeom>
          <a:noFill/>
          <a:ln>
            <a:noFill/>
          </a:ln>
        </p:spPr>
      </p:pic>
      <p:pic>
        <p:nvPicPr>
          <p:cNvPr descr="Shape&#10;&#10;Description automatically generated with low confidence" id="226" name="Google Shape;226;p6"/>
          <p:cNvPicPr preferRelativeResize="0"/>
          <p:nvPr/>
        </p:nvPicPr>
        <p:blipFill rotWithShape="1">
          <a:blip r:embed="rId7">
            <a:alphaModFix/>
          </a:blip>
          <a:srcRect b="0" l="0" r="0" t="0"/>
          <a:stretch/>
        </p:blipFill>
        <p:spPr>
          <a:xfrm rot="2611887">
            <a:off x="2723464" y="4310930"/>
            <a:ext cx="2064548" cy="2064548"/>
          </a:xfrm>
          <a:prstGeom prst="rect">
            <a:avLst/>
          </a:prstGeom>
          <a:noFill/>
          <a:ln>
            <a:noFill/>
          </a:ln>
        </p:spPr>
      </p:pic>
      <p:pic>
        <p:nvPicPr>
          <p:cNvPr descr="Shape&#10;&#10;Description automatically generated with low confidence" id="227" name="Google Shape;227;p6"/>
          <p:cNvPicPr preferRelativeResize="0"/>
          <p:nvPr/>
        </p:nvPicPr>
        <p:blipFill rotWithShape="1">
          <a:blip r:embed="rId7">
            <a:alphaModFix/>
          </a:blip>
          <a:srcRect b="0" l="0" r="0" t="0"/>
          <a:stretch/>
        </p:blipFill>
        <p:spPr>
          <a:xfrm rot="2611887">
            <a:off x="3147003" y="989301"/>
            <a:ext cx="1344220" cy="1344220"/>
          </a:xfrm>
          <a:prstGeom prst="rect">
            <a:avLst/>
          </a:prstGeom>
          <a:noFill/>
          <a:ln>
            <a:noFill/>
          </a:ln>
        </p:spPr>
      </p:pic>
      <p:pic>
        <p:nvPicPr>
          <p:cNvPr descr="Shape&#10;&#10;Description automatically generated with low confidence" id="228" name="Google Shape;228;p6"/>
          <p:cNvPicPr preferRelativeResize="0"/>
          <p:nvPr/>
        </p:nvPicPr>
        <p:blipFill rotWithShape="1">
          <a:blip r:embed="rId7">
            <a:alphaModFix/>
          </a:blip>
          <a:srcRect b="0" l="0" r="0" t="0"/>
          <a:stretch/>
        </p:blipFill>
        <p:spPr>
          <a:xfrm>
            <a:off x="309451" y="2701467"/>
            <a:ext cx="1344220" cy="134422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500"/>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2" name="Shape 232"/>
        <p:cNvGrpSpPr/>
        <p:nvPr/>
      </p:nvGrpSpPr>
      <p:grpSpPr>
        <a:xfrm>
          <a:off x="0" y="0"/>
          <a:ext cx="0" cy="0"/>
          <a:chOff x="0" y="0"/>
          <a:chExt cx="0" cy="0"/>
        </a:xfrm>
      </p:grpSpPr>
      <p:sp>
        <p:nvSpPr>
          <p:cNvPr id="233" name="Google Shape;233;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grpSp>
        <p:nvGrpSpPr>
          <p:cNvPr id="234" name="Google Shape;234;p7"/>
          <p:cNvGrpSpPr/>
          <p:nvPr/>
        </p:nvGrpSpPr>
        <p:grpSpPr>
          <a:xfrm>
            <a:off x="-10805962" y="-4"/>
            <a:ext cx="12682476" cy="6858004"/>
            <a:chOff x="0" y="-1"/>
            <a:chExt cx="12682477" cy="6858004"/>
          </a:xfrm>
        </p:grpSpPr>
        <p:sp>
          <p:nvSpPr>
            <p:cNvPr id="235" name="Google Shape;235;p7"/>
            <p:cNvSpPr/>
            <p:nvPr/>
          </p:nvSpPr>
          <p:spPr>
            <a:xfrm>
              <a:off x="0" y="-1"/>
              <a:ext cx="5140171" cy="685799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236" name="Google Shape;236;p7"/>
            <p:cNvSpPr/>
            <p:nvPr/>
          </p:nvSpPr>
          <p:spPr>
            <a:xfrm>
              <a:off x="5140171" y="2"/>
              <a:ext cx="5140171" cy="6857998"/>
            </a:xfrm>
            <a:prstGeom prst="rect">
              <a:avLst/>
            </a:prstGeom>
            <a:solidFill>
              <a:srgbClr val="FC6C0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237" name="Google Shape;237;p7"/>
            <p:cNvSpPr/>
            <p:nvPr/>
          </p:nvSpPr>
          <p:spPr>
            <a:xfrm>
              <a:off x="10280343" y="3"/>
              <a:ext cx="2402134" cy="6858000"/>
            </a:xfrm>
            <a:prstGeom prst="rect">
              <a:avLst/>
            </a:prstGeom>
            <a:solidFill>
              <a:srgbClr val="1528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grpSp>
      <p:sp>
        <p:nvSpPr>
          <p:cNvPr id="238" name="Google Shape;238;p7"/>
          <p:cNvSpPr txBox="1"/>
          <p:nvPr>
            <p:ph type="title"/>
          </p:nvPr>
        </p:nvSpPr>
        <p:spPr>
          <a:xfrm>
            <a:off x="8177212" y="634946"/>
            <a:ext cx="3372529" cy="505590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5284C"/>
              </a:buClr>
              <a:buSzPts val="4400"/>
              <a:buFont typeface="Open Sans"/>
              <a:buNone/>
            </a:pPr>
            <a:r>
              <a:rPr lang="en-US">
                <a:solidFill>
                  <a:srgbClr val="15284C"/>
                </a:solidFill>
              </a:rPr>
              <a:t>How It Works</a:t>
            </a:r>
            <a:endParaRPr>
              <a:solidFill>
                <a:srgbClr val="15284C"/>
              </a:solidFill>
            </a:endParaRPr>
          </a:p>
        </p:txBody>
      </p:sp>
      <p:cxnSp>
        <p:nvCxnSpPr>
          <p:cNvPr id="239" name="Google Shape;239;p7"/>
          <p:cNvCxnSpPr/>
          <p:nvPr/>
        </p:nvCxnSpPr>
        <p:spPr>
          <a:xfrm>
            <a:off x="7856978" y="1791298"/>
            <a:ext cx="0" cy="2743200"/>
          </a:xfrm>
          <a:prstGeom prst="straightConnector1">
            <a:avLst/>
          </a:prstGeom>
          <a:noFill/>
          <a:ln cap="flat" cmpd="sng" w="12700">
            <a:solidFill>
              <a:srgbClr val="7F7F7F"/>
            </a:solidFill>
            <a:prstDash val="solid"/>
            <a:round/>
            <a:headEnd len="sm" w="sm" type="none"/>
            <a:tailEnd len="sm" w="sm" type="none"/>
          </a:ln>
        </p:spPr>
      </p:cxnSp>
      <p:pic>
        <p:nvPicPr>
          <p:cNvPr descr="Graphical user interface, application&#10;&#10;Description automatically generated" id="240" name="Google Shape;240;p7"/>
          <p:cNvPicPr preferRelativeResize="0"/>
          <p:nvPr/>
        </p:nvPicPr>
        <p:blipFill rotWithShape="1">
          <a:blip r:embed="rId3">
            <a:alphaModFix/>
          </a:blip>
          <a:srcRect b="0" l="0" r="0" t="0"/>
          <a:stretch/>
        </p:blipFill>
        <p:spPr>
          <a:xfrm rot="-924235">
            <a:off x="2295824" y="827246"/>
            <a:ext cx="3156230" cy="3156230"/>
          </a:xfrm>
          <a:prstGeom prst="rect">
            <a:avLst/>
          </a:prstGeom>
          <a:noFill/>
          <a:ln>
            <a:noFill/>
          </a:ln>
        </p:spPr>
      </p:pic>
      <p:sp>
        <p:nvSpPr>
          <p:cNvPr id="241" name="Google Shape;241;p7"/>
          <p:cNvSpPr/>
          <p:nvPr/>
        </p:nvSpPr>
        <p:spPr>
          <a:xfrm>
            <a:off x="0" y="6400800"/>
            <a:ext cx="12192000"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2" name="Google Shape;242;p7"/>
          <p:cNvGrpSpPr/>
          <p:nvPr/>
        </p:nvGrpSpPr>
        <p:grpSpPr>
          <a:xfrm>
            <a:off x="1687212" y="4336395"/>
            <a:ext cx="6562453" cy="1943267"/>
            <a:chOff x="0" y="1538650"/>
            <a:chExt cx="6562453" cy="1943267"/>
          </a:xfrm>
        </p:grpSpPr>
        <p:sp>
          <p:nvSpPr>
            <p:cNvPr id="243" name="Google Shape;243;p7"/>
            <p:cNvSpPr/>
            <p:nvPr/>
          </p:nvSpPr>
          <p:spPr>
            <a:xfrm>
              <a:off x="381276" y="1538650"/>
              <a:ext cx="881864" cy="881864"/>
            </a:xfrm>
            <a:prstGeom prst="rect">
              <a:avLst/>
            </a:prstGeom>
            <a:blipFill rotWithShape="1">
              <a:blip r:embed="rId4">
                <a:alphaModFix/>
              </a:blip>
              <a:stretch>
                <a:fillRect b="0" l="0" r="0" t="0"/>
              </a:stretch>
            </a:blip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7"/>
            <p:cNvSpPr/>
            <p:nvPr/>
          </p:nvSpPr>
          <p:spPr>
            <a:xfrm>
              <a:off x="0" y="2723598"/>
              <a:ext cx="1959699"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7"/>
            <p:cNvSpPr txBox="1"/>
            <p:nvPr/>
          </p:nvSpPr>
          <p:spPr>
            <a:xfrm>
              <a:off x="0" y="2723598"/>
              <a:ext cx="1959699"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15284C"/>
                </a:buClr>
                <a:buSzPts val="1400"/>
                <a:buFont typeface="Open Sans"/>
                <a:buNone/>
              </a:pPr>
              <a:r>
                <a:rPr b="1" i="0" lang="en-US" sz="1400" u="none" cap="none" strike="noStrike">
                  <a:solidFill>
                    <a:srgbClr val="15284C"/>
                  </a:solidFill>
                  <a:latin typeface="Open Sans"/>
                  <a:ea typeface="Open Sans"/>
                  <a:cs typeface="Open Sans"/>
                  <a:sym typeface="Open Sans"/>
                </a:rPr>
                <a:t>Natural Language Processing (NLP</a:t>
              </a:r>
              <a:r>
                <a:rPr b="0" i="0" lang="en-US" sz="1400" u="none" cap="none" strike="noStrike">
                  <a:solidFill>
                    <a:srgbClr val="15284C"/>
                  </a:solidFill>
                  <a:latin typeface="Open Sans"/>
                  <a:ea typeface="Open Sans"/>
                  <a:cs typeface="Open Sans"/>
                  <a:sym typeface="Open Sans"/>
                </a:rPr>
                <a:t>) </a:t>
              </a:r>
              <a:endParaRPr b="0" i="0" sz="1400" u="none" cap="none" strike="noStrike">
                <a:solidFill>
                  <a:srgbClr val="15284C"/>
                </a:solidFill>
                <a:latin typeface="Open Sans"/>
                <a:ea typeface="Open Sans"/>
                <a:cs typeface="Open Sans"/>
                <a:sym typeface="Open Sans"/>
              </a:endParaRPr>
            </a:p>
          </p:txBody>
        </p:sp>
        <p:sp>
          <p:nvSpPr>
            <p:cNvPr id="246" name="Google Shape;246;p7"/>
            <p:cNvSpPr/>
            <p:nvPr/>
          </p:nvSpPr>
          <p:spPr>
            <a:xfrm>
              <a:off x="2611786" y="1541895"/>
              <a:ext cx="881864" cy="881864"/>
            </a:xfrm>
            <a:prstGeom prst="rect">
              <a:avLst/>
            </a:prstGeom>
            <a:blipFill rotWithShape="1">
              <a:blip r:embed="rId5">
                <a:alphaModFix/>
              </a:blip>
              <a:stretch>
                <a:fillRect b="0" l="0" r="0" t="0"/>
              </a:stretch>
            </a:blipFill>
            <a:ln cap="flat" cmpd="sng" w="15875">
              <a:solidFill>
                <a:srgbClr val="2D395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7"/>
            <p:cNvSpPr/>
            <p:nvPr/>
          </p:nvSpPr>
          <p:spPr>
            <a:xfrm>
              <a:off x="2072860" y="2726853"/>
              <a:ext cx="1959699"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7"/>
            <p:cNvSpPr txBox="1"/>
            <p:nvPr/>
          </p:nvSpPr>
          <p:spPr>
            <a:xfrm>
              <a:off x="2072860" y="2726853"/>
              <a:ext cx="1959699"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Open Sans"/>
                <a:buNone/>
              </a:pPr>
              <a:r>
                <a:rPr b="1" i="0" lang="en-US" sz="1400" u="none" cap="none" strike="noStrike">
                  <a:solidFill>
                    <a:schemeClr val="dk1"/>
                  </a:solidFill>
                  <a:latin typeface="Open Sans"/>
                  <a:ea typeface="Open Sans"/>
                  <a:cs typeface="Open Sans"/>
                  <a:sym typeface="Open Sans"/>
                </a:rPr>
                <a:t>Machine Learning Algorithms </a:t>
              </a:r>
              <a:endParaRPr b="1" i="0" sz="1400" u="none" cap="none" strike="noStrike">
                <a:solidFill>
                  <a:schemeClr val="dk1"/>
                </a:solidFill>
                <a:latin typeface="Open Sans"/>
                <a:ea typeface="Open Sans"/>
                <a:cs typeface="Open Sans"/>
                <a:sym typeface="Open Sans"/>
              </a:endParaRPr>
            </a:p>
          </p:txBody>
        </p:sp>
        <p:sp>
          <p:nvSpPr>
            <p:cNvPr id="249" name="Google Shape;249;p7"/>
            <p:cNvSpPr/>
            <p:nvPr/>
          </p:nvSpPr>
          <p:spPr>
            <a:xfrm>
              <a:off x="5141663" y="1576967"/>
              <a:ext cx="881864" cy="881864"/>
            </a:xfrm>
            <a:prstGeom prst="rect">
              <a:avLst/>
            </a:prstGeom>
            <a:blipFill rotWithShape="1">
              <a:blip r:embed="rId6">
                <a:alphaModFix/>
              </a:blip>
              <a:stretch>
                <a:fillRect b="0" l="0" r="0" t="0"/>
              </a:stretch>
            </a:blipFill>
            <a:ln cap="flat" cmpd="sng" w="15875">
              <a:solidFill>
                <a:srgbClr val="2D395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7"/>
            <p:cNvSpPr/>
            <p:nvPr/>
          </p:nvSpPr>
          <p:spPr>
            <a:xfrm>
              <a:off x="4602754" y="2761917"/>
              <a:ext cx="1959699"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7"/>
            <p:cNvSpPr txBox="1"/>
            <p:nvPr/>
          </p:nvSpPr>
          <p:spPr>
            <a:xfrm>
              <a:off x="4602754" y="2761917"/>
              <a:ext cx="1959699"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Open Sans"/>
                <a:buNone/>
              </a:pPr>
              <a:r>
                <a:rPr b="1" i="0" lang="en-US" sz="1400" u="none" cap="none" strike="noStrike">
                  <a:solidFill>
                    <a:schemeClr val="dk1"/>
                  </a:solidFill>
                  <a:latin typeface="Open Sans"/>
                  <a:ea typeface="Open Sans"/>
                  <a:cs typeface="Open Sans"/>
                  <a:sym typeface="Open Sans"/>
                </a:rPr>
                <a:t>To understand user queries and provide appropriate responses</a:t>
              </a:r>
              <a:r>
                <a:rPr b="0" i="0" lang="en-US" sz="1400" u="none" cap="none" strike="noStrike">
                  <a:solidFill>
                    <a:schemeClr val="dk1"/>
                  </a:solidFill>
                  <a:latin typeface="Open Sans"/>
                  <a:ea typeface="Open Sans"/>
                  <a:cs typeface="Open Sans"/>
                  <a:sym typeface="Open Sans"/>
                </a:rPr>
                <a:t>.</a:t>
              </a:r>
              <a:endParaRPr b="0" i="0" sz="1400" u="none" cap="none" strike="noStrike">
                <a:solidFill>
                  <a:schemeClr val="dk1"/>
                </a:solidFill>
                <a:latin typeface="Open Sans"/>
                <a:ea typeface="Open Sans"/>
                <a:cs typeface="Open Sans"/>
                <a:sym typeface="Open Sans"/>
              </a:endParaRPr>
            </a:p>
          </p:txBody>
        </p:sp>
      </p:grpSp>
      <p:sp>
        <p:nvSpPr>
          <p:cNvPr id="252" name="Google Shape;252;p7"/>
          <p:cNvSpPr/>
          <p:nvPr/>
        </p:nvSpPr>
        <p:spPr>
          <a:xfrm>
            <a:off x="3202468" y="4297379"/>
            <a:ext cx="700960" cy="923988"/>
          </a:xfrm>
          <a:prstGeom prst="mathPlus">
            <a:avLst>
              <a:gd fmla="val 23520" name="adj1"/>
            </a:avLst>
          </a:prstGeom>
          <a:solidFill>
            <a:srgbClr val="15284C"/>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253" name="Google Shape;253;p7"/>
          <p:cNvSpPr/>
          <p:nvPr/>
        </p:nvSpPr>
        <p:spPr>
          <a:xfrm>
            <a:off x="5596119" y="4350927"/>
            <a:ext cx="834436" cy="843571"/>
          </a:xfrm>
          <a:prstGeom prst="mathEqual">
            <a:avLst>
              <a:gd fmla="val 23520" name="adj1"/>
              <a:gd fmla="val 11760" name="adj2"/>
            </a:avLst>
          </a:prstGeom>
          <a:solidFill>
            <a:srgbClr val="15284C"/>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Open Sans"/>
              <a:ea typeface="Open Sans"/>
              <a:cs typeface="Open Sans"/>
              <a:sym typeface="Open Sans"/>
            </a:endParaRPr>
          </a:p>
        </p:txBody>
      </p:sp>
      <p:pic>
        <p:nvPicPr>
          <p:cNvPr descr="Workflow with solid fill" id="254" name="Google Shape;254;p7"/>
          <p:cNvPicPr preferRelativeResize="0"/>
          <p:nvPr/>
        </p:nvPicPr>
        <p:blipFill rotWithShape="1">
          <a:blip r:embed="rId7">
            <a:alphaModFix/>
          </a:blip>
          <a:srcRect b="0" l="0" r="0" t="0"/>
          <a:stretch/>
        </p:blipFill>
        <p:spPr>
          <a:xfrm rot="10800000">
            <a:off x="8296637" y="991171"/>
            <a:ext cx="4371135" cy="4343454"/>
          </a:xfrm>
          <a:prstGeom prst="rect">
            <a:avLst/>
          </a:prstGeom>
          <a:noFill/>
          <a:ln>
            <a:noFill/>
          </a:ln>
        </p:spPr>
      </p:pic>
      <p:pic>
        <p:nvPicPr>
          <p:cNvPr descr="Chat bubble with solid fill" id="255" name="Google Shape;255;p7"/>
          <p:cNvPicPr preferRelativeResize="0"/>
          <p:nvPr/>
        </p:nvPicPr>
        <p:blipFill rotWithShape="1">
          <a:blip r:embed="rId8">
            <a:alphaModFix/>
          </a:blip>
          <a:srcRect b="0" l="0" r="0" t="0"/>
          <a:stretch/>
        </p:blipFill>
        <p:spPr>
          <a:xfrm>
            <a:off x="6209024" y="3690684"/>
            <a:ext cx="673798" cy="585584"/>
          </a:xfrm>
          <a:prstGeom prst="rect">
            <a:avLst/>
          </a:prstGeom>
          <a:noFill/>
          <a:ln>
            <a:noFill/>
          </a:ln>
        </p:spPr>
      </p:pic>
      <p:pic>
        <p:nvPicPr>
          <p:cNvPr descr="Chat with solid fill" id="256" name="Google Shape;256;p7"/>
          <p:cNvPicPr preferRelativeResize="0"/>
          <p:nvPr/>
        </p:nvPicPr>
        <p:blipFill rotWithShape="1">
          <a:blip r:embed="rId9">
            <a:alphaModFix/>
          </a:blip>
          <a:srcRect b="0" l="0" r="0" t="0"/>
          <a:stretch/>
        </p:blipFill>
        <p:spPr>
          <a:xfrm>
            <a:off x="6828272" y="3144632"/>
            <a:ext cx="677335" cy="588658"/>
          </a:xfrm>
          <a:prstGeom prst="rect">
            <a:avLst/>
          </a:prstGeom>
          <a:noFill/>
          <a:ln>
            <a:noFill/>
          </a:ln>
        </p:spPr>
      </p:pic>
      <p:pic>
        <p:nvPicPr>
          <p:cNvPr descr="Chat bubble with solid fill" id="257" name="Google Shape;257;p7"/>
          <p:cNvPicPr preferRelativeResize="0"/>
          <p:nvPr/>
        </p:nvPicPr>
        <p:blipFill rotWithShape="1">
          <a:blip r:embed="rId8">
            <a:alphaModFix/>
          </a:blip>
          <a:srcRect b="0" l="0" r="0" t="0"/>
          <a:stretch/>
        </p:blipFill>
        <p:spPr>
          <a:xfrm>
            <a:off x="6855756" y="2031168"/>
            <a:ext cx="927224" cy="805831"/>
          </a:xfrm>
          <a:prstGeom prst="rect">
            <a:avLst/>
          </a:prstGeom>
          <a:noFill/>
          <a:ln>
            <a:noFill/>
          </a:ln>
        </p:spPr>
      </p:pic>
      <p:pic>
        <p:nvPicPr>
          <p:cNvPr descr="Chat with solid fill" id="258" name="Google Shape;258;p7"/>
          <p:cNvPicPr preferRelativeResize="0"/>
          <p:nvPr/>
        </p:nvPicPr>
        <p:blipFill rotWithShape="1">
          <a:blip r:embed="rId9">
            <a:alphaModFix/>
          </a:blip>
          <a:srcRect b="0" l="0" r="0" t="0"/>
          <a:stretch/>
        </p:blipFill>
        <p:spPr>
          <a:xfrm>
            <a:off x="6619142" y="931438"/>
            <a:ext cx="1089839" cy="947157"/>
          </a:xfrm>
          <a:prstGeom prst="rect">
            <a:avLst/>
          </a:prstGeom>
          <a:noFill/>
          <a:ln>
            <a:noFill/>
          </a:ln>
        </p:spPr>
      </p:pic>
      <p:pic>
        <p:nvPicPr>
          <p:cNvPr descr="Chat bubble with solid fill" id="259" name="Google Shape;259;p7"/>
          <p:cNvPicPr preferRelativeResize="0"/>
          <p:nvPr/>
        </p:nvPicPr>
        <p:blipFill rotWithShape="1">
          <a:blip r:embed="rId8">
            <a:alphaModFix/>
          </a:blip>
          <a:srcRect b="0" l="0" r="0" t="0"/>
          <a:stretch/>
        </p:blipFill>
        <p:spPr>
          <a:xfrm>
            <a:off x="5654025" y="159314"/>
            <a:ext cx="1012615" cy="88004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500"/>
                                        <p:tgtEl>
                                          <p:spTgt spid="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3" name="Shape 263"/>
        <p:cNvGrpSpPr/>
        <p:nvPr/>
      </p:nvGrpSpPr>
      <p:grpSpPr>
        <a:xfrm>
          <a:off x="0" y="0"/>
          <a:ext cx="0" cy="0"/>
          <a:chOff x="0" y="0"/>
          <a:chExt cx="0" cy="0"/>
        </a:xfrm>
      </p:grpSpPr>
      <p:sp>
        <p:nvSpPr>
          <p:cNvPr id="264" name="Google Shape;264;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grpSp>
        <p:nvGrpSpPr>
          <p:cNvPr id="265" name="Google Shape;265;p8"/>
          <p:cNvGrpSpPr/>
          <p:nvPr/>
        </p:nvGrpSpPr>
        <p:grpSpPr>
          <a:xfrm>
            <a:off x="811566" y="-4"/>
            <a:ext cx="12192001" cy="6858004"/>
            <a:chOff x="0" y="-1"/>
            <a:chExt cx="12192001" cy="6858004"/>
          </a:xfrm>
        </p:grpSpPr>
        <p:sp>
          <p:nvSpPr>
            <p:cNvPr id="266" name="Google Shape;266;p8"/>
            <p:cNvSpPr/>
            <p:nvPr/>
          </p:nvSpPr>
          <p:spPr>
            <a:xfrm>
              <a:off x="0" y="-1"/>
              <a:ext cx="5140171" cy="685799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267" name="Google Shape;267;p8"/>
            <p:cNvSpPr/>
            <p:nvPr/>
          </p:nvSpPr>
          <p:spPr>
            <a:xfrm>
              <a:off x="5140171" y="2"/>
              <a:ext cx="5140171" cy="6857998"/>
            </a:xfrm>
            <a:prstGeom prst="rect">
              <a:avLst/>
            </a:prstGeom>
            <a:solidFill>
              <a:srgbClr val="FC6C0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268" name="Google Shape;268;p8"/>
            <p:cNvSpPr/>
            <p:nvPr/>
          </p:nvSpPr>
          <p:spPr>
            <a:xfrm>
              <a:off x="10280343" y="5"/>
              <a:ext cx="1911658" cy="6857998"/>
            </a:xfrm>
            <a:prstGeom prst="rect">
              <a:avLst/>
            </a:prstGeom>
            <a:solidFill>
              <a:srgbClr val="1528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grpSp>
      <p:sp>
        <p:nvSpPr>
          <p:cNvPr id="269" name="Google Shape;269;p8"/>
          <p:cNvSpPr txBox="1"/>
          <p:nvPr>
            <p:ph type="title"/>
          </p:nvPr>
        </p:nvSpPr>
        <p:spPr>
          <a:xfrm>
            <a:off x="638008" y="446617"/>
            <a:ext cx="10915983"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200"/>
              <a:buFont typeface="Open Sans"/>
              <a:buNone/>
            </a:pPr>
            <a:r>
              <a:rPr b="1" lang="en-US" sz="4200"/>
              <a:t>Benefits of Using Chatbots for Customer Support</a:t>
            </a:r>
            <a:endParaRPr b="1" sz="4200"/>
          </a:p>
        </p:txBody>
      </p:sp>
      <p:cxnSp>
        <p:nvCxnSpPr>
          <p:cNvPr id="270" name="Google Shape;270;p8"/>
          <p:cNvCxnSpPr/>
          <p:nvPr/>
        </p:nvCxnSpPr>
        <p:spPr>
          <a:xfrm>
            <a:off x="1193532" y="1897380"/>
            <a:ext cx="9966960" cy="0"/>
          </a:xfrm>
          <a:prstGeom prst="straightConnector1">
            <a:avLst/>
          </a:prstGeom>
          <a:noFill/>
          <a:ln cap="flat" cmpd="sng" w="12700">
            <a:solidFill>
              <a:srgbClr val="3F3F3F"/>
            </a:solidFill>
            <a:prstDash val="solid"/>
            <a:round/>
            <a:headEnd len="sm" w="sm" type="none"/>
            <a:tailEnd len="sm" w="sm" type="none"/>
          </a:ln>
        </p:spPr>
      </p:cxnSp>
      <p:sp>
        <p:nvSpPr>
          <p:cNvPr id="271" name="Google Shape;271;p8"/>
          <p:cNvSpPr/>
          <p:nvPr/>
        </p:nvSpPr>
        <p:spPr>
          <a:xfrm>
            <a:off x="0" y="6400800"/>
            <a:ext cx="12192000"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2" name="Google Shape;272;p8"/>
          <p:cNvGrpSpPr/>
          <p:nvPr/>
        </p:nvGrpSpPr>
        <p:grpSpPr>
          <a:xfrm>
            <a:off x="1306952" y="2890735"/>
            <a:ext cx="9289565" cy="2362354"/>
            <a:chOff x="302298" y="638796"/>
            <a:chExt cx="9289565" cy="2362354"/>
          </a:xfrm>
        </p:grpSpPr>
        <p:sp>
          <p:nvSpPr>
            <p:cNvPr id="273" name="Google Shape;273;p8"/>
            <p:cNvSpPr/>
            <p:nvPr/>
          </p:nvSpPr>
          <p:spPr>
            <a:xfrm>
              <a:off x="702622" y="638796"/>
              <a:ext cx="1252294" cy="1252294"/>
            </a:xfrm>
            <a:prstGeom prst="ellipse">
              <a:avLst/>
            </a:prstGeom>
            <a:solidFill>
              <a:srgbClr val="23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8"/>
            <p:cNvSpPr/>
            <p:nvPr/>
          </p:nvSpPr>
          <p:spPr>
            <a:xfrm>
              <a:off x="969505" y="905678"/>
              <a:ext cx="718529" cy="718529"/>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8"/>
            <p:cNvSpPr/>
            <p:nvPr/>
          </p:nvSpPr>
          <p:spPr>
            <a:xfrm>
              <a:off x="302298" y="2281150"/>
              <a:ext cx="2052942"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8"/>
            <p:cNvSpPr txBox="1"/>
            <p:nvPr/>
          </p:nvSpPr>
          <p:spPr>
            <a:xfrm>
              <a:off x="302298" y="2281150"/>
              <a:ext cx="2052942"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500"/>
                <a:buFont typeface="Open Sans"/>
                <a:buNone/>
              </a:pPr>
              <a:r>
                <a:rPr b="0" i="0" lang="en-US" sz="1500" u="none" cap="none" strike="noStrike">
                  <a:solidFill>
                    <a:schemeClr val="dk1"/>
                  </a:solidFill>
                  <a:latin typeface="Open Sans"/>
                  <a:ea typeface="Open Sans"/>
                  <a:cs typeface="Open Sans"/>
                  <a:sym typeface="Open Sans"/>
                </a:rPr>
                <a:t>24/7 AVAILABILITY</a:t>
              </a:r>
              <a:endParaRPr b="0" i="0" sz="1500" u="none" cap="none" strike="noStrike">
                <a:solidFill>
                  <a:schemeClr val="dk1"/>
                </a:solidFill>
                <a:latin typeface="Open Sans"/>
                <a:ea typeface="Open Sans"/>
                <a:cs typeface="Open Sans"/>
                <a:sym typeface="Open Sans"/>
              </a:endParaRPr>
            </a:p>
          </p:txBody>
        </p:sp>
        <p:sp>
          <p:nvSpPr>
            <p:cNvPr id="277" name="Google Shape;277;p8"/>
            <p:cNvSpPr/>
            <p:nvPr/>
          </p:nvSpPr>
          <p:spPr>
            <a:xfrm>
              <a:off x="3114830" y="638796"/>
              <a:ext cx="1252294" cy="1252294"/>
            </a:xfrm>
            <a:prstGeom prst="ellipse">
              <a:avLst/>
            </a:prstGeom>
            <a:solidFill>
              <a:srgbClr val="26C4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8"/>
            <p:cNvSpPr/>
            <p:nvPr/>
          </p:nvSpPr>
          <p:spPr>
            <a:xfrm>
              <a:off x="3381712" y="905678"/>
              <a:ext cx="718529" cy="718529"/>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8"/>
            <p:cNvSpPr/>
            <p:nvPr/>
          </p:nvSpPr>
          <p:spPr>
            <a:xfrm>
              <a:off x="2714506" y="2281150"/>
              <a:ext cx="2052942"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8"/>
            <p:cNvSpPr txBox="1"/>
            <p:nvPr/>
          </p:nvSpPr>
          <p:spPr>
            <a:xfrm>
              <a:off x="2714506" y="2281150"/>
              <a:ext cx="2052942"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500"/>
                <a:buFont typeface="Open Sans"/>
                <a:buNone/>
              </a:pPr>
              <a:r>
                <a:rPr b="0" i="0" lang="en-US" sz="1500" u="none" cap="none" strike="noStrike">
                  <a:solidFill>
                    <a:schemeClr val="dk1"/>
                  </a:solidFill>
                  <a:latin typeface="Open Sans"/>
                  <a:ea typeface="Open Sans"/>
                  <a:cs typeface="Open Sans"/>
                  <a:sym typeface="Open Sans"/>
                </a:rPr>
                <a:t>FASTER RESPONSE TIMES</a:t>
              </a:r>
              <a:endParaRPr b="0" i="0" sz="1500" u="none" cap="none" strike="noStrike">
                <a:solidFill>
                  <a:schemeClr val="dk1"/>
                </a:solidFill>
                <a:latin typeface="Open Sans"/>
                <a:ea typeface="Open Sans"/>
                <a:cs typeface="Open Sans"/>
                <a:sym typeface="Open Sans"/>
              </a:endParaRPr>
            </a:p>
          </p:txBody>
        </p:sp>
        <p:sp>
          <p:nvSpPr>
            <p:cNvPr id="281" name="Google Shape;281;p8"/>
            <p:cNvSpPr/>
            <p:nvPr/>
          </p:nvSpPr>
          <p:spPr>
            <a:xfrm>
              <a:off x="5527037" y="638796"/>
              <a:ext cx="1252294" cy="1252294"/>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8"/>
            <p:cNvSpPr/>
            <p:nvPr/>
          </p:nvSpPr>
          <p:spPr>
            <a:xfrm>
              <a:off x="5793920" y="905678"/>
              <a:ext cx="718529" cy="718529"/>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8"/>
            <p:cNvSpPr/>
            <p:nvPr/>
          </p:nvSpPr>
          <p:spPr>
            <a:xfrm>
              <a:off x="5126713" y="2281150"/>
              <a:ext cx="2052942"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8"/>
            <p:cNvSpPr txBox="1"/>
            <p:nvPr/>
          </p:nvSpPr>
          <p:spPr>
            <a:xfrm>
              <a:off x="5126713" y="2281150"/>
              <a:ext cx="2052942"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500"/>
                <a:buFont typeface="Open Sans"/>
                <a:buNone/>
              </a:pPr>
              <a:r>
                <a:rPr b="0" i="0" lang="en-US" sz="1500" u="none" cap="none" strike="noStrike">
                  <a:solidFill>
                    <a:schemeClr val="dk1"/>
                  </a:solidFill>
                  <a:latin typeface="Open Sans"/>
                  <a:ea typeface="Open Sans"/>
                  <a:cs typeface="Open Sans"/>
                  <a:sym typeface="Open Sans"/>
                </a:rPr>
                <a:t>CONSISTENT AND ACCURATE RESPONSES</a:t>
              </a:r>
              <a:endParaRPr b="0" i="0" sz="1500" u="none" cap="none" strike="noStrike">
                <a:solidFill>
                  <a:schemeClr val="dk1"/>
                </a:solidFill>
                <a:latin typeface="Open Sans"/>
                <a:ea typeface="Open Sans"/>
                <a:cs typeface="Open Sans"/>
                <a:sym typeface="Open Sans"/>
              </a:endParaRPr>
            </a:p>
          </p:txBody>
        </p:sp>
        <p:sp>
          <p:nvSpPr>
            <p:cNvPr id="285" name="Google Shape;285;p8"/>
            <p:cNvSpPr/>
            <p:nvPr/>
          </p:nvSpPr>
          <p:spPr>
            <a:xfrm>
              <a:off x="7939245" y="638796"/>
              <a:ext cx="1252294" cy="1252294"/>
            </a:xfrm>
            <a:prstGeom prst="ellipse">
              <a:avLst/>
            </a:prstGeom>
            <a:solidFill>
              <a:srgbClr val="3B88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8"/>
            <p:cNvSpPr/>
            <p:nvPr/>
          </p:nvSpPr>
          <p:spPr>
            <a:xfrm>
              <a:off x="8206127" y="905678"/>
              <a:ext cx="718529" cy="718529"/>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8"/>
            <p:cNvSpPr/>
            <p:nvPr/>
          </p:nvSpPr>
          <p:spPr>
            <a:xfrm>
              <a:off x="7538921" y="2281150"/>
              <a:ext cx="2052942"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8"/>
            <p:cNvSpPr txBox="1"/>
            <p:nvPr/>
          </p:nvSpPr>
          <p:spPr>
            <a:xfrm>
              <a:off x="7538921" y="2281150"/>
              <a:ext cx="2052942"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500"/>
                <a:buFont typeface="Open Sans"/>
                <a:buNone/>
              </a:pPr>
              <a:r>
                <a:rPr b="0" i="0" lang="en-US" sz="1500" u="none" cap="none" strike="noStrike">
                  <a:solidFill>
                    <a:schemeClr val="dk1"/>
                  </a:solidFill>
                  <a:latin typeface="Open Sans"/>
                  <a:ea typeface="Open Sans"/>
                  <a:cs typeface="Open Sans"/>
                  <a:sym typeface="Open Sans"/>
                </a:rPr>
                <a:t>COST-EFFECTIVE</a:t>
              </a:r>
              <a:endParaRPr b="0" i="0" sz="1500" u="none" cap="none" strike="noStrike">
                <a:solidFill>
                  <a:schemeClr val="dk1"/>
                </a:solidFill>
                <a:latin typeface="Open Sans"/>
                <a:ea typeface="Open Sans"/>
                <a:cs typeface="Open Sans"/>
                <a:sym typeface="Open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500"/>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2" name="Shape 292"/>
        <p:cNvGrpSpPr/>
        <p:nvPr/>
      </p:nvGrpSpPr>
      <p:grpSpPr>
        <a:xfrm>
          <a:off x="0" y="0"/>
          <a:ext cx="0" cy="0"/>
          <a:chOff x="0" y="0"/>
          <a:chExt cx="0" cy="0"/>
        </a:xfrm>
      </p:grpSpPr>
      <p:sp>
        <p:nvSpPr>
          <p:cNvPr id="293" name="Google Shape;293;p9"/>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4" name="Google Shape;294;p9"/>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grpSp>
        <p:nvGrpSpPr>
          <p:cNvPr id="295" name="Google Shape;295;p9"/>
          <p:cNvGrpSpPr/>
          <p:nvPr/>
        </p:nvGrpSpPr>
        <p:grpSpPr>
          <a:xfrm>
            <a:off x="0" y="-1"/>
            <a:ext cx="12192001" cy="6858004"/>
            <a:chOff x="0" y="-1"/>
            <a:chExt cx="12192001" cy="6858004"/>
          </a:xfrm>
        </p:grpSpPr>
        <p:sp>
          <p:nvSpPr>
            <p:cNvPr id="296" name="Google Shape;296;p9"/>
            <p:cNvSpPr/>
            <p:nvPr/>
          </p:nvSpPr>
          <p:spPr>
            <a:xfrm>
              <a:off x="0" y="-1"/>
              <a:ext cx="5140171" cy="685799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297" name="Google Shape;297;p9"/>
            <p:cNvSpPr/>
            <p:nvPr/>
          </p:nvSpPr>
          <p:spPr>
            <a:xfrm>
              <a:off x="5140171" y="2"/>
              <a:ext cx="5140171" cy="6857998"/>
            </a:xfrm>
            <a:prstGeom prst="rect">
              <a:avLst/>
            </a:prstGeom>
            <a:solidFill>
              <a:srgbClr val="FC6C0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298" name="Google Shape;298;p9"/>
            <p:cNvSpPr/>
            <p:nvPr/>
          </p:nvSpPr>
          <p:spPr>
            <a:xfrm>
              <a:off x="10280343" y="5"/>
              <a:ext cx="1911658" cy="6857998"/>
            </a:xfrm>
            <a:prstGeom prst="rect">
              <a:avLst/>
            </a:prstGeom>
            <a:solidFill>
              <a:srgbClr val="1528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grpSp>
      <p:sp>
        <p:nvSpPr>
          <p:cNvPr id="299" name="Google Shape;299;p9"/>
          <p:cNvSpPr/>
          <p:nvPr/>
        </p:nvSpPr>
        <p:spPr>
          <a:xfrm>
            <a:off x="0" y="0"/>
            <a:ext cx="12192001"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grpSp>
        <p:nvGrpSpPr>
          <p:cNvPr id="300" name="Google Shape;300;p9"/>
          <p:cNvGrpSpPr/>
          <p:nvPr/>
        </p:nvGrpSpPr>
        <p:grpSpPr>
          <a:xfrm>
            <a:off x="-7968844" y="0"/>
            <a:ext cx="12192001" cy="6858004"/>
            <a:chOff x="0" y="-1"/>
            <a:chExt cx="12192001" cy="6858004"/>
          </a:xfrm>
        </p:grpSpPr>
        <p:sp>
          <p:nvSpPr>
            <p:cNvPr id="301" name="Google Shape;301;p9"/>
            <p:cNvSpPr/>
            <p:nvPr/>
          </p:nvSpPr>
          <p:spPr>
            <a:xfrm>
              <a:off x="0" y="-1"/>
              <a:ext cx="5140171" cy="685799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302" name="Google Shape;302;p9"/>
            <p:cNvSpPr/>
            <p:nvPr/>
          </p:nvSpPr>
          <p:spPr>
            <a:xfrm>
              <a:off x="5140171" y="2"/>
              <a:ext cx="5140171" cy="6857998"/>
            </a:xfrm>
            <a:prstGeom prst="rect">
              <a:avLst/>
            </a:prstGeom>
            <a:solidFill>
              <a:srgbClr val="FC6C0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303" name="Google Shape;303;p9"/>
            <p:cNvSpPr/>
            <p:nvPr/>
          </p:nvSpPr>
          <p:spPr>
            <a:xfrm>
              <a:off x="10280343" y="5"/>
              <a:ext cx="1911658" cy="6857998"/>
            </a:xfrm>
            <a:prstGeom prst="rect">
              <a:avLst/>
            </a:prstGeom>
            <a:solidFill>
              <a:srgbClr val="1528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grpSp>
      <p:sp>
        <p:nvSpPr>
          <p:cNvPr id="304" name="Google Shape;304;p9"/>
          <p:cNvSpPr txBox="1"/>
          <p:nvPr>
            <p:ph type="title"/>
          </p:nvPr>
        </p:nvSpPr>
        <p:spPr>
          <a:xfrm>
            <a:off x="582250" y="4958821"/>
            <a:ext cx="10909200" cy="9579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262626"/>
              </a:buClr>
              <a:buSzPct val="100000"/>
              <a:buFont typeface="Open Sans"/>
              <a:buNone/>
            </a:pPr>
            <a:r>
              <a:rPr b="1" lang="en-US" sz="3300">
                <a:solidFill>
                  <a:srgbClr val="262626"/>
                </a:solidFill>
              </a:rPr>
              <a:t>Examples </a:t>
            </a:r>
            <a:r>
              <a:rPr b="1" lang="en-US" sz="3300">
                <a:solidFill>
                  <a:schemeClr val="lt1"/>
                </a:solidFill>
              </a:rPr>
              <a:t>of compani</a:t>
            </a:r>
            <a:r>
              <a:rPr b="1" lang="en-US" sz="3300">
                <a:solidFill>
                  <a:srgbClr val="262626"/>
                </a:solidFill>
              </a:rPr>
              <a:t>es using chatbots for customer support</a:t>
            </a:r>
            <a:endParaRPr/>
          </a:p>
        </p:txBody>
      </p:sp>
      <p:pic>
        <p:nvPicPr>
          <p:cNvPr descr="Logo, company name&#10;&#10;Description automatically generated" id="305" name="Google Shape;305;p9"/>
          <p:cNvPicPr preferRelativeResize="0"/>
          <p:nvPr/>
        </p:nvPicPr>
        <p:blipFill rotWithShape="1">
          <a:blip r:embed="rId3">
            <a:alphaModFix/>
          </a:blip>
          <a:srcRect b="0" l="0" r="0" t="0"/>
          <a:stretch/>
        </p:blipFill>
        <p:spPr>
          <a:xfrm>
            <a:off x="-43620" y="966427"/>
            <a:ext cx="4129217" cy="2752811"/>
          </a:xfrm>
          <a:prstGeom prst="rect">
            <a:avLst/>
          </a:prstGeom>
          <a:noFill/>
          <a:ln>
            <a:noFill/>
          </a:ln>
        </p:spPr>
      </p:pic>
      <p:cxnSp>
        <p:nvCxnSpPr>
          <p:cNvPr id="306" name="Google Shape;306;p9"/>
          <p:cNvCxnSpPr/>
          <p:nvPr/>
        </p:nvCxnSpPr>
        <p:spPr>
          <a:xfrm>
            <a:off x="4190558" y="1298448"/>
            <a:ext cx="0" cy="2286000"/>
          </a:xfrm>
          <a:prstGeom prst="straightConnector1">
            <a:avLst/>
          </a:prstGeom>
          <a:noFill/>
          <a:ln cap="flat" cmpd="sng" w="12700">
            <a:solidFill>
              <a:srgbClr val="3F3F3F"/>
            </a:solidFill>
            <a:prstDash val="solid"/>
            <a:round/>
            <a:headEnd len="sm" w="sm" type="none"/>
            <a:tailEnd len="sm" w="sm" type="none"/>
          </a:ln>
        </p:spPr>
      </p:cxnSp>
      <p:pic>
        <p:nvPicPr>
          <p:cNvPr descr="A picture containing text, tableware, dishware, plate&#10;&#10;Description automatically generated" id="307" name="Google Shape;307;p9"/>
          <p:cNvPicPr preferRelativeResize="0"/>
          <p:nvPr/>
        </p:nvPicPr>
        <p:blipFill rotWithShape="1">
          <a:blip r:embed="rId4">
            <a:alphaModFix/>
          </a:blip>
          <a:srcRect b="0" l="0" r="0" t="0"/>
          <a:stretch/>
        </p:blipFill>
        <p:spPr>
          <a:xfrm>
            <a:off x="4583700" y="1819684"/>
            <a:ext cx="2906172" cy="1445820"/>
          </a:xfrm>
          <a:prstGeom prst="rect">
            <a:avLst/>
          </a:prstGeom>
          <a:noFill/>
          <a:ln>
            <a:noFill/>
          </a:ln>
        </p:spPr>
      </p:pic>
      <p:cxnSp>
        <p:nvCxnSpPr>
          <p:cNvPr id="308" name="Google Shape;308;p9"/>
          <p:cNvCxnSpPr/>
          <p:nvPr/>
        </p:nvCxnSpPr>
        <p:spPr>
          <a:xfrm>
            <a:off x="7987975" y="1298448"/>
            <a:ext cx="0" cy="2286000"/>
          </a:xfrm>
          <a:prstGeom prst="straightConnector1">
            <a:avLst/>
          </a:prstGeom>
          <a:noFill/>
          <a:ln cap="flat" cmpd="sng" w="12700">
            <a:solidFill>
              <a:srgbClr val="3F3F3F"/>
            </a:solidFill>
            <a:prstDash val="solid"/>
            <a:round/>
            <a:headEnd len="sm" w="sm" type="none"/>
            <a:tailEnd len="sm" w="sm" type="none"/>
          </a:ln>
        </p:spPr>
      </p:cxnSp>
      <p:pic>
        <p:nvPicPr>
          <p:cNvPr descr="A picture containing logo&#10;&#10;Description automatically generated" id="309" name="Google Shape;309;p9"/>
          <p:cNvPicPr preferRelativeResize="0"/>
          <p:nvPr/>
        </p:nvPicPr>
        <p:blipFill rotWithShape="1">
          <a:blip r:embed="rId5">
            <a:alphaModFix/>
          </a:blip>
          <a:srcRect b="0" l="0" r="0" t="0"/>
          <a:stretch/>
        </p:blipFill>
        <p:spPr>
          <a:xfrm>
            <a:off x="8230289" y="1509727"/>
            <a:ext cx="3312784" cy="1863441"/>
          </a:xfrm>
          <a:prstGeom prst="rect">
            <a:avLst/>
          </a:prstGeom>
          <a:noFill/>
          <a:ln>
            <a:noFill/>
          </a:ln>
        </p:spPr>
      </p:pic>
      <p:cxnSp>
        <p:nvCxnSpPr>
          <p:cNvPr id="310" name="Google Shape;310;p9"/>
          <p:cNvCxnSpPr/>
          <p:nvPr/>
        </p:nvCxnSpPr>
        <p:spPr>
          <a:xfrm>
            <a:off x="721086" y="5645296"/>
            <a:ext cx="10515600" cy="0"/>
          </a:xfrm>
          <a:prstGeom prst="straightConnector1">
            <a:avLst/>
          </a:prstGeom>
          <a:noFill/>
          <a:ln cap="flat" cmpd="sng" w="12700">
            <a:solidFill>
              <a:srgbClr val="3F3F3F"/>
            </a:solidFill>
            <a:prstDash val="solid"/>
            <a:round/>
            <a:headEnd len="sm" w="sm" type="none"/>
            <a:tailEnd len="sm" w="sm" type="none"/>
          </a:ln>
        </p:spPr>
      </p:cxnSp>
      <p:sp>
        <p:nvSpPr>
          <p:cNvPr id="311" name="Google Shape;311;p9"/>
          <p:cNvSpPr/>
          <p:nvPr/>
        </p:nvSpPr>
        <p:spPr>
          <a:xfrm>
            <a:off x="1" y="6400800"/>
            <a:ext cx="12192000"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Graphical user interface, application, icon&#10;&#10;Description automatically generated" id="312" name="Google Shape;312;p9"/>
          <p:cNvPicPr preferRelativeResize="0"/>
          <p:nvPr/>
        </p:nvPicPr>
        <p:blipFill rotWithShape="1">
          <a:blip r:embed="rId6">
            <a:alphaModFix/>
          </a:blip>
          <a:srcRect b="0" l="0" r="0" t="0"/>
          <a:stretch/>
        </p:blipFill>
        <p:spPr>
          <a:xfrm>
            <a:off x="4674036" y="3259629"/>
            <a:ext cx="2906171" cy="174370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500"/>
                                        <p:tgtEl>
                                          <p:spTgt spid="3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RetrospectVTI">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VTI">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2023-04-12T10:33:26Z</dcterms:created>
  <dc:creator>Risa</dc:creator>
</cp:coreProperties>
</file>