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4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52" d="100"/>
          <a:sy n="52" d="100"/>
        </p:scale>
        <p:origin x="990" y="9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Lesson 10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2437</Words>
  <Application>Microsoft Office PowerPoint</Application>
  <PresentationFormat>Custom</PresentationFormat>
  <Paragraphs>505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A</cp:lastModifiedBy>
  <cp:revision>51</cp:revision>
  <dcterms:modified xsi:type="dcterms:W3CDTF">2023-03-01T16:53:55Z</dcterms:modified>
</cp:coreProperties>
</file>