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9" r:id="rId3"/>
    <p:sldId id="260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6" autoAdjust="0"/>
    <p:restoredTop sz="94129" autoAdjust="0"/>
  </p:normalViewPr>
  <p:slideViewPr>
    <p:cSldViewPr snapToGrid="0" snapToObjects="1">
      <p:cViewPr>
        <p:scale>
          <a:sx n="200" d="100"/>
          <a:sy n="200" d="100"/>
        </p:scale>
        <p:origin x="-1434" y="-24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8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A00C7-691C-9B49-B7D0-6A6776F17D6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2FFF2-E703-1A45-B7F5-F192AE017E91}">
      <dgm:prSet phldrT="[Text]" custT="1"/>
      <dgm:spPr/>
      <dgm:t>
        <a:bodyPr/>
        <a:lstStyle/>
        <a:p>
          <a:r>
            <a:rPr lang="de-DE" sz="600" dirty="0" smtClean="0"/>
            <a:t>Briefkopfelement     [1]</a:t>
          </a:r>
          <a:endParaRPr lang="de-DE" sz="600" dirty="0"/>
        </a:p>
      </dgm:t>
    </dgm:pt>
    <dgm:pt modelId="{81A871FA-C007-8244-8D62-F8453D89293F}" type="parTrans" cxnId="{1CEDAAD7-DB18-B64C-B4D3-9FD82FDB49D7}">
      <dgm:prSet/>
      <dgm:spPr/>
      <dgm:t>
        <a:bodyPr/>
        <a:lstStyle/>
        <a:p>
          <a:endParaRPr lang="de-DE" dirty="0"/>
        </a:p>
      </dgm:t>
    </dgm:pt>
    <dgm:pt modelId="{FE05E078-83CD-CB47-8FD9-F7A65AA8A97F}" type="sibTrans" cxnId="{1CEDAAD7-DB18-B64C-B4D3-9FD82FDB49D7}">
      <dgm:prSet/>
      <dgm:spPr/>
      <dgm:t>
        <a:bodyPr/>
        <a:lstStyle/>
        <a:p>
          <a:endParaRPr lang="de-DE" dirty="0"/>
        </a:p>
      </dgm:t>
    </dgm:pt>
    <dgm:pt modelId="{7C1DD4C9-6E61-A94D-BE2F-607AA1D7A31C}">
      <dgm:prSet phldrT="[Text]" custT="1"/>
      <dgm:spPr/>
      <dgm:t>
        <a:bodyPr/>
        <a:lstStyle/>
        <a:p>
          <a:r>
            <a:rPr lang="de-DE" sz="600" dirty="0" smtClean="0"/>
            <a:t>Kontaktinformation [11]</a:t>
          </a:r>
          <a:endParaRPr lang="de-DE" sz="600" dirty="0"/>
        </a:p>
      </dgm:t>
    </dgm:pt>
    <dgm:pt modelId="{EF3CF479-4F27-6246-8B66-6CA953EC2749}" type="parTrans" cxnId="{E2BD1976-FAD0-1647-8E5F-3D62A1172BE2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BB3F8171-1510-A745-ACF1-55745CD5CE3B}" type="sibTrans" cxnId="{E2BD1976-FAD0-1647-8E5F-3D62A1172BE2}">
      <dgm:prSet/>
      <dgm:spPr/>
      <dgm:t>
        <a:bodyPr/>
        <a:lstStyle/>
        <a:p>
          <a:endParaRPr lang="de-DE" dirty="0"/>
        </a:p>
      </dgm:t>
    </dgm:pt>
    <dgm:pt modelId="{9D0709EA-F5C1-CF44-A6B3-A4A9CF533EDD}">
      <dgm:prSet phldrT="[Text]" custT="1"/>
      <dgm:spPr/>
      <dgm:t>
        <a:bodyPr/>
        <a:lstStyle/>
        <a:p>
          <a:r>
            <a:rPr lang="de-DE" sz="600" dirty="0" smtClean="0"/>
            <a:t>Sender (Institution) [1121]</a:t>
          </a:r>
          <a:endParaRPr lang="de-DE" sz="600" dirty="0"/>
        </a:p>
      </dgm:t>
    </dgm:pt>
    <dgm:pt modelId="{F21DF292-2AA8-404B-801A-DC25D6D49925}" type="parTrans" cxnId="{CE97687A-BEC1-EB4B-A06A-A7D84DF1C8A1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85C92485-4678-754A-A3CF-9A3537020B68}" type="sibTrans" cxnId="{CE97687A-BEC1-EB4B-A06A-A7D84DF1C8A1}">
      <dgm:prSet/>
      <dgm:spPr/>
      <dgm:t>
        <a:bodyPr/>
        <a:lstStyle/>
        <a:p>
          <a:endParaRPr lang="de-DE" dirty="0"/>
        </a:p>
      </dgm:t>
    </dgm:pt>
    <dgm:pt modelId="{52B03724-D91C-0745-9A06-95380A29D1D5}">
      <dgm:prSet phldrT="[Text]" custT="1"/>
      <dgm:spPr/>
      <dgm:t>
        <a:bodyPr/>
        <a:lstStyle/>
        <a:p>
          <a:r>
            <a:rPr lang="de-DE" sz="600" dirty="0" smtClean="0"/>
            <a:t>Sender (Adresse) [1123]</a:t>
          </a:r>
          <a:endParaRPr lang="de-DE" sz="600" dirty="0"/>
        </a:p>
      </dgm:t>
    </dgm:pt>
    <dgm:pt modelId="{93DA39C6-6F27-8142-90DA-2A8A079E01AD}" type="parTrans" cxnId="{23321731-9DA0-CB48-BC82-E2E929BC5146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B6D91036-29AF-E241-810E-918A479A17F7}" type="sibTrans" cxnId="{23321731-9DA0-CB48-BC82-E2E929BC5146}">
      <dgm:prSet/>
      <dgm:spPr/>
      <dgm:t>
        <a:bodyPr/>
        <a:lstStyle/>
        <a:p>
          <a:endParaRPr lang="de-DE" dirty="0"/>
        </a:p>
      </dgm:t>
    </dgm:pt>
    <dgm:pt modelId="{B98E8A65-DAE6-5142-838D-F2333E051B4E}">
      <dgm:prSet phldrT="[Text]" custT="1"/>
      <dgm:spPr/>
      <dgm:t>
        <a:bodyPr/>
        <a:lstStyle/>
        <a:p>
          <a:r>
            <a:rPr lang="de-DE" sz="600" dirty="0" smtClean="0"/>
            <a:t>Empfänger              [113]</a:t>
          </a:r>
          <a:endParaRPr lang="de-DE" sz="600" dirty="0"/>
        </a:p>
      </dgm:t>
    </dgm:pt>
    <dgm:pt modelId="{F76D4DBC-AD91-9C4A-B0AB-2BB9496D9DA4}" type="parTrans" cxnId="{2BB7B156-9430-4C44-9FAA-0B8CBB6B20E3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AB6B6128-B9EF-F64E-B631-D559064B9A1D}" type="sibTrans" cxnId="{2BB7B156-9430-4C44-9FAA-0B8CBB6B20E3}">
      <dgm:prSet/>
      <dgm:spPr/>
      <dgm:t>
        <a:bodyPr/>
        <a:lstStyle/>
        <a:p>
          <a:endParaRPr lang="de-DE" dirty="0"/>
        </a:p>
      </dgm:t>
    </dgm:pt>
    <dgm:pt modelId="{5AB9A947-D723-6844-9643-5BA52030410A}">
      <dgm:prSet phldrT="[Text]" custT="1"/>
      <dgm:spPr/>
      <dgm:t>
        <a:bodyPr/>
        <a:lstStyle/>
        <a:p>
          <a:r>
            <a:rPr lang="de-DE" sz="600" dirty="0" smtClean="0"/>
            <a:t>Dritte Partei          [114]</a:t>
          </a:r>
          <a:endParaRPr lang="de-DE" sz="600" dirty="0"/>
        </a:p>
      </dgm:t>
    </dgm:pt>
    <dgm:pt modelId="{841A8C9A-FED5-CB42-92F8-8AFE1E68591B}" type="parTrans" cxnId="{98F06A18-F1FE-6441-AE45-5D78125216A4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E035B8FB-220C-864B-B0CB-C7EA10FAECD3}" type="sibTrans" cxnId="{98F06A18-F1FE-6441-AE45-5D78125216A4}">
      <dgm:prSet/>
      <dgm:spPr/>
      <dgm:t>
        <a:bodyPr/>
        <a:lstStyle/>
        <a:p>
          <a:endParaRPr lang="de-DE" dirty="0"/>
        </a:p>
      </dgm:t>
    </dgm:pt>
    <dgm:pt modelId="{9C22B1B3-A2A0-5945-B425-69FB13915183}">
      <dgm:prSet phldrT="[Text]" custT="1"/>
      <dgm:spPr/>
      <dgm:t>
        <a:bodyPr/>
        <a:lstStyle/>
        <a:p>
          <a:r>
            <a:rPr lang="de-DE" sz="600" dirty="0" smtClean="0"/>
            <a:t>Sender (Telefon/Fax) [1124]</a:t>
          </a:r>
          <a:endParaRPr lang="de-DE" sz="600" dirty="0"/>
        </a:p>
      </dgm:t>
    </dgm:pt>
    <dgm:pt modelId="{0B595390-D535-4F43-85DD-FF159873BDA0}" type="parTrans" cxnId="{2BB3A737-258B-C245-B0B3-4463B29A581E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286FCA83-2829-4847-8DBF-8AD29C02CB53}" type="sibTrans" cxnId="{2BB3A737-258B-C245-B0B3-4463B29A581E}">
      <dgm:prSet/>
      <dgm:spPr/>
      <dgm:t>
        <a:bodyPr/>
        <a:lstStyle/>
        <a:p>
          <a:endParaRPr lang="de-DE" dirty="0"/>
        </a:p>
      </dgm:t>
    </dgm:pt>
    <dgm:pt modelId="{8451FEF4-3CBC-3443-B140-73044DB78800}">
      <dgm:prSet phldrT="[Text]" custT="1"/>
      <dgm:spPr/>
      <dgm:t>
        <a:bodyPr/>
        <a:lstStyle/>
        <a:p>
          <a:r>
            <a:rPr lang="de-DE" sz="600" dirty="0" smtClean="0"/>
            <a:t>Sender (Personenname) [1122]</a:t>
          </a:r>
          <a:endParaRPr lang="de-DE" sz="600" dirty="0"/>
        </a:p>
      </dgm:t>
    </dgm:pt>
    <dgm:pt modelId="{2797377C-2E1E-2947-938B-E8EC13BDBBE3}" type="parTrans" cxnId="{CE4CCACD-E674-DE49-B8D1-06CF656A7F89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89D3C85A-CD9B-C246-8BAF-217CC213AB92}" type="sibTrans" cxnId="{CE4CCACD-E674-DE49-B8D1-06CF656A7F89}">
      <dgm:prSet/>
      <dgm:spPr/>
      <dgm:t>
        <a:bodyPr/>
        <a:lstStyle/>
        <a:p>
          <a:endParaRPr lang="de-DE" dirty="0"/>
        </a:p>
      </dgm:t>
    </dgm:pt>
    <dgm:pt modelId="{F5676496-2C5A-1247-8B12-A4A5B095F682}">
      <dgm:prSet phldrT="[Text]" custT="1"/>
      <dgm:spPr/>
      <dgm:t>
        <a:bodyPr/>
        <a:lstStyle/>
        <a:p>
          <a:r>
            <a:rPr lang="de-DE" sz="600" dirty="0" smtClean="0"/>
            <a:t>Sender                    [112]</a:t>
          </a:r>
          <a:endParaRPr lang="de-DE" sz="600" dirty="0"/>
        </a:p>
      </dgm:t>
    </dgm:pt>
    <dgm:pt modelId="{5A2A49C1-F44E-724A-83A5-2ACB53F1BC22}" type="parTrans" cxnId="{E0CFCB72-B50B-7C4C-9ABC-51E98E14F5C5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29310AD7-18B2-6D4C-9243-1F3C7FBB06D1}" type="sibTrans" cxnId="{E0CFCB72-B50B-7C4C-9ABC-51E98E14F5C5}">
      <dgm:prSet/>
      <dgm:spPr/>
      <dgm:t>
        <a:bodyPr/>
        <a:lstStyle/>
        <a:p>
          <a:endParaRPr lang="de-DE" dirty="0"/>
        </a:p>
      </dgm:t>
    </dgm:pt>
    <dgm:pt modelId="{1C765035-DBF9-084C-AE44-9E39D8B5F1F9}">
      <dgm:prSet phldrT="[Text]" custT="1"/>
      <dgm:spPr/>
      <dgm:t>
        <a:bodyPr/>
        <a:lstStyle/>
        <a:p>
          <a:r>
            <a:rPr lang="de-DE" sz="600" dirty="0" smtClean="0"/>
            <a:t>Empfänger (Institution)         [1131]</a:t>
          </a:r>
          <a:endParaRPr lang="de-DE" sz="600" dirty="0"/>
        </a:p>
      </dgm:t>
    </dgm:pt>
    <dgm:pt modelId="{7BD3CD48-B635-F84E-A55E-7394C9B475F9}" type="parTrans" cxnId="{A65D4C4C-CCF9-DA48-8F33-959D7E369DA9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D3F94681-CF0B-0946-985D-705409B19A34}" type="sibTrans" cxnId="{A65D4C4C-CCF9-DA48-8F33-959D7E369DA9}">
      <dgm:prSet/>
      <dgm:spPr/>
      <dgm:t>
        <a:bodyPr/>
        <a:lstStyle/>
        <a:p>
          <a:endParaRPr lang="de-DE" dirty="0"/>
        </a:p>
      </dgm:t>
    </dgm:pt>
    <dgm:pt modelId="{54EED228-F528-AD40-B275-563B88C03C79}">
      <dgm:prSet phldrT="[Text]" custT="1"/>
      <dgm:spPr/>
      <dgm:t>
        <a:bodyPr/>
        <a:lstStyle/>
        <a:p>
          <a:r>
            <a:rPr lang="de-DE" sz="600" dirty="0" smtClean="0"/>
            <a:t>Empfänger (Personenname) [1132]</a:t>
          </a:r>
          <a:endParaRPr lang="de-DE" sz="600" dirty="0"/>
        </a:p>
      </dgm:t>
    </dgm:pt>
    <dgm:pt modelId="{5D7B7BC0-5C48-FC4F-8CDC-5579F1FA05C1}" type="parTrans" cxnId="{DDD0A536-6827-4A47-BD8A-4AD02F2768B3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E795A217-9DBA-864B-8290-144E72382917}" type="sibTrans" cxnId="{DDD0A536-6827-4A47-BD8A-4AD02F2768B3}">
      <dgm:prSet/>
      <dgm:spPr/>
      <dgm:t>
        <a:bodyPr/>
        <a:lstStyle/>
        <a:p>
          <a:endParaRPr lang="de-DE" dirty="0"/>
        </a:p>
      </dgm:t>
    </dgm:pt>
    <dgm:pt modelId="{633E6A8B-69FB-1044-B5BD-8ABD9707D3DB}">
      <dgm:prSet phldrT="[Text]" custT="1"/>
      <dgm:spPr/>
      <dgm:t>
        <a:bodyPr/>
        <a:lstStyle/>
        <a:p>
          <a:r>
            <a:rPr lang="de-DE" sz="600" dirty="0" smtClean="0"/>
            <a:t>Empfänger (Adresse) [1133]</a:t>
          </a:r>
          <a:endParaRPr lang="de-DE" sz="600" dirty="0"/>
        </a:p>
      </dgm:t>
    </dgm:pt>
    <dgm:pt modelId="{04C94BBB-F676-6641-B5D9-1377C77CF8C4}" type="parTrans" cxnId="{4DE96786-114F-3246-89CD-C122157FBEFA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19534883-DE32-2647-9272-9E8E08E3E2C4}" type="sibTrans" cxnId="{4DE96786-114F-3246-89CD-C122157FBEFA}">
      <dgm:prSet/>
      <dgm:spPr/>
      <dgm:t>
        <a:bodyPr/>
        <a:lstStyle/>
        <a:p>
          <a:endParaRPr lang="de-DE" dirty="0"/>
        </a:p>
      </dgm:t>
    </dgm:pt>
    <dgm:pt modelId="{0D02D5BB-1B64-784A-B94D-8CD41D486AD1}">
      <dgm:prSet phldrT="[Text]" custT="1"/>
      <dgm:spPr/>
      <dgm:t>
        <a:bodyPr/>
        <a:lstStyle/>
        <a:p>
          <a:r>
            <a:rPr lang="de-DE" sz="600" dirty="0" smtClean="0"/>
            <a:t>Empfänger (Telefon/Fax)       [1134] </a:t>
          </a:r>
          <a:endParaRPr lang="de-DE" sz="600" dirty="0"/>
        </a:p>
      </dgm:t>
    </dgm:pt>
    <dgm:pt modelId="{4AC26807-3C03-224B-ACA3-6E24C73FFD44}" type="parTrans" cxnId="{4D7E9278-C038-724A-A1AE-559F0D99C4FB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1C1A7736-09C9-8942-B163-56B9B5183C95}" type="sibTrans" cxnId="{4D7E9278-C038-724A-A1AE-559F0D99C4FB}">
      <dgm:prSet/>
      <dgm:spPr/>
      <dgm:t>
        <a:bodyPr/>
        <a:lstStyle/>
        <a:p>
          <a:endParaRPr lang="de-DE" dirty="0"/>
        </a:p>
      </dgm:t>
    </dgm:pt>
    <dgm:pt modelId="{8BCE6731-11C6-1741-B9A0-78EDC89D4054}">
      <dgm:prSet phldrT="[Text]" custT="1"/>
      <dgm:spPr/>
      <dgm:t>
        <a:bodyPr/>
        <a:lstStyle/>
        <a:p>
          <a:r>
            <a:rPr lang="de-DE" sz="600" dirty="0" smtClean="0"/>
            <a:t>Empfänger (Email) [1135]</a:t>
          </a:r>
          <a:endParaRPr lang="de-DE" sz="600" dirty="0"/>
        </a:p>
      </dgm:t>
    </dgm:pt>
    <dgm:pt modelId="{95F837EA-5126-314A-9179-97E8C5D0394F}" type="parTrans" cxnId="{015D29B9-7A0C-4643-8B7E-D331AA150ACE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21E97F24-8E2F-7644-95C2-150AE3760C8E}" type="sibTrans" cxnId="{015D29B9-7A0C-4643-8B7E-D331AA150ACE}">
      <dgm:prSet/>
      <dgm:spPr/>
      <dgm:t>
        <a:bodyPr/>
        <a:lstStyle/>
        <a:p>
          <a:endParaRPr lang="de-DE" dirty="0"/>
        </a:p>
      </dgm:t>
    </dgm:pt>
    <dgm:pt modelId="{7FEB8F80-166D-B14A-A17A-E0C7993037FC}">
      <dgm:prSet phldrT="[Text]" custT="1"/>
      <dgm:spPr/>
      <dgm:t>
        <a:bodyPr/>
        <a:lstStyle/>
        <a:p>
          <a:r>
            <a:rPr lang="de-DE" sz="600" dirty="0" smtClean="0"/>
            <a:t>Dritte Partei (Institution)         [1141]</a:t>
          </a:r>
          <a:endParaRPr lang="de-DE" sz="600" dirty="0"/>
        </a:p>
      </dgm:t>
    </dgm:pt>
    <dgm:pt modelId="{B844D504-4FFF-2A47-AE3C-0B271C3815AE}" type="parTrans" cxnId="{1B31BF5E-1C43-7049-BAB8-DE2D28BAD29A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C662905C-FE57-8D46-81B8-2CE39A4275F5}" type="sibTrans" cxnId="{1B31BF5E-1C43-7049-BAB8-DE2D28BAD29A}">
      <dgm:prSet/>
      <dgm:spPr/>
      <dgm:t>
        <a:bodyPr/>
        <a:lstStyle/>
        <a:p>
          <a:endParaRPr lang="de-DE" dirty="0"/>
        </a:p>
      </dgm:t>
    </dgm:pt>
    <dgm:pt modelId="{DC5F4C98-F7A6-834D-8199-C6DE85392782}">
      <dgm:prSet phldrT="[Text]" custT="1"/>
      <dgm:spPr/>
      <dgm:t>
        <a:bodyPr/>
        <a:lstStyle/>
        <a:p>
          <a:r>
            <a:rPr lang="de-DE" sz="600" dirty="0" smtClean="0"/>
            <a:t>Datum etc.                [12]</a:t>
          </a:r>
          <a:endParaRPr lang="de-DE" sz="600" dirty="0"/>
        </a:p>
      </dgm:t>
    </dgm:pt>
    <dgm:pt modelId="{9898E29E-82CB-D945-82CA-082720C07B45}" type="parTrans" cxnId="{1B29794C-D125-F94C-B06D-7CF0D9B3BF05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9CD88431-FB01-4A42-B694-3B963A6D0B86}" type="sibTrans" cxnId="{1B29794C-D125-F94C-B06D-7CF0D9B3BF05}">
      <dgm:prSet/>
      <dgm:spPr/>
      <dgm:t>
        <a:bodyPr/>
        <a:lstStyle/>
        <a:p>
          <a:endParaRPr lang="de-DE" dirty="0"/>
        </a:p>
      </dgm:t>
    </dgm:pt>
    <dgm:pt modelId="{6F87B29D-58D0-284B-9E8F-9D048E1DFDEC}">
      <dgm:prSet phldrT="[Text]" custT="1"/>
      <dgm:spPr/>
      <dgm:t>
        <a:bodyPr/>
        <a:lstStyle/>
        <a:p>
          <a:r>
            <a:rPr lang="de-DE" sz="600" dirty="0" smtClean="0"/>
            <a:t>Datum                      [121]</a:t>
          </a:r>
          <a:endParaRPr lang="de-DE" sz="600" dirty="0"/>
        </a:p>
      </dgm:t>
    </dgm:pt>
    <dgm:pt modelId="{C069DB2B-2004-7840-9BAB-8020C5CC2EFE}" type="parTrans" cxnId="{F7E5A00B-2C2D-254D-B298-ADD0E0BBD52D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35DBB7B2-E012-D243-9CF9-8CCC12F7376B}" type="sibTrans" cxnId="{F7E5A00B-2C2D-254D-B298-ADD0E0BBD52D}">
      <dgm:prSet/>
      <dgm:spPr/>
      <dgm:t>
        <a:bodyPr/>
        <a:lstStyle/>
        <a:p>
          <a:endParaRPr lang="de-DE" dirty="0"/>
        </a:p>
      </dgm:t>
    </dgm:pt>
    <dgm:pt modelId="{37538C5A-4899-D945-9FA7-508F7E5B7BCC}">
      <dgm:prSet phldrT="[Text]" custT="1"/>
      <dgm:spPr/>
      <dgm:t>
        <a:bodyPr/>
        <a:lstStyle/>
        <a:p>
          <a:r>
            <a:rPr lang="de-DE" sz="600" dirty="0" smtClean="0"/>
            <a:t>Ort                             [13]</a:t>
          </a:r>
          <a:endParaRPr lang="de-DE" sz="600" dirty="0"/>
        </a:p>
      </dgm:t>
    </dgm:pt>
    <dgm:pt modelId="{CB59C461-D618-E44C-AC9E-E98C08A07FCB}" type="parTrans" cxnId="{657BBA70-930C-0C42-AE42-F08F31BB2BFF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068A7A19-DE61-C744-8D83-9FCFBE5C6B90}" type="sibTrans" cxnId="{657BBA70-930C-0C42-AE42-F08F31BB2BFF}">
      <dgm:prSet/>
      <dgm:spPr/>
      <dgm:t>
        <a:bodyPr/>
        <a:lstStyle/>
        <a:p>
          <a:endParaRPr lang="de-DE" dirty="0"/>
        </a:p>
      </dgm:t>
    </dgm:pt>
    <dgm:pt modelId="{4C276EA3-C423-C249-A83C-D15A4EEB0EB3}">
      <dgm:prSet phldrT="[Text]" custT="1"/>
      <dgm:spPr/>
      <dgm:t>
        <a:bodyPr/>
        <a:lstStyle/>
        <a:p>
          <a:r>
            <a:rPr lang="de-DE" sz="600" dirty="0" smtClean="0"/>
            <a:t>Empfangsdatum [1212]</a:t>
          </a:r>
          <a:endParaRPr lang="de-DE" sz="600" dirty="0"/>
        </a:p>
      </dgm:t>
    </dgm:pt>
    <dgm:pt modelId="{14001AF0-8DAD-9D45-8217-08F74B580931}" type="parTrans" cxnId="{2879B4E7-75C8-2047-A509-9043F66D30BF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6D27E15F-8998-6947-9559-4546640337B2}" type="sibTrans" cxnId="{2879B4E7-75C8-2047-A509-9043F66D30BF}">
      <dgm:prSet/>
      <dgm:spPr/>
      <dgm:t>
        <a:bodyPr/>
        <a:lstStyle/>
        <a:p>
          <a:endParaRPr lang="de-DE" dirty="0"/>
        </a:p>
      </dgm:t>
    </dgm:pt>
    <dgm:pt modelId="{BEA48A63-F2DB-D140-981E-AE6E9F81C3FC}">
      <dgm:prSet phldrT="[Text]" custT="1"/>
      <dgm:spPr/>
      <dgm:t>
        <a:bodyPr/>
        <a:lstStyle/>
        <a:p>
          <a:r>
            <a:rPr lang="de-DE" sz="600" dirty="0" smtClean="0"/>
            <a:t>Inhalt                        [14]</a:t>
          </a:r>
          <a:endParaRPr lang="de-DE" sz="600" dirty="0"/>
        </a:p>
      </dgm:t>
    </dgm:pt>
    <dgm:pt modelId="{BD6A5067-384B-9F4E-BB8C-47448A5A0F6B}" type="parTrans" cxnId="{0DD124DB-54A4-184D-8EFA-141AE1379A95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E51B5D3E-6269-2A48-B6EA-60895162AE72}" type="sibTrans" cxnId="{0DD124DB-54A4-184D-8EFA-141AE1379A95}">
      <dgm:prSet/>
      <dgm:spPr/>
      <dgm:t>
        <a:bodyPr/>
        <a:lstStyle/>
        <a:p>
          <a:endParaRPr lang="de-DE" dirty="0"/>
        </a:p>
      </dgm:t>
    </dgm:pt>
    <dgm:pt modelId="{1BF82D8D-D09B-D542-B6D4-3A2777257091}">
      <dgm:prSet phldrT="[Text]" custT="1"/>
      <dgm:spPr/>
      <dgm:t>
        <a:bodyPr/>
        <a:lstStyle/>
        <a:p>
          <a:r>
            <a:rPr lang="de-DE" sz="600" dirty="0" smtClean="0"/>
            <a:t>Betreff, Bezug        [141]</a:t>
          </a:r>
          <a:endParaRPr lang="de-DE" sz="600" dirty="0"/>
        </a:p>
      </dgm:t>
    </dgm:pt>
    <dgm:pt modelId="{2AF5CE85-F45A-104D-ACD0-E638DF6752F9}" type="parTrans" cxnId="{5C721114-F3B1-164D-8541-5EDE02868A5A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69FDE569-4642-1447-BB20-96C5112DF44E}" type="sibTrans" cxnId="{5C721114-F3B1-164D-8541-5EDE02868A5A}">
      <dgm:prSet/>
      <dgm:spPr/>
      <dgm:t>
        <a:bodyPr/>
        <a:lstStyle/>
        <a:p>
          <a:endParaRPr lang="de-DE" dirty="0"/>
        </a:p>
      </dgm:t>
    </dgm:pt>
    <dgm:pt modelId="{5C5E89D2-510D-C346-A7D5-308E26A55E3C}">
      <dgm:prSet phldrT="[Text]" custT="1"/>
      <dgm:spPr/>
      <dgm:t>
        <a:bodyPr/>
        <a:lstStyle/>
        <a:p>
          <a:r>
            <a:rPr lang="de-DE" sz="600" dirty="0" smtClean="0"/>
            <a:t>(Haupt-) Text          [142]</a:t>
          </a:r>
          <a:endParaRPr lang="de-DE" sz="600" dirty="0"/>
        </a:p>
      </dgm:t>
    </dgm:pt>
    <dgm:pt modelId="{ECF666EC-7DC0-FC4F-B16D-2004D8097407}" type="parTrans" cxnId="{323820AF-BCAA-DC4C-8437-3AC3274C4A3E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FAAD1FEE-23D4-8441-ACB0-17E90CEB82CD}" type="sibTrans" cxnId="{323820AF-BCAA-DC4C-8437-3AC3274C4A3E}">
      <dgm:prSet/>
      <dgm:spPr/>
      <dgm:t>
        <a:bodyPr/>
        <a:lstStyle/>
        <a:p>
          <a:endParaRPr lang="de-DE" dirty="0"/>
        </a:p>
      </dgm:t>
    </dgm:pt>
    <dgm:pt modelId="{6D1AF49A-5C3F-C34C-AB43-09277E7D698C}">
      <dgm:prSet phldrT="[Text]" custT="1"/>
      <dgm:spPr/>
      <dgm:t>
        <a:bodyPr/>
        <a:lstStyle/>
        <a:p>
          <a:r>
            <a:rPr lang="de-DE" sz="600" dirty="0" smtClean="0"/>
            <a:t>Anhangszeile            [143]</a:t>
          </a:r>
        </a:p>
      </dgm:t>
    </dgm:pt>
    <dgm:pt modelId="{7A5447E1-55E7-AC4E-88FC-6ED95B20A836}" type="parTrans" cxnId="{0174CF53-A0E9-E946-B36B-A0F025F5C084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9B785A91-AB43-A441-838D-E6F8ADFCF96A}" type="sibTrans" cxnId="{0174CF53-A0E9-E946-B36B-A0F025F5C084}">
      <dgm:prSet/>
      <dgm:spPr/>
      <dgm:t>
        <a:bodyPr/>
        <a:lstStyle/>
        <a:p>
          <a:endParaRPr lang="de-DE" dirty="0"/>
        </a:p>
      </dgm:t>
    </dgm:pt>
    <dgm:pt modelId="{96AA0A07-D9A4-7C40-AB2E-0F61B5433530}">
      <dgm:prSet phldrT="[Text]" custT="1"/>
      <dgm:spPr/>
      <dgm:t>
        <a:bodyPr/>
        <a:lstStyle/>
        <a:p>
          <a:r>
            <a:rPr lang="de-DE" sz="600" dirty="0" smtClean="0"/>
            <a:t>Zeichen / Anmerkungen         [15]</a:t>
          </a:r>
        </a:p>
      </dgm:t>
    </dgm:pt>
    <dgm:pt modelId="{41A1BA35-5455-EE4B-A43C-027885BA85BE}" type="parTrans" cxnId="{224AA362-A63E-1C48-BF51-516D600B6048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7CFF13B8-66B4-594C-A3A8-5E7873C5BBF5}" type="sibTrans" cxnId="{224AA362-A63E-1C48-BF51-516D600B6048}">
      <dgm:prSet/>
      <dgm:spPr/>
      <dgm:t>
        <a:bodyPr/>
        <a:lstStyle/>
        <a:p>
          <a:endParaRPr lang="de-DE" dirty="0"/>
        </a:p>
      </dgm:t>
    </dgm:pt>
    <dgm:pt modelId="{96CD4339-9344-724D-A1A9-333F6ED4FFA6}">
      <dgm:prSet phldrT="[Text]" custT="1"/>
      <dgm:spPr/>
      <dgm:t>
        <a:bodyPr/>
        <a:lstStyle/>
        <a:p>
          <a:r>
            <a:rPr lang="de-DE" sz="600" noProof="0" dirty="0" smtClean="0"/>
            <a:t>Aktenzeichen</a:t>
          </a:r>
          <a:r>
            <a:rPr lang="de-DE" sz="600" dirty="0" smtClean="0"/>
            <a:t>         [151]</a:t>
          </a:r>
        </a:p>
      </dgm:t>
    </dgm:pt>
    <dgm:pt modelId="{9B521CA8-B8D8-064F-986D-2A1E7C76D09D}" type="parTrans" cxnId="{A020C92B-EC41-4C42-B1BC-C40215A756CE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81AF3698-E83C-714D-A9EF-02C679F8C018}" type="sibTrans" cxnId="{A020C92B-EC41-4C42-B1BC-C40215A756CE}">
      <dgm:prSet/>
      <dgm:spPr/>
      <dgm:t>
        <a:bodyPr/>
        <a:lstStyle/>
        <a:p>
          <a:endParaRPr lang="de-DE" dirty="0"/>
        </a:p>
      </dgm:t>
    </dgm:pt>
    <dgm:pt modelId="{1500E446-1E29-2544-9807-EC3CF3B93C28}">
      <dgm:prSet phldrT="[Text]" custT="1"/>
      <dgm:spPr/>
      <dgm:t>
        <a:bodyPr/>
        <a:lstStyle/>
        <a:p>
          <a:r>
            <a:rPr lang="de-DE" sz="600" dirty="0" smtClean="0"/>
            <a:t>Dokumentenstatus [152]</a:t>
          </a:r>
        </a:p>
      </dgm:t>
    </dgm:pt>
    <dgm:pt modelId="{68BD6D96-3C0A-B248-883E-F6D606376236}" type="parTrans" cxnId="{4F3FE0FE-A100-7946-BF15-B736B904B7B0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A1A81F24-E4D0-2042-8249-BF63E96DDD9E}" type="sibTrans" cxnId="{4F3FE0FE-A100-7946-BF15-B736B904B7B0}">
      <dgm:prSet/>
      <dgm:spPr/>
      <dgm:t>
        <a:bodyPr/>
        <a:lstStyle/>
        <a:p>
          <a:endParaRPr lang="de-DE" dirty="0"/>
        </a:p>
      </dgm:t>
    </dgm:pt>
    <dgm:pt modelId="{60730F7D-2FCF-504A-92B0-A46F1199D3F5}">
      <dgm:prSet phldrT="[Text]" custT="1"/>
      <dgm:spPr/>
      <dgm:t>
        <a:bodyPr/>
        <a:lstStyle/>
        <a:p>
          <a:r>
            <a:rPr lang="de-DE" sz="600" dirty="0" smtClean="0"/>
            <a:t>Sendeweg              [153]</a:t>
          </a:r>
        </a:p>
      </dgm:t>
    </dgm:pt>
    <dgm:pt modelId="{52011C4A-E881-DB4C-A3A9-BDF0DA6F7BB3}" type="parTrans" cxnId="{0FE7A717-A915-FD4D-8EE0-F384D938E572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6214BF0F-02E1-2640-8C8B-CB612893E4C0}" type="sibTrans" cxnId="{0FE7A717-A915-FD4D-8EE0-F384D938E572}">
      <dgm:prSet/>
      <dgm:spPr/>
      <dgm:t>
        <a:bodyPr/>
        <a:lstStyle/>
        <a:p>
          <a:endParaRPr lang="de-DE" dirty="0"/>
        </a:p>
      </dgm:t>
    </dgm:pt>
    <dgm:pt modelId="{F80B660F-E09A-6343-8B1C-05C8BAF19A64}">
      <dgm:prSet phldrT="[Text]" custT="1"/>
      <dgm:spPr/>
      <dgm:t>
        <a:bodyPr/>
        <a:lstStyle/>
        <a:p>
          <a:r>
            <a:rPr lang="de-DE" sz="600" dirty="0" smtClean="0"/>
            <a:t>Seitenzahl               [154]</a:t>
          </a:r>
        </a:p>
      </dgm:t>
    </dgm:pt>
    <dgm:pt modelId="{12F2387E-E800-A740-AD7C-E3D9126FF869}" type="parTrans" cxnId="{B898B98E-45CB-7446-A8BF-B1C535915ADB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28208C7E-488B-254E-8C7D-11490F1242FC}" type="sibTrans" cxnId="{B898B98E-45CB-7446-A8BF-B1C535915ADB}">
      <dgm:prSet/>
      <dgm:spPr/>
      <dgm:t>
        <a:bodyPr/>
        <a:lstStyle/>
        <a:p>
          <a:endParaRPr lang="de-DE" dirty="0"/>
        </a:p>
      </dgm:t>
    </dgm:pt>
    <dgm:pt modelId="{E08D3F12-5E95-164E-973B-80FDDDAE0D39}">
      <dgm:prSet phldrT="[Text]" custT="1"/>
      <dgm:spPr/>
      <dgm:t>
        <a:bodyPr/>
        <a:lstStyle/>
        <a:p>
          <a:r>
            <a:rPr lang="de-DE" sz="600" dirty="0" smtClean="0"/>
            <a:t>Dritte Partei (Personenname) [1142]</a:t>
          </a:r>
          <a:endParaRPr lang="de-DE" sz="600" dirty="0"/>
        </a:p>
      </dgm:t>
    </dgm:pt>
    <dgm:pt modelId="{6060DE37-79F6-A141-BEE5-E81908E3437D}" type="parTrans" cxnId="{16F70CDB-B1CE-4543-B4FF-D5E591CFBFB4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3031C8A0-DD5E-3D4A-93EF-8FFFDCC157C7}" type="sibTrans" cxnId="{16F70CDB-B1CE-4543-B4FF-D5E591CFBFB4}">
      <dgm:prSet/>
      <dgm:spPr/>
      <dgm:t>
        <a:bodyPr/>
        <a:lstStyle/>
        <a:p>
          <a:endParaRPr lang="de-DE" dirty="0"/>
        </a:p>
      </dgm:t>
    </dgm:pt>
    <dgm:pt modelId="{8A005E4D-0FEC-FA4C-9247-BDE4A9147FDE}">
      <dgm:prSet phldrT="[Text]" custT="1"/>
      <dgm:spPr/>
      <dgm:t>
        <a:bodyPr/>
        <a:lstStyle/>
        <a:p>
          <a:r>
            <a:rPr lang="de-DE" sz="600" dirty="0" smtClean="0"/>
            <a:t>Dritte Partei   (Adresse)             [1143]</a:t>
          </a:r>
          <a:endParaRPr lang="de-DE" sz="600" dirty="0"/>
        </a:p>
      </dgm:t>
    </dgm:pt>
    <dgm:pt modelId="{E638C21D-9F37-D247-90DA-DB13B7A1A004}" type="parTrans" cxnId="{A4751ABD-81F4-214A-81C4-22C53251A693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213E19BA-C47D-0E40-BE97-B14461525C13}" type="sibTrans" cxnId="{A4751ABD-81F4-214A-81C4-22C53251A693}">
      <dgm:prSet/>
      <dgm:spPr/>
      <dgm:t>
        <a:bodyPr/>
        <a:lstStyle/>
        <a:p>
          <a:endParaRPr lang="de-DE" dirty="0"/>
        </a:p>
      </dgm:t>
    </dgm:pt>
    <dgm:pt modelId="{2B921CFD-F6CB-164D-B3E5-099186096EB4}">
      <dgm:prSet phldrT="[Text]" custT="1"/>
      <dgm:spPr/>
      <dgm:t>
        <a:bodyPr/>
        <a:lstStyle/>
        <a:p>
          <a:r>
            <a:rPr lang="de-DE" sz="600" dirty="0" smtClean="0"/>
            <a:t>Dritte Partei (Telefon/Fax)       [1144] </a:t>
          </a:r>
          <a:endParaRPr lang="de-DE" sz="600" dirty="0"/>
        </a:p>
      </dgm:t>
    </dgm:pt>
    <dgm:pt modelId="{AC597D1C-B579-5640-80E3-0C7B4967D24A}" type="parTrans" cxnId="{AE289BB2-1838-4E43-B333-0F355BF99450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246147CB-64C8-B140-ABF6-24A6F1144BFB}" type="sibTrans" cxnId="{AE289BB2-1838-4E43-B333-0F355BF99450}">
      <dgm:prSet/>
      <dgm:spPr/>
      <dgm:t>
        <a:bodyPr/>
        <a:lstStyle/>
        <a:p>
          <a:endParaRPr lang="de-DE" dirty="0"/>
        </a:p>
      </dgm:t>
    </dgm:pt>
    <dgm:pt modelId="{796217CC-3E8E-4648-BBC7-FF1627E5BCFA}">
      <dgm:prSet phldrT="[Text]" custT="1"/>
      <dgm:spPr/>
      <dgm:t>
        <a:bodyPr/>
        <a:lstStyle/>
        <a:p>
          <a:r>
            <a:rPr lang="de-DE" sz="600" dirty="0" smtClean="0"/>
            <a:t>Dritte Partei       (Email)                  [1145]</a:t>
          </a:r>
          <a:endParaRPr lang="de-DE" sz="600" dirty="0"/>
        </a:p>
      </dgm:t>
    </dgm:pt>
    <dgm:pt modelId="{8C653158-7D6D-944D-B94A-942E6D971FE2}" type="parTrans" cxnId="{C40AD45C-A35C-7F41-A95B-A2B6FDD5D1B6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58CBF216-A072-D24D-B4B2-9B4D45399052}" type="sibTrans" cxnId="{C40AD45C-A35C-7F41-A95B-A2B6FDD5D1B6}">
      <dgm:prSet/>
      <dgm:spPr/>
      <dgm:t>
        <a:bodyPr/>
        <a:lstStyle/>
        <a:p>
          <a:endParaRPr lang="de-DE" dirty="0"/>
        </a:p>
      </dgm:t>
    </dgm:pt>
    <dgm:pt modelId="{1A19D9A0-63D2-8247-98E2-10B96AE8B866}">
      <dgm:prSet phldrT="[Text]" custT="1"/>
      <dgm:spPr/>
      <dgm:t>
        <a:bodyPr/>
        <a:lstStyle/>
        <a:p>
          <a:r>
            <a:rPr lang="de-DE" sz="600" dirty="0" smtClean="0"/>
            <a:t>Sender, Empfänger [111]</a:t>
          </a:r>
          <a:endParaRPr lang="de-DE" sz="600" dirty="0"/>
        </a:p>
      </dgm:t>
    </dgm:pt>
    <dgm:pt modelId="{90B18AD3-696D-084E-BD77-B27D039B7082}" type="parTrans" cxnId="{6CAEF065-0FE9-E447-8B59-1676E272FE1B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0E01C6A3-A273-F341-8424-A3EAEE40CCCE}" type="sibTrans" cxnId="{6CAEF065-0FE9-E447-8B59-1676E272FE1B}">
      <dgm:prSet/>
      <dgm:spPr/>
      <dgm:t>
        <a:bodyPr/>
        <a:lstStyle/>
        <a:p>
          <a:endParaRPr lang="de-DE" dirty="0"/>
        </a:p>
      </dgm:t>
    </dgm:pt>
    <dgm:pt modelId="{0099B602-E349-914D-967B-8FF48996551E}">
      <dgm:prSet phldrT="[Text]" custT="1"/>
      <dgm:spPr/>
      <dgm:t>
        <a:bodyPr/>
        <a:lstStyle/>
        <a:p>
          <a:r>
            <a:rPr lang="de-DE" sz="600" dirty="0" smtClean="0"/>
            <a:t>Datum, Ort            [122]</a:t>
          </a:r>
          <a:endParaRPr lang="de-DE" sz="600" dirty="0"/>
        </a:p>
      </dgm:t>
    </dgm:pt>
    <dgm:pt modelId="{0F27F9C3-206D-1243-A14F-FF0B93D7BE1B}" type="parTrans" cxnId="{F8D13806-5AE7-A14A-BEAC-DB1380D6A824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CD3A1E34-B24E-E645-B59D-4C0D5A8FE0BE}" type="sibTrans" cxnId="{F8D13806-5AE7-A14A-BEAC-DB1380D6A824}">
      <dgm:prSet/>
      <dgm:spPr/>
      <dgm:t>
        <a:bodyPr/>
        <a:lstStyle/>
        <a:p>
          <a:endParaRPr lang="de-DE" dirty="0"/>
        </a:p>
      </dgm:t>
    </dgm:pt>
    <dgm:pt modelId="{FFFA8102-D658-104E-97D8-29671F1BB83A}">
      <dgm:prSet phldrT="[Text]" custT="1"/>
      <dgm:spPr/>
      <dgm:t>
        <a:bodyPr/>
        <a:lstStyle/>
        <a:p>
          <a:r>
            <a:rPr lang="de-DE" sz="600" dirty="0" smtClean="0"/>
            <a:t>Datum, Aktenzeichen [123]</a:t>
          </a:r>
          <a:endParaRPr lang="de-DE" sz="600" dirty="0"/>
        </a:p>
      </dgm:t>
    </dgm:pt>
    <dgm:pt modelId="{09C7EE61-1618-9A4D-95F8-546635C435A0}" type="parTrans" cxnId="{8200EDB0-3FBA-AB49-A8F8-63DFF0CA24F4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4AFDA538-38DE-1C41-9372-64DDD57FAD42}" type="sibTrans" cxnId="{8200EDB0-3FBA-AB49-A8F8-63DFF0CA24F4}">
      <dgm:prSet/>
      <dgm:spPr/>
      <dgm:t>
        <a:bodyPr/>
        <a:lstStyle/>
        <a:p>
          <a:endParaRPr lang="de-DE" dirty="0"/>
        </a:p>
      </dgm:t>
    </dgm:pt>
    <dgm:pt modelId="{06F13D8D-428C-BB42-8FA7-207063F589EA}">
      <dgm:prSet phldrT="[Text]" custT="1"/>
      <dgm:spPr/>
      <dgm:t>
        <a:bodyPr/>
        <a:lstStyle/>
        <a:p>
          <a:r>
            <a:rPr lang="de-DE" sz="600" dirty="0" smtClean="0"/>
            <a:t> Gruß                          [16]</a:t>
          </a:r>
        </a:p>
      </dgm:t>
    </dgm:pt>
    <dgm:pt modelId="{BC1EB8B3-848F-5943-9E7C-0C5F657FD125}" type="parTrans" cxnId="{43998AF3-0DE7-4449-B1FC-80C6DE320453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568F119C-9519-3246-B2AD-74CFE6F30346}" type="sibTrans" cxnId="{43998AF3-0DE7-4449-B1FC-80C6DE320453}">
      <dgm:prSet/>
      <dgm:spPr/>
      <dgm:t>
        <a:bodyPr/>
        <a:lstStyle/>
        <a:p>
          <a:endParaRPr lang="de-DE" dirty="0"/>
        </a:p>
      </dgm:t>
    </dgm:pt>
    <dgm:pt modelId="{29B3C850-3F07-E44C-8C44-6443EF7D7490}">
      <dgm:prSet phldrT="[Text]" custT="1"/>
      <dgm:spPr/>
      <dgm:t>
        <a:bodyPr/>
        <a:lstStyle/>
        <a:p>
          <a:r>
            <a:rPr lang="de-DE" sz="600" dirty="0" smtClean="0"/>
            <a:t>Begrüßung (Anfang) [161]</a:t>
          </a:r>
        </a:p>
      </dgm:t>
    </dgm:pt>
    <dgm:pt modelId="{A65D8D35-F82C-7F44-9F52-8D043F7AED0F}" type="parTrans" cxnId="{36BEFEA4-0287-C045-96DC-50C2037687CB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EC7E145B-7AD3-9B48-BC46-3A39047A0EC6}" type="sibTrans" cxnId="{36BEFEA4-0287-C045-96DC-50C2037687CB}">
      <dgm:prSet/>
      <dgm:spPr/>
      <dgm:t>
        <a:bodyPr/>
        <a:lstStyle/>
        <a:p>
          <a:endParaRPr lang="de-DE" dirty="0"/>
        </a:p>
      </dgm:t>
    </dgm:pt>
    <dgm:pt modelId="{A8DE640A-80CB-FA4D-B222-EBA288CCDFD3}">
      <dgm:prSet phldrT="[Text]" custT="1"/>
      <dgm:spPr/>
      <dgm:t>
        <a:bodyPr/>
        <a:lstStyle/>
        <a:p>
          <a:r>
            <a:rPr lang="de-DE" sz="600" dirty="0" smtClean="0"/>
            <a:t>Schlussformel       [162]</a:t>
          </a:r>
        </a:p>
      </dgm:t>
    </dgm:pt>
    <dgm:pt modelId="{E912C0FB-0E54-5442-B166-7EBCA779F799}" type="parTrans" cxnId="{073830F3-31D3-E240-A842-F806C35F12A4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BEA31409-0DB5-E54B-A911-0DC7182EB611}" type="sibTrans" cxnId="{073830F3-31D3-E240-A842-F806C35F12A4}">
      <dgm:prSet/>
      <dgm:spPr/>
      <dgm:t>
        <a:bodyPr/>
        <a:lstStyle/>
        <a:p>
          <a:endParaRPr lang="de-DE" dirty="0"/>
        </a:p>
      </dgm:t>
    </dgm:pt>
    <dgm:pt modelId="{300FF91C-3AC1-4BC6-9001-1A72C56B91E3}">
      <dgm:prSet phldrT="[Text]" custT="1"/>
      <dgm:spPr/>
      <dgm:t>
        <a:bodyPr/>
        <a:lstStyle/>
        <a:p>
          <a:r>
            <a:rPr lang="de-DE" sz="600" dirty="0" smtClean="0"/>
            <a:t>Sendedatum        [1211]</a:t>
          </a:r>
          <a:endParaRPr lang="de-DE" sz="600" dirty="0"/>
        </a:p>
      </dgm:t>
    </dgm:pt>
    <dgm:pt modelId="{68EAD0F9-C6E4-4EC8-BC21-63D7B0CD8B07}" type="parTrans" cxnId="{388051E8-836D-4CDB-9E71-E1450199031E}">
      <dgm:prSet/>
      <dgm:spPr/>
      <dgm:t>
        <a:bodyPr/>
        <a:lstStyle/>
        <a:p>
          <a:endParaRPr lang="de-DE" dirty="0"/>
        </a:p>
      </dgm:t>
    </dgm:pt>
    <dgm:pt modelId="{DCF92F9E-2286-456C-BF01-1900D8EBB594}" type="sibTrans" cxnId="{388051E8-836D-4CDB-9E71-E1450199031E}">
      <dgm:prSet/>
      <dgm:spPr/>
      <dgm:t>
        <a:bodyPr/>
        <a:lstStyle/>
        <a:p>
          <a:endParaRPr lang="de-DE" dirty="0"/>
        </a:p>
      </dgm:t>
    </dgm:pt>
    <dgm:pt modelId="{67E948B3-5B6B-4579-B170-7DE8A2C7257E}">
      <dgm:prSet phldrT="[Text]" custT="1"/>
      <dgm:spPr/>
      <dgm:t>
        <a:bodyPr/>
        <a:lstStyle/>
        <a:p>
          <a:r>
            <a:rPr lang="de-DE" sz="600" dirty="0" smtClean="0"/>
            <a:t>Sender (Email)     [1125]</a:t>
          </a:r>
          <a:endParaRPr lang="de-DE" sz="600" dirty="0"/>
        </a:p>
      </dgm:t>
    </dgm:pt>
    <dgm:pt modelId="{2C8168E5-289B-4866-85DA-6C6B65D10CF8}" type="parTrans" cxnId="{2C8FAF20-4E22-4EBA-B9C0-A95AC29F8616}">
      <dgm:prSet/>
      <dgm:spPr/>
      <dgm:t>
        <a:bodyPr/>
        <a:lstStyle/>
        <a:p>
          <a:endParaRPr lang="de-DE" dirty="0"/>
        </a:p>
      </dgm:t>
    </dgm:pt>
    <dgm:pt modelId="{C8EF8235-CE83-49EB-9A54-C300D68EA8E5}" type="sibTrans" cxnId="{2C8FAF20-4E22-4EBA-B9C0-A95AC29F8616}">
      <dgm:prSet/>
      <dgm:spPr/>
      <dgm:t>
        <a:bodyPr/>
        <a:lstStyle/>
        <a:p>
          <a:endParaRPr lang="de-DE" dirty="0"/>
        </a:p>
      </dgm:t>
    </dgm:pt>
    <dgm:pt modelId="{1857A7FE-1761-3F45-95E0-72940D18E88A}">
      <dgm:prSet phldrT="[Text]" custT="1"/>
      <dgm:spPr/>
      <dgm:t>
        <a:bodyPr/>
        <a:lstStyle/>
        <a:p>
          <a:r>
            <a:rPr lang="de-DE" sz="600" dirty="0" smtClean="0"/>
            <a:t>Weitergeleitet (Datum)               [1214]</a:t>
          </a:r>
          <a:endParaRPr lang="de-DE" sz="600" dirty="0"/>
        </a:p>
      </dgm:t>
    </dgm:pt>
    <dgm:pt modelId="{736B2C3D-904A-0A45-B142-96AEA31FD74B}" type="sibTrans" cxnId="{A88E1A10-4F12-2C44-9E55-807C41200778}">
      <dgm:prSet/>
      <dgm:spPr/>
      <dgm:t>
        <a:bodyPr/>
        <a:lstStyle/>
        <a:p>
          <a:endParaRPr lang="de-DE" dirty="0"/>
        </a:p>
      </dgm:t>
    </dgm:pt>
    <dgm:pt modelId="{4393CE42-7C71-5245-9C0F-F1BFC54FE9EE}" type="parTrans" cxnId="{A88E1A10-4F12-2C44-9E55-807C41200778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D8DB229C-AEAC-9647-A92A-E4E11D47604A}">
      <dgm:prSet phldrT="[Text]" custT="1"/>
      <dgm:spPr/>
      <dgm:t>
        <a:bodyPr/>
        <a:lstStyle/>
        <a:p>
          <a:r>
            <a:rPr lang="de-DE" sz="600" dirty="0" smtClean="0"/>
            <a:t>Gelesen (Datum)  [1213]</a:t>
          </a:r>
          <a:endParaRPr lang="de-DE" sz="600" dirty="0"/>
        </a:p>
      </dgm:t>
    </dgm:pt>
    <dgm:pt modelId="{5D54FBDC-DC73-424D-B578-09DF6FE9367A}" type="sibTrans" cxnId="{F8A0684D-495E-5C45-8ACE-8437597019A7}">
      <dgm:prSet/>
      <dgm:spPr/>
      <dgm:t>
        <a:bodyPr/>
        <a:lstStyle/>
        <a:p>
          <a:endParaRPr lang="de-DE" dirty="0"/>
        </a:p>
      </dgm:t>
    </dgm:pt>
    <dgm:pt modelId="{5BB59F4B-AFC7-8246-9AC8-BC149F603450}" type="parTrans" cxnId="{F8A0684D-495E-5C45-8ACE-8437597019A7}">
      <dgm:prSet/>
      <dgm:spPr/>
      <dgm:t>
        <a:bodyPr/>
        <a:lstStyle/>
        <a:p>
          <a:endParaRPr lang="de-DE" sz="600" dirty="0">
            <a:solidFill>
              <a:schemeClr val="tx1"/>
            </a:solidFill>
          </a:endParaRPr>
        </a:p>
      </dgm:t>
    </dgm:pt>
    <dgm:pt modelId="{754D7CA7-5640-8348-8F94-9C1614A767B7}" type="pres">
      <dgm:prSet presAssocID="{401A00C7-691C-9B49-B7D0-6A6776F17D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32002D-F9AE-F745-8AFE-8FEEFA8E4B68}" type="pres">
      <dgm:prSet presAssocID="{2B32FFF2-E703-1A45-B7F5-F192AE017E91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0960C0-EE67-5E45-A168-2F359F97F958}" type="pres">
      <dgm:prSet presAssocID="{2B32FFF2-E703-1A45-B7F5-F192AE017E91}" presName="rootComposite1" presStyleCnt="0"/>
      <dgm:spPr/>
      <dgm:t>
        <a:bodyPr/>
        <a:lstStyle/>
        <a:p>
          <a:endParaRPr lang="de-DE"/>
        </a:p>
      </dgm:t>
    </dgm:pt>
    <dgm:pt modelId="{C6A75B7F-0728-2843-9233-0A5A36B40FF1}" type="pres">
      <dgm:prSet presAssocID="{2B32FFF2-E703-1A45-B7F5-F192AE017E9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50CF2-E154-A047-8E7A-737FC6F6F6A8}" type="pres">
      <dgm:prSet presAssocID="{2B32FFF2-E703-1A45-B7F5-F192AE017E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903E6-F57A-564D-AA03-DD05468737B9}" type="pres">
      <dgm:prSet presAssocID="{2B32FFF2-E703-1A45-B7F5-F192AE017E91}" presName="hierChild2" presStyleCnt="0"/>
      <dgm:spPr/>
      <dgm:t>
        <a:bodyPr/>
        <a:lstStyle/>
        <a:p>
          <a:endParaRPr lang="de-DE"/>
        </a:p>
      </dgm:t>
    </dgm:pt>
    <dgm:pt modelId="{387DCAB9-6311-E641-9371-2525656A99C2}" type="pres">
      <dgm:prSet presAssocID="{EF3CF479-4F27-6246-8B66-6CA953EC2749}" presName="Name37" presStyleLbl="parChTrans1D2" presStyleIdx="0" presStyleCnt="6"/>
      <dgm:spPr/>
      <dgm:t>
        <a:bodyPr/>
        <a:lstStyle/>
        <a:p>
          <a:endParaRPr lang="en-US"/>
        </a:p>
      </dgm:t>
    </dgm:pt>
    <dgm:pt modelId="{DADDA3FF-3E84-F44E-8301-01AC8F2356F6}" type="pres">
      <dgm:prSet presAssocID="{7C1DD4C9-6E61-A94D-BE2F-607AA1D7A31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2D7A86-8FBC-564E-A338-AD3960324751}" type="pres">
      <dgm:prSet presAssocID="{7C1DD4C9-6E61-A94D-BE2F-607AA1D7A31C}" presName="rootComposite" presStyleCnt="0"/>
      <dgm:spPr/>
      <dgm:t>
        <a:bodyPr/>
        <a:lstStyle/>
        <a:p>
          <a:endParaRPr lang="de-DE"/>
        </a:p>
      </dgm:t>
    </dgm:pt>
    <dgm:pt modelId="{68D8242A-EBEC-834C-BC27-526800BEA6B8}" type="pres">
      <dgm:prSet presAssocID="{7C1DD4C9-6E61-A94D-BE2F-607AA1D7A31C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FE7C1-0366-6548-9A79-9B11AFB6483C}" type="pres">
      <dgm:prSet presAssocID="{7C1DD4C9-6E61-A94D-BE2F-607AA1D7A31C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85952A-EDED-9F40-9408-8B2B3C87C9CE}" type="pres">
      <dgm:prSet presAssocID="{7C1DD4C9-6E61-A94D-BE2F-607AA1D7A31C}" presName="hierChild4" presStyleCnt="0"/>
      <dgm:spPr/>
      <dgm:t>
        <a:bodyPr/>
        <a:lstStyle/>
        <a:p>
          <a:endParaRPr lang="de-DE"/>
        </a:p>
      </dgm:t>
    </dgm:pt>
    <dgm:pt modelId="{C11C1C62-83ED-5E41-A977-1F33937D187D}" type="pres">
      <dgm:prSet presAssocID="{90B18AD3-696D-084E-BD77-B27D039B7082}" presName="Name37" presStyleLbl="parChTrans1D3" presStyleIdx="0" presStyleCnt="16"/>
      <dgm:spPr/>
      <dgm:t>
        <a:bodyPr/>
        <a:lstStyle/>
        <a:p>
          <a:endParaRPr lang="en-US"/>
        </a:p>
      </dgm:t>
    </dgm:pt>
    <dgm:pt modelId="{E8E32638-C838-664D-A689-B62F64AD0402}" type="pres">
      <dgm:prSet presAssocID="{1A19D9A0-63D2-8247-98E2-10B96AE8B86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AD4DAA3-01C5-A848-800F-86DF65B7F651}" type="pres">
      <dgm:prSet presAssocID="{1A19D9A0-63D2-8247-98E2-10B96AE8B866}" presName="rootComposite" presStyleCnt="0"/>
      <dgm:spPr/>
      <dgm:t>
        <a:bodyPr/>
        <a:lstStyle/>
        <a:p>
          <a:endParaRPr lang="de-DE"/>
        </a:p>
      </dgm:t>
    </dgm:pt>
    <dgm:pt modelId="{D964D227-56BF-6C49-AFCA-322FADB63FCD}" type="pres">
      <dgm:prSet presAssocID="{1A19D9A0-63D2-8247-98E2-10B96AE8B866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34F8C6-5977-B54C-9DA2-026E5BBDBD92}" type="pres">
      <dgm:prSet presAssocID="{1A19D9A0-63D2-8247-98E2-10B96AE8B866}" presName="rootConnector" presStyleLbl="node3" presStyleIdx="0" presStyleCnt="16"/>
      <dgm:spPr/>
      <dgm:t>
        <a:bodyPr/>
        <a:lstStyle/>
        <a:p>
          <a:endParaRPr lang="en-US"/>
        </a:p>
      </dgm:t>
    </dgm:pt>
    <dgm:pt modelId="{2E0FF79F-DB21-CC42-B9AE-239DEB957A6A}" type="pres">
      <dgm:prSet presAssocID="{1A19D9A0-63D2-8247-98E2-10B96AE8B866}" presName="hierChild4" presStyleCnt="0"/>
      <dgm:spPr/>
      <dgm:t>
        <a:bodyPr/>
        <a:lstStyle/>
        <a:p>
          <a:endParaRPr lang="de-DE"/>
        </a:p>
      </dgm:t>
    </dgm:pt>
    <dgm:pt modelId="{17D7469E-7F5F-9C46-B0C2-CE65B97BA64D}" type="pres">
      <dgm:prSet presAssocID="{1A19D9A0-63D2-8247-98E2-10B96AE8B866}" presName="hierChild5" presStyleCnt="0"/>
      <dgm:spPr/>
      <dgm:t>
        <a:bodyPr/>
        <a:lstStyle/>
        <a:p>
          <a:endParaRPr lang="de-DE"/>
        </a:p>
      </dgm:t>
    </dgm:pt>
    <dgm:pt modelId="{6D7814DC-E6B9-3B4A-917A-AB66B0EA614B}" type="pres">
      <dgm:prSet presAssocID="{5A2A49C1-F44E-724A-83A5-2ACB53F1BC22}" presName="Name37" presStyleLbl="parChTrans1D3" presStyleIdx="1" presStyleCnt="16"/>
      <dgm:spPr/>
      <dgm:t>
        <a:bodyPr/>
        <a:lstStyle/>
        <a:p>
          <a:endParaRPr lang="en-US"/>
        </a:p>
      </dgm:t>
    </dgm:pt>
    <dgm:pt modelId="{4DCD55BF-FCFF-044A-84D4-2E324E252C75}" type="pres">
      <dgm:prSet presAssocID="{F5676496-2C5A-1247-8B12-A4A5B095F6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8AE8436-8449-4348-A61E-E0A12C5B159F}" type="pres">
      <dgm:prSet presAssocID="{F5676496-2C5A-1247-8B12-A4A5B095F682}" presName="rootComposite" presStyleCnt="0"/>
      <dgm:spPr/>
      <dgm:t>
        <a:bodyPr/>
        <a:lstStyle/>
        <a:p>
          <a:endParaRPr lang="de-DE"/>
        </a:p>
      </dgm:t>
    </dgm:pt>
    <dgm:pt modelId="{C25FD720-37A0-E942-B47D-7242D572031B}" type="pres">
      <dgm:prSet presAssocID="{F5676496-2C5A-1247-8B12-A4A5B095F682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F030A-7685-804E-A470-2E987BFCA2E4}" type="pres">
      <dgm:prSet presAssocID="{F5676496-2C5A-1247-8B12-A4A5B095F682}" presName="rootConnector" presStyleLbl="node3" presStyleIdx="1" presStyleCnt="16"/>
      <dgm:spPr/>
      <dgm:t>
        <a:bodyPr/>
        <a:lstStyle/>
        <a:p>
          <a:endParaRPr lang="en-US"/>
        </a:p>
      </dgm:t>
    </dgm:pt>
    <dgm:pt modelId="{4479CF5B-59EB-8D4D-A17B-C1D98A9DF1D1}" type="pres">
      <dgm:prSet presAssocID="{F5676496-2C5A-1247-8B12-A4A5B095F682}" presName="hierChild4" presStyleCnt="0"/>
      <dgm:spPr/>
      <dgm:t>
        <a:bodyPr/>
        <a:lstStyle/>
        <a:p>
          <a:endParaRPr lang="de-DE"/>
        </a:p>
      </dgm:t>
    </dgm:pt>
    <dgm:pt modelId="{7CCB8701-C955-2749-8C32-151BC69B15E8}" type="pres">
      <dgm:prSet presAssocID="{F21DF292-2AA8-404B-801A-DC25D6D49925}" presName="Name37" presStyleLbl="parChTrans1D4" presStyleIdx="0" presStyleCnt="19"/>
      <dgm:spPr/>
      <dgm:t>
        <a:bodyPr/>
        <a:lstStyle/>
        <a:p>
          <a:endParaRPr lang="en-US"/>
        </a:p>
      </dgm:t>
    </dgm:pt>
    <dgm:pt modelId="{4B5DC0F2-9A36-0345-A3A1-54FBDD27330C}" type="pres">
      <dgm:prSet presAssocID="{9D0709EA-F5C1-CF44-A6B3-A4A9CF533EDD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0D415A8-618E-6A49-A9AA-207720BBC7DF}" type="pres">
      <dgm:prSet presAssocID="{9D0709EA-F5C1-CF44-A6B3-A4A9CF533EDD}" presName="rootComposite" presStyleCnt="0"/>
      <dgm:spPr/>
      <dgm:t>
        <a:bodyPr/>
        <a:lstStyle/>
        <a:p>
          <a:endParaRPr lang="de-DE"/>
        </a:p>
      </dgm:t>
    </dgm:pt>
    <dgm:pt modelId="{88A1C966-1A90-FE49-A4B2-26C3A8AEFF9A}" type="pres">
      <dgm:prSet presAssocID="{9D0709EA-F5C1-CF44-A6B3-A4A9CF533EDD}" presName="rootText" presStyleLbl="node4" presStyleIdx="0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01998-A12E-9A49-880F-568DEDD5FA98}" type="pres">
      <dgm:prSet presAssocID="{9D0709EA-F5C1-CF44-A6B3-A4A9CF533EDD}" presName="rootConnector" presStyleLbl="node4" presStyleIdx="0" presStyleCnt="19"/>
      <dgm:spPr/>
      <dgm:t>
        <a:bodyPr/>
        <a:lstStyle/>
        <a:p>
          <a:endParaRPr lang="en-US"/>
        </a:p>
      </dgm:t>
    </dgm:pt>
    <dgm:pt modelId="{068F83B8-DCE1-9F4F-A0BE-7E70D16E0458}" type="pres">
      <dgm:prSet presAssocID="{9D0709EA-F5C1-CF44-A6B3-A4A9CF533EDD}" presName="hierChild4" presStyleCnt="0"/>
      <dgm:spPr/>
      <dgm:t>
        <a:bodyPr/>
        <a:lstStyle/>
        <a:p>
          <a:endParaRPr lang="de-DE"/>
        </a:p>
      </dgm:t>
    </dgm:pt>
    <dgm:pt modelId="{DCA4A25B-38C2-594E-8C8E-0C7591B659C7}" type="pres">
      <dgm:prSet presAssocID="{9D0709EA-F5C1-CF44-A6B3-A4A9CF533EDD}" presName="hierChild5" presStyleCnt="0"/>
      <dgm:spPr/>
      <dgm:t>
        <a:bodyPr/>
        <a:lstStyle/>
        <a:p>
          <a:endParaRPr lang="de-DE"/>
        </a:p>
      </dgm:t>
    </dgm:pt>
    <dgm:pt modelId="{7CFDD7A5-22FE-E74E-9A1D-002F2E4123D0}" type="pres">
      <dgm:prSet presAssocID="{2797377C-2E1E-2947-938B-E8EC13BDBBE3}" presName="Name37" presStyleLbl="parChTrans1D4" presStyleIdx="1" presStyleCnt="19"/>
      <dgm:spPr/>
      <dgm:t>
        <a:bodyPr/>
        <a:lstStyle/>
        <a:p>
          <a:endParaRPr lang="en-US"/>
        </a:p>
      </dgm:t>
    </dgm:pt>
    <dgm:pt modelId="{2A82DAFB-235E-8B46-B5BE-06472444992B}" type="pres">
      <dgm:prSet presAssocID="{8451FEF4-3CBC-3443-B140-73044DB7880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23405C-3C75-1C48-9130-818596A214D6}" type="pres">
      <dgm:prSet presAssocID="{8451FEF4-3CBC-3443-B140-73044DB78800}" presName="rootComposite" presStyleCnt="0"/>
      <dgm:spPr/>
      <dgm:t>
        <a:bodyPr/>
        <a:lstStyle/>
        <a:p>
          <a:endParaRPr lang="de-DE"/>
        </a:p>
      </dgm:t>
    </dgm:pt>
    <dgm:pt modelId="{48AE06FE-6724-6E46-B1A7-AE958B56B3DF}" type="pres">
      <dgm:prSet presAssocID="{8451FEF4-3CBC-3443-B140-73044DB78800}" presName="rootText" presStyleLbl="node4" presStyleIdx="1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3E3AE4-389F-6445-81C6-55DBC2AEF095}" type="pres">
      <dgm:prSet presAssocID="{8451FEF4-3CBC-3443-B140-73044DB78800}" presName="rootConnector" presStyleLbl="node4" presStyleIdx="1" presStyleCnt="19"/>
      <dgm:spPr/>
      <dgm:t>
        <a:bodyPr/>
        <a:lstStyle/>
        <a:p>
          <a:endParaRPr lang="en-US"/>
        </a:p>
      </dgm:t>
    </dgm:pt>
    <dgm:pt modelId="{487AF34E-FCDD-3C4C-8FDB-35D03B99082F}" type="pres">
      <dgm:prSet presAssocID="{8451FEF4-3CBC-3443-B140-73044DB78800}" presName="hierChild4" presStyleCnt="0"/>
      <dgm:spPr/>
      <dgm:t>
        <a:bodyPr/>
        <a:lstStyle/>
        <a:p>
          <a:endParaRPr lang="de-DE"/>
        </a:p>
      </dgm:t>
    </dgm:pt>
    <dgm:pt modelId="{4DDC272E-17AE-614C-AF94-3A18537EF5A3}" type="pres">
      <dgm:prSet presAssocID="{8451FEF4-3CBC-3443-B140-73044DB78800}" presName="hierChild5" presStyleCnt="0"/>
      <dgm:spPr/>
      <dgm:t>
        <a:bodyPr/>
        <a:lstStyle/>
        <a:p>
          <a:endParaRPr lang="de-DE"/>
        </a:p>
      </dgm:t>
    </dgm:pt>
    <dgm:pt modelId="{1CD1CA49-5BDD-3E4C-8E82-E0C6680D9F8D}" type="pres">
      <dgm:prSet presAssocID="{93DA39C6-6F27-8142-90DA-2A8A079E01AD}" presName="Name37" presStyleLbl="parChTrans1D4" presStyleIdx="2" presStyleCnt="19"/>
      <dgm:spPr/>
      <dgm:t>
        <a:bodyPr/>
        <a:lstStyle/>
        <a:p>
          <a:endParaRPr lang="en-US"/>
        </a:p>
      </dgm:t>
    </dgm:pt>
    <dgm:pt modelId="{9D458D55-653C-AA4F-A08A-5FF161A61A83}" type="pres">
      <dgm:prSet presAssocID="{52B03724-D91C-0745-9A06-95380A29D1D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6D491F6-3396-8741-94F7-445449F749AF}" type="pres">
      <dgm:prSet presAssocID="{52B03724-D91C-0745-9A06-95380A29D1D5}" presName="rootComposite" presStyleCnt="0"/>
      <dgm:spPr/>
      <dgm:t>
        <a:bodyPr/>
        <a:lstStyle/>
        <a:p>
          <a:endParaRPr lang="de-DE"/>
        </a:p>
      </dgm:t>
    </dgm:pt>
    <dgm:pt modelId="{D7659879-EE21-BD49-A34A-CCF96CE3F546}" type="pres">
      <dgm:prSet presAssocID="{52B03724-D91C-0745-9A06-95380A29D1D5}" presName="rootText" presStyleLbl="node4" presStyleIdx="2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7B3A9-20E9-1949-9634-38466C086369}" type="pres">
      <dgm:prSet presAssocID="{52B03724-D91C-0745-9A06-95380A29D1D5}" presName="rootConnector" presStyleLbl="node4" presStyleIdx="2" presStyleCnt="19"/>
      <dgm:spPr/>
      <dgm:t>
        <a:bodyPr/>
        <a:lstStyle/>
        <a:p>
          <a:endParaRPr lang="en-US"/>
        </a:p>
      </dgm:t>
    </dgm:pt>
    <dgm:pt modelId="{87F56E06-267A-6142-82CE-BB9F50F617DF}" type="pres">
      <dgm:prSet presAssocID="{52B03724-D91C-0745-9A06-95380A29D1D5}" presName="hierChild4" presStyleCnt="0"/>
      <dgm:spPr/>
      <dgm:t>
        <a:bodyPr/>
        <a:lstStyle/>
        <a:p>
          <a:endParaRPr lang="de-DE"/>
        </a:p>
      </dgm:t>
    </dgm:pt>
    <dgm:pt modelId="{76596A82-0ACC-9F43-8007-DE384ABFF99B}" type="pres">
      <dgm:prSet presAssocID="{52B03724-D91C-0745-9A06-95380A29D1D5}" presName="hierChild5" presStyleCnt="0"/>
      <dgm:spPr/>
      <dgm:t>
        <a:bodyPr/>
        <a:lstStyle/>
        <a:p>
          <a:endParaRPr lang="de-DE"/>
        </a:p>
      </dgm:t>
    </dgm:pt>
    <dgm:pt modelId="{9DBF6F81-E693-2D41-80CC-EECCED5C9F92}" type="pres">
      <dgm:prSet presAssocID="{0B595390-D535-4F43-85DD-FF159873BDA0}" presName="Name37" presStyleLbl="parChTrans1D4" presStyleIdx="3" presStyleCnt="19"/>
      <dgm:spPr/>
      <dgm:t>
        <a:bodyPr/>
        <a:lstStyle/>
        <a:p>
          <a:endParaRPr lang="en-US"/>
        </a:p>
      </dgm:t>
    </dgm:pt>
    <dgm:pt modelId="{D25108F8-6F09-5244-9AE7-90675D8512EB}" type="pres">
      <dgm:prSet presAssocID="{9C22B1B3-A2A0-5945-B425-69FB1391518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680872A-EBCC-CF40-9B5C-18DD346CBC88}" type="pres">
      <dgm:prSet presAssocID="{9C22B1B3-A2A0-5945-B425-69FB13915183}" presName="rootComposite" presStyleCnt="0"/>
      <dgm:spPr/>
      <dgm:t>
        <a:bodyPr/>
        <a:lstStyle/>
        <a:p>
          <a:endParaRPr lang="de-DE"/>
        </a:p>
      </dgm:t>
    </dgm:pt>
    <dgm:pt modelId="{DBBC5EED-1277-864A-8EA6-4B6FC19D67FF}" type="pres">
      <dgm:prSet presAssocID="{9C22B1B3-A2A0-5945-B425-69FB13915183}" presName="rootText" presStyleLbl="node4" presStyleIdx="3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2C9CAE-0DD3-954D-A5D7-7F1EBB99D63E}" type="pres">
      <dgm:prSet presAssocID="{9C22B1B3-A2A0-5945-B425-69FB13915183}" presName="rootConnector" presStyleLbl="node4" presStyleIdx="3" presStyleCnt="19"/>
      <dgm:spPr/>
      <dgm:t>
        <a:bodyPr/>
        <a:lstStyle/>
        <a:p>
          <a:endParaRPr lang="en-US"/>
        </a:p>
      </dgm:t>
    </dgm:pt>
    <dgm:pt modelId="{52DF0B8F-BD49-EA42-B583-533926BA11E7}" type="pres">
      <dgm:prSet presAssocID="{9C22B1B3-A2A0-5945-B425-69FB13915183}" presName="hierChild4" presStyleCnt="0"/>
      <dgm:spPr/>
      <dgm:t>
        <a:bodyPr/>
        <a:lstStyle/>
        <a:p>
          <a:endParaRPr lang="de-DE"/>
        </a:p>
      </dgm:t>
    </dgm:pt>
    <dgm:pt modelId="{C6AE0C62-E97A-BA48-8FDA-6A40E8C37117}" type="pres">
      <dgm:prSet presAssocID="{9C22B1B3-A2A0-5945-B425-69FB13915183}" presName="hierChild5" presStyleCnt="0"/>
      <dgm:spPr/>
      <dgm:t>
        <a:bodyPr/>
        <a:lstStyle/>
        <a:p>
          <a:endParaRPr lang="de-DE"/>
        </a:p>
      </dgm:t>
    </dgm:pt>
    <dgm:pt modelId="{D85A98E9-8D85-40E3-8C02-326DB0AD3462}" type="pres">
      <dgm:prSet presAssocID="{2C8168E5-289B-4866-85DA-6C6B65D10CF8}" presName="Name37" presStyleLbl="parChTrans1D4" presStyleIdx="4" presStyleCnt="19"/>
      <dgm:spPr/>
      <dgm:t>
        <a:bodyPr/>
        <a:lstStyle/>
        <a:p>
          <a:endParaRPr lang="de-DE"/>
        </a:p>
      </dgm:t>
    </dgm:pt>
    <dgm:pt modelId="{597DCB59-BD78-454E-ADAE-7431A115D3C8}" type="pres">
      <dgm:prSet presAssocID="{67E948B3-5B6B-4579-B170-7DE8A2C7257E}" presName="hierRoot2" presStyleCnt="0">
        <dgm:presLayoutVars>
          <dgm:hierBranch val="init"/>
        </dgm:presLayoutVars>
      </dgm:prSet>
      <dgm:spPr/>
    </dgm:pt>
    <dgm:pt modelId="{749C5E3D-5262-4965-A003-7FCCEFBE3222}" type="pres">
      <dgm:prSet presAssocID="{67E948B3-5B6B-4579-B170-7DE8A2C7257E}" presName="rootComposite" presStyleCnt="0"/>
      <dgm:spPr/>
    </dgm:pt>
    <dgm:pt modelId="{DA26F0C8-099B-40A0-8751-1C2F680FEE23}" type="pres">
      <dgm:prSet presAssocID="{67E948B3-5B6B-4579-B170-7DE8A2C7257E}" presName="rootText" presStyleLbl="node4" presStyleIdx="4" presStyleCnt="1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A8E1514-6627-4DFF-B141-673D442BD099}" type="pres">
      <dgm:prSet presAssocID="{67E948B3-5B6B-4579-B170-7DE8A2C7257E}" presName="rootConnector" presStyleLbl="node4" presStyleIdx="4" presStyleCnt="19"/>
      <dgm:spPr/>
      <dgm:t>
        <a:bodyPr/>
        <a:lstStyle/>
        <a:p>
          <a:endParaRPr lang="de-DE"/>
        </a:p>
      </dgm:t>
    </dgm:pt>
    <dgm:pt modelId="{6ED3299B-0D1C-4685-AA01-789A795E9AE2}" type="pres">
      <dgm:prSet presAssocID="{67E948B3-5B6B-4579-B170-7DE8A2C7257E}" presName="hierChild4" presStyleCnt="0"/>
      <dgm:spPr/>
    </dgm:pt>
    <dgm:pt modelId="{F6DA6CD7-E730-40C9-9803-B4A710C1711F}" type="pres">
      <dgm:prSet presAssocID="{67E948B3-5B6B-4579-B170-7DE8A2C7257E}" presName="hierChild5" presStyleCnt="0"/>
      <dgm:spPr/>
    </dgm:pt>
    <dgm:pt modelId="{B3D53DAB-5B5C-3A4A-99D9-56AA046880FA}" type="pres">
      <dgm:prSet presAssocID="{F5676496-2C5A-1247-8B12-A4A5B095F682}" presName="hierChild5" presStyleCnt="0"/>
      <dgm:spPr/>
      <dgm:t>
        <a:bodyPr/>
        <a:lstStyle/>
        <a:p>
          <a:endParaRPr lang="de-DE"/>
        </a:p>
      </dgm:t>
    </dgm:pt>
    <dgm:pt modelId="{4CE2A03E-4241-CD43-8034-2B43EC0CB7E4}" type="pres">
      <dgm:prSet presAssocID="{F76D4DBC-AD91-9C4A-B0AB-2BB9496D9DA4}" presName="Name37" presStyleLbl="parChTrans1D3" presStyleIdx="2" presStyleCnt="16"/>
      <dgm:spPr/>
      <dgm:t>
        <a:bodyPr/>
        <a:lstStyle/>
        <a:p>
          <a:endParaRPr lang="en-US"/>
        </a:p>
      </dgm:t>
    </dgm:pt>
    <dgm:pt modelId="{630E8A32-6BCC-5248-8210-72BB807FEA4A}" type="pres">
      <dgm:prSet presAssocID="{B98E8A65-DAE6-5142-838D-F2333E051B4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D5DF235-CE8E-3A48-8751-FAA6230F4A82}" type="pres">
      <dgm:prSet presAssocID="{B98E8A65-DAE6-5142-838D-F2333E051B4E}" presName="rootComposite" presStyleCnt="0"/>
      <dgm:spPr/>
      <dgm:t>
        <a:bodyPr/>
        <a:lstStyle/>
        <a:p>
          <a:endParaRPr lang="de-DE"/>
        </a:p>
      </dgm:t>
    </dgm:pt>
    <dgm:pt modelId="{B03F07C6-5ED9-704D-B407-49075FAA833F}" type="pres">
      <dgm:prSet presAssocID="{B98E8A65-DAE6-5142-838D-F2333E051B4E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53928-8764-774D-B7F1-F91BBFF1A6E2}" type="pres">
      <dgm:prSet presAssocID="{B98E8A65-DAE6-5142-838D-F2333E051B4E}" presName="rootConnector" presStyleLbl="node3" presStyleIdx="2" presStyleCnt="16"/>
      <dgm:spPr/>
      <dgm:t>
        <a:bodyPr/>
        <a:lstStyle/>
        <a:p>
          <a:endParaRPr lang="en-US"/>
        </a:p>
      </dgm:t>
    </dgm:pt>
    <dgm:pt modelId="{845BFF3B-A577-9441-990D-FF5AB5B7E7B9}" type="pres">
      <dgm:prSet presAssocID="{B98E8A65-DAE6-5142-838D-F2333E051B4E}" presName="hierChild4" presStyleCnt="0"/>
      <dgm:spPr/>
      <dgm:t>
        <a:bodyPr/>
        <a:lstStyle/>
        <a:p>
          <a:endParaRPr lang="de-DE"/>
        </a:p>
      </dgm:t>
    </dgm:pt>
    <dgm:pt modelId="{70737E63-21CC-CA47-A9A2-FBD3FEE43374}" type="pres">
      <dgm:prSet presAssocID="{7BD3CD48-B635-F84E-A55E-7394C9B475F9}" presName="Name37" presStyleLbl="parChTrans1D4" presStyleIdx="5" presStyleCnt="19"/>
      <dgm:spPr/>
      <dgm:t>
        <a:bodyPr/>
        <a:lstStyle/>
        <a:p>
          <a:endParaRPr lang="en-US"/>
        </a:p>
      </dgm:t>
    </dgm:pt>
    <dgm:pt modelId="{43F366B8-D1CB-C549-B418-282964190BFF}" type="pres">
      <dgm:prSet presAssocID="{1C765035-DBF9-084C-AE44-9E39D8B5F1F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679312BC-CA58-1047-8BF8-20FBC9373E68}" type="pres">
      <dgm:prSet presAssocID="{1C765035-DBF9-084C-AE44-9E39D8B5F1F9}" presName="rootComposite" presStyleCnt="0"/>
      <dgm:spPr/>
      <dgm:t>
        <a:bodyPr/>
        <a:lstStyle/>
        <a:p>
          <a:endParaRPr lang="de-DE"/>
        </a:p>
      </dgm:t>
    </dgm:pt>
    <dgm:pt modelId="{53C3E761-43EF-4546-8B7A-300EBFBA1D22}" type="pres">
      <dgm:prSet presAssocID="{1C765035-DBF9-084C-AE44-9E39D8B5F1F9}" presName="rootText" presStyleLbl="node4" presStyleIdx="5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2B413E-68AE-0A48-86D0-1C7232351BBE}" type="pres">
      <dgm:prSet presAssocID="{1C765035-DBF9-084C-AE44-9E39D8B5F1F9}" presName="rootConnector" presStyleLbl="node4" presStyleIdx="5" presStyleCnt="19"/>
      <dgm:spPr/>
      <dgm:t>
        <a:bodyPr/>
        <a:lstStyle/>
        <a:p>
          <a:endParaRPr lang="en-US"/>
        </a:p>
      </dgm:t>
    </dgm:pt>
    <dgm:pt modelId="{73FB8EC6-9577-0A42-8050-A528856100BE}" type="pres">
      <dgm:prSet presAssocID="{1C765035-DBF9-084C-AE44-9E39D8B5F1F9}" presName="hierChild4" presStyleCnt="0"/>
      <dgm:spPr/>
      <dgm:t>
        <a:bodyPr/>
        <a:lstStyle/>
        <a:p>
          <a:endParaRPr lang="de-DE"/>
        </a:p>
      </dgm:t>
    </dgm:pt>
    <dgm:pt modelId="{A183C5C6-0D8F-554D-817C-172DB1AF96DE}" type="pres">
      <dgm:prSet presAssocID="{1C765035-DBF9-084C-AE44-9E39D8B5F1F9}" presName="hierChild5" presStyleCnt="0"/>
      <dgm:spPr/>
      <dgm:t>
        <a:bodyPr/>
        <a:lstStyle/>
        <a:p>
          <a:endParaRPr lang="de-DE"/>
        </a:p>
      </dgm:t>
    </dgm:pt>
    <dgm:pt modelId="{07222832-7EC8-C542-AF60-B50CCB7AC0EB}" type="pres">
      <dgm:prSet presAssocID="{5D7B7BC0-5C48-FC4F-8CDC-5579F1FA05C1}" presName="Name37" presStyleLbl="parChTrans1D4" presStyleIdx="6" presStyleCnt="19"/>
      <dgm:spPr/>
      <dgm:t>
        <a:bodyPr/>
        <a:lstStyle/>
        <a:p>
          <a:endParaRPr lang="en-US"/>
        </a:p>
      </dgm:t>
    </dgm:pt>
    <dgm:pt modelId="{A221A16F-A7F6-DA40-8556-5E28EFA02018}" type="pres">
      <dgm:prSet presAssocID="{54EED228-F528-AD40-B275-563B88C03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2C62131-2765-7D41-8FD9-2C1823B6C710}" type="pres">
      <dgm:prSet presAssocID="{54EED228-F528-AD40-B275-563B88C03C79}" presName="rootComposite" presStyleCnt="0"/>
      <dgm:spPr/>
      <dgm:t>
        <a:bodyPr/>
        <a:lstStyle/>
        <a:p>
          <a:endParaRPr lang="de-DE"/>
        </a:p>
      </dgm:t>
    </dgm:pt>
    <dgm:pt modelId="{A9556DC1-346F-0F43-A449-561A045C68D1}" type="pres">
      <dgm:prSet presAssocID="{54EED228-F528-AD40-B275-563B88C03C79}" presName="rootText" presStyleLbl="node4" presStyleIdx="6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1FEA05-6671-6D41-AD55-A85BF5D8321D}" type="pres">
      <dgm:prSet presAssocID="{54EED228-F528-AD40-B275-563B88C03C79}" presName="rootConnector" presStyleLbl="node4" presStyleIdx="6" presStyleCnt="19"/>
      <dgm:spPr/>
      <dgm:t>
        <a:bodyPr/>
        <a:lstStyle/>
        <a:p>
          <a:endParaRPr lang="en-US"/>
        </a:p>
      </dgm:t>
    </dgm:pt>
    <dgm:pt modelId="{79004BC8-9CA9-C84D-BF2B-A9BC9C48CC71}" type="pres">
      <dgm:prSet presAssocID="{54EED228-F528-AD40-B275-563B88C03C79}" presName="hierChild4" presStyleCnt="0"/>
      <dgm:spPr/>
      <dgm:t>
        <a:bodyPr/>
        <a:lstStyle/>
        <a:p>
          <a:endParaRPr lang="de-DE"/>
        </a:p>
      </dgm:t>
    </dgm:pt>
    <dgm:pt modelId="{8FC1F51E-4FBA-9F43-ACDE-45AD55D98850}" type="pres">
      <dgm:prSet presAssocID="{54EED228-F528-AD40-B275-563B88C03C79}" presName="hierChild5" presStyleCnt="0"/>
      <dgm:spPr/>
      <dgm:t>
        <a:bodyPr/>
        <a:lstStyle/>
        <a:p>
          <a:endParaRPr lang="de-DE"/>
        </a:p>
      </dgm:t>
    </dgm:pt>
    <dgm:pt modelId="{7CEDA3C1-89EB-3D4D-B78D-718E4E3903B5}" type="pres">
      <dgm:prSet presAssocID="{04C94BBB-F676-6641-B5D9-1377C77CF8C4}" presName="Name37" presStyleLbl="parChTrans1D4" presStyleIdx="7" presStyleCnt="19"/>
      <dgm:spPr/>
      <dgm:t>
        <a:bodyPr/>
        <a:lstStyle/>
        <a:p>
          <a:endParaRPr lang="en-US"/>
        </a:p>
      </dgm:t>
    </dgm:pt>
    <dgm:pt modelId="{C36D2E85-E046-324B-A40B-5D17D62EC8F3}" type="pres">
      <dgm:prSet presAssocID="{633E6A8B-69FB-1044-B5BD-8ABD9707D3DB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10B6151F-7792-124F-A42B-A03666081A1D}" type="pres">
      <dgm:prSet presAssocID="{633E6A8B-69FB-1044-B5BD-8ABD9707D3DB}" presName="rootComposite" presStyleCnt="0"/>
      <dgm:spPr/>
      <dgm:t>
        <a:bodyPr/>
        <a:lstStyle/>
        <a:p>
          <a:endParaRPr lang="de-DE"/>
        </a:p>
      </dgm:t>
    </dgm:pt>
    <dgm:pt modelId="{E82E3C91-FD34-6D44-82FF-60FB71BE57F2}" type="pres">
      <dgm:prSet presAssocID="{633E6A8B-69FB-1044-B5BD-8ABD9707D3DB}" presName="rootText" presStyleLbl="node4" presStyleIdx="7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C6ACF-B3D5-434B-B83D-028B0FAAD3AB}" type="pres">
      <dgm:prSet presAssocID="{633E6A8B-69FB-1044-B5BD-8ABD9707D3DB}" presName="rootConnector" presStyleLbl="node4" presStyleIdx="7" presStyleCnt="19"/>
      <dgm:spPr/>
      <dgm:t>
        <a:bodyPr/>
        <a:lstStyle/>
        <a:p>
          <a:endParaRPr lang="en-US"/>
        </a:p>
      </dgm:t>
    </dgm:pt>
    <dgm:pt modelId="{D8C53937-CEB0-404F-8C45-7538A498E1EC}" type="pres">
      <dgm:prSet presAssocID="{633E6A8B-69FB-1044-B5BD-8ABD9707D3DB}" presName="hierChild4" presStyleCnt="0"/>
      <dgm:spPr/>
      <dgm:t>
        <a:bodyPr/>
        <a:lstStyle/>
        <a:p>
          <a:endParaRPr lang="de-DE"/>
        </a:p>
      </dgm:t>
    </dgm:pt>
    <dgm:pt modelId="{DCDF63D7-B81F-8D44-9078-92D05563034D}" type="pres">
      <dgm:prSet presAssocID="{633E6A8B-69FB-1044-B5BD-8ABD9707D3DB}" presName="hierChild5" presStyleCnt="0"/>
      <dgm:spPr/>
      <dgm:t>
        <a:bodyPr/>
        <a:lstStyle/>
        <a:p>
          <a:endParaRPr lang="de-DE"/>
        </a:p>
      </dgm:t>
    </dgm:pt>
    <dgm:pt modelId="{A475BCBD-3428-ED4A-A621-DE28B96FA5B8}" type="pres">
      <dgm:prSet presAssocID="{4AC26807-3C03-224B-ACA3-6E24C73FFD44}" presName="Name37" presStyleLbl="parChTrans1D4" presStyleIdx="8" presStyleCnt="19"/>
      <dgm:spPr/>
      <dgm:t>
        <a:bodyPr/>
        <a:lstStyle/>
        <a:p>
          <a:endParaRPr lang="en-US"/>
        </a:p>
      </dgm:t>
    </dgm:pt>
    <dgm:pt modelId="{36C78BB6-8D5F-B549-BD9E-EA44FB3A9324}" type="pres">
      <dgm:prSet presAssocID="{0D02D5BB-1B64-784A-B94D-8CD41D486AD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42EBB36-C424-AB45-9587-9FE2A2688B8B}" type="pres">
      <dgm:prSet presAssocID="{0D02D5BB-1B64-784A-B94D-8CD41D486AD1}" presName="rootComposite" presStyleCnt="0"/>
      <dgm:spPr/>
      <dgm:t>
        <a:bodyPr/>
        <a:lstStyle/>
        <a:p>
          <a:endParaRPr lang="de-DE"/>
        </a:p>
      </dgm:t>
    </dgm:pt>
    <dgm:pt modelId="{A7DEEA44-3136-F342-88CB-739A2478184E}" type="pres">
      <dgm:prSet presAssocID="{0D02D5BB-1B64-784A-B94D-8CD41D486AD1}" presName="rootText" presStyleLbl="node4" presStyleIdx="8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6BC727-EDB4-6340-859D-A60770CE489E}" type="pres">
      <dgm:prSet presAssocID="{0D02D5BB-1B64-784A-B94D-8CD41D486AD1}" presName="rootConnector" presStyleLbl="node4" presStyleIdx="8" presStyleCnt="19"/>
      <dgm:spPr/>
      <dgm:t>
        <a:bodyPr/>
        <a:lstStyle/>
        <a:p>
          <a:endParaRPr lang="en-US"/>
        </a:p>
      </dgm:t>
    </dgm:pt>
    <dgm:pt modelId="{175AFEA0-081E-8B47-8F13-85DA9C342A33}" type="pres">
      <dgm:prSet presAssocID="{0D02D5BB-1B64-784A-B94D-8CD41D486AD1}" presName="hierChild4" presStyleCnt="0"/>
      <dgm:spPr/>
      <dgm:t>
        <a:bodyPr/>
        <a:lstStyle/>
        <a:p>
          <a:endParaRPr lang="de-DE"/>
        </a:p>
      </dgm:t>
    </dgm:pt>
    <dgm:pt modelId="{044F8614-1528-D84D-BD72-719793B449BD}" type="pres">
      <dgm:prSet presAssocID="{0D02D5BB-1B64-784A-B94D-8CD41D486AD1}" presName="hierChild5" presStyleCnt="0"/>
      <dgm:spPr/>
      <dgm:t>
        <a:bodyPr/>
        <a:lstStyle/>
        <a:p>
          <a:endParaRPr lang="de-DE"/>
        </a:p>
      </dgm:t>
    </dgm:pt>
    <dgm:pt modelId="{6CA44CF3-BD04-B942-B984-EECB5E00A99D}" type="pres">
      <dgm:prSet presAssocID="{95F837EA-5126-314A-9179-97E8C5D0394F}" presName="Name37" presStyleLbl="parChTrans1D4" presStyleIdx="9" presStyleCnt="19"/>
      <dgm:spPr/>
      <dgm:t>
        <a:bodyPr/>
        <a:lstStyle/>
        <a:p>
          <a:endParaRPr lang="en-US"/>
        </a:p>
      </dgm:t>
    </dgm:pt>
    <dgm:pt modelId="{D2AEE825-028F-A94D-B2DD-6D62774644AE}" type="pres">
      <dgm:prSet presAssocID="{8BCE6731-11C6-1741-B9A0-78EDC89D405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80938A6-9AA0-B043-97E3-D10DC1C173B4}" type="pres">
      <dgm:prSet presAssocID="{8BCE6731-11C6-1741-B9A0-78EDC89D4054}" presName="rootComposite" presStyleCnt="0"/>
      <dgm:spPr/>
      <dgm:t>
        <a:bodyPr/>
        <a:lstStyle/>
        <a:p>
          <a:endParaRPr lang="de-DE"/>
        </a:p>
      </dgm:t>
    </dgm:pt>
    <dgm:pt modelId="{5DF4A77B-8422-5547-91EC-699DD581728B}" type="pres">
      <dgm:prSet presAssocID="{8BCE6731-11C6-1741-B9A0-78EDC89D4054}" presName="rootText" presStyleLbl="node4" presStyleIdx="9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8031C-8287-2D41-A6EB-99F0755A2653}" type="pres">
      <dgm:prSet presAssocID="{8BCE6731-11C6-1741-B9A0-78EDC89D4054}" presName="rootConnector" presStyleLbl="node4" presStyleIdx="9" presStyleCnt="19"/>
      <dgm:spPr/>
      <dgm:t>
        <a:bodyPr/>
        <a:lstStyle/>
        <a:p>
          <a:endParaRPr lang="en-US"/>
        </a:p>
      </dgm:t>
    </dgm:pt>
    <dgm:pt modelId="{4509EB24-4F7C-D74B-B14C-405EAAB3909C}" type="pres">
      <dgm:prSet presAssocID="{8BCE6731-11C6-1741-B9A0-78EDC89D4054}" presName="hierChild4" presStyleCnt="0"/>
      <dgm:spPr/>
      <dgm:t>
        <a:bodyPr/>
        <a:lstStyle/>
        <a:p>
          <a:endParaRPr lang="de-DE"/>
        </a:p>
      </dgm:t>
    </dgm:pt>
    <dgm:pt modelId="{A04F4222-8B12-2240-ACB3-DF461CE917D4}" type="pres">
      <dgm:prSet presAssocID="{8BCE6731-11C6-1741-B9A0-78EDC89D4054}" presName="hierChild5" presStyleCnt="0"/>
      <dgm:spPr/>
      <dgm:t>
        <a:bodyPr/>
        <a:lstStyle/>
        <a:p>
          <a:endParaRPr lang="de-DE"/>
        </a:p>
      </dgm:t>
    </dgm:pt>
    <dgm:pt modelId="{59C1B664-9F0C-8A4B-ADB1-E577B7EE69BC}" type="pres">
      <dgm:prSet presAssocID="{B98E8A65-DAE6-5142-838D-F2333E051B4E}" presName="hierChild5" presStyleCnt="0"/>
      <dgm:spPr/>
      <dgm:t>
        <a:bodyPr/>
        <a:lstStyle/>
        <a:p>
          <a:endParaRPr lang="de-DE"/>
        </a:p>
      </dgm:t>
    </dgm:pt>
    <dgm:pt modelId="{EDFFE30E-B0D5-D34D-B444-9CBC2A0F9587}" type="pres">
      <dgm:prSet presAssocID="{841A8C9A-FED5-CB42-92F8-8AFE1E68591B}" presName="Name37" presStyleLbl="parChTrans1D3" presStyleIdx="3" presStyleCnt="16"/>
      <dgm:spPr/>
      <dgm:t>
        <a:bodyPr/>
        <a:lstStyle/>
        <a:p>
          <a:endParaRPr lang="en-US"/>
        </a:p>
      </dgm:t>
    </dgm:pt>
    <dgm:pt modelId="{9DAEB321-B323-A544-BF7A-CD0FEDC2448A}" type="pres">
      <dgm:prSet presAssocID="{5AB9A947-D723-6844-9643-5BA52030410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19AC369C-8A56-3C4A-B70D-7689136EDFFD}" type="pres">
      <dgm:prSet presAssocID="{5AB9A947-D723-6844-9643-5BA52030410A}" presName="rootComposite" presStyleCnt="0"/>
      <dgm:spPr/>
      <dgm:t>
        <a:bodyPr/>
        <a:lstStyle/>
        <a:p>
          <a:endParaRPr lang="de-DE"/>
        </a:p>
      </dgm:t>
    </dgm:pt>
    <dgm:pt modelId="{FDA7E722-46E4-064B-B5EE-F15FE3479036}" type="pres">
      <dgm:prSet presAssocID="{5AB9A947-D723-6844-9643-5BA52030410A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7E8E3-DEC9-CB44-8638-586825D0DFEC}" type="pres">
      <dgm:prSet presAssocID="{5AB9A947-D723-6844-9643-5BA52030410A}" presName="rootConnector" presStyleLbl="node3" presStyleIdx="3" presStyleCnt="16"/>
      <dgm:spPr/>
      <dgm:t>
        <a:bodyPr/>
        <a:lstStyle/>
        <a:p>
          <a:endParaRPr lang="en-US"/>
        </a:p>
      </dgm:t>
    </dgm:pt>
    <dgm:pt modelId="{55A67881-93CC-5042-8D65-5617090EBC90}" type="pres">
      <dgm:prSet presAssocID="{5AB9A947-D723-6844-9643-5BA52030410A}" presName="hierChild4" presStyleCnt="0"/>
      <dgm:spPr/>
      <dgm:t>
        <a:bodyPr/>
        <a:lstStyle/>
        <a:p>
          <a:endParaRPr lang="de-DE"/>
        </a:p>
      </dgm:t>
    </dgm:pt>
    <dgm:pt modelId="{18650772-B8ED-F442-8909-00F33685FB55}" type="pres">
      <dgm:prSet presAssocID="{B844D504-4FFF-2A47-AE3C-0B271C3815AE}" presName="Name37" presStyleLbl="parChTrans1D4" presStyleIdx="10" presStyleCnt="19"/>
      <dgm:spPr/>
      <dgm:t>
        <a:bodyPr/>
        <a:lstStyle/>
        <a:p>
          <a:endParaRPr lang="en-US"/>
        </a:p>
      </dgm:t>
    </dgm:pt>
    <dgm:pt modelId="{4B832FDA-D0A4-0347-B108-638BB411D8C9}" type="pres">
      <dgm:prSet presAssocID="{7FEB8F80-166D-B14A-A17A-E0C7993037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85EEC0C-7E26-8044-A402-147B2E581986}" type="pres">
      <dgm:prSet presAssocID="{7FEB8F80-166D-B14A-A17A-E0C7993037FC}" presName="rootComposite" presStyleCnt="0"/>
      <dgm:spPr/>
      <dgm:t>
        <a:bodyPr/>
        <a:lstStyle/>
        <a:p>
          <a:endParaRPr lang="de-DE"/>
        </a:p>
      </dgm:t>
    </dgm:pt>
    <dgm:pt modelId="{4B622905-EF5F-8442-A57D-3BAC782AD20E}" type="pres">
      <dgm:prSet presAssocID="{7FEB8F80-166D-B14A-A17A-E0C7993037FC}" presName="rootText" presStyleLbl="node4" presStyleIdx="10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50A4E0-A6FC-8A48-ADC2-392689E43FE5}" type="pres">
      <dgm:prSet presAssocID="{7FEB8F80-166D-B14A-A17A-E0C7993037FC}" presName="rootConnector" presStyleLbl="node4" presStyleIdx="10" presStyleCnt="19"/>
      <dgm:spPr/>
      <dgm:t>
        <a:bodyPr/>
        <a:lstStyle/>
        <a:p>
          <a:endParaRPr lang="en-US"/>
        </a:p>
      </dgm:t>
    </dgm:pt>
    <dgm:pt modelId="{F746730C-4B82-4E40-9562-DDC59E16EFC9}" type="pres">
      <dgm:prSet presAssocID="{7FEB8F80-166D-B14A-A17A-E0C7993037FC}" presName="hierChild4" presStyleCnt="0"/>
      <dgm:spPr/>
      <dgm:t>
        <a:bodyPr/>
        <a:lstStyle/>
        <a:p>
          <a:endParaRPr lang="de-DE"/>
        </a:p>
      </dgm:t>
    </dgm:pt>
    <dgm:pt modelId="{856DF0D1-1EEF-824C-9384-E84779C3FDD1}" type="pres">
      <dgm:prSet presAssocID="{7FEB8F80-166D-B14A-A17A-E0C7993037FC}" presName="hierChild5" presStyleCnt="0"/>
      <dgm:spPr/>
      <dgm:t>
        <a:bodyPr/>
        <a:lstStyle/>
        <a:p>
          <a:endParaRPr lang="de-DE"/>
        </a:p>
      </dgm:t>
    </dgm:pt>
    <dgm:pt modelId="{A39F19B4-574B-5649-B176-7DF3B7600A61}" type="pres">
      <dgm:prSet presAssocID="{6060DE37-79F6-A141-BEE5-E81908E3437D}" presName="Name37" presStyleLbl="parChTrans1D4" presStyleIdx="11" presStyleCnt="19"/>
      <dgm:spPr/>
      <dgm:t>
        <a:bodyPr/>
        <a:lstStyle/>
        <a:p>
          <a:endParaRPr lang="en-US"/>
        </a:p>
      </dgm:t>
    </dgm:pt>
    <dgm:pt modelId="{856D3F4C-DDFD-4B4F-8A21-4AAD05B26B4D}" type="pres">
      <dgm:prSet presAssocID="{E08D3F12-5E95-164E-973B-80FDDDAE0D3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F495D25-EFC6-1B42-961B-AF96445E3B85}" type="pres">
      <dgm:prSet presAssocID="{E08D3F12-5E95-164E-973B-80FDDDAE0D39}" presName="rootComposite" presStyleCnt="0"/>
      <dgm:spPr/>
      <dgm:t>
        <a:bodyPr/>
        <a:lstStyle/>
        <a:p>
          <a:endParaRPr lang="de-DE"/>
        </a:p>
      </dgm:t>
    </dgm:pt>
    <dgm:pt modelId="{73152C16-47E1-AF42-B338-EA0F627124CF}" type="pres">
      <dgm:prSet presAssocID="{E08D3F12-5E95-164E-973B-80FDDDAE0D39}" presName="rootText" presStyleLbl="node4" presStyleIdx="11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C1F7A-B4AE-044D-BF8F-3622A2B06024}" type="pres">
      <dgm:prSet presAssocID="{E08D3F12-5E95-164E-973B-80FDDDAE0D39}" presName="rootConnector" presStyleLbl="node4" presStyleIdx="11" presStyleCnt="19"/>
      <dgm:spPr/>
      <dgm:t>
        <a:bodyPr/>
        <a:lstStyle/>
        <a:p>
          <a:endParaRPr lang="en-US"/>
        </a:p>
      </dgm:t>
    </dgm:pt>
    <dgm:pt modelId="{E45FBD48-B03C-1E4D-9EC9-65FBB9AA500A}" type="pres">
      <dgm:prSet presAssocID="{E08D3F12-5E95-164E-973B-80FDDDAE0D39}" presName="hierChild4" presStyleCnt="0"/>
      <dgm:spPr/>
      <dgm:t>
        <a:bodyPr/>
        <a:lstStyle/>
        <a:p>
          <a:endParaRPr lang="de-DE"/>
        </a:p>
      </dgm:t>
    </dgm:pt>
    <dgm:pt modelId="{D1C247D4-4683-B64E-AC1C-A109E0258904}" type="pres">
      <dgm:prSet presAssocID="{E08D3F12-5E95-164E-973B-80FDDDAE0D39}" presName="hierChild5" presStyleCnt="0"/>
      <dgm:spPr/>
      <dgm:t>
        <a:bodyPr/>
        <a:lstStyle/>
        <a:p>
          <a:endParaRPr lang="de-DE"/>
        </a:p>
      </dgm:t>
    </dgm:pt>
    <dgm:pt modelId="{CA11285C-895B-694D-9C53-C600E8237399}" type="pres">
      <dgm:prSet presAssocID="{E638C21D-9F37-D247-90DA-DB13B7A1A004}" presName="Name37" presStyleLbl="parChTrans1D4" presStyleIdx="12" presStyleCnt="19"/>
      <dgm:spPr/>
      <dgm:t>
        <a:bodyPr/>
        <a:lstStyle/>
        <a:p>
          <a:endParaRPr lang="en-US"/>
        </a:p>
      </dgm:t>
    </dgm:pt>
    <dgm:pt modelId="{359C6327-40FC-CF44-8173-53C01F27179C}" type="pres">
      <dgm:prSet presAssocID="{8A005E4D-0FEC-FA4C-9247-BDE4A9147FD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1E1CA92-1611-8B44-8E07-16B57E7C2E94}" type="pres">
      <dgm:prSet presAssocID="{8A005E4D-0FEC-FA4C-9247-BDE4A9147FDE}" presName="rootComposite" presStyleCnt="0"/>
      <dgm:spPr/>
      <dgm:t>
        <a:bodyPr/>
        <a:lstStyle/>
        <a:p>
          <a:endParaRPr lang="de-DE"/>
        </a:p>
      </dgm:t>
    </dgm:pt>
    <dgm:pt modelId="{CC7FC80E-C6BB-4F4C-A07B-DDB3629E4FDB}" type="pres">
      <dgm:prSet presAssocID="{8A005E4D-0FEC-FA4C-9247-BDE4A9147FDE}" presName="rootText" presStyleLbl="node4" presStyleIdx="12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E85DA-EA87-8449-A77B-24F0E2D892AE}" type="pres">
      <dgm:prSet presAssocID="{8A005E4D-0FEC-FA4C-9247-BDE4A9147FDE}" presName="rootConnector" presStyleLbl="node4" presStyleIdx="12" presStyleCnt="19"/>
      <dgm:spPr/>
      <dgm:t>
        <a:bodyPr/>
        <a:lstStyle/>
        <a:p>
          <a:endParaRPr lang="en-US"/>
        </a:p>
      </dgm:t>
    </dgm:pt>
    <dgm:pt modelId="{0717FD55-147C-3141-8A89-346EA25579E3}" type="pres">
      <dgm:prSet presAssocID="{8A005E4D-0FEC-FA4C-9247-BDE4A9147FDE}" presName="hierChild4" presStyleCnt="0"/>
      <dgm:spPr/>
      <dgm:t>
        <a:bodyPr/>
        <a:lstStyle/>
        <a:p>
          <a:endParaRPr lang="de-DE"/>
        </a:p>
      </dgm:t>
    </dgm:pt>
    <dgm:pt modelId="{0C48C87B-3FE5-1842-8162-DCC3473A6DBD}" type="pres">
      <dgm:prSet presAssocID="{8A005E4D-0FEC-FA4C-9247-BDE4A9147FDE}" presName="hierChild5" presStyleCnt="0"/>
      <dgm:spPr/>
      <dgm:t>
        <a:bodyPr/>
        <a:lstStyle/>
        <a:p>
          <a:endParaRPr lang="de-DE"/>
        </a:p>
      </dgm:t>
    </dgm:pt>
    <dgm:pt modelId="{F744722E-03A3-3D44-90C5-6EA28A0FDC99}" type="pres">
      <dgm:prSet presAssocID="{AC597D1C-B579-5640-80E3-0C7B4967D24A}" presName="Name37" presStyleLbl="parChTrans1D4" presStyleIdx="13" presStyleCnt="19"/>
      <dgm:spPr/>
      <dgm:t>
        <a:bodyPr/>
        <a:lstStyle/>
        <a:p>
          <a:endParaRPr lang="en-US"/>
        </a:p>
      </dgm:t>
    </dgm:pt>
    <dgm:pt modelId="{86C17FC6-3120-B045-96E3-590BF0730336}" type="pres">
      <dgm:prSet presAssocID="{2B921CFD-F6CB-164D-B3E5-099186096EB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B0B611F4-688A-4840-A7C8-EA7A98949827}" type="pres">
      <dgm:prSet presAssocID="{2B921CFD-F6CB-164D-B3E5-099186096EB4}" presName="rootComposite" presStyleCnt="0"/>
      <dgm:spPr/>
      <dgm:t>
        <a:bodyPr/>
        <a:lstStyle/>
        <a:p>
          <a:endParaRPr lang="de-DE"/>
        </a:p>
      </dgm:t>
    </dgm:pt>
    <dgm:pt modelId="{AE66CB1E-DD41-634D-A132-D91006D6AB03}" type="pres">
      <dgm:prSet presAssocID="{2B921CFD-F6CB-164D-B3E5-099186096EB4}" presName="rootText" presStyleLbl="node4" presStyleIdx="13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BB43C5-8706-2846-835B-725C97434DC4}" type="pres">
      <dgm:prSet presAssocID="{2B921CFD-F6CB-164D-B3E5-099186096EB4}" presName="rootConnector" presStyleLbl="node4" presStyleIdx="13" presStyleCnt="19"/>
      <dgm:spPr/>
      <dgm:t>
        <a:bodyPr/>
        <a:lstStyle/>
        <a:p>
          <a:endParaRPr lang="en-US"/>
        </a:p>
      </dgm:t>
    </dgm:pt>
    <dgm:pt modelId="{77F1CA9B-1910-C946-8016-75222E09FDF5}" type="pres">
      <dgm:prSet presAssocID="{2B921CFD-F6CB-164D-B3E5-099186096EB4}" presName="hierChild4" presStyleCnt="0"/>
      <dgm:spPr/>
      <dgm:t>
        <a:bodyPr/>
        <a:lstStyle/>
        <a:p>
          <a:endParaRPr lang="de-DE"/>
        </a:p>
      </dgm:t>
    </dgm:pt>
    <dgm:pt modelId="{D2171C06-F7C7-A949-821A-DF5F961034A9}" type="pres">
      <dgm:prSet presAssocID="{2B921CFD-F6CB-164D-B3E5-099186096EB4}" presName="hierChild5" presStyleCnt="0"/>
      <dgm:spPr/>
      <dgm:t>
        <a:bodyPr/>
        <a:lstStyle/>
        <a:p>
          <a:endParaRPr lang="de-DE"/>
        </a:p>
      </dgm:t>
    </dgm:pt>
    <dgm:pt modelId="{02FFC026-54AB-1E4F-881D-C34D5417A743}" type="pres">
      <dgm:prSet presAssocID="{8C653158-7D6D-944D-B94A-942E6D971FE2}" presName="Name37" presStyleLbl="parChTrans1D4" presStyleIdx="14" presStyleCnt="19"/>
      <dgm:spPr/>
      <dgm:t>
        <a:bodyPr/>
        <a:lstStyle/>
        <a:p>
          <a:endParaRPr lang="en-US"/>
        </a:p>
      </dgm:t>
    </dgm:pt>
    <dgm:pt modelId="{A90D2908-ECB2-4A42-9C8B-356B92FA622B}" type="pres">
      <dgm:prSet presAssocID="{796217CC-3E8E-4648-BBC7-FF1627E5BCF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BF987E6-E44B-E34C-8845-DAC96A48C71F}" type="pres">
      <dgm:prSet presAssocID="{796217CC-3E8E-4648-BBC7-FF1627E5BCFA}" presName="rootComposite" presStyleCnt="0"/>
      <dgm:spPr/>
      <dgm:t>
        <a:bodyPr/>
        <a:lstStyle/>
        <a:p>
          <a:endParaRPr lang="de-DE"/>
        </a:p>
      </dgm:t>
    </dgm:pt>
    <dgm:pt modelId="{BBF36443-A7DA-894F-BA0A-CFE41FE601EA}" type="pres">
      <dgm:prSet presAssocID="{796217CC-3E8E-4648-BBC7-FF1627E5BCFA}" presName="rootText" presStyleLbl="node4" presStyleIdx="14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2FCA3D-1F42-A042-8190-5167F97C1404}" type="pres">
      <dgm:prSet presAssocID="{796217CC-3E8E-4648-BBC7-FF1627E5BCFA}" presName="rootConnector" presStyleLbl="node4" presStyleIdx="14" presStyleCnt="19"/>
      <dgm:spPr/>
      <dgm:t>
        <a:bodyPr/>
        <a:lstStyle/>
        <a:p>
          <a:endParaRPr lang="en-US"/>
        </a:p>
      </dgm:t>
    </dgm:pt>
    <dgm:pt modelId="{CEBB4774-966D-A941-948D-E3180A8F8533}" type="pres">
      <dgm:prSet presAssocID="{796217CC-3E8E-4648-BBC7-FF1627E5BCFA}" presName="hierChild4" presStyleCnt="0"/>
      <dgm:spPr/>
      <dgm:t>
        <a:bodyPr/>
        <a:lstStyle/>
        <a:p>
          <a:endParaRPr lang="de-DE"/>
        </a:p>
      </dgm:t>
    </dgm:pt>
    <dgm:pt modelId="{4AE67F66-6162-FF40-8579-B85B800A3C6F}" type="pres">
      <dgm:prSet presAssocID="{796217CC-3E8E-4648-BBC7-FF1627E5BCFA}" presName="hierChild5" presStyleCnt="0"/>
      <dgm:spPr/>
      <dgm:t>
        <a:bodyPr/>
        <a:lstStyle/>
        <a:p>
          <a:endParaRPr lang="de-DE"/>
        </a:p>
      </dgm:t>
    </dgm:pt>
    <dgm:pt modelId="{B54C4B41-ACC2-DB4D-9BFE-481904A797D2}" type="pres">
      <dgm:prSet presAssocID="{5AB9A947-D723-6844-9643-5BA52030410A}" presName="hierChild5" presStyleCnt="0"/>
      <dgm:spPr/>
      <dgm:t>
        <a:bodyPr/>
        <a:lstStyle/>
        <a:p>
          <a:endParaRPr lang="de-DE"/>
        </a:p>
      </dgm:t>
    </dgm:pt>
    <dgm:pt modelId="{9F35D876-5CDB-2543-965A-6A908834843D}" type="pres">
      <dgm:prSet presAssocID="{7C1DD4C9-6E61-A94D-BE2F-607AA1D7A31C}" presName="hierChild5" presStyleCnt="0"/>
      <dgm:spPr/>
      <dgm:t>
        <a:bodyPr/>
        <a:lstStyle/>
        <a:p>
          <a:endParaRPr lang="de-DE"/>
        </a:p>
      </dgm:t>
    </dgm:pt>
    <dgm:pt modelId="{0CC00D1F-3857-6C41-B8AC-648BAA7CF4FD}" type="pres">
      <dgm:prSet presAssocID="{9898E29E-82CB-D945-82CA-082720C07B45}" presName="Name37" presStyleLbl="parChTrans1D2" presStyleIdx="1" presStyleCnt="6"/>
      <dgm:spPr/>
      <dgm:t>
        <a:bodyPr/>
        <a:lstStyle/>
        <a:p>
          <a:endParaRPr lang="en-US"/>
        </a:p>
      </dgm:t>
    </dgm:pt>
    <dgm:pt modelId="{52CABA87-8AB5-0347-9A6A-971C0D10322B}" type="pres">
      <dgm:prSet presAssocID="{DC5F4C98-F7A6-834D-8199-C6DE853927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6994E98-B530-F843-ABEE-245FB52825A6}" type="pres">
      <dgm:prSet presAssocID="{DC5F4C98-F7A6-834D-8199-C6DE85392782}" presName="rootComposite" presStyleCnt="0"/>
      <dgm:spPr/>
      <dgm:t>
        <a:bodyPr/>
        <a:lstStyle/>
        <a:p>
          <a:endParaRPr lang="de-DE"/>
        </a:p>
      </dgm:t>
    </dgm:pt>
    <dgm:pt modelId="{A62A9869-D295-174B-9997-DC714538F8CD}" type="pres">
      <dgm:prSet presAssocID="{DC5F4C98-F7A6-834D-8199-C6DE85392782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E01C60-56DD-354C-9FC5-3BA301869643}" type="pres">
      <dgm:prSet presAssocID="{DC5F4C98-F7A6-834D-8199-C6DE85392782}" presName="rootConnector" presStyleLbl="node2" presStyleIdx="1" presStyleCnt="6"/>
      <dgm:spPr/>
      <dgm:t>
        <a:bodyPr/>
        <a:lstStyle/>
        <a:p>
          <a:endParaRPr lang="en-US"/>
        </a:p>
      </dgm:t>
    </dgm:pt>
    <dgm:pt modelId="{2D4A336B-EB4C-C041-947D-4CD28B9E882C}" type="pres">
      <dgm:prSet presAssocID="{DC5F4C98-F7A6-834D-8199-C6DE85392782}" presName="hierChild4" presStyleCnt="0"/>
      <dgm:spPr/>
      <dgm:t>
        <a:bodyPr/>
        <a:lstStyle/>
        <a:p>
          <a:endParaRPr lang="de-DE"/>
        </a:p>
      </dgm:t>
    </dgm:pt>
    <dgm:pt modelId="{61D410D0-F555-4C49-8784-553968870631}" type="pres">
      <dgm:prSet presAssocID="{C069DB2B-2004-7840-9BAB-8020C5CC2EFE}" presName="Name37" presStyleLbl="parChTrans1D3" presStyleIdx="4" presStyleCnt="16"/>
      <dgm:spPr/>
      <dgm:t>
        <a:bodyPr/>
        <a:lstStyle/>
        <a:p>
          <a:endParaRPr lang="en-US"/>
        </a:p>
      </dgm:t>
    </dgm:pt>
    <dgm:pt modelId="{39C8CD4F-6D4D-2341-93BA-F761B60EB5FD}" type="pres">
      <dgm:prSet presAssocID="{6F87B29D-58D0-284B-9E8F-9D048E1DFDE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F57D9D7-7DA8-3142-9516-4308C7B0D2C0}" type="pres">
      <dgm:prSet presAssocID="{6F87B29D-58D0-284B-9E8F-9D048E1DFDEC}" presName="rootComposite" presStyleCnt="0"/>
      <dgm:spPr/>
      <dgm:t>
        <a:bodyPr/>
        <a:lstStyle/>
        <a:p>
          <a:endParaRPr lang="de-DE"/>
        </a:p>
      </dgm:t>
    </dgm:pt>
    <dgm:pt modelId="{18F133EE-5A30-9D4F-A9F4-20ECCA44DA12}" type="pres">
      <dgm:prSet presAssocID="{6F87B29D-58D0-284B-9E8F-9D048E1DFDEC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0F2BB-1695-C246-91EF-BE367B840AC2}" type="pres">
      <dgm:prSet presAssocID="{6F87B29D-58D0-284B-9E8F-9D048E1DFDEC}" presName="rootConnector" presStyleLbl="node3" presStyleIdx="4" presStyleCnt="16"/>
      <dgm:spPr/>
      <dgm:t>
        <a:bodyPr/>
        <a:lstStyle/>
        <a:p>
          <a:endParaRPr lang="en-US"/>
        </a:p>
      </dgm:t>
    </dgm:pt>
    <dgm:pt modelId="{1FB7DFBA-AD0F-C642-87D3-E946D6CA454A}" type="pres">
      <dgm:prSet presAssocID="{6F87B29D-58D0-284B-9E8F-9D048E1DFDEC}" presName="hierChild4" presStyleCnt="0"/>
      <dgm:spPr/>
      <dgm:t>
        <a:bodyPr/>
        <a:lstStyle/>
        <a:p>
          <a:endParaRPr lang="de-DE"/>
        </a:p>
      </dgm:t>
    </dgm:pt>
    <dgm:pt modelId="{221F575B-7A07-4B22-B30C-55EDBF09B77F}" type="pres">
      <dgm:prSet presAssocID="{68EAD0F9-C6E4-4EC8-BC21-63D7B0CD8B07}" presName="Name37" presStyleLbl="parChTrans1D4" presStyleIdx="15" presStyleCnt="19"/>
      <dgm:spPr/>
      <dgm:t>
        <a:bodyPr/>
        <a:lstStyle/>
        <a:p>
          <a:endParaRPr lang="de-DE"/>
        </a:p>
      </dgm:t>
    </dgm:pt>
    <dgm:pt modelId="{8F0D7037-A4CA-42E7-B841-959586654DB9}" type="pres">
      <dgm:prSet presAssocID="{300FF91C-3AC1-4BC6-9001-1A72C56B91E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5B8A704-9FF8-4129-9C80-4FDCF6D6BC7A}" type="pres">
      <dgm:prSet presAssocID="{300FF91C-3AC1-4BC6-9001-1A72C56B91E3}" presName="rootComposite" presStyleCnt="0"/>
      <dgm:spPr/>
      <dgm:t>
        <a:bodyPr/>
        <a:lstStyle/>
        <a:p>
          <a:endParaRPr lang="de-DE"/>
        </a:p>
      </dgm:t>
    </dgm:pt>
    <dgm:pt modelId="{D28F7E55-7AF1-4712-835A-2B414229FB09}" type="pres">
      <dgm:prSet presAssocID="{300FF91C-3AC1-4BC6-9001-1A72C56B91E3}" presName="rootText" presStyleLbl="node4" presStyleIdx="15" presStyleCnt="1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91DC434-73A4-4035-983F-E80503E431FE}" type="pres">
      <dgm:prSet presAssocID="{300FF91C-3AC1-4BC6-9001-1A72C56B91E3}" presName="rootConnector" presStyleLbl="node4" presStyleIdx="15" presStyleCnt="19"/>
      <dgm:spPr/>
      <dgm:t>
        <a:bodyPr/>
        <a:lstStyle/>
        <a:p>
          <a:endParaRPr lang="de-DE"/>
        </a:p>
      </dgm:t>
    </dgm:pt>
    <dgm:pt modelId="{EEF0B8D0-F65E-40E6-8A24-8DBB70E8D7C3}" type="pres">
      <dgm:prSet presAssocID="{300FF91C-3AC1-4BC6-9001-1A72C56B91E3}" presName="hierChild4" presStyleCnt="0"/>
      <dgm:spPr/>
      <dgm:t>
        <a:bodyPr/>
        <a:lstStyle/>
        <a:p>
          <a:endParaRPr lang="de-DE"/>
        </a:p>
      </dgm:t>
    </dgm:pt>
    <dgm:pt modelId="{1588424F-844D-4B86-BD24-5E98F54618B8}" type="pres">
      <dgm:prSet presAssocID="{300FF91C-3AC1-4BC6-9001-1A72C56B91E3}" presName="hierChild5" presStyleCnt="0"/>
      <dgm:spPr/>
      <dgm:t>
        <a:bodyPr/>
        <a:lstStyle/>
        <a:p>
          <a:endParaRPr lang="de-DE"/>
        </a:p>
      </dgm:t>
    </dgm:pt>
    <dgm:pt modelId="{54A062AF-4086-174D-BE0B-C5DCDBAE0EE5}" type="pres">
      <dgm:prSet presAssocID="{14001AF0-8DAD-9D45-8217-08F74B580931}" presName="Name37" presStyleLbl="parChTrans1D4" presStyleIdx="16" presStyleCnt="19"/>
      <dgm:spPr/>
      <dgm:t>
        <a:bodyPr/>
        <a:lstStyle/>
        <a:p>
          <a:endParaRPr lang="en-US"/>
        </a:p>
      </dgm:t>
    </dgm:pt>
    <dgm:pt modelId="{D7BB48D0-6DF3-B242-9B4A-8CCDD2C28B37}" type="pres">
      <dgm:prSet presAssocID="{4C276EA3-C423-C249-A83C-D15A4EEB0EB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D011435-12D6-2749-9FB5-403FE6999198}" type="pres">
      <dgm:prSet presAssocID="{4C276EA3-C423-C249-A83C-D15A4EEB0EB3}" presName="rootComposite" presStyleCnt="0"/>
      <dgm:spPr/>
      <dgm:t>
        <a:bodyPr/>
        <a:lstStyle/>
        <a:p>
          <a:endParaRPr lang="de-DE"/>
        </a:p>
      </dgm:t>
    </dgm:pt>
    <dgm:pt modelId="{9F9B6CA7-0A65-DE4D-A923-DAA112C2E211}" type="pres">
      <dgm:prSet presAssocID="{4C276EA3-C423-C249-A83C-D15A4EEB0EB3}" presName="rootText" presStyleLbl="node4" presStyleIdx="16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3DDAC4-F4ED-174A-A38C-ACD4DD5C932F}" type="pres">
      <dgm:prSet presAssocID="{4C276EA3-C423-C249-A83C-D15A4EEB0EB3}" presName="rootConnector" presStyleLbl="node4" presStyleIdx="16" presStyleCnt="19"/>
      <dgm:spPr/>
      <dgm:t>
        <a:bodyPr/>
        <a:lstStyle/>
        <a:p>
          <a:endParaRPr lang="en-US"/>
        </a:p>
      </dgm:t>
    </dgm:pt>
    <dgm:pt modelId="{D0BAF115-BFC4-8A42-8892-CAC5BB8578FA}" type="pres">
      <dgm:prSet presAssocID="{4C276EA3-C423-C249-A83C-D15A4EEB0EB3}" presName="hierChild4" presStyleCnt="0"/>
      <dgm:spPr/>
      <dgm:t>
        <a:bodyPr/>
        <a:lstStyle/>
        <a:p>
          <a:endParaRPr lang="de-DE"/>
        </a:p>
      </dgm:t>
    </dgm:pt>
    <dgm:pt modelId="{E935C2AB-BA3D-6448-B455-9C44323C7296}" type="pres">
      <dgm:prSet presAssocID="{4C276EA3-C423-C249-A83C-D15A4EEB0EB3}" presName="hierChild5" presStyleCnt="0"/>
      <dgm:spPr/>
      <dgm:t>
        <a:bodyPr/>
        <a:lstStyle/>
        <a:p>
          <a:endParaRPr lang="de-DE"/>
        </a:p>
      </dgm:t>
    </dgm:pt>
    <dgm:pt modelId="{2512F669-7E48-2548-98B7-7ED8692DD0D5}" type="pres">
      <dgm:prSet presAssocID="{5BB59F4B-AFC7-8246-9AC8-BC149F603450}" presName="Name37" presStyleLbl="parChTrans1D4" presStyleIdx="17" presStyleCnt="19"/>
      <dgm:spPr/>
      <dgm:t>
        <a:bodyPr/>
        <a:lstStyle/>
        <a:p>
          <a:endParaRPr lang="en-US"/>
        </a:p>
      </dgm:t>
    </dgm:pt>
    <dgm:pt modelId="{253E3363-CC1C-CD41-BF5A-0838A3C019BC}" type="pres">
      <dgm:prSet presAssocID="{D8DB229C-AEAC-9647-A92A-E4E11D47604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2768FDE-3635-8945-81EC-C3497C1981E0}" type="pres">
      <dgm:prSet presAssocID="{D8DB229C-AEAC-9647-A92A-E4E11D47604A}" presName="rootComposite" presStyleCnt="0"/>
      <dgm:spPr/>
      <dgm:t>
        <a:bodyPr/>
        <a:lstStyle/>
        <a:p>
          <a:endParaRPr lang="de-DE"/>
        </a:p>
      </dgm:t>
    </dgm:pt>
    <dgm:pt modelId="{AEB12696-2561-9D4C-812F-567F5E9AAB82}" type="pres">
      <dgm:prSet presAssocID="{D8DB229C-AEAC-9647-A92A-E4E11D47604A}" presName="rootText" presStyleLbl="node4" presStyleIdx="17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00021B-2323-2040-B8A6-E2C901853223}" type="pres">
      <dgm:prSet presAssocID="{D8DB229C-AEAC-9647-A92A-E4E11D47604A}" presName="rootConnector" presStyleLbl="node4" presStyleIdx="17" presStyleCnt="19"/>
      <dgm:spPr/>
      <dgm:t>
        <a:bodyPr/>
        <a:lstStyle/>
        <a:p>
          <a:endParaRPr lang="en-US"/>
        </a:p>
      </dgm:t>
    </dgm:pt>
    <dgm:pt modelId="{833A72F9-C686-0A4B-8236-87134CC5C263}" type="pres">
      <dgm:prSet presAssocID="{D8DB229C-AEAC-9647-A92A-E4E11D47604A}" presName="hierChild4" presStyleCnt="0"/>
      <dgm:spPr/>
      <dgm:t>
        <a:bodyPr/>
        <a:lstStyle/>
        <a:p>
          <a:endParaRPr lang="de-DE"/>
        </a:p>
      </dgm:t>
    </dgm:pt>
    <dgm:pt modelId="{81A00603-B923-194E-BAE7-B613EA8D8DF8}" type="pres">
      <dgm:prSet presAssocID="{D8DB229C-AEAC-9647-A92A-E4E11D47604A}" presName="hierChild5" presStyleCnt="0"/>
      <dgm:spPr/>
      <dgm:t>
        <a:bodyPr/>
        <a:lstStyle/>
        <a:p>
          <a:endParaRPr lang="de-DE"/>
        </a:p>
      </dgm:t>
    </dgm:pt>
    <dgm:pt modelId="{52B2C3D0-1869-F349-9962-86F8CAC8C46A}" type="pres">
      <dgm:prSet presAssocID="{4393CE42-7C71-5245-9C0F-F1BFC54FE9EE}" presName="Name37" presStyleLbl="parChTrans1D4" presStyleIdx="18" presStyleCnt="19"/>
      <dgm:spPr/>
      <dgm:t>
        <a:bodyPr/>
        <a:lstStyle/>
        <a:p>
          <a:endParaRPr lang="en-US"/>
        </a:p>
      </dgm:t>
    </dgm:pt>
    <dgm:pt modelId="{A6D31573-2126-2D4B-8CE0-DE57A90B5B43}" type="pres">
      <dgm:prSet presAssocID="{1857A7FE-1761-3F45-95E0-72940D18E88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E130ADD-0D03-B64E-B951-AB8DCC968FF9}" type="pres">
      <dgm:prSet presAssocID="{1857A7FE-1761-3F45-95E0-72940D18E88A}" presName="rootComposite" presStyleCnt="0"/>
      <dgm:spPr/>
      <dgm:t>
        <a:bodyPr/>
        <a:lstStyle/>
        <a:p>
          <a:endParaRPr lang="de-DE"/>
        </a:p>
      </dgm:t>
    </dgm:pt>
    <dgm:pt modelId="{FA19391D-F9D8-2246-89EB-6DBFBE874373}" type="pres">
      <dgm:prSet presAssocID="{1857A7FE-1761-3F45-95E0-72940D18E88A}" presName="rootText" presStyleLbl="node4" presStyleIdx="18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8CC33F-AF99-3C4C-9303-3B52F7461F5F}" type="pres">
      <dgm:prSet presAssocID="{1857A7FE-1761-3F45-95E0-72940D18E88A}" presName="rootConnector" presStyleLbl="node4" presStyleIdx="18" presStyleCnt="19"/>
      <dgm:spPr/>
      <dgm:t>
        <a:bodyPr/>
        <a:lstStyle/>
        <a:p>
          <a:endParaRPr lang="en-US"/>
        </a:p>
      </dgm:t>
    </dgm:pt>
    <dgm:pt modelId="{3B75E559-6F87-C24A-B948-9744F6475208}" type="pres">
      <dgm:prSet presAssocID="{1857A7FE-1761-3F45-95E0-72940D18E88A}" presName="hierChild4" presStyleCnt="0"/>
      <dgm:spPr/>
      <dgm:t>
        <a:bodyPr/>
        <a:lstStyle/>
        <a:p>
          <a:endParaRPr lang="de-DE"/>
        </a:p>
      </dgm:t>
    </dgm:pt>
    <dgm:pt modelId="{D0810C6D-AAE6-384F-8D22-8E2A8B722062}" type="pres">
      <dgm:prSet presAssocID="{1857A7FE-1761-3F45-95E0-72940D18E88A}" presName="hierChild5" presStyleCnt="0"/>
      <dgm:spPr/>
      <dgm:t>
        <a:bodyPr/>
        <a:lstStyle/>
        <a:p>
          <a:endParaRPr lang="de-DE"/>
        </a:p>
      </dgm:t>
    </dgm:pt>
    <dgm:pt modelId="{4DC24317-EEF7-5645-8A2B-DC6492295266}" type="pres">
      <dgm:prSet presAssocID="{6F87B29D-58D0-284B-9E8F-9D048E1DFDEC}" presName="hierChild5" presStyleCnt="0"/>
      <dgm:spPr/>
      <dgm:t>
        <a:bodyPr/>
        <a:lstStyle/>
        <a:p>
          <a:endParaRPr lang="de-DE"/>
        </a:p>
      </dgm:t>
    </dgm:pt>
    <dgm:pt modelId="{8332A458-E319-A942-AE4C-21F06B0969C5}" type="pres">
      <dgm:prSet presAssocID="{0F27F9C3-206D-1243-A14F-FF0B93D7BE1B}" presName="Name37" presStyleLbl="parChTrans1D3" presStyleIdx="5" presStyleCnt="16"/>
      <dgm:spPr/>
      <dgm:t>
        <a:bodyPr/>
        <a:lstStyle/>
        <a:p>
          <a:endParaRPr lang="en-US"/>
        </a:p>
      </dgm:t>
    </dgm:pt>
    <dgm:pt modelId="{C6D81DE8-FDA2-314C-A607-ADBF6E840011}" type="pres">
      <dgm:prSet presAssocID="{0099B602-E349-914D-967B-8FF48996551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D86FDD7-0652-7749-B4FE-EBB2B0E66B8B}" type="pres">
      <dgm:prSet presAssocID="{0099B602-E349-914D-967B-8FF48996551E}" presName="rootComposite" presStyleCnt="0"/>
      <dgm:spPr/>
      <dgm:t>
        <a:bodyPr/>
        <a:lstStyle/>
        <a:p>
          <a:endParaRPr lang="de-DE"/>
        </a:p>
      </dgm:t>
    </dgm:pt>
    <dgm:pt modelId="{894066F4-C13C-E14B-B565-9B5A0D10E28B}" type="pres">
      <dgm:prSet presAssocID="{0099B602-E349-914D-967B-8FF48996551E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7FAB02-AB38-2541-8CB7-BEDDB04C3977}" type="pres">
      <dgm:prSet presAssocID="{0099B602-E349-914D-967B-8FF48996551E}" presName="rootConnector" presStyleLbl="node3" presStyleIdx="5" presStyleCnt="16"/>
      <dgm:spPr/>
      <dgm:t>
        <a:bodyPr/>
        <a:lstStyle/>
        <a:p>
          <a:endParaRPr lang="en-US"/>
        </a:p>
      </dgm:t>
    </dgm:pt>
    <dgm:pt modelId="{FEBEDB2B-4616-1541-8666-E3EBD0151DD2}" type="pres">
      <dgm:prSet presAssocID="{0099B602-E349-914D-967B-8FF48996551E}" presName="hierChild4" presStyleCnt="0"/>
      <dgm:spPr/>
      <dgm:t>
        <a:bodyPr/>
        <a:lstStyle/>
        <a:p>
          <a:endParaRPr lang="de-DE"/>
        </a:p>
      </dgm:t>
    </dgm:pt>
    <dgm:pt modelId="{9DD6C18B-7A52-DB4D-84C6-24CE8D5686DA}" type="pres">
      <dgm:prSet presAssocID="{0099B602-E349-914D-967B-8FF48996551E}" presName="hierChild5" presStyleCnt="0"/>
      <dgm:spPr/>
      <dgm:t>
        <a:bodyPr/>
        <a:lstStyle/>
        <a:p>
          <a:endParaRPr lang="de-DE"/>
        </a:p>
      </dgm:t>
    </dgm:pt>
    <dgm:pt modelId="{86EF8641-62AA-B847-9349-B8027C381F3C}" type="pres">
      <dgm:prSet presAssocID="{09C7EE61-1618-9A4D-95F8-546635C435A0}" presName="Name37" presStyleLbl="parChTrans1D3" presStyleIdx="6" presStyleCnt="16"/>
      <dgm:spPr/>
      <dgm:t>
        <a:bodyPr/>
        <a:lstStyle/>
        <a:p>
          <a:endParaRPr lang="en-US"/>
        </a:p>
      </dgm:t>
    </dgm:pt>
    <dgm:pt modelId="{104B3786-FD88-4F4D-9B7C-AF387BBA70FB}" type="pres">
      <dgm:prSet presAssocID="{FFFA8102-D658-104E-97D8-29671F1BB83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B498727-D34F-5D4D-B757-4A45E96CB922}" type="pres">
      <dgm:prSet presAssocID="{FFFA8102-D658-104E-97D8-29671F1BB83A}" presName="rootComposite" presStyleCnt="0"/>
      <dgm:spPr/>
      <dgm:t>
        <a:bodyPr/>
        <a:lstStyle/>
        <a:p>
          <a:endParaRPr lang="de-DE"/>
        </a:p>
      </dgm:t>
    </dgm:pt>
    <dgm:pt modelId="{11096D8F-7EDD-A94B-BA7F-4842FD558CE9}" type="pres">
      <dgm:prSet presAssocID="{FFFA8102-D658-104E-97D8-29671F1BB83A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1F6A2D-1445-224F-864F-66B775280B5A}" type="pres">
      <dgm:prSet presAssocID="{FFFA8102-D658-104E-97D8-29671F1BB83A}" presName="rootConnector" presStyleLbl="node3" presStyleIdx="6" presStyleCnt="16"/>
      <dgm:spPr/>
      <dgm:t>
        <a:bodyPr/>
        <a:lstStyle/>
        <a:p>
          <a:endParaRPr lang="en-US"/>
        </a:p>
      </dgm:t>
    </dgm:pt>
    <dgm:pt modelId="{E2A71E0E-E6B5-D946-B3EC-8BD8BE7624C2}" type="pres">
      <dgm:prSet presAssocID="{FFFA8102-D658-104E-97D8-29671F1BB83A}" presName="hierChild4" presStyleCnt="0"/>
      <dgm:spPr/>
      <dgm:t>
        <a:bodyPr/>
        <a:lstStyle/>
        <a:p>
          <a:endParaRPr lang="de-DE"/>
        </a:p>
      </dgm:t>
    </dgm:pt>
    <dgm:pt modelId="{62264519-4535-9642-A4EA-E3349F625A6A}" type="pres">
      <dgm:prSet presAssocID="{FFFA8102-D658-104E-97D8-29671F1BB83A}" presName="hierChild5" presStyleCnt="0"/>
      <dgm:spPr/>
      <dgm:t>
        <a:bodyPr/>
        <a:lstStyle/>
        <a:p>
          <a:endParaRPr lang="de-DE"/>
        </a:p>
      </dgm:t>
    </dgm:pt>
    <dgm:pt modelId="{94E01472-E06D-7F48-BEE9-4AFDE70DC955}" type="pres">
      <dgm:prSet presAssocID="{DC5F4C98-F7A6-834D-8199-C6DE85392782}" presName="hierChild5" presStyleCnt="0"/>
      <dgm:spPr/>
      <dgm:t>
        <a:bodyPr/>
        <a:lstStyle/>
        <a:p>
          <a:endParaRPr lang="de-DE"/>
        </a:p>
      </dgm:t>
    </dgm:pt>
    <dgm:pt modelId="{9B0B5BBB-533C-3F43-A66C-70E45BDE5433}" type="pres">
      <dgm:prSet presAssocID="{CB59C461-D618-E44C-AC9E-E98C08A07FCB}" presName="Name37" presStyleLbl="parChTrans1D2" presStyleIdx="2" presStyleCnt="6"/>
      <dgm:spPr/>
      <dgm:t>
        <a:bodyPr/>
        <a:lstStyle/>
        <a:p>
          <a:endParaRPr lang="en-US"/>
        </a:p>
      </dgm:t>
    </dgm:pt>
    <dgm:pt modelId="{5163FF16-2737-FC44-A5E6-4E0FEE397142}" type="pres">
      <dgm:prSet presAssocID="{37538C5A-4899-D945-9FA7-508F7E5B7BC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059384B-33F8-7A46-805D-F8BA61618EE0}" type="pres">
      <dgm:prSet presAssocID="{37538C5A-4899-D945-9FA7-508F7E5B7BCC}" presName="rootComposite" presStyleCnt="0"/>
      <dgm:spPr/>
      <dgm:t>
        <a:bodyPr/>
        <a:lstStyle/>
        <a:p>
          <a:endParaRPr lang="de-DE"/>
        </a:p>
      </dgm:t>
    </dgm:pt>
    <dgm:pt modelId="{013E3329-4A28-064B-B646-3CC5643C9521}" type="pres">
      <dgm:prSet presAssocID="{37538C5A-4899-D945-9FA7-508F7E5B7BCC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0D95E-3D7F-D645-BB8F-B6EBB35D4807}" type="pres">
      <dgm:prSet presAssocID="{37538C5A-4899-D945-9FA7-508F7E5B7BCC}" presName="rootConnector" presStyleLbl="node2" presStyleIdx="2" presStyleCnt="6"/>
      <dgm:spPr/>
      <dgm:t>
        <a:bodyPr/>
        <a:lstStyle/>
        <a:p>
          <a:endParaRPr lang="en-US"/>
        </a:p>
      </dgm:t>
    </dgm:pt>
    <dgm:pt modelId="{DFABB597-EFA5-C04A-B9AE-112270750001}" type="pres">
      <dgm:prSet presAssocID="{37538C5A-4899-D945-9FA7-508F7E5B7BCC}" presName="hierChild4" presStyleCnt="0"/>
      <dgm:spPr/>
      <dgm:t>
        <a:bodyPr/>
        <a:lstStyle/>
        <a:p>
          <a:endParaRPr lang="de-DE"/>
        </a:p>
      </dgm:t>
    </dgm:pt>
    <dgm:pt modelId="{BE5C2F8E-00E7-4C4B-AE73-0698EA52DE27}" type="pres">
      <dgm:prSet presAssocID="{37538C5A-4899-D945-9FA7-508F7E5B7BCC}" presName="hierChild5" presStyleCnt="0"/>
      <dgm:spPr/>
      <dgm:t>
        <a:bodyPr/>
        <a:lstStyle/>
        <a:p>
          <a:endParaRPr lang="de-DE"/>
        </a:p>
      </dgm:t>
    </dgm:pt>
    <dgm:pt modelId="{0CDC97DF-4F40-8A47-9551-DF913D0D44DA}" type="pres">
      <dgm:prSet presAssocID="{BD6A5067-384B-9F4E-BB8C-47448A5A0F6B}" presName="Name37" presStyleLbl="parChTrans1D2" presStyleIdx="3" presStyleCnt="6"/>
      <dgm:spPr/>
      <dgm:t>
        <a:bodyPr/>
        <a:lstStyle/>
        <a:p>
          <a:endParaRPr lang="en-US"/>
        </a:p>
      </dgm:t>
    </dgm:pt>
    <dgm:pt modelId="{09560308-E118-8B49-9751-40227137E7FD}" type="pres">
      <dgm:prSet presAssocID="{BEA48A63-F2DB-D140-981E-AE6E9F81C3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3A98C7-65D0-A54E-B871-BDB03AFE35BA}" type="pres">
      <dgm:prSet presAssocID="{BEA48A63-F2DB-D140-981E-AE6E9F81C3FC}" presName="rootComposite" presStyleCnt="0"/>
      <dgm:spPr/>
      <dgm:t>
        <a:bodyPr/>
        <a:lstStyle/>
        <a:p>
          <a:endParaRPr lang="de-DE"/>
        </a:p>
      </dgm:t>
    </dgm:pt>
    <dgm:pt modelId="{6D1CC756-7DBF-9442-BBB9-863D2FAFC628}" type="pres">
      <dgm:prSet presAssocID="{BEA48A63-F2DB-D140-981E-AE6E9F81C3FC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ED1923-DB2E-224E-8073-4431646E2843}" type="pres">
      <dgm:prSet presAssocID="{BEA48A63-F2DB-D140-981E-AE6E9F81C3FC}" presName="rootConnector" presStyleLbl="node2" presStyleIdx="3" presStyleCnt="6"/>
      <dgm:spPr/>
      <dgm:t>
        <a:bodyPr/>
        <a:lstStyle/>
        <a:p>
          <a:endParaRPr lang="en-US"/>
        </a:p>
      </dgm:t>
    </dgm:pt>
    <dgm:pt modelId="{A5A99808-5AB3-8046-9053-87906927EA8A}" type="pres">
      <dgm:prSet presAssocID="{BEA48A63-F2DB-D140-981E-AE6E9F81C3FC}" presName="hierChild4" presStyleCnt="0"/>
      <dgm:spPr/>
      <dgm:t>
        <a:bodyPr/>
        <a:lstStyle/>
        <a:p>
          <a:endParaRPr lang="de-DE"/>
        </a:p>
      </dgm:t>
    </dgm:pt>
    <dgm:pt modelId="{DE5CE3F8-FE05-7E45-93CC-A307F09599ED}" type="pres">
      <dgm:prSet presAssocID="{2AF5CE85-F45A-104D-ACD0-E638DF6752F9}" presName="Name37" presStyleLbl="parChTrans1D3" presStyleIdx="7" presStyleCnt="16"/>
      <dgm:spPr/>
      <dgm:t>
        <a:bodyPr/>
        <a:lstStyle/>
        <a:p>
          <a:endParaRPr lang="en-US"/>
        </a:p>
      </dgm:t>
    </dgm:pt>
    <dgm:pt modelId="{37BD174F-11DA-B044-8951-9E3B95736974}" type="pres">
      <dgm:prSet presAssocID="{1BF82D8D-D09B-D542-B6D4-3A277725709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E57D5B-DD5D-784C-A2A8-D41EE7FA1B93}" type="pres">
      <dgm:prSet presAssocID="{1BF82D8D-D09B-D542-B6D4-3A2777257091}" presName="rootComposite" presStyleCnt="0"/>
      <dgm:spPr/>
      <dgm:t>
        <a:bodyPr/>
        <a:lstStyle/>
        <a:p>
          <a:endParaRPr lang="de-DE"/>
        </a:p>
      </dgm:t>
    </dgm:pt>
    <dgm:pt modelId="{B1D5ADD9-A546-E141-8EEB-DC4002B0E27A}" type="pres">
      <dgm:prSet presAssocID="{1BF82D8D-D09B-D542-B6D4-3A2777257091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A4EA9B-FFDE-6E4D-BBE0-432F02DAE1CA}" type="pres">
      <dgm:prSet presAssocID="{1BF82D8D-D09B-D542-B6D4-3A2777257091}" presName="rootConnector" presStyleLbl="node3" presStyleIdx="7" presStyleCnt="16"/>
      <dgm:spPr/>
      <dgm:t>
        <a:bodyPr/>
        <a:lstStyle/>
        <a:p>
          <a:endParaRPr lang="en-US"/>
        </a:p>
      </dgm:t>
    </dgm:pt>
    <dgm:pt modelId="{FD24D521-4830-A343-9769-D723D96FC511}" type="pres">
      <dgm:prSet presAssocID="{1BF82D8D-D09B-D542-B6D4-3A2777257091}" presName="hierChild4" presStyleCnt="0"/>
      <dgm:spPr/>
      <dgm:t>
        <a:bodyPr/>
        <a:lstStyle/>
        <a:p>
          <a:endParaRPr lang="de-DE"/>
        </a:p>
      </dgm:t>
    </dgm:pt>
    <dgm:pt modelId="{1C00BA8A-EEEF-1543-8EB5-4E7C2DA4A40C}" type="pres">
      <dgm:prSet presAssocID="{1BF82D8D-D09B-D542-B6D4-3A2777257091}" presName="hierChild5" presStyleCnt="0"/>
      <dgm:spPr/>
      <dgm:t>
        <a:bodyPr/>
        <a:lstStyle/>
        <a:p>
          <a:endParaRPr lang="de-DE"/>
        </a:p>
      </dgm:t>
    </dgm:pt>
    <dgm:pt modelId="{17667F60-6414-8443-9E2A-E31F02C15AEB}" type="pres">
      <dgm:prSet presAssocID="{ECF666EC-7DC0-FC4F-B16D-2004D8097407}" presName="Name37" presStyleLbl="parChTrans1D3" presStyleIdx="8" presStyleCnt="16"/>
      <dgm:spPr/>
      <dgm:t>
        <a:bodyPr/>
        <a:lstStyle/>
        <a:p>
          <a:endParaRPr lang="en-US"/>
        </a:p>
      </dgm:t>
    </dgm:pt>
    <dgm:pt modelId="{76E5154D-2910-324B-B95D-D4F4DF41B836}" type="pres">
      <dgm:prSet presAssocID="{5C5E89D2-510D-C346-A7D5-308E26A55E3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5953B4-CA60-914D-80C6-0D9A2D67A387}" type="pres">
      <dgm:prSet presAssocID="{5C5E89D2-510D-C346-A7D5-308E26A55E3C}" presName="rootComposite" presStyleCnt="0"/>
      <dgm:spPr/>
      <dgm:t>
        <a:bodyPr/>
        <a:lstStyle/>
        <a:p>
          <a:endParaRPr lang="de-DE"/>
        </a:p>
      </dgm:t>
    </dgm:pt>
    <dgm:pt modelId="{F4492D31-06E1-4E42-AD4A-20BA680106D7}" type="pres">
      <dgm:prSet presAssocID="{5C5E89D2-510D-C346-A7D5-308E26A55E3C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B1BB0-EDED-C145-B566-42345E7FB522}" type="pres">
      <dgm:prSet presAssocID="{5C5E89D2-510D-C346-A7D5-308E26A55E3C}" presName="rootConnector" presStyleLbl="node3" presStyleIdx="8" presStyleCnt="16"/>
      <dgm:spPr/>
      <dgm:t>
        <a:bodyPr/>
        <a:lstStyle/>
        <a:p>
          <a:endParaRPr lang="en-US"/>
        </a:p>
      </dgm:t>
    </dgm:pt>
    <dgm:pt modelId="{DEB7940E-DC6C-4047-A76D-C3B0F68A080C}" type="pres">
      <dgm:prSet presAssocID="{5C5E89D2-510D-C346-A7D5-308E26A55E3C}" presName="hierChild4" presStyleCnt="0"/>
      <dgm:spPr/>
      <dgm:t>
        <a:bodyPr/>
        <a:lstStyle/>
        <a:p>
          <a:endParaRPr lang="de-DE"/>
        </a:p>
      </dgm:t>
    </dgm:pt>
    <dgm:pt modelId="{B356503D-4CF0-9944-A360-16FEA066001C}" type="pres">
      <dgm:prSet presAssocID="{5C5E89D2-510D-C346-A7D5-308E26A55E3C}" presName="hierChild5" presStyleCnt="0"/>
      <dgm:spPr/>
      <dgm:t>
        <a:bodyPr/>
        <a:lstStyle/>
        <a:p>
          <a:endParaRPr lang="de-DE"/>
        </a:p>
      </dgm:t>
    </dgm:pt>
    <dgm:pt modelId="{8664A3BF-9CA4-354E-B200-20FF5309BE20}" type="pres">
      <dgm:prSet presAssocID="{7A5447E1-55E7-AC4E-88FC-6ED95B20A836}" presName="Name37" presStyleLbl="parChTrans1D3" presStyleIdx="9" presStyleCnt="16"/>
      <dgm:spPr/>
      <dgm:t>
        <a:bodyPr/>
        <a:lstStyle/>
        <a:p>
          <a:endParaRPr lang="en-US"/>
        </a:p>
      </dgm:t>
    </dgm:pt>
    <dgm:pt modelId="{DEF0CC9A-19C8-1D48-B7BE-6B9EA3B85EAC}" type="pres">
      <dgm:prSet presAssocID="{6D1AF49A-5C3F-C34C-AB43-09277E7D698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533C2A1C-8E7A-9542-9F89-30E17D57FEAF}" type="pres">
      <dgm:prSet presAssocID="{6D1AF49A-5C3F-C34C-AB43-09277E7D698C}" presName="rootComposite" presStyleCnt="0"/>
      <dgm:spPr/>
      <dgm:t>
        <a:bodyPr/>
        <a:lstStyle/>
        <a:p>
          <a:endParaRPr lang="de-DE"/>
        </a:p>
      </dgm:t>
    </dgm:pt>
    <dgm:pt modelId="{FBD450F9-FD4E-234C-A08F-F55E39AAA9AF}" type="pres">
      <dgm:prSet presAssocID="{6D1AF49A-5C3F-C34C-AB43-09277E7D698C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A44AA1-D551-5E41-BE4F-0383837EE790}" type="pres">
      <dgm:prSet presAssocID="{6D1AF49A-5C3F-C34C-AB43-09277E7D698C}" presName="rootConnector" presStyleLbl="node3" presStyleIdx="9" presStyleCnt="16"/>
      <dgm:spPr/>
      <dgm:t>
        <a:bodyPr/>
        <a:lstStyle/>
        <a:p>
          <a:endParaRPr lang="en-US"/>
        </a:p>
      </dgm:t>
    </dgm:pt>
    <dgm:pt modelId="{9EE68B4E-5D66-2441-9CF6-D6152CA6E21D}" type="pres">
      <dgm:prSet presAssocID="{6D1AF49A-5C3F-C34C-AB43-09277E7D698C}" presName="hierChild4" presStyleCnt="0"/>
      <dgm:spPr/>
      <dgm:t>
        <a:bodyPr/>
        <a:lstStyle/>
        <a:p>
          <a:endParaRPr lang="de-DE"/>
        </a:p>
      </dgm:t>
    </dgm:pt>
    <dgm:pt modelId="{6917B12D-8D7A-E84E-8B0F-7828DE03949F}" type="pres">
      <dgm:prSet presAssocID="{6D1AF49A-5C3F-C34C-AB43-09277E7D698C}" presName="hierChild5" presStyleCnt="0"/>
      <dgm:spPr/>
      <dgm:t>
        <a:bodyPr/>
        <a:lstStyle/>
        <a:p>
          <a:endParaRPr lang="de-DE"/>
        </a:p>
      </dgm:t>
    </dgm:pt>
    <dgm:pt modelId="{BBFDBA66-D84E-E94C-8AC0-DB4495972786}" type="pres">
      <dgm:prSet presAssocID="{BEA48A63-F2DB-D140-981E-AE6E9F81C3FC}" presName="hierChild5" presStyleCnt="0"/>
      <dgm:spPr/>
      <dgm:t>
        <a:bodyPr/>
        <a:lstStyle/>
        <a:p>
          <a:endParaRPr lang="de-DE"/>
        </a:p>
      </dgm:t>
    </dgm:pt>
    <dgm:pt modelId="{808AEA47-9732-4F41-9ADA-DCF7AFC441B0}" type="pres">
      <dgm:prSet presAssocID="{41A1BA35-5455-EE4B-A43C-027885BA85BE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535BE11-BE56-124B-A4C9-89C1BBCFC091}" type="pres">
      <dgm:prSet presAssocID="{96AA0A07-D9A4-7C40-AB2E-0F61B5433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03317B4-E98B-964A-A14B-CDA0424A4618}" type="pres">
      <dgm:prSet presAssocID="{96AA0A07-D9A4-7C40-AB2E-0F61B5433530}" presName="rootComposite" presStyleCnt="0"/>
      <dgm:spPr/>
      <dgm:t>
        <a:bodyPr/>
        <a:lstStyle/>
        <a:p>
          <a:endParaRPr lang="de-DE"/>
        </a:p>
      </dgm:t>
    </dgm:pt>
    <dgm:pt modelId="{79D6303D-D86F-C144-9B03-B27ECE9E9768}" type="pres">
      <dgm:prSet presAssocID="{96AA0A07-D9A4-7C40-AB2E-0F61B5433530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6FF9B9-BEE1-1346-9505-96E933FB04F5}" type="pres">
      <dgm:prSet presAssocID="{96AA0A07-D9A4-7C40-AB2E-0F61B5433530}" presName="rootConnector" presStyleLbl="node2" presStyleIdx="4" presStyleCnt="6"/>
      <dgm:spPr/>
      <dgm:t>
        <a:bodyPr/>
        <a:lstStyle/>
        <a:p>
          <a:endParaRPr lang="en-US"/>
        </a:p>
      </dgm:t>
    </dgm:pt>
    <dgm:pt modelId="{AE8B0D60-2ED4-1142-A79D-9C271C6BA7CA}" type="pres">
      <dgm:prSet presAssocID="{96AA0A07-D9A4-7C40-AB2E-0F61B5433530}" presName="hierChild4" presStyleCnt="0"/>
      <dgm:spPr/>
      <dgm:t>
        <a:bodyPr/>
        <a:lstStyle/>
        <a:p>
          <a:endParaRPr lang="de-DE"/>
        </a:p>
      </dgm:t>
    </dgm:pt>
    <dgm:pt modelId="{86EFF483-7E9E-2145-90A0-3F8F752B00D0}" type="pres">
      <dgm:prSet presAssocID="{9B521CA8-B8D8-064F-986D-2A1E7C76D09D}" presName="Name37" presStyleLbl="parChTrans1D3" presStyleIdx="10" presStyleCnt="16"/>
      <dgm:spPr/>
      <dgm:t>
        <a:bodyPr/>
        <a:lstStyle/>
        <a:p>
          <a:endParaRPr lang="en-US"/>
        </a:p>
      </dgm:t>
    </dgm:pt>
    <dgm:pt modelId="{DDAEF177-5503-154C-B589-D81E94EABDD5}" type="pres">
      <dgm:prSet presAssocID="{96CD4339-9344-724D-A1A9-333F6ED4FFA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1B33817-8DD7-1846-85B3-C34713B1BC07}" type="pres">
      <dgm:prSet presAssocID="{96CD4339-9344-724D-A1A9-333F6ED4FFA6}" presName="rootComposite" presStyleCnt="0"/>
      <dgm:spPr/>
      <dgm:t>
        <a:bodyPr/>
        <a:lstStyle/>
        <a:p>
          <a:endParaRPr lang="de-DE"/>
        </a:p>
      </dgm:t>
    </dgm:pt>
    <dgm:pt modelId="{9F4E9602-3F5B-A84B-AB0E-D902E774C227}" type="pres">
      <dgm:prSet presAssocID="{96CD4339-9344-724D-A1A9-333F6ED4FFA6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C680C2-672C-0C47-98CF-59E4F820C983}" type="pres">
      <dgm:prSet presAssocID="{96CD4339-9344-724D-A1A9-333F6ED4FFA6}" presName="rootConnector" presStyleLbl="node3" presStyleIdx="10" presStyleCnt="16"/>
      <dgm:spPr/>
      <dgm:t>
        <a:bodyPr/>
        <a:lstStyle/>
        <a:p>
          <a:endParaRPr lang="en-US"/>
        </a:p>
      </dgm:t>
    </dgm:pt>
    <dgm:pt modelId="{02381FF7-6DF8-3F46-AD89-2E5C73379D9E}" type="pres">
      <dgm:prSet presAssocID="{96CD4339-9344-724D-A1A9-333F6ED4FFA6}" presName="hierChild4" presStyleCnt="0"/>
      <dgm:spPr/>
      <dgm:t>
        <a:bodyPr/>
        <a:lstStyle/>
        <a:p>
          <a:endParaRPr lang="de-DE"/>
        </a:p>
      </dgm:t>
    </dgm:pt>
    <dgm:pt modelId="{049B82F5-0AD4-ED40-8984-59465F359A2A}" type="pres">
      <dgm:prSet presAssocID="{96CD4339-9344-724D-A1A9-333F6ED4FFA6}" presName="hierChild5" presStyleCnt="0"/>
      <dgm:spPr/>
      <dgm:t>
        <a:bodyPr/>
        <a:lstStyle/>
        <a:p>
          <a:endParaRPr lang="de-DE"/>
        </a:p>
      </dgm:t>
    </dgm:pt>
    <dgm:pt modelId="{E575B34A-7EEB-1549-98FD-8FFAADFEEB63}" type="pres">
      <dgm:prSet presAssocID="{68BD6D96-3C0A-B248-883E-F6D606376236}" presName="Name37" presStyleLbl="parChTrans1D3" presStyleIdx="11" presStyleCnt="16"/>
      <dgm:spPr/>
      <dgm:t>
        <a:bodyPr/>
        <a:lstStyle/>
        <a:p>
          <a:endParaRPr lang="en-US"/>
        </a:p>
      </dgm:t>
    </dgm:pt>
    <dgm:pt modelId="{27E7978A-F77F-F849-B9D6-A9D5B89C4F65}" type="pres">
      <dgm:prSet presAssocID="{1500E446-1E29-2544-9807-EC3CF3B93C28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CF4C857-FAAC-6D46-8EA8-13FBEEDF0AE0}" type="pres">
      <dgm:prSet presAssocID="{1500E446-1E29-2544-9807-EC3CF3B93C28}" presName="rootComposite" presStyleCnt="0"/>
      <dgm:spPr/>
      <dgm:t>
        <a:bodyPr/>
        <a:lstStyle/>
        <a:p>
          <a:endParaRPr lang="de-DE"/>
        </a:p>
      </dgm:t>
    </dgm:pt>
    <dgm:pt modelId="{A1C1FDC0-A92E-134E-BCA4-0549EBC9F8E9}" type="pres">
      <dgm:prSet presAssocID="{1500E446-1E29-2544-9807-EC3CF3B93C28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17ECF4-43B5-1944-A6CA-D51ADC781328}" type="pres">
      <dgm:prSet presAssocID="{1500E446-1E29-2544-9807-EC3CF3B93C28}" presName="rootConnector" presStyleLbl="node3" presStyleIdx="11" presStyleCnt="16"/>
      <dgm:spPr/>
      <dgm:t>
        <a:bodyPr/>
        <a:lstStyle/>
        <a:p>
          <a:endParaRPr lang="en-US"/>
        </a:p>
      </dgm:t>
    </dgm:pt>
    <dgm:pt modelId="{0A206FF2-D60F-D94F-A189-7B084D0CD712}" type="pres">
      <dgm:prSet presAssocID="{1500E446-1E29-2544-9807-EC3CF3B93C28}" presName="hierChild4" presStyleCnt="0"/>
      <dgm:spPr/>
      <dgm:t>
        <a:bodyPr/>
        <a:lstStyle/>
        <a:p>
          <a:endParaRPr lang="de-DE"/>
        </a:p>
      </dgm:t>
    </dgm:pt>
    <dgm:pt modelId="{5F617D9D-A914-DC45-9989-A2FA568CBD28}" type="pres">
      <dgm:prSet presAssocID="{1500E446-1E29-2544-9807-EC3CF3B93C28}" presName="hierChild5" presStyleCnt="0"/>
      <dgm:spPr/>
      <dgm:t>
        <a:bodyPr/>
        <a:lstStyle/>
        <a:p>
          <a:endParaRPr lang="de-DE"/>
        </a:p>
      </dgm:t>
    </dgm:pt>
    <dgm:pt modelId="{FC6F6ABD-F002-1B4F-8845-1287D7763972}" type="pres">
      <dgm:prSet presAssocID="{52011C4A-E881-DB4C-A3A9-BDF0DA6F7BB3}" presName="Name37" presStyleLbl="parChTrans1D3" presStyleIdx="12" presStyleCnt="16"/>
      <dgm:spPr/>
      <dgm:t>
        <a:bodyPr/>
        <a:lstStyle/>
        <a:p>
          <a:endParaRPr lang="en-US"/>
        </a:p>
      </dgm:t>
    </dgm:pt>
    <dgm:pt modelId="{B25A0257-FD5D-9F40-8F4B-3DA8ABCDDFAC}" type="pres">
      <dgm:prSet presAssocID="{60730F7D-2FCF-504A-92B0-A46F1199D3F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72749CB-9CAE-6642-92EB-57765C692DD7}" type="pres">
      <dgm:prSet presAssocID="{60730F7D-2FCF-504A-92B0-A46F1199D3F5}" presName="rootComposite" presStyleCnt="0"/>
      <dgm:spPr/>
      <dgm:t>
        <a:bodyPr/>
        <a:lstStyle/>
        <a:p>
          <a:endParaRPr lang="de-DE"/>
        </a:p>
      </dgm:t>
    </dgm:pt>
    <dgm:pt modelId="{B00F9C76-4FB8-E14E-8FCB-58D202AFDE73}" type="pres">
      <dgm:prSet presAssocID="{60730F7D-2FCF-504A-92B0-A46F1199D3F5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07EFB-3C90-3C46-9546-D80F37EC6C98}" type="pres">
      <dgm:prSet presAssocID="{60730F7D-2FCF-504A-92B0-A46F1199D3F5}" presName="rootConnector" presStyleLbl="node3" presStyleIdx="12" presStyleCnt="16"/>
      <dgm:spPr/>
      <dgm:t>
        <a:bodyPr/>
        <a:lstStyle/>
        <a:p>
          <a:endParaRPr lang="en-US"/>
        </a:p>
      </dgm:t>
    </dgm:pt>
    <dgm:pt modelId="{97DB82BF-D611-CD4F-9D1D-9195BD83E741}" type="pres">
      <dgm:prSet presAssocID="{60730F7D-2FCF-504A-92B0-A46F1199D3F5}" presName="hierChild4" presStyleCnt="0"/>
      <dgm:spPr/>
      <dgm:t>
        <a:bodyPr/>
        <a:lstStyle/>
        <a:p>
          <a:endParaRPr lang="de-DE"/>
        </a:p>
      </dgm:t>
    </dgm:pt>
    <dgm:pt modelId="{880AEB11-F936-4A48-AFE7-D75970BDDFCF}" type="pres">
      <dgm:prSet presAssocID="{60730F7D-2FCF-504A-92B0-A46F1199D3F5}" presName="hierChild5" presStyleCnt="0"/>
      <dgm:spPr/>
      <dgm:t>
        <a:bodyPr/>
        <a:lstStyle/>
        <a:p>
          <a:endParaRPr lang="de-DE"/>
        </a:p>
      </dgm:t>
    </dgm:pt>
    <dgm:pt modelId="{52CA8F23-306C-334C-98FA-7E5D188F2694}" type="pres">
      <dgm:prSet presAssocID="{12F2387E-E800-A740-AD7C-E3D9126FF869}" presName="Name37" presStyleLbl="parChTrans1D3" presStyleIdx="13" presStyleCnt="16"/>
      <dgm:spPr/>
      <dgm:t>
        <a:bodyPr/>
        <a:lstStyle/>
        <a:p>
          <a:endParaRPr lang="en-US"/>
        </a:p>
      </dgm:t>
    </dgm:pt>
    <dgm:pt modelId="{241EC614-FA7E-F946-814F-DDAB1E4E3B8E}" type="pres">
      <dgm:prSet presAssocID="{F80B660F-E09A-6343-8B1C-05C8BAF19A6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CCA42B3-BBCA-E243-93EA-75E192CEA5C6}" type="pres">
      <dgm:prSet presAssocID="{F80B660F-E09A-6343-8B1C-05C8BAF19A64}" presName="rootComposite" presStyleCnt="0"/>
      <dgm:spPr/>
      <dgm:t>
        <a:bodyPr/>
        <a:lstStyle/>
        <a:p>
          <a:endParaRPr lang="de-DE"/>
        </a:p>
      </dgm:t>
    </dgm:pt>
    <dgm:pt modelId="{E9794DA0-CD30-074F-B9E7-BA1DA063E115}" type="pres">
      <dgm:prSet presAssocID="{F80B660F-E09A-6343-8B1C-05C8BAF19A64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F466F2-53FA-2947-8CC2-F28B228799F7}" type="pres">
      <dgm:prSet presAssocID="{F80B660F-E09A-6343-8B1C-05C8BAF19A64}" presName="rootConnector" presStyleLbl="node3" presStyleIdx="13" presStyleCnt="16"/>
      <dgm:spPr/>
      <dgm:t>
        <a:bodyPr/>
        <a:lstStyle/>
        <a:p>
          <a:endParaRPr lang="en-US"/>
        </a:p>
      </dgm:t>
    </dgm:pt>
    <dgm:pt modelId="{E0CE7284-3D40-A04E-B230-63ED81DF1E52}" type="pres">
      <dgm:prSet presAssocID="{F80B660F-E09A-6343-8B1C-05C8BAF19A64}" presName="hierChild4" presStyleCnt="0"/>
      <dgm:spPr/>
      <dgm:t>
        <a:bodyPr/>
        <a:lstStyle/>
        <a:p>
          <a:endParaRPr lang="de-DE"/>
        </a:p>
      </dgm:t>
    </dgm:pt>
    <dgm:pt modelId="{2DF0C198-B76D-A041-94CC-837E42B19798}" type="pres">
      <dgm:prSet presAssocID="{F80B660F-E09A-6343-8B1C-05C8BAF19A64}" presName="hierChild5" presStyleCnt="0"/>
      <dgm:spPr/>
      <dgm:t>
        <a:bodyPr/>
        <a:lstStyle/>
        <a:p>
          <a:endParaRPr lang="de-DE"/>
        </a:p>
      </dgm:t>
    </dgm:pt>
    <dgm:pt modelId="{881ED7FF-9AB5-1C4C-AD08-09B0476B0660}" type="pres">
      <dgm:prSet presAssocID="{96AA0A07-D9A4-7C40-AB2E-0F61B5433530}" presName="hierChild5" presStyleCnt="0"/>
      <dgm:spPr/>
      <dgm:t>
        <a:bodyPr/>
        <a:lstStyle/>
        <a:p>
          <a:endParaRPr lang="de-DE"/>
        </a:p>
      </dgm:t>
    </dgm:pt>
    <dgm:pt modelId="{7E9B7BEB-B531-EB42-A1C5-2F1BB10C5927}" type="pres">
      <dgm:prSet presAssocID="{BC1EB8B3-848F-5943-9E7C-0C5F657FD125}" presName="Name37" presStyleLbl="parChTrans1D2" presStyleIdx="5" presStyleCnt="6"/>
      <dgm:spPr/>
      <dgm:t>
        <a:bodyPr/>
        <a:lstStyle/>
        <a:p>
          <a:endParaRPr lang="de-DE"/>
        </a:p>
      </dgm:t>
    </dgm:pt>
    <dgm:pt modelId="{4EB33CFA-2A21-0843-B6DB-8307EC7CF280}" type="pres">
      <dgm:prSet presAssocID="{06F13D8D-428C-BB42-8FA7-207063F589E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DE1D4D0-515D-A24E-ADCB-4436759E1F76}" type="pres">
      <dgm:prSet presAssocID="{06F13D8D-428C-BB42-8FA7-207063F589EA}" presName="rootComposite" presStyleCnt="0"/>
      <dgm:spPr/>
      <dgm:t>
        <a:bodyPr/>
        <a:lstStyle/>
        <a:p>
          <a:endParaRPr lang="de-DE"/>
        </a:p>
      </dgm:t>
    </dgm:pt>
    <dgm:pt modelId="{9AE37012-6A5A-3B43-8A2D-7649767DEB26}" type="pres">
      <dgm:prSet presAssocID="{06F13D8D-428C-BB42-8FA7-207063F589EA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3B788-B262-A448-BD69-94A0482806E4}" type="pres">
      <dgm:prSet presAssocID="{06F13D8D-428C-BB42-8FA7-207063F589EA}" presName="rootConnector" presStyleLbl="node2" presStyleIdx="5" presStyleCnt="6"/>
      <dgm:spPr/>
      <dgm:t>
        <a:bodyPr/>
        <a:lstStyle/>
        <a:p>
          <a:endParaRPr lang="en-US"/>
        </a:p>
      </dgm:t>
    </dgm:pt>
    <dgm:pt modelId="{CE68E832-0675-FE45-AD16-242FA262FD89}" type="pres">
      <dgm:prSet presAssocID="{06F13D8D-428C-BB42-8FA7-207063F589EA}" presName="hierChild4" presStyleCnt="0"/>
      <dgm:spPr/>
      <dgm:t>
        <a:bodyPr/>
        <a:lstStyle/>
        <a:p>
          <a:endParaRPr lang="de-DE"/>
        </a:p>
      </dgm:t>
    </dgm:pt>
    <dgm:pt modelId="{54DDDC93-700C-6141-B76F-97C0429B5C49}" type="pres">
      <dgm:prSet presAssocID="{A65D8D35-F82C-7F44-9F52-8D043F7AED0F}" presName="Name37" presStyleLbl="parChTrans1D3" presStyleIdx="14" presStyleCnt="16"/>
      <dgm:spPr/>
      <dgm:t>
        <a:bodyPr/>
        <a:lstStyle/>
        <a:p>
          <a:endParaRPr lang="de-DE"/>
        </a:p>
      </dgm:t>
    </dgm:pt>
    <dgm:pt modelId="{B3E4D2B1-7562-A94F-8C88-B27D7720B65E}" type="pres">
      <dgm:prSet presAssocID="{29B3C850-3F07-E44C-8C44-6443EF7D749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E3B11C9-B445-CA4A-85D1-3089DC40E6AE}" type="pres">
      <dgm:prSet presAssocID="{29B3C850-3F07-E44C-8C44-6443EF7D7490}" presName="rootComposite" presStyleCnt="0"/>
      <dgm:spPr/>
      <dgm:t>
        <a:bodyPr/>
        <a:lstStyle/>
        <a:p>
          <a:endParaRPr lang="de-DE"/>
        </a:p>
      </dgm:t>
    </dgm:pt>
    <dgm:pt modelId="{68258C23-A2A3-1640-907C-4D483B70C8BC}" type="pres">
      <dgm:prSet presAssocID="{29B3C850-3F07-E44C-8C44-6443EF7D7490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831D5-B35E-3F4A-9CE2-143F2E026150}" type="pres">
      <dgm:prSet presAssocID="{29B3C850-3F07-E44C-8C44-6443EF7D7490}" presName="rootConnector" presStyleLbl="node3" presStyleIdx="14" presStyleCnt="16"/>
      <dgm:spPr/>
      <dgm:t>
        <a:bodyPr/>
        <a:lstStyle/>
        <a:p>
          <a:endParaRPr lang="en-US"/>
        </a:p>
      </dgm:t>
    </dgm:pt>
    <dgm:pt modelId="{35ED7383-1AC3-3E4C-A943-43242A24AD4F}" type="pres">
      <dgm:prSet presAssocID="{29B3C850-3F07-E44C-8C44-6443EF7D7490}" presName="hierChild4" presStyleCnt="0"/>
      <dgm:spPr/>
      <dgm:t>
        <a:bodyPr/>
        <a:lstStyle/>
        <a:p>
          <a:endParaRPr lang="de-DE"/>
        </a:p>
      </dgm:t>
    </dgm:pt>
    <dgm:pt modelId="{B5731F0A-E1CF-7641-B064-4AB3936EDD63}" type="pres">
      <dgm:prSet presAssocID="{29B3C850-3F07-E44C-8C44-6443EF7D7490}" presName="hierChild5" presStyleCnt="0"/>
      <dgm:spPr/>
      <dgm:t>
        <a:bodyPr/>
        <a:lstStyle/>
        <a:p>
          <a:endParaRPr lang="de-DE"/>
        </a:p>
      </dgm:t>
    </dgm:pt>
    <dgm:pt modelId="{95B2803D-7E99-9C46-88F7-C68E5C7EE13B}" type="pres">
      <dgm:prSet presAssocID="{E912C0FB-0E54-5442-B166-7EBCA779F799}" presName="Name37" presStyleLbl="parChTrans1D3" presStyleIdx="15" presStyleCnt="16"/>
      <dgm:spPr/>
      <dgm:t>
        <a:bodyPr/>
        <a:lstStyle/>
        <a:p>
          <a:endParaRPr lang="de-DE"/>
        </a:p>
      </dgm:t>
    </dgm:pt>
    <dgm:pt modelId="{62E2B03E-389D-B341-9840-F21658C4FBD4}" type="pres">
      <dgm:prSet presAssocID="{A8DE640A-80CB-FA4D-B222-EBA288CCDFD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C4DAE6C-5891-8F46-96EA-460F96FD39D3}" type="pres">
      <dgm:prSet presAssocID="{A8DE640A-80CB-FA4D-B222-EBA288CCDFD3}" presName="rootComposite" presStyleCnt="0"/>
      <dgm:spPr/>
      <dgm:t>
        <a:bodyPr/>
        <a:lstStyle/>
        <a:p>
          <a:endParaRPr lang="de-DE"/>
        </a:p>
      </dgm:t>
    </dgm:pt>
    <dgm:pt modelId="{37434863-238A-7440-A2A9-BC399ED92A4F}" type="pres">
      <dgm:prSet presAssocID="{A8DE640A-80CB-FA4D-B222-EBA288CCDFD3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4CED6-FB07-C743-A8E9-1886955CFFCC}" type="pres">
      <dgm:prSet presAssocID="{A8DE640A-80CB-FA4D-B222-EBA288CCDFD3}" presName="rootConnector" presStyleLbl="node3" presStyleIdx="15" presStyleCnt="16"/>
      <dgm:spPr/>
      <dgm:t>
        <a:bodyPr/>
        <a:lstStyle/>
        <a:p>
          <a:endParaRPr lang="en-US"/>
        </a:p>
      </dgm:t>
    </dgm:pt>
    <dgm:pt modelId="{856415DB-C033-CB43-AB89-04D1283163EF}" type="pres">
      <dgm:prSet presAssocID="{A8DE640A-80CB-FA4D-B222-EBA288CCDFD3}" presName="hierChild4" presStyleCnt="0"/>
      <dgm:spPr/>
      <dgm:t>
        <a:bodyPr/>
        <a:lstStyle/>
        <a:p>
          <a:endParaRPr lang="de-DE"/>
        </a:p>
      </dgm:t>
    </dgm:pt>
    <dgm:pt modelId="{28326259-9459-BD44-ACEB-10D543563D54}" type="pres">
      <dgm:prSet presAssocID="{A8DE640A-80CB-FA4D-B222-EBA288CCDFD3}" presName="hierChild5" presStyleCnt="0"/>
      <dgm:spPr/>
      <dgm:t>
        <a:bodyPr/>
        <a:lstStyle/>
        <a:p>
          <a:endParaRPr lang="de-DE"/>
        </a:p>
      </dgm:t>
    </dgm:pt>
    <dgm:pt modelId="{0F86AEBB-633E-9E4E-8735-46180D54A719}" type="pres">
      <dgm:prSet presAssocID="{06F13D8D-428C-BB42-8FA7-207063F589EA}" presName="hierChild5" presStyleCnt="0"/>
      <dgm:spPr/>
      <dgm:t>
        <a:bodyPr/>
        <a:lstStyle/>
        <a:p>
          <a:endParaRPr lang="de-DE"/>
        </a:p>
      </dgm:t>
    </dgm:pt>
    <dgm:pt modelId="{92E24F2B-F285-4146-9D11-3FA7EC2E6E94}" type="pres">
      <dgm:prSet presAssocID="{2B32FFF2-E703-1A45-B7F5-F192AE017E91}" presName="hierChild3" presStyleCnt="0"/>
      <dgm:spPr/>
      <dgm:t>
        <a:bodyPr/>
        <a:lstStyle/>
        <a:p>
          <a:endParaRPr lang="de-DE"/>
        </a:p>
      </dgm:t>
    </dgm:pt>
  </dgm:ptLst>
  <dgm:cxnLst>
    <dgm:cxn modelId="{5543E587-C37B-47B1-8B1D-6D5723714769}" type="presOf" srcId="{52011C4A-E881-DB4C-A3A9-BDF0DA6F7BB3}" destId="{FC6F6ABD-F002-1B4F-8845-1287D7763972}" srcOrd="0" destOrd="0" presId="urn:microsoft.com/office/officeart/2005/8/layout/orgChart1"/>
    <dgm:cxn modelId="{0AE255AB-9F23-4C22-BD57-B3B7762C6442}" type="presOf" srcId="{2B921CFD-F6CB-164D-B3E5-099186096EB4}" destId="{83BB43C5-8706-2846-835B-725C97434DC4}" srcOrd="1" destOrd="0" presId="urn:microsoft.com/office/officeart/2005/8/layout/orgChart1"/>
    <dgm:cxn modelId="{2758CE1B-CDBD-44AB-8D92-88B4565BF175}" type="presOf" srcId="{52B03724-D91C-0745-9A06-95380A29D1D5}" destId="{2EC7B3A9-20E9-1949-9634-38466C086369}" srcOrd="1" destOrd="0" presId="urn:microsoft.com/office/officeart/2005/8/layout/orgChart1"/>
    <dgm:cxn modelId="{6CAEF065-0FE9-E447-8B59-1676E272FE1B}" srcId="{7C1DD4C9-6E61-A94D-BE2F-607AA1D7A31C}" destId="{1A19D9A0-63D2-8247-98E2-10B96AE8B866}" srcOrd="0" destOrd="0" parTransId="{90B18AD3-696D-084E-BD77-B27D039B7082}" sibTransId="{0E01C6A3-A273-F341-8424-A3EAEE40CCCE}"/>
    <dgm:cxn modelId="{2A0EB7C6-A0CB-4F8E-8CAF-7A2705AAA034}" type="presOf" srcId="{1C765035-DBF9-084C-AE44-9E39D8B5F1F9}" destId="{53C3E761-43EF-4546-8B7A-300EBFBA1D22}" srcOrd="0" destOrd="0" presId="urn:microsoft.com/office/officeart/2005/8/layout/orgChart1"/>
    <dgm:cxn modelId="{FBC3597B-85EC-4751-B1C9-E0C6CE4CC0CD}" type="presOf" srcId="{5A2A49C1-F44E-724A-83A5-2ACB53F1BC22}" destId="{6D7814DC-E6B9-3B4A-917A-AB66B0EA614B}" srcOrd="0" destOrd="0" presId="urn:microsoft.com/office/officeart/2005/8/layout/orgChart1"/>
    <dgm:cxn modelId="{2021DB1B-CA9C-4AE2-9B17-603E7F3A2138}" type="presOf" srcId="{D8DB229C-AEAC-9647-A92A-E4E11D47604A}" destId="{4C00021B-2323-2040-B8A6-E2C901853223}" srcOrd="1" destOrd="0" presId="urn:microsoft.com/office/officeart/2005/8/layout/orgChart1"/>
    <dgm:cxn modelId="{50BE7764-74F8-469A-9B03-79DA6121AC8B}" type="presOf" srcId="{5AB9A947-D723-6844-9643-5BA52030410A}" destId="{FDA7E722-46E4-064B-B5EE-F15FE3479036}" srcOrd="0" destOrd="0" presId="urn:microsoft.com/office/officeart/2005/8/layout/orgChart1"/>
    <dgm:cxn modelId="{A22EDA73-09C2-4A8C-81AE-9EF133F2F079}" type="presOf" srcId="{12F2387E-E800-A740-AD7C-E3D9126FF869}" destId="{52CA8F23-306C-334C-98FA-7E5D188F2694}" srcOrd="0" destOrd="0" presId="urn:microsoft.com/office/officeart/2005/8/layout/orgChart1"/>
    <dgm:cxn modelId="{5C721114-F3B1-164D-8541-5EDE02868A5A}" srcId="{BEA48A63-F2DB-D140-981E-AE6E9F81C3FC}" destId="{1BF82D8D-D09B-D542-B6D4-3A2777257091}" srcOrd="0" destOrd="0" parTransId="{2AF5CE85-F45A-104D-ACD0-E638DF6752F9}" sibTransId="{69FDE569-4642-1447-BB20-96C5112DF44E}"/>
    <dgm:cxn modelId="{83DE787B-C494-4401-B7C0-F2CDBAD247BF}" type="presOf" srcId="{2797377C-2E1E-2947-938B-E8EC13BDBBE3}" destId="{7CFDD7A5-22FE-E74E-9A1D-002F2E4123D0}" srcOrd="0" destOrd="0" presId="urn:microsoft.com/office/officeart/2005/8/layout/orgChart1"/>
    <dgm:cxn modelId="{4DE96786-114F-3246-89CD-C122157FBEFA}" srcId="{B98E8A65-DAE6-5142-838D-F2333E051B4E}" destId="{633E6A8B-69FB-1044-B5BD-8ABD9707D3DB}" srcOrd="2" destOrd="0" parTransId="{04C94BBB-F676-6641-B5D9-1377C77CF8C4}" sibTransId="{19534883-DE32-2647-9272-9E8E08E3E2C4}"/>
    <dgm:cxn modelId="{FA83FC66-730E-4F2F-A389-218CCC477559}" type="presOf" srcId="{BEA48A63-F2DB-D140-981E-AE6E9F81C3FC}" destId="{08ED1923-DB2E-224E-8073-4431646E2843}" srcOrd="1" destOrd="0" presId="urn:microsoft.com/office/officeart/2005/8/layout/orgChart1"/>
    <dgm:cxn modelId="{DC90A056-68E4-4FD4-9A05-C746FA826BE4}" type="presOf" srcId="{67E948B3-5B6B-4579-B170-7DE8A2C7257E}" destId="{DA26F0C8-099B-40A0-8751-1C2F680FEE23}" srcOrd="0" destOrd="0" presId="urn:microsoft.com/office/officeart/2005/8/layout/orgChart1"/>
    <dgm:cxn modelId="{A4751ABD-81F4-214A-81C4-22C53251A693}" srcId="{5AB9A947-D723-6844-9643-5BA52030410A}" destId="{8A005E4D-0FEC-FA4C-9247-BDE4A9147FDE}" srcOrd="2" destOrd="0" parTransId="{E638C21D-9F37-D247-90DA-DB13B7A1A004}" sibTransId="{213E19BA-C47D-0E40-BE97-B14461525C13}"/>
    <dgm:cxn modelId="{0A8BC57B-D7C4-49E1-8BFE-CC622715FCCC}" type="presOf" srcId="{796217CC-3E8E-4648-BBC7-FF1627E5BCFA}" destId="{BBF36443-A7DA-894F-BA0A-CFE41FE601EA}" srcOrd="0" destOrd="0" presId="urn:microsoft.com/office/officeart/2005/8/layout/orgChart1"/>
    <dgm:cxn modelId="{D059180A-F31C-4CA9-936C-B29231F248F6}" type="presOf" srcId="{E912C0FB-0E54-5442-B166-7EBCA779F799}" destId="{95B2803D-7E99-9C46-88F7-C68E5C7EE13B}" srcOrd="0" destOrd="0" presId="urn:microsoft.com/office/officeart/2005/8/layout/orgChart1"/>
    <dgm:cxn modelId="{E0CFCB72-B50B-7C4C-9ABC-51E98E14F5C5}" srcId="{7C1DD4C9-6E61-A94D-BE2F-607AA1D7A31C}" destId="{F5676496-2C5A-1247-8B12-A4A5B095F682}" srcOrd="1" destOrd="0" parTransId="{5A2A49C1-F44E-724A-83A5-2ACB53F1BC22}" sibTransId="{29310AD7-18B2-6D4C-9243-1F3C7FBB06D1}"/>
    <dgm:cxn modelId="{A496A46A-C95F-4A68-A924-7CC5A13CC430}" type="presOf" srcId="{90B18AD3-696D-084E-BD77-B27D039B7082}" destId="{C11C1C62-83ED-5E41-A977-1F33937D187D}" srcOrd="0" destOrd="0" presId="urn:microsoft.com/office/officeart/2005/8/layout/orgChart1"/>
    <dgm:cxn modelId="{2BB7B156-9430-4C44-9FAA-0B8CBB6B20E3}" srcId="{7C1DD4C9-6E61-A94D-BE2F-607AA1D7A31C}" destId="{B98E8A65-DAE6-5142-838D-F2333E051B4E}" srcOrd="2" destOrd="0" parTransId="{F76D4DBC-AD91-9C4A-B0AB-2BB9496D9DA4}" sibTransId="{AB6B6128-B9EF-F64E-B631-D559064B9A1D}"/>
    <dgm:cxn modelId="{2185A3A1-28C2-4979-A385-9062055DCB1C}" type="presOf" srcId="{D8DB229C-AEAC-9647-A92A-E4E11D47604A}" destId="{AEB12696-2561-9D4C-812F-567F5E9AAB82}" srcOrd="0" destOrd="0" presId="urn:microsoft.com/office/officeart/2005/8/layout/orgChart1"/>
    <dgm:cxn modelId="{919E3B08-7AFB-4477-83F4-57418EF566B5}" type="presOf" srcId="{2B32FFF2-E703-1A45-B7F5-F192AE017E91}" destId="{C6A75B7F-0728-2843-9233-0A5A36B40FF1}" srcOrd="0" destOrd="0" presId="urn:microsoft.com/office/officeart/2005/8/layout/orgChart1"/>
    <dgm:cxn modelId="{073830F3-31D3-E240-A842-F806C35F12A4}" srcId="{06F13D8D-428C-BB42-8FA7-207063F589EA}" destId="{A8DE640A-80CB-FA4D-B222-EBA288CCDFD3}" srcOrd="1" destOrd="0" parTransId="{E912C0FB-0E54-5442-B166-7EBCA779F799}" sibTransId="{BEA31409-0DB5-E54B-A911-0DC7182EB611}"/>
    <dgm:cxn modelId="{0FE7A717-A915-FD4D-8EE0-F384D938E572}" srcId="{96AA0A07-D9A4-7C40-AB2E-0F61B5433530}" destId="{60730F7D-2FCF-504A-92B0-A46F1199D3F5}" srcOrd="2" destOrd="0" parTransId="{52011C4A-E881-DB4C-A3A9-BDF0DA6F7BB3}" sibTransId="{6214BF0F-02E1-2640-8C8B-CB612893E4C0}"/>
    <dgm:cxn modelId="{38C15DE7-E9B0-43C2-BBDA-7F7A689C5E00}" type="presOf" srcId="{300FF91C-3AC1-4BC6-9001-1A72C56B91E3}" destId="{B91DC434-73A4-4035-983F-E80503E431FE}" srcOrd="1" destOrd="0" presId="urn:microsoft.com/office/officeart/2005/8/layout/orgChart1"/>
    <dgm:cxn modelId="{2A83F90A-7BE1-40CF-9D7E-56BACCE052A6}" type="presOf" srcId="{96AA0A07-D9A4-7C40-AB2E-0F61B5433530}" destId="{946FF9B9-BEE1-1346-9505-96E933FB04F5}" srcOrd="1" destOrd="0" presId="urn:microsoft.com/office/officeart/2005/8/layout/orgChart1"/>
    <dgm:cxn modelId="{015D29B9-7A0C-4643-8B7E-D331AA150ACE}" srcId="{B98E8A65-DAE6-5142-838D-F2333E051B4E}" destId="{8BCE6731-11C6-1741-B9A0-78EDC89D4054}" srcOrd="4" destOrd="0" parTransId="{95F837EA-5126-314A-9179-97E8C5D0394F}" sibTransId="{21E97F24-8E2F-7644-95C2-150AE3760C8E}"/>
    <dgm:cxn modelId="{BE85EFDA-D4F8-48B4-9A91-EC6EB1524063}" type="presOf" srcId="{1500E446-1E29-2544-9807-EC3CF3B93C28}" destId="{A1C1FDC0-A92E-134E-BCA4-0549EBC9F8E9}" srcOrd="0" destOrd="0" presId="urn:microsoft.com/office/officeart/2005/8/layout/orgChart1"/>
    <dgm:cxn modelId="{B4FED800-68B9-4D53-91AB-25FCD0DEF2C1}" type="presOf" srcId="{2B921CFD-F6CB-164D-B3E5-099186096EB4}" destId="{AE66CB1E-DD41-634D-A132-D91006D6AB03}" srcOrd="0" destOrd="0" presId="urn:microsoft.com/office/officeart/2005/8/layout/orgChart1"/>
    <dgm:cxn modelId="{670C12FA-E1B8-4C28-B29F-86E5B48D7452}" type="presOf" srcId="{68BD6D96-3C0A-B248-883E-F6D606376236}" destId="{E575B34A-7EEB-1549-98FD-8FFAADFEEB63}" srcOrd="0" destOrd="0" presId="urn:microsoft.com/office/officeart/2005/8/layout/orgChart1"/>
    <dgm:cxn modelId="{DDD0A536-6827-4A47-BD8A-4AD02F2768B3}" srcId="{B98E8A65-DAE6-5142-838D-F2333E051B4E}" destId="{54EED228-F528-AD40-B275-563B88C03C79}" srcOrd="1" destOrd="0" parTransId="{5D7B7BC0-5C48-FC4F-8CDC-5579F1FA05C1}" sibTransId="{E795A217-9DBA-864B-8290-144E72382917}"/>
    <dgm:cxn modelId="{43845D7C-50B7-4FF3-9FFF-7E08EBB0E996}" type="presOf" srcId="{B98E8A65-DAE6-5142-838D-F2333E051B4E}" destId="{B03F07C6-5ED9-704D-B407-49075FAA833F}" srcOrd="0" destOrd="0" presId="urn:microsoft.com/office/officeart/2005/8/layout/orgChart1"/>
    <dgm:cxn modelId="{38B28944-4A26-4210-BD5D-C28EDBFF81B4}" type="presOf" srcId="{E08D3F12-5E95-164E-973B-80FDDDAE0D39}" destId="{73152C16-47E1-AF42-B338-EA0F627124CF}" srcOrd="0" destOrd="0" presId="urn:microsoft.com/office/officeart/2005/8/layout/orgChart1"/>
    <dgm:cxn modelId="{4A5937AA-E042-4213-BBD6-09C36849B1C8}" type="presOf" srcId="{4393CE42-7C71-5245-9C0F-F1BFC54FE9EE}" destId="{52B2C3D0-1869-F349-9962-86F8CAC8C46A}" srcOrd="0" destOrd="0" presId="urn:microsoft.com/office/officeart/2005/8/layout/orgChart1"/>
    <dgm:cxn modelId="{F7E5A00B-2C2D-254D-B298-ADD0E0BBD52D}" srcId="{DC5F4C98-F7A6-834D-8199-C6DE85392782}" destId="{6F87B29D-58D0-284B-9E8F-9D048E1DFDEC}" srcOrd="0" destOrd="0" parTransId="{C069DB2B-2004-7840-9BAB-8020C5CC2EFE}" sibTransId="{35DBB7B2-E012-D243-9CF9-8CCC12F7376B}"/>
    <dgm:cxn modelId="{30A685A6-24C2-4BE5-B8AF-EA555F7F4E1D}" type="presOf" srcId="{95F837EA-5126-314A-9179-97E8C5D0394F}" destId="{6CA44CF3-BD04-B942-B984-EECB5E00A99D}" srcOrd="0" destOrd="0" presId="urn:microsoft.com/office/officeart/2005/8/layout/orgChart1"/>
    <dgm:cxn modelId="{5AB2BDAA-8F9C-419C-B2A8-9AA71C7DA7A0}" type="presOf" srcId="{7BD3CD48-B635-F84E-A55E-7394C9B475F9}" destId="{70737E63-21CC-CA47-A9A2-FBD3FEE43374}" srcOrd="0" destOrd="0" presId="urn:microsoft.com/office/officeart/2005/8/layout/orgChart1"/>
    <dgm:cxn modelId="{FC07BA06-2F3F-4678-92DB-0EC3E9DDF616}" type="presOf" srcId="{60730F7D-2FCF-504A-92B0-A46F1199D3F5}" destId="{B00F9C76-4FB8-E14E-8FCB-58D202AFDE73}" srcOrd="0" destOrd="0" presId="urn:microsoft.com/office/officeart/2005/8/layout/orgChart1"/>
    <dgm:cxn modelId="{E13F88B7-4E70-41E9-8CD9-96AE0FE501E9}" type="presOf" srcId="{F21DF292-2AA8-404B-801A-DC25D6D49925}" destId="{7CCB8701-C955-2749-8C32-151BC69B15E8}" srcOrd="0" destOrd="0" presId="urn:microsoft.com/office/officeart/2005/8/layout/orgChart1"/>
    <dgm:cxn modelId="{23321731-9DA0-CB48-BC82-E2E929BC5146}" srcId="{F5676496-2C5A-1247-8B12-A4A5B095F682}" destId="{52B03724-D91C-0745-9A06-95380A29D1D5}" srcOrd="2" destOrd="0" parTransId="{93DA39C6-6F27-8142-90DA-2A8A079E01AD}" sibTransId="{B6D91036-29AF-E241-810E-918A479A17F7}"/>
    <dgm:cxn modelId="{79D21EDD-9E53-4BC1-B82E-FF59F02B0F11}" type="presOf" srcId="{8BCE6731-11C6-1741-B9A0-78EDC89D4054}" destId="{5DF4A77B-8422-5547-91EC-699DD581728B}" srcOrd="0" destOrd="0" presId="urn:microsoft.com/office/officeart/2005/8/layout/orgChart1"/>
    <dgm:cxn modelId="{5F1EB556-F3E4-4C6D-B180-64194D8EAD9E}" type="presOf" srcId="{8A005E4D-0FEC-FA4C-9247-BDE4A9147FDE}" destId="{8F8E85DA-EA87-8449-A77B-24F0E2D892AE}" srcOrd="1" destOrd="0" presId="urn:microsoft.com/office/officeart/2005/8/layout/orgChart1"/>
    <dgm:cxn modelId="{4F3FE0FE-A100-7946-BF15-B736B904B7B0}" srcId="{96AA0A07-D9A4-7C40-AB2E-0F61B5433530}" destId="{1500E446-1E29-2544-9807-EC3CF3B93C28}" srcOrd="1" destOrd="0" parTransId="{68BD6D96-3C0A-B248-883E-F6D606376236}" sibTransId="{A1A81F24-E4D0-2042-8249-BF63E96DDD9E}"/>
    <dgm:cxn modelId="{4F2EF0AC-AE5D-452D-BD39-E92A8EEBEC2C}" type="presOf" srcId="{7A5447E1-55E7-AC4E-88FC-6ED95B20A836}" destId="{8664A3BF-9CA4-354E-B200-20FF5309BE20}" srcOrd="0" destOrd="0" presId="urn:microsoft.com/office/officeart/2005/8/layout/orgChart1"/>
    <dgm:cxn modelId="{C7D2C2DA-A15D-46F9-A436-24D11EF0AE00}" type="presOf" srcId="{300FF91C-3AC1-4BC6-9001-1A72C56B91E3}" destId="{D28F7E55-7AF1-4712-835A-2B414229FB09}" srcOrd="0" destOrd="0" presId="urn:microsoft.com/office/officeart/2005/8/layout/orgChart1"/>
    <dgm:cxn modelId="{4C82B76A-86BA-435E-A5CE-48B41219CEF1}" type="presOf" srcId="{4C276EA3-C423-C249-A83C-D15A4EEB0EB3}" destId="{9F9B6CA7-0A65-DE4D-A923-DAA112C2E211}" srcOrd="0" destOrd="0" presId="urn:microsoft.com/office/officeart/2005/8/layout/orgChart1"/>
    <dgm:cxn modelId="{B9AA5E5A-CABA-44B7-BC1D-54B2283A2078}" type="presOf" srcId="{9C22B1B3-A2A0-5945-B425-69FB13915183}" destId="{DBBC5EED-1277-864A-8EA6-4B6FC19D67FF}" srcOrd="0" destOrd="0" presId="urn:microsoft.com/office/officeart/2005/8/layout/orgChart1"/>
    <dgm:cxn modelId="{08F54236-BE98-426B-A948-E8A01009FBD7}" type="presOf" srcId="{796217CC-3E8E-4648-BBC7-FF1627E5BCFA}" destId="{F72FCA3D-1F42-A042-8190-5167F97C1404}" srcOrd="1" destOrd="0" presId="urn:microsoft.com/office/officeart/2005/8/layout/orgChart1"/>
    <dgm:cxn modelId="{0B2AB098-2963-441A-B6B0-5CBC3D9EBB46}" type="presOf" srcId="{41A1BA35-5455-EE4B-A43C-027885BA85BE}" destId="{808AEA47-9732-4F41-9ADA-DCF7AFC441B0}" srcOrd="0" destOrd="0" presId="urn:microsoft.com/office/officeart/2005/8/layout/orgChart1"/>
    <dgm:cxn modelId="{5CAE09D2-E935-431C-9286-F6BFF8D494FD}" type="presOf" srcId="{F80B660F-E09A-6343-8B1C-05C8BAF19A64}" destId="{E9794DA0-CD30-074F-B9E7-BA1DA063E115}" srcOrd="0" destOrd="0" presId="urn:microsoft.com/office/officeart/2005/8/layout/orgChart1"/>
    <dgm:cxn modelId="{89E261A4-EDE4-4D76-9D69-9188E70E8C3E}" type="presOf" srcId="{29B3C850-3F07-E44C-8C44-6443EF7D7490}" destId="{68258C23-A2A3-1640-907C-4D483B70C8BC}" srcOrd="0" destOrd="0" presId="urn:microsoft.com/office/officeart/2005/8/layout/orgChart1"/>
    <dgm:cxn modelId="{8B03ACE9-3815-45C1-B225-7523D948E1EE}" type="presOf" srcId="{F80B660F-E09A-6343-8B1C-05C8BAF19A64}" destId="{00F466F2-53FA-2947-8CC2-F28B228799F7}" srcOrd="1" destOrd="0" presId="urn:microsoft.com/office/officeart/2005/8/layout/orgChart1"/>
    <dgm:cxn modelId="{10957A84-EB62-4A65-B61A-7CEC5DF53EA3}" type="presOf" srcId="{7C1DD4C9-6E61-A94D-BE2F-607AA1D7A31C}" destId="{68D8242A-EBEC-834C-BC27-526800BEA6B8}" srcOrd="0" destOrd="0" presId="urn:microsoft.com/office/officeart/2005/8/layout/orgChart1"/>
    <dgm:cxn modelId="{BB17ECF2-AD47-452F-AB99-0E9088705CCB}" type="presOf" srcId="{0D02D5BB-1B64-784A-B94D-8CD41D486AD1}" destId="{8B6BC727-EDB4-6340-859D-A60770CE489E}" srcOrd="1" destOrd="0" presId="urn:microsoft.com/office/officeart/2005/8/layout/orgChart1"/>
    <dgm:cxn modelId="{817C6BB9-2E7E-4507-B227-2541EB1C821C}" type="presOf" srcId="{A8DE640A-80CB-FA4D-B222-EBA288CCDFD3}" destId="{37434863-238A-7440-A2A9-BC399ED92A4F}" srcOrd="0" destOrd="0" presId="urn:microsoft.com/office/officeart/2005/8/layout/orgChart1"/>
    <dgm:cxn modelId="{FC69CC8A-229D-4986-B1E2-34E013A516D1}" type="presOf" srcId="{841A8C9A-FED5-CB42-92F8-8AFE1E68591B}" destId="{EDFFE30E-B0D5-D34D-B444-9CBC2A0F9587}" srcOrd="0" destOrd="0" presId="urn:microsoft.com/office/officeart/2005/8/layout/orgChart1"/>
    <dgm:cxn modelId="{89C4EEA6-8B5C-4896-9918-0B604F779352}" type="presOf" srcId="{5AB9A947-D723-6844-9643-5BA52030410A}" destId="{B757E8E3-DEC9-CB44-8638-586825D0DFEC}" srcOrd="1" destOrd="0" presId="urn:microsoft.com/office/officeart/2005/8/layout/orgChart1"/>
    <dgm:cxn modelId="{8A2B1561-C5FD-48CC-AC50-69FFC2F77A17}" type="presOf" srcId="{29B3C850-3F07-E44C-8C44-6443EF7D7490}" destId="{36B831D5-B35E-3F4A-9CE2-143F2E026150}" srcOrd="1" destOrd="0" presId="urn:microsoft.com/office/officeart/2005/8/layout/orgChart1"/>
    <dgm:cxn modelId="{4D7E9278-C038-724A-A1AE-559F0D99C4FB}" srcId="{B98E8A65-DAE6-5142-838D-F2333E051B4E}" destId="{0D02D5BB-1B64-784A-B94D-8CD41D486AD1}" srcOrd="3" destOrd="0" parTransId="{4AC26807-3C03-224B-ACA3-6E24C73FFD44}" sibTransId="{1C1A7736-09C9-8942-B163-56B9B5183C95}"/>
    <dgm:cxn modelId="{4D627FE2-1983-41F9-94E2-ACAE16E99CD2}" type="presOf" srcId="{6F87B29D-58D0-284B-9E8F-9D048E1DFDEC}" destId="{01D0F2BB-1695-C246-91EF-BE367B840AC2}" srcOrd="1" destOrd="0" presId="urn:microsoft.com/office/officeart/2005/8/layout/orgChart1"/>
    <dgm:cxn modelId="{6B20B4A1-FAE1-4CEB-A866-51DDADF32EC8}" type="presOf" srcId="{96CD4339-9344-724D-A1A9-333F6ED4FFA6}" destId="{9F4E9602-3F5B-A84B-AB0E-D902E774C227}" srcOrd="0" destOrd="0" presId="urn:microsoft.com/office/officeart/2005/8/layout/orgChart1"/>
    <dgm:cxn modelId="{CE4CCACD-E674-DE49-B8D1-06CF656A7F89}" srcId="{F5676496-2C5A-1247-8B12-A4A5B095F682}" destId="{8451FEF4-3CBC-3443-B140-73044DB78800}" srcOrd="1" destOrd="0" parTransId="{2797377C-2E1E-2947-938B-E8EC13BDBBE3}" sibTransId="{89D3C85A-CD9B-C246-8BAF-217CC213AB92}"/>
    <dgm:cxn modelId="{0B646655-6083-4055-B576-A8D41F7DC43C}" type="presOf" srcId="{8BCE6731-11C6-1741-B9A0-78EDC89D4054}" destId="{82E8031C-8287-2D41-A6EB-99F0755A2653}" srcOrd="1" destOrd="0" presId="urn:microsoft.com/office/officeart/2005/8/layout/orgChart1"/>
    <dgm:cxn modelId="{3003C81B-15B9-486C-AE6D-19E3F194D9C0}" type="presOf" srcId="{60730F7D-2FCF-504A-92B0-A46F1199D3F5}" destId="{E2907EFB-3C90-3C46-9546-D80F37EC6C98}" srcOrd="1" destOrd="0" presId="urn:microsoft.com/office/officeart/2005/8/layout/orgChart1"/>
    <dgm:cxn modelId="{305F9D71-1E37-4E08-8DCC-8137DEC332F4}" type="presOf" srcId="{E08D3F12-5E95-164E-973B-80FDDDAE0D39}" destId="{C6CC1F7A-B4AE-044D-BF8F-3622A2B06024}" srcOrd="1" destOrd="0" presId="urn:microsoft.com/office/officeart/2005/8/layout/orgChart1"/>
    <dgm:cxn modelId="{C8B20484-FC9D-4648-BD6D-4F9B2802AA61}" type="presOf" srcId="{5C5E89D2-510D-C346-A7D5-308E26A55E3C}" destId="{F4492D31-06E1-4E42-AD4A-20BA680106D7}" srcOrd="0" destOrd="0" presId="urn:microsoft.com/office/officeart/2005/8/layout/orgChart1"/>
    <dgm:cxn modelId="{45E74B40-E334-4581-BAE7-1AE1482CF516}" type="presOf" srcId="{BEA48A63-F2DB-D140-981E-AE6E9F81C3FC}" destId="{6D1CC756-7DBF-9442-BBB9-863D2FAFC628}" srcOrd="0" destOrd="0" presId="urn:microsoft.com/office/officeart/2005/8/layout/orgChart1"/>
    <dgm:cxn modelId="{8AFA23E1-BB51-43B1-951F-A812335FE109}" type="presOf" srcId="{04C94BBB-F676-6641-B5D9-1377C77CF8C4}" destId="{7CEDA3C1-89EB-3D4D-B78D-718E4E3903B5}" srcOrd="0" destOrd="0" presId="urn:microsoft.com/office/officeart/2005/8/layout/orgChart1"/>
    <dgm:cxn modelId="{D2625097-028C-4D39-BBB3-F45953C897F7}" type="presOf" srcId="{1A19D9A0-63D2-8247-98E2-10B96AE8B866}" destId="{D964D227-56BF-6C49-AFCA-322FADB63FCD}" srcOrd="0" destOrd="0" presId="urn:microsoft.com/office/officeart/2005/8/layout/orgChart1"/>
    <dgm:cxn modelId="{AD29A69B-CF82-4D1C-AFEE-DF5C07CE44F7}" type="presOf" srcId="{8A005E4D-0FEC-FA4C-9247-BDE4A9147FDE}" destId="{CC7FC80E-C6BB-4F4C-A07B-DDB3629E4FDB}" srcOrd="0" destOrd="0" presId="urn:microsoft.com/office/officeart/2005/8/layout/orgChart1"/>
    <dgm:cxn modelId="{AE289BB2-1838-4E43-B333-0F355BF99450}" srcId="{5AB9A947-D723-6844-9643-5BA52030410A}" destId="{2B921CFD-F6CB-164D-B3E5-099186096EB4}" srcOrd="3" destOrd="0" parTransId="{AC597D1C-B579-5640-80E3-0C7B4967D24A}" sibTransId="{246147CB-64C8-B140-ABF6-24A6F1144BFB}"/>
    <dgm:cxn modelId="{DCC16C21-A169-470F-9C63-917D5DF18CFE}" type="presOf" srcId="{7FEB8F80-166D-B14A-A17A-E0C7993037FC}" destId="{4B622905-EF5F-8442-A57D-3BAC782AD20E}" srcOrd="0" destOrd="0" presId="urn:microsoft.com/office/officeart/2005/8/layout/orgChart1"/>
    <dgm:cxn modelId="{D5CFD159-9611-41B2-9398-37F5CEF8C65A}" type="presOf" srcId="{54EED228-F528-AD40-B275-563B88C03C79}" destId="{A9556DC1-346F-0F43-A449-561A045C68D1}" srcOrd="0" destOrd="0" presId="urn:microsoft.com/office/officeart/2005/8/layout/orgChart1"/>
    <dgm:cxn modelId="{0174CF53-A0E9-E946-B36B-A0F025F5C084}" srcId="{BEA48A63-F2DB-D140-981E-AE6E9F81C3FC}" destId="{6D1AF49A-5C3F-C34C-AB43-09277E7D698C}" srcOrd="2" destOrd="0" parTransId="{7A5447E1-55E7-AC4E-88FC-6ED95B20A836}" sibTransId="{9B785A91-AB43-A441-838D-E6F8ADFCF96A}"/>
    <dgm:cxn modelId="{2453B578-4029-4C05-B0EE-EEECD3F9A4F2}" type="presOf" srcId="{F76D4DBC-AD91-9C4A-B0AB-2BB9496D9DA4}" destId="{4CE2A03E-4241-CD43-8034-2B43EC0CB7E4}" srcOrd="0" destOrd="0" presId="urn:microsoft.com/office/officeart/2005/8/layout/orgChart1"/>
    <dgm:cxn modelId="{A65D4C4C-CCF9-DA48-8F33-959D7E369DA9}" srcId="{B98E8A65-DAE6-5142-838D-F2333E051B4E}" destId="{1C765035-DBF9-084C-AE44-9E39D8B5F1F9}" srcOrd="0" destOrd="0" parTransId="{7BD3CD48-B635-F84E-A55E-7394C9B475F9}" sibTransId="{D3F94681-CF0B-0946-985D-705409B19A34}"/>
    <dgm:cxn modelId="{1C10B8DD-304F-49B5-95C1-3D7BA3BE4E38}" type="presOf" srcId="{2B32FFF2-E703-1A45-B7F5-F192AE017E91}" destId="{00050CF2-E154-A047-8E7A-737FC6F6F6A8}" srcOrd="1" destOrd="0" presId="urn:microsoft.com/office/officeart/2005/8/layout/orgChart1"/>
    <dgm:cxn modelId="{2C8FAF20-4E22-4EBA-B9C0-A95AC29F8616}" srcId="{F5676496-2C5A-1247-8B12-A4A5B095F682}" destId="{67E948B3-5B6B-4579-B170-7DE8A2C7257E}" srcOrd="4" destOrd="0" parTransId="{2C8168E5-289B-4866-85DA-6C6B65D10CF8}" sibTransId="{C8EF8235-CE83-49EB-9A54-C300D68EA8E5}"/>
    <dgm:cxn modelId="{8739339F-927E-4B8D-9738-B460C5D26E59}" type="presOf" srcId="{1C765035-DBF9-084C-AE44-9E39D8B5F1F9}" destId="{9A2B413E-68AE-0A48-86D0-1C7232351BBE}" srcOrd="1" destOrd="0" presId="urn:microsoft.com/office/officeart/2005/8/layout/orgChart1"/>
    <dgm:cxn modelId="{29070D53-C22F-4866-B323-93FBF9210B7F}" type="presOf" srcId="{ECF666EC-7DC0-FC4F-B16D-2004D8097407}" destId="{17667F60-6414-8443-9E2A-E31F02C15AEB}" srcOrd="0" destOrd="0" presId="urn:microsoft.com/office/officeart/2005/8/layout/orgChart1"/>
    <dgm:cxn modelId="{0DD124DB-54A4-184D-8EFA-141AE1379A95}" srcId="{2B32FFF2-E703-1A45-B7F5-F192AE017E91}" destId="{BEA48A63-F2DB-D140-981E-AE6E9F81C3FC}" srcOrd="3" destOrd="0" parTransId="{BD6A5067-384B-9F4E-BB8C-47448A5A0F6B}" sibTransId="{E51B5D3E-6269-2A48-B6EA-60895162AE72}"/>
    <dgm:cxn modelId="{BBC9959E-A202-4B5A-86B7-9E3187107292}" type="presOf" srcId="{09C7EE61-1618-9A4D-95F8-546635C435A0}" destId="{86EF8641-62AA-B847-9349-B8027C381F3C}" srcOrd="0" destOrd="0" presId="urn:microsoft.com/office/officeart/2005/8/layout/orgChart1"/>
    <dgm:cxn modelId="{C0ABE928-2B81-4C1C-A073-AAB040B65B0D}" type="presOf" srcId="{633E6A8B-69FB-1044-B5BD-8ABD9707D3DB}" destId="{76AC6ACF-B3D5-434B-B83D-028B0FAAD3AB}" srcOrd="1" destOrd="0" presId="urn:microsoft.com/office/officeart/2005/8/layout/orgChart1"/>
    <dgm:cxn modelId="{B4485EA8-E004-4317-A912-2144B9890656}" type="presOf" srcId="{5BB59F4B-AFC7-8246-9AC8-BC149F603450}" destId="{2512F669-7E48-2548-98B7-7ED8692DD0D5}" srcOrd="0" destOrd="0" presId="urn:microsoft.com/office/officeart/2005/8/layout/orgChart1"/>
    <dgm:cxn modelId="{5111F097-999F-4130-81E5-3F02A4200ADF}" type="presOf" srcId="{1BF82D8D-D09B-D542-B6D4-3A2777257091}" destId="{B1D5ADD9-A546-E141-8EEB-DC4002B0E27A}" srcOrd="0" destOrd="0" presId="urn:microsoft.com/office/officeart/2005/8/layout/orgChart1"/>
    <dgm:cxn modelId="{E29AC91E-D8A9-4BD5-8A94-E3898210F71E}" type="presOf" srcId="{7C1DD4C9-6E61-A94D-BE2F-607AA1D7A31C}" destId="{29BFE7C1-0366-6548-9A79-9B11AFB6483C}" srcOrd="1" destOrd="0" presId="urn:microsoft.com/office/officeart/2005/8/layout/orgChart1"/>
    <dgm:cxn modelId="{1B31BF5E-1C43-7049-BAB8-DE2D28BAD29A}" srcId="{5AB9A947-D723-6844-9643-5BA52030410A}" destId="{7FEB8F80-166D-B14A-A17A-E0C7993037FC}" srcOrd="0" destOrd="0" parTransId="{B844D504-4FFF-2A47-AE3C-0B271C3815AE}" sibTransId="{C662905C-FE57-8D46-81B8-2CE39A4275F5}"/>
    <dgm:cxn modelId="{E3762C93-BD12-434E-B476-A5C5ECC4256E}" type="presOf" srcId="{A8DE640A-80CB-FA4D-B222-EBA288CCDFD3}" destId="{2714CED6-FB07-C743-A8E9-1886955CFFCC}" srcOrd="1" destOrd="0" presId="urn:microsoft.com/office/officeart/2005/8/layout/orgChart1"/>
    <dgm:cxn modelId="{B991274A-FFCF-46B1-AD65-DE640E250E8E}" type="presOf" srcId="{4C276EA3-C423-C249-A83C-D15A4EEB0EB3}" destId="{A13DDAC4-F4ED-174A-A38C-ACD4DD5C932F}" srcOrd="1" destOrd="0" presId="urn:microsoft.com/office/officeart/2005/8/layout/orgChart1"/>
    <dgm:cxn modelId="{CCBDF439-8428-4818-9E19-B1DB6B3B0B75}" type="presOf" srcId="{EF3CF479-4F27-6246-8B66-6CA953EC2749}" destId="{387DCAB9-6311-E641-9371-2525656A99C2}" srcOrd="0" destOrd="0" presId="urn:microsoft.com/office/officeart/2005/8/layout/orgChart1"/>
    <dgm:cxn modelId="{45D4B0BA-F6D7-4C68-A3D0-1437AB2B34E3}" type="presOf" srcId="{0D02D5BB-1B64-784A-B94D-8CD41D486AD1}" destId="{A7DEEA44-3136-F342-88CB-739A2478184E}" srcOrd="0" destOrd="0" presId="urn:microsoft.com/office/officeart/2005/8/layout/orgChart1"/>
    <dgm:cxn modelId="{E248C710-D323-4A2B-AEE3-C887C5C3E224}" type="presOf" srcId="{06F13D8D-428C-BB42-8FA7-207063F589EA}" destId="{88F3B788-B262-A448-BD69-94A0482806E4}" srcOrd="1" destOrd="0" presId="urn:microsoft.com/office/officeart/2005/8/layout/orgChart1"/>
    <dgm:cxn modelId="{D350607C-8C5C-4EC7-B424-B6CFBAEE9E48}" type="presOf" srcId="{9B521CA8-B8D8-064F-986D-2A1E7C76D09D}" destId="{86EFF483-7E9E-2145-90A0-3F8F752B00D0}" srcOrd="0" destOrd="0" presId="urn:microsoft.com/office/officeart/2005/8/layout/orgChart1"/>
    <dgm:cxn modelId="{C40AD45C-A35C-7F41-A95B-A2B6FDD5D1B6}" srcId="{5AB9A947-D723-6844-9643-5BA52030410A}" destId="{796217CC-3E8E-4648-BBC7-FF1627E5BCFA}" srcOrd="4" destOrd="0" parTransId="{8C653158-7D6D-944D-B94A-942E6D971FE2}" sibTransId="{58CBF216-A072-D24D-B4B2-9B4D45399052}"/>
    <dgm:cxn modelId="{98F06A18-F1FE-6441-AE45-5D78125216A4}" srcId="{7C1DD4C9-6E61-A94D-BE2F-607AA1D7A31C}" destId="{5AB9A947-D723-6844-9643-5BA52030410A}" srcOrd="3" destOrd="0" parTransId="{841A8C9A-FED5-CB42-92F8-8AFE1E68591B}" sibTransId="{E035B8FB-220C-864B-B0CB-C7EA10FAECD3}"/>
    <dgm:cxn modelId="{16F70CDB-B1CE-4543-B4FF-D5E591CFBFB4}" srcId="{5AB9A947-D723-6844-9643-5BA52030410A}" destId="{E08D3F12-5E95-164E-973B-80FDDDAE0D39}" srcOrd="1" destOrd="0" parTransId="{6060DE37-79F6-A141-BEE5-E81908E3437D}" sibTransId="{3031C8A0-DD5E-3D4A-93EF-8FFFDCC157C7}"/>
    <dgm:cxn modelId="{11DAE783-C101-4952-AFE4-A0F705E92EE2}" type="presOf" srcId="{0099B602-E349-914D-967B-8FF48996551E}" destId="{894066F4-C13C-E14B-B565-9B5A0D10E28B}" srcOrd="0" destOrd="0" presId="urn:microsoft.com/office/officeart/2005/8/layout/orgChart1"/>
    <dgm:cxn modelId="{B20955CC-BBC8-48ED-B0AC-510B7BB51ECC}" type="presOf" srcId="{67E948B3-5B6B-4579-B170-7DE8A2C7257E}" destId="{0A8E1514-6627-4DFF-B141-673D442BD099}" srcOrd="1" destOrd="0" presId="urn:microsoft.com/office/officeart/2005/8/layout/orgChart1"/>
    <dgm:cxn modelId="{D15F4BD2-B650-4A53-B8C1-E3AE2920ADDC}" type="presOf" srcId="{2C8168E5-289B-4866-85DA-6C6B65D10CF8}" destId="{D85A98E9-8D85-40E3-8C02-326DB0AD3462}" srcOrd="0" destOrd="0" presId="urn:microsoft.com/office/officeart/2005/8/layout/orgChart1"/>
    <dgm:cxn modelId="{65E6B42D-1412-4548-990E-D7596ACC3966}" type="presOf" srcId="{6D1AF49A-5C3F-C34C-AB43-09277E7D698C}" destId="{FBD450F9-FD4E-234C-A08F-F55E39AAA9AF}" srcOrd="0" destOrd="0" presId="urn:microsoft.com/office/officeart/2005/8/layout/orgChart1"/>
    <dgm:cxn modelId="{4F615352-801A-4C07-893C-99FA4092174C}" type="presOf" srcId="{0B595390-D535-4F43-85DD-FF159873BDA0}" destId="{9DBF6F81-E693-2D41-80CC-EECCED5C9F92}" srcOrd="0" destOrd="0" presId="urn:microsoft.com/office/officeart/2005/8/layout/orgChart1"/>
    <dgm:cxn modelId="{B5B5BD83-9AF4-491B-B2CA-EB51C8CD32AD}" type="presOf" srcId="{F5676496-2C5A-1247-8B12-A4A5B095F682}" destId="{CC4F030A-7685-804E-A470-2E987BFCA2E4}" srcOrd="1" destOrd="0" presId="urn:microsoft.com/office/officeart/2005/8/layout/orgChart1"/>
    <dgm:cxn modelId="{096DEA3A-BDE8-414E-B7E1-C52030D93B54}" type="presOf" srcId="{2AF5CE85-F45A-104D-ACD0-E638DF6752F9}" destId="{DE5CE3F8-FE05-7E45-93CC-A307F09599ED}" srcOrd="0" destOrd="0" presId="urn:microsoft.com/office/officeart/2005/8/layout/orgChart1"/>
    <dgm:cxn modelId="{A020C92B-EC41-4C42-B1BC-C40215A756CE}" srcId="{96AA0A07-D9A4-7C40-AB2E-0F61B5433530}" destId="{96CD4339-9344-724D-A1A9-333F6ED4FFA6}" srcOrd="0" destOrd="0" parTransId="{9B521CA8-B8D8-064F-986D-2A1E7C76D09D}" sibTransId="{81AF3698-E83C-714D-A9EF-02C679F8C018}"/>
    <dgm:cxn modelId="{CE97687A-BEC1-EB4B-A06A-A7D84DF1C8A1}" srcId="{F5676496-2C5A-1247-8B12-A4A5B095F682}" destId="{9D0709EA-F5C1-CF44-A6B3-A4A9CF533EDD}" srcOrd="0" destOrd="0" parTransId="{F21DF292-2AA8-404B-801A-DC25D6D49925}" sibTransId="{85C92485-4678-754A-A3CF-9A3537020B68}"/>
    <dgm:cxn modelId="{BCD99E26-15E5-4948-AAA0-6C22E4ED09BF}" type="presOf" srcId="{8451FEF4-3CBC-3443-B140-73044DB78800}" destId="{48AE06FE-6724-6E46-B1A7-AE958B56B3DF}" srcOrd="0" destOrd="0" presId="urn:microsoft.com/office/officeart/2005/8/layout/orgChart1"/>
    <dgm:cxn modelId="{1CEDAAD7-DB18-B64C-B4D3-9FD82FDB49D7}" srcId="{401A00C7-691C-9B49-B7D0-6A6776F17D63}" destId="{2B32FFF2-E703-1A45-B7F5-F192AE017E91}" srcOrd="0" destOrd="0" parTransId="{81A871FA-C007-8244-8D62-F8453D89293F}" sibTransId="{FE05E078-83CD-CB47-8FD9-F7A65AA8A97F}"/>
    <dgm:cxn modelId="{C658F38E-C5C1-4EAD-A359-5A05A7E6231E}" type="presOf" srcId="{5D7B7BC0-5C48-FC4F-8CDC-5579F1FA05C1}" destId="{07222832-7EC8-C542-AF60-B50CCB7AC0EB}" srcOrd="0" destOrd="0" presId="urn:microsoft.com/office/officeart/2005/8/layout/orgChart1"/>
    <dgm:cxn modelId="{1ADB7944-D8FC-44DD-9935-BD4319BB93E1}" type="presOf" srcId="{8C653158-7D6D-944D-B94A-942E6D971FE2}" destId="{02FFC026-54AB-1E4F-881D-C34D5417A743}" srcOrd="0" destOrd="0" presId="urn:microsoft.com/office/officeart/2005/8/layout/orgChart1"/>
    <dgm:cxn modelId="{207BCE96-BA7C-45D3-A0EA-E46C3C69F642}" type="presOf" srcId="{1A19D9A0-63D2-8247-98E2-10B96AE8B866}" destId="{F134F8C6-5977-B54C-9DA2-026E5BBDBD92}" srcOrd="1" destOrd="0" presId="urn:microsoft.com/office/officeart/2005/8/layout/orgChart1"/>
    <dgm:cxn modelId="{9F63ABF7-E542-4120-B75D-58B73E56417F}" type="presOf" srcId="{37538C5A-4899-D945-9FA7-508F7E5B7BCC}" destId="{013E3329-4A28-064B-B646-3CC5643C9521}" srcOrd="0" destOrd="0" presId="urn:microsoft.com/office/officeart/2005/8/layout/orgChart1"/>
    <dgm:cxn modelId="{0106E693-1A4B-4700-9FB5-50FE2205E604}" type="presOf" srcId="{06F13D8D-428C-BB42-8FA7-207063F589EA}" destId="{9AE37012-6A5A-3B43-8A2D-7649767DEB26}" srcOrd="0" destOrd="0" presId="urn:microsoft.com/office/officeart/2005/8/layout/orgChart1"/>
    <dgm:cxn modelId="{1AE36BAB-9767-4FBC-BED7-DF34FCB4954D}" type="presOf" srcId="{6D1AF49A-5C3F-C34C-AB43-09277E7D698C}" destId="{8BA44AA1-D551-5E41-BE4F-0383837EE790}" srcOrd="1" destOrd="0" presId="urn:microsoft.com/office/officeart/2005/8/layout/orgChart1"/>
    <dgm:cxn modelId="{5542DB39-C3B4-4E23-A6C4-378B2FF764C6}" type="presOf" srcId="{A65D8D35-F82C-7F44-9F52-8D043F7AED0F}" destId="{54DDDC93-700C-6141-B76F-97C0429B5C49}" srcOrd="0" destOrd="0" presId="urn:microsoft.com/office/officeart/2005/8/layout/orgChart1"/>
    <dgm:cxn modelId="{B898B98E-45CB-7446-A8BF-B1C535915ADB}" srcId="{96AA0A07-D9A4-7C40-AB2E-0F61B5433530}" destId="{F80B660F-E09A-6343-8B1C-05C8BAF19A64}" srcOrd="3" destOrd="0" parTransId="{12F2387E-E800-A740-AD7C-E3D9126FF869}" sibTransId="{28208C7E-488B-254E-8C7D-11490F1242FC}"/>
    <dgm:cxn modelId="{8BADF9DB-34A6-4A08-B3FE-0ABBFD7D15EF}" type="presOf" srcId="{37538C5A-4899-D945-9FA7-508F7E5B7BCC}" destId="{6530D95E-3D7F-D645-BB8F-B6EBB35D4807}" srcOrd="1" destOrd="0" presId="urn:microsoft.com/office/officeart/2005/8/layout/orgChart1"/>
    <dgm:cxn modelId="{56838E11-B1D4-4BE2-A6F5-56880E11E104}" type="presOf" srcId="{9C22B1B3-A2A0-5945-B425-69FB13915183}" destId="{0F2C9CAE-0DD3-954D-A5D7-7F1EBB99D63E}" srcOrd="1" destOrd="0" presId="urn:microsoft.com/office/officeart/2005/8/layout/orgChart1"/>
    <dgm:cxn modelId="{CE6E0D56-2317-4BE4-B2B6-37426EFCF478}" type="presOf" srcId="{B98E8A65-DAE6-5142-838D-F2333E051B4E}" destId="{91E53928-8764-774D-B7F1-F91BBFF1A6E2}" srcOrd="1" destOrd="0" presId="urn:microsoft.com/office/officeart/2005/8/layout/orgChart1"/>
    <dgm:cxn modelId="{8F2D1B2B-766B-431E-8C7F-F6959914AA71}" type="presOf" srcId="{FFFA8102-D658-104E-97D8-29671F1BB83A}" destId="{351F6A2D-1445-224F-864F-66B775280B5A}" srcOrd="1" destOrd="0" presId="urn:microsoft.com/office/officeart/2005/8/layout/orgChart1"/>
    <dgm:cxn modelId="{323820AF-BCAA-DC4C-8437-3AC3274C4A3E}" srcId="{BEA48A63-F2DB-D140-981E-AE6E9F81C3FC}" destId="{5C5E89D2-510D-C346-A7D5-308E26A55E3C}" srcOrd="1" destOrd="0" parTransId="{ECF666EC-7DC0-FC4F-B16D-2004D8097407}" sibTransId="{FAAD1FEE-23D4-8441-ACB0-17E90CEB82CD}"/>
    <dgm:cxn modelId="{36BEFEA4-0287-C045-96DC-50C2037687CB}" srcId="{06F13D8D-428C-BB42-8FA7-207063F589EA}" destId="{29B3C850-3F07-E44C-8C44-6443EF7D7490}" srcOrd="0" destOrd="0" parTransId="{A65D8D35-F82C-7F44-9F52-8D043F7AED0F}" sibTransId="{EC7E145B-7AD3-9B48-BC46-3A39047A0EC6}"/>
    <dgm:cxn modelId="{2B652BC0-C217-4B75-954F-BE634A6E5731}" type="presOf" srcId="{93DA39C6-6F27-8142-90DA-2A8A079E01AD}" destId="{1CD1CA49-5BDD-3E4C-8E82-E0C6680D9F8D}" srcOrd="0" destOrd="0" presId="urn:microsoft.com/office/officeart/2005/8/layout/orgChart1"/>
    <dgm:cxn modelId="{F35ADA57-54A0-440D-88B7-B09483BB7DCB}" type="presOf" srcId="{DC5F4C98-F7A6-834D-8199-C6DE85392782}" destId="{C5E01C60-56DD-354C-9FC5-3BA301869643}" srcOrd="1" destOrd="0" presId="urn:microsoft.com/office/officeart/2005/8/layout/orgChart1"/>
    <dgm:cxn modelId="{BB2FB5AB-6B03-4AB0-AB30-3DACD090F71A}" type="presOf" srcId="{96CD4339-9344-724D-A1A9-333F6ED4FFA6}" destId="{7EC680C2-672C-0C47-98CF-59E4F820C983}" srcOrd="1" destOrd="0" presId="urn:microsoft.com/office/officeart/2005/8/layout/orgChart1"/>
    <dgm:cxn modelId="{097F0F1E-0C59-4BEC-B635-17A650C1E302}" type="presOf" srcId="{52B03724-D91C-0745-9A06-95380A29D1D5}" destId="{D7659879-EE21-BD49-A34A-CCF96CE3F546}" srcOrd="0" destOrd="0" presId="urn:microsoft.com/office/officeart/2005/8/layout/orgChart1"/>
    <dgm:cxn modelId="{633B7E31-8050-43E3-8D71-5DD29F5923AB}" type="presOf" srcId="{0F27F9C3-206D-1243-A14F-FF0B93D7BE1B}" destId="{8332A458-E319-A942-AE4C-21F06B0969C5}" srcOrd="0" destOrd="0" presId="urn:microsoft.com/office/officeart/2005/8/layout/orgChart1"/>
    <dgm:cxn modelId="{B747C280-F15C-4D1E-92B4-E49AF42B58B2}" type="presOf" srcId="{C069DB2B-2004-7840-9BAB-8020C5CC2EFE}" destId="{61D410D0-F555-4C49-8784-553968870631}" srcOrd="0" destOrd="0" presId="urn:microsoft.com/office/officeart/2005/8/layout/orgChart1"/>
    <dgm:cxn modelId="{CCBEF348-1D1D-464F-B8D7-59141668F5A4}" type="presOf" srcId="{96AA0A07-D9A4-7C40-AB2E-0F61B5433530}" destId="{79D6303D-D86F-C144-9B03-B27ECE9E9768}" srcOrd="0" destOrd="0" presId="urn:microsoft.com/office/officeart/2005/8/layout/orgChart1"/>
    <dgm:cxn modelId="{97F8FD41-2B8B-41A6-A155-38EBACFB47AD}" type="presOf" srcId="{9D0709EA-F5C1-CF44-A6B3-A4A9CF533EDD}" destId="{D1601998-A12E-9A49-880F-568DEDD5FA98}" srcOrd="1" destOrd="0" presId="urn:microsoft.com/office/officeart/2005/8/layout/orgChart1"/>
    <dgm:cxn modelId="{875B51E9-D144-4BDD-8EC7-30023E05BFC1}" type="presOf" srcId="{1BF82D8D-D09B-D542-B6D4-3A2777257091}" destId="{83A4EA9B-FFDE-6E4D-BBE0-432F02DAE1CA}" srcOrd="1" destOrd="0" presId="urn:microsoft.com/office/officeart/2005/8/layout/orgChart1"/>
    <dgm:cxn modelId="{437E1D59-1F6A-4B00-8616-938B19A6200B}" type="presOf" srcId="{9D0709EA-F5C1-CF44-A6B3-A4A9CF533EDD}" destId="{88A1C966-1A90-FE49-A4B2-26C3A8AEFF9A}" srcOrd="0" destOrd="0" presId="urn:microsoft.com/office/officeart/2005/8/layout/orgChart1"/>
    <dgm:cxn modelId="{2218C820-AD51-4A0C-B0B8-B01A6E7589AF}" type="presOf" srcId="{FFFA8102-D658-104E-97D8-29671F1BB83A}" destId="{11096D8F-7EDD-A94B-BA7F-4842FD558CE9}" srcOrd="0" destOrd="0" presId="urn:microsoft.com/office/officeart/2005/8/layout/orgChart1"/>
    <dgm:cxn modelId="{98B9604C-6034-4443-A4B4-0531838C3E13}" type="presOf" srcId="{B844D504-4FFF-2A47-AE3C-0B271C3815AE}" destId="{18650772-B8ED-F442-8909-00F33685FB55}" srcOrd="0" destOrd="0" presId="urn:microsoft.com/office/officeart/2005/8/layout/orgChart1"/>
    <dgm:cxn modelId="{F8A0684D-495E-5C45-8ACE-8437597019A7}" srcId="{6F87B29D-58D0-284B-9E8F-9D048E1DFDEC}" destId="{D8DB229C-AEAC-9647-A92A-E4E11D47604A}" srcOrd="2" destOrd="0" parTransId="{5BB59F4B-AFC7-8246-9AC8-BC149F603450}" sibTransId="{5D54FBDC-DC73-424D-B578-09DF6FE9367A}"/>
    <dgm:cxn modelId="{388051E8-836D-4CDB-9E71-E1450199031E}" srcId="{6F87B29D-58D0-284B-9E8F-9D048E1DFDEC}" destId="{300FF91C-3AC1-4BC6-9001-1A72C56B91E3}" srcOrd="0" destOrd="0" parTransId="{68EAD0F9-C6E4-4EC8-BC21-63D7B0CD8B07}" sibTransId="{DCF92F9E-2286-456C-BF01-1900D8EBB594}"/>
    <dgm:cxn modelId="{E2BD1976-FAD0-1647-8E5F-3D62A1172BE2}" srcId="{2B32FFF2-E703-1A45-B7F5-F192AE017E91}" destId="{7C1DD4C9-6E61-A94D-BE2F-607AA1D7A31C}" srcOrd="0" destOrd="0" parTransId="{EF3CF479-4F27-6246-8B66-6CA953EC2749}" sibTransId="{BB3F8171-1510-A745-ACF1-55745CD5CE3B}"/>
    <dgm:cxn modelId="{224AA362-A63E-1C48-BF51-516D600B6048}" srcId="{2B32FFF2-E703-1A45-B7F5-F192AE017E91}" destId="{96AA0A07-D9A4-7C40-AB2E-0F61B5433530}" srcOrd="4" destOrd="0" parTransId="{41A1BA35-5455-EE4B-A43C-027885BA85BE}" sibTransId="{7CFF13B8-66B4-594C-A3A8-5E7873C5BBF5}"/>
    <dgm:cxn modelId="{97BDF241-9BBD-4D63-B59D-A12AC2613818}" type="presOf" srcId="{8451FEF4-3CBC-3443-B140-73044DB78800}" destId="{FC3E3AE4-389F-6445-81C6-55DBC2AEF095}" srcOrd="1" destOrd="0" presId="urn:microsoft.com/office/officeart/2005/8/layout/orgChart1"/>
    <dgm:cxn modelId="{4FE388E1-3745-43E3-953F-93F18B62426D}" type="presOf" srcId="{AC597D1C-B579-5640-80E3-0C7B4967D24A}" destId="{F744722E-03A3-3D44-90C5-6EA28A0FDC99}" srcOrd="0" destOrd="0" presId="urn:microsoft.com/office/officeart/2005/8/layout/orgChart1"/>
    <dgm:cxn modelId="{85D6A33D-2569-439C-A3A4-B751BD0F733D}" type="presOf" srcId="{DC5F4C98-F7A6-834D-8199-C6DE85392782}" destId="{A62A9869-D295-174B-9997-DC714538F8CD}" srcOrd="0" destOrd="0" presId="urn:microsoft.com/office/officeart/2005/8/layout/orgChart1"/>
    <dgm:cxn modelId="{5FD62AD5-3F12-472A-87A5-FAB9F1F10454}" type="presOf" srcId="{1857A7FE-1761-3F45-95E0-72940D18E88A}" destId="{FA19391D-F9D8-2246-89EB-6DBFBE874373}" srcOrd="0" destOrd="0" presId="urn:microsoft.com/office/officeart/2005/8/layout/orgChart1"/>
    <dgm:cxn modelId="{0A52FEA6-9CA4-4A71-91EC-F23DB2EB1611}" type="presOf" srcId="{5C5E89D2-510D-C346-A7D5-308E26A55E3C}" destId="{E49B1BB0-EDED-C145-B566-42345E7FB522}" srcOrd="1" destOrd="0" presId="urn:microsoft.com/office/officeart/2005/8/layout/orgChart1"/>
    <dgm:cxn modelId="{03E94638-E69D-44E4-927E-37B7133B3D52}" type="presOf" srcId="{68EAD0F9-C6E4-4EC8-BC21-63D7B0CD8B07}" destId="{221F575B-7A07-4B22-B30C-55EDBF09B77F}" srcOrd="0" destOrd="0" presId="urn:microsoft.com/office/officeart/2005/8/layout/orgChart1"/>
    <dgm:cxn modelId="{2BB3A737-258B-C245-B0B3-4463B29A581E}" srcId="{F5676496-2C5A-1247-8B12-A4A5B095F682}" destId="{9C22B1B3-A2A0-5945-B425-69FB13915183}" srcOrd="3" destOrd="0" parTransId="{0B595390-D535-4F43-85DD-FF159873BDA0}" sibTransId="{286FCA83-2829-4847-8DBF-8AD29C02CB53}"/>
    <dgm:cxn modelId="{89F7F962-03B2-4E54-81F3-20BE52A68CF9}" type="presOf" srcId="{7FEB8F80-166D-B14A-A17A-E0C7993037FC}" destId="{5750A4E0-A6FC-8A48-ADC2-392689E43FE5}" srcOrd="1" destOrd="0" presId="urn:microsoft.com/office/officeart/2005/8/layout/orgChart1"/>
    <dgm:cxn modelId="{588203E4-8C3E-43EB-8082-93D34A9FA058}" type="presOf" srcId="{14001AF0-8DAD-9D45-8217-08F74B580931}" destId="{54A062AF-4086-174D-BE0B-C5DCDBAE0EE5}" srcOrd="0" destOrd="0" presId="urn:microsoft.com/office/officeart/2005/8/layout/orgChart1"/>
    <dgm:cxn modelId="{F8D13806-5AE7-A14A-BEAC-DB1380D6A824}" srcId="{DC5F4C98-F7A6-834D-8199-C6DE85392782}" destId="{0099B602-E349-914D-967B-8FF48996551E}" srcOrd="1" destOrd="0" parTransId="{0F27F9C3-206D-1243-A14F-FF0B93D7BE1B}" sibTransId="{CD3A1E34-B24E-E645-B59D-4C0D5A8FE0BE}"/>
    <dgm:cxn modelId="{61B12B02-92CB-402B-9520-F0C4618547B9}" type="presOf" srcId="{6060DE37-79F6-A141-BEE5-E81908E3437D}" destId="{A39F19B4-574B-5649-B176-7DF3B7600A61}" srcOrd="0" destOrd="0" presId="urn:microsoft.com/office/officeart/2005/8/layout/orgChart1"/>
    <dgm:cxn modelId="{2879B4E7-75C8-2047-A509-9043F66D30BF}" srcId="{6F87B29D-58D0-284B-9E8F-9D048E1DFDEC}" destId="{4C276EA3-C423-C249-A83C-D15A4EEB0EB3}" srcOrd="1" destOrd="0" parTransId="{14001AF0-8DAD-9D45-8217-08F74B580931}" sibTransId="{6D27E15F-8998-6947-9559-4546640337B2}"/>
    <dgm:cxn modelId="{AF40F94E-B00B-4698-A996-C1F75040E2B5}" type="presOf" srcId="{1500E446-1E29-2544-9807-EC3CF3B93C28}" destId="{D617ECF4-43B5-1944-A6CA-D51ADC781328}" srcOrd="1" destOrd="0" presId="urn:microsoft.com/office/officeart/2005/8/layout/orgChart1"/>
    <dgm:cxn modelId="{0198B28E-0B3A-4C59-A6DF-E594F264484A}" type="presOf" srcId="{6F87B29D-58D0-284B-9E8F-9D048E1DFDEC}" destId="{18F133EE-5A30-9D4F-A9F4-20ECCA44DA12}" srcOrd="0" destOrd="0" presId="urn:microsoft.com/office/officeart/2005/8/layout/orgChart1"/>
    <dgm:cxn modelId="{43998AF3-0DE7-4449-B1FC-80C6DE320453}" srcId="{2B32FFF2-E703-1A45-B7F5-F192AE017E91}" destId="{06F13D8D-428C-BB42-8FA7-207063F589EA}" srcOrd="5" destOrd="0" parTransId="{BC1EB8B3-848F-5943-9E7C-0C5F657FD125}" sibTransId="{568F119C-9519-3246-B2AD-74CFE6F30346}"/>
    <dgm:cxn modelId="{A04B8C4A-E245-420A-B012-34970143CCAD}" type="presOf" srcId="{9898E29E-82CB-D945-82CA-082720C07B45}" destId="{0CC00D1F-3857-6C41-B8AC-648BAA7CF4FD}" srcOrd="0" destOrd="0" presId="urn:microsoft.com/office/officeart/2005/8/layout/orgChart1"/>
    <dgm:cxn modelId="{A03004F2-1ED5-4E1B-9CAB-A07B8BC53B3F}" type="presOf" srcId="{E638C21D-9F37-D247-90DA-DB13B7A1A004}" destId="{CA11285C-895B-694D-9C53-C600E8237399}" srcOrd="0" destOrd="0" presId="urn:microsoft.com/office/officeart/2005/8/layout/orgChart1"/>
    <dgm:cxn modelId="{657BBA70-930C-0C42-AE42-F08F31BB2BFF}" srcId="{2B32FFF2-E703-1A45-B7F5-F192AE017E91}" destId="{37538C5A-4899-D945-9FA7-508F7E5B7BCC}" srcOrd="2" destOrd="0" parTransId="{CB59C461-D618-E44C-AC9E-E98C08A07FCB}" sibTransId="{068A7A19-DE61-C744-8D83-9FCFBE5C6B90}"/>
    <dgm:cxn modelId="{6EF13ECD-63BE-4BB3-A80D-706B2A6F3678}" type="presOf" srcId="{633E6A8B-69FB-1044-B5BD-8ABD9707D3DB}" destId="{E82E3C91-FD34-6D44-82FF-60FB71BE57F2}" srcOrd="0" destOrd="0" presId="urn:microsoft.com/office/officeart/2005/8/layout/orgChart1"/>
    <dgm:cxn modelId="{C02E17FC-EF75-481E-B303-97A6E12242FF}" type="presOf" srcId="{0099B602-E349-914D-967B-8FF48996551E}" destId="{527FAB02-AB38-2541-8CB7-BEDDB04C3977}" srcOrd="1" destOrd="0" presId="urn:microsoft.com/office/officeart/2005/8/layout/orgChart1"/>
    <dgm:cxn modelId="{A88E1A10-4F12-2C44-9E55-807C41200778}" srcId="{6F87B29D-58D0-284B-9E8F-9D048E1DFDEC}" destId="{1857A7FE-1761-3F45-95E0-72940D18E88A}" srcOrd="3" destOrd="0" parTransId="{4393CE42-7C71-5245-9C0F-F1BFC54FE9EE}" sibTransId="{736B2C3D-904A-0A45-B142-96AEA31FD74B}"/>
    <dgm:cxn modelId="{064846A6-AA05-4031-A8C8-44EC5CCC2A88}" type="presOf" srcId="{1857A7FE-1761-3F45-95E0-72940D18E88A}" destId="{848CC33F-AF99-3C4C-9303-3B52F7461F5F}" srcOrd="1" destOrd="0" presId="urn:microsoft.com/office/officeart/2005/8/layout/orgChart1"/>
    <dgm:cxn modelId="{264E95F4-42F7-4DAC-AE94-BCDACC2323B6}" type="presOf" srcId="{BD6A5067-384B-9F4E-BB8C-47448A5A0F6B}" destId="{0CDC97DF-4F40-8A47-9551-DF913D0D44DA}" srcOrd="0" destOrd="0" presId="urn:microsoft.com/office/officeart/2005/8/layout/orgChart1"/>
    <dgm:cxn modelId="{0ECC77E7-7402-4FFE-939C-4850E0960683}" type="presOf" srcId="{CB59C461-D618-E44C-AC9E-E98C08A07FCB}" destId="{9B0B5BBB-533C-3F43-A66C-70E45BDE5433}" srcOrd="0" destOrd="0" presId="urn:microsoft.com/office/officeart/2005/8/layout/orgChart1"/>
    <dgm:cxn modelId="{30A1B37B-CBEC-431E-97D6-85CAC3EB6891}" type="presOf" srcId="{4AC26807-3C03-224B-ACA3-6E24C73FFD44}" destId="{A475BCBD-3428-ED4A-A621-DE28B96FA5B8}" srcOrd="0" destOrd="0" presId="urn:microsoft.com/office/officeart/2005/8/layout/orgChart1"/>
    <dgm:cxn modelId="{C0BDDD96-2952-450B-B28A-66D0E7945DF6}" type="presOf" srcId="{F5676496-2C5A-1247-8B12-A4A5B095F682}" destId="{C25FD720-37A0-E942-B47D-7242D572031B}" srcOrd="0" destOrd="0" presId="urn:microsoft.com/office/officeart/2005/8/layout/orgChart1"/>
    <dgm:cxn modelId="{284663C9-22D3-4AB3-9299-A5A6B318CF54}" type="presOf" srcId="{BC1EB8B3-848F-5943-9E7C-0C5F657FD125}" destId="{7E9B7BEB-B531-EB42-A1C5-2F1BB10C5927}" srcOrd="0" destOrd="0" presId="urn:microsoft.com/office/officeart/2005/8/layout/orgChart1"/>
    <dgm:cxn modelId="{536885AA-4C6F-4B76-9AB4-0A1FB38FC329}" type="presOf" srcId="{401A00C7-691C-9B49-B7D0-6A6776F17D63}" destId="{754D7CA7-5640-8348-8F94-9C1614A767B7}" srcOrd="0" destOrd="0" presId="urn:microsoft.com/office/officeart/2005/8/layout/orgChart1"/>
    <dgm:cxn modelId="{1B29794C-D125-F94C-B06D-7CF0D9B3BF05}" srcId="{2B32FFF2-E703-1A45-B7F5-F192AE017E91}" destId="{DC5F4C98-F7A6-834D-8199-C6DE85392782}" srcOrd="1" destOrd="0" parTransId="{9898E29E-82CB-D945-82CA-082720C07B45}" sibTransId="{9CD88431-FB01-4A42-B694-3B963A6D0B86}"/>
    <dgm:cxn modelId="{9C6E1EEA-F6EB-4AB1-9E62-C895F47D9116}" type="presOf" srcId="{54EED228-F528-AD40-B275-563B88C03C79}" destId="{9A1FEA05-6671-6D41-AD55-A85BF5D8321D}" srcOrd="1" destOrd="0" presId="urn:microsoft.com/office/officeart/2005/8/layout/orgChart1"/>
    <dgm:cxn modelId="{8200EDB0-3FBA-AB49-A8F8-63DFF0CA24F4}" srcId="{DC5F4C98-F7A6-834D-8199-C6DE85392782}" destId="{FFFA8102-D658-104E-97D8-29671F1BB83A}" srcOrd="2" destOrd="0" parTransId="{09C7EE61-1618-9A4D-95F8-546635C435A0}" sibTransId="{4AFDA538-38DE-1C41-9372-64DDD57FAD42}"/>
    <dgm:cxn modelId="{AB297C8F-76BE-45F1-8B45-0B7997F9F8C2}" type="presParOf" srcId="{754D7CA7-5640-8348-8F94-9C1614A767B7}" destId="{1432002D-F9AE-F745-8AFE-8FEEFA8E4B68}" srcOrd="0" destOrd="0" presId="urn:microsoft.com/office/officeart/2005/8/layout/orgChart1"/>
    <dgm:cxn modelId="{D0D3CF1F-CBEC-419A-BB9F-5F75A344B890}" type="presParOf" srcId="{1432002D-F9AE-F745-8AFE-8FEEFA8E4B68}" destId="{7C0960C0-EE67-5E45-A168-2F359F97F958}" srcOrd="0" destOrd="0" presId="urn:microsoft.com/office/officeart/2005/8/layout/orgChart1"/>
    <dgm:cxn modelId="{1CE3190E-D6E9-4B84-95CE-9D2CC4E56676}" type="presParOf" srcId="{7C0960C0-EE67-5E45-A168-2F359F97F958}" destId="{C6A75B7F-0728-2843-9233-0A5A36B40FF1}" srcOrd="0" destOrd="0" presId="urn:microsoft.com/office/officeart/2005/8/layout/orgChart1"/>
    <dgm:cxn modelId="{78724B24-20AE-433F-B4FD-F2E2C9BFBBAB}" type="presParOf" srcId="{7C0960C0-EE67-5E45-A168-2F359F97F958}" destId="{00050CF2-E154-A047-8E7A-737FC6F6F6A8}" srcOrd="1" destOrd="0" presId="urn:microsoft.com/office/officeart/2005/8/layout/orgChart1"/>
    <dgm:cxn modelId="{75E53389-41EE-427B-8656-8E5F152FCD8C}" type="presParOf" srcId="{1432002D-F9AE-F745-8AFE-8FEEFA8E4B68}" destId="{5F6903E6-F57A-564D-AA03-DD05468737B9}" srcOrd="1" destOrd="0" presId="urn:microsoft.com/office/officeart/2005/8/layout/orgChart1"/>
    <dgm:cxn modelId="{174847F9-0BEE-4222-B310-E3F448346363}" type="presParOf" srcId="{5F6903E6-F57A-564D-AA03-DD05468737B9}" destId="{387DCAB9-6311-E641-9371-2525656A99C2}" srcOrd="0" destOrd="0" presId="urn:microsoft.com/office/officeart/2005/8/layout/orgChart1"/>
    <dgm:cxn modelId="{B511CA07-C139-4576-A4B2-E240C0501237}" type="presParOf" srcId="{5F6903E6-F57A-564D-AA03-DD05468737B9}" destId="{DADDA3FF-3E84-F44E-8301-01AC8F2356F6}" srcOrd="1" destOrd="0" presId="urn:microsoft.com/office/officeart/2005/8/layout/orgChart1"/>
    <dgm:cxn modelId="{07BCC33F-3DD6-4E91-B7DD-FBFCEA2E8DE4}" type="presParOf" srcId="{DADDA3FF-3E84-F44E-8301-01AC8F2356F6}" destId="{F92D7A86-8FBC-564E-A338-AD3960324751}" srcOrd="0" destOrd="0" presId="urn:microsoft.com/office/officeart/2005/8/layout/orgChart1"/>
    <dgm:cxn modelId="{A4E90170-C1EB-4DDD-9CFF-121B287FC506}" type="presParOf" srcId="{F92D7A86-8FBC-564E-A338-AD3960324751}" destId="{68D8242A-EBEC-834C-BC27-526800BEA6B8}" srcOrd="0" destOrd="0" presId="urn:microsoft.com/office/officeart/2005/8/layout/orgChart1"/>
    <dgm:cxn modelId="{342C443F-CB01-49DB-A8BD-92C3F4E23F81}" type="presParOf" srcId="{F92D7A86-8FBC-564E-A338-AD3960324751}" destId="{29BFE7C1-0366-6548-9A79-9B11AFB6483C}" srcOrd="1" destOrd="0" presId="urn:microsoft.com/office/officeart/2005/8/layout/orgChart1"/>
    <dgm:cxn modelId="{72AD54DE-CA4C-4BEB-8680-AB27A30388DB}" type="presParOf" srcId="{DADDA3FF-3E84-F44E-8301-01AC8F2356F6}" destId="{C585952A-EDED-9F40-9408-8B2B3C87C9CE}" srcOrd="1" destOrd="0" presId="urn:microsoft.com/office/officeart/2005/8/layout/orgChart1"/>
    <dgm:cxn modelId="{D18250D8-FAF3-4045-AB11-860372AFA6E7}" type="presParOf" srcId="{C585952A-EDED-9F40-9408-8B2B3C87C9CE}" destId="{C11C1C62-83ED-5E41-A977-1F33937D187D}" srcOrd="0" destOrd="0" presId="urn:microsoft.com/office/officeart/2005/8/layout/orgChart1"/>
    <dgm:cxn modelId="{260395E9-A450-41AC-AF89-40EC74F55223}" type="presParOf" srcId="{C585952A-EDED-9F40-9408-8B2B3C87C9CE}" destId="{E8E32638-C838-664D-A689-B62F64AD0402}" srcOrd="1" destOrd="0" presId="urn:microsoft.com/office/officeart/2005/8/layout/orgChart1"/>
    <dgm:cxn modelId="{7A9CA6B5-36E7-4AB7-9142-49472AFEE7B5}" type="presParOf" srcId="{E8E32638-C838-664D-A689-B62F64AD0402}" destId="{8AD4DAA3-01C5-A848-800F-86DF65B7F651}" srcOrd="0" destOrd="0" presId="urn:microsoft.com/office/officeart/2005/8/layout/orgChart1"/>
    <dgm:cxn modelId="{AFDADA44-E9D3-467D-8A43-12EF1E087AEF}" type="presParOf" srcId="{8AD4DAA3-01C5-A848-800F-86DF65B7F651}" destId="{D964D227-56BF-6C49-AFCA-322FADB63FCD}" srcOrd="0" destOrd="0" presId="urn:microsoft.com/office/officeart/2005/8/layout/orgChart1"/>
    <dgm:cxn modelId="{B38E8BEC-CF07-4809-B0D7-729F53DA9F7C}" type="presParOf" srcId="{8AD4DAA3-01C5-A848-800F-86DF65B7F651}" destId="{F134F8C6-5977-B54C-9DA2-026E5BBDBD92}" srcOrd="1" destOrd="0" presId="urn:microsoft.com/office/officeart/2005/8/layout/orgChart1"/>
    <dgm:cxn modelId="{A85A7504-4B7B-4974-9BED-FB66829F6521}" type="presParOf" srcId="{E8E32638-C838-664D-A689-B62F64AD0402}" destId="{2E0FF79F-DB21-CC42-B9AE-239DEB957A6A}" srcOrd="1" destOrd="0" presId="urn:microsoft.com/office/officeart/2005/8/layout/orgChart1"/>
    <dgm:cxn modelId="{219B998C-A572-4AC9-9343-5034A897112C}" type="presParOf" srcId="{E8E32638-C838-664D-A689-B62F64AD0402}" destId="{17D7469E-7F5F-9C46-B0C2-CE65B97BA64D}" srcOrd="2" destOrd="0" presId="urn:microsoft.com/office/officeart/2005/8/layout/orgChart1"/>
    <dgm:cxn modelId="{347584A5-AA62-43B0-B3CD-F576B34E48A8}" type="presParOf" srcId="{C585952A-EDED-9F40-9408-8B2B3C87C9CE}" destId="{6D7814DC-E6B9-3B4A-917A-AB66B0EA614B}" srcOrd="2" destOrd="0" presId="urn:microsoft.com/office/officeart/2005/8/layout/orgChart1"/>
    <dgm:cxn modelId="{029C7595-5E3B-4F73-A3AE-CE4D500C75EC}" type="presParOf" srcId="{C585952A-EDED-9F40-9408-8B2B3C87C9CE}" destId="{4DCD55BF-FCFF-044A-84D4-2E324E252C75}" srcOrd="3" destOrd="0" presId="urn:microsoft.com/office/officeart/2005/8/layout/orgChart1"/>
    <dgm:cxn modelId="{404DBA73-4D64-4C65-9F82-973D2DD21D72}" type="presParOf" srcId="{4DCD55BF-FCFF-044A-84D4-2E324E252C75}" destId="{C8AE8436-8449-4348-A61E-E0A12C5B159F}" srcOrd="0" destOrd="0" presId="urn:microsoft.com/office/officeart/2005/8/layout/orgChart1"/>
    <dgm:cxn modelId="{DED2DB35-A00C-440E-9A99-FC56077A4B58}" type="presParOf" srcId="{C8AE8436-8449-4348-A61E-E0A12C5B159F}" destId="{C25FD720-37A0-E942-B47D-7242D572031B}" srcOrd="0" destOrd="0" presId="urn:microsoft.com/office/officeart/2005/8/layout/orgChart1"/>
    <dgm:cxn modelId="{27F0B47F-8BE1-4E01-A89D-06668F00EC41}" type="presParOf" srcId="{C8AE8436-8449-4348-A61E-E0A12C5B159F}" destId="{CC4F030A-7685-804E-A470-2E987BFCA2E4}" srcOrd="1" destOrd="0" presId="urn:microsoft.com/office/officeart/2005/8/layout/orgChart1"/>
    <dgm:cxn modelId="{CE2529B0-6B5B-46B7-97E1-6977F45AA47C}" type="presParOf" srcId="{4DCD55BF-FCFF-044A-84D4-2E324E252C75}" destId="{4479CF5B-59EB-8D4D-A17B-C1D98A9DF1D1}" srcOrd="1" destOrd="0" presId="urn:microsoft.com/office/officeart/2005/8/layout/orgChart1"/>
    <dgm:cxn modelId="{634F4687-41F4-4B62-8459-2D413D6724B6}" type="presParOf" srcId="{4479CF5B-59EB-8D4D-A17B-C1D98A9DF1D1}" destId="{7CCB8701-C955-2749-8C32-151BC69B15E8}" srcOrd="0" destOrd="0" presId="urn:microsoft.com/office/officeart/2005/8/layout/orgChart1"/>
    <dgm:cxn modelId="{7CC0B18F-A297-4001-8F5E-AC1210967B95}" type="presParOf" srcId="{4479CF5B-59EB-8D4D-A17B-C1D98A9DF1D1}" destId="{4B5DC0F2-9A36-0345-A3A1-54FBDD27330C}" srcOrd="1" destOrd="0" presId="urn:microsoft.com/office/officeart/2005/8/layout/orgChart1"/>
    <dgm:cxn modelId="{148FF7B7-9E75-4122-A93F-BEA67041B6E8}" type="presParOf" srcId="{4B5DC0F2-9A36-0345-A3A1-54FBDD27330C}" destId="{90D415A8-618E-6A49-A9AA-207720BBC7DF}" srcOrd="0" destOrd="0" presId="urn:microsoft.com/office/officeart/2005/8/layout/orgChart1"/>
    <dgm:cxn modelId="{5EA55BAB-9EE5-4B69-A027-CE1CBE06B947}" type="presParOf" srcId="{90D415A8-618E-6A49-A9AA-207720BBC7DF}" destId="{88A1C966-1A90-FE49-A4B2-26C3A8AEFF9A}" srcOrd="0" destOrd="0" presId="urn:microsoft.com/office/officeart/2005/8/layout/orgChart1"/>
    <dgm:cxn modelId="{043487E6-ED54-4B1B-970C-4E7FE46858E4}" type="presParOf" srcId="{90D415A8-618E-6A49-A9AA-207720BBC7DF}" destId="{D1601998-A12E-9A49-880F-568DEDD5FA98}" srcOrd="1" destOrd="0" presId="urn:microsoft.com/office/officeart/2005/8/layout/orgChart1"/>
    <dgm:cxn modelId="{804D7E5F-CDB5-4AB4-9E4D-BC6BA44398FB}" type="presParOf" srcId="{4B5DC0F2-9A36-0345-A3A1-54FBDD27330C}" destId="{068F83B8-DCE1-9F4F-A0BE-7E70D16E0458}" srcOrd="1" destOrd="0" presId="urn:microsoft.com/office/officeart/2005/8/layout/orgChart1"/>
    <dgm:cxn modelId="{CBBF2332-2332-4AAA-83FD-B72F489C8C6D}" type="presParOf" srcId="{4B5DC0F2-9A36-0345-A3A1-54FBDD27330C}" destId="{DCA4A25B-38C2-594E-8C8E-0C7591B659C7}" srcOrd="2" destOrd="0" presId="urn:microsoft.com/office/officeart/2005/8/layout/orgChart1"/>
    <dgm:cxn modelId="{0704E88C-D2C2-44F3-BEE5-9DC88ECE09D5}" type="presParOf" srcId="{4479CF5B-59EB-8D4D-A17B-C1D98A9DF1D1}" destId="{7CFDD7A5-22FE-E74E-9A1D-002F2E4123D0}" srcOrd="2" destOrd="0" presId="urn:microsoft.com/office/officeart/2005/8/layout/orgChart1"/>
    <dgm:cxn modelId="{D6D48606-772C-41D8-B4C7-B685EE6D4D3F}" type="presParOf" srcId="{4479CF5B-59EB-8D4D-A17B-C1D98A9DF1D1}" destId="{2A82DAFB-235E-8B46-B5BE-06472444992B}" srcOrd="3" destOrd="0" presId="urn:microsoft.com/office/officeart/2005/8/layout/orgChart1"/>
    <dgm:cxn modelId="{E4260C62-87C2-4174-92C5-40E42726D93D}" type="presParOf" srcId="{2A82DAFB-235E-8B46-B5BE-06472444992B}" destId="{4323405C-3C75-1C48-9130-818596A214D6}" srcOrd="0" destOrd="0" presId="urn:microsoft.com/office/officeart/2005/8/layout/orgChart1"/>
    <dgm:cxn modelId="{8BCF9804-2518-402A-8161-82D46844E18F}" type="presParOf" srcId="{4323405C-3C75-1C48-9130-818596A214D6}" destId="{48AE06FE-6724-6E46-B1A7-AE958B56B3DF}" srcOrd="0" destOrd="0" presId="urn:microsoft.com/office/officeart/2005/8/layout/orgChart1"/>
    <dgm:cxn modelId="{A98654E0-39D2-40E3-9459-ABC2361D43CD}" type="presParOf" srcId="{4323405C-3C75-1C48-9130-818596A214D6}" destId="{FC3E3AE4-389F-6445-81C6-55DBC2AEF095}" srcOrd="1" destOrd="0" presId="urn:microsoft.com/office/officeart/2005/8/layout/orgChart1"/>
    <dgm:cxn modelId="{5FA0F95C-2D4A-48AF-B467-C962C50F5332}" type="presParOf" srcId="{2A82DAFB-235E-8B46-B5BE-06472444992B}" destId="{487AF34E-FCDD-3C4C-8FDB-35D03B99082F}" srcOrd="1" destOrd="0" presId="urn:microsoft.com/office/officeart/2005/8/layout/orgChart1"/>
    <dgm:cxn modelId="{F0ADB962-6B17-4E55-A6E5-2E660550941A}" type="presParOf" srcId="{2A82DAFB-235E-8B46-B5BE-06472444992B}" destId="{4DDC272E-17AE-614C-AF94-3A18537EF5A3}" srcOrd="2" destOrd="0" presId="urn:microsoft.com/office/officeart/2005/8/layout/orgChart1"/>
    <dgm:cxn modelId="{D78536E9-0953-4A3A-AC4F-A834AC351882}" type="presParOf" srcId="{4479CF5B-59EB-8D4D-A17B-C1D98A9DF1D1}" destId="{1CD1CA49-5BDD-3E4C-8E82-E0C6680D9F8D}" srcOrd="4" destOrd="0" presId="urn:microsoft.com/office/officeart/2005/8/layout/orgChart1"/>
    <dgm:cxn modelId="{EE2BBE78-1861-4EAB-9A75-13BD946C327B}" type="presParOf" srcId="{4479CF5B-59EB-8D4D-A17B-C1D98A9DF1D1}" destId="{9D458D55-653C-AA4F-A08A-5FF161A61A83}" srcOrd="5" destOrd="0" presId="urn:microsoft.com/office/officeart/2005/8/layout/orgChart1"/>
    <dgm:cxn modelId="{B29893E8-0CF5-4A8A-8550-1EE84C64EACE}" type="presParOf" srcId="{9D458D55-653C-AA4F-A08A-5FF161A61A83}" destId="{96D491F6-3396-8741-94F7-445449F749AF}" srcOrd="0" destOrd="0" presId="urn:microsoft.com/office/officeart/2005/8/layout/orgChart1"/>
    <dgm:cxn modelId="{7BAF8516-F230-4704-B2C1-534EFAA56011}" type="presParOf" srcId="{96D491F6-3396-8741-94F7-445449F749AF}" destId="{D7659879-EE21-BD49-A34A-CCF96CE3F546}" srcOrd="0" destOrd="0" presId="urn:microsoft.com/office/officeart/2005/8/layout/orgChart1"/>
    <dgm:cxn modelId="{2A7E8A78-E39A-4FF5-BB3E-BC87098C29C7}" type="presParOf" srcId="{96D491F6-3396-8741-94F7-445449F749AF}" destId="{2EC7B3A9-20E9-1949-9634-38466C086369}" srcOrd="1" destOrd="0" presId="urn:microsoft.com/office/officeart/2005/8/layout/orgChart1"/>
    <dgm:cxn modelId="{3AD24A35-C73B-4339-8FB9-D6D6305F6718}" type="presParOf" srcId="{9D458D55-653C-AA4F-A08A-5FF161A61A83}" destId="{87F56E06-267A-6142-82CE-BB9F50F617DF}" srcOrd="1" destOrd="0" presId="urn:microsoft.com/office/officeart/2005/8/layout/orgChart1"/>
    <dgm:cxn modelId="{71111748-8578-4C81-94D4-61B3F41FD664}" type="presParOf" srcId="{9D458D55-653C-AA4F-A08A-5FF161A61A83}" destId="{76596A82-0ACC-9F43-8007-DE384ABFF99B}" srcOrd="2" destOrd="0" presId="urn:microsoft.com/office/officeart/2005/8/layout/orgChart1"/>
    <dgm:cxn modelId="{51BBEE80-8A07-4FDB-8C2A-1ED1D2B7C56D}" type="presParOf" srcId="{4479CF5B-59EB-8D4D-A17B-C1D98A9DF1D1}" destId="{9DBF6F81-E693-2D41-80CC-EECCED5C9F92}" srcOrd="6" destOrd="0" presId="urn:microsoft.com/office/officeart/2005/8/layout/orgChart1"/>
    <dgm:cxn modelId="{5FAC8420-9F30-4ECE-B8AB-D9B4E014F277}" type="presParOf" srcId="{4479CF5B-59EB-8D4D-A17B-C1D98A9DF1D1}" destId="{D25108F8-6F09-5244-9AE7-90675D8512EB}" srcOrd="7" destOrd="0" presId="urn:microsoft.com/office/officeart/2005/8/layout/orgChart1"/>
    <dgm:cxn modelId="{F59F48AB-D53E-43FE-9004-81B9078E1D8C}" type="presParOf" srcId="{D25108F8-6F09-5244-9AE7-90675D8512EB}" destId="{0680872A-EBCC-CF40-9B5C-18DD346CBC88}" srcOrd="0" destOrd="0" presId="urn:microsoft.com/office/officeart/2005/8/layout/orgChart1"/>
    <dgm:cxn modelId="{CDF857D4-6F75-43C6-A318-42E0781EFD11}" type="presParOf" srcId="{0680872A-EBCC-CF40-9B5C-18DD346CBC88}" destId="{DBBC5EED-1277-864A-8EA6-4B6FC19D67FF}" srcOrd="0" destOrd="0" presId="urn:microsoft.com/office/officeart/2005/8/layout/orgChart1"/>
    <dgm:cxn modelId="{31105512-D265-44A6-917E-5A4CFEF02B68}" type="presParOf" srcId="{0680872A-EBCC-CF40-9B5C-18DD346CBC88}" destId="{0F2C9CAE-0DD3-954D-A5D7-7F1EBB99D63E}" srcOrd="1" destOrd="0" presId="urn:microsoft.com/office/officeart/2005/8/layout/orgChart1"/>
    <dgm:cxn modelId="{7F731A97-E778-4288-942F-945E1B453A85}" type="presParOf" srcId="{D25108F8-6F09-5244-9AE7-90675D8512EB}" destId="{52DF0B8F-BD49-EA42-B583-533926BA11E7}" srcOrd="1" destOrd="0" presId="urn:microsoft.com/office/officeart/2005/8/layout/orgChart1"/>
    <dgm:cxn modelId="{97F01CF7-10DB-4177-9506-B0B3913CA586}" type="presParOf" srcId="{D25108F8-6F09-5244-9AE7-90675D8512EB}" destId="{C6AE0C62-E97A-BA48-8FDA-6A40E8C37117}" srcOrd="2" destOrd="0" presId="urn:microsoft.com/office/officeart/2005/8/layout/orgChart1"/>
    <dgm:cxn modelId="{83B2C13D-7FDF-44F9-97E7-8F2E469E7A27}" type="presParOf" srcId="{4479CF5B-59EB-8D4D-A17B-C1D98A9DF1D1}" destId="{D85A98E9-8D85-40E3-8C02-326DB0AD3462}" srcOrd="8" destOrd="0" presId="urn:microsoft.com/office/officeart/2005/8/layout/orgChart1"/>
    <dgm:cxn modelId="{24DA7B9E-1178-4C89-84FD-2D69E88818D3}" type="presParOf" srcId="{4479CF5B-59EB-8D4D-A17B-C1D98A9DF1D1}" destId="{597DCB59-BD78-454E-ADAE-7431A115D3C8}" srcOrd="9" destOrd="0" presId="urn:microsoft.com/office/officeart/2005/8/layout/orgChart1"/>
    <dgm:cxn modelId="{B55097CA-9F70-49D0-A580-F59157BB47D0}" type="presParOf" srcId="{597DCB59-BD78-454E-ADAE-7431A115D3C8}" destId="{749C5E3D-5262-4965-A003-7FCCEFBE3222}" srcOrd="0" destOrd="0" presId="urn:microsoft.com/office/officeart/2005/8/layout/orgChart1"/>
    <dgm:cxn modelId="{4E58873B-414D-4786-9764-1EAB6C4EB21C}" type="presParOf" srcId="{749C5E3D-5262-4965-A003-7FCCEFBE3222}" destId="{DA26F0C8-099B-40A0-8751-1C2F680FEE23}" srcOrd="0" destOrd="0" presId="urn:microsoft.com/office/officeart/2005/8/layout/orgChart1"/>
    <dgm:cxn modelId="{1464BE7D-178F-4C67-8A5A-19D2BA2C023A}" type="presParOf" srcId="{749C5E3D-5262-4965-A003-7FCCEFBE3222}" destId="{0A8E1514-6627-4DFF-B141-673D442BD099}" srcOrd="1" destOrd="0" presId="urn:microsoft.com/office/officeart/2005/8/layout/orgChart1"/>
    <dgm:cxn modelId="{C0A5F042-5B10-47D3-A1C7-B04E60E56511}" type="presParOf" srcId="{597DCB59-BD78-454E-ADAE-7431A115D3C8}" destId="{6ED3299B-0D1C-4685-AA01-789A795E9AE2}" srcOrd="1" destOrd="0" presId="urn:microsoft.com/office/officeart/2005/8/layout/orgChart1"/>
    <dgm:cxn modelId="{CA19A865-C591-4521-9431-C4DA301E2D9A}" type="presParOf" srcId="{597DCB59-BD78-454E-ADAE-7431A115D3C8}" destId="{F6DA6CD7-E730-40C9-9803-B4A710C1711F}" srcOrd="2" destOrd="0" presId="urn:microsoft.com/office/officeart/2005/8/layout/orgChart1"/>
    <dgm:cxn modelId="{4E670479-3C03-4987-AA03-789CF43FA152}" type="presParOf" srcId="{4DCD55BF-FCFF-044A-84D4-2E324E252C75}" destId="{B3D53DAB-5B5C-3A4A-99D9-56AA046880FA}" srcOrd="2" destOrd="0" presId="urn:microsoft.com/office/officeart/2005/8/layout/orgChart1"/>
    <dgm:cxn modelId="{D3CBE923-D46B-4ADF-AFB2-7C5C10537E4C}" type="presParOf" srcId="{C585952A-EDED-9F40-9408-8B2B3C87C9CE}" destId="{4CE2A03E-4241-CD43-8034-2B43EC0CB7E4}" srcOrd="4" destOrd="0" presId="urn:microsoft.com/office/officeart/2005/8/layout/orgChart1"/>
    <dgm:cxn modelId="{AE583E6E-B71E-465A-9F0A-5135E7AF7C11}" type="presParOf" srcId="{C585952A-EDED-9F40-9408-8B2B3C87C9CE}" destId="{630E8A32-6BCC-5248-8210-72BB807FEA4A}" srcOrd="5" destOrd="0" presId="urn:microsoft.com/office/officeart/2005/8/layout/orgChart1"/>
    <dgm:cxn modelId="{49A47CE8-D395-429D-92E0-CB8C0390244E}" type="presParOf" srcId="{630E8A32-6BCC-5248-8210-72BB807FEA4A}" destId="{8D5DF235-CE8E-3A48-8751-FAA6230F4A82}" srcOrd="0" destOrd="0" presId="urn:microsoft.com/office/officeart/2005/8/layout/orgChart1"/>
    <dgm:cxn modelId="{4415ECCB-F910-40C5-B2FA-3343FD9E1140}" type="presParOf" srcId="{8D5DF235-CE8E-3A48-8751-FAA6230F4A82}" destId="{B03F07C6-5ED9-704D-B407-49075FAA833F}" srcOrd="0" destOrd="0" presId="urn:microsoft.com/office/officeart/2005/8/layout/orgChart1"/>
    <dgm:cxn modelId="{41944136-CE18-4B0A-9D8B-EA0E6CE1E24C}" type="presParOf" srcId="{8D5DF235-CE8E-3A48-8751-FAA6230F4A82}" destId="{91E53928-8764-774D-B7F1-F91BBFF1A6E2}" srcOrd="1" destOrd="0" presId="urn:microsoft.com/office/officeart/2005/8/layout/orgChart1"/>
    <dgm:cxn modelId="{3C4B60D8-5A1F-4D55-B30C-30744FEF3269}" type="presParOf" srcId="{630E8A32-6BCC-5248-8210-72BB807FEA4A}" destId="{845BFF3B-A577-9441-990D-FF5AB5B7E7B9}" srcOrd="1" destOrd="0" presId="urn:microsoft.com/office/officeart/2005/8/layout/orgChart1"/>
    <dgm:cxn modelId="{FBE2131C-DAEF-4F8B-96D7-F10DF3E12077}" type="presParOf" srcId="{845BFF3B-A577-9441-990D-FF5AB5B7E7B9}" destId="{70737E63-21CC-CA47-A9A2-FBD3FEE43374}" srcOrd="0" destOrd="0" presId="urn:microsoft.com/office/officeart/2005/8/layout/orgChart1"/>
    <dgm:cxn modelId="{0E2FCAA4-AB26-4265-B8E9-E27591BC7996}" type="presParOf" srcId="{845BFF3B-A577-9441-990D-FF5AB5B7E7B9}" destId="{43F366B8-D1CB-C549-B418-282964190BFF}" srcOrd="1" destOrd="0" presId="urn:microsoft.com/office/officeart/2005/8/layout/orgChart1"/>
    <dgm:cxn modelId="{15CC8CBE-76AD-4A1E-992B-E54714E5A13F}" type="presParOf" srcId="{43F366B8-D1CB-C549-B418-282964190BFF}" destId="{679312BC-CA58-1047-8BF8-20FBC9373E68}" srcOrd="0" destOrd="0" presId="urn:microsoft.com/office/officeart/2005/8/layout/orgChart1"/>
    <dgm:cxn modelId="{1C2A34C9-8F4E-4099-A500-8E8FDCD05814}" type="presParOf" srcId="{679312BC-CA58-1047-8BF8-20FBC9373E68}" destId="{53C3E761-43EF-4546-8B7A-300EBFBA1D22}" srcOrd="0" destOrd="0" presId="urn:microsoft.com/office/officeart/2005/8/layout/orgChart1"/>
    <dgm:cxn modelId="{451BAC4C-B169-419E-982F-C1C27A080B15}" type="presParOf" srcId="{679312BC-CA58-1047-8BF8-20FBC9373E68}" destId="{9A2B413E-68AE-0A48-86D0-1C7232351BBE}" srcOrd="1" destOrd="0" presId="urn:microsoft.com/office/officeart/2005/8/layout/orgChart1"/>
    <dgm:cxn modelId="{9A1367CB-E526-445D-8BBD-6148CF8F47EB}" type="presParOf" srcId="{43F366B8-D1CB-C549-B418-282964190BFF}" destId="{73FB8EC6-9577-0A42-8050-A528856100BE}" srcOrd="1" destOrd="0" presId="urn:microsoft.com/office/officeart/2005/8/layout/orgChart1"/>
    <dgm:cxn modelId="{AE4394C3-9D27-4928-860F-9892B3C169A8}" type="presParOf" srcId="{43F366B8-D1CB-C549-B418-282964190BFF}" destId="{A183C5C6-0D8F-554D-817C-172DB1AF96DE}" srcOrd="2" destOrd="0" presId="urn:microsoft.com/office/officeart/2005/8/layout/orgChart1"/>
    <dgm:cxn modelId="{DDCA4E96-55EE-4795-9CDC-09508EBB917E}" type="presParOf" srcId="{845BFF3B-A577-9441-990D-FF5AB5B7E7B9}" destId="{07222832-7EC8-C542-AF60-B50CCB7AC0EB}" srcOrd="2" destOrd="0" presId="urn:microsoft.com/office/officeart/2005/8/layout/orgChart1"/>
    <dgm:cxn modelId="{454594E8-2AF1-473F-A9EB-2487BC84BCB3}" type="presParOf" srcId="{845BFF3B-A577-9441-990D-FF5AB5B7E7B9}" destId="{A221A16F-A7F6-DA40-8556-5E28EFA02018}" srcOrd="3" destOrd="0" presId="urn:microsoft.com/office/officeart/2005/8/layout/orgChart1"/>
    <dgm:cxn modelId="{9CCB652B-FFCA-42FA-81F7-038149B9A993}" type="presParOf" srcId="{A221A16F-A7F6-DA40-8556-5E28EFA02018}" destId="{A2C62131-2765-7D41-8FD9-2C1823B6C710}" srcOrd="0" destOrd="0" presId="urn:microsoft.com/office/officeart/2005/8/layout/orgChart1"/>
    <dgm:cxn modelId="{BAE6D9E4-32BB-49E7-81AF-A71AA5026A61}" type="presParOf" srcId="{A2C62131-2765-7D41-8FD9-2C1823B6C710}" destId="{A9556DC1-346F-0F43-A449-561A045C68D1}" srcOrd="0" destOrd="0" presId="urn:microsoft.com/office/officeart/2005/8/layout/orgChart1"/>
    <dgm:cxn modelId="{BBB22127-FCCE-4696-97DF-A6865B2BFDAC}" type="presParOf" srcId="{A2C62131-2765-7D41-8FD9-2C1823B6C710}" destId="{9A1FEA05-6671-6D41-AD55-A85BF5D8321D}" srcOrd="1" destOrd="0" presId="urn:microsoft.com/office/officeart/2005/8/layout/orgChart1"/>
    <dgm:cxn modelId="{C935A4EB-BE8E-4671-AA68-6D5E905A0729}" type="presParOf" srcId="{A221A16F-A7F6-DA40-8556-5E28EFA02018}" destId="{79004BC8-9CA9-C84D-BF2B-A9BC9C48CC71}" srcOrd="1" destOrd="0" presId="urn:microsoft.com/office/officeart/2005/8/layout/orgChart1"/>
    <dgm:cxn modelId="{FF43AEB7-DBDA-45FF-9E97-3554FA83F734}" type="presParOf" srcId="{A221A16F-A7F6-DA40-8556-5E28EFA02018}" destId="{8FC1F51E-4FBA-9F43-ACDE-45AD55D98850}" srcOrd="2" destOrd="0" presId="urn:microsoft.com/office/officeart/2005/8/layout/orgChart1"/>
    <dgm:cxn modelId="{1C78FCE7-618E-4624-AEC2-9D0DB28778F0}" type="presParOf" srcId="{845BFF3B-A577-9441-990D-FF5AB5B7E7B9}" destId="{7CEDA3C1-89EB-3D4D-B78D-718E4E3903B5}" srcOrd="4" destOrd="0" presId="urn:microsoft.com/office/officeart/2005/8/layout/orgChart1"/>
    <dgm:cxn modelId="{2500E66F-3FD8-430B-8557-3E238ACC1E0E}" type="presParOf" srcId="{845BFF3B-A577-9441-990D-FF5AB5B7E7B9}" destId="{C36D2E85-E046-324B-A40B-5D17D62EC8F3}" srcOrd="5" destOrd="0" presId="urn:microsoft.com/office/officeart/2005/8/layout/orgChart1"/>
    <dgm:cxn modelId="{6D391FC0-952E-4CFA-9781-68A365BBAF5A}" type="presParOf" srcId="{C36D2E85-E046-324B-A40B-5D17D62EC8F3}" destId="{10B6151F-7792-124F-A42B-A03666081A1D}" srcOrd="0" destOrd="0" presId="urn:microsoft.com/office/officeart/2005/8/layout/orgChart1"/>
    <dgm:cxn modelId="{EFE8ADC5-3526-4B33-9815-C00383EB8030}" type="presParOf" srcId="{10B6151F-7792-124F-A42B-A03666081A1D}" destId="{E82E3C91-FD34-6D44-82FF-60FB71BE57F2}" srcOrd="0" destOrd="0" presId="urn:microsoft.com/office/officeart/2005/8/layout/orgChart1"/>
    <dgm:cxn modelId="{1081CD1B-7F50-47DC-B34A-5CBE97A50341}" type="presParOf" srcId="{10B6151F-7792-124F-A42B-A03666081A1D}" destId="{76AC6ACF-B3D5-434B-B83D-028B0FAAD3AB}" srcOrd="1" destOrd="0" presId="urn:microsoft.com/office/officeart/2005/8/layout/orgChart1"/>
    <dgm:cxn modelId="{06FF7573-5493-4DD6-9F97-E32B6F7EBDC1}" type="presParOf" srcId="{C36D2E85-E046-324B-A40B-5D17D62EC8F3}" destId="{D8C53937-CEB0-404F-8C45-7538A498E1EC}" srcOrd="1" destOrd="0" presId="urn:microsoft.com/office/officeart/2005/8/layout/orgChart1"/>
    <dgm:cxn modelId="{C2CD17F9-4FED-41C5-AE16-DE3EBAB2C9B5}" type="presParOf" srcId="{C36D2E85-E046-324B-A40B-5D17D62EC8F3}" destId="{DCDF63D7-B81F-8D44-9078-92D05563034D}" srcOrd="2" destOrd="0" presId="urn:microsoft.com/office/officeart/2005/8/layout/orgChart1"/>
    <dgm:cxn modelId="{0B89BDC3-D4D1-47C3-BBAC-A2C50CBAF326}" type="presParOf" srcId="{845BFF3B-A577-9441-990D-FF5AB5B7E7B9}" destId="{A475BCBD-3428-ED4A-A621-DE28B96FA5B8}" srcOrd="6" destOrd="0" presId="urn:microsoft.com/office/officeart/2005/8/layout/orgChart1"/>
    <dgm:cxn modelId="{101D20F5-A4A5-4CFF-8DCF-2111B6DA3A1A}" type="presParOf" srcId="{845BFF3B-A577-9441-990D-FF5AB5B7E7B9}" destId="{36C78BB6-8D5F-B549-BD9E-EA44FB3A9324}" srcOrd="7" destOrd="0" presId="urn:microsoft.com/office/officeart/2005/8/layout/orgChart1"/>
    <dgm:cxn modelId="{D2FD5B23-77CF-41AB-B995-E6885AD0347F}" type="presParOf" srcId="{36C78BB6-8D5F-B549-BD9E-EA44FB3A9324}" destId="{F42EBB36-C424-AB45-9587-9FE2A2688B8B}" srcOrd="0" destOrd="0" presId="urn:microsoft.com/office/officeart/2005/8/layout/orgChart1"/>
    <dgm:cxn modelId="{5A858256-9877-4999-8ECD-05BFF0B0790B}" type="presParOf" srcId="{F42EBB36-C424-AB45-9587-9FE2A2688B8B}" destId="{A7DEEA44-3136-F342-88CB-739A2478184E}" srcOrd="0" destOrd="0" presId="urn:microsoft.com/office/officeart/2005/8/layout/orgChart1"/>
    <dgm:cxn modelId="{761C897D-122D-4377-92E8-79A73B29B2A7}" type="presParOf" srcId="{F42EBB36-C424-AB45-9587-9FE2A2688B8B}" destId="{8B6BC727-EDB4-6340-859D-A60770CE489E}" srcOrd="1" destOrd="0" presId="urn:microsoft.com/office/officeart/2005/8/layout/orgChart1"/>
    <dgm:cxn modelId="{BD837120-5D33-405A-9ACC-6695756A9205}" type="presParOf" srcId="{36C78BB6-8D5F-B549-BD9E-EA44FB3A9324}" destId="{175AFEA0-081E-8B47-8F13-85DA9C342A33}" srcOrd="1" destOrd="0" presId="urn:microsoft.com/office/officeart/2005/8/layout/orgChart1"/>
    <dgm:cxn modelId="{FC147857-EC99-4D8F-8958-337F933CED84}" type="presParOf" srcId="{36C78BB6-8D5F-B549-BD9E-EA44FB3A9324}" destId="{044F8614-1528-D84D-BD72-719793B449BD}" srcOrd="2" destOrd="0" presId="urn:microsoft.com/office/officeart/2005/8/layout/orgChart1"/>
    <dgm:cxn modelId="{E00DBC96-4BD9-447E-A78D-468212A312EC}" type="presParOf" srcId="{845BFF3B-A577-9441-990D-FF5AB5B7E7B9}" destId="{6CA44CF3-BD04-B942-B984-EECB5E00A99D}" srcOrd="8" destOrd="0" presId="urn:microsoft.com/office/officeart/2005/8/layout/orgChart1"/>
    <dgm:cxn modelId="{DFE39B8D-AF5C-4D83-9B9D-A7E3B8582779}" type="presParOf" srcId="{845BFF3B-A577-9441-990D-FF5AB5B7E7B9}" destId="{D2AEE825-028F-A94D-B2DD-6D62774644AE}" srcOrd="9" destOrd="0" presId="urn:microsoft.com/office/officeart/2005/8/layout/orgChart1"/>
    <dgm:cxn modelId="{65033406-7698-4EEC-BC40-343F01E1F333}" type="presParOf" srcId="{D2AEE825-028F-A94D-B2DD-6D62774644AE}" destId="{F80938A6-9AA0-B043-97E3-D10DC1C173B4}" srcOrd="0" destOrd="0" presId="urn:microsoft.com/office/officeart/2005/8/layout/orgChart1"/>
    <dgm:cxn modelId="{C50F1287-0A57-4D06-B22B-6A1F65C4AFCD}" type="presParOf" srcId="{F80938A6-9AA0-B043-97E3-D10DC1C173B4}" destId="{5DF4A77B-8422-5547-91EC-699DD581728B}" srcOrd="0" destOrd="0" presId="urn:microsoft.com/office/officeart/2005/8/layout/orgChart1"/>
    <dgm:cxn modelId="{86C6DF49-C828-4EC6-B5A3-BCBC988A97B5}" type="presParOf" srcId="{F80938A6-9AA0-B043-97E3-D10DC1C173B4}" destId="{82E8031C-8287-2D41-A6EB-99F0755A2653}" srcOrd="1" destOrd="0" presId="urn:microsoft.com/office/officeart/2005/8/layout/orgChart1"/>
    <dgm:cxn modelId="{4CB58229-31DE-4F18-9363-E7112466D6A1}" type="presParOf" srcId="{D2AEE825-028F-A94D-B2DD-6D62774644AE}" destId="{4509EB24-4F7C-D74B-B14C-405EAAB3909C}" srcOrd="1" destOrd="0" presId="urn:microsoft.com/office/officeart/2005/8/layout/orgChart1"/>
    <dgm:cxn modelId="{885E12CC-FCE8-44A7-BF53-DD494BBC97BF}" type="presParOf" srcId="{D2AEE825-028F-A94D-B2DD-6D62774644AE}" destId="{A04F4222-8B12-2240-ACB3-DF461CE917D4}" srcOrd="2" destOrd="0" presId="urn:microsoft.com/office/officeart/2005/8/layout/orgChart1"/>
    <dgm:cxn modelId="{C96A3AF0-1600-409F-BA98-8A37AFD1CB8E}" type="presParOf" srcId="{630E8A32-6BCC-5248-8210-72BB807FEA4A}" destId="{59C1B664-9F0C-8A4B-ADB1-E577B7EE69BC}" srcOrd="2" destOrd="0" presId="urn:microsoft.com/office/officeart/2005/8/layout/orgChart1"/>
    <dgm:cxn modelId="{1ACA8E4F-A00D-4D94-82A7-83D6526D966C}" type="presParOf" srcId="{C585952A-EDED-9F40-9408-8B2B3C87C9CE}" destId="{EDFFE30E-B0D5-D34D-B444-9CBC2A0F9587}" srcOrd="6" destOrd="0" presId="urn:microsoft.com/office/officeart/2005/8/layout/orgChart1"/>
    <dgm:cxn modelId="{E499DE49-38A9-4D89-9907-E6CED206DB6A}" type="presParOf" srcId="{C585952A-EDED-9F40-9408-8B2B3C87C9CE}" destId="{9DAEB321-B323-A544-BF7A-CD0FEDC2448A}" srcOrd="7" destOrd="0" presId="urn:microsoft.com/office/officeart/2005/8/layout/orgChart1"/>
    <dgm:cxn modelId="{792A9245-4D7E-4DBD-9F9F-7F05DB789438}" type="presParOf" srcId="{9DAEB321-B323-A544-BF7A-CD0FEDC2448A}" destId="{19AC369C-8A56-3C4A-B70D-7689136EDFFD}" srcOrd="0" destOrd="0" presId="urn:microsoft.com/office/officeart/2005/8/layout/orgChart1"/>
    <dgm:cxn modelId="{8AD5BE12-D272-4643-B73B-02C38822C85D}" type="presParOf" srcId="{19AC369C-8A56-3C4A-B70D-7689136EDFFD}" destId="{FDA7E722-46E4-064B-B5EE-F15FE3479036}" srcOrd="0" destOrd="0" presId="urn:microsoft.com/office/officeart/2005/8/layout/orgChart1"/>
    <dgm:cxn modelId="{D6F9CBAD-C822-47E5-87C8-D41FAAA3A388}" type="presParOf" srcId="{19AC369C-8A56-3C4A-B70D-7689136EDFFD}" destId="{B757E8E3-DEC9-CB44-8638-586825D0DFEC}" srcOrd="1" destOrd="0" presId="urn:microsoft.com/office/officeart/2005/8/layout/orgChart1"/>
    <dgm:cxn modelId="{2D5E2955-08CD-4FFF-8F1E-7A7F11DB7BFE}" type="presParOf" srcId="{9DAEB321-B323-A544-BF7A-CD0FEDC2448A}" destId="{55A67881-93CC-5042-8D65-5617090EBC90}" srcOrd="1" destOrd="0" presId="urn:microsoft.com/office/officeart/2005/8/layout/orgChart1"/>
    <dgm:cxn modelId="{DE3488C7-4F6E-4AAD-AAAB-880F33BC6CA9}" type="presParOf" srcId="{55A67881-93CC-5042-8D65-5617090EBC90}" destId="{18650772-B8ED-F442-8909-00F33685FB55}" srcOrd="0" destOrd="0" presId="urn:microsoft.com/office/officeart/2005/8/layout/orgChart1"/>
    <dgm:cxn modelId="{A06C3EFC-D11B-467D-9C9A-60EE031D77ED}" type="presParOf" srcId="{55A67881-93CC-5042-8D65-5617090EBC90}" destId="{4B832FDA-D0A4-0347-B108-638BB411D8C9}" srcOrd="1" destOrd="0" presId="urn:microsoft.com/office/officeart/2005/8/layout/orgChart1"/>
    <dgm:cxn modelId="{AC69C722-0CDE-4EE2-802C-B0771CEE248F}" type="presParOf" srcId="{4B832FDA-D0A4-0347-B108-638BB411D8C9}" destId="{785EEC0C-7E26-8044-A402-147B2E581986}" srcOrd="0" destOrd="0" presId="urn:microsoft.com/office/officeart/2005/8/layout/orgChart1"/>
    <dgm:cxn modelId="{F00EAE20-BEBE-4A18-8189-CF80EE0A3134}" type="presParOf" srcId="{785EEC0C-7E26-8044-A402-147B2E581986}" destId="{4B622905-EF5F-8442-A57D-3BAC782AD20E}" srcOrd="0" destOrd="0" presId="urn:microsoft.com/office/officeart/2005/8/layout/orgChart1"/>
    <dgm:cxn modelId="{0E7BA919-CDBA-4BCA-8906-0BAB2789C911}" type="presParOf" srcId="{785EEC0C-7E26-8044-A402-147B2E581986}" destId="{5750A4E0-A6FC-8A48-ADC2-392689E43FE5}" srcOrd="1" destOrd="0" presId="urn:microsoft.com/office/officeart/2005/8/layout/orgChart1"/>
    <dgm:cxn modelId="{B29B9698-46DD-44F5-95C7-2C95748197EE}" type="presParOf" srcId="{4B832FDA-D0A4-0347-B108-638BB411D8C9}" destId="{F746730C-4B82-4E40-9562-DDC59E16EFC9}" srcOrd="1" destOrd="0" presId="urn:microsoft.com/office/officeart/2005/8/layout/orgChart1"/>
    <dgm:cxn modelId="{CF639E6F-81FD-4D2B-8D8F-174C3F34380E}" type="presParOf" srcId="{4B832FDA-D0A4-0347-B108-638BB411D8C9}" destId="{856DF0D1-1EEF-824C-9384-E84779C3FDD1}" srcOrd="2" destOrd="0" presId="urn:microsoft.com/office/officeart/2005/8/layout/orgChart1"/>
    <dgm:cxn modelId="{BC92BC4E-C7CD-474F-9A0D-20E9F88F48F6}" type="presParOf" srcId="{55A67881-93CC-5042-8D65-5617090EBC90}" destId="{A39F19B4-574B-5649-B176-7DF3B7600A61}" srcOrd="2" destOrd="0" presId="urn:microsoft.com/office/officeart/2005/8/layout/orgChart1"/>
    <dgm:cxn modelId="{9BD5D843-6823-4694-8A24-D791ECE5C625}" type="presParOf" srcId="{55A67881-93CC-5042-8D65-5617090EBC90}" destId="{856D3F4C-DDFD-4B4F-8A21-4AAD05B26B4D}" srcOrd="3" destOrd="0" presId="urn:microsoft.com/office/officeart/2005/8/layout/orgChart1"/>
    <dgm:cxn modelId="{CB3D4D9B-A5A9-459F-B6AB-81B091928244}" type="presParOf" srcId="{856D3F4C-DDFD-4B4F-8A21-4AAD05B26B4D}" destId="{4F495D25-EFC6-1B42-961B-AF96445E3B85}" srcOrd="0" destOrd="0" presId="urn:microsoft.com/office/officeart/2005/8/layout/orgChart1"/>
    <dgm:cxn modelId="{FE064355-EBFD-4038-999C-EECE6B504839}" type="presParOf" srcId="{4F495D25-EFC6-1B42-961B-AF96445E3B85}" destId="{73152C16-47E1-AF42-B338-EA0F627124CF}" srcOrd="0" destOrd="0" presId="urn:microsoft.com/office/officeart/2005/8/layout/orgChart1"/>
    <dgm:cxn modelId="{2CA15F79-1C10-4DF2-9799-E4CCD267C423}" type="presParOf" srcId="{4F495D25-EFC6-1B42-961B-AF96445E3B85}" destId="{C6CC1F7A-B4AE-044D-BF8F-3622A2B06024}" srcOrd="1" destOrd="0" presId="urn:microsoft.com/office/officeart/2005/8/layout/orgChart1"/>
    <dgm:cxn modelId="{44FCD292-C88C-46B5-96E5-F451AC6CBB99}" type="presParOf" srcId="{856D3F4C-DDFD-4B4F-8A21-4AAD05B26B4D}" destId="{E45FBD48-B03C-1E4D-9EC9-65FBB9AA500A}" srcOrd="1" destOrd="0" presId="urn:microsoft.com/office/officeart/2005/8/layout/orgChart1"/>
    <dgm:cxn modelId="{89874DAB-C841-47B2-869A-C981BC131BC4}" type="presParOf" srcId="{856D3F4C-DDFD-4B4F-8A21-4AAD05B26B4D}" destId="{D1C247D4-4683-B64E-AC1C-A109E0258904}" srcOrd="2" destOrd="0" presId="urn:microsoft.com/office/officeart/2005/8/layout/orgChart1"/>
    <dgm:cxn modelId="{6F22A780-6CF5-478C-A431-201168921B87}" type="presParOf" srcId="{55A67881-93CC-5042-8D65-5617090EBC90}" destId="{CA11285C-895B-694D-9C53-C600E8237399}" srcOrd="4" destOrd="0" presId="urn:microsoft.com/office/officeart/2005/8/layout/orgChart1"/>
    <dgm:cxn modelId="{3F7F9FD7-3761-45E8-9C02-B7C77D04B585}" type="presParOf" srcId="{55A67881-93CC-5042-8D65-5617090EBC90}" destId="{359C6327-40FC-CF44-8173-53C01F27179C}" srcOrd="5" destOrd="0" presId="urn:microsoft.com/office/officeart/2005/8/layout/orgChart1"/>
    <dgm:cxn modelId="{99C176F0-9DBD-41F6-B716-E77B253B7339}" type="presParOf" srcId="{359C6327-40FC-CF44-8173-53C01F27179C}" destId="{F1E1CA92-1611-8B44-8E07-16B57E7C2E94}" srcOrd="0" destOrd="0" presId="urn:microsoft.com/office/officeart/2005/8/layout/orgChart1"/>
    <dgm:cxn modelId="{420C524F-CF70-4CDF-8000-C27822757864}" type="presParOf" srcId="{F1E1CA92-1611-8B44-8E07-16B57E7C2E94}" destId="{CC7FC80E-C6BB-4F4C-A07B-DDB3629E4FDB}" srcOrd="0" destOrd="0" presId="urn:microsoft.com/office/officeart/2005/8/layout/orgChart1"/>
    <dgm:cxn modelId="{294AC734-3531-4984-A0EB-4838E8FC4AB2}" type="presParOf" srcId="{F1E1CA92-1611-8B44-8E07-16B57E7C2E94}" destId="{8F8E85DA-EA87-8449-A77B-24F0E2D892AE}" srcOrd="1" destOrd="0" presId="urn:microsoft.com/office/officeart/2005/8/layout/orgChart1"/>
    <dgm:cxn modelId="{52A7D4F5-7DF2-45A9-8CBD-ED9C88D28D7A}" type="presParOf" srcId="{359C6327-40FC-CF44-8173-53C01F27179C}" destId="{0717FD55-147C-3141-8A89-346EA25579E3}" srcOrd="1" destOrd="0" presId="urn:microsoft.com/office/officeart/2005/8/layout/orgChart1"/>
    <dgm:cxn modelId="{250EF195-4316-4814-AD19-620D13112FE4}" type="presParOf" srcId="{359C6327-40FC-CF44-8173-53C01F27179C}" destId="{0C48C87B-3FE5-1842-8162-DCC3473A6DBD}" srcOrd="2" destOrd="0" presId="urn:microsoft.com/office/officeart/2005/8/layout/orgChart1"/>
    <dgm:cxn modelId="{8E96407B-4FE3-4DCE-9C97-7CC628CF7FD6}" type="presParOf" srcId="{55A67881-93CC-5042-8D65-5617090EBC90}" destId="{F744722E-03A3-3D44-90C5-6EA28A0FDC99}" srcOrd="6" destOrd="0" presId="urn:microsoft.com/office/officeart/2005/8/layout/orgChart1"/>
    <dgm:cxn modelId="{1D2802AD-E20D-4D05-B04B-80AB6C166BC4}" type="presParOf" srcId="{55A67881-93CC-5042-8D65-5617090EBC90}" destId="{86C17FC6-3120-B045-96E3-590BF0730336}" srcOrd="7" destOrd="0" presId="urn:microsoft.com/office/officeart/2005/8/layout/orgChart1"/>
    <dgm:cxn modelId="{B5275B9E-F47F-442E-A45B-525A5D34B52D}" type="presParOf" srcId="{86C17FC6-3120-B045-96E3-590BF0730336}" destId="{B0B611F4-688A-4840-A7C8-EA7A98949827}" srcOrd="0" destOrd="0" presId="urn:microsoft.com/office/officeart/2005/8/layout/orgChart1"/>
    <dgm:cxn modelId="{D206B833-C89F-4704-8F08-C6A5DB1959DB}" type="presParOf" srcId="{B0B611F4-688A-4840-A7C8-EA7A98949827}" destId="{AE66CB1E-DD41-634D-A132-D91006D6AB03}" srcOrd="0" destOrd="0" presId="urn:microsoft.com/office/officeart/2005/8/layout/orgChart1"/>
    <dgm:cxn modelId="{952FF216-7DAB-4E03-AF58-044028EC5178}" type="presParOf" srcId="{B0B611F4-688A-4840-A7C8-EA7A98949827}" destId="{83BB43C5-8706-2846-835B-725C97434DC4}" srcOrd="1" destOrd="0" presId="urn:microsoft.com/office/officeart/2005/8/layout/orgChart1"/>
    <dgm:cxn modelId="{ADC25AEB-F2E1-4646-9AC8-FB60CB9F885A}" type="presParOf" srcId="{86C17FC6-3120-B045-96E3-590BF0730336}" destId="{77F1CA9B-1910-C946-8016-75222E09FDF5}" srcOrd="1" destOrd="0" presId="urn:microsoft.com/office/officeart/2005/8/layout/orgChart1"/>
    <dgm:cxn modelId="{F6C21398-25D5-4B64-A562-AB6378DCD948}" type="presParOf" srcId="{86C17FC6-3120-B045-96E3-590BF0730336}" destId="{D2171C06-F7C7-A949-821A-DF5F961034A9}" srcOrd="2" destOrd="0" presId="urn:microsoft.com/office/officeart/2005/8/layout/orgChart1"/>
    <dgm:cxn modelId="{2FE965B9-18F9-4523-9E6A-51A2A642DC0C}" type="presParOf" srcId="{55A67881-93CC-5042-8D65-5617090EBC90}" destId="{02FFC026-54AB-1E4F-881D-C34D5417A743}" srcOrd="8" destOrd="0" presId="urn:microsoft.com/office/officeart/2005/8/layout/orgChart1"/>
    <dgm:cxn modelId="{D2C57201-235F-4983-8EC2-611379847D9F}" type="presParOf" srcId="{55A67881-93CC-5042-8D65-5617090EBC90}" destId="{A90D2908-ECB2-4A42-9C8B-356B92FA622B}" srcOrd="9" destOrd="0" presId="urn:microsoft.com/office/officeart/2005/8/layout/orgChart1"/>
    <dgm:cxn modelId="{5902987D-0CB3-4D8D-9AE6-200838B3BC0A}" type="presParOf" srcId="{A90D2908-ECB2-4A42-9C8B-356B92FA622B}" destId="{9BF987E6-E44B-E34C-8845-DAC96A48C71F}" srcOrd="0" destOrd="0" presId="urn:microsoft.com/office/officeart/2005/8/layout/orgChart1"/>
    <dgm:cxn modelId="{41A0A070-FEC4-40E5-8E27-3BB1A7A158C3}" type="presParOf" srcId="{9BF987E6-E44B-E34C-8845-DAC96A48C71F}" destId="{BBF36443-A7DA-894F-BA0A-CFE41FE601EA}" srcOrd="0" destOrd="0" presId="urn:microsoft.com/office/officeart/2005/8/layout/orgChart1"/>
    <dgm:cxn modelId="{A69A9853-D0D9-4DA3-BB65-5C7ABDE100A6}" type="presParOf" srcId="{9BF987E6-E44B-E34C-8845-DAC96A48C71F}" destId="{F72FCA3D-1F42-A042-8190-5167F97C1404}" srcOrd="1" destOrd="0" presId="urn:microsoft.com/office/officeart/2005/8/layout/orgChart1"/>
    <dgm:cxn modelId="{55360757-404E-428B-90CF-4CD1947CB294}" type="presParOf" srcId="{A90D2908-ECB2-4A42-9C8B-356B92FA622B}" destId="{CEBB4774-966D-A941-948D-E3180A8F8533}" srcOrd="1" destOrd="0" presId="urn:microsoft.com/office/officeart/2005/8/layout/orgChart1"/>
    <dgm:cxn modelId="{444DD2E7-1B48-42DE-9CFB-BCC985A619F2}" type="presParOf" srcId="{A90D2908-ECB2-4A42-9C8B-356B92FA622B}" destId="{4AE67F66-6162-FF40-8579-B85B800A3C6F}" srcOrd="2" destOrd="0" presId="urn:microsoft.com/office/officeart/2005/8/layout/orgChart1"/>
    <dgm:cxn modelId="{4214D3D7-3867-4910-A90B-65AD05D22585}" type="presParOf" srcId="{9DAEB321-B323-A544-BF7A-CD0FEDC2448A}" destId="{B54C4B41-ACC2-DB4D-9BFE-481904A797D2}" srcOrd="2" destOrd="0" presId="urn:microsoft.com/office/officeart/2005/8/layout/orgChart1"/>
    <dgm:cxn modelId="{40690088-B62B-4DBC-87A8-1E4FF4A98AB5}" type="presParOf" srcId="{DADDA3FF-3E84-F44E-8301-01AC8F2356F6}" destId="{9F35D876-5CDB-2543-965A-6A908834843D}" srcOrd="2" destOrd="0" presId="urn:microsoft.com/office/officeart/2005/8/layout/orgChart1"/>
    <dgm:cxn modelId="{D0CA39A3-0DFE-4BCA-8A7B-21698F0D3D42}" type="presParOf" srcId="{5F6903E6-F57A-564D-AA03-DD05468737B9}" destId="{0CC00D1F-3857-6C41-B8AC-648BAA7CF4FD}" srcOrd="2" destOrd="0" presId="urn:microsoft.com/office/officeart/2005/8/layout/orgChart1"/>
    <dgm:cxn modelId="{99B5E86A-B334-4EE0-A590-75188F8E1A59}" type="presParOf" srcId="{5F6903E6-F57A-564D-AA03-DD05468737B9}" destId="{52CABA87-8AB5-0347-9A6A-971C0D10322B}" srcOrd="3" destOrd="0" presId="urn:microsoft.com/office/officeart/2005/8/layout/orgChart1"/>
    <dgm:cxn modelId="{4E6BA5B7-6A94-4158-B8FD-B76A54C9A3E0}" type="presParOf" srcId="{52CABA87-8AB5-0347-9A6A-971C0D10322B}" destId="{F6994E98-B530-F843-ABEE-245FB52825A6}" srcOrd="0" destOrd="0" presId="urn:microsoft.com/office/officeart/2005/8/layout/orgChart1"/>
    <dgm:cxn modelId="{4B493F98-2E18-4C4D-B482-4197FD7DA86D}" type="presParOf" srcId="{F6994E98-B530-F843-ABEE-245FB52825A6}" destId="{A62A9869-D295-174B-9997-DC714538F8CD}" srcOrd="0" destOrd="0" presId="urn:microsoft.com/office/officeart/2005/8/layout/orgChart1"/>
    <dgm:cxn modelId="{E6901335-8B21-4087-903C-D6C88F2D0EFF}" type="presParOf" srcId="{F6994E98-B530-F843-ABEE-245FB52825A6}" destId="{C5E01C60-56DD-354C-9FC5-3BA301869643}" srcOrd="1" destOrd="0" presId="urn:microsoft.com/office/officeart/2005/8/layout/orgChart1"/>
    <dgm:cxn modelId="{37B9171C-13D2-4A5B-B525-D9E6A78B9FFC}" type="presParOf" srcId="{52CABA87-8AB5-0347-9A6A-971C0D10322B}" destId="{2D4A336B-EB4C-C041-947D-4CD28B9E882C}" srcOrd="1" destOrd="0" presId="urn:microsoft.com/office/officeart/2005/8/layout/orgChart1"/>
    <dgm:cxn modelId="{9BA786AF-62C2-4B46-B714-B63D10A1DAD2}" type="presParOf" srcId="{2D4A336B-EB4C-C041-947D-4CD28B9E882C}" destId="{61D410D0-F555-4C49-8784-553968870631}" srcOrd="0" destOrd="0" presId="urn:microsoft.com/office/officeart/2005/8/layout/orgChart1"/>
    <dgm:cxn modelId="{BC812FC8-A8FF-4DC1-B9DC-F68CFBE3EEFB}" type="presParOf" srcId="{2D4A336B-EB4C-C041-947D-4CD28B9E882C}" destId="{39C8CD4F-6D4D-2341-93BA-F761B60EB5FD}" srcOrd="1" destOrd="0" presId="urn:microsoft.com/office/officeart/2005/8/layout/orgChart1"/>
    <dgm:cxn modelId="{BA1117AA-6540-4E31-87BC-22C7B41FBFB1}" type="presParOf" srcId="{39C8CD4F-6D4D-2341-93BA-F761B60EB5FD}" destId="{3F57D9D7-7DA8-3142-9516-4308C7B0D2C0}" srcOrd="0" destOrd="0" presId="urn:microsoft.com/office/officeart/2005/8/layout/orgChart1"/>
    <dgm:cxn modelId="{7E61C524-7791-4A64-8F79-167281A78C00}" type="presParOf" srcId="{3F57D9D7-7DA8-3142-9516-4308C7B0D2C0}" destId="{18F133EE-5A30-9D4F-A9F4-20ECCA44DA12}" srcOrd="0" destOrd="0" presId="urn:microsoft.com/office/officeart/2005/8/layout/orgChart1"/>
    <dgm:cxn modelId="{93E5855B-2DAB-4647-8547-24575F71C4B9}" type="presParOf" srcId="{3F57D9D7-7DA8-3142-9516-4308C7B0D2C0}" destId="{01D0F2BB-1695-C246-91EF-BE367B840AC2}" srcOrd="1" destOrd="0" presId="urn:microsoft.com/office/officeart/2005/8/layout/orgChart1"/>
    <dgm:cxn modelId="{5155EBF0-C788-40B4-BADA-5035CFDFF2AB}" type="presParOf" srcId="{39C8CD4F-6D4D-2341-93BA-F761B60EB5FD}" destId="{1FB7DFBA-AD0F-C642-87D3-E946D6CA454A}" srcOrd="1" destOrd="0" presId="urn:microsoft.com/office/officeart/2005/8/layout/orgChart1"/>
    <dgm:cxn modelId="{C61C6B45-0996-4681-8122-8DD01B1624E5}" type="presParOf" srcId="{1FB7DFBA-AD0F-C642-87D3-E946D6CA454A}" destId="{221F575B-7A07-4B22-B30C-55EDBF09B77F}" srcOrd="0" destOrd="0" presId="urn:microsoft.com/office/officeart/2005/8/layout/orgChart1"/>
    <dgm:cxn modelId="{EFF68724-B174-4F77-BDAC-433AC2DC89F9}" type="presParOf" srcId="{1FB7DFBA-AD0F-C642-87D3-E946D6CA454A}" destId="{8F0D7037-A4CA-42E7-B841-959586654DB9}" srcOrd="1" destOrd="0" presId="urn:microsoft.com/office/officeart/2005/8/layout/orgChart1"/>
    <dgm:cxn modelId="{92CA87CD-0CA8-4A7D-8913-BFC5CC72D7FA}" type="presParOf" srcId="{8F0D7037-A4CA-42E7-B841-959586654DB9}" destId="{D5B8A704-9FF8-4129-9C80-4FDCF6D6BC7A}" srcOrd="0" destOrd="0" presId="urn:microsoft.com/office/officeart/2005/8/layout/orgChart1"/>
    <dgm:cxn modelId="{26805889-0A76-477B-B509-9279E4FE6705}" type="presParOf" srcId="{D5B8A704-9FF8-4129-9C80-4FDCF6D6BC7A}" destId="{D28F7E55-7AF1-4712-835A-2B414229FB09}" srcOrd="0" destOrd="0" presId="urn:microsoft.com/office/officeart/2005/8/layout/orgChart1"/>
    <dgm:cxn modelId="{234C380C-9343-479D-9322-1927C0D9C415}" type="presParOf" srcId="{D5B8A704-9FF8-4129-9C80-4FDCF6D6BC7A}" destId="{B91DC434-73A4-4035-983F-E80503E431FE}" srcOrd="1" destOrd="0" presId="urn:microsoft.com/office/officeart/2005/8/layout/orgChart1"/>
    <dgm:cxn modelId="{712115E1-7689-47F9-A74C-74418F1F29E0}" type="presParOf" srcId="{8F0D7037-A4CA-42E7-B841-959586654DB9}" destId="{EEF0B8D0-F65E-40E6-8A24-8DBB70E8D7C3}" srcOrd="1" destOrd="0" presId="urn:microsoft.com/office/officeart/2005/8/layout/orgChart1"/>
    <dgm:cxn modelId="{D16F1143-ACFC-4EB3-9AFD-9FC528D602BD}" type="presParOf" srcId="{8F0D7037-A4CA-42E7-B841-959586654DB9}" destId="{1588424F-844D-4B86-BD24-5E98F54618B8}" srcOrd="2" destOrd="0" presId="urn:microsoft.com/office/officeart/2005/8/layout/orgChart1"/>
    <dgm:cxn modelId="{D6D857D4-AAC8-44E9-A944-3A1005302174}" type="presParOf" srcId="{1FB7DFBA-AD0F-C642-87D3-E946D6CA454A}" destId="{54A062AF-4086-174D-BE0B-C5DCDBAE0EE5}" srcOrd="2" destOrd="0" presId="urn:microsoft.com/office/officeart/2005/8/layout/orgChart1"/>
    <dgm:cxn modelId="{BDF64BAB-612E-4FA9-AAAB-E6355E28BE38}" type="presParOf" srcId="{1FB7DFBA-AD0F-C642-87D3-E946D6CA454A}" destId="{D7BB48D0-6DF3-B242-9B4A-8CCDD2C28B37}" srcOrd="3" destOrd="0" presId="urn:microsoft.com/office/officeart/2005/8/layout/orgChart1"/>
    <dgm:cxn modelId="{C823E789-30C8-40A8-AC2B-CED615F2C1A4}" type="presParOf" srcId="{D7BB48D0-6DF3-B242-9B4A-8CCDD2C28B37}" destId="{7D011435-12D6-2749-9FB5-403FE6999198}" srcOrd="0" destOrd="0" presId="urn:microsoft.com/office/officeart/2005/8/layout/orgChart1"/>
    <dgm:cxn modelId="{9E2AA274-D07C-4D6B-AEAB-0EAB958950A0}" type="presParOf" srcId="{7D011435-12D6-2749-9FB5-403FE6999198}" destId="{9F9B6CA7-0A65-DE4D-A923-DAA112C2E211}" srcOrd="0" destOrd="0" presId="urn:microsoft.com/office/officeart/2005/8/layout/orgChart1"/>
    <dgm:cxn modelId="{DDA63702-CA7B-41CD-9050-9095C8A44FA2}" type="presParOf" srcId="{7D011435-12D6-2749-9FB5-403FE6999198}" destId="{A13DDAC4-F4ED-174A-A38C-ACD4DD5C932F}" srcOrd="1" destOrd="0" presId="urn:microsoft.com/office/officeart/2005/8/layout/orgChart1"/>
    <dgm:cxn modelId="{E4AC0E3A-E898-493B-8A0F-81D034B37E30}" type="presParOf" srcId="{D7BB48D0-6DF3-B242-9B4A-8CCDD2C28B37}" destId="{D0BAF115-BFC4-8A42-8892-CAC5BB8578FA}" srcOrd="1" destOrd="0" presId="urn:microsoft.com/office/officeart/2005/8/layout/orgChart1"/>
    <dgm:cxn modelId="{8CE7485E-2C2B-4B56-BA2F-587143861B06}" type="presParOf" srcId="{D7BB48D0-6DF3-B242-9B4A-8CCDD2C28B37}" destId="{E935C2AB-BA3D-6448-B455-9C44323C7296}" srcOrd="2" destOrd="0" presId="urn:microsoft.com/office/officeart/2005/8/layout/orgChart1"/>
    <dgm:cxn modelId="{C701E37F-451B-4FBF-AAC0-B9A05BEA8836}" type="presParOf" srcId="{1FB7DFBA-AD0F-C642-87D3-E946D6CA454A}" destId="{2512F669-7E48-2548-98B7-7ED8692DD0D5}" srcOrd="4" destOrd="0" presId="urn:microsoft.com/office/officeart/2005/8/layout/orgChart1"/>
    <dgm:cxn modelId="{2F8DDD89-DA7B-41A2-B1A6-D3674A2BDE19}" type="presParOf" srcId="{1FB7DFBA-AD0F-C642-87D3-E946D6CA454A}" destId="{253E3363-CC1C-CD41-BF5A-0838A3C019BC}" srcOrd="5" destOrd="0" presId="urn:microsoft.com/office/officeart/2005/8/layout/orgChart1"/>
    <dgm:cxn modelId="{9B6701D1-A489-4BB5-8960-4BFC8529064E}" type="presParOf" srcId="{253E3363-CC1C-CD41-BF5A-0838A3C019BC}" destId="{A2768FDE-3635-8945-81EC-C3497C1981E0}" srcOrd="0" destOrd="0" presId="urn:microsoft.com/office/officeart/2005/8/layout/orgChart1"/>
    <dgm:cxn modelId="{37CAFCA3-8739-4E0F-B169-E86BE738C333}" type="presParOf" srcId="{A2768FDE-3635-8945-81EC-C3497C1981E0}" destId="{AEB12696-2561-9D4C-812F-567F5E9AAB82}" srcOrd="0" destOrd="0" presId="urn:microsoft.com/office/officeart/2005/8/layout/orgChart1"/>
    <dgm:cxn modelId="{77762EF6-E645-4C49-99A6-1BD5CDEBD76B}" type="presParOf" srcId="{A2768FDE-3635-8945-81EC-C3497C1981E0}" destId="{4C00021B-2323-2040-B8A6-E2C901853223}" srcOrd="1" destOrd="0" presId="urn:microsoft.com/office/officeart/2005/8/layout/orgChart1"/>
    <dgm:cxn modelId="{21946BEF-A1E3-490F-A67E-808D9EE8B249}" type="presParOf" srcId="{253E3363-CC1C-CD41-BF5A-0838A3C019BC}" destId="{833A72F9-C686-0A4B-8236-87134CC5C263}" srcOrd="1" destOrd="0" presId="urn:microsoft.com/office/officeart/2005/8/layout/orgChart1"/>
    <dgm:cxn modelId="{3F7EDE3A-F89D-4044-A6F1-315494827B25}" type="presParOf" srcId="{253E3363-CC1C-CD41-BF5A-0838A3C019BC}" destId="{81A00603-B923-194E-BAE7-B613EA8D8DF8}" srcOrd="2" destOrd="0" presId="urn:microsoft.com/office/officeart/2005/8/layout/orgChart1"/>
    <dgm:cxn modelId="{16D3E3FF-0D22-4E43-98B6-F0269CAB4910}" type="presParOf" srcId="{1FB7DFBA-AD0F-C642-87D3-E946D6CA454A}" destId="{52B2C3D0-1869-F349-9962-86F8CAC8C46A}" srcOrd="6" destOrd="0" presId="urn:microsoft.com/office/officeart/2005/8/layout/orgChart1"/>
    <dgm:cxn modelId="{7096E9EC-ECD8-49B1-8181-777223D8CD7C}" type="presParOf" srcId="{1FB7DFBA-AD0F-C642-87D3-E946D6CA454A}" destId="{A6D31573-2126-2D4B-8CE0-DE57A90B5B43}" srcOrd="7" destOrd="0" presId="urn:microsoft.com/office/officeart/2005/8/layout/orgChart1"/>
    <dgm:cxn modelId="{98418E3D-010A-430C-875E-F3B94EF85F57}" type="presParOf" srcId="{A6D31573-2126-2D4B-8CE0-DE57A90B5B43}" destId="{2E130ADD-0D03-B64E-B951-AB8DCC968FF9}" srcOrd="0" destOrd="0" presId="urn:microsoft.com/office/officeart/2005/8/layout/orgChart1"/>
    <dgm:cxn modelId="{A3D22008-9A12-4F41-BC84-278B890259F4}" type="presParOf" srcId="{2E130ADD-0D03-B64E-B951-AB8DCC968FF9}" destId="{FA19391D-F9D8-2246-89EB-6DBFBE874373}" srcOrd="0" destOrd="0" presId="urn:microsoft.com/office/officeart/2005/8/layout/orgChart1"/>
    <dgm:cxn modelId="{A0F7C559-8F23-43C1-8BF6-8599DD42ED28}" type="presParOf" srcId="{2E130ADD-0D03-B64E-B951-AB8DCC968FF9}" destId="{848CC33F-AF99-3C4C-9303-3B52F7461F5F}" srcOrd="1" destOrd="0" presId="urn:microsoft.com/office/officeart/2005/8/layout/orgChart1"/>
    <dgm:cxn modelId="{15659F0E-72AF-46FB-83D8-428F027DD154}" type="presParOf" srcId="{A6D31573-2126-2D4B-8CE0-DE57A90B5B43}" destId="{3B75E559-6F87-C24A-B948-9744F6475208}" srcOrd="1" destOrd="0" presId="urn:microsoft.com/office/officeart/2005/8/layout/orgChart1"/>
    <dgm:cxn modelId="{5C88D447-2E34-4079-BB4F-77B3AEEEBDF4}" type="presParOf" srcId="{A6D31573-2126-2D4B-8CE0-DE57A90B5B43}" destId="{D0810C6D-AAE6-384F-8D22-8E2A8B722062}" srcOrd="2" destOrd="0" presId="urn:microsoft.com/office/officeart/2005/8/layout/orgChart1"/>
    <dgm:cxn modelId="{1BD99BD0-B25E-4609-B271-1AE6FB94BE60}" type="presParOf" srcId="{39C8CD4F-6D4D-2341-93BA-F761B60EB5FD}" destId="{4DC24317-EEF7-5645-8A2B-DC6492295266}" srcOrd="2" destOrd="0" presId="urn:microsoft.com/office/officeart/2005/8/layout/orgChart1"/>
    <dgm:cxn modelId="{C46EA69D-2C10-491C-B4E7-706359474743}" type="presParOf" srcId="{2D4A336B-EB4C-C041-947D-4CD28B9E882C}" destId="{8332A458-E319-A942-AE4C-21F06B0969C5}" srcOrd="2" destOrd="0" presId="urn:microsoft.com/office/officeart/2005/8/layout/orgChart1"/>
    <dgm:cxn modelId="{8D2F73D0-3A4C-4509-81BE-02DC1249F000}" type="presParOf" srcId="{2D4A336B-EB4C-C041-947D-4CD28B9E882C}" destId="{C6D81DE8-FDA2-314C-A607-ADBF6E840011}" srcOrd="3" destOrd="0" presId="urn:microsoft.com/office/officeart/2005/8/layout/orgChart1"/>
    <dgm:cxn modelId="{59A643F6-553B-4337-8979-82698CB0A773}" type="presParOf" srcId="{C6D81DE8-FDA2-314C-A607-ADBF6E840011}" destId="{2D86FDD7-0652-7749-B4FE-EBB2B0E66B8B}" srcOrd="0" destOrd="0" presId="urn:microsoft.com/office/officeart/2005/8/layout/orgChart1"/>
    <dgm:cxn modelId="{EBBC4A00-01E9-43A9-9A79-C98A5827EC9F}" type="presParOf" srcId="{2D86FDD7-0652-7749-B4FE-EBB2B0E66B8B}" destId="{894066F4-C13C-E14B-B565-9B5A0D10E28B}" srcOrd="0" destOrd="0" presId="urn:microsoft.com/office/officeart/2005/8/layout/orgChart1"/>
    <dgm:cxn modelId="{A48242C9-D993-4719-A726-F1E28B5B9E98}" type="presParOf" srcId="{2D86FDD7-0652-7749-B4FE-EBB2B0E66B8B}" destId="{527FAB02-AB38-2541-8CB7-BEDDB04C3977}" srcOrd="1" destOrd="0" presId="urn:microsoft.com/office/officeart/2005/8/layout/orgChart1"/>
    <dgm:cxn modelId="{612DF1A0-E5FA-469C-ACED-0F3B3D704383}" type="presParOf" srcId="{C6D81DE8-FDA2-314C-A607-ADBF6E840011}" destId="{FEBEDB2B-4616-1541-8666-E3EBD0151DD2}" srcOrd="1" destOrd="0" presId="urn:microsoft.com/office/officeart/2005/8/layout/orgChart1"/>
    <dgm:cxn modelId="{22EA852E-16A7-49EE-96C2-B77A0E75C2C6}" type="presParOf" srcId="{C6D81DE8-FDA2-314C-A607-ADBF6E840011}" destId="{9DD6C18B-7A52-DB4D-84C6-24CE8D5686DA}" srcOrd="2" destOrd="0" presId="urn:microsoft.com/office/officeart/2005/8/layout/orgChart1"/>
    <dgm:cxn modelId="{1FCC642C-0123-4B56-A05E-7C9B0A5A0FC8}" type="presParOf" srcId="{2D4A336B-EB4C-C041-947D-4CD28B9E882C}" destId="{86EF8641-62AA-B847-9349-B8027C381F3C}" srcOrd="4" destOrd="0" presId="urn:microsoft.com/office/officeart/2005/8/layout/orgChart1"/>
    <dgm:cxn modelId="{5AA3908C-6455-4388-90CD-2B0AE442B050}" type="presParOf" srcId="{2D4A336B-EB4C-C041-947D-4CD28B9E882C}" destId="{104B3786-FD88-4F4D-9B7C-AF387BBA70FB}" srcOrd="5" destOrd="0" presId="urn:microsoft.com/office/officeart/2005/8/layout/orgChart1"/>
    <dgm:cxn modelId="{51442508-591E-4FAB-9EB8-A509A1BB7002}" type="presParOf" srcId="{104B3786-FD88-4F4D-9B7C-AF387BBA70FB}" destId="{AB498727-D34F-5D4D-B757-4A45E96CB922}" srcOrd="0" destOrd="0" presId="urn:microsoft.com/office/officeart/2005/8/layout/orgChart1"/>
    <dgm:cxn modelId="{F23AF6A2-8928-452E-8F4D-474CAA72E3EF}" type="presParOf" srcId="{AB498727-D34F-5D4D-B757-4A45E96CB922}" destId="{11096D8F-7EDD-A94B-BA7F-4842FD558CE9}" srcOrd="0" destOrd="0" presId="urn:microsoft.com/office/officeart/2005/8/layout/orgChart1"/>
    <dgm:cxn modelId="{7C53C912-F25E-47D3-B29D-0B0F59A85420}" type="presParOf" srcId="{AB498727-D34F-5D4D-B757-4A45E96CB922}" destId="{351F6A2D-1445-224F-864F-66B775280B5A}" srcOrd="1" destOrd="0" presId="urn:microsoft.com/office/officeart/2005/8/layout/orgChart1"/>
    <dgm:cxn modelId="{935371EE-770A-4589-B3B2-8EE6BFB3CBD4}" type="presParOf" srcId="{104B3786-FD88-4F4D-9B7C-AF387BBA70FB}" destId="{E2A71E0E-E6B5-D946-B3EC-8BD8BE7624C2}" srcOrd="1" destOrd="0" presId="urn:microsoft.com/office/officeart/2005/8/layout/orgChart1"/>
    <dgm:cxn modelId="{E3516A8E-E0B0-4A82-B552-67AE3312489A}" type="presParOf" srcId="{104B3786-FD88-4F4D-9B7C-AF387BBA70FB}" destId="{62264519-4535-9642-A4EA-E3349F625A6A}" srcOrd="2" destOrd="0" presId="urn:microsoft.com/office/officeart/2005/8/layout/orgChart1"/>
    <dgm:cxn modelId="{05416D45-79F6-42B7-9612-98D6F00E0F5B}" type="presParOf" srcId="{52CABA87-8AB5-0347-9A6A-971C0D10322B}" destId="{94E01472-E06D-7F48-BEE9-4AFDE70DC955}" srcOrd="2" destOrd="0" presId="urn:microsoft.com/office/officeart/2005/8/layout/orgChart1"/>
    <dgm:cxn modelId="{3855E150-1337-4376-8C9B-D2D7A2275347}" type="presParOf" srcId="{5F6903E6-F57A-564D-AA03-DD05468737B9}" destId="{9B0B5BBB-533C-3F43-A66C-70E45BDE5433}" srcOrd="4" destOrd="0" presId="urn:microsoft.com/office/officeart/2005/8/layout/orgChart1"/>
    <dgm:cxn modelId="{32270C13-7666-464E-92A0-8F6F800C933F}" type="presParOf" srcId="{5F6903E6-F57A-564D-AA03-DD05468737B9}" destId="{5163FF16-2737-FC44-A5E6-4E0FEE397142}" srcOrd="5" destOrd="0" presId="urn:microsoft.com/office/officeart/2005/8/layout/orgChart1"/>
    <dgm:cxn modelId="{B27792AD-D7F8-4292-8D9F-999C3A7EA086}" type="presParOf" srcId="{5163FF16-2737-FC44-A5E6-4E0FEE397142}" destId="{2059384B-33F8-7A46-805D-F8BA61618EE0}" srcOrd="0" destOrd="0" presId="urn:microsoft.com/office/officeart/2005/8/layout/orgChart1"/>
    <dgm:cxn modelId="{E21AD34B-77E7-46B3-AD24-DCE4F7A709C3}" type="presParOf" srcId="{2059384B-33F8-7A46-805D-F8BA61618EE0}" destId="{013E3329-4A28-064B-B646-3CC5643C9521}" srcOrd="0" destOrd="0" presId="urn:microsoft.com/office/officeart/2005/8/layout/orgChart1"/>
    <dgm:cxn modelId="{F0050BDC-F38C-438A-A891-B2AC0D031B5B}" type="presParOf" srcId="{2059384B-33F8-7A46-805D-F8BA61618EE0}" destId="{6530D95E-3D7F-D645-BB8F-B6EBB35D4807}" srcOrd="1" destOrd="0" presId="urn:microsoft.com/office/officeart/2005/8/layout/orgChart1"/>
    <dgm:cxn modelId="{3F335831-18F3-455C-989B-2C43E0054C4F}" type="presParOf" srcId="{5163FF16-2737-FC44-A5E6-4E0FEE397142}" destId="{DFABB597-EFA5-C04A-B9AE-112270750001}" srcOrd="1" destOrd="0" presId="urn:microsoft.com/office/officeart/2005/8/layout/orgChart1"/>
    <dgm:cxn modelId="{31B42EED-8A0B-4633-8CF9-01938E8AF7A4}" type="presParOf" srcId="{5163FF16-2737-FC44-A5E6-4E0FEE397142}" destId="{BE5C2F8E-00E7-4C4B-AE73-0698EA52DE27}" srcOrd="2" destOrd="0" presId="urn:microsoft.com/office/officeart/2005/8/layout/orgChart1"/>
    <dgm:cxn modelId="{C9D8EC23-601E-4C68-86C0-C31CFFC4D026}" type="presParOf" srcId="{5F6903E6-F57A-564D-AA03-DD05468737B9}" destId="{0CDC97DF-4F40-8A47-9551-DF913D0D44DA}" srcOrd="6" destOrd="0" presId="urn:microsoft.com/office/officeart/2005/8/layout/orgChart1"/>
    <dgm:cxn modelId="{B0518B3E-5E13-4BC1-8F99-D17E8CFF3A1A}" type="presParOf" srcId="{5F6903E6-F57A-564D-AA03-DD05468737B9}" destId="{09560308-E118-8B49-9751-40227137E7FD}" srcOrd="7" destOrd="0" presId="urn:microsoft.com/office/officeart/2005/8/layout/orgChart1"/>
    <dgm:cxn modelId="{45AD8640-3591-40F7-8171-64641B2E979E}" type="presParOf" srcId="{09560308-E118-8B49-9751-40227137E7FD}" destId="{393A98C7-65D0-A54E-B871-BDB03AFE35BA}" srcOrd="0" destOrd="0" presId="urn:microsoft.com/office/officeart/2005/8/layout/orgChart1"/>
    <dgm:cxn modelId="{28943859-52B5-4F8E-880E-EAE2B81988DC}" type="presParOf" srcId="{393A98C7-65D0-A54E-B871-BDB03AFE35BA}" destId="{6D1CC756-7DBF-9442-BBB9-863D2FAFC628}" srcOrd="0" destOrd="0" presId="urn:microsoft.com/office/officeart/2005/8/layout/orgChart1"/>
    <dgm:cxn modelId="{6CC1AD8D-4013-48D6-BE48-6E0D607F0572}" type="presParOf" srcId="{393A98C7-65D0-A54E-B871-BDB03AFE35BA}" destId="{08ED1923-DB2E-224E-8073-4431646E2843}" srcOrd="1" destOrd="0" presId="urn:microsoft.com/office/officeart/2005/8/layout/orgChart1"/>
    <dgm:cxn modelId="{7A212EF4-D338-4FC5-A7D4-03615306B64A}" type="presParOf" srcId="{09560308-E118-8B49-9751-40227137E7FD}" destId="{A5A99808-5AB3-8046-9053-87906927EA8A}" srcOrd="1" destOrd="0" presId="urn:microsoft.com/office/officeart/2005/8/layout/orgChart1"/>
    <dgm:cxn modelId="{9893D8F4-5224-4D87-9733-9F8D90B40C66}" type="presParOf" srcId="{A5A99808-5AB3-8046-9053-87906927EA8A}" destId="{DE5CE3F8-FE05-7E45-93CC-A307F09599ED}" srcOrd="0" destOrd="0" presId="urn:microsoft.com/office/officeart/2005/8/layout/orgChart1"/>
    <dgm:cxn modelId="{B2C4E67C-C05A-4D65-8EDC-68DE8718297A}" type="presParOf" srcId="{A5A99808-5AB3-8046-9053-87906927EA8A}" destId="{37BD174F-11DA-B044-8951-9E3B95736974}" srcOrd="1" destOrd="0" presId="urn:microsoft.com/office/officeart/2005/8/layout/orgChart1"/>
    <dgm:cxn modelId="{3FF785CF-1A27-4883-9521-1C70F3C6935D}" type="presParOf" srcId="{37BD174F-11DA-B044-8951-9E3B95736974}" destId="{43E57D5B-DD5D-784C-A2A8-D41EE7FA1B93}" srcOrd="0" destOrd="0" presId="urn:microsoft.com/office/officeart/2005/8/layout/orgChart1"/>
    <dgm:cxn modelId="{05B82075-177E-4A20-A6B7-EE376F3E8FBE}" type="presParOf" srcId="{43E57D5B-DD5D-784C-A2A8-D41EE7FA1B93}" destId="{B1D5ADD9-A546-E141-8EEB-DC4002B0E27A}" srcOrd="0" destOrd="0" presId="urn:microsoft.com/office/officeart/2005/8/layout/orgChart1"/>
    <dgm:cxn modelId="{F83B8805-A6F1-478E-A1A2-7A72AE3C5399}" type="presParOf" srcId="{43E57D5B-DD5D-784C-A2A8-D41EE7FA1B93}" destId="{83A4EA9B-FFDE-6E4D-BBE0-432F02DAE1CA}" srcOrd="1" destOrd="0" presId="urn:microsoft.com/office/officeart/2005/8/layout/orgChart1"/>
    <dgm:cxn modelId="{8991BF58-BD2C-49C9-AE52-F5CB96308145}" type="presParOf" srcId="{37BD174F-11DA-B044-8951-9E3B95736974}" destId="{FD24D521-4830-A343-9769-D723D96FC511}" srcOrd="1" destOrd="0" presId="urn:microsoft.com/office/officeart/2005/8/layout/orgChart1"/>
    <dgm:cxn modelId="{92CCC4D5-B6CA-4069-84A5-47FAB2F9BD01}" type="presParOf" srcId="{37BD174F-11DA-B044-8951-9E3B95736974}" destId="{1C00BA8A-EEEF-1543-8EB5-4E7C2DA4A40C}" srcOrd="2" destOrd="0" presId="urn:microsoft.com/office/officeart/2005/8/layout/orgChart1"/>
    <dgm:cxn modelId="{B0E3BD54-ABB2-47F7-B821-4F0E43684C34}" type="presParOf" srcId="{A5A99808-5AB3-8046-9053-87906927EA8A}" destId="{17667F60-6414-8443-9E2A-E31F02C15AEB}" srcOrd="2" destOrd="0" presId="urn:microsoft.com/office/officeart/2005/8/layout/orgChart1"/>
    <dgm:cxn modelId="{277F591C-20DC-47B2-81D0-A75289331537}" type="presParOf" srcId="{A5A99808-5AB3-8046-9053-87906927EA8A}" destId="{76E5154D-2910-324B-B95D-D4F4DF41B836}" srcOrd="3" destOrd="0" presId="urn:microsoft.com/office/officeart/2005/8/layout/orgChart1"/>
    <dgm:cxn modelId="{FB9EF011-8092-44BB-BB8A-2298291FF7F5}" type="presParOf" srcId="{76E5154D-2910-324B-B95D-D4F4DF41B836}" destId="{395953B4-CA60-914D-80C6-0D9A2D67A387}" srcOrd="0" destOrd="0" presId="urn:microsoft.com/office/officeart/2005/8/layout/orgChart1"/>
    <dgm:cxn modelId="{F4BB3A24-B95E-4464-BE56-FABC0E31122B}" type="presParOf" srcId="{395953B4-CA60-914D-80C6-0D9A2D67A387}" destId="{F4492D31-06E1-4E42-AD4A-20BA680106D7}" srcOrd="0" destOrd="0" presId="urn:microsoft.com/office/officeart/2005/8/layout/orgChart1"/>
    <dgm:cxn modelId="{2130AF94-6C2D-4C76-A490-E1A0A34DF9C2}" type="presParOf" srcId="{395953B4-CA60-914D-80C6-0D9A2D67A387}" destId="{E49B1BB0-EDED-C145-B566-42345E7FB522}" srcOrd="1" destOrd="0" presId="urn:microsoft.com/office/officeart/2005/8/layout/orgChart1"/>
    <dgm:cxn modelId="{AA2863D6-8F14-4FC8-9571-B6E130022B3E}" type="presParOf" srcId="{76E5154D-2910-324B-B95D-D4F4DF41B836}" destId="{DEB7940E-DC6C-4047-A76D-C3B0F68A080C}" srcOrd="1" destOrd="0" presId="urn:microsoft.com/office/officeart/2005/8/layout/orgChart1"/>
    <dgm:cxn modelId="{2F08D349-BD6D-4E75-9E73-31AB1DF78D1D}" type="presParOf" srcId="{76E5154D-2910-324B-B95D-D4F4DF41B836}" destId="{B356503D-4CF0-9944-A360-16FEA066001C}" srcOrd="2" destOrd="0" presId="urn:microsoft.com/office/officeart/2005/8/layout/orgChart1"/>
    <dgm:cxn modelId="{7FC8984F-C838-4FE6-BE49-DCC5C0B572F9}" type="presParOf" srcId="{A5A99808-5AB3-8046-9053-87906927EA8A}" destId="{8664A3BF-9CA4-354E-B200-20FF5309BE20}" srcOrd="4" destOrd="0" presId="urn:microsoft.com/office/officeart/2005/8/layout/orgChart1"/>
    <dgm:cxn modelId="{CFA2BF95-2CA9-4D82-9924-CBFDAAF36C41}" type="presParOf" srcId="{A5A99808-5AB3-8046-9053-87906927EA8A}" destId="{DEF0CC9A-19C8-1D48-B7BE-6B9EA3B85EAC}" srcOrd="5" destOrd="0" presId="urn:microsoft.com/office/officeart/2005/8/layout/orgChart1"/>
    <dgm:cxn modelId="{0BF1D228-81A6-4199-AE10-2640DBC34040}" type="presParOf" srcId="{DEF0CC9A-19C8-1D48-B7BE-6B9EA3B85EAC}" destId="{533C2A1C-8E7A-9542-9F89-30E17D57FEAF}" srcOrd="0" destOrd="0" presId="urn:microsoft.com/office/officeart/2005/8/layout/orgChart1"/>
    <dgm:cxn modelId="{6BE20FF9-4BB1-43B3-9B14-3FE96194D97C}" type="presParOf" srcId="{533C2A1C-8E7A-9542-9F89-30E17D57FEAF}" destId="{FBD450F9-FD4E-234C-A08F-F55E39AAA9AF}" srcOrd="0" destOrd="0" presId="urn:microsoft.com/office/officeart/2005/8/layout/orgChart1"/>
    <dgm:cxn modelId="{0CDD6CB4-94E5-4EDD-BBC1-64112B61F62E}" type="presParOf" srcId="{533C2A1C-8E7A-9542-9F89-30E17D57FEAF}" destId="{8BA44AA1-D551-5E41-BE4F-0383837EE790}" srcOrd="1" destOrd="0" presId="urn:microsoft.com/office/officeart/2005/8/layout/orgChart1"/>
    <dgm:cxn modelId="{FC3647AF-E3B5-415F-9939-F189CB5BD95D}" type="presParOf" srcId="{DEF0CC9A-19C8-1D48-B7BE-6B9EA3B85EAC}" destId="{9EE68B4E-5D66-2441-9CF6-D6152CA6E21D}" srcOrd="1" destOrd="0" presId="urn:microsoft.com/office/officeart/2005/8/layout/orgChart1"/>
    <dgm:cxn modelId="{C91D6289-8F26-445D-9413-66448AE3A3BC}" type="presParOf" srcId="{DEF0CC9A-19C8-1D48-B7BE-6B9EA3B85EAC}" destId="{6917B12D-8D7A-E84E-8B0F-7828DE03949F}" srcOrd="2" destOrd="0" presId="urn:microsoft.com/office/officeart/2005/8/layout/orgChart1"/>
    <dgm:cxn modelId="{6B0F158B-B4D6-4398-BDEF-D090F55791DE}" type="presParOf" srcId="{09560308-E118-8B49-9751-40227137E7FD}" destId="{BBFDBA66-D84E-E94C-8AC0-DB4495972786}" srcOrd="2" destOrd="0" presId="urn:microsoft.com/office/officeart/2005/8/layout/orgChart1"/>
    <dgm:cxn modelId="{16BF1B30-B38C-4DF4-9463-CBB2382D9597}" type="presParOf" srcId="{5F6903E6-F57A-564D-AA03-DD05468737B9}" destId="{808AEA47-9732-4F41-9ADA-DCF7AFC441B0}" srcOrd="8" destOrd="0" presId="urn:microsoft.com/office/officeart/2005/8/layout/orgChart1"/>
    <dgm:cxn modelId="{6622BCB7-939A-433B-8D61-CABBD08A1A76}" type="presParOf" srcId="{5F6903E6-F57A-564D-AA03-DD05468737B9}" destId="{1535BE11-BE56-124B-A4C9-89C1BBCFC091}" srcOrd="9" destOrd="0" presId="urn:microsoft.com/office/officeart/2005/8/layout/orgChart1"/>
    <dgm:cxn modelId="{C9586A2B-46CE-475F-BA3A-13015F8D2F59}" type="presParOf" srcId="{1535BE11-BE56-124B-A4C9-89C1BBCFC091}" destId="{D03317B4-E98B-964A-A14B-CDA0424A4618}" srcOrd="0" destOrd="0" presId="urn:microsoft.com/office/officeart/2005/8/layout/orgChart1"/>
    <dgm:cxn modelId="{2DC36D3C-B363-4D2E-8F51-751BC739689A}" type="presParOf" srcId="{D03317B4-E98B-964A-A14B-CDA0424A4618}" destId="{79D6303D-D86F-C144-9B03-B27ECE9E9768}" srcOrd="0" destOrd="0" presId="urn:microsoft.com/office/officeart/2005/8/layout/orgChart1"/>
    <dgm:cxn modelId="{CA56E491-3F4F-4D53-8A0A-A1E53A7628E7}" type="presParOf" srcId="{D03317B4-E98B-964A-A14B-CDA0424A4618}" destId="{946FF9B9-BEE1-1346-9505-96E933FB04F5}" srcOrd="1" destOrd="0" presId="urn:microsoft.com/office/officeart/2005/8/layout/orgChart1"/>
    <dgm:cxn modelId="{2FDF13A1-8C67-447C-A564-71E781BFCEF7}" type="presParOf" srcId="{1535BE11-BE56-124B-A4C9-89C1BBCFC091}" destId="{AE8B0D60-2ED4-1142-A79D-9C271C6BA7CA}" srcOrd="1" destOrd="0" presId="urn:microsoft.com/office/officeart/2005/8/layout/orgChart1"/>
    <dgm:cxn modelId="{5D4BCF71-AEB3-43DD-96C1-B6BA26C9350E}" type="presParOf" srcId="{AE8B0D60-2ED4-1142-A79D-9C271C6BA7CA}" destId="{86EFF483-7E9E-2145-90A0-3F8F752B00D0}" srcOrd="0" destOrd="0" presId="urn:microsoft.com/office/officeart/2005/8/layout/orgChart1"/>
    <dgm:cxn modelId="{C2F569EE-355C-486B-B49A-4D098F8855AC}" type="presParOf" srcId="{AE8B0D60-2ED4-1142-A79D-9C271C6BA7CA}" destId="{DDAEF177-5503-154C-B589-D81E94EABDD5}" srcOrd="1" destOrd="0" presId="urn:microsoft.com/office/officeart/2005/8/layout/orgChart1"/>
    <dgm:cxn modelId="{B5E6045F-721A-4BC3-AE2D-9553E12852EA}" type="presParOf" srcId="{DDAEF177-5503-154C-B589-D81E94EABDD5}" destId="{F1B33817-8DD7-1846-85B3-C34713B1BC07}" srcOrd="0" destOrd="0" presId="urn:microsoft.com/office/officeart/2005/8/layout/orgChart1"/>
    <dgm:cxn modelId="{3F16D287-6EA3-4D0A-A532-1BEAE9089FB6}" type="presParOf" srcId="{F1B33817-8DD7-1846-85B3-C34713B1BC07}" destId="{9F4E9602-3F5B-A84B-AB0E-D902E774C227}" srcOrd="0" destOrd="0" presId="urn:microsoft.com/office/officeart/2005/8/layout/orgChart1"/>
    <dgm:cxn modelId="{860B000A-ECA1-48A8-A382-5B2D51B9D519}" type="presParOf" srcId="{F1B33817-8DD7-1846-85B3-C34713B1BC07}" destId="{7EC680C2-672C-0C47-98CF-59E4F820C983}" srcOrd="1" destOrd="0" presId="urn:microsoft.com/office/officeart/2005/8/layout/orgChart1"/>
    <dgm:cxn modelId="{8522B125-42F9-480E-842D-7AAB6ECD4299}" type="presParOf" srcId="{DDAEF177-5503-154C-B589-D81E94EABDD5}" destId="{02381FF7-6DF8-3F46-AD89-2E5C73379D9E}" srcOrd="1" destOrd="0" presId="urn:microsoft.com/office/officeart/2005/8/layout/orgChart1"/>
    <dgm:cxn modelId="{843B7032-5BDF-4358-B292-B3130F6D8ADB}" type="presParOf" srcId="{DDAEF177-5503-154C-B589-D81E94EABDD5}" destId="{049B82F5-0AD4-ED40-8984-59465F359A2A}" srcOrd="2" destOrd="0" presId="urn:microsoft.com/office/officeart/2005/8/layout/orgChart1"/>
    <dgm:cxn modelId="{818277CE-F83B-4472-9D3C-ADF4CAAA31E5}" type="presParOf" srcId="{AE8B0D60-2ED4-1142-A79D-9C271C6BA7CA}" destId="{E575B34A-7EEB-1549-98FD-8FFAADFEEB63}" srcOrd="2" destOrd="0" presId="urn:microsoft.com/office/officeart/2005/8/layout/orgChart1"/>
    <dgm:cxn modelId="{E490E63F-24B0-449D-A30E-3B1D51C4B840}" type="presParOf" srcId="{AE8B0D60-2ED4-1142-A79D-9C271C6BA7CA}" destId="{27E7978A-F77F-F849-B9D6-A9D5B89C4F65}" srcOrd="3" destOrd="0" presId="urn:microsoft.com/office/officeart/2005/8/layout/orgChart1"/>
    <dgm:cxn modelId="{6E5B1E03-DBEA-48CB-BFAF-3D6E4EB802FC}" type="presParOf" srcId="{27E7978A-F77F-F849-B9D6-A9D5B89C4F65}" destId="{DCF4C857-FAAC-6D46-8EA8-13FBEEDF0AE0}" srcOrd="0" destOrd="0" presId="urn:microsoft.com/office/officeart/2005/8/layout/orgChart1"/>
    <dgm:cxn modelId="{50DE1355-CE1A-4D52-8810-79BB07029BCD}" type="presParOf" srcId="{DCF4C857-FAAC-6D46-8EA8-13FBEEDF0AE0}" destId="{A1C1FDC0-A92E-134E-BCA4-0549EBC9F8E9}" srcOrd="0" destOrd="0" presId="urn:microsoft.com/office/officeart/2005/8/layout/orgChart1"/>
    <dgm:cxn modelId="{9E2D8A8F-B4F7-47C2-B41F-791605018F38}" type="presParOf" srcId="{DCF4C857-FAAC-6D46-8EA8-13FBEEDF0AE0}" destId="{D617ECF4-43B5-1944-A6CA-D51ADC781328}" srcOrd="1" destOrd="0" presId="urn:microsoft.com/office/officeart/2005/8/layout/orgChart1"/>
    <dgm:cxn modelId="{28145153-9E46-410A-B87E-0DB34C58853B}" type="presParOf" srcId="{27E7978A-F77F-F849-B9D6-A9D5B89C4F65}" destId="{0A206FF2-D60F-D94F-A189-7B084D0CD712}" srcOrd="1" destOrd="0" presId="urn:microsoft.com/office/officeart/2005/8/layout/orgChart1"/>
    <dgm:cxn modelId="{98ACC27C-2334-4A2A-B8CA-89D6DF4A8385}" type="presParOf" srcId="{27E7978A-F77F-F849-B9D6-A9D5B89C4F65}" destId="{5F617D9D-A914-DC45-9989-A2FA568CBD28}" srcOrd="2" destOrd="0" presId="urn:microsoft.com/office/officeart/2005/8/layout/orgChart1"/>
    <dgm:cxn modelId="{C1DA5F5E-64E7-4F09-B1E1-A12EDFB2BB32}" type="presParOf" srcId="{AE8B0D60-2ED4-1142-A79D-9C271C6BA7CA}" destId="{FC6F6ABD-F002-1B4F-8845-1287D7763972}" srcOrd="4" destOrd="0" presId="urn:microsoft.com/office/officeart/2005/8/layout/orgChart1"/>
    <dgm:cxn modelId="{151C74AF-DD44-4D30-A2DC-26CF4F610B8A}" type="presParOf" srcId="{AE8B0D60-2ED4-1142-A79D-9C271C6BA7CA}" destId="{B25A0257-FD5D-9F40-8F4B-3DA8ABCDDFAC}" srcOrd="5" destOrd="0" presId="urn:microsoft.com/office/officeart/2005/8/layout/orgChart1"/>
    <dgm:cxn modelId="{2C7211B0-C191-4811-8F2E-2EA082987E02}" type="presParOf" srcId="{B25A0257-FD5D-9F40-8F4B-3DA8ABCDDFAC}" destId="{072749CB-9CAE-6642-92EB-57765C692DD7}" srcOrd="0" destOrd="0" presId="urn:microsoft.com/office/officeart/2005/8/layout/orgChart1"/>
    <dgm:cxn modelId="{103A0DE4-88B3-4168-A2C7-DDF5CB26FB7D}" type="presParOf" srcId="{072749CB-9CAE-6642-92EB-57765C692DD7}" destId="{B00F9C76-4FB8-E14E-8FCB-58D202AFDE73}" srcOrd="0" destOrd="0" presId="urn:microsoft.com/office/officeart/2005/8/layout/orgChart1"/>
    <dgm:cxn modelId="{0B53A59C-A9A6-4ABD-93B8-7209DB1D4710}" type="presParOf" srcId="{072749CB-9CAE-6642-92EB-57765C692DD7}" destId="{E2907EFB-3C90-3C46-9546-D80F37EC6C98}" srcOrd="1" destOrd="0" presId="urn:microsoft.com/office/officeart/2005/8/layout/orgChart1"/>
    <dgm:cxn modelId="{F30EB367-FD80-432F-A144-DA0A2B83FA61}" type="presParOf" srcId="{B25A0257-FD5D-9F40-8F4B-3DA8ABCDDFAC}" destId="{97DB82BF-D611-CD4F-9D1D-9195BD83E741}" srcOrd="1" destOrd="0" presId="urn:microsoft.com/office/officeart/2005/8/layout/orgChart1"/>
    <dgm:cxn modelId="{B8AC2179-81F8-4C5B-B96A-CF97BCC44D88}" type="presParOf" srcId="{B25A0257-FD5D-9F40-8F4B-3DA8ABCDDFAC}" destId="{880AEB11-F936-4A48-AFE7-D75970BDDFCF}" srcOrd="2" destOrd="0" presId="urn:microsoft.com/office/officeart/2005/8/layout/orgChart1"/>
    <dgm:cxn modelId="{E7A93CF6-6B73-47F6-B3E8-1CA76C64C848}" type="presParOf" srcId="{AE8B0D60-2ED4-1142-A79D-9C271C6BA7CA}" destId="{52CA8F23-306C-334C-98FA-7E5D188F2694}" srcOrd="6" destOrd="0" presId="urn:microsoft.com/office/officeart/2005/8/layout/orgChart1"/>
    <dgm:cxn modelId="{18226179-0287-4F25-87A7-C837840A5D9A}" type="presParOf" srcId="{AE8B0D60-2ED4-1142-A79D-9C271C6BA7CA}" destId="{241EC614-FA7E-F946-814F-DDAB1E4E3B8E}" srcOrd="7" destOrd="0" presId="urn:microsoft.com/office/officeart/2005/8/layout/orgChart1"/>
    <dgm:cxn modelId="{E1244048-F9DB-4C70-97B9-57ED4544D4BB}" type="presParOf" srcId="{241EC614-FA7E-F946-814F-DDAB1E4E3B8E}" destId="{4CCA42B3-BBCA-E243-93EA-75E192CEA5C6}" srcOrd="0" destOrd="0" presId="urn:microsoft.com/office/officeart/2005/8/layout/orgChart1"/>
    <dgm:cxn modelId="{3C0BECAA-12C7-41CF-AB8F-2FEDF4CFC4DF}" type="presParOf" srcId="{4CCA42B3-BBCA-E243-93EA-75E192CEA5C6}" destId="{E9794DA0-CD30-074F-B9E7-BA1DA063E115}" srcOrd="0" destOrd="0" presId="urn:microsoft.com/office/officeart/2005/8/layout/orgChart1"/>
    <dgm:cxn modelId="{0A5CDC42-19A9-443A-8E9D-9D5713790B88}" type="presParOf" srcId="{4CCA42B3-BBCA-E243-93EA-75E192CEA5C6}" destId="{00F466F2-53FA-2947-8CC2-F28B228799F7}" srcOrd="1" destOrd="0" presId="urn:microsoft.com/office/officeart/2005/8/layout/orgChart1"/>
    <dgm:cxn modelId="{5C4AE71C-3207-4522-8F22-4E011A826D6A}" type="presParOf" srcId="{241EC614-FA7E-F946-814F-DDAB1E4E3B8E}" destId="{E0CE7284-3D40-A04E-B230-63ED81DF1E52}" srcOrd="1" destOrd="0" presId="urn:microsoft.com/office/officeart/2005/8/layout/orgChart1"/>
    <dgm:cxn modelId="{9C5CA579-4BB1-4602-8E4C-9C1454FADD1A}" type="presParOf" srcId="{241EC614-FA7E-F946-814F-DDAB1E4E3B8E}" destId="{2DF0C198-B76D-A041-94CC-837E42B19798}" srcOrd="2" destOrd="0" presId="urn:microsoft.com/office/officeart/2005/8/layout/orgChart1"/>
    <dgm:cxn modelId="{AFDBB767-8E54-4414-A383-AC20F7A53536}" type="presParOf" srcId="{1535BE11-BE56-124B-A4C9-89C1BBCFC091}" destId="{881ED7FF-9AB5-1C4C-AD08-09B0476B0660}" srcOrd="2" destOrd="0" presId="urn:microsoft.com/office/officeart/2005/8/layout/orgChart1"/>
    <dgm:cxn modelId="{B834D82A-26A1-45FB-85CF-F5EB629798C6}" type="presParOf" srcId="{5F6903E6-F57A-564D-AA03-DD05468737B9}" destId="{7E9B7BEB-B531-EB42-A1C5-2F1BB10C5927}" srcOrd="10" destOrd="0" presId="urn:microsoft.com/office/officeart/2005/8/layout/orgChart1"/>
    <dgm:cxn modelId="{2F66DC8F-3AF9-448E-9C53-F750E9A24305}" type="presParOf" srcId="{5F6903E6-F57A-564D-AA03-DD05468737B9}" destId="{4EB33CFA-2A21-0843-B6DB-8307EC7CF280}" srcOrd="11" destOrd="0" presId="urn:microsoft.com/office/officeart/2005/8/layout/orgChart1"/>
    <dgm:cxn modelId="{DB5EE853-B0A7-42CD-9CAD-DDA0C1E35051}" type="presParOf" srcId="{4EB33CFA-2A21-0843-B6DB-8307EC7CF280}" destId="{ADE1D4D0-515D-A24E-ADCB-4436759E1F76}" srcOrd="0" destOrd="0" presId="urn:microsoft.com/office/officeart/2005/8/layout/orgChart1"/>
    <dgm:cxn modelId="{693676C0-C757-4636-AEFF-F7EC4F344FC1}" type="presParOf" srcId="{ADE1D4D0-515D-A24E-ADCB-4436759E1F76}" destId="{9AE37012-6A5A-3B43-8A2D-7649767DEB26}" srcOrd="0" destOrd="0" presId="urn:microsoft.com/office/officeart/2005/8/layout/orgChart1"/>
    <dgm:cxn modelId="{2BBA6C1A-80AC-40B7-BC1A-A7D9F21EC68F}" type="presParOf" srcId="{ADE1D4D0-515D-A24E-ADCB-4436759E1F76}" destId="{88F3B788-B262-A448-BD69-94A0482806E4}" srcOrd="1" destOrd="0" presId="urn:microsoft.com/office/officeart/2005/8/layout/orgChart1"/>
    <dgm:cxn modelId="{38ED74E0-6749-4A9A-9A0A-C3CB7234600D}" type="presParOf" srcId="{4EB33CFA-2A21-0843-B6DB-8307EC7CF280}" destId="{CE68E832-0675-FE45-AD16-242FA262FD89}" srcOrd="1" destOrd="0" presId="urn:microsoft.com/office/officeart/2005/8/layout/orgChart1"/>
    <dgm:cxn modelId="{0C573A2A-1B95-4ECF-AE5C-B0798A3986F1}" type="presParOf" srcId="{CE68E832-0675-FE45-AD16-242FA262FD89}" destId="{54DDDC93-700C-6141-B76F-97C0429B5C49}" srcOrd="0" destOrd="0" presId="urn:microsoft.com/office/officeart/2005/8/layout/orgChart1"/>
    <dgm:cxn modelId="{C87E5B3C-19AC-43C3-86D5-C628B826339D}" type="presParOf" srcId="{CE68E832-0675-FE45-AD16-242FA262FD89}" destId="{B3E4D2B1-7562-A94F-8C88-B27D7720B65E}" srcOrd="1" destOrd="0" presId="urn:microsoft.com/office/officeart/2005/8/layout/orgChart1"/>
    <dgm:cxn modelId="{A8FEAE72-9B7C-4336-B320-9033B53E9E8F}" type="presParOf" srcId="{B3E4D2B1-7562-A94F-8C88-B27D7720B65E}" destId="{3E3B11C9-B445-CA4A-85D1-3089DC40E6AE}" srcOrd="0" destOrd="0" presId="urn:microsoft.com/office/officeart/2005/8/layout/orgChart1"/>
    <dgm:cxn modelId="{8EC0EF0A-A3E5-4E62-893A-0C68CB9BE840}" type="presParOf" srcId="{3E3B11C9-B445-CA4A-85D1-3089DC40E6AE}" destId="{68258C23-A2A3-1640-907C-4D483B70C8BC}" srcOrd="0" destOrd="0" presId="urn:microsoft.com/office/officeart/2005/8/layout/orgChart1"/>
    <dgm:cxn modelId="{87549C12-CC92-4C24-89EE-32F5C25AE2FB}" type="presParOf" srcId="{3E3B11C9-B445-CA4A-85D1-3089DC40E6AE}" destId="{36B831D5-B35E-3F4A-9CE2-143F2E026150}" srcOrd="1" destOrd="0" presId="urn:microsoft.com/office/officeart/2005/8/layout/orgChart1"/>
    <dgm:cxn modelId="{59B200EA-056B-49C8-8FFF-0BE4281A1261}" type="presParOf" srcId="{B3E4D2B1-7562-A94F-8C88-B27D7720B65E}" destId="{35ED7383-1AC3-3E4C-A943-43242A24AD4F}" srcOrd="1" destOrd="0" presId="urn:microsoft.com/office/officeart/2005/8/layout/orgChart1"/>
    <dgm:cxn modelId="{63F8D8C2-4063-42B0-AD98-68E31B004EF2}" type="presParOf" srcId="{B3E4D2B1-7562-A94F-8C88-B27D7720B65E}" destId="{B5731F0A-E1CF-7641-B064-4AB3936EDD63}" srcOrd="2" destOrd="0" presId="urn:microsoft.com/office/officeart/2005/8/layout/orgChart1"/>
    <dgm:cxn modelId="{376CCEB9-D40D-4658-A011-DC4D61496771}" type="presParOf" srcId="{CE68E832-0675-FE45-AD16-242FA262FD89}" destId="{95B2803D-7E99-9C46-88F7-C68E5C7EE13B}" srcOrd="2" destOrd="0" presId="urn:microsoft.com/office/officeart/2005/8/layout/orgChart1"/>
    <dgm:cxn modelId="{7CB72FE9-DAB1-4FD9-BEA1-E8821BF4CDC3}" type="presParOf" srcId="{CE68E832-0675-FE45-AD16-242FA262FD89}" destId="{62E2B03E-389D-B341-9840-F21658C4FBD4}" srcOrd="3" destOrd="0" presId="urn:microsoft.com/office/officeart/2005/8/layout/orgChart1"/>
    <dgm:cxn modelId="{97A104D9-C254-4972-8E9C-238E89892708}" type="presParOf" srcId="{62E2B03E-389D-B341-9840-F21658C4FBD4}" destId="{CC4DAE6C-5891-8F46-96EA-460F96FD39D3}" srcOrd="0" destOrd="0" presId="urn:microsoft.com/office/officeart/2005/8/layout/orgChart1"/>
    <dgm:cxn modelId="{41F88A27-474C-4486-A0A2-904EC5A6E764}" type="presParOf" srcId="{CC4DAE6C-5891-8F46-96EA-460F96FD39D3}" destId="{37434863-238A-7440-A2A9-BC399ED92A4F}" srcOrd="0" destOrd="0" presId="urn:microsoft.com/office/officeart/2005/8/layout/orgChart1"/>
    <dgm:cxn modelId="{BDD4863F-A0EE-45DB-B433-56EF4579D4DE}" type="presParOf" srcId="{CC4DAE6C-5891-8F46-96EA-460F96FD39D3}" destId="{2714CED6-FB07-C743-A8E9-1886955CFFCC}" srcOrd="1" destOrd="0" presId="urn:microsoft.com/office/officeart/2005/8/layout/orgChart1"/>
    <dgm:cxn modelId="{4B17C4EC-EBBA-49FB-BE5F-F9F3E936B42A}" type="presParOf" srcId="{62E2B03E-389D-B341-9840-F21658C4FBD4}" destId="{856415DB-C033-CB43-AB89-04D1283163EF}" srcOrd="1" destOrd="0" presId="urn:microsoft.com/office/officeart/2005/8/layout/orgChart1"/>
    <dgm:cxn modelId="{64CED13F-D788-43B1-902F-746A9A6192A1}" type="presParOf" srcId="{62E2B03E-389D-B341-9840-F21658C4FBD4}" destId="{28326259-9459-BD44-ACEB-10D543563D54}" srcOrd="2" destOrd="0" presId="urn:microsoft.com/office/officeart/2005/8/layout/orgChart1"/>
    <dgm:cxn modelId="{EC624103-B95A-43B8-924A-6A3DD0E57B58}" type="presParOf" srcId="{4EB33CFA-2A21-0843-B6DB-8307EC7CF280}" destId="{0F86AEBB-633E-9E4E-8735-46180D54A719}" srcOrd="2" destOrd="0" presId="urn:microsoft.com/office/officeart/2005/8/layout/orgChart1"/>
    <dgm:cxn modelId="{E7BA1C7B-4E0D-4A7D-BB7B-4F8B4B7E47B5}" type="presParOf" srcId="{1432002D-F9AE-F745-8AFE-8FEEFA8E4B68}" destId="{92E24F2B-F285-4146-9D11-3FA7EC2E6E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A00C7-691C-9B49-B7D0-6A6776F17D6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2FFF2-E703-1A45-B7F5-F192AE017E91}">
      <dgm:prSet phldrT="[Text]" custT="1"/>
      <dgm:spPr/>
      <dgm:t>
        <a:bodyPr/>
        <a:lstStyle/>
        <a:p>
          <a:r>
            <a:rPr lang="en-US" sz="600" dirty="0" smtClean="0"/>
            <a:t>Briefkopfelement [1]</a:t>
          </a:r>
          <a:endParaRPr lang="en-US" sz="600" dirty="0"/>
        </a:p>
      </dgm:t>
    </dgm:pt>
    <dgm:pt modelId="{81A871FA-C007-8244-8D62-F8453D89293F}" type="parTrans" cxnId="{1CEDAAD7-DB18-B64C-B4D3-9FD82FDB49D7}">
      <dgm:prSet/>
      <dgm:spPr/>
      <dgm:t>
        <a:bodyPr/>
        <a:lstStyle/>
        <a:p>
          <a:endParaRPr lang="en-US"/>
        </a:p>
      </dgm:t>
    </dgm:pt>
    <dgm:pt modelId="{FE05E078-83CD-CB47-8FD9-F7A65AA8A97F}" type="sibTrans" cxnId="{1CEDAAD7-DB18-B64C-B4D3-9FD82FDB49D7}">
      <dgm:prSet/>
      <dgm:spPr/>
      <dgm:t>
        <a:bodyPr/>
        <a:lstStyle/>
        <a:p>
          <a:endParaRPr lang="en-US"/>
        </a:p>
      </dgm:t>
    </dgm:pt>
    <dgm:pt modelId="{7C1DD4C9-6E61-A94D-BE2F-607AA1D7A31C}">
      <dgm:prSet phldrT="[Text]" custT="1"/>
      <dgm:spPr/>
      <dgm:t>
        <a:bodyPr/>
        <a:lstStyle/>
        <a:p>
          <a:r>
            <a:rPr lang="en-US" sz="600" dirty="0" smtClean="0"/>
            <a:t>Kontakt- information    [11]</a:t>
          </a:r>
          <a:endParaRPr lang="en-US" sz="600" dirty="0"/>
        </a:p>
      </dgm:t>
    </dgm:pt>
    <dgm:pt modelId="{EF3CF479-4F27-6246-8B66-6CA953EC2749}" type="parTrans" cxnId="{E2BD1976-FAD0-1647-8E5F-3D62A1172BE2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BB3F8171-1510-A745-ACF1-55745CD5CE3B}" type="sibTrans" cxnId="{E2BD1976-FAD0-1647-8E5F-3D62A1172BE2}">
      <dgm:prSet/>
      <dgm:spPr/>
      <dgm:t>
        <a:bodyPr/>
        <a:lstStyle/>
        <a:p>
          <a:endParaRPr lang="en-US"/>
        </a:p>
      </dgm:t>
    </dgm:pt>
    <dgm:pt modelId="{9D0709EA-F5C1-CF44-A6B3-A4A9CF533EDD}">
      <dgm:prSet phldrT="[Text]" custT="1"/>
      <dgm:spPr/>
      <dgm:t>
        <a:bodyPr/>
        <a:lstStyle/>
        <a:p>
          <a:r>
            <a:rPr lang="en-US" sz="600" dirty="0" smtClean="0"/>
            <a:t>Sender (Institution) [1121]</a:t>
          </a:r>
          <a:endParaRPr lang="en-US" sz="600" dirty="0"/>
        </a:p>
      </dgm:t>
    </dgm:pt>
    <dgm:pt modelId="{F21DF292-2AA8-404B-801A-DC25D6D49925}" type="parTrans" cxnId="{CE97687A-BEC1-EB4B-A06A-A7D84DF1C8A1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85C92485-4678-754A-A3CF-9A3537020B68}" type="sibTrans" cxnId="{CE97687A-BEC1-EB4B-A06A-A7D84DF1C8A1}">
      <dgm:prSet/>
      <dgm:spPr/>
      <dgm:t>
        <a:bodyPr/>
        <a:lstStyle/>
        <a:p>
          <a:endParaRPr lang="en-US"/>
        </a:p>
      </dgm:t>
    </dgm:pt>
    <dgm:pt modelId="{52B03724-D91C-0745-9A06-95380A29D1D5}">
      <dgm:prSet phldrT="[Text]" custT="1"/>
      <dgm:spPr/>
      <dgm:t>
        <a:bodyPr/>
        <a:lstStyle/>
        <a:p>
          <a:r>
            <a:rPr lang="en-US" sz="600" dirty="0" smtClean="0"/>
            <a:t>Sender (Adresse) [1123]</a:t>
          </a:r>
          <a:endParaRPr lang="en-US" sz="600" dirty="0"/>
        </a:p>
      </dgm:t>
    </dgm:pt>
    <dgm:pt modelId="{93DA39C6-6F27-8142-90DA-2A8A079E01AD}" type="parTrans" cxnId="{23321731-9DA0-CB48-BC82-E2E929BC5146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B6D91036-29AF-E241-810E-918A479A17F7}" type="sibTrans" cxnId="{23321731-9DA0-CB48-BC82-E2E929BC5146}">
      <dgm:prSet/>
      <dgm:spPr/>
      <dgm:t>
        <a:bodyPr/>
        <a:lstStyle/>
        <a:p>
          <a:endParaRPr lang="en-US"/>
        </a:p>
      </dgm:t>
    </dgm:pt>
    <dgm:pt modelId="{B98E8A65-DAE6-5142-838D-F2333E051B4E}">
      <dgm:prSet phldrT="[Text]" custT="1"/>
      <dgm:spPr/>
      <dgm:t>
        <a:bodyPr/>
        <a:lstStyle/>
        <a:p>
          <a:r>
            <a:rPr lang="en-US" sz="600" dirty="0" smtClean="0"/>
            <a:t>Empfänger      [113]</a:t>
          </a:r>
          <a:endParaRPr lang="en-US" sz="600" dirty="0"/>
        </a:p>
      </dgm:t>
    </dgm:pt>
    <dgm:pt modelId="{F76D4DBC-AD91-9C4A-B0AB-2BB9496D9DA4}" type="parTrans" cxnId="{2BB7B156-9430-4C44-9FAA-0B8CBB6B20E3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AB6B6128-B9EF-F64E-B631-D559064B9A1D}" type="sibTrans" cxnId="{2BB7B156-9430-4C44-9FAA-0B8CBB6B20E3}">
      <dgm:prSet/>
      <dgm:spPr/>
      <dgm:t>
        <a:bodyPr/>
        <a:lstStyle/>
        <a:p>
          <a:endParaRPr lang="en-US"/>
        </a:p>
      </dgm:t>
    </dgm:pt>
    <dgm:pt modelId="{5AB9A947-D723-6844-9643-5BA52030410A}">
      <dgm:prSet phldrT="[Text]" custT="1"/>
      <dgm:spPr/>
      <dgm:t>
        <a:bodyPr/>
        <a:lstStyle/>
        <a:p>
          <a:r>
            <a:rPr lang="en-US" sz="600" dirty="0" smtClean="0"/>
            <a:t>Dritte Partei [114]</a:t>
          </a:r>
          <a:endParaRPr lang="en-US" sz="600" dirty="0"/>
        </a:p>
      </dgm:t>
    </dgm:pt>
    <dgm:pt modelId="{841A8C9A-FED5-CB42-92F8-8AFE1E68591B}" type="parTrans" cxnId="{98F06A18-F1FE-6441-AE45-5D78125216A4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E035B8FB-220C-864B-B0CB-C7EA10FAECD3}" type="sibTrans" cxnId="{98F06A18-F1FE-6441-AE45-5D78125216A4}">
      <dgm:prSet/>
      <dgm:spPr/>
      <dgm:t>
        <a:bodyPr/>
        <a:lstStyle/>
        <a:p>
          <a:endParaRPr lang="en-US"/>
        </a:p>
      </dgm:t>
    </dgm:pt>
    <dgm:pt modelId="{9C22B1B3-A2A0-5945-B425-69FB13915183}">
      <dgm:prSet phldrT="[Text]" custT="1"/>
      <dgm:spPr/>
      <dgm:t>
        <a:bodyPr/>
        <a:lstStyle/>
        <a:p>
          <a:r>
            <a:rPr lang="en-US" sz="600" dirty="0" smtClean="0"/>
            <a:t>Sender (Telefon/Fax) [1124]</a:t>
          </a:r>
          <a:endParaRPr lang="en-US" sz="600" dirty="0"/>
        </a:p>
      </dgm:t>
    </dgm:pt>
    <dgm:pt modelId="{0B595390-D535-4F43-85DD-FF159873BDA0}" type="parTrans" cxnId="{2BB3A737-258B-C245-B0B3-4463B29A581E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286FCA83-2829-4847-8DBF-8AD29C02CB53}" type="sibTrans" cxnId="{2BB3A737-258B-C245-B0B3-4463B29A581E}">
      <dgm:prSet/>
      <dgm:spPr/>
      <dgm:t>
        <a:bodyPr/>
        <a:lstStyle/>
        <a:p>
          <a:endParaRPr lang="en-US"/>
        </a:p>
      </dgm:t>
    </dgm:pt>
    <dgm:pt modelId="{8451FEF4-3CBC-3443-B140-73044DB78800}">
      <dgm:prSet phldrT="[Text]" custT="1"/>
      <dgm:spPr/>
      <dgm:t>
        <a:bodyPr/>
        <a:lstStyle/>
        <a:p>
          <a:r>
            <a:rPr lang="en-US" sz="600" dirty="0" smtClean="0"/>
            <a:t>Sender (Personenname) [1122]</a:t>
          </a:r>
          <a:endParaRPr lang="en-US" sz="600" dirty="0"/>
        </a:p>
      </dgm:t>
    </dgm:pt>
    <dgm:pt modelId="{2797377C-2E1E-2947-938B-E8EC13BDBBE3}" type="parTrans" cxnId="{CE4CCACD-E674-DE49-B8D1-06CF656A7F89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89D3C85A-CD9B-C246-8BAF-217CC213AB92}" type="sibTrans" cxnId="{CE4CCACD-E674-DE49-B8D1-06CF656A7F89}">
      <dgm:prSet/>
      <dgm:spPr/>
      <dgm:t>
        <a:bodyPr/>
        <a:lstStyle/>
        <a:p>
          <a:endParaRPr lang="en-US"/>
        </a:p>
      </dgm:t>
    </dgm:pt>
    <dgm:pt modelId="{F5676496-2C5A-1247-8B12-A4A5B095F682}">
      <dgm:prSet phldrT="[Text]" custT="1"/>
      <dgm:spPr/>
      <dgm:t>
        <a:bodyPr/>
        <a:lstStyle/>
        <a:p>
          <a:r>
            <a:rPr lang="en-US" sz="600" dirty="0" smtClean="0"/>
            <a:t>Sender           [112]</a:t>
          </a:r>
          <a:endParaRPr lang="en-US" sz="600" dirty="0"/>
        </a:p>
      </dgm:t>
    </dgm:pt>
    <dgm:pt modelId="{5A2A49C1-F44E-724A-83A5-2ACB53F1BC22}" type="parTrans" cxnId="{E0CFCB72-B50B-7C4C-9ABC-51E98E14F5C5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29310AD7-18B2-6D4C-9243-1F3C7FBB06D1}" type="sibTrans" cxnId="{E0CFCB72-B50B-7C4C-9ABC-51E98E14F5C5}">
      <dgm:prSet/>
      <dgm:spPr/>
      <dgm:t>
        <a:bodyPr/>
        <a:lstStyle/>
        <a:p>
          <a:endParaRPr lang="en-US"/>
        </a:p>
      </dgm:t>
    </dgm:pt>
    <dgm:pt modelId="{B2A9F2D5-25DB-2B4D-AC9C-19D15F21B3C3}">
      <dgm:prSet phldrT="[Text]" custT="1"/>
      <dgm:spPr/>
      <dgm:t>
        <a:bodyPr/>
        <a:lstStyle/>
        <a:p>
          <a:r>
            <a:rPr lang="en-US" sz="600" dirty="0" smtClean="0"/>
            <a:t>Sender (Email) [1125]</a:t>
          </a:r>
          <a:endParaRPr lang="en-US" sz="600" dirty="0"/>
        </a:p>
      </dgm:t>
    </dgm:pt>
    <dgm:pt modelId="{6961DBCC-E39A-6B48-A9F9-7067E21984D7}" type="parTrans" cxnId="{0C14B126-B653-4740-88F0-CDA6F38C8CB8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9A87DD58-0EF1-C944-AB9D-BA81BE960EBF}" type="sibTrans" cxnId="{0C14B126-B653-4740-88F0-CDA6F38C8CB8}">
      <dgm:prSet/>
      <dgm:spPr/>
      <dgm:t>
        <a:bodyPr/>
        <a:lstStyle/>
        <a:p>
          <a:endParaRPr lang="en-US"/>
        </a:p>
      </dgm:t>
    </dgm:pt>
    <dgm:pt modelId="{1C765035-DBF9-084C-AE44-9E39D8B5F1F9}">
      <dgm:prSet phldrT="[Text]" custT="1"/>
      <dgm:spPr/>
      <dgm:t>
        <a:bodyPr/>
        <a:lstStyle/>
        <a:p>
          <a:r>
            <a:rPr lang="en-US" sz="600" dirty="0" smtClean="0"/>
            <a:t>Empfänger (Institution) [1131]</a:t>
          </a:r>
          <a:endParaRPr lang="en-US" sz="600" dirty="0"/>
        </a:p>
      </dgm:t>
    </dgm:pt>
    <dgm:pt modelId="{7BD3CD48-B635-F84E-A55E-7394C9B475F9}" type="parTrans" cxnId="{A65D4C4C-CCF9-DA48-8F33-959D7E369DA9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D3F94681-CF0B-0946-985D-705409B19A34}" type="sibTrans" cxnId="{A65D4C4C-CCF9-DA48-8F33-959D7E369DA9}">
      <dgm:prSet/>
      <dgm:spPr/>
      <dgm:t>
        <a:bodyPr/>
        <a:lstStyle/>
        <a:p>
          <a:endParaRPr lang="en-US"/>
        </a:p>
      </dgm:t>
    </dgm:pt>
    <dgm:pt modelId="{54EED228-F528-AD40-B275-563B88C03C79}">
      <dgm:prSet phldrT="[Text]" custT="1"/>
      <dgm:spPr/>
      <dgm:t>
        <a:bodyPr/>
        <a:lstStyle/>
        <a:p>
          <a:r>
            <a:rPr lang="en-US" sz="600" dirty="0" smtClean="0"/>
            <a:t>Empfänger (Personenname) [1132]</a:t>
          </a:r>
          <a:endParaRPr lang="en-US" sz="600" dirty="0"/>
        </a:p>
      </dgm:t>
    </dgm:pt>
    <dgm:pt modelId="{5D7B7BC0-5C48-FC4F-8CDC-5579F1FA05C1}" type="parTrans" cxnId="{DDD0A536-6827-4A47-BD8A-4AD02F2768B3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E795A217-9DBA-864B-8290-144E72382917}" type="sibTrans" cxnId="{DDD0A536-6827-4A47-BD8A-4AD02F2768B3}">
      <dgm:prSet/>
      <dgm:spPr/>
      <dgm:t>
        <a:bodyPr/>
        <a:lstStyle/>
        <a:p>
          <a:endParaRPr lang="en-US"/>
        </a:p>
      </dgm:t>
    </dgm:pt>
    <dgm:pt modelId="{633E6A8B-69FB-1044-B5BD-8ABD9707D3DB}">
      <dgm:prSet phldrT="[Text]" custT="1"/>
      <dgm:spPr/>
      <dgm:t>
        <a:bodyPr/>
        <a:lstStyle/>
        <a:p>
          <a:r>
            <a:rPr lang="en-US" sz="600" dirty="0" smtClean="0"/>
            <a:t>Empfänger (Adresse)      [1133]</a:t>
          </a:r>
          <a:endParaRPr lang="en-US" sz="600" dirty="0"/>
        </a:p>
      </dgm:t>
    </dgm:pt>
    <dgm:pt modelId="{04C94BBB-F676-6641-B5D9-1377C77CF8C4}" type="parTrans" cxnId="{4DE96786-114F-3246-89CD-C122157FBEFA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19534883-DE32-2647-9272-9E8E08E3E2C4}" type="sibTrans" cxnId="{4DE96786-114F-3246-89CD-C122157FBEFA}">
      <dgm:prSet/>
      <dgm:spPr/>
      <dgm:t>
        <a:bodyPr/>
        <a:lstStyle/>
        <a:p>
          <a:endParaRPr lang="en-US"/>
        </a:p>
      </dgm:t>
    </dgm:pt>
    <dgm:pt modelId="{0D02D5BB-1B64-784A-B94D-8CD41D486AD1}">
      <dgm:prSet phldrT="[Text]" custT="1"/>
      <dgm:spPr/>
      <dgm:t>
        <a:bodyPr/>
        <a:lstStyle/>
        <a:p>
          <a:r>
            <a:rPr lang="en-US" sz="600" dirty="0" smtClean="0"/>
            <a:t>Empfänger (Telefon/Fax) [1134] </a:t>
          </a:r>
          <a:endParaRPr lang="en-US" sz="600" dirty="0"/>
        </a:p>
      </dgm:t>
    </dgm:pt>
    <dgm:pt modelId="{4AC26807-3C03-224B-ACA3-6E24C73FFD44}" type="parTrans" cxnId="{4D7E9278-C038-724A-A1AE-559F0D99C4FB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1C1A7736-09C9-8942-B163-56B9B5183C95}" type="sibTrans" cxnId="{4D7E9278-C038-724A-A1AE-559F0D99C4FB}">
      <dgm:prSet/>
      <dgm:spPr/>
      <dgm:t>
        <a:bodyPr/>
        <a:lstStyle/>
        <a:p>
          <a:endParaRPr lang="en-US"/>
        </a:p>
      </dgm:t>
    </dgm:pt>
    <dgm:pt modelId="{8BCE6731-11C6-1741-B9A0-78EDC89D4054}">
      <dgm:prSet phldrT="[Text]" custT="1"/>
      <dgm:spPr/>
      <dgm:t>
        <a:bodyPr/>
        <a:lstStyle/>
        <a:p>
          <a:r>
            <a:rPr lang="en-US" sz="600" dirty="0" smtClean="0"/>
            <a:t>Empfänger (Email)        [1135]</a:t>
          </a:r>
          <a:endParaRPr lang="en-US" sz="600" dirty="0"/>
        </a:p>
      </dgm:t>
    </dgm:pt>
    <dgm:pt modelId="{95F837EA-5126-314A-9179-97E8C5D0394F}" type="parTrans" cxnId="{015D29B9-7A0C-4643-8B7E-D331AA150ACE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21E97F24-8E2F-7644-95C2-150AE3760C8E}" type="sibTrans" cxnId="{015D29B9-7A0C-4643-8B7E-D331AA150ACE}">
      <dgm:prSet/>
      <dgm:spPr/>
      <dgm:t>
        <a:bodyPr/>
        <a:lstStyle/>
        <a:p>
          <a:endParaRPr lang="en-US"/>
        </a:p>
      </dgm:t>
    </dgm:pt>
    <dgm:pt modelId="{7FEB8F80-166D-B14A-A17A-E0C7993037FC}">
      <dgm:prSet phldrT="[Text]" custT="1"/>
      <dgm:spPr/>
      <dgm:t>
        <a:bodyPr/>
        <a:lstStyle/>
        <a:p>
          <a:r>
            <a:rPr lang="en-US" sz="600" dirty="0" smtClean="0"/>
            <a:t>Dritte Partei (Institution) [1141]</a:t>
          </a:r>
          <a:endParaRPr lang="en-US" sz="600" dirty="0"/>
        </a:p>
      </dgm:t>
    </dgm:pt>
    <dgm:pt modelId="{B844D504-4FFF-2A47-AE3C-0B271C3815AE}" type="parTrans" cxnId="{1B31BF5E-1C43-7049-BAB8-DE2D28BAD29A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C662905C-FE57-8D46-81B8-2CE39A4275F5}" type="sibTrans" cxnId="{1B31BF5E-1C43-7049-BAB8-DE2D28BAD29A}">
      <dgm:prSet/>
      <dgm:spPr/>
      <dgm:t>
        <a:bodyPr/>
        <a:lstStyle/>
        <a:p>
          <a:endParaRPr lang="en-US"/>
        </a:p>
      </dgm:t>
    </dgm:pt>
    <dgm:pt modelId="{DC5F4C98-F7A6-834D-8199-C6DE85392782}">
      <dgm:prSet phldrT="[Text]" custT="1"/>
      <dgm:spPr/>
      <dgm:t>
        <a:bodyPr/>
        <a:lstStyle/>
        <a:p>
          <a:r>
            <a:rPr lang="en-US" sz="600" dirty="0" smtClean="0"/>
            <a:t>Datum etc.      [12]</a:t>
          </a:r>
          <a:endParaRPr lang="en-US" sz="600" dirty="0"/>
        </a:p>
      </dgm:t>
    </dgm:pt>
    <dgm:pt modelId="{9898E29E-82CB-D945-82CA-082720C07B45}" type="parTrans" cxnId="{1B29794C-D125-F94C-B06D-7CF0D9B3BF05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9CD88431-FB01-4A42-B694-3B963A6D0B86}" type="sibTrans" cxnId="{1B29794C-D125-F94C-B06D-7CF0D9B3BF05}">
      <dgm:prSet/>
      <dgm:spPr/>
      <dgm:t>
        <a:bodyPr/>
        <a:lstStyle/>
        <a:p>
          <a:endParaRPr lang="en-US"/>
        </a:p>
      </dgm:t>
    </dgm:pt>
    <dgm:pt modelId="{6F87B29D-58D0-284B-9E8F-9D048E1DFDEC}">
      <dgm:prSet phldrT="[Text]" custT="1"/>
      <dgm:spPr/>
      <dgm:t>
        <a:bodyPr/>
        <a:lstStyle/>
        <a:p>
          <a:r>
            <a:rPr lang="en-US" sz="600" dirty="0" smtClean="0"/>
            <a:t>Datum           [121]</a:t>
          </a:r>
          <a:endParaRPr lang="en-US" sz="600" dirty="0"/>
        </a:p>
      </dgm:t>
    </dgm:pt>
    <dgm:pt modelId="{C069DB2B-2004-7840-9BAB-8020C5CC2EFE}" type="parTrans" cxnId="{F7E5A00B-2C2D-254D-B298-ADD0E0BBD52D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35DBB7B2-E012-D243-9CF9-8CCC12F7376B}" type="sibTrans" cxnId="{F7E5A00B-2C2D-254D-B298-ADD0E0BBD52D}">
      <dgm:prSet/>
      <dgm:spPr/>
      <dgm:t>
        <a:bodyPr/>
        <a:lstStyle/>
        <a:p>
          <a:endParaRPr lang="en-US"/>
        </a:p>
      </dgm:t>
    </dgm:pt>
    <dgm:pt modelId="{4C276EA3-C423-C249-A83C-D15A4EEB0EB3}">
      <dgm:prSet phldrT="[Text]" custT="1"/>
      <dgm:spPr/>
      <dgm:t>
        <a:bodyPr/>
        <a:lstStyle/>
        <a:p>
          <a:r>
            <a:rPr lang="en-US" sz="600" dirty="0" smtClean="0"/>
            <a:t>Empfangsdatum [1212]</a:t>
          </a:r>
          <a:endParaRPr lang="en-US" sz="600" dirty="0"/>
        </a:p>
      </dgm:t>
    </dgm:pt>
    <dgm:pt modelId="{14001AF0-8DAD-9D45-8217-08F74B580931}" type="parTrans" cxnId="{2879B4E7-75C8-2047-A509-9043F66D30BF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6D27E15F-8998-6947-9559-4546640337B2}" type="sibTrans" cxnId="{2879B4E7-75C8-2047-A509-9043F66D30BF}">
      <dgm:prSet/>
      <dgm:spPr/>
      <dgm:t>
        <a:bodyPr/>
        <a:lstStyle/>
        <a:p>
          <a:endParaRPr lang="en-US"/>
        </a:p>
      </dgm:t>
    </dgm:pt>
    <dgm:pt modelId="{D8DB229C-AEAC-9647-A92A-E4E11D47604A}">
      <dgm:prSet phldrT="[Text]" custT="1"/>
      <dgm:spPr/>
      <dgm:t>
        <a:bodyPr/>
        <a:lstStyle/>
        <a:p>
          <a:r>
            <a:rPr lang="en-US" sz="600" dirty="0" smtClean="0"/>
            <a:t>Gelesen (Datum) [1213]</a:t>
          </a:r>
          <a:endParaRPr lang="en-US" sz="600" dirty="0"/>
        </a:p>
      </dgm:t>
    </dgm:pt>
    <dgm:pt modelId="{5BB59F4B-AFC7-8246-9AC8-BC149F603450}" type="parTrans" cxnId="{F8A0684D-495E-5C45-8ACE-8437597019A7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5D54FBDC-DC73-424D-B578-09DF6FE9367A}" type="sibTrans" cxnId="{F8A0684D-495E-5C45-8ACE-8437597019A7}">
      <dgm:prSet/>
      <dgm:spPr/>
      <dgm:t>
        <a:bodyPr/>
        <a:lstStyle/>
        <a:p>
          <a:endParaRPr lang="en-US"/>
        </a:p>
      </dgm:t>
    </dgm:pt>
    <dgm:pt modelId="{1857A7FE-1761-3F45-95E0-72940D18E88A}">
      <dgm:prSet phldrT="[Text]" custT="1"/>
      <dgm:spPr/>
      <dgm:t>
        <a:bodyPr/>
        <a:lstStyle/>
        <a:p>
          <a:r>
            <a:rPr lang="en-US" sz="600" dirty="0" smtClean="0"/>
            <a:t>Weitergeleitet (Datum)       [1214]</a:t>
          </a:r>
          <a:endParaRPr lang="en-US" sz="600" dirty="0"/>
        </a:p>
      </dgm:t>
    </dgm:pt>
    <dgm:pt modelId="{4393CE42-7C71-5245-9C0F-F1BFC54FE9EE}" type="parTrans" cxnId="{A88E1A10-4F12-2C44-9E55-807C41200778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736B2C3D-904A-0A45-B142-96AEA31FD74B}" type="sibTrans" cxnId="{A88E1A10-4F12-2C44-9E55-807C41200778}">
      <dgm:prSet/>
      <dgm:spPr/>
      <dgm:t>
        <a:bodyPr/>
        <a:lstStyle/>
        <a:p>
          <a:endParaRPr lang="en-US"/>
        </a:p>
      </dgm:t>
    </dgm:pt>
    <dgm:pt modelId="{BEA48A63-F2DB-D140-981E-AE6E9F81C3FC}">
      <dgm:prSet phldrT="[Text]" custT="1"/>
      <dgm:spPr/>
      <dgm:t>
        <a:bodyPr/>
        <a:lstStyle/>
        <a:p>
          <a:r>
            <a:rPr lang="en-US" sz="600" dirty="0" smtClean="0"/>
            <a:t>Inhalt               [14]</a:t>
          </a:r>
          <a:endParaRPr lang="en-US" sz="600" dirty="0"/>
        </a:p>
      </dgm:t>
    </dgm:pt>
    <dgm:pt modelId="{BD6A5067-384B-9F4E-BB8C-47448A5A0F6B}" type="parTrans" cxnId="{0DD124DB-54A4-184D-8EFA-141AE1379A95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E51B5D3E-6269-2A48-B6EA-60895162AE72}" type="sibTrans" cxnId="{0DD124DB-54A4-184D-8EFA-141AE1379A95}">
      <dgm:prSet/>
      <dgm:spPr/>
      <dgm:t>
        <a:bodyPr/>
        <a:lstStyle/>
        <a:p>
          <a:endParaRPr lang="en-US"/>
        </a:p>
      </dgm:t>
    </dgm:pt>
    <dgm:pt modelId="{1BF82D8D-D09B-D542-B6D4-3A2777257091}">
      <dgm:prSet phldrT="[Text]" custT="1"/>
      <dgm:spPr/>
      <dgm:t>
        <a:bodyPr/>
        <a:lstStyle/>
        <a:p>
          <a:r>
            <a:rPr lang="en-US" sz="600" dirty="0" smtClean="0"/>
            <a:t>Betreff, Bezug [141]</a:t>
          </a:r>
          <a:endParaRPr lang="en-US" sz="600" dirty="0"/>
        </a:p>
      </dgm:t>
    </dgm:pt>
    <dgm:pt modelId="{2AF5CE85-F45A-104D-ACD0-E638DF6752F9}" type="parTrans" cxnId="{5C721114-F3B1-164D-8541-5EDE02868A5A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69FDE569-4642-1447-BB20-96C5112DF44E}" type="sibTrans" cxnId="{5C721114-F3B1-164D-8541-5EDE02868A5A}">
      <dgm:prSet/>
      <dgm:spPr/>
      <dgm:t>
        <a:bodyPr/>
        <a:lstStyle/>
        <a:p>
          <a:endParaRPr lang="en-US"/>
        </a:p>
      </dgm:t>
    </dgm:pt>
    <dgm:pt modelId="{5C5E89D2-510D-C346-A7D5-308E26A55E3C}">
      <dgm:prSet phldrT="[Text]" custT="1"/>
      <dgm:spPr/>
      <dgm:t>
        <a:bodyPr/>
        <a:lstStyle/>
        <a:p>
          <a:r>
            <a:rPr lang="en-US" sz="600" dirty="0" smtClean="0"/>
            <a:t>(Haupt-) Text [142]</a:t>
          </a:r>
          <a:endParaRPr lang="en-US" sz="600" dirty="0"/>
        </a:p>
      </dgm:t>
    </dgm:pt>
    <dgm:pt modelId="{ECF666EC-7DC0-FC4F-B16D-2004D8097407}" type="parTrans" cxnId="{323820AF-BCAA-DC4C-8437-3AC3274C4A3E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FAAD1FEE-23D4-8441-ACB0-17E90CEB82CD}" type="sibTrans" cxnId="{323820AF-BCAA-DC4C-8437-3AC3274C4A3E}">
      <dgm:prSet/>
      <dgm:spPr/>
      <dgm:t>
        <a:bodyPr/>
        <a:lstStyle/>
        <a:p>
          <a:endParaRPr lang="en-US"/>
        </a:p>
      </dgm:t>
    </dgm:pt>
    <dgm:pt modelId="{6D1AF49A-5C3F-C34C-AB43-09277E7D698C}">
      <dgm:prSet phldrT="[Text]" custT="1"/>
      <dgm:spPr/>
      <dgm:t>
        <a:bodyPr/>
        <a:lstStyle/>
        <a:p>
          <a:r>
            <a:rPr lang="en-US" sz="600" dirty="0" smtClean="0"/>
            <a:t>Anhangszeile [143]</a:t>
          </a:r>
        </a:p>
      </dgm:t>
    </dgm:pt>
    <dgm:pt modelId="{7A5447E1-55E7-AC4E-88FC-6ED95B20A836}" type="parTrans" cxnId="{0174CF53-A0E9-E946-B36B-A0F025F5C084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9B785A91-AB43-A441-838D-E6F8ADFCF96A}" type="sibTrans" cxnId="{0174CF53-A0E9-E946-B36B-A0F025F5C084}">
      <dgm:prSet/>
      <dgm:spPr/>
      <dgm:t>
        <a:bodyPr/>
        <a:lstStyle/>
        <a:p>
          <a:endParaRPr lang="en-US"/>
        </a:p>
      </dgm:t>
    </dgm:pt>
    <dgm:pt modelId="{96AA0A07-D9A4-7C40-AB2E-0F61B5433530}">
      <dgm:prSet phldrT="[Text]" custT="1"/>
      <dgm:spPr/>
      <dgm:t>
        <a:bodyPr/>
        <a:lstStyle/>
        <a:p>
          <a:r>
            <a:rPr lang="en-US" sz="600" dirty="0" smtClean="0"/>
            <a:t>Zeichen / Anmerkungen [15]</a:t>
          </a:r>
        </a:p>
      </dgm:t>
    </dgm:pt>
    <dgm:pt modelId="{41A1BA35-5455-EE4B-A43C-027885BA85BE}" type="parTrans" cxnId="{224AA362-A63E-1C48-BF51-516D600B6048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7CFF13B8-66B4-594C-A3A8-5E7873C5BBF5}" type="sibTrans" cxnId="{224AA362-A63E-1C48-BF51-516D600B6048}">
      <dgm:prSet/>
      <dgm:spPr/>
      <dgm:t>
        <a:bodyPr/>
        <a:lstStyle/>
        <a:p>
          <a:endParaRPr lang="en-US"/>
        </a:p>
      </dgm:t>
    </dgm:pt>
    <dgm:pt modelId="{96CD4339-9344-724D-A1A9-333F6ED4FFA6}">
      <dgm:prSet phldrT="[Text]" custT="1"/>
      <dgm:spPr/>
      <dgm:t>
        <a:bodyPr/>
        <a:lstStyle/>
        <a:p>
          <a:r>
            <a:rPr lang="en-US" sz="600" dirty="0" smtClean="0"/>
            <a:t>Aktenzeichen [151]</a:t>
          </a:r>
        </a:p>
      </dgm:t>
    </dgm:pt>
    <dgm:pt modelId="{9B521CA8-B8D8-064F-986D-2A1E7C76D09D}" type="parTrans" cxnId="{A020C92B-EC41-4C42-B1BC-C40215A756CE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81AF3698-E83C-714D-A9EF-02C679F8C018}" type="sibTrans" cxnId="{A020C92B-EC41-4C42-B1BC-C40215A756CE}">
      <dgm:prSet/>
      <dgm:spPr/>
      <dgm:t>
        <a:bodyPr/>
        <a:lstStyle/>
        <a:p>
          <a:endParaRPr lang="en-US"/>
        </a:p>
      </dgm:t>
    </dgm:pt>
    <dgm:pt modelId="{1500E446-1E29-2544-9807-EC3CF3B93C28}">
      <dgm:prSet phldrT="[Text]" custT="1"/>
      <dgm:spPr/>
      <dgm:t>
        <a:bodyPr/>
        <a:lstStyle/>
        <a:p>
          <a:r>
            <a:rPr lang="en-US" sz="600" dirty="0" smtClean="0"/>
            <a:t>Dokumenten- status            [152]</a:t>
          </a:r>
        </a:p>
      </dgm:t>
    </dgm:pt>
    <dgm:pt modelId="{68BD6D96-3C0A-B248-883E-F6D606376236}" type="parTrans" cxnId="{4F3FE0FE-A100-7946-BF15-B736B904B7B0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A1A81F24-E4D0-2042-8249-BF63E96DDD9E}" type="sibTrans" cxnId="{4F3FE0FE-A100-7946-BF15-B736B904B7B0}">
      <dgm:prSet/>
      <dgm:spPr/>
      <dgm:t>
        <a:bodyPr/>
        <a:lstStyle/>
        <a:p>
          <a:endParaRPr lang="en-US"/>
        </a:p>
      </dgm:t>
    </dgm:pt>
    <dgm:pt modelId="{60730F7D-2FCF-504A-92B0-A46F1199D3F5}">
      <dgm:prSet phldrT="[Text]" custT="1"/>
      <dgm:spPr/>
      <dgm:t>
        <a:bodyPr/>
        <a:lstStyle/>
        <a:p>
          <a:r>
            <a:rPr lang="en-US" sz="600" dirty="0" smtClean="0"/>
            <a:t>Sendeweg     [153]</a:t>
          </a:r>
        </a:p>
      </dgm:t>
    </dgm:pt>
    <dgm:pt modelId="{52011C4A-E881-DB4C-A3A9-BDF0DA6F7BB3}" type="parTrans" cxnId="{0FE7A717-A915-FD4D-8EE0-F384D938E572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6214BF0F-02E1-2640-8C8B-CB612893E4C0}" type="sibTrans" cxnId="{0FE7A717-A915-FD4D-8EE0-F384D938E572}">
      <dgm:prSet/>
      <dgm:spPr/>
      <dgm:t>
        <a:bodyPr/>
        <a:lstStyle/>
        <a:p>
          <a:endParaRPr lang="en-US"/>
        </a:p>
      </dgm:t>
    </dgm:pt>
    <dgm:pt modelId="{F80B660F-E09A-6343-8B1C-05C8BAF19A64}">
      <dgm:prSet phldrT="[Text]" custT="1"/>
      <dgm:spPr/>
      <dgm:t>
        <a:bodyPr/>
        <a:lstStyle/>
        <a:p>
          <a:r>
            <a:rPr lang="en-US" sz="600" dirty="0" smtClean="0"/>
            <a:t>Seitenzahl     [154]</a:t>
          </a:r>
        </a:p>
      </dgm:t>
    </dgm:pt>
    <dgm:pt modelId="{12F2387E-E800-A740-AD7C-E3D9126FF869}" type="parTrans" cxnId="{B898B98E-45CB-7446-A8BF-B1C535915ADB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28208C7E-488B-254E-8C7D-11490F1242FC}" type="sibTrans" cxnId="{B898B98E-45CB-7446-A8BF-B1C535915ADB}">
      <dgm:prSet/>
      <dgm:spPr/>
      <dgm:t>
        <a:bodyPr/>
        <a:lstStyle/>
        <a:p>
          <a:endParaRPr lang="en-US"/>
        </a:p>
      </dgm:t>
    </dgm:pt>
    <dgm:pt modelId="{E08D3F12-5E95-164E-973B-80FDDDAE0D39}">
      <dgm:prSet phldrT="[Text]" custT="1"/>
      <dgm:spPr/>
      <dgm:t>
        <a:bodyPr/>
        <a:lstStyle/>
        <a:p>
          <a:r>
            <a:rPr lang="en-US" sz="600" dirty="0" smtClean="0"/>
            <a:t>Dritte Partei (Personenname) [1142]</a:t>
          </a:r>
          <a:endParaRPr lang="en-US" sz="600" dirty="0"/>
        </a:p>
      </dgm:t>
    </dgm:pt>
    <dgm:pt modelId="{6060DE37-79F6-A141-BEE5-E81908E3437D}" type="parTrans" cxnId="{16F70CDB-B1CE-4543-B4FF-D5E591CFBFB4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3031C8A0-DD5E-3D4A-93EF-8FFFDCC157C7}" type="sibTrans" cxnId="{16F70CDB-B1CE-4543-B4FF-D5E591CFBFB4}">
      <dgm:prSet/>
      <dgm:spPr/>
      <dgm:t>
        <a:bodyPr/>
        <a:lstStyle/>
        <a:p>
          <a:endParaRPr lang="en-US"/>
        </a:p>
      </dgm:t>
    </dgm:pt>
    <dgm:pt modelId="{8A005E4D-0FEC-FA4C-9247-BDE4A9147FDE}">
      <dgm:prSet phldrT="[Text]" custT="1"/>
      <dgm:spPr/>
      <dgm:t>
        <a:bodyPr/>
        <a:lstStyle/>
        <a:p>
          <a:r>
            <a:rPr lang="en-US" sz="600" dirty="0" smtClean="0"/>
            <a:t>Dritte Partei (Adresse)     [1143]</a:t>
          </a:r>
          <a:endParaRPr lang="en-US" sz="600" dirty="0"/>
        </a:p>
      </dgm:t>
    </dgm:pt>
    <dgm:pt modelId="{E638C21D-9F37-D247-90DA-DB13B7A1A004}" type="parTrans" cxnId="{A4751ABD-81F4-214A-81C4-22C53251A693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213E19BA-C47D-0E40-BE97-B14461525C13}" type="sibTrans" cxnId="{A4751ABD-81F4-214A-81C4-22C53251A693}">
      <dgm:prSet/>
      <dgm:spPr/>
      <dgm:t>
        <a:bodyPr/>
        <a:lstStyle/>
        <a:p>
          <a:endParaRPr lang="en-US"/>
        </a:p>
      </dgm:t>
    </dgm:pt>
    <dgm:pt modelId="{2B921CFD-F6CB-164D-B3E5-099186096EB4}">
      <dgm:prSet phldrT="[Text]" custT="1"/>
      <dgm:spPr/>
      <dgm:t>
        <a:bodyPr/>
        <a:lstStyle/>
        <a:p>
          <a:r>
            <a:rPr lang="en-US" sz="600" dirty="0" smtClean="0"/>
            <a:t>Dritte Partei (</a:t>
          </a:r>
          <a:r>
            <a:rPr lang="en-US" sz="600" dirty="0" err="1" smtClean="0"/>
            <a:t>Telefon</a:t>
          </a:r>
          <a:r>
            <a:rPr lang="en-US" sz="600" dirty="0" smtClean="0"/>
            <a:t>/Fax) [1144] </a:t>
          </a:r>
          <a:endParaRPr lang="en-US" sz="600" dirty="0"/>
        </a:p>
      </dgm:t>
    </dgm:pt>
    <dgm:pt modelId="{AC597D1C-B579-5640-80E3-0C7B4967D24A}" type="parTrans" cxnId="{AE289BB2-1838-4E43-B333-0F355BF99450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246147CB-64C8-B140-ABF6-24A6F1144BFB}" type="sibTrans" cxnId="{AE289BB2-1838-4E43-B333-0F355BF99450}">
      <dgm:prSet/>
      <dgm:spPr/>
      <dgm:t>
        <a:bodyPr/>
        <a:lstStyle/>
        <a:p>
          <a:endParaRPr lang="en-US"/>
        </a:p>
      </dgm:t>
    </dgm:pt>
    <dgm:pt modelId="{796217CC-3E8E-4648-BBC7-FF1627E5BCFA}">
      <dgm:prSet phldrT="[Text]" custT="1"/>
      <dgm:spPr/>
      <dgm:t>
        <a:bodyPr/>
        <a:lstStyle/>
        <a:p>
          <a:r>
            <a:rPr lang="en-US" sz="600" dirty="0" smtClean="0"/>
            <a:t>Dritte Partei (Email)        [1145]</a:t>
          </a:r>
          <a:endParaRPr lang="en-US" sz="600" dirty="0"/>
        </a:p>
      </dgm:t>
    </dgm:pt>
    <dgm:pt modelId="{8C653158-7D6D-944D-B94A-942E6D971FE2}" type="parTrans" cxnId="{C40AD45C-A35C-7F41-A95B-A2B6FDD5D1B6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58CBF216-A072-D24D-B4B2-9B4D45399052}" type="sibTrans" cxnId="{C40AD45C-A35C-7F41-A95B-A2B6FDD5D1B6}">
      <dgm:prSet/>
      <dgm:spPr/>
      <dgm:t>
        <a:bodyPr/>
        <a:lstStyle/>
        <a:p>
          <a:endParaRPr lang="en-US"/>
        </a:p>
      </dgm:t>
    </dgm:pt>
    <dgm:pt modelId="{1A19D9A0-63D2-8247-98E2-10B96AE8B866}">
      <dgm:prSet phldrT="[Text]"/>
      <dgm:spPr/>
      <dgm:t>
        <a:bodyPr/>
        <a:lstStyle/>
        <a:p>
          <a:r>
            <a:rPr lang="en-US" dirty="0" smtClean="0"/>
            <a:t>Sender, Empfänger    [111]</a:t>
          </a:r>
          <a:endParaRPr lang="en-US" dirty="0"/>
        </a:p>
      </dgm:t>
    </dgm:pt>
    <dgm:pt modelId="{90B18AD3-696D-084E-BD77-B27D039B7082}" type="parTrans" cxnId="{6CAEF065-0FE9-E447-8B59-1676E272FE1B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0E01C6A3-A273-F341-8424-A3EAEE40CCCE}" type="sibTrans" cxnId="{6CAEF065-0FE9-E447-8B59-1676E272FE1B}">
      <dgm:prSet/>
      <dgm:spPr/>
      <dgm:t>
        <a:bodyPr/>
        <a:lstStyle/>
        <a:p>
          <a:endParaRPr lang="en-US"/>
        </a:p>
      </dgm:t>
    </dgm:pt>
    <dgm:pt modelId="{0099B602-E349-914D-967B-8FF48996551E}">
      <dgm:prSet phldrT="[Text]" custT="1"/>
      <dgm:spPr/>
      <dgm:t>
        <a:bodyPr/>
        <a:lstStyle/>
        <a:p>
          <a:r>
            <a:rPr lang="en-US" sz="600" dirty="0" smtClean="0"/>
            <a:t>Datum, Ort   [122]</a:t>
          </a:r>
          <a:endParaRPr lang="en-US" sz="600" dirty="0"/>
        </a:p>
      </dgm:t>
    </dgm:pt>
    <dgm:pt modelId="{0F27F9C3-206D-1243-A14F-FF0B93D7BE1B}" type="parTrans" cxnId="{F8D13806-5AE7-A14A-BEAC-DB1380D6A824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CD3A1E34-B24E-E645-B59D-4C0D5A8FE0BE}" type="sibTrans" cxnId="{F8D13806-5AE7-A14A-BEAC-DB1380D6A824}">
      <dgm:prSet/>
      <dgm:spPr/>
      <dgm:t>
        <a:bodyPr/>
        <a:lstStyle/>
        <a:p>
          <a:endParaRPr lang="en-US"/>
        </a:p>
      </dgm:t>
    </dgm:pt>
    <dgm:pt modelId="{FFFA8102-D658-104E-97D8-29671F1BB83A}">
      <dgm:prSet phldrT="[Text]" custT="1"/>
      <dgm:spPr/>
      <dgm:t>
        <a:bodyPr/>
        <a:lstStyle/>
        <a:p>
          <a:r>
            <a:rPr lang="en-US" sz="600" dirty="0" smtClean="0"/>
            <a:t>Datum, Aktenzeichen [123]</a:t>
          </a:r>
          <a:endParaRPr lang="en-US" sz="600" dirty="0"/>
        </a:p>
      </dgm:t>
    </dgm:pt>
    <dgm:pt modelId="{09C7EE61-1618-9A4D-95F8-546635C435A0}" type="parTrans" cxnId="{8200EDB0-3FBA-AB49-A8F8-63DFF0CA24F4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4AFDA538-38DE-1C41-9372-64DDD57FAD42}" type="sibTrans" cxnId="{8200EDB0-3FBA-AB49-A8F8-63DFF0CA24F4}">
      <dgm:prSet/>
      <dgm:spPr/>
      <dgm:t>
        <a:bodyPr/>
        <a:lstStyle/>
        <a:p>
          <a:endParaRPr lang="en-US"/>
        </a:p>
      </dgm:t>
    </dgm:pt>
    <dgm:pt modelId="{06F13D8D-428C-BB42-8FA7-207063F589EA}">
      <dgm:prSet phldrT="[Text]" custT="1"/>
      <dgm:spPr/>
      <dgm:t>
        <a:bodyPr/>
        <a:lstStyle/>
        <a:p>
          <a:r>
            <a:rPr lang="en-US" sz="600" dirty="0" smtClean="0"/>
            <a:t> Gruß                [16]</a:t>
          </a:r>
        </a:p>
      </dgm:t>
    </dgm:pt>
    <dgm:pt modelId="{BC1EB8B3-848F-5943-9E7C-0C5F657FD125}" type="parTrans" cxnId="{43998AF3-0DE7-4449-B1FC-80C6DE320453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568F119C-9519-3246-B2AD-74CFE6F30346}" type="sibTrans" cxnId="{43998AF3-0DE7-4449-B1FC-80C6DE320453}">
      <dgm:prSet/>
      <dgm:spPr/>
      <dgm:t>
        <a:bodyPr/>
        <a:lstStyle/>
        <a:p>
          <a:endParaRPr lang="en-US"/>
        </a:p>
      </dgm:t>
    </dgm:pt>
    <dgm:pt modelId="{29B3C850-3F07-E44C-8C44-6443EF7D7490}">
      <dgm:prSet phldrT="[Text]" custT="1"/>
      <dgm:spPr/>
      <dgm:t>
        <a:bodyPr/>
        <a:lstStyle/>
        <a:p>
          <a:r>
            <a:rPr lang="en-US" sz="600" dirty="0" smtClean="0"/>
            <a:t>Begrüßung (Anfang)         [161]</a:t>
          </a:r>
        </a:p>
      </dgm:t>
    </dgm:pt>
    <dgm:pt modelId="{A65D8D35-F82C-7F44-9F52-8D043F7AED0F}" type="parTrans" cxnId="{36BEFEA4-0287-C045-96DC-50C2037687CB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EC7E145B-7AD3-9B48-BC46-3A39047A0EC6}" type="sibTrans" cxnId="{36BEFEA4-0287-C045-96DC-50C2037687CB}">
      <dgm:prSet/>
      <dgm:spPr/>
      <dgm:t>
        <a:bodyPr/>
        <a:lstStyle/>
        <a:p>
          <a:endParaRPr lang="en-US"/>
        </a:p>
      </dgm:t>
    </dgm:pt>
    <dgm:pt modelId="{A8DE640A-80CB-FA4D-B222-EBA288CCDFD3}">
      <dgm:prSet phldrT="[Text]" custT="1"/>
      <dgm:spPr/>
      <dgm:t>
        <a:bodyPr/>
        <a:lstStyle/>
        <a:p>
          <a:r>
            <a:rPr lang="en-US" sz="600" dirty="0" smtClean="0"/>
            <a:t>Schlussformel [162]</a:t>
          </a:r>
        </a:p>
      </dgm:t>
    </dgm:pt>
    <dgm:pt modelId="{E912C0FB-0E54-5442-B166-7EBCA779F799}" type="parTrans" cxnId="{073830F3-31D3-E240-A842-F806C35F12A4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BEA31409-0DB5-E54B-A911-0DC7182EB611}" type="sibTrans" cxnId="{073830F3-31D3-E240-A842-F806C35F12A4}">
      <dgm:prSet/>
      <dgm:spPr/>
      <dgm:t>
        <a:bodyPr/>
        <a:lstStyle/>
        <a:p>
          <a:endParaRPr lang="en-US"/>
        </a:p>
      </dgm:t>
    </dgm:pt>
    <dgm:pt modelId="{A7FAD078-4C28-C243-A3A5-238CADCC3B7A}">
      <dgm:prSet phldrT="[Text]" custT="1"/>
      <dgm:spPr/>
      <dgm:t>
        <a:bodyPr/>
        <a:lstStyle/>
        <a:p>
          <a:r>
            <a:rPr lang="en-US" sz="600" dirty="0" smtClean="0"/>
            <a:t>Deadline / Rückantwort (Datum) [1215]</a:t>
          </a:r>
          <a:endParaRPr lang="en-US" sz="600" dirty="0"/>
        </a:p>
      </dgm:t>
    </dgm:pt>
    <dgm:pt modelId="{4742C2C6-DA36-9145-A979-830D73D1662F}" type="parTrans" cxnId="{B0CE9F0E-5796-C049-A4A0-8D6782D4D8F2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8AF9B43E-700D-B04B-B2F9-911AF9E86D04}" type="sibTrans" cxnId="{B0CE9F0E-5796-C049-A4A0-8D6782D4D8F2}">
      <dgm:prSet/>
      <dgm:spPr/>
      <dgm:t>
        <a:bodyPr/>
        <a:lstStyle/>
        <a:p>
          <a:endParaRPr lang="en-US"/>
        </a:p>
      </dgm:t>
    </dgm:pt>
    <dgm:pt modelId="{05D83D24-D131-B948-B845-2280223CC077}">
      <dgm:prSet phldrT="[Text]" custT="1"/>
      <dgm:spPr/>
      <dgm:t>
        <a:bodyPr/>
        <a:lstStyle/>
        <a:p>
          <a:r>
            <a:rPr lang="en-US" sz="600" dirty="0" smtClean="0"/>
            <a:t>Betreff(zeile) [1411]</a:t>
          </a:r>
          <a:endParaRPr lang="en-US" sz="600" dirty="0"/>
        </a:p>
      </dgm:t>
    </dgm:pt>
    <dgm:pt modelId="{AEF59261-9273-B84A-A25C-2CB4CDB04FF7}" type="parTrans" cxnId="{4D3679E9-A5BE-DA4A-B26D-D524BE94A102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0FABBB00-2DEE-D440-9B56-C750B86EAD64}" type="sibTrans" cxnId="{4D3679E9-A5BE-DA4A-B26D-D524BE94A102}">
      <dgm:prSet/>
      <dgm:spPr/>
      <dgm:t>
        <a:bodyPr/>
        <a:lstStyle/>
        <a:p>
          <a:endParaRPr lang="en-US"/>
        </a:p>
      </dgm:t>
    </dgm:pt>
    <dgm:pt modelId="{22659607-6A57-894D-9BDB-56DC372E3AEB}">
      <dgm:prSet phldrT="[Text]" custT="1"/>
      <dgm:spPr/>
      <dgm:t>
        <a:bodyPr/>
        <a:lstStyle/>
        <a:p>
          <a:r>
            <a:rPr lang="en-US" sz="600" dirty="0" smtClean="0"/>
            <a:t>Bezug auf vorherige Kommunikation [1412]</a:t>
          </a:r>
          <a:endParaRPr lang="en-US" sz="600" dirty="0"/>
        </a:p>
      </dgm:t>
    </dgm:pt>
    <dgm:pt modelId="{9E29C58D-915B-A14C-92AB-AF91E591B5E6}" type="parTrans" cxnId="{D742C26E-04C0-AE4D-901D-DF0128847D7B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3E8775A6-44A2-9E42-9B21-FE7DE85A7B96}" type="sibTrans" cxnId="{D742C26E-04C0-AE4D-901D-DF0128847D7B}">
      <dgm:prSet/>
      <dgm:spPr/>
      <dgm:t>
        <a:bodyPr/>
        <a:lstStyle/>
        <a:p>
          <a:endParaRPr lang="en-US"/>
        </a:p>
      </dgm:t>
    </dgm:pt>
    <dgm:pt modelId="{CC21A7BF-A9D6-CB4C-B4A4-2D77D70C90C7}">
      <dgm:prSet phldrT="[Text]" custT="1"/>
      <dgm:spPr/>
      <dgm:t>
        <a:bodyPr/>
        <a:lstStyle/>
        <a:p>
          <a:r>
            <a:rPr lang="en-US" sz="600" dirty="0" smtClean="0"/>
            <a:t>Generische Begrüßung [1611]</a:t>
          </a:r>
        </a:p>
      </dgm:t>
    </dgm:pt>
    <dgm:pt modelId="{462B0805-B8DA-8849-9F1C-63C354BA80A5}" type="parTrans" cxnId="{AEAF43BC-DAB4-DF4F-A105-BD94AF1EA241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510160DC-EEB5-7A47-B2B7-6F7772177A7F}" type="sibTrans" cxnId="{AEAF43BC-DAB4-DF4F-A105-BD94AF1EA241}">
      <dgm:prSet/>
      <dgm:spPr/>
      <dgm:t>
        <a:bodyPr/>
        <a:lstStyle/>
        <a:p>
          <a:endParaRPr lang="en-US"/>
        </a:p>
      </dgm:t>
    </dgm:pt>
    <dgm:pt modelId="{EBC5A31C-32BA-6E45-8FE5-1CEBCF24AFDD}">
      <dgm:prSet phldrT="[Text]" custT="1"/>
      <dgm:spPr/>
      <dgm:t>
        <a:bodyPr/>
        <a:lstStyle/>
        <a:p>
          <a:r>
            <a:rPr lang="en-US" sz="600" dirty="0" smtClean="0"/>
            <a:t>Begrüßung, Name           [1612]</a:t>
          </a:r>
        </a:p>
      </dgm:t>
    </dgm:pt>
    <dgm:pt modelId="{D7A0EC87-8EFD-584B-B661-9DC22A0E7EBB}" type="parTrans" cxnId="{C944B0D8-D909-E44C-A275-3FCE664A36F1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07F69DEF-B826-334E-AA29-25A478DCB099}" type="sibTrans" cxnId="{C944B0D8-D909-E44C-A275-3FCE664A36F1}">
      <dgm:prSet/>
      <dgm:spPr/>
      <dgm:t>
        <a:bodyPr/>
        <a:lstStyle/>
        <a:p>
          <a:endParaRPr lang="en-US"/>
        </a:p>
      </dgm:t>
    </dgm:pt>
    <dgm:pt modelId="{300FF91C-3AC1-4BC6-9001-1A72C56B91E3}">
      <dgm:prSet phldrT="[Text]" custT="1"/>
      <dgm:spPr/>
      <dgm:t>
        <a:bodyPr/>
        <a:lstStyle/>
        <a:p>
          <a:r>
            <a:rPr lang="en-US" sz="600" dirty="0" smtClean="0"/>
            <a:t>Sendedatum [1211]</a:t>
          </a:r>
          <a:endParaRPr lang="en-US" sz="600" dirty="0"/>
        </a:p>
      </dgm:t>
    </dgm:pt>
    <dgm:pt modelId="{68EAD0F9-C6E4-4EC8-BC21-63D7B0CD8B07}" type="parTrans" cxnId="{388051E8-836D-4CDB-9E71-E1450199031E}">
      <dgm:prSet/>
      <dgm:spPr/>
      <dgm:t>
        <a:bodyPr/>
        <a:lstStyle/>
        <a:p>
          <a:endParaRPr lang="de-DE"/>
        </a:p>
      </dgm:t>
    </dgm:pt>
    <dgm:pt modelId="{DCF92F9E-2286-456C-BF01-1900D8EBB594}" type="sibTrans" cxnId="{388051E8-836D-4CDB-9E71-E1450199031E}">
      <dgm:prSet/>
      <dgm:spPr/>
      <dgm:t>
        <a:bodyPr/>
        <a:lstStyle/>
        <a:p>
          <a:endParaRPr lang="de-DE"/>
        </a:p>
      </dgm:t>
    </dgm:pt>
    <dgm:pt modelId="{37538C5A-4899-D945-9FA7-508F7E5B7BCC}">
      <dgm:prSet phldrT="[Text]" custT="1"/>
      <dgm:spPr/>
      <dgm:t>
        <a:bodyPr/>
        <a:lstStyle/>
        <a:p>
          <a:r>
            <a:rPr lang="en-US" sz="600" dirty="0" smtClean="0"/>
            <a:t>Ort                    [13]</a:t>
          </a:r>
          <a:endParaRPr lang="en-US" sz="600" dirty="0"/>
        </a:p>
      </dgm:t>
    </dgm:pt>
    <dgm:pt modelId="{068A7A19-DE61-C744-8D83-9FCFBE5C6B90}" type="sibTrans" cxnId="{657BBA70-930C-0C42-AE42-F08F31BB2BFF}">
      <dgm:prSet/>
      <dgm:spPr/>
      <dgm:t>
        <a:bodyPr/>
        <a:lstStyle/>
        <a:p>
          <a:endParaRPr lang="en-US"/>
        </a:p>
      </dgm:t>
    </dgm:pt>
    <dgm:pt modelId="{CB59C461-D618-E44C-AC9E-E98C08A07FCB}" type="parTrans" cxnId="{657BBA70-930C-0C42-AE42-F08F31BB2BFF}">
      <dgm:prSet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754D7CA7-5640-8348-8F94-9C1614A767B7}" type="pres">
      <dgm:prSet presAssocID="{401A00C7-691C-9B49-B7D0-6A6776F17D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32002D-F9AE-F745-8AFE-8FEEFA8E4B68}" type="pres">
      <dgm:prSet presAssocID="{2B32FFF2-E703-1A45-B7F5-F192AE017E91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0960C0-EE67-5E45-A168-2F359F97F958}" type="pres">
      <dgm:prSet presAssocID="{2B32FFF2-E703-1A45-B7F5-F192AE017E91}" presName="rootComposite1" presStyleCnt="0"/>
      <dgm:spPr/>
      <dgm:t>
        <a:bodyPr/>
        <a:lstStyle/>
        <a:p>
          <a:endParaRPr lang="de-DE"/>
        </a:p>
      </dgm:t>
    </dgm:pt>
    <dgm:pt modelId="{C6A75B7F-0728-2843-9233-0A5A36B40FF1}" type="pres">
      <dgm:prSet presAssocID="{2B32FFF2-E703-1A45-B7F5-F192AE017E9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50CF2-E154-A047-8E7A-737FC6F6F6A8}" type="pres">
      <dgm:prSet presAssocID="{2B32FFF2-E703-1A45-B7F5-F192AE017E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903E6-F57A-564D-AA03-DD05468737B9}" type="pres">
      <dgm:prSet presAssocID="{2B32FFF2-E703-1A45-B7F5-F192AE017E91}" presName="hierChild2" presStyleCnt="0"/>
      <dgm:spPr/>
      <dgm:t>
        <a:bodyPr/>
        <a:lstStyle/>
        <a:p>
          <a:endParaRPr lang="de-DE"/>
        </a:p>
      </dgm:t>
    </dgm:pt>
    <dgm:pt modelId="{387DCAB9-6311-E641-9371-2525656A99C2}" type="pres">
      <dgm:prSet presAssocID="{EF3CF479-4F27-6246-8B66-6CA953EC2749}" presName="Name37" presStyleLbl="parChTrans1D2" presStyleIdx="0" presStyleCnt="6"/>
      <dgm:spPr/>
      <dgm:t>
        <a:bodyPr/>
        <a:lstStyle/>
        <a:p>
          <a:endParaRPr lang="en-US"/>
        </a:p>
      </dgm:t>
    </dgm:pt>
    <dgm:pt modelId="{DADDA3FF-3E84-F44E-8301-01AC8F2356F6}" type="pres">
      <dgm:prSet presAssocID="{7C1DD4C9-6E61-A94D-BE2F-607AA1D7A31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2D7A86-8FBC-564E-A338-AD3960324751}" type="pres">
      <dgm:prSet presAssocID="{7C1DD4C9-6E61-A94D-BE2F-607AA1D7A31C}" presName="rootComposite" presStyleCnt="0"/>
      <dgm:spPr/>
      <dgm:t>
        <a:bodyPr/>
        <a:lstStyle/>
        <a:p>
          <a:endParaRPr lang="de-DE"/>
        </a:p>
      </dgm:t>
    </dgm:pt>
    <dgm:pt modelId="{68D8242A-EBEC-834C-BC27-526800BEA6B8}" type="pres">
      <dgm:prSet presAssocID="{7C1DD4C9-6E61-A94D-BE2F-607AA1D7A31C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FE7C1-0366-6548-9A79-9B11AFB6483C}" type="pres">
      <dgm:prSet presAssocID="{7C1DD4C9-6E61-A94D-BE2F-607AA1D7A31C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85952A-EDED-9F40-9408-8B2B3C87C9CE}" type="pres">
      <dgm:prSet presAssocID="{7C1DD4C9-6E61-A94D-BE2F-607AA1D7A31C}" presName="hierChild4" presStyleCnt="0"/>
      <dgm:spPr/>
      <dgm:t>
        <a:bodyPr/>
        <a:lstStyle/>
        <a:p>
          <a:endParaRPr lang="de-DE"/>
        </a:p>
      </dgm:t>
    </dgm:pt>
    <dgm:pt modelId="{C11C1C62-83ED-5E41-A977-1F33937D187D}" type="pres">
      <dgm:prSet presAssocID="{90B18AD3-696D-084E-BD77-B27D039B7082}" presName="Name37" presStyleLbl="parChTrans1D3" presStyleIdx="0" presStyleCnt="16"/>
      <dgm:spPr/>
      <dgm:t>
        <a:bodyPr/>
        <a:lstStyle/>
        <a:p>
          <a:endParaRPr lang="en-US"/>
        </a:p>
      </dgm:t>
    </dgm:pt>
    <dgm:pt modelId="{E8E32638-C838-664D-A689-B62F64AD0402}" type="pres">
      <dgm:prSet presAssocID="{1A19D9A0-63D2-8247-98E2-10B96AE8B86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AD4DAA3-01C5-A848-800F-86DF65B7F651}" type="pres">
      <dgm:prSet presAssocID="{1A19D9A0-63D2-8247-98E2-10B96AE8B866}" presName="rootComposite" presStyleCnt="0"/>
      <dgm:spPr/>
      <dgm:t>
        <a:bodyPr/>
        <a:lstStyle/>
        <a:p>
          <a:endParaRPr lang="de-DE"/>
        </a:p>
      </dgm:t>
    </dgm:pt>
    <dgm:pt modelId="{D964D227-56BF-6C49-AFCA-322FADB63FCD}" type="pres">
      <dgm:prSet presAssocID="{1A19D9A0-63D2-8247-98E2-10B96AE8B866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34F8C6-5977-B54C-9DA2-026E5BBDBD92}" type="pres">
      <dgm:prSet presAssocID="{1A19D9A0-63D2-8247-98E2-10B96AE8B866}" presName="rootConnector" presStyleLbl="node3" presStyleIdx="0" presStyleCnt="16"/>
      <dgm:spPr/>
      <dgm:t>
        <a:bodyPr/>
        <a:lstStyle/>
        <a:p>
          <a:endParaRPr lang="en-US"/>
        </a:p>
      </dgm:t>
    </dgm:pt>
    <dgm:pt modelId="{2E0FF79F-DB21-CC42-B9AE-239DEB957A6A}" type="pres">
      <dgm:prSet presAssocID="{1A19D9A0-63D2-8247-98E2-10B96AE8B866}" presName="hierChild4" presStyleCnt="0"/>
      <dgm:spPr/>
      <dgm:t>
        <a:bodyPr/>
        <a:lstStyle/>
        <a:p>
          <a:endParaRPr lang="de-DE"/>
        </a:p>
      </dgm:t>
    </dgm:pt>
    <dgm:pt modelId="{17D7469E-7F5F-9C46-B0C2-CE65B97BA64D}" type="pres">
      <dgm:prSet presAssocID="{1A19D9A0-63D2-8247-98E2-10B96AE8B866}" presName="hierChild5" presStyleCnt="0"/>
      <dgm:spPr/>
      <dgm:t>
        <a:bodyPr/>
        <a:lstStyle/>
        <a:p>
          <a:endParaRPr lang="de-DE"/>
        </a:p>
      </dgm:t>
    </dgm:pt>
    <dgm:pt modelId="{6D7814DC-E6B9-3B4A-917A-AB66B0EA614B}" type="pres">
      <dgm:prSet presAssocID="{5A2A49C1-F44E-724A-83A5-2ACB53F1BC22}" presName="Name37" presStyleLbl="parChTrans1D3" presStyleIdx="1" presStyleCnt="16"/>
      <dgm:spPr/>
      <dgm:t>
        <a:bodyPr/>
        <a:lstStyle/>
        <a:p>
          <a:endParaRPr lang="en-US"/>
        </a:p>
      </dgm:t>
    </dgm:pt>
    <dgm:pt modelId="{4DCD55BF-FCFF-044A-84D4-2E324E252C75}" type="pres">
      <dgm:prSet presAssocID="{F5676496-2C5A-1247-8B12-A4A5B095F6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8AE8436-8449-4348-A61E-E0A12C5B159F}" type="pres">
      <dgm:prSet presAssocID="{F5676496-2C5A-1247-8B12-A4A5B095F682}" presName="rootComposite" presStyleCnt="0"/>
      <dgm:spPr/>
      <dgm:t>
        <a:bodyPr/>
        <a:lstStyle/>
        <a:p>
          <a:endParaRPr lang="de-DE"/>
        </a:p>
      </dgm:t>
    </dgm:pt>
    <dgm:pt modelId="{C25FD720-37A0-E942-B47D-7242D572031B}" type="pres">
      <dgm:prSet presAssocID="{F5676496-2C5A-1247-8B12-A4A5B095F682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F030A-7685-804E-A470-2E987BFCA2E4}" type="pres">
      <dgm:prSet presAssocID="{F5676496-2C5A-1247-8B12-A4A5B095F682}" presName="rootConnector" presStyleLbl="node3" presStyleIdx="1" presStyleCnt="16"/>
      <dgm:spPr/>
      <dgm:t>
        <a:bodyPr/>
        <a:lstStyle/>
        <a:p>
          <a:endParaRPr lang="en-US"/>
        </a:p>
      </dgm:t>
    </dgm:pt>
    <dgm:pt modelId="{4479CF5B-59EB-8D4D-A17B-C1D98A9DF1D1}" type="pres">
      <dgm:prSet presAssocID="{F5676496-2C5A-1247-8B12-A4A5B095F682}" presName="hierChild4" presStyleCnt="0"/>
      <dgm:spPr/>
      <dgm:t>
        <a:bodyPr/>
        <a:lstStyle/>
        <a:p>
          <a:endParaRPr lang="de-DE"/>
        </a:p>
      </dgm:t>
    </dgm:pt>
    <dgm:pt modelId="{7CCB8701-C955-2749-8C32-151BC69B15E8}" type="pres">
      <dgm:prSet presAssocID="{F21DF292-2AA8-404B-801A-DC25D6D49925}" presName="Name37" presStyleLbl="parChTrans1D4" presStyleIdx="0" presStyleCnt="24"/>
      <dgm:spPr/>
      <dgm:t>
        <a:bodyPr/>
        <a:lstStyle/>
        <a:p>
          <a:endParaRPr lang="en-US"/>
        </a:p>
      </dgm:t>
    </dgm:pt>
    <dgm:pt modelId="{4B5DC0F2-9A36-0345-A3A1-54FBDD27330C}" type="pres">
      <dgm:prSet presAssocID="{9D0709EA-F5C1-CF44-A6B3-A4A9CF533EDD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0D415A8-618E-6A49-A9AA-207720BBC7DF}" type="pres">
      <dgm:prSet presAssocID="{9D0709EA-F5C1-CF44-A6B3-A4A9CF533EDD}" presName="rootComposite" presStyleCnt="0"/>
      <dgm:spPr/>
      <dgm:t>
        <a:bodyPr/>
        <a:lstStyle/>
        <a:p>
          <a:endParaRPr lang="de-DE"/>
        </a:p>
      </dgm:t>
    </dgm:pt>
    <dgm:pt modelId="{88A1C966-1A90-FE49-A4B2-26C3A8AEFF9A}" type="pres">
      <dgm:prSet presAssocID="{9D0709EA-F5C1-CF44-A6B3-A4A9CF533EDD}" presName="rootText" presStyleLbl="node4" presStyleIdx="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01998-A12E-9A49-880F-568DEDD5FA98}" type="pres">
      <dgm:prSet presAssocID="{9D0709EA-F5C1-CF44-A6B3-A4A9CF533EDD}" presName="rootConnector" presStyleLbl="node4" presStyleIdx="0" presStyleCnt="24"/>
      <dgm:spPr/>
      <dgm:t>
        <a:bodyPr/>
        <a:lstStyle/>
        <a:p>
          <a:endParaRPr lang="en-US"/>
        </a:p>
      </dgm:t>
    </dgm:pt>
    <dgm:pt modelId="{068F83B8-DCE1-9F4F-A0BE-7E70D16E0458}" type="pres">
      <dgm:prSet presAssocID="{9D0709EA-F5C1-CF44-A6B3-A4A9CF533EDD}" presName="hierChild4" presStyleCnt="0"/>
      <dgm:spPr/>
      <dgm:t>
        <a:bodyPr/>
        <a:lstStyle/>
        <a:p>
          <a:endParaRPr lang="de-DE"/>
        </a:p>
      </dgm:t>
    </dgm:pt>
    <dgm:pt modelId="{DCA4A25B-38C2-594E-8C8E-0C7591B659C7}" type="pres">
      <dgm:prSet presAssocID="{9D0709EA-F5C1-CF44-A6B3-A4A9CF533EDD}" presName="hierChild5" presStyleCnt="0"/>
      <dgm:spPr/>
      <dgm:t>
        <a:bodyPr/>
        <a:lstStyle/>
        <a:p>
          <a:endParaRPr lang="de-DE"/>
        </a:p>
      </dgm:t>
    </dgm:pt>
    <dgm:pt modelId="{7CFDD7A5-22FE-E74E-9A1D-002F2E4123D0}" type="pres">
      <dgm:prSet presAssocID="{2797377C-2E1E-2947-938B-E8EC13BDBBE3}" presName="Name37" presStyleLbl="parChTrans1D4" presStyleIdx="1" presStyleCnt="24"/>
      <dgm:spPr/>
      <dgm:t>
        <a:bodyPr/>
        <a:lstStyle/>
        <a:p>
          <a:endParaRPr lang="en-US"/>
        </a:p>
      </dgm:t>
    </dgm:pt>
    <dgm:pt modelId="{2A82DAFB-235E-8B46-B5BE-06472444992B}" type="pres">
      <dgm:prSet presAssocID="{8451FEF4-3CBC-3443-B140-73044DB7880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23405C-3C75-1C48-9130-818596A214D6}" type="pres">
      <dgm:prSet presAssocID="{8451FEF4-3CBC-3443-B140-73044DB78800}" presName="rootComposite" presStyleCnt="0"/>
      <dgm:spPr/>
      <dgm:t>
        <a:bodyPr/>
        <a:lstStyle/>
        <a:p>
          <a:endParaRPr lang="de-DE"/>
        </a:p>
      </dgm:t>
    </dgm:pt>
    <dgm:pt modelId="{48AE06FE-6724-6E46-B1A7-AE958B56B3DF}" type="pres">
      <dgm:prSet presAssocID="{8451FEF4-3CBC-3443-B140-73044DB78800}" presName="rootText" presStyleLbl="node4" presStyleIdx="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3E3AE4-389F-6445-81C6-55DBC2AEF095}" type="pres">
      <dgm:prSet presAssocID="{8451FEF4-3CBC-3443-B140-73044DB78800}" presName="rootConnector" presStyleLbl="node4" presStyleIdx="1" presStyleCnt="24"/>
      <dgm:spPr/>
      <dgm:t>
        <a:bodyPr/>
        <a:lstStyle/>
        <a:p>
          <a:endParaRPr lang="en-US"/>
        </a:p>
      </dgm:t>
    </dgm:pt>
    <dgm:pt modelId="{487AF34E-FCDD-3C4C-8FDB-35D03B99082F}" type="pres">
      <dgm:prSet presAssocID="{8451FEF4-3CBC-3443-B140-73044DB78800}" presName="hierChild4" presStyleCnt="0"/>
      <dgm:spPr/>
      <dgm:t>
        <a:bodyPr/>
        <a:lstStyle/>
        <a:p>
          <a:endParaRPr lang="de-DE"/>
        </a:p>
      </dgm:t>
    </dgm:pt>
    <dgm:pt modelId="{4DDC272E-17AE-614C-AF94-3A18537EF5A3}" type="pres">
      <dgm:prSet presAssocID="{8451FEF4-3CBC-3443-B140-73044DB78800}" presName="hierChild5" presStyleCnt="0"/>
      <dgm:spPr/>
      <dgm:t>
        <a:bodyPr/>
        <a:lstStyle/>
        <a:p>
          <a:endParaRPr lang="de-DE"/>
        </a:p>
      </dgm:t>
    </dgm:pt>
    <dgm:pt modelId="{1CD1CA49-5BDD-3E4C-8E82-E0C6680D9F8D}" type="pres">
      <dgm:prSet presAssocID="{93DA39C6-6F27-8142-90DA-2A8A079E01AD}" presName="Name37" presStyleLbl="parChTrans1D4" presStyleIdx="2" presStyleCnt="24"/>
      <dgm:spPr/>
      <dgm:t>
        <a:bodyPr/>
        <a:lstStyle/>
        <a:p>
          <a:endParaRPr lang="en-US"/>
        </a:p>
      </dgm:t>
    </dgm:pt>
    <dgm:pt modelId="{9D458D55-653C-AA4F-A08A-5FF161A61A83}" type="pres">
      <dgm:prSet presAssocID="{52B03724-D91C-0745-9A06-95380A29D1D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6D491F6-3396-8741-94F7-445449F749AF}" type="pres">
      <dgm:prSet presAssocID="{52B03724-D91C-0745-9A06-95380A29D1D5}" presName="rootComposite" presStyleCnt="0"/>
      <dgm:spPr/>
      <dgm:t>
        <a:bodyPr/>
        <a:lstStyle/>
        <a:p>
          <a:endParaRPr lang="de-DE"/>
        </a:p>
      </dgm:t>
    </dgm:pt>
    <dgm:pt modelId="{D7659879-EE21-BD49-A34A-CCF96CE3F546}" type="pres">
      <dgm:prSet presAssocID="{52B03724-D91C-0745-9A06-95380A29D1D5}" presName="rootText" presStyleLbl="node4" presStyleIdx="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7B3A9-20E9-1949-9634-38466C086369}" type="pres">
      <dgm:prSet presAssocID="{52B03724-D91C-0745-9A06-95380A29D1D5}" presName="rootConnector" presStyleLbl="node4" presStyleIdx="2" presStyleCnt="24"/>
      <dgm:spPr/>
      <dgm:t>
        <a:bodyPr/>
        <a:lstStyle/>
        <a:p>
          <a:endParaRPr lang="en-US"/>
        </a:p>
      </dgm:t>
    </dgm:pt>
    <dgm:pt modelId="{87F56E06-267A-6142-82CE-BB9F50F617DF}" type="pres">
      <dgm:prSet presAssocID="{52B03724-D91C-0745-9A06-95380A29D1D5}" presName="hierChild4" presStyleCnt="0"/>
      <dgm:spPr/>
      <dgm:t>
        <a:bodyPr/>
        <a:lstStyle/>
        <a:p>
          <a:endParaRPr lang="de-DE"/>
        </a:p>
      </dgm:t>
    </dgm:pt>
    <dgm:pt modelId="{76596A82-0ACC-9F43-8007-DE384ABFF99B}" type="pres">
      <dgm:prSet presAssocID="{52B03724-D91C-0745-9A06-95380A29D1D5}" presName="hierChild5" presStyleCnt="0"/>
      <dgm:spPr/>
      <dgm:t>
        <a:bodyPr/>
        <a:lstStyle/>
        <a:p>
          <a:endParaRPr lang="de-DE"/>
        </a:p>
      </dgm:t>
    </dgm:pt>
    <dgm:pt modelId="{9DBF6F81-E693-2D41-80CC-EECCED5C9F92}" type="pres">
      <dgm:prSet presAssocID="{0B595390-D535-4F43-85DD-FF159873BDA0}" presName="Name37" presStyleLbl="parChTrans1D4" presStyleIdx="3" presStyleCnt="24"/>
      <dgm:spPr/>
      <dgm:t>
        <a:bodyPr/>
        <a:lstStyle/>
        <a:p>
          <a:endParaRPr lang="en-US"/>
        </a:p>
      </dgm:t>
    </dgm:pt>
    <dgm:pt modelId="{D25108F8-6F09-5244-9AE7-90675D8512EB}" type="pres">
      <dgm:prSet presAssocID="{9C22B1B3-A2A0-5945-B425-69FB1391518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680872A-EBCC-CF40-9B5C-18DD346CBC88}" type="pres">
      <dgm:prSet presAssocID="{9C22B1B3-A2A0-5945-B425-69FB13915183}" presName="rootComposite" presStyleCnt="0"/>
      <dgm:spPr/>
      <dgm:t>
        <a:bodyPr/>
        <a:lstStyle/>
        <a:p>
          <a:endParaRPr lang="de-DE"/>
        </a:p>
      </dgm:t>
    </dgm:pt>
    <dgm:pt modelId="{DBBC5EED-1277-864A-8EA6-4B6FC19D67FF}" type="pres">
      <dgm:prSet presAssocID="{9C22B1B3-A2A0-5945-B425-69FB13915183}" presName="rootText" presStyleLbl="node4" presStyleIdx="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2C9CAE-0DD3-954D-A5D7-7F1EBB99D63E}" type="pres">
      <dgm:prSet presAssocID="{9C22B1B3-A2A0-5945-B425-69FB13915183}" presName="rootConnector" presStyleLbl="node4" presStyleIdx="3" presStyleCnt="24"/>
      <dgm:spPr/>
      <dgm:t>
        <a:bodyPr/>
        <a:lstStyle/>
        <a:p>
          <a:endParaRPr lang="en-US"/>
        </a:p>
      </dgm:t>
    </dgm:pt>
    <dgm:pt modelId="{52DF0B8F-BD49-EA42-B583-533926BA11E7}" type="pres">
      <dgm:prSet presAssocID="{9C22B1B3-A2A0-5945-B425-69FB13915183}" presName="hierChild4" presStyleCnt="0"/>
      <dgm:spPr/>
      <dgm:t>
        <a:bodyPr/>
        <a:lstStyle/>
        <a:p>
          <a:endParaRPr lang="de-DE"/>
        </a:p>
      </dgm:t>
    </dgm:pt>
    <dgm:pt modelId="{C6AE0C62-E97A-BA48-8FDA-6A40E8C37117}" type="pres">
      <dgm:prSet presAssocID="{9C22B1B3-A2A0-5945-B425-69FB13915183}" presName="hierChild5" presStyleCnt="0"/>
      <dgm:spPr/>
      <dgm:t>
        <a:bodyPr/>
        <a:lstStyle/>
        <a:p>
          <a:endParaRPr lang="de-DE"/>
        </a:p>
      </dgm:t>
    </dgm:pt>
    <dgm:pt modelId="{5801621B-D11D-3D45-8F7C-4E06F217A5DB}" type="pres">
      <dgm:prSet presAssocID="{6961DBCC-E39A-6B48-A9F9-7067E21984D7}" presName="Name37" presStyleLbl="parChTrans1D4" presStyleIdx="4" presStyleCnt="24"/>
      <dgm:spPr/>
      <dgm:t>
        <a:bodyPr/>
        <a:lstStyle/>
        <a:p>
          <a:endParaRPr lang="en-US"/>
        </a:p>
      </dgm:t>
    </dgm:pt>
    <dgm:pt modelId="{EF66EE26-6949-BD48-A676-E4CCCBDE2E46}" type="pres">
      <dgm:prSet presAssocID="{B2A9F2D5-25DB-2B4D-AC9C-19D15F21B3C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637B27-0068-6140-ABF7-A2DD365E1F02}" type="pres">
      <dgm:prSet presAssocID="{B2A9F2D5-25DB-2B4D-AC9C-19D15F21B3C3}" presName="rootComposite" presStyleCnt="0"/>
      <dgm:spPr/>
      <dgm:t>
        <a:bodyPr/>
        <a:lstStyle/>
        <a:p>
          <a:endParaRPr lang="de-DE"/>
        </a:p>
      </dgm:t>
    </dgm:pt>
    <dgm:pt modelId="{8D1D6D64-E28D-8C43-86C7-BA903464FF2E}" type="pres">
      <dgm:prSet presAssocID="{B2A9F2D5-25DB-2B4D-AC9C-19D15F21B3C3}" presName="rootText" presStyleLbl="node4" presStyleIdx="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1CD0D0-6C6B-7043-A639-185F97A9F952}" type="pres">
      <dgm:prSet presAssocID="{B2A9F2D5-25DB-2B4D-AC9C-19D15F21B3C3}" presName="rootConnector" presStyleLbl="node4" presStyleIdx="4" presStyleCnt="24"/>
      <dgm:spPr/>
      <dgm:t>
        <a:bodyPr/>
        <a:lstStyle/>
        <a:p>
          <a:endParaRPr lang="en-US"/>
        </a:p>
      </dgm:t>
    </dgm:pt>
    <dgm:pt modelId="{02EE1EE5-165F-7E4B-8B15-7510F4BDBFE0}" type="pres">
      <dgm:prSet presAssocID="{B2A9F2D5-25DB-2B4D-AC9C-19D15F21B3C3}" presName="hierChild4" presStyleCnt="0"/>
      <dgm:spPr/>
      <dgm:t>
        <a:bodyPr/>
        <a:lstStyle/>
        <a:p>
          <a:endParaRPr lang="de-DE"/>
        </a:p>
      </dgm:t>
    </dgm:pt>
    <dgm:pt modelId="{762ADCC9-FAB6-BD43-B898-77D7441EDB23}" type="pres">
      <dgm:prSet presAssocID="{B2A9F2D5-25DB-2B4D-AC9C-19D15F21B3C3}" presName="hierChild5" presStyleCnt="0"/>
      <dgm:spPr/>
      <dgm:t>
        <a:bodyPr/>
        <a:lstStyle/>
        <a:p>
          <a:endParaRPr lang="de-DE"/>
        </a:p>
      </dgm:t>
    </dgm:pt>
    <dgm:pt modelId="{B3D53DAB-5B5C-3A4A-99D9-56AA046880FA}" type="pres">
      <dgm:prSet presAssocID="{F5676496-2C5A-1247-8B12-A4A5B095F682}" presName="hierChild5" presStyleCnt="0"/>
      <dgm:spPr/>
      <dgm:t>
        <a:bodyPr/>
        <a:lstStyle/>
        <a:p>
          <a:endParaRPr lang="de-DE"/>
        </a:p>
      </dgm:t>
    </dgm:pt>
    <dgm:pt modelId="{4CE2A03E-4241-CD43-8034-2B43EC0CB7E4}" type="pres">
      <dgm:prSet presAssocID="{F76D4DBC-AD91-9C4A-B0AB-2BB9496D9DA4}" presName="Name37" presStyleLbl="parChTrans1D3" presStyleIdx="2" presStyleCnt="16"/>
      <dgm:spPr/>
      <dgm:t>
        <a:bodyPr/>
        <a:lstStyle/>
        <a:p>
          <a:endParaRPr lang="en-US"/>
        </a:p>
      </dgm:t>
    </dgm:pt>
    <dgm:pt modelId="{630E8A32-6BCC-5248-8210-72BB807FEA4A}" type="pres">
      <dgm:prSet presAssocID="{B98E8A65-DAE6-5142-838D-F2333E051B4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D5DF235-CE8E-3A48-8751-FAA6230F4A82}" type="pres">
      <dgm:prSet presAssocID="{B98E8A65-DAE6-5142-838D-F2333E051B4E}" presName="rootComposite" presStyleCnt="0"/>
      <dgm:spPr/>
      <dgm:t>
        <a:bodyPr/>
        <a:lstStyle/>
        <a:p>
          <a:endParaRPr lang="de-DE"/>
        </a:p>
      </dgm:t>
    </dgm:pt>
    <dgm:pt modelId="{B03F07C6-5ED9-704D-B407-49075FAA833F}" type="pres">
      <dgm:prSet presAssocID="{B98E8A65-DAE6-5142-838D-F2333E051B4E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53928-8764-774D-B7F1-F91BBFF1A6E2}" type="pres">
      <dgm:prSet presAssocID="{B98E8A65-DAE6-5142-838D-F2333E051B4E}" presName="rootConnector" presStyleLbl="node3" presStyleIdx="2" presStyleCnt="16"/>
      <dgm:spPr/>
      <dgm:t>
        <a:bodyPr/>
        <a:lstStyle/>
        <a:p>
          <a:endParaRPr lang="en-US"/>
        </a:p>
      </dgm:t>
    </dgm:pt>
    <dgm:pt modelId="{845BFF3B-A577-9441-990D-FF5AB5B7E7B9}" type="pres">
      <dgm:prSet presAssocID="{B98E8A65-DAE6-5142-838D-F2333E051B4E}" presName="hierChild4" presStyleCnt="0"/>
      <dgm:spPr/>
      <dgm:t>
        <a:bodyPr/>
        <a:lstStyle/>
        <a:p>
          <a:endParaRPr lang="de-DE"/>
        </a:p>
      </dgm:t>
    </dgm:pt>
    <dgm:pt modelId="{70737E63-21CC-CA47-A9A2-FBD3FEE43374}" type="pres">
      <dgm:prSet presAssocID="{7BD3CD48-B635-F84E-A55E-7394C9B475F9}" presName="Name37" presStyleLbl="parChTrans1D4" presStyleIdx="5" presStyleCnt="24"/>
      <dgm:spPr/>
      <dgm:t>
        <a:bodyPr/>
        <a:lstStyle/>
        <a:p>
          <a:endParaRPr lang="en-US"/>
        </a:p>
      </dgm:t>
    </dgm:pt>
    <dgm:pt modelId="{43F366B8-D1CB-C549-B418-282964190BFF}" type="pres">
      <dgm:prSet presAssocID="{1C765035-DBF9-084C-AE44-9E39D8B5F1F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679312BC-CA58-1047-8BF8-20FBC9373E68}" type="pres">
      <dgm:prSet presAssocID="{1C765035-DBF9-084C-AE44-9E39D8B5F1F9}" presName="rootComposite" presStyleCnt="0"/>
      <dgm:spPr/>
      <dgm:t>
        <a:bodyPr/>
        <a:lstStyle/>
        <a:p>
          <a:endParaRPr lang="de-DE"/>
        </a:p>
      </dgm:t>
    </dgm:pt>
    <dgm:pt modelId="{53C3E761-43EF-4546-8B7A-300EBFBA1D22}" type="pres">
      <dgm:prSet presAssocID="{1C765035-DBF9-084C-AE44-9E39D8B5F1F9}" presName="rootText" presStyleLbl="node4" presStyleIdx="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2B413E-68AE-0A48-86D0-1C7232351BBE}" type="pres">
      <dgm:prSet presAssocID="{1C765035-DBF9-084C-AE44-9E39D8B5F1F9}" presName="rootConnector" presStyleLbl="node4" presStyleIdx="5" presStyleCnt="24"/>
      <dgm:spPr/>
      <dgm:t>
        <a:bodyPr/>
        <a:lstStyle/>
        <a:p>
          <a:endParaRPr lang="en-US"/>
        </a:p>
      </dgm:t>
    </dgm:pt>
    <dgm:pt modelId="{73FB8EC6-9577-0A42-8050-A528856100BE}" type="pres">
      <dgm:prSet presAssocID="{1C765035-DBF9-084C-AE44-9E39D8B5F1F9}" presName="hierChild4" presStyleCnt="0"/>
      <dgm:spPr/>
      <dgm:t>
        <a:bodyPr/>
        <a:lstStyle/>
        <a:p>
          <a:endParaRPr lang="de-DE"/>
        </a:p>
      </dgm:t>
    </dgm:pt>
    <dgm:pt modelId="{A183C5C6-0D8F-554D-817C-172DB1AF96DE}" type="pres">
      <dgm:prSet presAssocID="{1C765035-DBF9-084C-AE44-9E39D8B5F1F9}" presName="hierChild5" presStyleCnt="0"/>
      <dgm:spPr/>
      <dgm:t>
        <a:bodyPr/>
        <a:lstStyle/>
        <a:p>
          <a:endParaRPr lang="de-DE"/>
        </a:p>
      </dgm:t>
    </dgm:pt>
    <dgm:pt modelId="{07222832-7EC8-C542-AF60-B50CCB7AC0EB}" type="pres">
      <dgm:prSet presAssocID="{5D7B7BC0-5C48-FC4F-8CDC-5579F1FA05C1}" presName="Name37" presStyleLbl="parChTrans1D4" presStyleIdx="6" presStyleCnt="24"/>
      <dgm:spPr/>
      <dgm:t>
        <a:bodyPr/>
        <a:lstStyle/>
        <a:p>
          <a:endParaRPr lang="en-US"/>
        </a:p>
      </dgm:t>
    </dgm:pt>
    <dgm:pt modelId="{A221A16F-A7F6-DA40-8556-5E28EFA02018}" type="pres">
      <dgm:prSet presAssocID="{54EED228-F528-AD40-B275-563B88C03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2C62131-2765-7D41-8FD9-2C1823B6C710}" type="pres">
      <dgm:prSet presAssocID="{54EED228-F528-AD40-B275-563B88C03C79}" presName="rootComposite" presStyleCnt="0"/>
      <dgm:spPr/>
      <dgm:t>
        <a:bodyPr/>
        <a:lstStyle/>
        <a:p>
          <a:endParaRPr lang="de-DE"/>
        </a:p>
      </dgm:t>
    </dgm:pt>
    <dgm:pt modelId="{A9556DC1-346F-0F43-A449-561A045C68D1}" type="pres">
      <dgm:prSet presAssocID="{54EED228-F528-AD40-B275-563B88C03C79}" presName="rootText" presStyleLbl="node4" presStyleIdx="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1FEA05-6671-6D41-AD55-A85BF5D8321D}" type="pres">
      <dgm:prSet presAssocID="{54EED228-F528-AD40-B275-563B88C03C79}" presName="rootConnector" presStyleLbl="node4" presStyleIdx="6" presStyleCnt="24"/>
      <dgm:spPr/>
      <dgm:t>
        <a:bodyPr/>
        <a:lstStyle/>
        <a:p>
          <a:endParaRPr lang="en-US"/>
        </a:p>
      </dgm:t>
    </dgm:pt>
    <dgm:pt modelId="{79004BC8-9CA9-C84D-BF2B-A9BC9C48CC71}" type="pres">
      <dgm:prSet presAssocID="{54EED228-F528-AD40-B275-563B88C03C79}" presName="hierChild4" presStyleCnt="0"/>
      <dgm:spPr/>
      <dgm:t>
        <a:bodyPr/>
        <a:lstStyle/>
        <a:p>
          <a:endParaRPr lang="de-DE"/>
        </a:p>
      </dgm:t>
    </dgm:pt>
    <dgm:pt modelId="{8FC1F51E-4FBA-9F43-ACDE-45AD55D98850}" type="pres">
      <dgm:prSet presAssocID="{54EED228-F528-AD40-B275-563B88C03C79}" presName="hierChild5" presStyleCnt="0"/>
      <dgm:spPr/>
      <dgm:t>
        <a:bodyPr/>
        <a:lstStyle/>
        <a:p>
          <a:endParaRPr lang="de-DE"/>
        </a:p>
      </dgm:t>
    </dgm:pt>
    <dgm:pt modelId="{7CEDA3C1-89EB-3D4D-B78D-718E4E3903B5}" type="pres">
      <dgm:prSet presAssocID="{04C94BBB-F676-6641-B5D9-1377C77CF8C4}" presName="Name37" presStyleLbl="parChTrans1D4" presStyleIdx="7" presStyleCnt="24"/>
      <dgm:spPr/>
      <dgm:t>
        <a:bodyPr/>
        <a:lstStyle/>
        <a:p>
          <a:endParaRPr lang="en-US"/>
        </a:p>
      </dgm:t>
    </dgm:pt>
    <dgm:pt modelId="{C36D2E85-E046-324B-A40B-5D17D62EC8F3}" type="pres">
      <dgm:prSet presAssocID="{633E6A8B-69FB-1044-B5BD-8ABD9707D3DB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10B6151F-7792-124F-A42B-A03666081A1D}" type="pres">
      <dgm:prSet presAssocID="{633E6A8B-69FB-1044-B5BD-8ABD9707D3DB}" presName="rootComposite" presStyleCnt="0"/>
      <dgm:spPr/>
      <dgm:t>
        <a:bodyPr/>
        <a:lstStyle/>
        <a:p>
          <a:endParaRPr lang="de-DE"/>
        </a:p>
      </dgm:t>
    </dgm:pt>
    <dgm:pt modelId="{E82E3C91-FD34-6D44-82FF-60FB71BE57F2}" type="pres">
      <dgm:prSet presAssocID="{633E6A8B-69FB-1044-B5BD-8ABD9707D3DB}" presName="rootText" presStyleLbl="node4" presStyleIdx="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C6ACF-B3D5-434B-B83D-028B0FAAD3AB}" type="pres">
      <dgm:prSet presAssocID="{633E6A8B-69FB-1044-B5BD-8ABD9707D3DB}" presName="rootConnector" presStyleLbl="node4" presStyleIdx="7" presStyleCnt="24"/>
      <dgm:spPr/>
      <dgm:t>
        <a:bodyPr/>
        <a:lstStyle/>
        <a:p>
          <a:endParaRPr lang="en-US"/>
        </a:p>
      </dgm:t>
    </dgm:pt>
    <dgm:pt modelId="{D8C53937-CEB0-404F-8C45-7538A498E1EC}" type="pres">
      <dgm:prSet presAssocID="{633E6A8B-69FB-1044-B5BD-8ABD9707D3DB}" presName="hierChild4" presStyleCnt="0"/>
      <dgm:spPr/>
      <dgm:t>
        <a:bodyPr/>
        <a:lstStyle/>
        <a:p>
          <a:endParaRPr lang="de-DE"/>
        </a:p>
      </dgm:t>
    </dgm:pt>
    <dgm:pt modelId="{DCDF63D7-B81F-8D44-9078-92D05563034D}" type="pres">
      <dgm:prSet presAssocID="{633E6A8B-69FB-1044-B5BD-8ABD9707D3DB}" presName="hierChild5" presStyleCnt="0"/>
      <dgm:spPr/>
      <dgm:t>
        <a:bodyPr/>
        <a:lstStyle/>
        <a:p>
          <a:endParaRPr lang="de-DE"/>
        </a:p>
      </dgm:t>
    </dgm:pt>
    <dgm:pt modelId="{A475BCBD-3428-ED4A-A621-DE28B96FA5B8}" type="pres">
      <dgm:prSet presAssocID="{4AC26807-3C03-224B-ACA3-6E24C73FFD44}" presName="Name37" presStyleLbl="parChTrans1D4" presStyleIdx="8" presStyleCnt="24"/>
      <dgm:spPr/>
      <dgm:t>
        <a:bodyPr/>
        <a:lstStyle/>
        <a:p>
          <a:endParaRPr lang="en-US"/>
        </a:p>
      </dgm:t>
    </dgm:pt>
    <dgm:pt modelId="{36C78BB6-8D5F-B549-BD9E-EA44FB3A9324}" type="pres">
      <dgm:prSet presAssocID="{0D02D5BB-1B64-784A-B94D-8CD41D486AD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42EBB36-C424-AB45-9587-9FE2A2688B8B}" type="pres">
      <dgm:prSet presAssocID="{0D02D5BB-1B64-784A-B94D-8CD41D486AD1}" presName="rootComposite" presStyleCnt="0"/>
      <dgm:spPr/>
      <dgm:t>
        <a:bodyPr/>
        <a:lstStyle/>
        <a:p>
          <a:endParaRPr lang="de-DE"/>
        </a:p>
      </dgm:t>
    </dgm:pt>
    <dgm:pt modelId="{A7DEEA44-3136-F342-88CB-739A2478184E}" type="pres">
      <dgm:prSet presAssocID="{0D02D5BB-1B64-784A-B94D-8CD41D486AD1}" presName="rootText" presStyleLbl="node4" presStyleIdx="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6BC727-EDB4-6340-859D-A60770CE489E}" type="pres">
      <dgm:prSet presAssocID="{0D02D5BB-1B64-784A-B94D-8CD41D486AD1}" presName="rootConnector" presStyleLbl="node4" presStyleIdx="8" presStyleCnt="24"/>
      <dgm:spPr/>
      <dgm:t>
        <a:bodyPr/>
        <a:lstStyle/>
        <a:p>
          <a:endParaRPr lang="en-US"/>
        </a:p>
      </dgm:t>
    </dgm:pt>
    <dgm:pt modelId="{175AFEA0-081E-8B47-8F13-85DA9C342A33}" type="pres">
      <dgm:prSet presAssocID="{0D02D5BB-1B64-784A-B94D-8CD41D486AD1}" presName="hierChild4" presStyleCnt="0"/>
      <dgm:spPr/>
      <dgm:t>
        <a:bodyPr/>
        <a:lstStyle/>
        <a:p>
          <a:endParaRPr lang="de-DE"/>
        </a:p>
      </dgm:t>
    </dgm:pt>
    <dgm:pt modelId="{044F8614-1528-D84D-BD72-719793B449BD}" type="pres">
      <dgm:prSet presAssocID="{0D02D5BB-1B64-784A-B94D-8CD41D486AD1}" presName="hierChild5" presStyleCnt="0"/>
      <dgm:spPr/>
      <dgm:t>
        <a:bodyPr/>
        <a:lstStyle/>
        <a:p>
          <a:endParaRPr lang="de-DE"/>
        </a:p>
      </dgm:t>
    </dgm:pt>
    <dgm:pt modelId="{6CA44CF3-BD04-B942-B984-EECB5E00A99D}" type="pres">
      <dgm:prSet presAssocID="{95F837EA-5126-314A-9179-97E8C5D0394F}" presName="Name37" presStyleLbl="parChTrans1D4" presStyleIdx="9" presStyleCnt="24"/>
      <dgm:spPr/>
      <dgm:t>
        <a:bodyPr/>
        <a:lstStyle/>
        <a:p>
          <a:endParaRPr lang="en-US"/>
        </a:p>
      </dgm:t>
    </dgm:pt>
    <dgm:pt modelId="{D2AEE825-028F-A94D-B2DD-6D62774644AE}" type="pres">
      <dgm:prSet presAssocID="{8BCE6731-11C6-1741-B9A0-78EDC89D405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80938A6-9AA0-B043-97E3-D10DC1C173B4}" type="pres">
      <dgm:prSet presAssocID="{8BCE6731-11C6-1741-B9A0-78EDC89D4054}" presName="rootComposite" presStyleCnt="0"/>
      <dgm:spPr/>
      <dgm:t>
        <a:bodyPr/>
        <a:lstStyle/>
        <a:p>
          <a:endParaRPr lang="de-DE"/>
        </a:p>
      </dgm:t>
    </dgm:pt>
    <dgm:pt modelId="{5DF4A77B-8422-5547-91EC-699DD581728B}" type="pres">
      <dgm:prSet presAssocID="{8BCE6731-11C6-1741-B9A0-78EDC89D4054}" presName="rootText" presStyleLbl="node4" presStyleIdx="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8031C-8287-2D41-A6EB-99F0755A2653}" type="pres">
      <dgm:prSet presAssocID="{8BCE6731-11C6-1741-B9A0-78EDC89D4054}" presName="rootConnector" presStyleLbl="node4" presStyleIdx="9" presStyleCnt="24"/>
      <dgm:spPr/>
      <dgm:t>
        <a:bodyPr/>
        <a:lstStyle/>
        <a:p>
          <a:endParaRPr lang="en-US"/>
        </a:p>
      </dgm:t>
    </dgm:pt>
    <dgm:pt modelId="{4509EB24-4F7C-D74B-B14C-405EAAB3909C}" type="pres">
      <dgm:prSet presAssocID="{8BCE6731-11C6-1741-B9A0-78EDC89D4054}" presName="hierChild4" presStyleCnt="0"/>
      <dgm:spPr/>
      <dgm:t>
        <a:bodyPr/>
        <a:lstStyle/>
        <a:p>
          <a:endParaRPr lang="de-DE"/>
        </a:p>
      </dgm:t>
    </dgm:pt>
    <dgm:pt modelId="{A04F4222-8B12-2240-ACB3-DF461CE917D4}" type="pres">
      <dgm:prSet presAssocID="{8BCE6731-11C6-1741-B9A0-78EDC89D4054}" presName="hierChild5" presStyleCnt="0"/>
      <dgm:spPr/>
      <dgm:t>
        <a:bodyPr/>
        <a:lstStyle/>
        <a:p>
          <a:endParaRPr lang="de-DE"/>
        </a:p>
      </dgm:t>
    </dgm:pt>
    <dgm:pt modelId="{59C1B664-9F0C-8A4B-ADB1-E577B7EE69BC}" type="pres">
      <dgm:prSet presAssocID="{B98E8A65-DAE6-5142-838D-F2333E051B4E}" presName="hierChild5" presStyleCnt="0"/>
      <dgm:spPr/>
      <dgm:t>
        <a:bodyPr/>
        <a:lstStyle/>
        <a:p>
          <a:endParaRPr lang="de-DE"/>
        </a:p>
      </dgm:t>
    </dgm:pt>
    <dgm:pt modelId="{EDFFE30E-B0D5-D34D-B444-9CBC2A0F9587}" type="pres">
      <dgm:prSet presAssocID="{841A8C9A-FED5-CB42-92F8-8AFE1E68591B}" presName="Name37" presStyleLbl="parChTrans1D3" presStyleIdx="3" presStyleCnt="16"/>
      <dgm:spPr/>
      <dgm:t>
        <a:bodyPr/>
        <a:lstStyle/>
        <a:p>
          <a:endParaRPr lang="en-US"/>
        </a:p>
      </dgm:t>
    </dgm:pt>
    <dgm:pt modelId="{9DAEB321-B323-A544-BF7A-CD0FEDC2448A}" type="pres">
      <dgm:prSet presAssocID="{5AB9A947-D723-6844-9643-5BA52030410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19AC369C-8A56-3C4A-B70D-7689136EDFFD}" type="pres">
      <dgm:prSet presAssocID="{5AB9A947-D723-6844-9643-5BA52030410A}" presName="rootComposite" presStyleCnt="0"/>
      <dgm:spPr/>
      <dgm:t>
        <a:bodyPr/>
        <a:lstStyle/>
        <a:p>
          <a:endParaRPr lang="de-DE"/>
        </a:p>
      </dgm:t>
    </dgm:pt>
    <dgm:pt modelId="{FDA7E722-46E4-064B-B5EE-F15FE3479036}" type="pres">
      <dgm:prSet presAssocID="{5AB9A947-D723-6844-9643-5BA52030410A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7E8E3-DEC9-CB44-8638-586825D0DFEC}" type="pres">
      <dgm:prSet presAssocID="{5AB9A947-D723-6844-9643-5BA52030410A}" presName="rootConnector" presStyleLbl="node3" presStyleIdx="3" presStyleCnt="16"/>
      <dgm:spPr/>
      <dgm:t>
        <a:bodyPr/>
        <a:lstStyle/>
        <a:p>
          <a:endParaRPr lang="en-US"/>
        </a:p>
      </dgm:t>
    </dgm:pt>
    <dgm:pt modelId="{55A67881-93CC-5042-8D65-5617090EBC90}" type="pres">
      <dgm:prSet presAssocID="{5AB9A947-D723-6844-9643-5BA52030410A}" presName="hierChild4" presStyleCnt="0"/>
      <dgm:spPr/>
      <dgm:t>
        <a:bodyPr/>
        <a:lstStyle/>
        <a:p>
          <a:endParaRPr lang="de-DE"/>
        </a:p>
      </dgm:t>
    </dgm:pt>
    <dgm:pt modelId="{18650772-B8ED-F442-8909-00F33685FB55}" type="pres">
      <dgm:prSet presAssocID="{B844D504-4FFF-2A47-AE3C-0B271C3815AE}" presName="Name37" presStyleLbl="parChTrans1D4" presStyleIdx="10" presStyleCnt="24"/>
      <dgm:spPr/>
      <dgm:t>
        <a:bodyPr/>
        <a:lstStyle/>
        <a:p>
          <a:endParaRPr lang="en-US"/>
        </a:p>
      </dgm:t>
    </dgm:pt>
    <dgm:pt modelId="{4B832FDA-D0A4-0347-B108-638BB411D8C9}" type="pres">
      <dgm:prSet presAssocID="{7FEB8F80-166D-B14A-A17A-E0C7993037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85EEC0C-7E26-8044-A402-147B2E581986}" type="pres">
      <dgm:prSet presAssocID="{7FEB8F80-166D-B14A-A17A-E0C7993037FC}" presName="rootComposite" presStyleCnt="0"/>
      <dgm:spPr/>
      <dgm:t>
        <a:bodyPr/>
        <a:lstStyle/>
        <a:p>
          <a:endParaRPr lang="de-DE"/>
        </a:p>
      </dgm:t>
    </dgm:pt>
    <dgm:pt modelId="{4B622905-EF5F-8442-A57D-3BAC782AD20E}" type="pres">
      <dgm:prSet presAssocID="{7FEB8F80-166D-B14A-A17A-E0C7993037FC}" presName="rootText" presStyleLbl="node4" presStyleIdx="1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50A4E0-A6FC-8A48-ADC2-392689E43FE5}" type="pres">
      <dgm:prSet presAssocID="{7FEB8F80-166D-B14A-A17A-E0C7993037FC}" presName="rootConnector" presStyleLbl="node4" presStyleIdx="10" presStyleCnt="24"/>
      <dgm:spPr/>
      <dgm:t>
        <a:bodyPr/>
        <a:lstStyle/>
        <a:p>
          <a:endParaRPr lang="en-US"/>
        </a:p>
      </dgm:t>
    </dgm:pt>
    <dgm:pt modelId="{F746730C-4B82-4E40-9562-DDC59E16EFC9}" type="pres">
      <dgm:prSet presAssocID="{7FEB8F80-166D-B14A-A17A-E0C7993037FC}" presName="hierChild4" presStyleCnt="0"/>
      <dgm:spPr/>
      <dgm:t>
        <a:bodyPr/>
        <a:lstStyle/>
        <a:p>
          <a:endParaRPr lang="de-DE"/>
        </a:p>
      </dgm:t>
    </dgm:pt>
    <dgm:pt modelId="{856DF0D1-1EEF-824C-9384-E84779C3FDD1}" type="pres">
      <dgm:prSet presAssocID="{7FEB8F80-166D-B14A-A17A-E0C7993037FC}" presName="hierChild5" presStyleCnt="0"/>
      <dgm:spPr/>
      <dgm:t>
        <a:bodyPr/>
        <a:lstStyle/>
        <a:p>
          <a:endParaRPr lang="de-DE"/>
        </a:p>
      </dgm:t>
    </dgm:pt>
    <dgm:pt modelId="{A39F19B4-574B-5649-B176-7DF3B7600A61}" type="pres">
      <dgm:prSet presAssocID="{6060DE37-79F6-A141-BEE5-E81908E3437D}" presName="Name37" presStyleLbl="parChTrans1D4" presStyleIdx="11" presStyleCnt="24"/>
      <dgm:spPr/>
      <dgm:t>
        <a:bodyPr/>
        <a:lstStyle/>
        <a:p>
          <a:endParaRPr lang="en-US"/>
        </a:p>
      </dgm:t>
    </dgm:pt>
    <dgm:pt modelId="{856D3F4C-DDFD-4B4F-8A21-4AAD05B26B4D}" type="pres">
      <dgm:prSet presAssocID="{E08D3F12-5E95-164E-973B-80FDDDAE0D3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F495D25-EFC6-1B42-961B-AF96445E3B85}" type="pres">
      <dgm:prSet presAssocID="{E08D3F12-5E95-164E-973B-80FDDDAE0D39}" presName="rootComposite" presStyleCnt="0"/>
      <dgm:spPr/>
      <dgm:t>
        <a:bodyPr/>
        <a:lstStyle/>
        <a:p>
          <a:endParaRPr lang="de-DE"/>
        </a:p>
      </dgm:t>
    </dgm:pt>
    <dgm:pt modelId="{73152C16-47E1-AF42-B338-EA0F627124CF}" type="pres">
      <dgm:prSet presAssocID="{E08D3F12-5E95-164E-973B-80FDDDAE0D39}" presName="rootText" presStyleLbl="node4" presStyleIdx="1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C1F7A-B4AE-044D-BF8F-3622A2B06024}" type="pres">
      <dgm:prSet presAssocID="{E08D3F12-5E95-164E-973B-80FDDDAE0D39}" presName="rootConnector" presStyleLbl="node4" presStyleIdx="11" presStyleCnt="24"/>
      <dgm:spPr/>
      <dgm:t>
        <a:bodyPr/>
        <a:lstStyle/>
        <a:p>
          <a:endParaRPr lang="en-US"/>
        </a:p>
      </dgm:t>
    </dgm:pt>
    <dgm:pt modelId="{E45FBD48-B03C-1E4D-9EC9-65FBB9AA500A}" type="pres">
      <dgm:prSet presAssocID="{E08D3F12-5E95-164E-973B-80FDDDAE0D39}" presName="hierChild4" presStyleCnt="0"/>
      <dgm:spPr/>
      <dgm:t>
        <a:bodyPr/>
        <a:lstStyle/>
        <a:p>
          <a:endParaRPr lang="de-DE"/>
        </a:p>
      </dgm:t>
    </dgm:pt>
    <dgm:pt modelId="{D1C247D4-4683-B64E-AC1C-A109E0258904}" type="pres">
      <dgm:prSet presAssocID="{E08D3F12-5E95-164E-973B-80FDDDAE0D39}" presName="hierChild5" presStyleCnt="0"/>
      <dgm:spPr/>
      <dgm:t>
        <a:bodyPr/>
        <a:lstStyle/>
        <a:p>
          <a:endParaRPr lang="de-DE"/>
        </a:p>
      </dgm:t>
    </dgm:pt>
    <dgm:pt modelId="{CA11285C-895B-694D-9C53-C600E8237399}" type="pres">
      <dgm:prSet presAssocID="{E638C21D-9F37-D247-90DA-DB13B7A1A004}" presName="Name37" presStyleLbl="parChTrans1D4" presStyleIdx="12" presStyleCnt="24"/>
      <dgm:spPr/>
      <dgm:t>
        <a:bodyPr/>
        <a:lstStyle/>
        <a:p>
          <a:endParaRPr lang="en-US"/>
        </a:p>
      </dgm:t>
    </dgm:pt>
    <dgm:pt modelId="{359C6327-40FC-CF44-8173-53C01F27179C}" type="pres">
      <dgm:prSet presAssocID="{8A005E4D-0FEC-FA4C-9247-BDE4A9147FD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1E1CA92-1611-8B44-8E07-16B57E7C2E94}" type="pres">
      <dgm:prSet presAssocID="{8A005E4D-0FEC-FA4C-9247-BDE4A9147FDE}" presName="rootComposite" presStyleCnt="0"/>
      <dgm:spPr/>
      <dgm:t>
        <a:bodyPr/>
        <a:lstStyle/>
        <a:p>
          <a:endParaRPr lang="de-DE"/>
        </a:p>
      </dgm:t>
    </dgm:pt>
    <dgm:pt modelId="{CC7FC80E-C6BB-4F4C-A07B-DDB3629E4FDB}" type="pres">
      <dgm:prSet presAssocID="{8A005E4D-0FEC-FA4C-9247-BDE4A9147FDE}" presName="rootText" presStyleLbl="node4" presStyleIdx="1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E85DA-EA87-8449-A77B-24F0E2D892AE}" type="pres">
      <dgm:prSet presAssocID="{8A005E4D-0FEC-FA4C-9247-BDE4A9147FDE}" presName="rootConnector" presStyleLbl="node4" presStyleIdx="12" presStyleCnt="24"/>
      <dgm:spPr/>
      <dgm:t>
        <a:bodyPr/>
        <a:lstStyle/>
        <a:p>
          <a:endParaRPr lang="en-US"/>
        </a:p>
      </dgm:t>
    </dgm:pt>
    <dgm:pt modelId="{0717FD55-147C-3141-8A89-346EA25579E3}" type="pres">
      <dgm:prSet presAssocID="{8A005E4D-0FEC-FA4C-9247-BDE4A9147FDE}" presName="hierChild4" presStyleCnt="0"/>
      <dgm:spPr/>
      <dgm:t>
        <a:bodyPr/>
        <a:lstStyle/>
        <a:p>
          <a:endParaRPr lang="de-DE"/>
        </a:p>
      </dgm:t>
    </dgm:pt>
    <dgm:pt modelId="{0C48C87B-3FE5-1842-8162-DCC3473A6DBD}" type="pres">
      <dgm:prSet presAssocID="{8A005E4D-0FEC-FA4C-9247-BDE4A9147FDE}" presName="hierChild5" presStyleCnt="0"/>
      <dgm:spPr/>
      <dgm:t>
        <a:bodyPr/>
        <a:lstStyle/>
        <a:p>
          <a:endParaRPr lang="de-DE"/>
        </a:p>
      </dgm:t>
    </dgm:pt>
    <dgm:pt modelId="{F744722E-03A3-3D44-90C5-6EA28A0FDC99}" type="pres">
      <dgm:prSet presAssocID="{AC597D1C-B579-5640-80E3-0C7B4967D24A}" presName="Name37" presStyleLbl="parChTrans1D4" presStyleIdx="13" presStyleCnt="24"/>
      <dgm:spPr/>
      <dgm:t>
        <a:bodyPr/>
        <a:lstStyle/>
        <a:p>
          <a:endParaRPr lang="en-US"/>
        </a:p>
      </dgm:t>
    </dgm:pt>
    <dgm:pt modelId="{86C17FC6-3120-B045-96E3-590BF0730336}" type="pres">
      <dgm:prSet presAssocID="{2B921CFD-F6CB-164D-B3E5-099186096EB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B0B611F4-688A-4840-A7C8-EA7A98949827}" type="pres">
      <dgm:prSet presAssocID="{2B921CFD-F6CB-164D-B3E5-099186096EB4}" presName="rootComposite" presStyleCnt="0"/>
      <dgm:spPr/>
      <dgm:t>
        <a:bodyPr/>
        <a:lstStyle/>
        <a:p>
          <a:endParaRPr lang="de-DE"/>
        </a:p>
      </dgm:t>
    </dgm:pt>
    <dgm:pt modelId="{AE66CB1E-DD41-634D-A132-D91006D6AB03}" type="pres">
      <dgm:prSet presAssocID="{2B921CFD-F6CB-164D-B3E5-099186096EB4}" presName="rootText" presStyleLbl="node4" presStyleIdx="1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BB43C5-8706-2846-835B-725C97434DC4}" type="pres">
      <dgm:prSet presAssocID="{2B921CFD-F6CB-164D-B3E5-099186096EB4}" presName="rootConnector" presStyleLbl="node4" presStyleIdx="13" presStyleCnt="24"/>
      <dgm:spPr/>
      <dgm:t>
        <a:bodyPr/>
        <a:lstStyle/>
        <a:p>
          <a:endParaRPr lang="en-US"/>
        </a:p>
      </dgm:t>
    </dgm:pt>
    <dgm:pt modelId="{77F1CA9B-1910-C946-8016-75222E09FDF5}" type="pres">
      <dgm:prSet presAssocID="{2B921CFD-F6CB-164D-B3E5-099186096EB4}" presName="hierChild4" presStyleCnt="0"/>
      <dgm:spPr/>
      <dgm:t>
        <a:bodyPr/>
        <a:lstStyle/>
        <a:p>
          <a:endParaRPr lang="de-DE"/>
        </a:p>
      </dgm:t>
    </dgm:pt>
    <dgm:pt modelId="{D2171C06-F7C7-A949-821A-DF5F961034A9}" type="pres">
      <dgm:prSet presAssocID="{2B921CFD-F6CB-164D-B3E5-099186096EB4}" presName="hierChild5" presStyleCnt="0"/>
      <dgm:spPr/>
      <dgm:t>
        <a:bodyPr/>
        <a:lstStyle/>
        <a:p>
          <a:endParaRPr lang="de-DE"/>
        </a:p>
      </dgm:t>
    </dgm:pt>
    <dgm:pt modelId="{02FFC026-54AB-1E4F-881D-C34D5417A743}" type="pres">
      <dgm:prSet presAssocID="{8C653158-7D6D-944D-B94A-942E6D971FE2}" presName="Name37" presStyleLbl="parChTrans1D4" presStyleIdx="14" presStyleCnt="24"/>
      <dgm:spPr/>
      <dgm:t>
        <a:bodyPr/>
        <a:lstStyle/>
        <a:p>
          <a:endParaRPr lang="en-US"/>
        </a:p>
      </dgm:t>
    </dgm:pt>
    <dgm:pt modelId="{A90D2908-ECB2-4A42-9C8B-356B92FA622B}" type="pres">
      <dgm:prSet presAssocID="{796217CC-3E8E-4648-BBC7-FF1627E5BCF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BF987E6-E44B-E34C-8845-DAC96A48C71F}" type="pres">
      <dgm:prSet presAssocID="{796217CC-3E8E-4648-BBC7-FF1627E5BCFA}" presName="rootComposite" presStyleCnt="0"/>
      <dgm:spPr/>
      <dgm:t>
        <a:bodyPr/>
        <a:lstStyle/>
        <a:p>
          <a:endParaRPr lang="de-DE"/>
        </a:p>
      </dgm:t>
    </dgm:pt>
    <dgm:pt modelId="{BBF36443-A7DA-894F-BA0A-CFE41FE601EA}" type="pres">
      <dgm:prSet presAssocID="{796217CC-3E8E-4648-BBC7-FF1627E5BCFA}" presName="rootText" presStyleLbl="node4" presStyleIdx="1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2FCA3D-1F42-A042-8190-5167F97C1404}" type="pres">
      <dgm:prSet presAssocID="{796217CC-3E8E-4648-BBC7-FF1627E5BCFA}" presName="rootConnector" presStyleLbl="node4" presStyleIdx="14" presStyleCnt="24"/>
      <dgm:spPr/>
      <dgm:t>
        <a:bodyPr/>
        <a:lstStyle/>
        <a:p>
          <a:endParaRPr lang="en-US"/>
        </a:p>
      </dgm:t>
    </dgm:pt>
    <dgm:pt modelId="{CEBB4774-966D-A941-948D-E3180A8F8533}" type="pres">
      <dgm:prSet presAssocID="{796217CC-3E8E-4648-BBC7-FF1627E5BCFA}" presName="hierChild4" presStyleCnt="0"/>
      <dgm:spPr/>
      <dgm:t>
        <a:bodyPr/>
        <a:lstStyle/>
        <a:p>
          <a:endParaRPr lang="de-DE"/>
        </a:p>
      </dgm:t>
    </dgm:pt>
    <dgm:pt modelId="{4AE67F66-6162-FF40-8579-B85B800A3C6F}" type="pres">
      <dgm:prSet presAssocID="{796217CC-3E8E-4648-BBC7-FF1627E5BCFA}" presName="hierChild5" presStyleCnt="0"/>
      <dgm:spPr/>
      <dgm:t>
        <a:bodyPr/>
        <a:lstStyle/>
        <a:p>
          <a:endParaRPr lang="de-DE"/>
        </a:p>
      </dgm:t>
    </dgm:pt>
    <dgm:pt modelId="{B54C4B41-ACC2-DB4D-9BFE-481904A797D2}" type="pres">
      <dgm:prSet presAssocID="{5AB9A947-D723-6844-9643-5BA52030410A}" presName="hierChild5" presStyleCnt="0"/>
      <dgm:spPr/>
      <dgm:t>
        <a:bodyPr/>
        <a:lstStyle/>
        <a:p>
          <a:endParaRPr lang="de-DE"/>
        </a:p>
      </dgm:t>
    </dgm:pt>
    <dgm:pt modelId="{9F35D876-5CDB-2543-965A-6A908834843D}" type="pres">
      <dgm:prSet presAssocID="{7C1DD4C9-6E61-A94D-BE2F-607AA1D7A31C}" presName="hierChild5" presStyleCnt="0"/>
      <dgm:spPr/>
      <dgm:t>
        <a:bodyPr/>
        <a:lstStyle/>
        <a:p>
          <a:endParaRPr lang="de-DE"/>
        </a:p>
      </dgm:t>
    </dgm:pt>
    <dgm:pt modelId="{0CC00D1F-3857-6C41-B8AC-648BAA7CF4FD}" type="pres">
      <dgm:prSet presAssocID="{9898E29E-82CB-D945-82CA-082720C07B45}" presName="Name37" presStyleLbl="parChTrans1D2" presStyleIdx="1" presStyleCnt="6"/>
      <dgm:spPr/>
      <dgm:t>
        <a:bodyPr/>
        <a:lstStyle/>
        <a:p>
          <a:endParaRPr lang="en-US"/>
        </a:p>
      </dgm:t>
    </dgm:pt>
    <dgm:pt modelId="{52CABA87-8AB5-0347-9A6A-971C0D10322B}" type="pres">
      <dgm:prSet presAssocID="{DC5F4C98-F7A6-834D-8199-C6DE853927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6994E98-B530-F843-ABEE-245FB52825A6}" type="pres">
      <dgm:prSet presAssocID="{DC5F4C98-F7A6-834D-8199-C6DE85392782}" presName="rootComposite" presStyleCnt="0"/>
      <dgm:spPr/>
      <dgm:t>
        <a:bodyPr/>
        <a:lstStyle/>
        <a:p>
          <a:endParaRPr lang="de-DE"/>
        </a:p>
      </dgm:t>
    </dgm:pt>
    <dgm:pt modelId="{A62A9869-D295-174B-9997-DC714538F8CD}" type="pres">
      <dgm:prSet presAssocID="{DC5F4C98-F7A6-834D-8199-C6DE85392782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E01C60-56DD-354C-9FC5-3BA301869643}" type="pres">
      <dgm:prSet presAssocID="{DC5F4C98-F7A6-834D-8199-C6DE85392782}" presName="rootConnector" presStyleLbl="node2" presStyleIdx="1" presStyleCnt="6"/>
      <dgm:spPr/>
      <dgm:t>
        <a:bodyPr/>
        <a:lstStyle/>
        <a:p>
          <a:endParaRPr lang="en-US"/>
        </a:p>
      </dgm:t>
    </dgm:pt>
    <dgm:pt modelId="{2D4A336B-EB4C-C041-947D-4CD28B9E882C}" type="pres">
      <dgm:prSet presAssocID="{DC5F4C98-F7A6-834D-8199-C6DE85392782}" presName="hierChild4" presStyleCnt="0"/>
      <dgm:spPr/>
      <dgm:t>
        <a:bodyPr/>
        <a:lstStyle/>
        <a:p>
          <a:endParaRPr lang="de-DE"/>
        </a:p>
      </dgm:t>
    </dgm:pt>
    <dgm:pt modelId="{61D410D0-F555-4C49-8784-553968870631}" type="pres">
      <dgm:prSet presAssocID="{C069DB2B-2004-7840-9BAB-8020C5CC2EFE}" presName="Name37" presStyleLbl="parChTrans1D3" presStyleIdx="4" presStyleCnt="16"/>
      <dgm:spPr/>
      <dgm:t>
        <a:bodyPr/>
        <a:lstStyle/>
        <a:p>
          <a:endParaRPr lang="en-US"/>
        </a:p>
      </dgm:t>
    </dgm:pt>
    <dgm:pt modelId="{39C8CD4F-6D4D-2341-93BA-F761B60EB5FD}" type="pres">
      <dgm:prSet presAssocID="{6F87B29D-58D0-284B-9E8F-9D048E1DFDE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F57D9D7-7DA8-3142-9516-4308C7B0D2C0}" type="pres">
      <dgm:prSet presAssocID="{6F87B29D-58D0-284B-9E8F-9D048E1DFDEC}" presName="rootComposite" presStyleCnt="0"/>
      <dgm:spPr/>
      <dgm:t>
        <a:bodyPr/>
        <a:lstStyle/>
        <a:p>
          <a:endParaRPr lang="de-DE"/>
        </a:p>
      </dgm:t>
    </dgm:pt>
    <dgm:pt modelId="{18F133EE-5A30-9D4F-A9F4-20ECCA44DA12}" type="pres">
      <dgm:prSet presAssocID="{6F87B29D-58D0-284B-9E8F-9D048E1DFDEC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0F2BB-1695-C246-91EF-BE367B840AC2}" type="pres">
      <dgm:prSet presAssocID="{6F87B29D-58D0-284B-9E8F-9D048E1DFDEC}" presName="rootConnector" presStyleLbl="node3" presStyleIdx="4" presStyleCnt="16"/>
      <dgm:spPr/>
      <dgm:t>
        <a:bodyPr/>
        <a:lstStyle/>
        <a:p>
          <a:endParaRPr lang="en-US"/>
        </a:p>
      </dgm:t>
    </dgm:pt>
    <dgm:pt modelId="{1FB7DFBA-AD0F-C642-87D3-E946D6CA454A}" type="pres">
      <dgm:prSet presAssocID="{6F87B29D-58D0-284B-9E8F-9D048E1DFDEC}" presName="hierChild4" presStyleCnt="0"/>
      <dgm:spPr/>
      <dgm:t>
        <a:bodyPr/>
        <a:lstStyle/>
        <a:p>
          <a:endParaRPr lang="de-DE"/>
        </a:p>
      </dgm:t>
    </dgm:pt>
    <dgm:pt modelId="{221F575B-7A07-4B22-B30C-55EDBF09B77F}" type="pres">
      <dgm:prSet presAssocID="{68EAD0F9-C6E4-4EC8-BC21-63D7B0CD8B07}" presName="Name37" presStyleLbl="parChTrans1D4" presStyleIdx="15" presStyleCnt="24"/>
      <dgm:spPr/>
      <dgm:t>
        <a:bodyPr/>
        <a:lstStyle/>
        <a:p>
          <a:endParaRPr lang="de-DE"/>
        </a:p>
      </dgm:t>
    </dgm:pt>
    <dgm:pt modelId="{8F0D7037-A4CA-42E7-B841-959586654DB9}" type="pres">
      <dgm:prSet presAssocID="{300FF91C-3AC1-4BC6-9001-1A72C56B91E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5B8A704-9FF8-4129-9C80-4FDCF6D6BC7A}" type="pres">
      <dgm:prSet presAssocID="{300FF91C-3AC1-4BC6-9001-1A72C56B91E3}" presName="rootComposite" presStyleCnt="0"/>
      <dgm:spPr/>
      <dgm:t>
        <a:bodyPr/>
        <a:lstStyle/>
        <a:p>
          <a:endParaRPr lang="de-DE"/>
        </a:p>
      </dgm:t>
    </dgm:pt>
    <dgm:pt modelId="{D28F7E55-7AF1-4712-835A-2B414229FB09}" type="pres">
      <dgm:prSet presAssocID="{300FF91C-3AC1-4BC6-9001-1A72C56B91E3}" presName="rootText" presStyleLbl="node4" presStyleIdx="15" presStyleCnt="2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91DC434-73A4-4035-983F-E80503E431FE}" type="pres">
      <dgm:prSet presAssocID="{300FF91C-3AC1-4BC6-9001-1A72C56B91E3}" presName="rootConnector" presStyleLbl="node4" presStyleIdx="15" presStyleCnt="24"/>
      <dgm:spPr/>
      <dgm:t>
        <a:bodyPr/>
        <a:lstStyle/>
        <a:p>
          <a:endParaRPr lang="de-DE"/>
        </a:p>
      </dgm:t>
    </dgm:pt>
    <dgm:pt modelId="{EEF0B8D0-F65E-40E6-8A24-8DBB70E8D7C3}" type="pres">
      <dgm:prSet presAssocID="{300FF91C-3AC1-4BC6-9001-1A72C56B91E3}" presName="hierChild4" presStyleCnt="0"/>
      <dgm:spPr/>
      <dgm:t>
        <a:bodyPr/>
        <a:lstStyle/>
        <a:p>
          <a:endParaRPr lang="de-DE"/>
        </a:p>
      </dgm:t>
    </dgm:pt>
    <dgm:pt modelId="{1588424F-844D-4B86-BD24-5E98F54618B8}" type="pres">
      <dgm:prSet presAssocID="{300FF91C-3AC1-4BC6-9001-1A72C56B91E3}" presName="hierChild5" presStyleCnt="0"/>
      <dgm:spPr/>
      <dgm:t>
        <a:bodyPr/>
        <a:lstStyle/>
        <a:p>
          <a:endParaRPr lang="de-DE"/>
        </a:p>
      </dgm:t>
    </dgm:pt>
    <dgm:pt modelId="{54A062AF-4086-174D-BE0B-C5DCDBAE0EE5}" type="pres">
      <dgm:prSet presAssocID="{14001AF0-8DAD-9D45-8217-08F74B580931}" presName="Name37" presStyleLbl="parChTrans1D4" presStyleIdx="16" presStyleCnt="24"/>
      <dgm:spPr/>
      <dgm:t>
        <a:bodyPr/>
        <a:lstStyle/>
        <a:p>
          <a:endParaRPr lang="en-US"/>
        </a:p>
      </dgm:t>
    </dgm:pt>
    <dgm:pt modelId="{D7BB48D0-6DF3-B242-9B4A-8CCDD2C28B37}" type="pres">
      <dgm:prSet presAssocID="{4C276EA3-C423-C249-A83C-D15A4EEB0EB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D011435-12D6-2749-9FB5-403FE6999198}" type="pres">
      <dgm:prSet presAssocID="{4C276EA3-C423-C249-A83C-D15A4EEB0EB3}" presName="rootComposite" presStyleCnt="0"/>
      <dgm:spPr/>
      <dgm:t>
        <a:bodyPr/>
        <a:lstStyle/>
        <a:p>
          <a:endParaRPr lang="de-DE"/>
        </a:p>
      </dgm:t>
    </dgm:pt>
    <dgm:pt modelId="{9F9B6CA7-0A65-DE4D-A923-DAA112C2E211}" type="pres">
      <dgm:prSet presAssocID="{4C276EA3-C423-C249-A83C-D15A4EEB0EB3}" presName="rootText" presStyleLbl="node4" presStyleIdx="1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3DDAC4-F4ED-174A-A38C-ACD4DD5C932F}" type="pres">
      <dgm:prSet presAssocID="{4C276EA3-C423-C249-A83C-D15A4EEB0EB3}" presName="rootConnector" presStyleLbl="node4" presStyleIdx="16" presStyleCnt="24"/>
      <dgm:spPr/>
      <dgm:t>
        <a:bodyPr/>
        <a:lstStyle/>
        <a:p>
          <a:endParaRPr lang="en-US"/>
        </a:p>
      </dgm:t>
    </dgm:pt>
    <dgm:pt modelId="{D0BAF115-BFC4-8A42-8892-CAC5BB8578FA}" type="pres">
      <dgm:prSet presAssocID="{4C276EA3-C423-C249-A83C-D15A4EEB0EB3}" presName="hierChild4" presStyleCnt="0"/>
      <dgm:spPr/>
      <dgm:t>
        <a:bodyPr/>
        <a:lstStyle/>
        <a:p>
          <a:endParaRPr lang="de-DE"/>
        </a:p>
      </dgm:t>
    </dgm:pt>
    <dgm:pt modelId="{E935C2AB-BA3D-6448-B455-9C44323C7296}" type="pres">
      <dgm:prSet presAssocID="{4C276EA3-C423-C249-A83C-D15A4EEB0EB3}" presName="hierChild5" presStyleCnt="0"/>
      <dgm:spPr/>
      <dgm:t>
        <a:bodyPr/>
        <a:lstStyle/>
        <a:p>
          <a:endParaRPr lang="de-DE"/>
        </a:p>
      </dgm:t>
    </dgm:pt>
    <dgm:pt modelId="{2512F669-7E48-2548-98B7-7ED8692DD0D5}" type="pres">
      <dgm:prSet presAssocID="{5BB59F4B-AFC7-8246-9AC8-BC149F603450}" presName="Name37" presStyleLbl="parChTrans1D4" presStyleIdx="17" presStyleCnt="24"/>
      <dgm:spPr/>
      <dgm:t>
        <a:bodyPr/>
        <a:lstStyle/>
        <a:p>
          <a:endParaRPr lang="en-US"/>
        </a:p>
      </dgm:t>
    </dgm:pt>
    <dgm:pt modelId="{253E3363-CC1C-CD41-BF5A-0838A3C019BC}" type="pres">
      <dgm:prSet presAssocID="{D8DB229C-AEAC-9647-A92A-E4E11D47604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2768FDE-3635-8945-81EC-C3497C1981E0}" type="pres">
      <dgm:prSet presAssocID="{D8DB229C-AEAC-9647-A92A-E4E11D47604A}" presName="rootComposite" presStyleCnt="0"/>
      <dgm:spPr/>
      <dgm:t>
        <a:bodyPr/>
        <a:lstStyle/>
        <a:p>
          <a:endParaRPr lang="de-DE"/>
        </a:p>
      </dgm:t>
    </dgm:pt>
    <dgm:pt modelId="{AEB12696-2561-9D4C-812F-567F5E9AAB82}" type="pres">
      <dgm:prSet presAssocID="{D8DB229C-AEAC-9647-A92A-E4E11D47604A}" presName="rootText" presStyleLbl="node4" presStyleIdx="1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00021B-2323-2040-B8A6-E2C901853223}" type="pres">
      <dgm:prSet presAssocID="{D8DB229C-AEAC-9647-A92A-E4E11D47604A}" presName="rootConnector" presStyleLbl="node4" presStyleIdx="17" presStyleCnt="24"/>
      <dgm:spPr/>
      <dgm:t>
        <a:bodyPr/>
        <a:lstStyle/>
        <a:p>
          <a:endParaRPr lang="en-US"/>
        </a:p>
      </dgm:t>
    </dgm:pt>
    <dgm:pt modelId="{833A72F9-C686-0A4B-8236-87134CC5C263}" type="pres">
      <dgm:prSet presAssocID="{D8DB229C-AEAC-9647-A92A-E4E11D47604A}" presName="hierChild4" presStyleCnt="0"/>
      <dgm:spPr/>
      <dgm:t>
        <a:bodyPr/>
        <a:lstStyle/>
        <a:p>
          <a:endParaRPr lang="de-DE"/>
        </a:p>
      </dgm:t>
    </dgm:pt>
    <dgm:pt modelId="{81A00603-B923-194E-BAE7-B613EA8D8DF8}" type="pres">
      <dgm:prSet presAssocID="{D8DB229C-AEAC-9647-A92A-E4E11D47604A}" presName="hierChild5" presStyleCnt="0"/>
      <dgm:spPr/>
      <dgm:t>
        <a:bodyPr/>
        <a:lstStyle/>
        <a:p>
          <a:endParaRPr lang="de-DE"/>
        </a:p>
      </dgm:t>
    </dgm:pt>
    <dgm:pt modelId="{52B2C3D0-1869-F349-9962-86F8CAC8C46A}" type="pres">
      <dgm:prSet presAssocID="{4393CE42-7C71-5245-9C0F-F1BFC54FE9EE}" presName="Name37" presStyleLbl="parChTrans1D4" presStyleIdx="18" presStyleCnt="24"/>
      <dgm:spPr/>
      <dgm:t>
        <a:bodyPr/>
        <a:lstStyle/>
        <a:p>
          <a:endParaRPr lang="en-US"/>
        </a:p>
      </dgm:t>
    </dgm:pt>
    <dgm:pt modelId="{A6D31573-2126-2D4B-8CE0-DE57A90B5B43}" type="pres">
      <dgm:prSet presAssocID="{1857A7FE-1761-3F45-95E0-72940D18E88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E130ADD-0D03-B64E-B951-AB8DCC968FF9}" type="pres">
      <dgm:prSet presAssocID="{1857A7FE-1761-3F45-95E0-72940D18E88A}" presName="rootComposite" presStyleCnt="0"/>
      <dgm:spPr/>
      <dgm:t>
        <a:bodyPr/>
        <a:lstStyle/>
        <a:p>
          <a:endParaRPr lang="de-DE"/>
        </a:p>
      </dgm:t>
    </dgm:pt>
    <dgm:pt modelId="{FA19391D-F9D8-2246-89EB-6DBFBE874373}" type="pres">
      <dgm:prSet presAssocID="{1857A7FE-1761-3F45-95E0-72940D18E88A}" presName="rootText" presStyleLbl="node4" presStyleIdx="1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8CC33F-AF99-3C4C-9303-3B52F7461F5F}" type="pres">
      <dgm:prSet presAssocID="{1857A7FE-1761-3F45-95E0-72940D18E88A}" presName="rootConnector" presStyleLbl="node4" presStyleIdx="18" presStyleCnt="24"/>
      <dgm:spPr/>
      <dgm:t>
        <a:bodyPr/>
        <a:lstStyle/>
        <a:p>
          <a:endParaRPr lang="en-US"/>
        </a:p>
      </dgm:t>
    </dgm:pt>
    <dgm:pt modelId="{3B75E559-6F87-C24A-B948-9744F6475208}" type="pres">
      <dgm:prSet presAssocID="{1857A7FE-1761-3F45-95E0-72940D18E88A}" presName="hierChild4" presStyleCnt="0"/>
      <dgm:spPr/>
      <dgm:t>
        <a:bodyPr/>
        <a:lstStyle/>
        <a:p>
          <a:endParaRPr lang="de-DE"/>
        </a:p>
      </dgm:t>
    </dgm:pt>
    <dgm:pt modelId="{D0810C6D-AAE6-384F-8D22-8E2A8B722062}" type="pres">
      <dgm:prSet presAssocID="{1857A7FE-1761-3F45-95E0-72940D18E88A}" presName="hierChild5" presStyleCnt="0"/>
      <dgm:spPr/>
      <dgm:t>
        <a:bodyPr/>
        <a:lstStyle/>
        <a:p>
          <a:endParaRPr lang="de-DE"/>
        </a:p>
      </dgm:t>
    </dgm:pt>
    <dgm:pt modelId="{550A4EFB-8806-FA41-B532-7F4F34D9B045}" type="pres">
      <dgm:prSet presAssocID="{4742C2C6-DA36-9145-A979-830D73D1662F}" presName="Name37" presStyleLbl="parChTrans1D4" presStyleIdx="19" presStyleCnt="24"/>
      <dgm:spPr/>
      <dgm:t>
        <a:bodyPr/>
        <a:lstStyle/>
        <a:p>
          <a:endParaRPr lang="de-DE"/>
        </a:p>
      </dgm:t>
    </dgm:pt>
    <dgm:pt modelId="{77664193-81A0-504C-B7BB-DB2A74B851D9}" type="pres">
      <dgm:prSet presAssocID="{A7FAD078-4C28-C243-A3A5-238CADCC3B7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6DF554B-A0A1-F142-9204-676C2F005DDC}" type="pres">
      <dgm:prSet presAssocID="{A7FAD078-4C28-C243-A3A5-238CADCC3B7A}" presName="rootComposite" presStyleCnt="0"/>
      <dgm:spPr/>
      <dgm:t>
        <a:bodyPr/>
        <a:lstStyle/>
        <a:p>
          <a:endParaRPr lang="de-DE"/>
        </a:p>
      </dgm:t>
    </dgm:pt>
    <dgm:pt modelId="{FCB5B16A-7302-B043-9A99-C9A1BC446184}" type="pres">
      <dgm:prSet presAssocID="{A7FAD078-4C28-C243-A3A5-238CADCC3B7A}" presName="rootText" presStyleLbl="node4" presStyleIdx="1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9EFE9F-7C1A-ED4C-99E9-4E40113D1F73}" type="pres">
      <dgm:prSet presAssocID="{A7FAD078-4C28-C243-A3A5-238CADCC3B7A}" presName="rootConnector" presStyleLbl="node4" presStyleIdx="19" presStyleCnt="24"/>
      <dgm:spPr/>
      <dgm:t>
        <a:bodyPr/>
        <a:lstStyle/>
        <a:p>
          <a:endParaRPr lang="en-US"/>
        </a:p>
      </dgm:t>
    </dgm:pt>
    <dgm:pt modelId="{6B546E08-F355-AE4D-87A6-7519D6F4BC39}" type="pres">
      <dgm:prSet presAssocID="{A7FAD078-4C28-C243-A3A5-238CADCC3B7A}" presName="hierChild4" presStyleCnt="0"/>
      <dgm:spPr/>
      <dgm:t>
        <a:bodyPr/>
        <a:lstStyle/>
        <a:p>
          <a:endParaRPr lang="de-DE"/>
        </a:p>
      </dgm:t>
    </dgm:pt>
    <dgm:pt modelId="{93EB6473-ED39-5646-9374-5672DAAA1CBD}" type="pres">
      <dgm:prSet presAssocID="{A7FAD078-4C28-C243-A3A5-238CADCC3B7A}" presName="hierChild5" presStyleCnt="0"/>
      <dgm:spPr/>
      <dgm:t>
        <a:bodyPr/>
        <a:lstStyle/>
        <a:p>
          <a:endParaRPr lang="de-DE"/>
        </a:p>
      </dgm:t>
    </dgm:pt>
    <dgm:pt modelId="{4DC24317-EEF7-5645-8A2B-DC6492295266}" type="pres">
      <dgm:prSet presAssocID="{6F87B29D-58D0-284B-9E8F-9D048E1DFDEC}" presName="hierChild5" presStyleCnt="0"/>
      <dgm:spPr/>
      <dgm:t>
        <a:bodyPr/>
        <a:lstStyle/>
        <a:p>
          <a:endParaRPr lang="de-DE"/>
        </a:p>
      </dgm:t>
    </dgm:pt>
    <dgm:pt modelId="{8332A458-E319-A942-AE4C-21F06B0969C5}" type="pres">
      <dgm:prSet presAssocID="{0F27F9C3-206D-1243-A14F-FF0B93D7BE1B}" presName="Name37" presStyleLbl="parChTrans1D3" presStyleIdx="5" presStyleCnt="16"/>
      <dgm:spPr/>
      <dgm:t>
        <a:bodyPr/>
        <a:lstStyle/>
        <a:p>
          <a:endParaRPr lang="en-US"/>
        </a:p>
      </dgm:t>
    </dgm:pt>
    <dgm:pt modelId="{C6D81DE8-FDA2-314C-A607-ADBF6E840011}" type="pres">
      <dgm:prSet presAssocID="{0099B602-E349-914D-967B-8FF48996551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D86FDD7-0652-7749-B4FE-EBB2B0E66B8B}" type="pres">
      <dgm:prSet presAssocID="{0099B602-E349-914D-967B-8FF48996551E}" presName="rootComposite" presStyleCnt="0"/>
      <dgm:spPr/>
      <dgm:t>
        <a:bodyPr/>
        <a:lstStyle/>
        <a:p>
          <a:endParaRPr lang="de-DE"/>
        </a:p>
      </dgm:t>
    </dgm:pt>
    <dgm:pt modelId="{894066F4-C13C-E14B-B565-9B5A0D10E28B}" type="pres">
      <dgm:prSet presAssocID="{0099B602-E349-914D-967B-8FF48996551E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7FAB02-AB38-2541-8CB7-BEDDB04C3977}" type="pres">
      <dgm:prSet presAssocID="{0099B602-E349-914D-967B-8FF48996551E}" presName="rootConnector" presStyleLbl="node3" presStyleIdx="5" presStyleCnt="16"/>
      <dgm:spPr/>
      <dgm:t>
        <a:bodyPr/>
        <a:lstStyle/>
        <a:p>
          <a:endParaRPr lang="en-US"/>
        </a:p>
      </dgm:t>
    </dgm:pt>
    <dgm:pt modelId="{FEBEDB2B-4616-1541-8666-E3EBD0151DD2}" type="pres">
      <dgm:prSet presAssocID="{0099B602-E349-914D-967B-8FF48996551E}" presName="hierChild4" presStyleCnt="0"/>
      <dgm:spPr/>
      <dgm:t>
        <a:bodyPr/>
        <a:lstStyle/>
        <a:p>
          <a:endParaRPr lang="de-DE"/>
        </a:p>
      </dgm:t>
    </dgm:pt>
    <dgm:pt modelId="{9DD6C18B-7A52-DB4D-84C6-24CE8D5686DA}" type="pres">
      <dgm:prSet presAssocID="{0099B602-E349-914D-967B-8FF48996551E}" presName="hierChild5" presStyleCnt="0"/>
      <dgm:spPr/>
      <dgm:t>
        <a:bodyPr/>
        <a:lstStyle/>
        <a:p>
          <a:endParaRPr lang="de-DE"/>
        </a:p>
      </dgm:t>
    </dgm:pt>
    <dgm:pt modelId="{86EF8641-62AA-B847-9349-B8027C381F3C}" type="pres">
      <dgm:prSet presAssocID="{09C7EE61-1618-9A4D-95F8-546635C435A0}" presName="Name37" presStyleLbl="parChTrans1D3" presStyleIdx="6" presStyleCnt="16"/>
      <dgm:spPr/>
      <dgm:t>
        <a:bodyPr/>
        <a:lstStyle/>
        <a:p>
          <a:endParaRPr lang="en-US"/>
        </a:p>
      </dgm:t>
    </dgm:pt>
    <dgm:pt modelId="{104B3786-FD88-4F4D-9B7C-AF387BBA70FB}" type="pres">
      <dgm:prSet presAssocID="{FFFA8102-D658-104E-97D8-29671F1BB83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B498727-D34F-5D4D-B757-4A45E96CB922}" type="pres">
      <dgm:prSet presAssocID="{FFFA8102-D658-104E-97D8-29671F1BB83A}" presName="rootComposite" presStyleCnt="0"/>
      <dgm:spPr/>
      <dgm:t>
        <a:bodyPr/>
        <a:lstStyle/>
        <a:p>
          <a:endParaRPr lang="de-DE"/>
        </a:p>
      </dgm:t>
    </dgm:pt>
    <dgm:pt modelId="{11096D8F-7EDD-A94B-BA7F-4842FD558CE9}" type="pres">
      <dgm:prSet presAssocID="{FFFA8102-D658-104E-97D8-29671F1BB83A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1F6A2D-1445-224F-864F-66B775280B5A}" type="pres">
      <dgm:prSet presAssocID="{FFFA8102-D658-104E-97D8-29671F1BB83A}" presName="rootConnector" presStyleLbl="node3" presStyleIdx="6" presStyleCnt="16"/>
      <dgm:spPr/>
      <dgm:t>
        <a:bodyPr/>
        <a:lstStyle/>
        <a:p>
          <a:endParaRPr lang="en-US"/>
        </a:p>
      </dgm:t>
    </dgm:pt>
    <dgm:pt modelId="{E2A71E0E-E6B5-D946-B3EC-8BD8BE7624C2}" type="pres">
      <dgm:prSet presAssocID="{FFFA8102-D658-104E-97D8-29671F1BB83A}" presName="hierChild4" presStyleCnt="0"/>
      <dgm:spPr/>
      <dgm:t>
        <a:bodyPr/>
        <a:lstStyle/>
        <a:p>
          <a:endParaRPr lang="de-DE"/>
        </a:p>
      </dgm:t>
    </dgm:pt>
    <dgm:pt modelId="{62264519-4535-9642-A4EA-E3349F625A6A}" type="pres">
      <dgm:prSet presAssocID="{FFFA8102-D658-104E-97D8-29671F1BB83A}" presName="hierChild5" presStyleCnt="0"/>
      <dgm:spPr/>
      <dgm:t>
        <a:bodyPr/>
        <a:lstStyle/>
        <a:p>
          <a:endParaRPr lang="de-DE"/>
        </a:p>
      </dgm:t>
    </dgm:pt>
    <dgm:pt modelId="{94E01472-E06D-7F48-BEE9-4AFDE70DC955}" type="pres">
      <dgm:prSet presAssocID="{DC5F4C98-F7A6-834D-8199-C6DE85392782}" presName="hierChild5" presStyleCnt="0"/>
      <dgm:spPr/>
      <dgm:t>
        <a:bodyPr/>
        <a:lstStyle/>
        <a:p>
          <a:endParaRPr lang="de-DE"/>
        </a:p>
      </dgm:t>
    </dgm:pt>
    <dgm:pt modelId="{9B0B5BBB-533C-3F43-A66C-70E45BDE5433}" type="pres">
      <dgm:prSet presAssocID="{CB59C461-D618-E44C-AC9E-E98C08A07FCB}" presName="Name37" presStyleLbl="parChTrans1D2" presStyleIdx="2" presStyleCnt="6"/>
      <dgm:spPr/>
      <dgm:t>
        <a:bodyPr/>
        <a:lstStyle/>
        <a:p>
          <a:endParaRPr lang="en-US"/>
        </a:p>
      </dgm:t>
    </dgm:pt>
    <dgm:pt modelId="{5163FF16-2737-FC44-A5E6-4E0FEE397142}" type="pres">
      <dgm:prSet presAssocID="{37538C5A-4899-D945-9FA7-508F7E5B7BC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059384B-33F8-7A46-805D-F8BA61618EE0}" type="pres">
      <dgm:prSet presAssocID="{37538C5A-4899-D945-9FA7-508F7E5B7BCC}" presName="rootComposite" presStyleCnt="0"/>
      <dgm:spPr/>
      <dgm:t>
        <a:bodyPr/>
        <a:lstStyle/>
        <a:p>
          <a:endParaRPr lang="de-DE"/>
        </a:p>
      </dgm:t>
    </dgm:pt>
    <dgm:pt modelId="{013E3329-4A28-064B-B646-3CC5643C9521}" type="pres">
      <dgm:prSet presAssocID="{37538C5A-4899-D945-9FA7-508F7E5B7BCC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0D95E-3D7F-D645-BB8F-B6EBB35D4807}" type="pres">
      <dgm:prSet presAssocID="{37538C5A-4899-D945-9FA7-508F7E5B7BCC}" presName="rootConnector" presStyleLbl="node2" presStyleIdx="2" presStyleCnt="6"/>
      <dgm:spPr/>
      <dgm:t>
        <a:bodyPr/>
        <a:lstStyle/>
        <a:p>
          <a:endParaRPr lang="en-US"/>
        </a:p>
      </dgm:t>
    </dgm:pt>
    <dgm:pt modelId="{DFABB597-EFA5-C04A-B9AE-112270750001}" type="pres">
      <dgm:prSet presAssocID="{37538C5A-4899-D945-9FA7-508F7E5B7BCC}" presName="hierChild4" presStyleCnt="0"/>
      <dgm:spPr/>
      <dgm:t>
        <a:bodyPr/>
        <a:lstStyle/>
        <a:p>
          <a:endParaRPr lang="de-DE"/>
        </a:p>
      </dgm:t>
    </dgm:pt>
    <dgm:pt modelId="{BE5C2F8E-00E7-4C4B-AE73-0698EA52DE27}" type="pres">
      <dgm:prSet presAssocID="{37538C5A-4899-D945-9FA7-508F7E5B7BCC}" presName="hierChild5" presStyleCnt="0"/>
      <dgm:spPr/>
      <dgm:t>
        <a:bodyPr/>
        <a:lstStyle/>
        <a:p>
          <a:endParaRPr lang="de-DE"/>
        </a:p>
      </dgm:t>
    </dgm:pt>
    <dgm:pt modelId="{0CDC97DF-4F40-8A47-9551-DF913D0D44DA}" type="pres">
      <dgm:prSet presAssocID="{BD6A5067-384B-9F4E-BB8C-47448A5A0F6B}" presName="Name37" presStyleLbl="parChTrans1D2" presStyleIdx="3" presStyleCnt="6"/>
      <dgm:spPr/>
      <dgm:t>
        <a:bodyPr/>
        <a:lstStyle/>
        <a:p>
          <a:endParaRPr lang="en-US"/>
        </a:p>
      </dgm:t>
    </dgm:pt>
    <dgm:pt modelId="{09560308-E118-8B49-9751-40227137E7FD}" type="pres">
      <dgm:prSet presAssocID="{BEA48A63-F2DB-D140-981E-AE6E9F81C3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3A98C7-65D0-A54E-B871-BDB03AFE35BA}" type="pres">
      <dgm:prSet presAssocID="{BEA48A63-F2DB-D140-981E-AE6E9F81C3FC}" presName="rootComposite" presStyleCnt="0"/>
      <dgm:spPr/>
      <dgm:t>
        <a:bodyPr/>
        <a:lstStyle/>
        <a:p>
          <a:endParaRPr lang="de-DE"/>
        </a:p>
      </dgm:t>
    </dgm:pt>
    <dgm:pt modelId="{6D1CC756-7DBF-9442-BBB9-863D2FAFC628}" type="pres">
      <dgm:prSet presAssocID="{BEA48A63-F2DB-D140-981E-AE6E9F81C3FC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ED1923-DB2E-224E-8073-4431646E2843}" type="pres">
      <dgm:prSet presAssocID="{BEA48A63-F2DB-D140-981E-AE6E9F81C3FC}" presName="rootConnector" presStyleLbl="node2" presStyleIdx="3" presStyleCnt="6"/>
      <dgm:spPr/>
      <dgm:t>
        <a:bodyPr/>
        <a:lstStyle/>
        <a:p>
          <a:endParaRPr lang="en-US"/>
        </a:p>
      </dgm:t>
    </dgm:pt>
    <dgm:pt modelId="{A5A99808-5AB3-8046-9053-87906927EA8A}" type="pres">
      <dgm:prSet presAssocID="{BEA48A63-F2DB-D140-981E-AE6E9F81C3FC}" presName="hierChild4" presStyleCnt="0"/>
      <dgm:spPr/>
      <dgm:t>
        <a:bodyPr/>
        <a:lstStyle/>
        <a:p>
          <a:endParaRPr lang="de-DE"/>
        </a:p>
      </dgm:t>
    </dgm:pt>
    <dgm:pt modelId="{DE5CE3F8-FE05-7E45-93CC-A307F09599ED}" type="pres">
      <dgm:prSet presAssocID="{2AF5CE85-F45A-104D-ACD0-E638DF6752F9}" presName="Name37" presStyleLbl="parChTrans1D3" presStyleIdx="7" presStyleCnt="16"/>
      <dgm:spPr/>
      <dgm:t>
        <a:bodyPr/>
        <a:lstStyle/>
        <a:p>
          <a:endParaRPr lang="en-US"/>
        </a:p>
      </dgm:t>
    </dgm:pt>
    <dgm:pt modelId="{37BD174F-11DA-B044-8951-9E3B95736974}" type="pres">
      <dgm:prSet presAssocID="{1BF82D8D-D09B-D542-B6D4-3A277725709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E57D5B-DD5D-784C-A2A8-D41EE7FA1B93}" type="pres">
      <dgm:prSet presAssocID="{1BF82D8D-D09B-D542-B6D4-3A2777257091}" presName="rootComposite" presStyleCnt="0"/>
      <dgm:spPr/>
      <dgm:t>
        <a:bodyPr/>
        <a:lstStyle/>
        <a:p>
          <a:endParaRPr lang="de-DE"/>
        </a:p>
      </dgm:t>
    </dgm:pt>
    <dgm:pt modelId="{B1D5ADD9-A546-E141-8EEB-DC4002B0E27A}" type="pres">
      <dgm:prSet presAssocID="{1BF82D8D-D09B-D542-B6D4-3A2777257091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A4EA9B-FFDE-6E4D-BBE0-432F02DAE1CA}" type="pres">
      <dgm:prSet presAssocID="{1BF82D8D-D09B-D542-B6D4-3A2777257091}" presName="rootConnector" presStyleLbl="node3" presStyleIdx="7" presStyleCnt="16"/>
      <dgm:spPr/>
      <dgm:t>
        <a:bodyPr/>
        <a:lstStyle/>
        <a:p>
          <a:endParaRPr lang="en-US"/>
        </a:p>
      </dgm:t>
    </dgm:pt>
    <dgm:pt modelId="{FD24D521-4830-A343-9769-D723D96FC511}" type="pres">
      <dgm:prSet presAssocID="{1BF82D8D-D09B-D542-B6D4-3A2777257091}" presName="hierChild4" presStyleCnt="0"/>
      <dgm:spPr/>
      <dgm:t>
        <a:bodyPr/>
        <a:lstStyle/>
        <a:p>
          <a:endParaRPr lang="de-DE"/>
        </a:p>
      </dgm:t>
    </dgm:pt>
    <dgm:pt modelId="{6C4D2E2D-ACAB-0140-8BBD-C95C8BEC6B8A}" type="pres">
      <dgm:prSet presAssocID="{AEF59261-9273-B84A-A25C-2CB4CDB04FF7}" presName="Name37" presStyleLbl="parChTrans1D4" presStyleIdx="20" presStyleCnt="24"/>
      <dgm:spPr/>
      <dgm:t>
        <a:bodyPr/>
        <a:lstStyle/>
        <a:p>
          <a:endParaRPr lang="de-DE"/>
        </a:p>
      </dgm:t>
    </dgm:pt>
    <dgm:pt modelId="{F5ED3626-BBB6-FF4A-B0EA-B5FBFBFF7064}" type="pres">
      <dgm:prSet presAssocID="{05D83D24-D131-B948-B845-2280223CC077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1AF5B22-8DDE-9B43-912C-C9E987742F60}" type="pres">
      <dgm:prSet presAssocID="{05D83D24-D131-B948-B845-2280223CC077}" presName="rootComposite" presStyleCnt="0"/>
      <dgm:spPr/>
      <dgm:t>
        <a:bodyPr/>
        <a:lstStyle/>
        <a:p>
          <a:endParaRPr lang="de-DE"/>
        </a:p>
      </dgm:t>
    </dgm:pt>
    <dgm:pt modelId="{01554D29-AA93-0B47-B07B-EC7F615CD820}" type="pres">
      <dgm:prSet presAssocID="{05D83D24-D131-B948-B845-2280223CC077}" presName="rootText" presStyleLbl="node4" presStyleIdx="2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563EEF-1D8D-1844-BC75-D4B74FA30FAF}" type="pres">
      <dgm:prSet presAssocID="{05D83D24-D131-B948-B845-2280223CC077}" presName="rootConnector" presStyleLbl="node4" presStyleIdx="20" presStyleCnt="24"/>
      <dgm:spPr/>
      <dgm:t>
        <a:bodyPr/>
        <a:lstStyle/>
        <a:p>
          <a:endParaRPr lang="en-US"/>
        </a:p>
      </dgm:t>
    </dgm:pt>
    <dgm:pt modelId="{76D27609-8991-774F-9054-CC919ECB325E}" type="pres">
      <dgm:prSet presAssocID="{05D83D24-D131-B948-B845-2280223CC077}" presName="hierChild4" presStyleCnt="0"/>
      <dgm:spPr/>
      <dgm:t>
        <a:bodyPr/>
        <a:lstStyle/>
        <a:p>
          <a:endParaRPr lang="de-DE"/>
        </a:p>
      </dgm:t>
    </dgm:pt>
    <dgm:pt modelId="{0568714F-F01A-3D47-BF45-1D25CF062599}" type="pres">
      <dgm:prSet presAssocID="{05D83D24-D131-B948-B845-2280223CC077}" presName="hierChild5" presStyleCnt="0"/>
      <dgm:spPr/>
      <dgm:t>
        <a:bodyPr/>
        <a:lstStyle/>
        <a:p>
          <a:endParaRPr lang="de-DE"/>
        </a:p>
      </dgm:t>
    </dgm:pt>
    <dgm:pt modelId="{17F3E247-D3DD-734B-8864-8E4C10E131A0}" type="pres">
      <dgm:prSet presAssocID="{9E29C58D-915B-A14C-92AB-AF91E591B5E6}" presName="Name37" presStyleLbl="parChTrans1D4" presStyleIdx="21" presStyleCnt="24"/>
      <dgm:spPr/>
      <dgm:t>
        <a:bodyPr/>
        <a:lstStyle/>
        <a:p>
          <a:endParaRPr lang="de-DE"/>
        </a:p>
      </dgm:t>
    </dgm:pt>
    <dgm:pt modelId="{00416917-C08F-EE4C-82C4-733CE6A82A7C}" type="pres">
      <dgm:prSet presAssocID="{22659607-6A57-894D-9BDB-56DC372E3AEB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17D4C00-45F9-B341-A54B-67A6A98772D7}" type="pres">
      <dgm:prSet presAssocID="{22659607-6A57-894D-9BDB-56DC372E3AEB}" presName="rootComposite" presStyleCnt="0"/>
      <dgm:spPr/>
      <dgm:t>
        <a:bodyPr/>
        <a:lstStyle/>
        <a:p>
          <a:endParaRPr lang="de-DE"/>
        </a:p>
      </dgm:t>
    </dgm:pt>
    <dgm:pt modelId="{8225CD04-3257-9947-87E9-4CB0082548F1}" type="pres">
      <dgm:prSet presAssocID="{22659607-6A57-894D-9BDB-56DC372E3AEB}" presName="rootText" presStyleLbl="node4" presStyleIdx="21" presStyleCnt="24" custScaleY="1407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D39B7-3DA9-7C4C-92DD-FDE6CF7C9812}" type="pres">
      <dgm:prSet presAssocID="{22659607-6A57-894D-9BDB-56DC372E3AEB}" presName="rootConnector" presStyleLbl="node4" presStyleIdx="21" presStyleCnt="24"/>
      <dgm:spPr/>
      <dgm:t>
        <a:bodyPr/>
        <a:lstStyle/>
        <a:p>
          <a:endParaRPr lang="en-US"/>
        </a:p>
      </dgm:t>
    </dgm:pt>
    <dgm:pt modelId="{80E7A57A-5F9C-B54C-819F-06F5B60C7568}" type="pres">
      <dgm:prSet presAssocID="{22659607-6A57-894D-9BDB-56DC372E3AEB}" presName="hierChild4" presStyleCnt="0"/>
      <dgm:spPr/>
      <dgm:t>
        <a:bodyPr/>
        <a:lstStyle/>
        <a:p>
          <a:endParaRPr lang="de-DE"/>
        </a:p>
      </dgm:t>
    </dgm:pt>
    <dgm:pt modelId="{936DFF87-896D-1D4D-98D9-B0EC92F60F74}" type="pres">
      <dgm:prSet presAssocID="{22659607-6A57-894D-9BDB-56DC372E3AEB}" presName="hierChild5" presStyleCnt="0"/>
      <dgm:spPr/>
      <dgm:t>
        <a:bodyPr/>
        <a:lstStyle/>
        <a:p>
          <a:endParaRPr lang="de-DE"/>
        </a:p>
      </dgm:t>
    </dgm:pt>
    <dgm:pt modelId="{1C00BA8A-EEEF-1543-8EB5-4E7C2DA4A40C}" type="pres">
      <dgm:prSet presAssocID="{1BF82D8D-D09B-D542-B6D4-3A2777257091}" presName="hierChild5" presStyleCnt="0"/>
      <dgm:spPr/>
      <dgm:t>
        <a:bodyPr/>
        <a:lstStyle/>
        <a:p>
          <a:endParaRPr lang="de-DE"/>
        </a:p>
      </dgm:t>
    </dgm:pt>
    <dgm:pt modelId="{17667F60-6414-8443-9E2A-E31F02C15AEB}" type="pres">
      <dgm:prSet presAssocID="{ECF666EC-7DC0-FC4F-B16D-2004D8097407}" presName="Name37" presStyleLbl="parChTrans1D3" presStyleIdx="8" presStyleCnt="16"/>
      <dgm:spPr/>
      <dgm:t>
        <a:bodyPr/>
        <a:lstStyle/>
        <a:p>
          <a:endParaRPr lang="en-US"/>
        </a:p>
      </dgm:t>
    </dgm:pt>
    <dgm:pt modelId="{76E5154D-2910-324B-B95D-D4F4DF41B836}" type="pres">
      <dgm:prSet presAssocID="{5C5E89D2-510D-C346-A7D5-308E26A55E3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5953B4-CA60-914D-80C6-0D9A2D67A387}" type="pres">
      <dgm:prSet presAssocID="{5C5E89D2-510D-C346-A7D5-308E26A55E3C}" presName="rootComposite" presStyleCnt="0"/>
      <dgm:spPr/>
      <dgm:t>
        <a:bodyPr/>
        <a:lstStyle/>
        <a:p>
          <a:endParaRPr lang="de-DE"/>
        </a:p>
      </dgm:t>
    </dgm:pt>
    <dgm:pt modelId="{F4492D31-06E1-4E42-AD4A-20BA680106D7}" type="pres">
      <dgm:prSet presAssocID="{5C5E89D2-510D-C346-A7D5-308E26A55E3C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B1BB0-EDED-C145-B566-42345E7FB522}" type="pres">
      <dgm:prSet presAssocID="{5C5E89D2-510D-C346-A7D5-308E26A55E3C}" presName="rootConnector" presStyleLbl="node3" presStyleIdx="8" presStyleCnt="16"/>
      <dgm:spPr/>
      <dgm:t>
        <a:bodyPr/>
        <a:lstStyle/>
        <a:p>
          <a:endParaRPr lang="en-US"/>
        </a:p>
      </dgm:t>
    </dgm:pt>
    <dgm:pt modelId="{DEB7940E-DC6C-4047-A76D-C3B0F68A080C}" type="pres">
      <dgm:prSet presAssocID="{5C5E89D2-510D-C346-A7D5-308E26A55E3C}" presName="hierChild4" presStyleCnt="0"/>
      <dgm:spPr/>
      <dgm:t>
        <a:bodyPr/>
        <a:lstStyle/>
        <a:p>
          <a:endParaRPr lang="de-DE"/>
        </a:p>
      </dgm:t>
    </dgm:pt>
    <dgm:pt modelId="{B356503D-4CF0-9944-A360-16FEA066001C}" type="pres">
      <dgm:prSet presAssocID="{5C5E89D2-510D-C346-A7D5-308E26A55E3C}" presName="hierChild5" presStyleCnt="0"/>
      <dgm:spPr/>
      <dgm:t>
        <a:bodyPr/>
        <a:lstStyle/>
        <a:p>
          <a:endParaRPr lang="de-DE"/>
        </a:p>
      </dgm:t>
    </dgm:pt>
    <dgm:pt modelId="{8664A3BF-9CA4-354E-B200-20FF5309BE20}" type="pres">
      <dgm:prSet presAssocID="{7A5447E1-55E7-AC4E-88FC-6ED95B20A836}" presName="Name37" presStyleLbl="parChTrans1D3" presStyleIdx="9" presStyleCnt="16"/>
      <dgm:spPr/>
      <dgm:t>
        <a:bodyPr/>
        <a:lstStyle/>
        <a:p>
          <a:endParaRPr lang="en-US"/>
        </a:p>
      </dgm:t>
    </dgm:pt>
    <dgm:pt modelId="{DEF0CC9A-19C8-1D48-B7BE-6B9EA3B85EAC}" type="pres">
      <dgm:prSet presAssocID="{6D1AF49A-5C3F-C34C-AB43-09277E7D698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533C2A1C-8E7A-9542-9F89-30E17D57FEAF}" type="pres">
      <dgm:prSet presAssocID="{6D1AF49A-5C3F-C34C-AB43-09277E7D698C}" presName="rootComposite" presStyleCnt="0"/>
      <dgm:spPr/>
      <dgm:t>
        <a:bodyPr/>
        <a:lstStyle/>
        <a:p>
          <a:endParaRPr lang="de-DE"/>
        </a:p>
      </dgm:t>
    </dgm:pt>
    <dgm:pt modelId="{FBD450F9-FD4E-234C-A08F-F55E39AAA9AF}" type="pres">
      <dgm:prSet presAssocID="{6D1AF49A-5C3F-C34C-AB43-09277E7D698C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A44AA1-D551-5E41-BE4F-0383837EE790}" type="pres">
      <dgm:prSet presAssocID="{6D1AF49A-5C3F-C34C-AB43-09277E7D698C}" presName="rootConnector" presStyleLbl="node3" presStyleIdx="9" presStyleCnt="16"/>
      <dgm:spPr/>
      <dgm:t>
        <a:bodyPr/>
        <a:lstStyle/>
        <a:p>
          <a:endParaRPr lang="en-US"/>
        </a:p>
      </dgm:t>
    </dgm:pt>
    <dgm:pt modelId="{9EE68B4E-5D66-2441-9CF6-D6152CA6E21D}" type="pres">
      <dgm:prSet presAssocID="{6D1AF49A-5C3F-C34C-AB43-09277E7D698C}" presName="hierChild4" presStyleCnt="0"/>
      <dgm:spPr/>
      <dgm:t>
        <a:bodyPr/>
        <a:lstStyle/>
        <a:p>
          <a:endParaRPr lang="de-DE"/>
        </a:p>
      </dgm:t>
    </dgm:pt>
    <dgm:pt modelId="{6917B12D-8D7A-E84E-8B0F-7828DE03949F}" type="pres">
      <dgm:prSet presAssocID="{6D1AF49A-5C3F-C34C-AB43-09277E7D698C}" presName="hierChild5" presStyleCnt="0"/>
      <dgm:spPr/>
      <dgm:t>
        <a:bodyPr/>
        <a:lstStyle/>
        <a:p>
          <a:endParaRPr lang="de-DE"/>
        </a:p>
      </dgm:t>
    </dgm:pt>
    <dgm:pt modelId="{BBFDBA66-D84E-E94C-8AC0-DB4495972786}" type="pres">
      <dgm:prSet presAssocID="{BEA48A63-F2DB-D140-981E-AE6E9F81C3FC}" presName="hierChild5" presStyleCnt="0"/>
      <dgm:spPr/>
      <dgm:t>
        <a:bodyPr/>
        <a:lstStyle/>
        <a:p>
          <a:endParaRPr lang="de-DE"/>
        </a:p>
      </dgm:t>
    </dgm:pt>
    <dgm:pt modelId="{808AEA47-9732-4F41-9ADA-DCF7AFC441B0}" type="pres">
      <dgm:prSet presAssocID="{41A1BA35-5455-EE4B-A43C-027885BA85BE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535BE11-BE56-124B-A4C9-89C1BBCFC091}" type="pres">
      <dgm:prSet presAssocID="{96AA0A07-D9A4-7C40-AB2E-0F61B5433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03317B4-E98B-964A-A14B-CDA0424A4618}" type="pres">
      <dgm:prSet presAssocID="{96AA0A07-D9A4-7C40-AB2E-0F61B5433530}" presName="rootComposite" presStyleCnt="0"/>
      <dgm:spPr/>
      <dgm:t>
        <a:bodyPr/>
        <a:lstStyle/>
        <a:p>
          <a:endParaRPr lang="de-DE"/>
        </a:p>
      </dgm:t>
    </dgm:pt>
    <dgm:pt modelId="{79D6303D-D86F-C144-9B03-B27ECE9E9768}" type="pres">
      <dgm:prSet presAssocID="{96AA0A07-D9A4-7C40-AB2E-0F61B5433530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6FF9B9-BEE1-1346-9505-96E933FB04F5}" type="pres">
      <dgm:prSet presAssocID="{96AA0A07-D9A4-7C40-AB2E-0F61B5433530}" presName="rootConnector" presStyleLbl="node2" presStyleIdx="4" presStyleCnt="6"/>
      <dgm:spPr/>
      <dgm:t>
        <a:bodyPr/>
        <a:lstStyle/>
        <a:p>
          <a:endParaRPr lang="en-US"/>
        </a:p>
      </dgm:t>
    </dgm:pt>
    <dgm:pt modelId="{AE8B0D60-2ED4-1142-A79D-9C271C6BA7CA}" type="pres">
      <dgm:prSet presAssocID="{96AA0A07-D9A4-7C40-AB2E-0F61B5433530}" presName="hierChild4" presStyleCnt="0"/>
      <dgm:spPr/>
      <dgm:t>
        <a:bodyPr/>
        <a:lstStyle/>
        <a:p>
          <a:endParaRPr lang="de-DE"/>
        </a:p>
      </dgm:t>
    </dgm:pt>
    <dgm:pt modelId="{86EFF483-7E9E-2145-90A0-3F8F752B00D0}" type="pres">
      <dgm:prSet presAssocID="{9B521CA8-B8D8-064F-986D-2A1E7C76D09D}" presName="Name37" presStyleLbl="parChTrans1D3" presStyleIdx="10" presStyleCnt="16"/>
      <dgm:spPr/>
      <dgm:t>
        <a:bodyPr/>
        <a:lstStyle/>
        <a:p>
          <a:endParaRPr lang="en-US"/>
        </a:p>
      </dgm:t>
    </dgm:pt>
    <dgm:pt modelId="{DDAEF177-5503-154C-B589-D81E94EABDD5}" type="pres">
      <dgm:prSet presAssocID="{96CD4339-9344-724D-A1A9-333F6ED4FFA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1B33817-8DD7-1846-85B3-C34713B1BC07}" type="pres">
      <dgm:prSet presAssocID="{96CD4339-9344-724D-A1A9-333F6ED4FFA6}" presName="rootComposite" presStyleCnt="0"/>
      <dgm:spPr/>
      <dgm:t>
        <a:bodyPr/>
        <a:lstStyle/>
        <a:p>
          <a:endParaRPr lang="de-DE"/>
        </a:p>
      </dgm:t>
    </dgm:pt>
    <dgm:pt modelId="{9F4E9602-3F5B-A84B-AB0E-D902E774C227}" type="pres">
      <dgm:prSet presAssocID="{96CD4339-9344-724D-A1A9-333F6ED4FFA6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C680C2-672C-0C47-98CF-59E4F820C983}" type="pres">
      <dgm:prSet presAssocID="{96CD4339-9344-724D-A1A9-333F6ED4FFA6}" presName="rootConnector" presStyleLbl="node3" presStyleIdx="10" presStyleCnt="16"/>
      <dgm:spPr/>
      <dgm:t>
        <a:bodyPr/>
        <a:lstStyle/>
        <a:p>
          <a:endParaRPr lang="en-US"/>
        </a:p>
      </dgm:t>
    </dgm:pt>
    <dgm:pt modelId="{02381FF7-6DF8-3F46-AD89-2E5C73379D9E}" type="pres">
      <dgm:prSet presAssocID="{96CD4339-9344-724D-A1A9-333F6ED4FFA6}" presName="hierChild4" presStyleCnt="0"/>
      <dgm:spPr/>
      <dgm:t>
        <a:bodyPr/>
        <a:lstStyle/>
        <a:p>
          <a:endParaRPr lang="de-DE"/>
        </a:p>
      </dgm:t>
    </dgm:pt>
    <dgm:pt modelId="{049B82F5-0AD4-ED40-8984-59465F359A2A}" type="pres">
      <dgm:prSet presAssocID="{96CD4339-9344-724D-A1A9-333F6ED4FFA6}" presName="hierChild5" presStyleCnt="0"/>
      <dgm:spPr/>
      <dgm:t>
        <a:bodyPr/>
        <a:lstStyle/>
        <a:p>
          <a:endParaRPr lang="de-DE"/>
        </a:p>
      </dgm:t>
    </dgm:pt>
    <dgm:pt modelId="{E575B34A-7EEB-1549-98FD-8FFAADFEEB63}" type="pres">
      <dgm:prSet presAssocID="{68BD6D96-3C0A-B248-883E-F6D606376236}" presName="Name37" presStyleLbl="parChTrans1D3" presStyleIdx="11" presStyleCnt="16"/>
      <dgm:spPr/>
      <dgm:t>
        <a:bodyPr/>
        <a:lstStyle/>
        <a:p>
          <a:endParaRPr lang="en-US"/>
        </a:p>
      </dgm:t>
    </dgm:pt>
    <dgm:pt modelId="{27E7978A-F77F-F849-B9D6-A9D5B89C4F65}" type="pres">
      <dgm:prSet presAssocID="{1500E446-1E29-2544-9807-EC3CF3B93C28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CF4C857-FAAC-6D46-8EA8-13FBEEDF0AE0}" type="pres">
      <dgm:prSet presAssocID="{1500E446-1E29-2544-9807-EC3CF3B93C28}" presName="rootComposite" presStyleCnt="0"/>
      <dgm:spPr/>
      <dgm:t>
        <a:bodyPr/>
        <a:lstStyle/>
        <a:p>
          <a:endParaRPr lang="de-DE"/>
        </a:p>
      </dgm:t>
    </dgm:pt>
    <dgm:pt modelId="{A1C1FDC0-A92E-134E-BCA4-0549EBC9F8E9}" type="pres">
      <dgm:prSet presAssocID="{1500E446-1E29-2544-9807-EC3CF3B93C28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17ECF4-43B5-1944-A6CA-D51ADC781328}" type="pres">
      <dgm:prSet presAssocID="{1500E446-1E29-2544-9807-EC3CF3B93C28}" presName="rootConnector" presStyleLbl="node3" presStyleIdx="11" presStyleCnt="16"/>
      <dgm:spPr/>
      <dgm:t>
        <a:bodyPr/>
        <a:lstStyle/>
        <a:p>
          <a:endParaRPr lang="en-US"/>
        </a:p>
      </dgm:t>
    </dgm:pt>
    <dgm:pt modelId="{0A206FF2-D60F-D94F-A189-7B084D0CD712}" type="pres">
      <dgm:prSet presAssocID="{1500E446-1E29-2544-9807-EC3CF3B93C28}" presName="hierChild4" presStyleCnt="0"/>
      <dgm:spPr/>
      <dgm:t>
        <a:bodyPr/>
        <a:lstStyle/>
        <a:p>
          <a:endParaRPr lang="de-DE"/>
        </a:p>
      </dgm:t>
    </dgm:pt>
    <dgm:pt modelId="{5F617D9D-A914-DC45-9989-A2FA568CBD28}" type="pres">
      <dgm:prSet presAssocID="{1500E446-1E29-2544-9807-EC3CF3B93C28}" presName="hierChild5" presStyleCnt="0"/>
      <dgm:spPr/>
      <dgm:t>
        <a:bodyPr/>
        <a:lstStyle/>
        <a:p>
          <a:endParaRPr lang="de-DE"/>
        </a:p>
      </dgm:t>
    </dgm:pt>
    <dgm:pt modelId="{FC6F6ABD-F002-1B4F-8845-1287D7763972}" type="pres">
      <dgm:prSet presAssocID="{52011C4A-E881-DB4C-A3A9-BDF0DA6F7BB3}" presName="Name37" presStyleLbl="parChTrans1D3" presStyleIdx="12" presStyleCnt="16"/>
      <dgm:spPr/>
      <dgm:t>
        <a:bodyPr/>
        <a:lstStyle/>
        <a:p>
          <a:endParaRPr lang="en-US"/>
        </a:p>
      </dgm:t>
    </dgm:pt>
    <dgm:pt modelId="{B25A0257-FD5D-9F40-8F4B-3DA8ABCDDFAC}" type="pres">
      <dgm:prSet presAssocID="{60730F7D-2FCF-504A-92B0-A46F1199D3F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72749CB-9CAE-6642-92EB-57765C692DD7}" type="pres">
      <dgm:prSet presAssocID="{60730F7D-2FCF-504A-92B0-A46F1199D3F5}" presName="rootComposite" presStyleCnt="0"/>
      <dgm:spPr/>
      <dgm:t>
        <a:bodyPr/>
        <a:lstStyle/>
        <a:p>
          <a:endParaRPr lang="de-DE"/>
        </a:p>
      </dgm:t>
    </dgm:pt>
    <dgm:pt modelId="{B00F9C76-4FB8-E14E-8FCB-58D202AFDE73}" type="pres">
      <dgm:prSet presAssocID="{60730F7D-2FCF-504A-92B0-A46F1199D3F5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07EFB-3C90-3C46-9546-D80F37EC6C98}" type="pres">
      <dgm:prSet presAssocID="{60730F7D-2FCF-504A-92B0-A46F1199D3F5}" presName="rootConnector" presStyleLbl="node3" presStyleIdx="12" presStyleCnt="16"/>
      <dgm:spPr/>
      <dgm:t>
        <a:bodyPr/>
        <a:lstStyle/>
        <a:p>
          <a:endParaRPr lang="en-US"/>
        </a:p>
      </dgm:t>
    </dgm:pt>
    <dgm:pt modelId="{97DB82BF-D611-CD4F-9D1D-9195BD83E741}" type="pres">
      <dgm:prSet presAssocID="{60730F7D-2FCF-504A-92B0-A46F1199D3F5}" presName="hierChild4" presStyleCnt="0"/>
      <dgm:spPr/>
      <dgm:t>
        <a:bodyPr/>
        <a:lstStyle/>
        <a:p>
          <a:endParaRPr lang="de-DE"/>
        </a:p>
      </dgm:t>
    </dgm:pt>
    <dgm:pt modelId="{880AEB11-F936-4A48-AFE7-D75970BDDFCF}" type="pres">
      <dgm:prSet presAssocID="{60730F7D-2FCF-504A-92B0-A46F1199D3F5}" presName="hierChild5" presStyleCnt="0"/>
      <dgm:spPr/>
      <dgm:t>
        <a:bodyPr/>
        <a:lstStyle/>
        <a:p>
          <a:endParaRPr lang="de-DE"/>
        </a:p>
      </dgm:t>
    </dgm:pt>
    <dgm:pt modelId="{52CA8F23-306C-334C-98FA-7E5D188F2694}" type="pres">
      <dgm:prSet presAssocID="{12F2387E-E800-A740-AD7C-E3D9126FF869}" presName="Name37" presStyleLbl="parChTrans1D3" presStyleIdx="13" presStyleCnt="16"/>
      <dgm:spPr/>
      <dgm:t>
        <a:bodyPr/>
        <a:lstStyle/>
        <a:p>
          <a:endParaRPr lang="en-US"/>
        </a:p>
      </dgm:t>
    </dgm:pt>
    <dgm:pt modelId="{241EC614-FA7E-F946-814F-DDAB1E4E3B8E}" type="pres">
      <dgm:prSet presAssocID="{F80B660F-E09A-6343-8B1C-05C8BAF19A6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CCA42B3-BBCA-E243-93EA-75E192CEA5C6}" type="pres">
      <dgm:prSet presAssocID="{F80B660F-E09A-6343-8B1C-05C8BAF19A64}" presName="rootComposite" presStyleCnt="0"/>
      <dgm:spPr/>
      <dgm:t>
        <a:bodyPr/>
        <a:lstStyle/>
        <a:p>
          <a:endParaRPr lang="de-DE"/>
        </a:p>
      </dgm:t>
    </dgm:pt>
    <dgm:pt modelId="{E9794DA0-CD30-074F-B9E7-BA1DA063E115}" type="pres">
      <dgm:prSet presAssocID="{F80B660F-E09A-6343-8B1C-05C8BAF19A64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F466F2-53FA-2947-8CC2-F28B228799F7}" type="pres">
      <dgm:prSet presAssocID="{F80B660F-E09A-6343-8B1C-05C8BAF19A64}" presName="rootConnector" presStyleLbl="node3" presStyleIdx="13" presStyleCnt="16"/>
      <dgm:spPr/>
      <dgm:t>
        <a:bodyPr/>
        <a:lstStyle/>
        <a:p>
          <a:endParaRPr lang="en-US"/>
        </a:p>
      </dgm:t>
    </dgm:pt>
    <dgm:pt modelId="{E0CE7284-3D40-A04E-B230-63ED81DF1E52}" type="pres">
      <dgm:prSet presAssocID="{F80B660F-E09A-6343-8B1C-05C8BAF19A64}" presName="hierChild4" presStyleCnt="0"/>
      <dgm:spPr/>
      <dgm:t>
        <a:bodyPr/>
        <a:lstStyle/>
        <a:p>
          <a:endParaRPr lang="de-DE"/>
        </a:p>
      </dgm:t>
    </dgm:pt>
    <dgm:pt modelId="{2DF0C198-B76D-A041-94CC-837E42B19798}" type="pres">
      <dgm:prSet presAssocID="{F80B660F-E09A-6343-8B1C-05C8BAF19A64}" presName="hierChild5" presStyleCnt="0"/>
      <dgm:spPr/>
      <dgm:t>
        <a:bodyPr/>
        <a:lstStyle/>
        <a:p>
          <a:endParaRPr lang="de-DE"/>
        </a:p>
      </dgm:t>
    </dgm:pt>
    <dgm:pt modelId="{881ED7FF-9AB5-1C4C-AD08-09B0476B0660}" type="pres">
      <dgm:prSet presAssocID="{96AA0A07-D9A4-7C40-AB2E-0F61B5433530}" presName="hierChild5" presStyleCnt="0"/>
      <dgm:spPr/>
      <dgm:t>
        <a:bodyPr/>
        <a:lstStyle/>
        <a:p>
          <a:endParaRPr lang="de-DE"/>
        </a:p>
      </dgm:t>
    </dgm:pt>
    <dgm:pt modelId="{7E9B7BEB-B531-EB42-A1C5-2F1BB10C5927}" type="pres">
      <dgm:prSet presAssocID="{BC1EB8B3-848F-5943-9E7C-0C5F657FD125}" presName="Name37" presStyleLbl="parChTrans1D2" presStyleIdx="5" presStyleCnt="6"/>
      <dgm:spPr/>
      <dgm:t>
        <a:bodyPr/>
        <a:lstStyle/>
        <a:p>
          <a:endParaRPr lang="de-DE"/>
        </a:p>
      </dgm:t>
    </dgm:pt>
    <dgm:pt modelId="{4EB33CFA-2A21-0843-B6DB-8307EC7CF280}" type="pres">
      <dgm:prSet presAssocID="{06F13D8D-428C-BB42-8FA7-207063F589E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DE1D4D0-515D-A24E-ADCB-4436759E1F76}" type="pres">
      <dgm:prSet presAssocID="{06F13D8D-428C-BB42-8FA7-207063F589EA}" presName="rootComposite" presStyleCnt="0"/>
      <dgm:spPr/>
      <dgm:t>
        <a:bodyPr/>
        <a:lstStyle/>
        <a:p>
          <a:endParaRPr lang="de-DE"/>
        </a:p>
      </dgm:t>
    </dgm:pt>
    <dgm:pt modelId="{9AE37012-6A5A-3B43-8A2D-7649767DEB26}" type="pres">
      <dgm:prSet presAssocID="{06F13D8D-428C-BB42-8FA7-207063F589EA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3B788-B262-A448-BD69-94A0482806E4}" type="pres">
      <dgm:prSet presAssocID="{06F13D8D-428C-BB42-8FA7-207063F589EA}" presName="rootConnector" presStyleLbl="node2" presStyleIdx="5" presStyleCnt="6"/>
      <dgm:spPr/>
      <dgm:t>
        <a:bodyPr/>
        <a:lstStyle/>
        <a:p>
          <a:endParaRPr lang="en-US"/>
        </a:p>
      </dgm:t>
    </dgm:pt>
    <dgm:pt modelId="{CE68E832-0675-FE45-AD16-242FA262FD89}" type="pres">
      <dgm:prSet presAssocID="{06F13D8D-428C-BB42-8FA7-207063F589EA}" presName="hierChild4" presStyleCnt="0"/>
      <dgm:spPr/>
      <dgm:t>
        <a:bodyPr/>
        <a:lstStyle/>
        <a:p>
          <a:endParaRPr lang="de-DE"/>
        </a:p>
      </dgm:t>
    </dgm:pt>
    <dgm:pt modelId="{54DDDC93-700C-6141-B76F-97C0429B5C49}" type="pres">
      <dgm:prSet presAssocID="{A65D8D35-F82C-7F44-9F52-8D043F7AED0F}" presName="Name37" presStyleLbl="parChTrans1D3" presStyleIdx="14" presStyleCnt="16"/>
      <dgm:spPr/>
      <dgm:t>
        <a:bodyPr/>
        <a:lstStyle/>
        <a:p>
          <a:endParaRPr lang="de-DE"/>
        </a:p>
      </dgm:t>
    </dgm:pt>
    <dgm:pt modelId="{B3E4D2B1-7562-A94F-8C88-B27D7720B65E}" type="pres">
      <dgm:prSet presAssocID="{29B3C850-3F07-E44C-8C44-6443EF7D749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E3B11C9-B445-CA4A-85D1-3089DC40E6AE}" type="pres">
      <dgm:prSet presAssocID="{29B3C850-3F07-E44C-8C44-6443EF7D7490}" presName="rootComposite" presStyleCnt="0"/>
      <dgm:spPr/>
      <dgm:t>
        <a:bodyPr/>
        <a:lstStyle/>
        <a:p>
          <a:endParaRPr lang="de-DE"/>
        </a:p>
      </dgm:t>
    </dgm:pt>
    <dgm:pt modelId="{68258C23-A2A3-1640-907C-4D483B70C8BC}" type="pres">
      <dgm:prSet presAssocID="{29B3C850-3F07-E44C-8C44-6443EF7D7490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831D5-B35E-3F4A-9CE2-143F2E026150}" type="pres">
      <dgm:prSet presAssocID="{29B3C850-3F07-E44C-8C44-6443EF7D7490}" presName="rootConnector" presStyleLbl="node3" presStyleIdx="14" presStyleCnt="16"/>
      <dgm:spPr/>
      <dgm:t>
        <a:bodyPr/>
        <a:lstStyle/>
        <a:p>
          <a:endParaRPr lang="en-US"/>
        </a:p>
      </dgm:t>
    </dgm:pt>
    <dgm:pt modelId="{35ED7383-1AC3-3E4C-A943-43242A24AD4F}" type="pres">
      <dgm:prSet presAssocID="{29B3C850-3F07-E44C-8C44-6443EF7D7490}" presName="hierChild4" presStyleCnt="0"/>
      <dgm:spPr/>
      <dgm:t>
        <a:bodyPr/>
        <a:lstStyle/>
        <a:p>
          <a:endParaRPr lang="de-DE"/>
        </a:p>
      </dgm:t>
    </dgm:pt>
    <dgm:pt modelId="{87E552BA-8680-B943-B76D-EB881687D874}" type="pres">
      <dgm:prSet presAssocID="{462B0805-B8DA-8849-9F1C-63C354BA80A5}" presName="Name37" presStyleLbl="parChTrans1D4" presStyleIdx="22" presStyleCnt="24"/>
      <dgm:spPr/>
      <dgm:t>
        <a:bodyPr/>
        <a:lstStyle/>
        <a:p>
          <a:endParaRPr lang="de-DE"/>
        </a:p>
      </dgm:t>
    </dgm:pt>
    <dgm:pt modelId="{737DFCE1-4160-2547-9B9F-B4E1C26CF5BD}" type="pres">
      <dgm:prSet presAssocID="{CC21A7BF-A9D6-CB4C-B4A4-2D77D70C90C7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03067FD-F700-D14F-8EF3-F5AA83FF5058}" type="pres">
      <dgm:prSet presAssocID="{CC21A7BF-A9D6-CB4C-B4A4-2D77D70C90C7}" presName="rootComposite" presStyleCnt="0"/>
      <dgm:spPr/>
      <dgm:t>
        <a:bodyPr/>
        <a:lstStyle/>
        <a:p>
          <a:endParaRPr lang="de-DE"/>
        </a:p>
      </dgm:t>
    </dgm:pt>
    <dgm:pt modelId="{6980D951-5B70-3142-B07B-9A90C9D70EB0}" type="pres">
      <dgm:prSet presAssocID="{CC21A7BF-A9D6-CB4C-B4A4-2D77D70C90C7}" presName="rootText" presStyleLbl="node4" presStyleIdx="2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4D110E-2ABA-2743-8180-66947F98350F}" type="pres">
      <dgm:prSet presAssocID="{CC21A7BF-A9D6-CB4C-B4A4-2D77D70C90C7}" presName="rootConnector" presStyleLbl="node4" presStyleIdx="22" presStyleCnt="24"/>
      <dgm:spPr/>
      <dgm:t>
        <a:bodyPr/>
        <a:lstStyle/>
        <a:p>
          <a:endParaRPr lang="en-US"/>
        </a:p>
      </dgm:t>
    </dgm:pt>
    <dgm:pt modelId="{E42D58F8-16B8-8A42-8853-898494F0C508}" type="pres">
      <dgm:prSet presAssocID="{CC21A7BF-A9D6-CB4C-B4A4-2D77D70C90C7}" presName="hierChild4" presStyleCnt="0"/>
      <dgm:spPr/>
      <dgm:t>
        <a:bodyPr/>
        <a:lstStyle/>
        <a:p>
          <a:endParaRPr lang="de-DE"/>
        </a:p>
      </dgm:t>
    </dgm:pt>
    <dgm:pt modelId="{7D5FD6A6-A1C8-A843-93C4-500083E25F8B}" type="pres">
      <dgm:prSet presAssocID="{CC21A7BF-A9D6-CB4C-B4A4-2D77D70C90C7}" presName="hierChild5" presStyleCnt="0"/>
      <dgm:spPr/>
      <dgm:t>
        <a:bodyPr/>
        <a:lstStyle/>
        <a:p>
          <a:endParaRPr lang="de-DE"/>
        </a:p>
      </dgm:t>
    </dgm:pt>
    <dgm:pt modelId="{BE3EB4CB-C748-0A49-BEE7-51D3D6E245C2}" type="pres">
      <dgm:prSet presAssocID="{D7A0EC87-8EFD-584B-B661-9DC22A0E7EBB}" presName="Name37" presStyleLbl="parChTrans1D4" presStyleIdx="23" presStyleCnt="24"/>
      <dgm:spPr/>
      <dgm:t>
        <a:bodyPr/>
        <a:lstStyle/>
        <a:p>
          <a:endParaRPr lang="de-DE"/>
        </a:p>
      </dgm:t>
    </dgm:pt>
    <dgm:pt modelId="{CE16C2EC-E195-2340-A084-86AF9BB7BC56}" type="pres">
      <dgm:prSet presAssocID="{EBC5A31C-32BA-6E45-8FE5-1CEBCF24AFDD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BFFE1463-7117-3D43-8CA7-F9E5C50124D8}" type="pres">
      <dgm:prSet presAssocID="{EBC5A31C-32BA-6E45-8FE5-1CEBCF24AFDD}" presName="rootComposite" presStyleCnt="0"/>
      <dgm:spPr/>
      <dgm:t>
        <a:bodyPr/>
        <a:lstStyle/>
        <a:p>
          <a:endParaRPr lang="de-DE"/>
        </a:p>
      </dgm:t>
    </dgm:pt>
    <dgm:pt modelId="{B6D4DECC-B40A-DA49-8329-4F81540DFC8B}" type="pres">
      <dgm:prSet presAssocID="{EBC5A31C-32BA-6E45-8FE5-1CEBCF24AFDD}" presName="rootText" presStyleLbl="node4" presStyleIdx="2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5F03DF-EEC4-014F-A8FD-B3FF673D816E}" type="pres">
      <dgm:prSet presAssocID="{EBC5A31C-32BA-6E45-8FE5-1CEBCF24AFDD}" presName="rootConnector" presStyleLbl="node4" presStyleIdx="23" presStyleCnt="24"/>
      <dgm:spPr/>
      <dgm:t>
        <a:bodyPr/>
        <a:lstStyle/>
        <a:p>
          <a:endParaRPr lang="en-US"/>
        </a:p>
      </dgm:t>
    </dgm:pt>
    <dgm:pt modelId="{CFEA0097-781A-E94E-B0EF-E58CB3DEE3E9}" type="pres">
      <dgm:prSet presAssocID="{EBC5A31C-32BA-6E45-8FE5-1CEBCF24AFDD}" presName="hierChild4" presStyleCnt="0"/>
      <dgm:spPr/>
      <dgm:t>
        <a:bodyPr/>
        <a:lstStyle/>
        <a:p>
          <a:endParaRPr lang="de-DE"/>
        </a:p>
      </dgm:t>
    </dgm:pt>
    <dgm:pt modelId="{A92EDB2C-AED7-584D-B776-3F124F2B3E78}" type="pres">
      <dgm:prSet presAssocID="{EBC5A31C-32BA-6E45-8FE5-1CEBCF24AFDD}" presName="hierChild5" presStyleCnt="0"/>
      <dgm:spPr/>
      <dgm:t>
        <a:bodyPr/>
        <a:lstStyle/>
        <a:p>
          <a:endParaRPr lang="de-DE"/>
        </a:p>
      </dgm:t>
    </dgm:pt>
    <dgm:pt modelId="{B5731F0A-E1CF-7641-B064-4AB3936EDD63}" type="pres">
      <dgm:prSet presAssocID="{29B3C850-3F07-E44C-8C44-6443EF7D7490}" presName="hierChild5" presStyleCnt="0"/>
      <dgm:spPr/>
      <dgm:t>
        <a:bodyPr/>
        <a:lstStyle/>
        <a:p>
          <a:endParaRPr lang="de-DE"/>
        </a:p>
      </dgm:t>
    </dgm:pt>
    <dgm:pt modelId="{95B2803D-7E99-9C46-88F7-C68E5C7EE13B}" type="pres">
      <dgm:prSet presAssocID="{E912C0FB-0E54-5442-B166-7EBCA779F799}" presName="Name37" presStyleLbl="parChTrans1D3" presStyleIdx="15" presStyleCnt="16"/>
      <dgm:spPr/>
      <dgm:t>
        <a:bodyPr/>
        <a:lstStyle/>
        <a:p>
          <a:endParaRPr lang="de-DE"/>
        </a:p>
      </dgm:t>
    </dgm:pt>
    <dgm:pt modelId="{62E2B03E-389D-B341-9840-F21658C4FBD4}" type="pres">
      <dgm:prSet presAssocID="{A8DE640A-80CB-FA4D-B222-EBA288CCDFD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C4DAE6C-5891-8F46-96EA-460F96FD39D3}" type="pres">
      <dgm:prSet presAssocID="{A8DE640A-80CB-FA4D-B222-EBA288CCDFD3}" presName="rootComposite" presStyleCnt="0"/>
      <dgm:spPr/>
      <dgm:t>
        <a:bodyPr/>
        <a:lstStyle/>
        <a:p>
          <a:endParaRPr lang="de-DE"/>
        </a:p>
      </dgm:t>
    </dgm:pt>
    <dgm:pt modelId="{37434863-238A-7440-A2A9-BC399ED92A4F}" type="pres">
      <dgm:prSet presAssocID="{A8DE640A-80CB-FA4D-B222-EBA288CCDFD3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4CED6-FB07-C743-A8E9-1886955CFFCC}" type="pres">
      <dgm:prSet presAssocID="{A8DE640A-80CB-FA4D-B222-EBA288CCDFD3}" presName="rootConnector" presStyleLbl="node3" presStyleIdx="15" presStyleCnt="16"/>
      <dgm:spPr/>
      <dgm:t>
        <a:bodyPr/>
        <a:lstStyle/>
        <a:p>
          <a:endParaRPr lang="en-US"/>
        </a:p>
      </dgm:t>
    </dgm:pt>
    <dgm:pt modelId="{856415DB-C033-CB43-AB89-04D1283163EF}" type="pres">
      <dgm:prSet presAssocID="{A8DE640A-80CB-FA4D-B222-EBA288CCDFD3}" presName="hierChild4" presStyleCnt="0"/>
      <dgm:spPr/>
      <dgm:t>
        <a:bodyPr/>
        <a:lstStyle/>
        <a:p>
          <a:endParaRPr lang="de-DE"/>
        </a:p>
      </dgm:t>
    </dgm:pt>
    <dgm:pt modelId="{28326259-9459-BD44-ACEB-10D543563D54}" type="pres">
      <dgm:prSet presAssocID="{A8DE640A-80CB-FA4D-B222-EBA288CCDFD3}" presName="hierChild5" presStyleCnt="0"/>
      <dgm:spPr/>
      <dgm:t>
        <a:bodyPr/>
        <a:lstStyle/>
        <a:p>
          <a:endParaRPr lang="de-DE"/>
        </a:p>
      </dgm:t>
    </dgm:pt>
    <dgm:pt modelId="{0F86AEBB-633E-9E4E-8735-46180D54A719}" type="pres">
      <dgm:prSet presAssocID="{06F13D8D-428C-BB42-8FA7-207063F589EA}" presName="hierChild5" presStyleCnt="0"/>
      <dgm:spPr/>
      <dgm:t>
        <a:bodyPr/>
        <a:lstStyle/>
        <a:p>
          <a:endParaRPr lang="de-DE"/>
        </a:p>
      </dgm:t>
    </dgm:pt>
    <dgm:pt modelId="{92E24F2B-F285-4146-9D11-3FA7EC2E6E94}" type="pres">
      <dgm:prSet presAssocID="{2B32FFF2-E703-1A45-B7F5-F192AE017E91}" presName="hierChild3" presStyleCnt="0"/>
      <dgm:spPr/>
      <dgm:t>
        <a:bodyPr/>
        <a:lstStyle/>
        <a:p>
          <a:endParaRPr lang="de-DE"/>
        </a:p>
      </dgm:t>
    </dgm:pt>
  </dgm:ptLst>
  <dgm:cxnLst>
    <dgm:cxn modelId="{79ED7E8F-A4B7-D24E-9A6A-6AB7911599FC}" type="presOf" srcId="{2797377C-2E1E-2947-938B-E8EC13BDBBE3}" destId="{7CFDD7A5-22FE-E74E-9A1D-002F2E4123D0}" srcOrd="0" destOrd="0" presId="urn:microsoft.com/office/officeart/2005/8/layout/orgChart1"/>
    <dgm:cxn modelId="{8B304279-CD66-154F-9096-0CFB50469F48}" type="presOf" srcId="{54EED228-F528-AD40-B275-563B88C03C79}" destId="{A9556DC1-346F-0F43-A449-561A045C68D1}" srcOrd="0" destOrd="0" presId="urn:microsoft.com/office/officeart/2005/8/layout/orgChart1"/>
    <dgm:cxn modelId="{D312C560-6691-CC48-B195-D2EAECDCDF5E}" type="presOf" srcId="{B844D504-4FFF-2A47-AE3C-0B271C3815AE}" destId="{18650772-B8ED-F442-8909-00F33685FB55}" srcOrd="0" destOrd="0" presId="urn:microsoft.com/office/officeart/2005/8/layout/orgChart1"/>
    <dgm:cxn modelId="{21AC147D-124A-4CE3-B7D6-50905915E87D}" type="presOf" srcId="{1857A7FE-1761-3F45-95E0-72940D18E88A}" destId="{FA19391D-F9D8-2246-89EB-6DBFBE874373}" srcOrd="0" destOrd="0" presId="urn:microsoft.com/office/officeart/2005/8/layout/orgChart1"/>
    <dgm:cxn modelId="{169B509D-DDB7-F648-82DB-4DE979900A01}" type="presOf" srcId="{8A005E4D-0FEC-FA4C-9247-BDE4A9147FDE}" destId="{8F8E85DA-EA87-8449-A77B-24F0E2D892AE}" srcOrd="1" destOrd="0" presId="urn:microsoft.com/office/officeart/2005/8/layout/orgChart1"/>
    <dgm:cxn modelId="{55C155EC-4FCD-BA42-8C41-96C9D01A00B0}" type="presOf" srcId="{BEA48A63-F2DB-D140-981E-AE6E9F81C3FC}" destId="{08ED1923-DB2E-224E-8073-4431646E2843}" srcOrd="1" destOrd="0" presId="urn:microsoft.com/office/officeart/2005/8/layout/orgChart1"/>
    <dgm:cxn modelId="{6CAEF065-0FE9-E447-8B59-1676E272FE1B}" srcId="{7C1DD4C9-6E61-A94D-BE2F-607AA1D7A31C}" destId="{1A19D9A0-63D2-8247-98E2-10B96AE8B866}" srcOrd="0" destOrd="0" parTransId="{90B18AD3-696D-084E-BD77-B27D039B7082}" sibTransId="{0E01C6A3-A273-F341-8424-A3EAEE40CCCE}"/>
    <dgm:cxn modelId="{B90190B0-9B50-464B-BBC7-6F72C4FCDA64}" type="presOf" srcId="{6F87B29D-58D0-284B-9E8F-9D048E1DFDEC}" destId="{18F133EE-5A30-9D4F-A9F4-20ECCA44DA12}" srcOrd="0" destOrd="0" presId="urn:microsoft.com/office/officeart/2005/8/layout/orgChart1"/>
    <dgm:cxn modelId="{3E6622C8-5F3A-EC4A-B5C8-414715D81444}" type="presOf" srcId="{DC5F4C98-F7A6-834D-8199-C6DE85392782}" destId="{A62A9869-D295-174B-9997-DC714538F8CD}" srcOrd="0" destOrd="0" presId="urn:microsoft.com/office/officeart/2005/8/layout/orgChart1"/>
    <dgm:cxn modelId="{384BAB87-79AA-C949-8F0B-7C13A6ACDF1A}" type="presOf" srcId="{F80B660F-E09A-6343-8B1C-05C8BAF19A64}" destId="{E9794DA0-CD30-074F-B9E7-BA1DA063E115}" srcOrd="0" destOrd="0" presId="urn:microsoft.com/office/officeart/2005/8/layout/orgChart1"/>
    <dgm:cxn modelId="{D47FA19A-85F7-7148-A534-A616AFC2D912}" type="presOf" srcId="{52011C4A-E881-DB4C-A3A9-BDF0DA6F7BB3}" destId="{FC6F6ABD-F002-1B4F-8845-1287D7763972}" srcOrd="0" destOrd="0" presId="urn:microsoft.com/office/officeart/2005/8/layout/orgChart1"/>
    <dgm:cxn modelId="{E251D357-2C31-6B4A-A137-8CFA4A2EE4C9}" type="presOf" srcId="{12F2387E-E800-A740-AD7C-E3D9126FF869}" destId="{52CA8F23-306C-334C-98FA-7E5D188F2694}" srcOrd="0" destOrd="0" presId="urn:microsoft.com/office/officeart/2005/8/layout/orgChart1"/>
    <dgm:cxn modelId="{5C721114-F3B1-164D-8541-5EDE02868A5A}" srcId="{BEA48A63-F2DB-D140-981E-AE6E9F81C3FC}" destId="{1BF82D8D-D09B-D542-B6D4-3A2777257091}" srcOrd="0" destOrd="0" parTransId="{2AF5CE85-F45A-104D-ACD0-E638DF6752F9}" sibTransId="{69FDE569-4642-1447-BB20-96C5112DF44E}"/>
    <dgm:cxn modelId="{0E3E1BCC-BF99-B44A-971A-EC8D1812538F}" type="presOf" srcId="{1BF82D8D-D09B-D542-B6D4-3A2777257091}" destId="{83A4EA9B-FFDE-6E4D-BBE0-432F02DAE1CA}" srcOrd="1" destOrd="0" presId="urn:microsoft.com/office/officeart/2005/8/layout/orgChart1"/>
    <dgm:cxn modelId="{4DE96786-114F-3246-89CD-C122157FBEFA}" srcId="{B98E8A65-DAE6-5142-838D-F2333E051B4E}" destId="{633E6A8B-69FB-1044-B5BD-8ABD9707D3DB}" srcOrd="2" destOrd="0" parTransId="{04C94BBB-F676-6641-B5D9-1377C77CF8C4}" sibTransId="{19534883-DE32-2647-9272-9E8E08E3E2C4}"/>
    <dgm:cxn modelId="{CFBCD870-2C76-F64B-80B2-168C017F0C5E}" type="presOf" srcId="{CC21A7BF-A9D6-CB4C-B4A4-2D77D70C90C7}" destId="{CB4D110E-2ABA-2743-8180-66947F98350F}" srcOrd="1" destOrd="0" presId="urn:microsoft.com/office/officeart/2005/8/layout/orgChart1"/>
    <dgm:cxn modelId="{41D9C450-D900-B540-A42E-4511D9E870BA}" type="presOf" srcId="{96CD4339-9344-724D-A1A9-333F6ED4FFA6}" destId="{7EC680C2-672C-0C47-98CF-59E4F820C983}" srcOrd="1" destOrd="0" presId="urn:microsoft.com/office/officeart/2005/8/layout/orgChart1"/>
    <dgm:cxn modelId="{6CE8E980-C607-1E43-8A12-2E3B2A27ADE3}" type="presOf" srcId="{2B32FFF2-E703-1A45-B7F5-F192AE017E91}" destId="{00050CF2-E154-A047-8E7A-737FC6F6F6A8}" srcOrd="1" destOrd="0" presId="urn:microsoft.com/office/officeart/2005/8/layout/orgChart1"/>
    <dgm:cxn modelId="{A4751ABD-81F4-214A-81C4-22C53251A693}" srcId="{5AB9A947-D723-6844-9643-5BA52030410A}" destId="{8A005E4D-0FEC-FA4C-9247-BDE4A9147FDE}" srcOrd="2" destOrd="0" parTransId="{E638C21D-9F37-D247-90DA-DB13B7A1A004}" sibTransId="{213E19BA-C47D-0E40-BE97-B14461525C13}"/>
    <dgm:cxn modelId="{0E2BA3DC-68AD-F64C-82EC-C08D0A09FD16}" type="presOf" srcId="{05D83D24-D131-B948-B845-2280223CC077}" destId="{E3563EEF-1D8D-1844-BC75-D4B74FA30FAF}" srcOrd="1" destOrd="0" presId="urn:microsoft.com/office/officeart/2005/8/layout/orgChart1"/>
    <dgm:cxn modelId="{379721AC-EF84-8448-9E0C-180166FFD453}" type="presOf" srcId="{AEF59261-9273-B84A-A25C-2CB4CDB04FF7}" destId="{6C4D2E2D-ACAB-0140-8BBD-C95C8BEC6B8A}" srcOrd="0" destOrd="0" presId="urn:microsoft.com/office/officeart/2005/8/layout/orgChart1"/>
    <dgm:cxn modelId="{D5B625DA-6A4E-8146-8795-FA23E419CD5C}" type="presOf" srcId="{29B3C850-3F07-E44C-8C44-6443EF7D7490}" destId="{68258C23-A2A3-1640-907C-4D483B70C8BC}" srcOrd="0" destOrd="0" presId="urn:microsoft.com/office/officeart/2005/8/layout/orgChart1"/>
    <dgm:cxn modelId="{E0CFCB72-B50B-7C4C-9ABC-51E98E14F5C5}" srcId="{7C1DD4C9-6E61-A94D-BE2F-607AA1D7A31C}" destId="{F5676496-2C5A-1247-8B12-A4A5B095F682}" srcOrd="1" destOrd="0" parTransId="{5A2A49C1-F44E-724A-83A5-2ACB53F1BC22}" sibTransId="{29310AD7-18B2-6D4C-9243-1F3C7FBB06D1}"/>
    <dgm:cxn modelId="{2379F781-E536-B749-8BA9-D71A15937F92}" type="presOf" srcId="{E912C0FB-0E54-5442-B166-7EBCA779F799}" destId="{95B2803D-7E99-9C46-88F7-C68E5C7EE13B}" srcOrd="0" destOrd="0" presId="urn:microsoft.com/office/officeart/2005/8/layout/orgChart1"/>
    <dgm:cxn modelId="{2BB7B156-9430-4C44-9FAA-0B8CBB6B20E3}" srcId="{7C1DD4C9-6E61-A94D-BE2F-607AA1D7A31C}" destId="{B98E8A65-DAE6-5142-838D-F2333E051B4E}" srcOrd="2" destOrd="0" parTransId="{F76D4DBC-AD91-9C4A-B0AB-2BB9496D9DA4}" sibTransId="{AB6B6128-B9EF-F64E-B631-D559064B9A1D}"/>
    <dgm:cxn modelId="{6CA35D25-B2A3-764A-9601-F6836DEE5DFF}" type="presOf" srcId="{A8DE640A-80CB-FA4D-B222-EBA288CCDFD3}" destId="{37434863-238A-7440-A2A9-BC399ED92A4F}" srcOrd="0" destOrd="0" presId="urn:microsoft.com/office/officeart/2005/8/layout/orgChart1"/>
    <dgm:cxn modelId="{073830F3-31D3-E240-A842-F806C35F12A4}" srcId="{06F13D8D-428C-BB42-8FA7-207063F589EA}" destId="{A8DE640A-80CB-FA4D-B222-EBA288CCDFD3}" srcOrd="1" destOrd="0" parTransId="{E912C0FB-0E54-5442-B166-7EBCA779F799}" sibTransId="{BEA31409-0DB5-E54B-A911-0DC7182EB611}"/>
    <dgm:cxn modelId="{0FE7A717-A915-FD4D-8EE0-F384D938E572}" srcId="{96AA0A07-D9A4-7C40-AB2E-0F61B5433530}" destId="{60730F7D-2FCF-504A-92B0-A46F1199D3F5}" srcOrd="2" destOrd="0" parTransId="{52011C4A-E881-DB4C-A3A9-BDF0DA6F7BB3}" sibTransId="{6214BF0F-02E1-2640-8C8B-CB612893E4C0}"/>
    <dgm:cxn modelId="{015D29B9-7A0C-4643-8B7E-D331AA150ACE}" srcId="{B98E8A65-DAE6-5142-838D-F2333E051B4E}" destId="{8BCE6731-11C6-1741-B9A0-78EDC89D4054}" srcOrd="4" destOrd="0" parTransId="{95F837EA-5126-314A-9179-97E8C5D0394F}" sibTransId="{21E97F24-8E2F-7644-95C2-150AE3760C8E}"/>
    <dgm:cxn modelId="{8ED7EE7E-35BD-5D4D-A84E-0B1A20C488E4}" type="presOf" srcId="{1A19D9A0-63D2-8247-98E2-10B96AE8B866}" destId="{D964D227-56BF-6C49-AFCA-322FADB63FCD}" srcOrd="0" destOrd="0" presId="urn:microsoft.com/office/officeart/2005/8/layout/orgChart1"/>
    <dgm:cxn modelId="{62E44DDC-50F7-AF4B-B8B6-440D0085FBFD}" type="presOf" srcId="{BC1EB8B3-848F-5943-9E7C-0C5F657FD125}" destId="{7E9B7BEB-B531-EB42-A1C5-2F1BB10C5927}" srcOrd="0" destOrd="0" presId="urn:microsoft.com/office/officeart/2005/8/layout/orgChart1"/>
    <dgm:cxn modelId="{DDD0A536-6827-4A47-BD8A-4AD02F2768B3}" srcId="{B98E8A65-DAE6-5142-838D-F2333E051B4E}" destId="{54EED228-F528-AD40-B275-563B88C03C79}" srcOrd="1" destOrd="0" parTransId="{5D7B7BC0-5C48-FC4F-8CDC-5579F1FA05C1}" sibTransId="{E795A217-9DBA-864B-8290-144E72382917}"/>
    <dgm:cxn modelId="{F7E5A00B-2C2D-254D-B298-ADD0E0BBD52D}" srcId="{DC5F4C98-F7A6-834D-8199-C6DE85392782}" destId="{6F87B29D-58D0-284B-9E8F-9D048E1DFDEC}" srcOrd="0" destOrd="0" parTransId="{C069DB2B-2004-7840-9BAB-8020C5CC2EFE}" sibTransId="{35DBB7B2-E012-D243-9CF9-8CCC12F7376B}"/>
    <dgm:cxn modelId="{833CE094-3E5C-49CF-B077-63837BBD2BE5}" type="presOf" srcId="{D8DB229C-AEAC-9647-A92A-E4E11D47604A}" destId="{AEB12696-2561-9D4C-812F-567F5E9AAB82}" srcOrd="0" destOrd="0" presId="urn:microsoft.com/office/officeart/2005/8/layout/orgChart1"/>
    <dgm:cxn modelId="{5A884BC6-6080-FF48-BF8C-023E89AEE3B9}" type="presOf" srcId="{9D0709EA-F5C1-CF44-A6B3-A4A9CF533EDD}" destId="{D1601998-A12E-9A49-880F-568DEDD5FA98}" srcOrd="1" destOrd="0" presId="urn:microsoft.com/office/officeart/2005/8/layout/orgChart1"/>
    <dgm:cxn modelId="{4F58D4F9-0BD4-B24F-A088-45121E8B6D89}" type="presOf" srcId="{04C94BBB-F676-6641-B5D9-1377C77CF8C4}" destId="{7CEDA3C1-89EB-3D4D-B78D-718E4E3903B5}" srcOrd="0" destOrd="0" presId="urn:microsoft.com/office/officeart/2005/8/layout/orgChart1"/>
    <dgm:cxn modelId="{FA5F548A-FF4A-664F-A014-4E1231682C3A}" type="presOf" srcId="{9C22B1B3-A2A0-5945-B425-69FB13915183}" destId="{0F2C9CAE-0DD3-954D-A5D7-7F1EBB99D63E}" srcOrd="1" destOrd="0" presId="urn:microsoft.com/office/officeart/2005/8/layout/orgChart1"/>
    <dgm:cxn modelId="{DC3E5F6E-E3A9-4479-96A4-071D81F15D9D}" type="presOf" srcId="{4742C2C6-DA36-9145-A979-830D73D1662F}" destId="{550A4EFB-8806-FA41-B532-7F4F34D9B045}" srcOrd="0" destOrd="0" presId="urn:microsoft.com/office/officeart/2005/8/layout/orgChart1"/>
    <dgm:cxn modelId="{8D7886DA-6B10-3647-90C2-C96ABF63B1F0}" type="presOf" srcId="{F76D4DBC-AD91-9C4A-B0AB-2BB9496D9DA4}" destId="{4CE2A03E-4241-CD43-8034-2B43EC0CB7E4}" srcOrd="0" destOrd="0" presId="urn:microsoft.com/office/officeart/2005/8/layout/orgChart1"/>
    <dgm:cxn modelId="{23321731-9DA0-CB48-BC82-E2E929BC5146}" srcId="{F5676496-2C5A-1247-8B12-A4A5B095F682}" destId="{52B03724-D91C-0745-9A06-95380A29D1D5}" srcOrd="2" destOrd="0" parTransId="{93DA39C6-6F27-8142-90DA-2A8A079E01AD}" sibTransId="{B6D91036-29AF-E241-810E-918A479A17F7}"/>
    <dgm:cxn modelId="{28EE743A-849A-7C42-A763-3CA038AF1C01}" type="presOf" srcId="{41A1BA35-5455-EE4B-A43C-027885BA85BE}" destId="{808AEA47-9732-4F41-9ADA-DCF7AFC441B0}" srcOrd="0" destOrd="0" presId="urn:microsoft.com/office/officeart/2005/8/layout/orgChart1"/>
    <dgm:cxn modelId="{0909F431-1350-4EE8-9959-1CA9B2081D10}" type="presOf" srcId="{0F27F9C3-206D-1243-A14F-FF0B93D7BE1B}" destId="{8332A458-E319-A942-AE4C-21F06B0969C5}" srcOrd="0" destOrd="0" presId="urn:microsoft.com/office/officeart/2005/8/layout/orgChart1"/>
    <dgm:cxn modelId="{4F3FE0FE-A100-7946-BF15-B736B904B7B0}" srcId="{96AA0A07-D9A4-7C40-AB2E-0F61B5433530}" destId="{1500E446-1E29-2544-9807-EC3CF3B93C28}" srcOrd="1" destOrd="0" parTransId="{68BD6D96-3C0A-B248-883E-F6D606376236}" sibTransId="{A1A81F24-E4D0-2042-8249-BF63E96DDD9E}"/>
    <dgm:cxn modelId="{DCBBD88C-C2A1-FA43-B4B3-868085826609}" type="presOf" srcId="{401A00C7-691C-9B49-B7D0-6A6776F17D63}" destId="{754D7CA7-5640-8348-8F94-9C1614A767B7}" srcOrd="0" destOrd="0" presId="urn:microsoft.com/office/officeart/2005/8/layout/orgChart1"/>
    <dgm:cxn modelId="{FF823997-F8CE-214C-8062-D5F732AA6405}" type="presOf" srcId="{54EED228-F528-AD40-B275-563B88C03C79}" destId="{9A1FEA05-6671-6D41-AD55-A85BF5D8321D}" srcOrd="1" destOrd="0" presId="urn:microsoft.com/office/officeart/2005/8/layout/orgChart1"/>
    <dgm:cxn modelId="{00144E86-66E1-0A4E-940B-E473D5883AC8}" type="presOf" srcId="{F5676496-2C5A-1247-8B12-A4A5B095F682}" destId="{CC4F030A-7685-804E-A470-2E987BFCA2E4}" srcOrd="1" destOrd="0" presId="urn:microsoft.com/office/officeart/2005/8/layout/orgChart1"/>
    <dgm:cxn modelId="{5601A238-E147-4693-89AF-6FC9BB94E986}" type="presOf" srcId="{5BB59F4B-AFC7-8246-9AC8-BC149F603450}" destId="{2512F669-7E48-2548-98B7-7ED8692DD0D5}" srcOrd="0" destOrd="0" presId="urn:microsoft.com/office/officeart/2005/8/layout/orgChart1"/>
    <dgm:cxn modelId="{88BBFAC6-FC74-0F40-95DC-77C4C831963B}" type="presOf" srcId="{96CD4339-9344-724D-A1A9-333F6ED4FFA6}" destId="{9F4E9602-3F5B-A84B-AB0E-D902E774C227}" srcOrd="0" destOrd="0" presId="urn:microsoft.com/office/officeart/2005/8/layout/orgChart1"/>
    <dgm:cxn modelId="{BA7D4CEF-7D0C-D74F-890D-F5F3C3F07CE5}" type="presOf" srcId="{F5676496-2C5A-1247-8B12-A4A5B095F682}" destId="{C25FD720-37A0-E942-B47D-7242D572031B}" srcOrd="0" destOrd="0" presId="urn:microsoft.com/office/officeart/2005/8/layout/orgChart1"/>
    <dgm:cxn modelId="{385A9AE3-462A-034E-8A52-DCB86AD7E3E6}" type="presOf" srcId="{CB59C461-D618-E44C-AC9E-E98C08A07FCB}" destId="{9B0B5BBB-533C-3F43-A66C-70E45BDE5433}" srcOrd="0" destOrd="0" presId="urn:microsoft.com/office/officeart/2005/8/layout/orgChart1"/>
    <dgm:cxn modelId="{76F841C7-E56E-CB4D-90F1-DAD0B7AFE7EC}" type="presOf" srcId="{0B595390-D535-4F43-85DD-FF159873BDA0}" destId="{9DBF6F81-E693-2D41-80CC-EECCED5C9F92}" srcOrd="0" destOrd="0" presId="urn:microsoft.com/office/officeart/2005/8/layout/orgChart1"/>
    <dgm:cxn modelId="{3DF7052B-EC06-43CA-A4A7-F26BAAF6D5FC}" type="presOf" srcId="{FFFA8102-D658-104E-97D8-29671F1BB83A}" destId="{11096D8F-7EDD-A94B-BA7F-4842FD558CE9}" srcOrd="0" destOrd="0" presId="urn:microsoft.com/office/officeart/2005/8/layout/orgChart1"/>
    <dgm:cxn modelId="{E7BAAB82-EEBD-304F-A99C-11ACBA21C1B8}" type="presOf" srcId="{52B03724-D91C-0745-9A06-95380A29D1D5}" destId="{D7659879-EE21-BD49-A34A-CCF96CE3F546}" srcOrd="0" destOrd="0" presId="urn:microsoft.com/office/officeart/2005/8/layout/orgChart1"/>
    <dgm:cxn modelId="{4D7E9278-C038-724A-A1AE-559F0D99C4FB}" srcId="{B98E8A65-DAE6-5142-838D-F2333E051B4E}" destId="{0D02D5BB-1B64-784A-B94D-8CD41D486AD1}" srcOrd="3" destOrd="0" parTransId="{4AC26807-3C03-224B-ACA3-6E24C73FFD44}" sibTransId="{1C1A7736-09C9-8942-B163-56B9B5183C95}"/>
    <dgm:cxn modelId="{B73E826B-F081-BB46-94F8-EE04807EF4F5}" type="presOf" srcId="{5A2A49C1-F44E-724A-83A5-2ACB53F1BC22}" destId="{6D7814DC-E6B9-3B4A-917A-AB66B0EA614B}" srcOrd="0" destOrd="0" presId="urn:microsoft.com/office/officeart/2005/8/layout/orgChart1"/>
    <dgm:cxn modelId="{CE4CCACD-E674-DE49-B8D1-06CF656A7F89}" srcId="{F5676496-2C5A-1247-8B12-A4A5B095F682}" destId="{8451FEF4-3CBC-3443-B140-73044DB78800}" srcOrd="1" destOrd="0" parTransId="{2797377C-2E1E-2947-938B-E8EC13BDBBE3}" sibTransId="{89D3C85A-CD9B-C246-8BAF-217CC213AB92}"/>
    <dgm:cxn modelId="{D7C63A35-9FE5-1D4F-91CC-DD45ED37D397}" type="presOf" srcId="{8BCE6731-11C6-1741-B9A0-78EDC89D4054}" destId="{82E8031C-8287-2D41-A6EB-99F0755A2653}" srcOrd="1" destOrd="0" presId="urn:microsoft.com/office/officeart/2005/8/layout/orgChart1"/>
    <dgm:cxn modelId="{EF872BA7-29C5-4CF4-AB4A-22DE060C0A04}" type="presOf" srcId="{300FF91C-3AC1-4BC6-9001-1A72C56B91E3}" destId="{D28F7E55-7AF1-4712-835A-2B414229FB09}" srcOrd="0" destOrd="0" presId="urn:microsoft.com/office/officeart/2005/8/layout/orgChart1"/>
    <dgm:cxn modelId="{C1C4B46C-266B-BB44-9D8F-E81CC0DA570A}" type="presOf" srcId="{6961DBCC-E39A-6B48-A9F9-7067E21984D7}" destId="{5801621B-D11D-3D45-8F7C-4E06F217A5DB}" srcOrd="0" destOrd="0" presId="urn:microsoft.com/office/officeart/2005/8/layout/orgChart1"/>
    <dgm:cxn modelId="{B90CEE67-84E2-DB45-9F87-77351D6BE895}" type="presOf" srcId="{22659607-6A57-894D-9BDB-56DC372E3AEB}" destId="{8225CD04-3257-9947-87E9-4CB0082548F1}" srcOrd="0" destOrd="0" presId="urn:microsoft.com/office/officeart/2005/8/layout/orgChart1"/>
    <dgm:cxn modelId="{707FDBEF-288D-4A7F-B475-502ADD6E2DCB}" type="presOf" srcId="{1857A7FE-1761-3F45-95E0-72940D18E88A}" destId="{848CC33F-AF99-3C4C-9303-3B52F7461F5F}" srcOrd="1" destOrd="0" presId="urn:microsoft.com/office/officeart/2005/8/layout/orgChart1"/>
    <dgm:cxn modelId="{B7DAF64A-B24F-B749-A10D-E38DD3F4511F}" type="presOf" srcId="{37538C5A-4899-D945-9FA7-508F7E5B7BCC}" destId="{6530D95E-3D7F-D645-BB8F-B6EBB35D4807}" srcOrd="1" destOrd="0" presId="urn:microsoft.com/office/officeart/2005/8/layout/orgChart1"/>
    <dgm:cxn modelId="{AE289BB2-1838-4E43-B333-0F355BF99450}" srcId="{5AB9A947-D723-6844-9643-5BA52030410A}" destId="{2B921CFD-F6CB-164D-B3E5-099186096EB4}" srcOrd="3" destOrd="0" parTransId="{AC597D1C-B579-5640-80E3-0C7B4967D24A}" sibTransId="{246147CB-64C8-B140-ABF6-24A6F1144BFB}"/>
    <dgm:cxn modelId="{12CDD368-7482-7D4D-AC08-F7F07B90CE91}" type="presOf" srcId="{2B921CFD-F6CB-164D-B3E5-099186096EB4}" destId="{AE66CB1E-DD41-634D-A132-D91006D6AB03}" srcOrd="0" destOrd="0" presId="urn:microsoft.com/office/officeart/2005/8/layout/orgChart1"/>
    <dgm:cxn modelId="{DC0127A3-DA20-5349-B5A8-451F609CEE2D}" type="presOf" srcId="{E08D3F12-5E95-164E-973B-80FDDDAE0D39}" destId="{C6CC1F7A-B4AE-044D-BF8F-3622A2B06024}" srcOrd="1" destOrd="0" presId="urn:microsoft.com/office/officeart/2005/8/layout/orgChart1"/>
    <dgm:cxn modelId="{0174CF53-A0E9-E946-B36B-A0F025F5C084}" srcId="{BEA48A63-F2DB-D140-981E-AE6E9F81C3FC}" destId="{6D1AF49A-5C3F-C34C-AB43-09277E7D698C}" srcOrd="2" destOrd="0" parTransId="{7A5447E1-55E7-AC4E-88FC-6ED95B20A836}" sibTransId="{9B785A91-AB43-A441-838D-E6F8ADFCF96A}"/>
    <dgm:cxn modelId="{A65D4C4C-CCF9-DA48-8F33-959D7E369DA9}" srcId="{B98E8A65-DAE6-5142-838D-F2333E051B4E}" destId="{1C765035-DBF9-084C-AE44-9E39D8B5F1F9}" srcOrd="0" destOrd="0" parTransId="{7BD3CD48-B635-F84E-A55E-7394C9B475F9}" sibTransId="{D3F94681-CF0B-0946-985D-705409B19A34}"/>
    <dgm:cxn modelId="{6AD9C7E4-EAAF-5048-AA38-148EA15B106D}" type="presOf" srcId="{F21DF292-2AA8-404B-801A-DC25D6D49925}" destId="{7CCB8701-C955-2749-8C32-151BC69B15E8}" srcOrd="0" destOrd="0" presId="urn:microsoft.com/office/officeart/2005/8/layout/orgChart1"/>
    <dgm:cxn modelId="{A854A03F-E79F-4891-A562-214959FF9C7E}" type="presOf" srcId="{0099B602-E349-914D-967B-8FF48996551E}" destId="{894066F4-C13C-E14B-B565-9B5A0D10E28B}" srcOrd="0" destOrd="0" presId="urn:microsoft.com/office/officeart/2005/8/layout/orgChart1"/>
    <dgm:cxn modelId="{B04CB7EE-7268-1640-973A-F5796D0CBF5E}" type="presOf" srcId="{6060DE37-79F6-A141-BEE5-E81908E3437D}" destId="{A39F19B4-574B-5649-B176-7DF3B7600A61}" srcOrd="0" destOrd="0" presId="urn:microsoft.com/office/officeart/2005/8/layout/orgChart1"/>
    <dgm:cxn modelId="{FA1D1921-4944-D948-BB78-B58AEF31C3AE}" type="presOf" srcId="{8A005E4D-0FEC-FA4C-9247-BDE4A9147FDE}" destId="{CC7FC80E-C6BB-4F4C-A07B-DDB3629E4FDB}" srcOrd="0" destOrd="0" presId="urn:microsoft.com/office/officeart/2005/8/layout/orgChart1"/>
    <dgm:cxn modelId="{0DD124DB-54A4-184D-8EFA-141AE1379A95}" srcId="{2B32FFF2-E703-1A45-B7F5-F192AE017E91}" destId="{BEA48A63-F2DB-D140-981E-AE6E9F81C3FC}" srcOrd="3" destOrd="0" parTransId="{BD6A5067-384B-9F4E-BB8C-47448A5A0F6B}" sibTransId="{E51B5D3E-6269-2A48-B6EA-60895162AE72}"/>
    <dgm:cxn modelId="{113CD1D0-5541-EA41-A6C5-1C515FCCA19D}" type="presOf" srcId="{7FEB8F80-166D-B14A-A17A-E0C7993037FC}" destId="{4B622905-EF5F-8442-A57D-3BAC782AD20E}" srcOrd="0" destOrd="0" presId="urn:microsoft.com/office/officeart/2005/8/layout/orgChart1"/>
    <dgm:cxn modelId="{0065D502-71A8-EF4F-9DE3-854C6F8E6141}" type="presOf" srcId="{1C765035-DBF9-084C-AE44-9E39D8B5F1F9}" destId="{53C3E761-43EF-4546-8B7A-300EBFBA1D22}" srcOrd="0" destOrd="0" presId="urn:microsoft.com/office/officeart/2005/8/layout/orgChart1"/>
    <dgm:cxn modelId="{AFC77818-9E28-634F-BB4B-9C688565B046}" type="presOf" srcId="{633E6A8B-69FB-1044-B5BD-8ABD9707D3DB}" destId="{E82E3C91-FD34-6D44-82FF-60FB71BE57F2}" srcOrd="0" destOrd="0" presId="urn:microsoft.com/office/officeart/2005/8/layout/orgChart1"/>
    <dgm:cxn modelId="{84F8E8B0-3912-4335-B1A1-E95BDBBAD8FD}" type="presOf" srcId="{14001AF0-8DAD-9D45-8217-08F74B580931}" destId="{54A062AF-4086-174D-BE0B-C5DCDBAE0EE5}" srcOrd="0" destOrd="0" presId="urn:microsoft.com/office/officeart/2005/8/layout/orgChart1"/>
    <dgm:cxn modelId="{1B31BF5E-1C43-7049-BAB8-DE2D28BAD29A}" srcId="{5AB9A947-D723-6844-9643-5BA52030410A}" destId="{7FEB8F80-166D-B14A-A17A-E0C7993037FC}" srcOrd="0" destOrd="0" parTransId="{B844D504-4FFF-2A47-AE3C-0B271C3815AE}" sibTransId="{C662905C-FE57-8D46-81B8-2CE39A4275F5}"/>
    <dgm:cxn modelId="{D8AEED2E-FA89-9645-B9F8-2C594870EC8B}" type="presOf" srcId="{2AF5CE85-F45A-104D-ACD0-E638DF6752F9}" destId="{DE5CE3F8-FE05-7E45-93CC-A307F09599ED}" srcOrd="0" destOrd="0" presId="urn:microsoft.com/office/officeart/2005/8/layout/orgChart1"/>
    <dgm:cxn modelId="{3A62019D-4F11-4752-AA49-6F953C521DD7}" type="presOf" srcId="{FFFA8102-D658-104E-97D8-29671F1BB83A}" destId="{351F6A2D-1445-224F-864F-66B775280B5A}" srcOrd="1" destOrd="0" presId="urn:microsoft.com/office/officeart/2005/8/layout/orgChart1"/>
    <dgm:cxn modelId="{0CE4B715-005C-834F-87FD-C5C0125FA1E4}" type="presOf" srcId="{9B521CA8-B8D8-064F-986D-2A1E7C76D09D}" destId="{86EFF483-7E9E-2145-90A0-3F8F752B00D0}" srcOrd="0" destOrd="0" presId="urn:microsoft.com/office/officeart/2005/8/layout/orgChart1"/>
    <dgm:cxn modelId="{CF51AA84-3768-4172-B9F9-05516053C932}" type="presOf" srcId="{D8DB229C-AEAC-9647-A92A-E4E11D47604A}" destId="{4C00021B-2323-2040-B8A6-E2C901853223}" srcOrd="1" destOrd="0" presId="urn:microsoft.com/office/officeart/2005/8/layout/orgChart1"/>
    <dgm:cxn modelId="{149B5B11-F09B-1545-A034-3340DA73BAC5}" type="presOf" srcId="{1BF82D8D-D09B-D542-B6D4-3A2777257091}" destId="{B1D5ADD9-A546-E141-8EEB-DC4002B0E27A}" srcOrd="0" destOrd="0" presId="urn:microsoft.com/office/officeart/2005/8/layout/orgChart1"/>
    <dgm:cxn modelId="{5034461C-9AEE-426E-830B-2FB69E3FD947}" type="presOf" srcId="{300FF91C-3AC1-4BC6-9001-1A72C56B91E3}" destId="{B91DC434-73A4-4035-983F-E80503E431FE}" srcOrd="1" destOrd="0" presId="urn:microsoft.com/office/officeart/2005/8/layout/orgChart1"/>
    <dgm:cxn modelId="{B6E0FC7A-6446-7041-AB4B-35357F5598DE}" type="presOf" srcId="{B98E8A65-DAE6-5142-838D-F2333E051B4E}" destId="{B03F07C6-5ED9-704D-B407-49075FAA833F}" srcOrd="0" destOrd="0" presId="urn:microsoft.com/office/officeart/2005/8/layout/orgChart1"/>
    <dgm:cxn modelId="{9340E27A-EC70-2C44-AFC7-6BD0E1AE7408}" type="presOf" srcId="{F80B660F-E09A-6343-8B1C-05C8BAF19A64}" destId="{00F466F2-53FA-2947-8CC2-F28B228799F7}" srcOrd="1" destOrd="0" presId="urn:microsoft.com/office/officeart/2005/8/layout/orgChart1"/>
    <dgm:cxn modelId="{C40AD45C-A35C-7F41-A95B-A2B6FDD5D1B6}" srcId="{5AB9A947-D723-6844-9643-5BA52030410A}" destId="{796217CC-3E8E-4648-BBC7-FF1627E5BCFA}" srcOrd="4" destOrd="0" parTransId="{8C653158-7D6D-944D-B94A-942E6D971FE2}" sibTransId="{58CBF216-A072-D24D-B4B2-9B4D45399052}"/>
    <dgm:cxn modelId="{98F06A18-F1FE-6441-AE45-5D78125216A4}" srcId="{7C1DD4C9-6E61-A94D-BE2F-607AA1D7A31C}" destId="{5AB9A947-D723-6844-9643-5BA52030410A}" srcOrd="3" destOrd="0" parTransId="{841A8C9A-FED5-CB42-92F8-8AFE1E68591B}" sibTransId="{E035B8FB-220C-864B-B0CB-C7EA10FAECD3}"/>
    <dgm:cxn modelId="{C64484CF-DAFA-FD44-9519-7C87A6325F17}" type="presOf" srcId="{5C5E89D2-510D-C346-A7D5-308E26A55E3C}" destId="{E49B1BB0-EDED-C145-B566-42345E7FB522}" srcOrd="1" destOrd="0" presId="urn:microsoft.com/office/officeart/2005/8/layout/orgChart1"/>
    <dgm:cxn modelId="{16F70CDB-B1CE-4543-B4FF-D5E591CFBFB4}" srcId="{5AB9A947-D723-6844-9643-5BA52030410A}" destId="{E08D3F12-5E95-164E-973B-80FDDDAE0D39}" srcOrd="1" destOrd="0" parTransId="{6060DE37-79F6-A141-BEE5-E81908E3437D}" sibTransId="{3031C8A0-DD5E-3D4A-93EF-8FFFDCC157C7}"/>
    <dgm:cxn modelId="{A12C502C-745C-B947-BD53-48519E6CF20B}" type="presOf" srcId="{1A19D9A0-63D2-8247-98E2-10B96AE8B866}" destId="{F134F8C6-5977-B54C-9DA2-026E5BBDBD92}" srcOrd="1" destOrd="0" presId="urn:microsoft.com/office/officeart/2005/8/layout/orgChart1"/>
    <dgm:cxn modelId="{1294EF07-7EBC-48C6-8B2E-063457A49327}" type="presOf" srcId="{68EAD0F9-C6E4-4EC8-BC21-63D7B0CD8B07}" destId="{221F575B-7A07-4B22-B30C-55EDBF09B77F}" srcOrd="0" destOrd="0" presId="urn:microsoft.com/office/officeart/2005/8/layout/orgChart1"/>
    <dgm:cxn modelId="{833165DA-4116-4E92-A7F8-C75B8EE42208}" type="presOf" srcId="{4393CE42-7C71-5245-9C0F-F1BFC54FE9EE}" destId="{52B2C3D0-1869-F349-9962-86F8CAC8C46A}" srcOrd="0" destOrd="0" presId="urn:microsoft.com/office/officeart/2005/8/layout/orgChart1"/>
    <dgm:cxn modelId="{9ABE7659-5867-FF4A-B549-45FD7CE7DBA5}" type="presOf" srcId="{DC5F4C98-F7A6-834D-8199-C6DE85392782}" destId="{C5E01C60-56DD-354C-9FC5-3BA301869643}" srcOrd="1" destOrd="0" presId="urn:microsoft.com/office/officeart/2005/8/layout/orgChart1"/>
    <dgm:cxn modelId="{3DF5F38E-F57C-B145-901A-6F9AA609B17F}" type="presOf" srcId="{0D02D5BB-1B64-784A-B94D-8CD41D486AD1}" destId="{8B6BC727-EDB4-6340-859D-A60770CE489E}" srcOrd="1" destOrd="0" presId="urn:microsoft.com/office/officeart/2005/8/layout/orgChart1"/>
    <dgm:cxn modelId="{A020C92B-EC41-4C42-B1BC-C40215A756CE}" srcId="{96AA0A07-D9A4-7C40-AB2E-0F61B5433530}" destId="{96CD4339-9344-724D-A1A9-333F6ED4FFA6}" srcOrd="0" destOrd="0" parTransId="{9B521CA8-B8D8-064F-986D-2A1E7C76D09D}" sibTransId="{81AF3698-E83C-714D-A9EF-02C679F8C018}"/>
    <dgm:cxn modelId="{6824492A-D532-8D45-9AC6-C782A741C4C0}" type="presOf" srcId="{633E6A8B-69FB-1044-B5BD-8ABD9707D3DB}" destId="{76AC6ACF-B3D5-434B-B83D-028B0FAAD3AB}" srcOrd="1" destOrd="0" presId="urn:microsoft.com/office/officeart/2005/8/layout/orgChart1"/>
    <dgm:cxn modelId="{42C20FA2-E976-C144-A8B2-8502A28737E0}" type="presOf" srcId="{06F13D8D-428C-BB42-8FA7-207063F589EA}" destId="{88F3B788-B262-A448-BD69-94A0482806E4}" srcOrd="1" destOrd="0" presId="urn:microsoft.com/office/officeart/2005/8/layout/orgChart1"/>
    <dgm:cxn modelId="{28DC76D0-E841-274C-9E2A-14AA73C00CD0}" type="presOf" srcId="{CC21A7BF-A9D6-CB4C-B4A4-2D77D70C90C7}" destId="{6980D951-5B70-3142-B07B-9A90C9D70EB0}" srcOrd="0" destOrd="0" presId="urn:microsoft.com/office/officeart/2005/8/layout/orgChart1"/>
    <dgm:cxn modelId="{CE97687A-BEC1-EB4B-A06A-A7D84DF1C8A1}" srcId="{F5676496-2C5A-1247-8B12-A4A5B095F682}" destId="{9D0709EA-F5C1-CF44-A6B3-A4A9CF533EDD}" srcOrd="0" destOrd="0" parTransId="{F21DF292-2AA8-404B-801A-DC25D6D49925}" sibTransId="{85C92485-4678-754A-A3CF-9A3537020B68}"/>
    <dgm:cxn modelId="{47A05558-487B-864D-80A1-E91D250853DB}" type="presOf" srcId="{29B3C850-3F07-E44C-8C44-6443EF7D7490}" destId="{36B831D5-B35E-3F4A-9CE2-143F2E026150}" srcOrd="1" destOrd="0" presId="urn:microsoft.com/office/officeart/2005/8/layout/orgChart1"/>
    <dgm:cxn modelId="{1CEDAAD7-DB18-B64C-B4D3-9FD82FDB49D7}" srcId="{401A00C7-691C-9B49-B7D0-6A6776F17D63}" destId="{2B32FFF2-E703-1A45-B7F5-F192AE017E91}" srcOrd="0" destOrd="0" parTransId="{81A871FA-C007-8244-8D62-F8453D89293F}" sibTransId="{FE05E078-83CD-CB47-8FD9-F7A65AA8A97F}"/>
    <dgm:cxn modelId="{B79BE8A3-BCC1-2044-95E6-EDB090A0EBBB}" type="presOf" srcId="{AC597D1C-B579-5640-80E3-0C7B4967D24A}" destId="{F744722E-03A3-3D44-90C5-6EA28A0FDC99}" srcOrd="0" destOrd="0" presId="urn:microsoft.com/office/officeart/2005/8/layout/orgChart1"/>
    <dgm:cxn modelId="{10BF661E-43EE-4335-B9AB-1A4BCB180713}" type="presOf" srcId="{4C276EA3-C423-C249-A83C-D15A4EEB0EB3}" destId="{9F9B6CA7-0A65-DE4D-A923-DAA112C2E211}" srcOrd="0" destOrd="0" presId="urn:microsoft.com/office/officeart/2005/8/layout/orgChart1"/>
    <dgm:cxn modelId="{4D3679E9-A5BE-DA4A-B26D-D524BE94A102}" srcId="{1BF82D8D-D09B-D542-B6D4-3A2777257091}" destId="{05D83D24-D131-B948-B845-2280223CC077}" srcOrd="0" destOrd="0" parTransId="{AEF59261-9273-B84A-A25C-2CB4CDB04FF7}" sibTransId="{0FABBB00-2DEE-D440-9B56-C750B86EAD64}"/>
    <dgm:cxn modelId="{071799DA-A11E-7342-BBAD-1B581964A455}" type="presOf" srcId="{841A8C9A-FED5-CB42-92F8-8AFE1E68591B}" destId="{EDFFE30E-B0D5-D34D-B444-9CBC2A0F9587}" srcOrd="0" destOrd="0" presId="urn:microsoft.com/office/officeart/2005/8/layout/orgChart1"/>
    <dgm:cxn modelId="{C16C3032-6696-244F-AB33-D462ACAE9CBA}" type="presOf" srcId="{52B03724-D91C-0745-9A06-95380A29D1D5}" destId="{2EC7B3A9-20E9-1949-9634-38466C086369}" srcOrd="1" destOrd="0" presId="urn:microsoft.com/office/officeart/2005/8/layout/orgChart1"/>
    <dgm:cxn modelId="{12AAFD57-0859-2044-BA2D-12D2D0F0D7E0}" type="presOf" srcId="{E08D3F12-5E95-164E-973B-80FDDDAE0D39}" destId="{73152C16-47E1-AF42-B338-EA0F627124CF}" srcOrd="0" destOrd="0" presId="urn:microsoft.com/office/officeart/2005/8/layout/orgChart1"/>
    <dgm:cxn modelId="{A655C0A2-DA16-594F-AF7B-C20FED5B3DD8}" type="presOf" srcId="{05D83D24-D131-B948-B845-2280223CC077}" destId="{01554D29-AA93-0B47-B07B-EC7F615CD820}" srcOrd="0" destOrd="0" presId="urn:microsoft.com/office/officeart/2005/8/layout/orgChart1"/>
    <dgm:cxn modelId="{60C9670B-2CA9-7140-805C-DD09A298E62A}" type="presOf" srcId="{7C1DD4C9-6E61-A94D-BE2F-607AA1D7A31C}" destId="{29BFE7C1-0366-6548-9A79-9B11AFB6483C}" srcOrd="1" destOrd="0" presId="urn:microsoft.com/office/officeart/2005/8/layout/orgChart1"/>
    <dgm:cxn modelId="{8E9BB195-70BB-8B48-8F57-DA9CB3121215}" type="presOf" srcId="{796217CC-3E8E-4648-BBC7-FF1627E5BCFA}" destId="{F72FCA3D-1F42-A042-8190-5167F97C1404}" srcOrd="1" destOrd="0" presId="urn:microsoft.com/office/officeart/2005/8/layout/orgChart1"/>
    <dgm:cxn modelId="{A2D526F4-E1DA-0E45-9899-CC7E56525465}" type="presOf" srcId="{68BD6D96-3C0A-B248-883E-F6D606376236}" destId="{E575B34A-7EEB-1549-98FD-8FFAADFEEB63}" srcOrd="0" destOrd="0" presId="urn:microsoft.com/office/officeart/2005/8/layout/orgChart1"/>
    <dgm:cxn modelId="{5B973C3E-AADA-8741-BB1D-77B4183A9FD4}" type="presOf" srcId="{1C765035-DBF9-084C-AE44-9E39D8B5F1F9}" destId="{9A2B413E-68AE-0A48-86D0-1C7232351BBE}" srcOrd="1" destOrd="0" presId="urn:microsoft.com/office/officeart/2005/8/layout/orgChart1"/>
    <dgm:cxn modelId="{659C0395-6976-B542-90FD-4F0F75B78F4B}" type="presOf" srcId="{ECF666EC-7DC0-FC4F-B16D-2004D8097407}" destId="{17667F60-6414-8443-9E2A-E31F02C15AEB}" srcOrd="0" destOrd="0" presId="urn:microsoft.com/office/officeart/2005/8/layout/orgChart1"/>
    <dgm:cxn modelId="{3CA7DE19-C43B-D34C-B2D4-633AE5906D47}" type="presOf" srcId="{462B0805-B8DA-8849-9F1C-63C354BA80A5}" destId="{87E552BA-8680-B943-B76D-EB881687D874}" srcOrd="0" destOrd="0" presId="urn:microsoft.com/office/officeart/2005/8/layout/orgChart1"/>
    <dgm:cxn modelId="{02630473-FB88-AF40-BB1A-3C26EA1C7064}" type="presOf" srcId="{8C653158-7D6D-944D-B94A-942E6D971FE2}" destId="{02FFC026-54AB-1E4F-881D-C34D5417A743}" srcOrd="0" destOrd="0" presId="urn:microsoft.com/office/officeart/2005/8/layout/orgChart1"/>
    <dgm:cxn modelId="{B4B4284D-C6B0-614B-A83D-029C612FA1A2}" type="presOf" srcId="{60730F7D-2FCF-504A-92B0-A46F1199D3F5}" destId="{E2907EFB-3C90-3C46-9546-D80F37EC6C98}" srcOrd="1" destOrd="0" presId="urn:microsoft.com/office/officeart/2005/8/layout/orgChart1"/>
    <dgm:cxn modelId="{5CFD9C4A-7CF4-A94C-9999-E364E1C849D0}" type="presOf" srcId="{7FEB8F80-166D-B14A-A17A-E0C7993037FC}" destId="{5750A4E0-A6FC-8A48-ADC2-392689E43FE5}" srcOrd="1" destOrd="0" presId="urn:microsoft.com/office/officeart/2005/8/layout/orgChart1"/>
    <dgm:cxn modelId="{69ACB587-A555-5B46-82D6-B97AAF3501BF}" type="presOf" srcId="{9D0709EA-F5C1-CF44-A6B3-A4A9CF533EDD}" destId="{88A1C966-1A90-FE49-A4B2-26C3A8AEFF9A}" srcOrd="0" destOrd="0" presId="urn:microsoft.com/office/officeart/2005/8/layout/orgChart1"/>
    <dgm:cxn modelId="{B898B98E-45CB-7446-A8BF-B1C535915ADB}" srcId="{96AA0A07-D9A4-7C40-AB2E-0F61B5433530}" destId="{F80B660F-E09A-6343-8B1C-05C8BAF19A64}" srcOrd="3" destOrd="0" parTransId="{12F2387E-E800-A740-AD7C-E3D9126FF869}" sibTransId="{28208C7E-488B-254E-8C7D-11490F1242FC}"/>
    <dgm:cxn modelId="{B0CE9F0E-5796-C049-A4A0-8D6782D4D8F2}" srcId="{6F87B29D-58D0-284B-9E8F-9D048E1DFDEC}" destId="{A7FAD078-4C28-C243-A3A5-238CADCC3B7A}" srcOrd="4" destOrd="0" parTransId="{4742C2C6-DA36-9145-A979-830D73D1662F}" sibTransId="{8AF9B43E-700D-B04B-B2F9-911AF9E86D04}"/>
    <dgm:cxn modelId="{21EBA456-604E-7A48-BAA7-8B999475DEEF}" type="presOf" srcId="{5AB9A947-D723-6844-9643-5BA52030410A}" destId="{FDA7E722-46E4-064B-B5EE-F15FE3479036}" srcOrd="0" destOrd="0" presId="urn:microsoft.com/office/officeart/2005/8/layout/orgChart1"/>
    <dgm:cxn modelId="{B9A4C55C-0539-FF40-A0AD-C714DA2AA031}" type="presOf" srcId="{9C22B1B3-A2A0-5945-B425-69FB13915183}" destId="{DBBC5EED-1277-864A-8EA6-4B6FC19D67FF}" srcOrd="0" destOrd="0" presId="urn:microsoft.com/office/officeart/2005/8/layout/orgChart1"/>
    <dgm:cxn modelId="{2775E09D-4B7C-F044-B6B9-046A77DCFCA3}" type="presOf" srcId="{9E29C58D-915B-A14C-92AB-AF91E591B5E6}" destId="{17F3E247-D3DD-734B-8864-8E4C10E131A0}" srcOrd="0" destOrd="0" presId="urn:microsoft.com/office/officeart/2005/8/layout/orgChart1"/>
    <dgm:cxn modelId="{6060C74D-ADFC-8049-94CB-7552C73AD607}" type="presOf" srcId="{7A5447E1-55E7-AC4E-88FC-6ED95B20A836}" destId="{8664A3BF-9CA4-354E-B200-20FF5309BE20}" srcOrd="0" destOrd="0" presId="urn:microsoft.com/office/officeart/2005/8/layout/orgChart1"/>
    <dgm:cxn modelId="{45A66E53-F297-3442-80C7-3E738C1FC44C}" type="presOf" srcId="{8451FEF4-3CBC-3443-B140-73044DB78800}" destId="{FC3E3AE4-389F-6445-81C6-55DBC2AEF095}" srcOrd="1" destOrd="0" presId="urn:microsoft.com/office/officeart/2005/8/layout/orgChart1"/>
    <dgm:cxn modelId="{323820AF-BCAA-DC4C-8437-3AC3274C4A3E}" srcId="{BEA48A63-F2DB-D140-981E-AE6E9F81C3FC}" destId="{5C5E89D2-510D-C346-A7D5-308E26A55E3C}" srcOrd="1" destOrd="0" parTransId="{ECF666EC-7DC0-FC4F-B16D-2004D8097407}" sibTransId="{FAAD1FEE-23D4-8441-ACB0-17E90CEB82CD}"/>
    <dgm:cxn modelId="{F1075A07-C30C-5E47-84A9-C6B331B7B075}" type="presOf" srcId="{BD6A5067-384B-9F4E-BB8C-47448A5A0F6B}" destId="{0CDC97DF-4F40-8A47-9551-DF913D0D44DA}" srcOrd="0" destOrd="0" presId="urn:microsoft.com/office/officeart/2005/8/layout/orgChart1"/>
    <dgm:cxn modelId="{36BEFEA4-0287-C045-96DC-50C2037687CB}" srcId="{06F13D8D-428C-BB42-8FA7-207063F589EA}" destId="{29B3C850-3F07-E44C-8C44-6443EF7D7490}" srcOrd="0" destOrd="0" parTransId="{A65D8D35-F82C-7F44-9F52-8D043F7AED0F}" sibTransId="{EC7E145B-7AD3-9B48-BC46-3A39047A0EC6}"/>
    <dgm:cxn modelId="{C50F88B2-C657-B24E-B413-94925638839D}" type="presOf" srcId="{37538C5A-4899-D945-9FA7-508F7E5B7BCC}" destId="{013E3329-4A28-064B-B646-3CC5643C9521}" srcOrd="0" destOrd="0" presId="urn:microsoft.com/office/officeart/2005/8/layout/orgChart1"/>
    <dgm:cxn modelId="{0C14B126-B653-4740-88F0-CDA6F38C8CB8}" srcId="{F5676496-2C5A-1247-8B12-A4A5B095F682}" destId="{B2A9F2D5-25DB-2B4D-AC9C-19D15F21B3C3}" srcOrd="4" destOrd="0" parTransId="{6961DBCC-E39A-6B48-A9F9-7067E21984D7}" sibTransId="{9A87DD58-0EF1-C944-AB9D-BA81BE960EBF}"/>
    <dgm:cxn modelId="{3BB17835-F849-A54A-ABA3-331DE5495B97}" type="presOf" srcId="{8BCE6731-11C6-1741-B9A0-78EDC89D4054}" destId="{5DF4A77B-8422-5547-91EC-699DD581728B}" srcOrd="0" destOrd="0" presId="urn:microsoft.com/office/officeart/2005/8/layout/orgChart1"/>
    <dgm:cxn modelId="{2F4F2FB3-7BA5-48B4-80D4-3AE318F93BA7}" type="presOf" srcId="{A7FAD078-4C28-C243-A3A5-238CADCC3B7A}" destId="{FCB5B16A-7302-B043-9A99-C9A1BC446184}" srcOrd="0" destOrd="0" presId="urn:microsoft.com/office/officeart/2005/8/layout/orgChart1"/>
    <dgm:cxn modelId="{E2627D44-C599-9D4A-9720-E7F9FD4FB240}" type="presOf" srcId="{96AA0A07-D9A4-7C40-AB2E-0F61B5433530}" destId="{946FF9B9-BEE1-1346-9505-96E933FB04F5}" srcOrd="1" destOrd="0" presId="urn:microsoft.com/office/officeart/2005/8/layout/orgChart1"/>
    <dgm:cxn modelId="{6B97B034-B694-C24B-9935-20C7FC2C7DDC}" type="presOf" srcId="{B2A9F2D5-25DB-2B4D-AC9C-19D15F21B3C3}" destId="{8D1D6D64-E28D-8C43-86C7-BA903464FF2E}" srcOrd="0" destOrd="0" presId="urn:microsoft.com/office/officeart/2005/8/layout/orgChart1"/>
    <dgm:cxn modelId="{EC3D50F4-D3E7-4C03-BD11-677DDE35E11D}" type="presOf" srcId="{A7FAD078-4C28-C243-A3A5-238CADCC3B7A}" destId="{C89EFE9F-7C1A-ED4C-99E9-4E40113D1F73}" srcOrd="1" destOrd="0" presId="urn:microsoft.com/office/officeart/2005/8/layout/orgChart1"/>
    <dgm:cxn modelId="{2FD5DF57-09A5-874F-B169-FF6C56F0D7D2}" type="presOf" srcId="{22659607-6A57-894D-9BDB-56DC372E3AEB}" destId="{BFED39B7-3DA9-7C4C-92DD-FDE6CF7C9812}" srcOrd="1" destOrd="0" presId="urn:microsoft.com/office/officeart/2005/8/layout/orgChart1"/>
    <dgm:cxn modelId="{D6BFF8F7-5B5A-E246-B84F-762B84DFE363}" type="presOf" srcId="{6D1AF49A-5C3F-C34C-AB43-09277E7D698C}" destId="{8BA44AA1-D551-5E41-BE4F-0383837EE790}" srcOrd="1" destOrd="0" presId="urn:microsoft.com/office/officeart/2005/8/layout/orgChart1"/>
    <dgm:cxn modelId="{E533AF45-6535-4667-9933-CCF2C62D48B3}" type="presOf" srcId="{4C276EA3-C423-C249-A83C-D15A4EEB0EB3}" destId="{A13DDAC4-F4ED-174A-A38C-ACD4DD5C932F}" srcOrd="1" destOrd="0" presId="urn:microsoft.com/office/officeart/2005/8/layout/orgChart1"/>
    <dgm:cxn modelId="{72387BD2-00B6-0B48-A0B2-BB5E619618F7}" type="presOf" srcId="{5AB9A947-D723-6844-9643-5BA52030410A}" destId="{B757E8E3-DEC9-CB44-8638-586825D0DFEC}" srcOrd="1" destOrd="0" presId="urn:microsoft.com/office/officeart/2005/8/layout/orgChart1"/>
    <dgm:cxn modelId="{C722D0EE-BFB7-DE40-AA95-905B2560AD0C}" type="presOf" srcId="{A8DE640A-80CB-FA4D-B222-EBA288CCDFD3}" destId="{2714CED6-FB07-C743-A8E9-1886955CFFCC}" srcOrd="1" destOrd="0" presId="urn:microsoft.com/office/officeart/2005/8/layout/orgChart1"/>
    <dgm:cxn modelId="{C944B0D8-D909-E44C-A275-3FCE664A36F1}" srcId="{29B3C850-3F07-E44C-8C44-6443EF7D7490}" destId="{EBC5A31C-32BA-6E45-8FE5-1CEBCF24AFDD}" srcOrd="1" destOrd="0" parTransId="{D7A0EC87-8EFD-584B-B661-9DC22A0E7EBB}" sibTransId="{07F69DEF-B826-334E-AA29-25A478DCB099}"/>
    <dgm:cxn modelId="{F8A0684D-495E-5C45-8ACE-8437597019A7}" srcId="{6F87B29D-58D0-284B-9E8F-9D048E1DFDEC}" destId="{D8DB229C-AEAC-9647-A92A-E4E11D47604A}" srcOrd="2" destOrd="0" parTransId="{5BB59F4B-AFC7-8246-9AC8-BC149F603450}" sibTransId="{5D54FBDC-DC73-424D-B578-09DF6FE9367A}"/>
    <dgm:cxn modelId="{DF358E23-4128-4232-96EF-40F95B9BEF2C}" type="presOf" srcId="{C069DB2B-2004-7840-9BAB-8020C5CC2EFE}" destId="{61D410D0-F555-4C49-8784-553968870631}" srcOrd="0" destOrd="0" presId="urn:microsoft.com/office/officeart/2005/8/layout/orgChart1"/>
    <dgm:cxn modelId="{388051E8-836D-4CDB-9E71-E1450199031E}" srcId="{6F87B29D-58D0-284B-9E8F-9D048E1DFDEC}" destId="{300FF91C-3AC1-4BC6-9001-1A72C56B91E3}" srcOrd="0" destOrd="0" parTransId="{68EAD0F9-C6E4-4EC8-BC21-63D7B0CD8B07}" sibTransId="{DCF92F9E-2286-456C-BF01-1900D8EBB594}"/>
    <dgm:cxn modelId="{5EA5AB0E-EE5F-AA45-8498-3145CC1AFF31}" type="presOf" srcId="{8451FEF4-3CBC-3443-B140-73044DB78800}" destId="{48AE06FE-6724-6E46-B1A7-AE958B56B3DF}" srcOrd="0" destOrd="0" presId="urn:microsoft.com/office/officeart/2005/8/layout/orgChart1"/>
    <dgm:cxn modelId="{E2BD1976-FAD0-1647-8E5F-3D62A1172BE2}" srcId="{2B32FFF2-E703-1A45-B7F5-F192AE017E91}" destId="{7C1DD4C9-6E61-A94D-BE2F-607AA1D7A31C}" srcOrd="0" destOrd="0" parTransId="{EF3CF479-4F27-6246-8B66-6CA953EC2749}" sibTransId="{BB3F8171-1510-A745-ACF1-55745CD5CE3B}"/>
    <dgm:cxn modelId="{224AA362-A63E-1C48-BF51-516D600B6048}" srcId="{2B32FFF2-E703-1A45-B7F5-F192AE017E91}" destId="{96AA0A07-D9A4-7C40-AB2E-0F61B5433530}" srcOrd="4" destOrd="0" parTransId="{41A1BA35-5455-EE4B-A43C-027885BA85BE}" sibTransId="{7CFF13B8-66B4-594C-A3A8-5E7873C5BBF5}"/>
    <dgm:cxn modelId="{F3DF5B08-F153-7548-BEF4-3D97019F5113}" type="presOf" srcId="{A65D8D35-F82C-7F44-9F52-8D043F7AED0F}" destId="{54DDDC93-700C-6141-B76F-97C0429B5C49}" srcOrd="0" destOrd="0" presId="urn:microsoft.com/office/officeart/2005/8/layout/orgChart1"/>
    <dgm:cxn modelId="{D083AC16-1D0A-704E-8CD8-7D6191C9D0B5}" type="presOf" srcId="{2B921CFD-F6CB-164D-B3E5-099186096EB4}" destId="{83BB43C5-8706-2846-835B-725C97434DC4}" srcOrd="1" destOrd="0" presId="urn:microsoft.com/office/officeart/2005/8/layout/orgChart1"/>
    <dgm:cxn modelId="{2BB3A737-258B-C245-B0B3-4463B29A581E}" srcId="{F5676496-2C5A-1247-8B12-A4A5B095F682}" destId="{9C22B1B3-A2A0-5945-B425-69FB13915183}" srcOrd="3" destOrd="0" parTransId="{0B595390-D535-4F43-85DD-FF159873BDA0}" sibTransId="{286FCA83-2829-4847-8DBF-8AD29C02CB53}"/>
    <dgm:cxn modelId="{21E16B41-FCBE-2742-AAE5-4165F72E5670}" type="presOf" srcId="{5C5E89D2-510D-C346-A7D5-308E26A55E3C}" destId="{F4492D31-06E1-4E42-AD4A-20BA680106D7}" srcOrd="0" destOrd="0" presId="urn:microsoft.com/office/officeart/2005/8/layout/orgChart1"/>
    <dgm:cxn modelId="{564E608F-80AF-B245-8F1C-D35B34D0656F}" type="presOf" srcId="{96AA0A07-D9A4-7C40-AB2E-0F61B5433530}" destId="{79D6303D-D86F-C144-9B03-B27ECE9E9768}" srcOrd="0" destOrd="0" presId="urn:microsoft.com/office/officeart/2005/8/layout/orgChart1"/>
    <dgm:cxn modelId="{9A4E6DD3-D317-1C4A-AF02-0D242BA65C2A}" type="presOf" srcId="{93DA39C6-6F27-8142-90DA-2A8A079E01AD}" destId="{1CD1CA49-5BDD-3E4C-8E82-E0C6680D9F8D}" srcOrd="0" destOrd="0" presId="urn:microsoft.com/office/officeart/2005/8/layout/orgChart1"/>
    <dgm:cxn modelId="{3AF1ECEB-A4E7-A143-B9CC-9C6EF17C3DA2}" type="presOf" srcId="{B98E8A65-DAE6-5142-838D-F2333E051B4E}" destId="{91E53928-8764-774D-B7F1-F91BBFF1A6E2}" srcOrd="1" destOrd="0" presId="urn:microsoft.com/office/officeart/2005/8/layout/orgChart1"/>
    <dgm:cxn modelId="{AD815DB0-476E-974C-84CF-A1E480EA4471}" type="presOf" srcId="{EBC5A31C-32BA-6E45-8FE5-1CEBCF24AFDD}" destId="{B6D4DECC-B40A-DA49-8329-4F81540DFC8B}" srcOrd="0" destOrd="0" presId="urn:microsoft.com/office/officeart/2005/8/layout/orgChart1"/>
    <dgm:cxn modelId="{0A0C006B-58F9-C849-BD2C-B8315B469A91}" type="presOf" srcId="{1500E446-1E29-2544-9807-EC3CF3B93C28}" destId="{D617ECF4-43B5-1944-A6CA-D51ADC781328}" srcOrd="1" destOrd="0" presId="urn:microsoft.com/office/officeart/2005/8/layout/orgChart1"/>
    <dgm:cxn modelId="{692404E8-4F00-7E42-AC3E-F011E83F0276}" type="presOf" srcId="{90B18AD3-696D-084E-BD77-B27D039B7082}" destId="{C11C1C62-83ED-5E41-A977-1F33937D187D}" srcOrd="0" destOrd="0" presId="urn:microsoft.com/office/officeart/2005/8/layout/orgChart1"/>
    <dgm:cxn modelId="{15260395-5B1F-8A40-8C06-7A14256A82A7}" type="presOf" srcId="{95F837EA-5126-314A-9179-97E8C5D0394F}" destId="{6CA44CF3-BD04-B942-B984-EECB5E00A99D}" srcOrd="0" destOrd="0" presId="urn:microsoft.com/office/officeart/2005/8/layout/orgChart1"/>
    <dgm:cxn modelId="{226B25E1-A9C2-FE44-92FE-07FD5C8E9CD2}" type="presOf" srcId="{7BD3CD48-B635-F84E-A55E-7394C9B475F9}" destId="{70737E63-21CC-CA47-A9A2-FBD3FEE43374}" srcOrd="0" destOrd="0" presId="urn:microsoft.com/office/officeart/2005/8/layout/orgChart1"/>
    <dgm:cxn modelId="{F8D13806-5AE7-A14A-BEAC-DB1380D6A824}" srcId="{DC5F4C98-F7A6-834D-8199-C6DE85392782}" destId="{0099B602-E349-914D-967B-8FF48996551E}" srcOrd="1" destOrd="0" parTransId="{0F27F9C3-206D-1243-A14F-FF0B93D7BE1B}" sibTransId="{CD3A1E34-B24E-E645-B59D-4C0D5A8FE0BE}"/>
    <dgm:cxn modelId="{2879B4E7-75C8-2047-A509-9043F66D30BF}" srcId="{6F87B29D-58D0-284B-9E8F-9D048E1DFDEC}" destId="{4C276EA3-C423-C249-A83C-D15A4EEB0EB3}" srcOrd="1" destOrd="0" parTransId="{14001AF0-8DAD-9D45-8217-08F74B580931}" sibTransId="{6D27E15F-8998-6947-9559-4546640337B2}"/>
    <dgm:cxn modelId="{61DA72C8-3ED8-654D-B8CD-98BAE2957CF5}" type="presOf" srcId="{60730F7D-2FCF-504A-92B0-A46F1199D3F5}" destId="{B00F9C76-4FB8-E14E-8FCB-58D202AFDE73}" srcOrd="0" destOrd="0" presId="urn:microsoft.com/office/officeart/2005/8/layout/orgChart1"/>
    <dgm:cxn modelId="{07A0D049-FEE9-0E48-A52D-E8E7291470AE}" type="presOf" srcId="{9898E29E-82CB-D945-82CA-082720C07B45}" destId="{0CC00D1F-3857-6C41-B8AC-648BAA7CF4FD}" srcOrd="0" destOrd="0" presId="urn:microsoft.com/office/officeart/2005/8/layout/orgChart1"/>
    <dgm:cxn modelId="{B382EBD8-A671-2F42-A3D8-E828161371C9}" type="presOf" srcId="{EF3CF479-4F27-6246-8B66-6CA953EC2749}" destId="{387DCAB9-6311-E641-9371-2525656A99C2}" srcOrd="0" destOrd="0" presId="urn:microsoft.com/office/officeart/2005/8/layout/orgChart1"/>
    <dgm:cxn modelId="{A188562B-EC83-FF46-9E65-A43FDC380FAD}" type="presOf" srcId="{5D7B7BC0-5C48-FC4F-8CDC-5579F1FA05C1}" destId="{07222832-7EC8-C542-AF60-B50CCB7AC0EB}" srcOrd="0" destOrd="0" presId="urn:microsoft.com/office/officeart/2005/8/layout/orgChart1"/>
    <dgm:cxn modelId="{AEAF43BC-DAB4-DF4F-A105-BD94AF1EA241}" srcId="{29B3C850-3F07-E44C-8C44-6443EF7D7490}" destId="{CC21A7BF-A9D6-CB4C-B4A4-2D77D70C90C7}" srcOrd="0" destOrd="0" parTransId="{462B0805-B8DA-8849-9F1C-63C354BA80A5}" sibTransId="{510160DC-EEB5-7A47-B2B7-6F7772177A7F}"/>
    <dgm:cxn modelId="{43998AF3-0DE7-4449-B1FC-80C6DE320453}" srcId="{2B32FFF2-E703-1A45-B7F5-F192AE017E91}" destId="{06F13D8D-428C-BB42-8FA7-207063F589EA}" srcOrd="5" destOrd="0" parTransId="{BC1EB8B3-848F-5943-9E7C-0C5F657FD125}" sibTransId="{568F119C-9519-3246-B2AD-74CFE6F30346}"/>
    <dgm:cxn modelId="{C36C0F7A-B1F9-4155-A15F-6F3B4C6BC9F3}" type="presOf" srcId="{0099B602-E349-914D-967B-8FF48996551E}" destId="{527FAB02-AB38-2541-8CB7-BEDDB04C3977}" srcOrd="1" destOrd="0" presId="urn:microsoft.com/office/officeart/2005/8/layout/orgChart1"/>
    <dgm:cxn modelId="{657BBA70-930C-0C42-AE42-F08F31BB2BFF}" srcId="{2B32FFF2-E703-1A45-B7F5-F192AE017E91}" destId="{37538C5A-4899-D945-9FA7-508F7E5B7BCC}" srcOrd="2" destOrd="0" parTransId="{CB59C461-D618-E44C-AC9E-E98C08A07FCB}" sibTransId="{068A7A19-DE61-C744-8D83-9FCFBE5C6B90}"/>
    <dgm:cxn modelId="{4BC26749-28F8-4846-A307-59E2F0480D77}" type="presOf" srcId="{EBC5A31C-32BA-6E45-8FE5-1CEBCF24AFDD}" destId="{825F03DF-EEC4-014F-A8FD-B3FF673D816E}" srcOrd="1" destOrd="0" presId="urn:microsoft.com/office/officeart/2005/8/layout/orgChart1"/>
    <dgm:cxn modelId="{8A2D8B82-3506-C748-AA78-04A18400B84C}" type="presOf" srcId="{6D1AF49A-5C3F-C34C-AB43-09277E7D698C}" destId="{FBD450F9-FD4E-234C-A08F-F55E39AAA9AF}" srcOrd="0" destOrd="0" presId="urn:microsoft.com/office/officeart/2005/8/layout/orgChart1"/>
    <dgm:cxn modelId="{66D764FC-4B5E-444E-962F-8ED0DF35B4A4}" type="presOf" srcId="{796217CC-3E8E-4648-BBC7-FF1627E5BCFA}" destId="{BBF36443-A7DA-894F-BA0A-CFE41FE601EA}" srcOrd="0" destOrd="0" presId="urn:microsoft.com/office/officeart/2005/8/layout/orgChart1"/>
    <dgm:cxn modelId="{1991332D-CDF0-454C-A2B1-36894E94060D}" type="presOf" srcId="{D7A0EC87-8EFD-584B-B661-9DC22A0E7EBB}" destId="{BE3EB4CB-C748-0A49-BEE7-51D3D6E245C2}" srcOrd="0" destOrd="0" presId="urn:microsoft.com/office/officeart/2005/8/layout/orgChart1"/>
    <dgm:cxn modelId="{C7057CB3-AC4E-834A-BD27-F5172D0946CA}" type="presOf" srcId="{4AC26807-3C03-224B-ACA3-6E24C73FFD44}" destId="{A475BCBD-3428-ED4A-A621-DE28B96FA5B8}" srcOrd="0" destOrd="0" presId="urn:microsoft.com/office/officeart/2005/8/layout/orgChart1"/>
    <dgm:cxn modelId="{AF0C1E41-BC5F-A64A-879D-0FEBD182C250}" type="presOf" srcId="{1500E446-1E29-2544-9807-EC3CF3B93C28}" destId="{A1C1FDC0-A92E-134E-BCA4-0549EBC9F8E9}" srcOrd="0" destOrd="0" presId="urn:microsoft.com/office/officeart/2005/8/layout/orgChart1"/>
    <dgm:cxn modelId="{A88E1A10-4F12-2C44-9E55-807C41200778}" srcId="{6F87B29D-58D0-284B-9E8F-9D048E1DFDEC}" destId="{1857A7FE-1761-3F45-95E0-72940D18E88A}" srcOrd="3" destOrd="0" parTransId="{4393CE42-7C71-5245-9C0F-F1BFC54FE9EE}" sibTransId="{736B2C3D-904A-0A45-B142-96AEA31FD74B}"/>
    <dgm:cxn modelId="{87820D6B-A82B-44D2-9266-4C7AE9221DF1}" type="presOf" srcId="{6F87B29D-58D0-284B-9E8F-9D048E1DFDEC}" destId="{01D0F2BB-1695-C246-91EF-BE367B840AC2}" srcOrd="1" destOrd="0" presId="urn:microsoft.com/office/officeart/2005/8/layout/orgChart1"/>
    <dgm:cxn modelId="{028B2B93-E981-CE45-8D5D-CB89E38607CF}" type="presOf" srcId="{BEA48A63-F2DB-D140-981E-AE6E9F81C3FC}" destId="{6D1CC756-7DBF-9442-BBB9-863D2FAFC628}" srcOrd="0" destOrd="0" presId="urn:microsoft.com/office/officeart/2005/8/layout/orgChart1"/>
    <dgm:cxn modelId="{C00F4D30-E418-42CF-AFC3-BD2A45C186D8}" type="presOf" srcId="{09C7EE61-1618-9A4D-95F8-546635C435A0}" destId="{86EF8641-62AA-B847-9349-B8027C381F3C}" srcOrd="0" destOrd="0" presId="urn:microsoft.com/office/officeart/2005/8/layout/orgChart1"/>
    <dgm:cxn modelId="{9452CA70-C964-8741-A506-ADF3A08878FB}" type="presOf" srcId="{06F13D8D-428C-BB42-8FA7-207063F589EA}" destId="{9AE37012-6A5A-3B43-8A2D-7649767DEB26}" srcOrd="0" destOrd="0" presId="urn:microsoft.com/office/officeart/2005/8/layout/orgChart1"/>
    <dgm:cxn modelId="{822CEB7D-2806-7F4D-B085-43B6DEE43CF5}" type="presOf" srcId="{E638C21D-9F37-D247-90DA-DB13B7A1A004}" destId="{CA11285C-895B-694D-9C53-C600E8237399}" srcOrd="0" destOrd="0" presId="urn:microsoft.com/office/officeart/2005/8/layout/orgChart1"/>
    <dgm:cxn modelId="{56F72BEA-7C9A-4B4F-AB78-039F962A2EA9}" type="presOf" srcId="{B2A9F2D5-25DB-2B4D-AC9C-19D15F21B3C3}" destId="{2E1CD0D0-6C6B-7043-A639-185F97A9F952}" srcOrd="1" destOrd="0" presId="urn:microsoft.com/office/officeart/2005/8/layout/orgChart1"/>
    <dgm:cxn modelId="{ABEDAA91-141C-5F4E-8B57-12F560A2713F}" type="presOf" srcId="{2B32FFF2-E703-1A45-B7F5-F192AE017E91}" destId="{C6A75B7F-0728-2843-9233-0A5A36B40FF1}" srcOrd="0" destOrd="0" presId="urn:microsoft.com/office/officeart/2005/8/layout/orgChart1"/>
    <dgm:cxn modelId="{D742C26E-04C0-AE4D-901D-DF0128847D7B}" srcId="{1BF82D8D-D09B-D542-B6D4-3A2777257091}" destId="{22659607-6A57-894D-9BDB-56DC372E3AEB}" srcOrd="1" destOrd="0" parTransId="{9E29C58D-915B-A14C-92AB-AF91E591B5E6}" sibTransId="{3E8775A6-44A2-9E42-9B21-FE7DE85A7B96}"/>
    <dgm:cxn modelId="{BACFE02F-063D-1A47-B375-710C43CE7739}" type="presOf" srcId="{0D02D5BB-1B64-784A-B94D-8CD41D486AD1}" destId="{A7DEEA44-3136-F342-88CB-739A2478184E}" srcOrd="0" destOrd="0" presId="urn:microsoft.com/office/officeart/2005/8/layout/orgChart1"/>
    <dgm:cxn modelId="{502AFD10-736C-D74B-AF7B-21A882673769}" type="presOf" srcId="{7C1DD4C9-6E61-A94D-BE2F-607AA1D7A31C}" destId="{68D8242A-EBEC-834C-BC27-526800BEA6B8}" srcOrd="0" destOrd="0" presId="urn:microsoft.com/office/officeart/2005/8/layout/orgChart1"/>
    <dgm:cxn modelId="{1B29794C-D125-F94C-B06D-7CF0D9B3BF05}" srcId="{2B32FFF2-E703-1A45-B7F5-F192AE017E91}" destId="{DC5F4C98-F7A6-834D-8199-C6DE85392782}" srcOrd="1" destOrd="0" parTransId="{9898E29E-82CB-D945-82CA-082720C07B45}" sibTransId="{9CD88431-FB01-4A42-B694-3B963A6D0B86}"/>
    <dgm:cxn modelId="{8200EDB0-3FBA-AB49-A8F8-63DFF0CA24F4}" srcId="{DC5F4C98-F7A6-834D-8199-C6DE85392782}" destId="{FFFA8102-D658-104E-97D8-29671F1BB83A}" srcOrd="2" destOrd="0" parTransId="{09C7EE61-1618-9A4D-95F8-546635C435A0}" sibTransId="{4AFDA538-38DE-1C41-9372-64DDD57FAD42}"/>
    <dgm:cxn modelId="{5032D73A-C09A-7149-8437-6BEE4FAA0939}" type="presParOf" srcId="{754D7CA7-5640-8348-8F94-9C1614A767B7}" destId="{1432002D-F9AE-F745-8AFE-8FEEFA8E4B68}" srcOrd="0" destOrd="0" presId="urn:microsoft.com/office/officeart/2005/8/layout/orgChart1"/>
    <dgm:cxn modelId="{38BF7C80-9A4B-1E43-A193-42B88369F694}" type="presParOf" srcId="{1432002D-F9AE-F745-8AFE-8FEEFA8E4B68}" destId="{7C0960C0-EE67-5E45-A168-2F359F97F958}" srcOrd="0" destOrd="0" presId="urn:microsoft.com/office/officeart/2005/8/layout/orgChart1"/>
    <dgm:cxn modelId="{5B5935E4-92E8-2A48-A7F8-7BD65889C48D}" type="presParOf" srcId="{7C0960C0-EE67-5E45-A168-2F359F97F958}" destId="{C6A75B7F-0728-2843-9233-0A5A36B40FF1}" srcOrd="0" destOrd="0" presId="urn:microsoft.com/office/officeart/2005/8/layout/orgChart1"/>
    <dgm:cxn modelId="{7138DCC9-184A-434B-BF7E-E35E9FB96FF1}" type="presParOf" srcId="{7C0960C0-EE67-5E45-A168-2F359F97F958}" destId="{00050CF2-E154-A047-8E7A-737FC6F6F6A8}" srcOrd="1" destOrd="0" presId="urn:microsoft.com/office/officeart/2005/8/layout/orgChart1"/>
    <dgm:cxn modelId="{63A3BFCF-A20B-174E-AB08-4E1852FD5CF1}" type="presParOf" srcId="{1432002D-F9AE-F745-8AFE-8FEEFA8E4B68}" destId="{5F6903E6-F57A-564D-AA03-DD05468737B9}" srcOrd="1" destOrd="0" presId="urn:microsoft.com/office/officeart/2005/8/layout/orgChart1"/>
    <dgm:cxn modelId="{B68ABA01-BDE1-494D-BE66-9D442FAE8C44}" type="presParOf" srcId="{5F6903E6-F57A-564D-AA03-DD05468737B9}" destId="{387DCAB9-6311-E641-9371-2525656A99C2}" srcOrd="0" destOrd="0" presId="urn:microsoft.com/office/officeart/2005/8/layout/orgChart1"/>
    <dgm:cxn modelId="{A59066F8-40D2-7A4D-9453-BC1123A8793F}" type="presParOf" srcId="{5F6903E6-F57A-564D-AA03-DD05468737B9}" destId="{DADDA3FF-3E84-F44E-8301-01AC8F2356F6}" srcOrd="1" destOrd="0" presId="urn:microsoft.com/office/officeart/2005/8/layout/orgChart1"/>
    <dgm:cxn modelId="{43999366-B092-9340-A6D3-CAB0C3BBDA46}" type="presParOf" srcId="{DADDA3FF-3E84-F44E-8301-01AC8F2356F6}" destId="{F92D7A86-8FBC-564E-A338-AD3960324751}" srcOrd="0" destOrd="0" presId="urn:microsoft.com/office/officeart/2005/8/layout/orgChart1"/>
    <dgm:cxn modelId="{C4CFD1E4-BB43-FB4E-94BB-1722099DDABC}" type="presParOf" srcId="{F92D7A86-8FBC-564E-A338-AD3960324751}" destId="{68D8242A-EBEC-834C-BC27-526800BEA6B8}" srcOrd="0" destOrd="0" presId="urn:microsoft.com/office/officeart/2005/8/layout/orgChart1"/>
    <dgm:cxn modelId="{CC321732-437E-A94E-8439-A556574EC8D9}" type="presParOf" srcId="{F92D7A86-8FBC-564E-A338-AD3960324751}" destId="{29BFE7C1-0366-6548-9A79-9B11AFB6483C}" srcOrd="1" destOrd="0" presId="urn:microsoft.com/office/officeart/2005/8/layout/orgChart1"/>
    <dgm:cxn modelId="{2EAC1CB0-5325-1C4E-B6CA-7186A89FE98D}" type="presParOf" srcId="{DADDA3FF-3E84-F44E-8301-01AC8F2356F6}" destId="{C585952A-EDED-9F40-9408-8B2B3C87C9CE}" srcOrd="1" destOrd="0" presId="urn:microsoft.com/office/officeart/2005/8/layout/orgChart1"/>
    <dgm:cxn modelId="{899DF472-A8C4-5D40-BA51-330BFAB94C84}" type="presParOf" srcId="{C585952A-EDED-9F40-9408-8B2B3C87C9CE}" destId="{C11C1C62-83ED-5E41-A977-1F33937D187D}" srcOrd="0" destOrd="0" presId="urn:microsoft.com/office/officeart/2005/8/layout/orgChart1"/>
    <dgm:cxn modelId="{DA6E1335-CA49-B64C-93B8-499744D123E5}" type="presParOf" srcId="{C585952A-EDED-9F40-9408-8B2B3C87C9CE}" destId="{E8E32638-C838-664D-A689-B62F64AD0402}" srcOrd="1" destOrd="0" presId="urn:microsoft.com/office/officeart/2005/8/layout/orgChart1"/>
    <dgm:cxn modelId="{B15C5500-CA87-3B44-A282-5DA109AAE9CF}" type="presParOf" srcId="{E8E32638-C838-664D-A689-B62F64AD0402}" destId="{8AD4DAA3-01C5-A848-800F-86DF65B7F651}" srcOrd="0" destOrd="0" presId="urn:microsoft.com/office/officeart/2005/8/layout/orgChart1"/>
    <dgm:cxn modelId="{C7BF5C26-2686-C949-ACA1-499AA0A9B91F}" type="presParOf" srcId="{8AD4DAA3-01C5-A848-800F-86DF65B7F651}" destId="{D964D227-56BF-6C49-AFCA-322FADB63FCD}" srcOrd="0" destOrd="0" presId="urn:microsoft.com/office/officeart/2005/8/layout/orgChart1"/>
    <dgm:cxn modelId="{553F831B-F246-8C41-BEF8-F1F48B5A5AB1}" type="presParOf" srcId="{8AD4DAA3-01C5-A848-800F-86DF65B7F651}" destId="{F134F8C6-5977-B54C-9DA2-026E5BBDBD92}" srcOrd="1" destOrd="0" presId="urn:microsoft.com/office/officeart/2005/8/layout/orgChart1"/>
    <dgm:cxn modelId="{09BA23CD-B1E0-4B4A-8882-30DAB94D8DFA}" type="presParOf" srcId="{E8E32638-C838-664D-A689-B62F64AD0402}" destId="{2E0FF79F-DB21-CC42-B9AE-239DEB957A6A}" srcOrd="1" destOrd="0" presId="urn:microsoft.com/office/officeart/2005/8/layout/orgChart1"/>
    <dgm:cxn modelId="{71A8D859-7FB9-7B4F-A6A3-1038798E8A92}" type="presParOf" srcId="{E8E32638-C838-664D-A689-B62F64AD0402}" destId="{17D7469E-7F5F-9C46-B0C2-CE65B97BA64D}" srcOrd="2" destOrd="0" presId="urn:microsoft.com/office/officeart/2005/8/layout/orgChart1"/>
    <dgm:cxn modelId="{DE210415-E57B-7347-94A8-A8855E420F20}" type="presParOf" srcId="{C585952A-EDED-9F40-9408-8B2B3C87C9CE}" destId="{6D7814DC-E6B9-3B4A-917A-AB66B0EA614B}" srcOrd="2" destOrd="0" presId="urn:microsoft.com/office/officeart/2005/8/layout/orgChart1"/>
    <dgm:cxn modelId="{F6CCAC14-1C74-A049-9B9C-80E00EDE35DF}" type="presParOf" srcId="{C585952A-EDED-9F40-9408-8B2B3C87C9CE}" destId="{4DCD55BF-FCFF-044A-84D4-2E324E252C75}" srcOrd="3" destOrd="0" presId="urn:microsoft.com/office/officeart/2005/8/layout/orgChart1"/>
    <dgm:cxn modelId="{2E991384-C3BF-AB45-8DBC-3DAD9F15B9A4}" type="presParOf" srcId="{4DCD55BF-FCFF-044A-84D4-2E324E252C75}" destId="{C8AE8436-8449-4348-A61E-E0A12C5B159F}" srcOrd="0" destOrd="0" presId="urn:microsoft.com/office/officeart/2005/8/layout/orgChart1"/>
    <dgm:cxn modelId="{972C17AF-DC28-B344-8C03-9E7EB93B9100}" type="presParOf" srcId="{C8AE8436-8449-4348-A61E-E0A12C5B159F}" destId="{C25FD720-37A0-E942-B47D-7242D572031B}" srcOrd="0" destOrd="0" presId="urn:microsoft.com/office/officeart/2005/8/layout/orgChart1"/>
    <dgm:cxn modelId="{4DCF3167-467E-2F45-BB25-6CF2D27306B9}" type="presParOf" srcId="{C8AE8436-8449-4348-A61E-E0A12C5B159F}" destId="{CC4F030A-7685-804E-A470-2E987BFCA2E4}" srcOrd="1" destOrd="0" presId="urn:microsoft.com/office/officeart/2005/8/layout/orgChart1"/>
    <dgm:cxn modelId="{873FA919-EF5E-454E-8E24-76513197A3C3}" type="presParOf" srcId="{4DCD55BF-FCFF-044A-84D4-2E324E252C75}" destId="{4479CF5B-59EB-8D4D-A17B-C1D98A9DF1D1}" srcOrd="1" destOrd="0" presId="urn:microsoft.com/office/officeart/2005/8/layout/orgChart1"/>
    <dgm:cxn modelId="{09BEBAC1-4109-094C-8F06-CBF9BAFF6058}" type="presParOf" srcId="{4479CF5B-59EB-8D4D-A17B-C1D98A9DF1D1}" destId="{7CCB8701-C955-2749-8C32-151BC69B15E8}" srcOrd="0" destOrd="0" presId="urn:microsoft.com/office/officeart/2005/8/layout/orgChart1"/>
    <dgm:cxn modelId="{64BA8AB0-2DD7-DE45-9647-AA16DF9FC636}" type="presParOf" srcId="{4479CF5B-59EB-8D4D-A17B-C1D98A9DF1D1}" destId="{4B5DC0F2-9A36-0345-A3A1-54FBDD27330C}" srcOrd="1" destOrd="0" presId="urn:microsoft.com/office/officeart/2005/8/layout/orgChart1"/>
    <dgm:cxn modelId="{09FB197C-F34A-B040-9ADF-7323716D4F1F}" type="presParOf" srcId="{4B5DC0F2-9A36-0345-A3A1-54FBDD27330C}" destId="{90D415A8-618E-6A49-A9AA-207720BBC7DF}" srcOrd="0" destOrd="0" presId="urn:microsoft.com/office/officeart/2005/8/layout/orgChart1"/>
    <dgm:cxn modelId="{B86DB656-7494-DD48-8484-EA5F9DA2A7CC}" type="presParOf" srcId="{90D415A8-618E-6A49-A9AA-207720BBC7DF}" destId="{88A1C966-1A90-FE49-A4B2-26C3A8AEFF9A}" srcOrd="0" destOrd="0" presId="urn:microsoft.com/office/officeart/2005/8/layout/orgChart1"/>
    <dgm:cxn modelId="{A0FA7898-70BA-E547-94E7-2B516B3A455E}" type="presParOf" srcId="{90D415A8-618E-6A49-A9AA-207720BBC7DF}" destId="{D1601998-A12E-9A49-880F-568DEDD5FA98}" srcOrd="1" destOrd="0" presId="urn:microsoft.com/office/officeart/2005/8/layout/orgChart1"/>
    <dgm:cxn modelId="{19CC61C4-ADA4-6644-9F75-9849080EFC6A}" type="presParOf" srcId="{4B5DC0F2-9A36-0345-A3A1-54FBDD27330C}" destId="{068F83B8-DCE1-9F4F-A0BE-7E70D16E0458}" srcOrd="1" destOrd="0" presId="urn:microsoft.com/office/officeart/2005/8/layout/orgChart1"/>
    <dgm:cxn modelId="{A3C25CC3-99A9-5A45-A30E-F98AD6DE20CB}" type="presParOf" srcId="{4B5DC0F2-9A36-0345-A3A1-54FBDD27330C}" destId="{DCA4A25B-38C2-594E-8C8E-0C7591B659C7}" srcOrd="2" destOrd="0" presId="urn:microsoft.com/office/officeart/2005/8/layout/orgChart1"/>
    <dgm:cxn modelId="{C74F5DA2-BF63-E44C-8458-6041BB00A6CE}" type="presParOf" srcId="{4479CF5B-59EB-8D4D-A17B-C1D98A9DF1D1}" destId="{7CFDD7A5-22FE-E74E-9A1D-002F2E4123D0}" srcOrd="2" destOrd="0" presId="urn:microsoft.com/office/officeart/2005/8/layout/orgChart1"/>
    <dgm:cxn modelId="{9A56C26C-453A-CB45-B15E-AECA7293A9B2}" type="presParOf" srcId="{4479CF5B-59EB-8D4D-A17B-C1D98A9DF1D1}" destId="{2A82DAFB-235E-8B46-B5BE-06472444992B}" srcOrd="3" destOrd="0" presId="urn:microsoft.com/office/officeart/2005/8/layout/orgChart1"/>
    <dgm:cxn modelId="{81294A36-8474-3C4E-8EC3-7A39799289AE}" type="presParOf" srcId="{2A82DAFB-235E-8B46-B5BE-06472444992B}" destId="{4323405C-3C75-1C48-9130-818596A214D6}" srcOrd="0" destOrd="0" presId="urn:microsoft.com/office/officeart/2005/8/layout/orgChart1"/>
    <dgm:cxn modelId="{F39D396F-3177-194C-A843-D126AB93EB89}" type="presParOf" srcId="{4323405C-3C75-1C48-9130-818596A214D6}" destId="{48AE06FE-6724-6E46-B1A7-AE958B56B3DF}" srcOrd="0" destOrd="0" presId="urn:microsoft.com/office/officeart/2005/8/layout/orgChart1"/>
    <dgm:cxn modelId="{8D561E26-8E9A-B14D-A011-A8E1C1259E03}" type="presParOf" srcId="{4323405C-3C75-1C48-9130-818596A214D6}" destId="{FC3E3AE4-389F-6445-81C6-55DBC2AEF095}" srcOrd="1" destOrd="0" presId="urn:microsoft.com/office/officeart/2005/8/layout/orgChart1"/>
    <dgm:cxn modelId="{255F73E5-BB51-F548-BBDA-8C406D7DA5D6}" type="presParOf" srcId="{2A82DAFB-235E-8B46-B5BE-06472444992B}" destId="{487AF34E-FCDD-3C4C-8FDB-35D03B99082F}" srcOrd="1" destOrd="0" presId="urn:microsoft.com/office/officeart/2005/8/layout/orgChart1"/>
    <dgm:cxn modelId="{1207F1DC-FB67-2E48-B32F-B4E64845F420}" type="presParOf" srcId="{2A82DAFB-235E-8B46-B5BE-06472444992B}" destId="{4DDC272E-17AE-614C-AF94-3A18537EF5A3}" srcOrd="2" destOrd="0" presId="urn:microsoft.com/office/officeart/2005/8/layout/orgChart1"/>
    <dgm:cxn modelId="{287EC482-C16E-B74C-BA3A-BBD24295FF32}" type="presParOf" srcId="{4479CF5B-59EB-8D4D-A17B-C1D98A9DF1D1}" destId="{1CD1CA49-5BDD-3E4C-8E82-E0C6680D9F8D}" srcOrd="4" destOrd="0" presId="urn:microsoft.com/office/officeart/2005/8/layout/orgChart1"/>
    <dgm:cxn modelId="{8F2B2C12-571C-7046-ABB0-E166FFB77207}" type="presParOf" srcId="{4479CF5B-59EB-8D4D-A17B-C1D98A9DF1D1}" destId="{9D458D55-653C-AA4F-A08A-5FF161A61A83}" srcOrd="5" destOrd="0" presId="urn:microsoft.com/office/officeart/2005/8/layout/orgChart1"/>
    <dgm:cxn modelId="{D3D0749B-84D8-B841-933C-3321774DA29B}" type="presParOf" srcId="{9D458D55-653C-AA4F-A08A-5FF161A61A83}" destId="{96D491F6-3396-8741-94F7-445449F749AF}" srcOrd="0" destOrd="0" presId="urn:microsoft.com/office/officeart/2005/8/layout/orgChart1"/>
    <dgm:cxn modelId="{929B9A3A-6788-A245-ABA4-A7F719124D00}" type="presParOf" srcId="{96D491F6-3396-8741-94F7-445449F749AF}" destId="{D7659879-EE21-BD49-A34A-CCF96CE3F546}" srcOrd="0" destOrd="0" presId="urn:microsoft.com/office/officeart/2005/8/layout/orgChart1"/>
    <dgm:cxn modelId="{DB2FF55B-946E-7640-8A35-29610F784849}" type="presParOf" srcId="{96D491F6-3396-8741-94F7-445449F749AF}" destId="{2EC7B3A9-20E9-1949-9634-38466C086369}" srcOrd="1" destOrd="0" presId="urn:microsoft.com/office/officeart/2005/8/layout/orgChart1"/>
    <dgm:cxn modelId="{160AACC7-DD81-A34F-987D-D2C083B67FA6}" type="presParOf" srcId="{9D458D55-653C-AA4F-A08A-5FF161A61A83}" destId="{87F56E06-267A-6142-82CE-BB9F50F617DF}" srcOrd="1" destOrd="0" presId="urn:microsoft.com/office/officeart/2005/8/layout/orgChart1"/>
    <dgm:cxn modelId="{3F08E2FF-BB1E-704F-B1BE-782578BE50C1}" type="presParOf" srcId="{9D458D55-653C-AA4F-A08A-5FF161A61A83}" destId="{76596A82-0ACC-9F43-8007-DE384ABFF99B}" srcOrd="2" destOrd="0" presId="urn:microsoft.com/office/officeart/2005/8/layout/orgChart1"/>
    <dgm:cxn modelId="{209686A0-5185-5C4F-A69A-201659B7FFC8}" type="presParOf" srcId="{4479CF5B-59EB-8D4D-A17B-C1D98A9DF1D1}" destId="{9DBF6F81-E693-2D41-80CC-EECCED5C9F92}" srcOrd="6" destOrd="0" presId="urn:microsoft.com/office/officeart/2005/8/layout/orgChart1"/>
    <dgm:cxn modelId="{81FF5820-69DD-3940-A6B4-3C1AD6534030}" type="presParOf" srcId="{4479CF5B-59EB-8D4D-A17B-C1D98A9DF1D1}" destId="{D25108F8-6F09-5244-9AE7-90675D8512EB}" srcOrd="7" destOrd="0" presId="urn:microsoft.com/office/officeart/2005/8/layout/orgChart1"/>
    <dgm:cxn modelId="{AFDB2FFA-2944-464B-B093-95AB202F4E0E}" type="presParOf" srcId="{D25108F8-6F09-5244-9AE7-90675D8512EB}" destId="{0680872A-EBCC-CF40-9B5C-18DD346CBC88}" srcOrd="0" destOrd="0" presId="urn:microsoft.com/office/officeart/2005/8/layout/orgChart1"/>
    <dgm:cxn modelId="{48BBF689-B56B-8C4D-8795-D89237F8D1A9}" type="presParOf" srcId="{0680872A-EBCC-CF40-9B5C-18DD346CBC88}" destId="{DBBC5EED-1277-864A-8EA6-4B6FC19D67FF}" srcOrd="0" destOrd="0" presId="urn:microsoft.com/office/officeart/2005/8/layout/orgChart1"/>
    <dgm:cxn modelId="{46446399-7B90-5247-B759-375A93D9D6E7}" type="presParOf" srcId="{0680872A-EBCC-CF40-9B5C-18DD346CBC88}" destId="{0F2C9CAE-0DD3-954D-A5D7-7F1EBB99D63E}" srcOrd="1" destOrd="0" presId="urn:microsoft.com/office/officeart/2005/8/layout/orgChart1"/>
    <dgm:cxn modelId="{FE216A7C-3FCC-D64D-B56F-553A7628B6F8}" type="presParOf" srcId="{D25108F8-6F09-5244-9AE7-90675D8512EB}" destId="{52DF0B8F-BD49-EA42-B583-533926BA11E7}" srcOrd="1" destOrd="0" presId="urn:microsoft.com/office/officeart/2005/8/layout/orgChart1"/>
    <dgm:cxn modelId="{67D784E3-CE99-6B49-B83F-0D5D8546A035}" type="presParOf" srcId="{D25108F8-6F09-5244-9AE7-90675D8512EB}" destId="{C6AE0C62-E97A-BA48-8FDA-6A40E8C37117}" srcOrd="2" destOrd="0" presId="urn:microsoft.com/office/officeart/2005/8/layout/orgChart1"/>
    <dgm:cxn modelId="{C530FEEE-BA60-0345-866B-DA77431E2F9B}" type="presParOf" srcId="{4479CF5B-59EB-8D4D-A17B-C1D98A9DF1D1}" destId="{5801621B-D11D-3D45-8F7C-4E06F217A5DB}" srcOrd="8" destOrd="0" presId="urn:microsoft.com/office/officeart/2005/8/layout/orgChart1"/>
    <dgm:cxn modelId="{C05746C3-B1A8-D842-9647-622E59823F5E}" type="presParOf" srcId="{4479CF5B-59EB-8D4D-A17B-C1D98A9DF1D1}" destId="{EF66EE26-6949-BD48-A676-E4CCCBDE2E46}" srcOrd="9" destOrd="0" presId="urn:microsoft.com/office/officeart/2005/8/layout/orgChart1"/>
    <dgm:cxn modelId="{2018E1F8-1327-784E-A3CC-6218D9B7A7F3}" type="presParOf" srcId="{EF66EE26-6949-BD48-A676-E4CCCBDE2E46}" destId="{F9637B27-0068-6140-ABF7-A2DD365E1F02}" srcOrd="0" destOrd="0" presId="urn:microsoft.com/office/officeart/2005/8/layout/orgChart1"/>
    <dgm:cxn modelId="{0079B167-AA3B-3B4F-B760-12673586717C}" type="presParOf" srcId="{F9637B27-0068-6140-ABF7-A2DD365E1F02}" destId="{8D1D6D64-E28D-8C43-86C7-BA903464FF2E}" srcOrd="0" destOrd="0" presId="urn:microsoft.com/office/officeart/2005/8/layout/orgChart1"/>
    <dgm:cxn modelId="{FA2625D5-3F34-074E-B6A3-01622D0788C7}" type="presParOf" srcId="{F9637B27-0068-6140-ABF7-A2DD365E1F02}" destId="{2E1CD0D0-6C6B-7043-A639-185F97A9F952}" srcOrd="1" destOrd="0" presId="urn:microsoft.com/office/officeart/2005/8/layout/orgChart1"/>
    <dgm:cxn modelId="{D384FB0C-3158-5340-BC00-C13227F159ED}" type="presParOf" srcId="{EF66EE26-6949-BD48-A676-E4CCCBDE2E46}" destId="{02EE1EE5-165F-7E4B-8B15-7510F4BDBFE0}" srcOrd="1" destOrd="0" presId="urn:microsoft.com/office/officeart/2005/8/layout/orgChart1"/>
    <dgm:cxn modelId="{9959A79D-C55A-5249-998B-AE912D1B5358}" type="presParOf" srcId="{EF66EE26-6949-BD48-A676-E4CCCBDE2E46}" destId="{762ADCC9-FAB6-BD43-B898-77D7441EDB23}" srcOrd="2" destOrd="0" presId="urn:microsoft.com/office/officeart/2005/8/layout/orgChart1"/>
    <dgm:cxn modelId="{A986638D-70F3-3741-B1B0-1E0D04697429}" type="presParOf" srcId="{4DCD55BF-FCFF-044A-84D4-2E324E252C75}" destId="{B3D53DAB-5B5C-3A4A-99D9-56AA046880FA}" srcOrd="2" destOrd="0" presId="urn:microsoft.com/office/officeart/2005/8/layout/orgChart1"/>
    <dgm:cxn modelId="{D82968B4-45CE-9D4C-9BBD-5B075F15302D}" type="presParOf" srcId="{C585952A-EDED-9F40-9408-8B2B3C87C9CE}" destId="{4CE2A03E-4241-CD43-8034-2B43EC0CB7E4}" srcOrd="4" destOrd="0" presId="urn:microsoft.com/office/officeart/2005/8/layout/orgChart1"/>
    <dgm:cxn modelId="{8D90BB8E-04A7-9644-8A18-06AF55D24EED}" type="presParOf" srcId="{C585952A-EDED-9F40-9408-8B2B3C87C9CE}" destId="{630E8A32-6BCC-5248-8210-72BB807FEA4A}" srcOrd="5" destOrd="0" presId="urn:microsoft.com/office/officeart/2005/8/layout/orgChart1"/>
    <dgm:cxn modelId="{8CCF15BD-CE14-1A4C-A06C-EB77986059AF}" type="presParOf" srcId="{630E8A32-6BCC-5248-8210-72BB807FEA4A}" destId="{8D5DF235-CE8E-3A48-8751-FAA6230F4A82}" srcOrd="0" destOrd="0" presId="urn:microsoft.com/office/officeart/2005/8/layout/orgChart1"/>
    <dgm:cxn modelId="{09C29889-8B5D-5F4F-8F0D-A8A115659747}" type="presParOf" srcId="{8D5DF235-CE8E-3A48-8751-FAA6230F4A82}" destId="{B03F07C6-5ED9-704D-B407-49075FAA833F}" srcOrd="0" destOrd="0" presId="urn:microsoft.com/office/officeart/2005/8/layout/orgChart1"/>
    <dgm:cxn modelId="{FD1A0579-5105-164C-9015-456274B06804}" type="presParOf" srcId="{8D5DF235-CE8E-3A48-8751-FAA6230F4A82}" destId="{91E53928-8764-774D-B7F1-F91BBFF1A6E2}" srcOrd="1" destOrd="0" presId="urn:microsoft.com/office/officeart/2005/8/layout/orgChart1"/>
    <dgm:cxn modelId="{E5F04366-84ED-5840-8C0C-D33E9C6173D6}" type="presParOf" srcId="{630E8A32-6BCC-5248-8210-72BB807FEA4A}" destId="{845BFF3B-A577-9441-990D-FF5AB5B7E7B9}" srcOrd="1" destOrd="0" presId="urn:microsoft.com/office/officeart/2005/8/layout/orgChart1"/>
    <dgm:cxn modelId="{1E84AEE8-89F7-F54C-A503-061240302B34}" type="presParOf" srcId="{845BFF3B-A577-9441-990D-FF5AB5B7E7B9}" destId="{70737E63-21CC-CA47-A9A2-FBD3FEE43374}" srcOrd="0" destOrd="0" presId="urn:microsoft.com/office/officeart/2005/8/layout/orgChart1"/>
    <dgm:cxn modelId="{C567F2B2-44CA-7044-BB19-A094DE59CCB9}" type="presParOf" srcId="{845BFF3B-A577-9441-990D-FF5AB5B7E7B9}" destId="{43F366B8-D1CB-C549-B418-282964190BFF}" srcOrd="1" destOrd="0" presId="urn:microsoft.com/office/officeart/2005/8/layout/orgChart1"/>
    <dgm:cxn modelId="{9831CFB9-5201-EB4C-A2F1-E64C94BAD265}" type="presParOf" srcId="{43F366B8-D1CB-C549-B418-282964190BFF}" destId="{679312BC-CA58-1047-8BF8-20FBC9373E68}" srcOrd="0" destOrd="0" presId="urn:microsoft.com/office/officeart/2005/8/layout/orgChart1"/>
    <dgm:cxn modelId="{81221ECC-A36D-7242-967B-2FDBA244AE3D}" type="presParOf" srcId="{679312BC-CA58-1047-8BF8-20FBC9373E68}" destId="{53C3E761-43EF-4546-8B7A-300EBFBA1D22}" srcOrd="0" destOrd="0" presId="urn:microsoft.com/office/officeart/2005/8/layout/orgChart1"/>
    <dgm:cxn modelId="{5D349120-DCBF-6548-9B03-DB9572259BFA}" type="presParOf" srcId="{679312BC-CA58-1047-8BF8-20FBC9373E68}" destId="{9A2B413E-68AE-0A48-86D0-1C7232351BBE}" srcOrd="1" destOrd="0" presId="urn:microsoft.com/office/officeart/2005/8/layout/orgChart1"/>
    <dgm:cxn modelId="{E9E0C3DB-3D54-BB41-82C8-61C25FD1FA4F}" type="presParOf" srcId="{43F366B8-D1CB-C549-B418-282964190BFF}" destId="{73FB8EC6-9577-0A42-8050-A528856100BE}" srcOrd="1" destOrd="0" presId="urn:microsoft.com/office/officeart/2005/8/layout/orgChart1"/>
    <dgm:cxn modelId="{CEA5887F-0884-BF43-80CD-125344B04E7C}" type="presParOf" srcId="{43F366B8-D1CB-C549-B418-282964190BFF}" destId="{A183C5C6-0D8F-554D-817C-172DB1AF96DE}" srcOrd="2" destOrd="0" presId="urn:microsoft.com/office/officeart/2005/8/layout/orgChart1"/>
    <dgm:cxn modelId="{7BBA3763-0C09-5D4B-B1DD-7596EA9A90FF}" type="presParOf" srcId="{845BFF3B-A577-9441-990D-FF5AB5B7E7B9}" destId="{07222832-7EC8-C542-AF60-B50CCB7AC0EB}" srcOrd="2" destOrd="0" presId="urn:microsoft.com/office/officeart/2005/8/layout/orgChart1"/>
    <dgm:cxn modelId="{AAD65666-C830-F341-95DB-B679DF67588C}" type="presParOf" srcId="{845BFF3B-A577-9441-990D-FF5AB5B7E7B9}" destId="{A221A16F-A7F6-DA40-8556-5E28EFA02018}" srcOrd="3" destOrd="0" presId="urn:microsoft.com/office/officeart/2005/8/layout/orgChart1"/>
    <dgm:cxn modelId="{27CE92B6-7D01-2143-8EE0-25F684D68880}" type="presParOf" srcId="{A221A16F-A7F6-DA40-8556-5E28EFA02018}" destId="{A2C62131-2765-7D41-8FD9-2C1823B6C710}" srcOrd="0" destOrd="0" presId="urn:microsoft.com/office/officeart/2005/8/layout/orgChart1"/>
    <dgm:cxn modelId="{8B2B7FFA-B94B-9947-95EC-37EC314675F8}" type="presParOf" srcId="{A2C62131-2765-7D41-8FD9-2C1823B6C710}" destId="{A9556DC1-346F-0F43-A449-561A045C68D1}" srcOrd="0" destOrd="0" presId="urn:microsoft.com/office/officeart/2005/8/layout/orgChart1"/>
    <dgm:cxn modelId="{9868F5F2-78C7-104C-BAF5-28CDAC5793B5}" type="presParOf" srcId="{A2C62131-2765-7D41-8FD9-2C1823B6C710}" destId="{9A1FEA05-6671-6D41-AD55-A85BF5D8321D}" srcOrd="1" destOrd="0" presId="urn:microsoft.com/office/officeart/2005/8/layout/orgChart1"/>
    <dgm:cxn modelId="{0BA2B47B-D7F7-4442-BCD7-EBF7D669325E}" type="presParOf" srcId="{A221A16F-A7F6-DA40-8556-5E28EFA02018}" destId="{79004BC8-9CA9-C84D-BF2B-A9BC9C48CC71}" srcOrd="1" destOrd="0" presId="urn:microsoft.com/office/officeart/2005/8/layout/orgChart1"/>
    <dgm:cxn modelId="{C8AD18F5-DD0C-8149-B4B5-4D5F98044A09}" type="presParOf" srcId="{A221A16F-A7F6-DA40-8556-5E28EFA02018}" destId="{8FC1F51E-4FBA-9F43-ACDE-45AD55D98850}" srcOrd="2" destOrd="0" presId="urn:microsoft.com/office/officeart/2005/8/layout/orgChart1"/>
    <dgm:cxn modelId="{9D478521-73C6-A943-98A6-A2C84F4D989A}" type="presParOf" srcId="{845BFF3B-A577-9441-990D-FF5AB5B7E7B9}" destId="{7CEDA3C1-89EB-3D4D-B78D-718E4E3903B5}" srcOrd="4" destOrd="0" presId="urn:microsoft.com/office/officeart/2005/8/layout/orgChart1"/>
    <dgm:cxn modelId="{E58723A4-0414-7C4D-BFD3-C208F8240797}" type="presParOf" srcId="{845BFF3B-A577-9441-990D-FF5AB5B7E7B9}" destId="{C36D2E85-E046-324B-A40B-5D17D62EC8F3}" srcOrd="5" destOrd="0" presId="urn:microsoft.com/office/officeart/2005/8/layout/orgChart1"/>
    <dgm:cxn modelId="{0A0CBAA1-B801-A040-876A-DA8E313FD77D}" type="presParOf" srcId="{C36D2E85-E046-324B-A40B-5D17D62EC8F3}" destId="{10B6151F-7792-124F-A42B-A03666081A1D}" srcOrd="0" destOrd="0" presId="urn:microsoft.com/office/officeart/2005/8/layout/orgChart1"/>
    <dgm:cxn modelId="{A4943D26-933E-8B49-8640-CECB6AD106A4}" type="presParOf" srcId="{10B6151F-7792-124F-A42B-A03666081A1D}" destId="{E82E3C91-FD34-6D44-82FF-60FB71BE57F2}" srcOrd="0" destOrd="0" presId="urn:microsoft.com/office/officeart/2005/8/layout/orgChart1"/>
    <dgm:cxn modelId="{A47DE58B-D590-8846-962A-538A880CAFD8}" type="presParOf" srcId="{10B6151F-7792-124F-A42B-A03666081A1D}" destId="{76AC6ACF-B3D5-434B-B83D-028B0FAAD3AB}" srcOrd="1" destOrd="0" presId="urn:microsoft.com/office/officeart/2005/8/layout/orgChart1"/>
    <dgm:cxn modelId="{C674C534-44FA-4B40-B3F3-4CF097105EBC}" type="presParOf" srcId="{C36D2E85-E046-324B-A40B-5D17D62EC8F3}" destId="{D8C53937-CEB0-404F-8C45-7538A498E1EC}" srcOrd="1" destOrd="0" presId="urn:microsoft.com/office/officeart/2005/8/layout/orgChart1"/>
    <dgm:cxn modelId="{47D62411-ACBF-A44B-B4DB-0FB852845DD8}" type="presParOf" srcId="{C36D2E85-E046-324B-A40B-5D17D62EC8F3}" destId="{DCDF63D7-B81F-8D44-9078-92D05563034D}" srcOrd="2" destOrd="0" presId="urn:microsoft.com/office/officeart/2005/8/layout/orgChart1"/>
    <dgm:cxn modelId="{FAAB08D0-4E3A-5948-889E-6385F3B3145B}" type="presParOf" srcId="{845BFF3B-A577-9441-990D-FF5AB5B7E7B9}" destId="{A475BCBD-3428-ED4A-A621-DE28B96FA5B8}" srcOrd="6" destOrd="0" presId="urn:microsoft.com/office/officeart/2005/8/layout/orgChart1"/>
    <dgm:cxn modelId="{560A16F3-351D-444F-9985-BD8F0778EE8F}" type="presParOf" srcId="{845BFF3B-A577-9441-990D-FF5AB5B7E7B9}" destId="{36C78BB6-8D5F-B549-BD9E-EA44FB3A9324}" srcOrd="7" destOrd="0" presId="urn:microsoft.com/office/officeart/2005/8/layout/orgChart1"/>
    <dgm:cxn modelId="{DED13588-C1FA-7B4D-A273-58A8FB825968}" type="presParOf" srcId="{36C78BB6-8D5F-B549-BD9E-EA44FB3A9324}" destId="{F42EBB36-C424-AB45-9587-9FE2A2688B8B}" srcOrd="0" destOrd="0" presId="urn:microsoft.com/office/officeart/2005/8/layout/orgChart1"/>
    <dgm:cxn modelId="{BF4A11F3-E6AD-404C-85C9-8E008BA229BE}" type="presParOf" srcId="{F42EBB36-C424-AB45-9587-9FE2A2688B8B}" destId="{A7DEEA44-3136-F342-88CB-739A2478184E}" srcOrd="0" destOrd="0" presId="urn:microsoft.com/office/officeart/2005/8/layout/orgChart1"/>
    <dgm:cxn modelId="{6DF38BC1-7D9E-0043-8218-D7D312823A00}" type="presParOf" srcId="{F42EBB36-C424-AB45-9587-9FE2A2688B8B}" destId="{8B6BC727-EDB4-6340-859D-A60770CE489E}" srcOrd="1" destOrd="0" presId="urn:microsoft.com/office/officeart/2005/8/layout/orgChart1"/>
    <dgm:cxn modelId="{A4BF2147-2E23-5E44-AAE8-D52D6DF23E23}" type="presParOf" srcId="{36C78BB6-8D5F-B549-BD9E-EA44FB3A9324}" destId="{175AFEA0-081E-8B47-8F13-85DA9C342A33}" srcOrd="1" destOrd="0" presId="urn:microsoft.com/office/officeart/2005/8/layout/orgChart1"/>
    <dgm:cxn modelId="{53CFC300-B2D8-8141-B538-B50C1BEC0FEC}" type="presParOf" srcId="{36C78BB6-8D5F-B549-BD9E-EA44FB3A9324}" destId="{044F8614-1528-D84D-BD72-719793B449BD}" srcOrd="2" destOrd="0" presId="urn:microsoft.com/office/officeart/2005/8/layout/orgChart1"/>
    <dgm:cxn modelId="{3B03E164-EB96-7E4B-84B2-FB5EA55CA172}" type="presParOf" srcId="{845BFF3B-A577-9441-990D-FF5AB5B7E7B9}" destId="{6CA44CF3-BD04-B942-B984-EECB5E00A99D}" srcOrd="8" destOrd="0" presId="urn:microsoft.com/office/officeart/2005/8/layout/orgChart1"/>
    <dgm:cxn modelId="{4F86368C-F934-6343-ACA4-EF7F99186D7D}" type="presParOf" srcId="{845BFF3B-A577-9441-990D-FF5AB5B7E7B9}" destId="{D2AEE825-028F-A94D-B2DD-6D62774644AE}" srcOrd="9" destOrd="0" presId="urn:microsoft.com/office/officeart/2005/8/layout/orgChart1"/>
    <dgm:cxn modelId="{EE3C444D-C327-6042-A213-831398F7028C}" type="presParOf" srcId="{D2AEE825-028F-A94D-B2DD-6D62774644AE}" destId="{F80938A6-9AA0-B043-97E3-D10DC1C173B4}" srcOrd="0" destOrd="0" presId="urn:microsoft.com/office/officeart/2005/8/layout/orgChart1"/>
    <dgm:cxn modelId="{87AFC9C5-E85B-C74F-A540-6993972F893D}" type="presParOf" srcId="{F80938A6-9AA0-B043-97E3-D10DC1C173B4}" destId="{5DF4A77B-8422-5547-91EC-699DD581728B}" srcOrd="0" destOrd="0" presId="urn:microsoft.com/office/officeart/2005/8/layout/orgChart1"/>
    <dgm:cxn modelId="{BD44DBCC-C280-7D47-9AFA-52B335024F1D}" type="presParOf" srcId="{F80938A6-9AA0-B043-97E3-D10DC1C173B4}" destId="{82E8031C-8287-2D41-A6EB-99F0755A2653}" srcOrd="1" destOrd="0" presId="urn:microsoft.com/office/officeart/2005/8/layout/orgChart1"/>
    <dgm:cxn modelId="{4C06FA82-14FA-F143-9268-EF38E5EE5C00}" type="presParOf" srcId="{D2AEE825-028F-A94D-B2DD-6D62774644AE}" destId="{4509EB24-4F7C-D74B-B14C-405EAAB3909C}" srcOrd="1" destOrd="0" presId="urn:microsoft.com/office/officeart/2005/8/layout/orgChart1"/>
    <dgm:cxn modelId="{FCC78CC4-0041-7748-917E-F0DC49855D6A}" type="presParOf" srcId="{D2AEE825-028F-A94D-B2DD-6D62774644AE}" destId="{A04F4222-8B12-2240-ACB3-DF461CE917D4}" srcOrd="2" destOrd="0" presId="urn:microsoft.com/office/officeart/2005/8/layout/orgChart1"/>
    <dgm:cxn modelId="{542616F0-D813-CC4B-8EC4-A241D821BF13}" type="presParOf" srcId="{630E8A32-6BCC-5248-8210-72BB807FEA4A}" destId="{59C1B664-9F0C-8A4B-ADB1-E577B7EE69BC}" srcOrd="2" destOrd="0" presId="urn:microsoft.com/office/officeart/2005/8/layout/orgChart1"/>
    <dgm:cxn modelId="{0CDEF6F5-4C69-3648-9CC2-10193B22D191}" type="presParOf" srcId="{C585952A-EDED-9F40-9408-8B2B3C87C9CE}" destId="{EDFFE30E-B0D5-D34D-B444-9CBC2A0F9587}" srcOrd="6" destOrd="0" presId="urn:microsoft.com/office/officeart/2005/8/layout/orgChart1"/>
    <dgm:cxn modelId="{3EBCCF69-3618-4846-A35A-221D77DC9337}" type="presParOf" srcId="{C585952A-EDED-9F40-9408-8B2B3C87C9CE}" destId="{9DAEB321-B323-A544-BF7A-CD0FEDC2448A}" srcOrd="7" destOrd="0" presId="urn:microsoft.com/office/officeart/2005/8/layout/orgChart1"/>
    <dgm:cxn modelId="{870CD0FC-3C65-5143-A05A-7AAEE6244D55}" type="presParOf" srcId="{9DAEB321-B323-A544-BF7A-CD0FEDC2448A}" destId="{19AC369C-8A56-3C4A-B70D-7689136EDFFD}" srcOrd="0" destOrd="0" presId="urn:microsoft.com/office/officeart/2005/8/layout/orgChart1"/>
    <dgm:cxn modelId="{59670130-FB57-C141-B22D-DD7763F8FD76}" type="presParOf" srcId="{19AC369C-8A56-3C4A-B70D-7689136EDFFD}" destId="{FDA7E722-46E4-064B-B5EE-F15FE3479036}" srcOrd="0" destOrd="0" presId="urn:microsoft.com/office/officeart/2005/8/layout/orgChart1"/>
    <dgm:cxn modelId="{4C95279B-E03A-6B4B-95F3-C00F23747CFF}" type="presParOf" srcId="{19AC369C-8A56-3C4A-B70D-7689136EDFFD}" destId="{B757E8E3-DEC9-CB44-8638-586825D0DFEC}" srcOrd="1" destOrd="0" presId="urn:microsoft.com/office/officeart/2005/8/layout/orgChart1"/>
    <dgm:cxn modelId="{2FA46EEA-814A-364B-8CB2-ECD2501962AE}" type="presParOf" srcId="{9DAEB321-B323-A544-BF7A-CD0FEDC2448A}" destId="{55A67881-93CC-5042-8D65-5617090EBC90}" srcOrd="1" destOrd="0" presId="urn:microsoft.com/office/officeart/2005/8/layout/orgChart1"/>
    <dgm:cxn modelId="{9800534B-3C6C-B943-8C02-3C3E1E4C2BD0}" type="presParOf" srcId="{55A67881-93CC-5042-8D65-5617090EBC90}" destId="{18650772-B8ED-F442-8909-00F33685FB55}" srcOrd="0" destOrd="0" presId="urn:microsoft.com/office/officeart/2005/8/layout/orgChart1"/>
    <dgm:cxn modelId="{4866B603-987E-9540-BEFC-343C27274085}" type="presParOf" srcId="{55A67881-93CC-5042-8D65-5617090EBC90}" destId="{4B832FDA-D0A4-0347-B108-638BB411D8C9}" srcOrd="1" destOrd="0" presId="urn:microsoft.com/office/officeart/2005/8/layout/orgChart1"/>
    <dgm:cxn modelId="{8998BC47-963F-014C-91EA-52F20F28BFE2}" type="presParOf" srcId="{4B832FDA-D0A4-0347-B108-638BB411D8C9}" destId="{785EEC0C-7E26-8044-A402-147B2E581986}" srcOrd="0" destOrd="0" presId="urn:microsoft.com/office/officeart/2005/8/layout/orgChart1"/>
    <dgm:cxn modelId="{4110760A-90EA-494F-BBC8-ABFE68C9DDF2}" type="presParOf" srcId="{785EEC0C-7E26-8044-A402-147B2E581986}" destId="{4B622905-EF5F-8442-A57D-3BAC782AD20E}" srcOrd="0" destOrd="0" presId="urn:microsoft.com/office/officeart/2005/8/layout/orgChart1"/>
    <dgm:cxn modelId="{0AC1B554-0358-0A4C-A9ED-20EC8146C00C}" type="presParOf" srcId="{785EEC0C-7E26-8044-A402-147B2E581986}" destId="{5750A4E0-A6FC-8A48-ADC2-392689E43FE5}" srcOrd="1" destOrd="0" presId="urn:microsoft.com/office/officeart/2005/8/layout/orgChart1"/>
    <dgm:cxn modelId="{55B7A6F7-EF2F-284C-82B1-9058564673CE}" type="presParOf" srcId="{4B832FDA-D0A4-0347-B108-638BB411D8C9}" destId="{F746730C-4B82-4E40-9562-DDC59E16EFC9}" srcOrd="1" destOrd="0" presId="urn:microsoft.com/office/officeart/2005/8/layout/orgChart1"/>
    <dgm:cxn modelId="{06F119AB-68E9-2147-92B2-E87AF1421F23}" type="presParOf" srcId="{4B832FDA-D0A4-0347-B108-638BB411D8C9}" destId="{856DF0D1-1EEF-824C-9384-E84779C3FDD1}" srcOrd="2" destOrd="0" presId="urn:microsoft.com/office/officeart/2005/8/layout/orgChart1"/>
    <dgm:cxn modelId="{76F59437-E472-6346-BBE7-75954A2C8A13}" type="presParOf" srcId="{55A67881-93CC-5042-8D65-5617090EBC90}" destId="{A39F19B4-574B-5649-B176-7DF3B7600A61}" srcOrd="2" destOrd="0" presId="urn:microsoft.com/office/officeart/2005/8/layout/orgChart1"/>
    <dgm:cxn modelId="{32CA3F74-FA5C-6F49-A02A-6ED2F70171F3}" type="presParOf" srcId="{55A67881-93CC-5042-8D65-5617090EBC90}" destId="{856D3F4C-DDFD-4B4F-8A21-4AAD05B26B4D}" srcOrd="3" destOrd="0" presId="urn:microsoft.com/office/officeart/2005/8/layout/orgChart1"/>
    <dgm:cxn modelId="{DDFC5EC7-1687-174C-8512-C32C6A459EAD}" type="presParOf" srcId="{856D3F4C-DDFD-4B4F-8A21-4AAD05B26B4D}" destId="{4F495D25-EFC6-1B42-961B-AF96445E3B85}" srcOrd="0" destOrd="0" presId="urn:microsoft.com/office/officeart/2005/8/layout/orgChart1"/>
    <dgm:cxn modelId="{D103138D-BB7E-1C41-A344-C55822C9DD14}" type="presParOf" srcId="{4F495D25-EFC6-1B42-961B-AF96445E3B85}" destId="{73152C16-47E1-AF42-B338-EA0F627124CF}" srcOrd="0" destOrd="0" presId="urn:microsoft.com/office/officeart/2005/8/layout/orgChart1"/>
    <dgm:cxn modelId="{1893A21B-E37A-BB47-AA8D-0447BC2B0790}" type="presParOf" srcId="{4F495D25-EFC6-1B42-961B-AF96445E3B85}" destId="{C6CC1F7A-B4AE-044D-BF8F-3622A2B06024}" srcOrd="1" destOrd="0" presId="urn:microsoft.com/office/officeart/2005/8/layout/orgChart1"/>
    <dgm:cxn modelId="{A452B3F5-EA8C-914F-8D6C-06639F341CD2}" type="presParOf" srcId="{856D3F4C-DDFD-4B4F-8A21-4AAD05B26B4D}" destId="{E45FBD48-B03C-1E4D-9EC9-65FBB9AA500A}" srcOrd="1" destOrd="0" presId="urn:microsoft.com/office/officeart/2005/8/layout/orgChart1"/>
    <dgm:cxn modelId="{E72EDDCC-58A9-234D-9582-091D7CB560E3}" type="presParOf" srcId="{856D3F4C-DDFD-4B4F-8A21-4AAD05B26B4D}" destId="{D1C247D4-4683-B64E-AC1C-A109E0258904}" srcOrd="2" destOrd="0" presId="urn:microsoft.com/office/officeart/2005/8/layout/orgChart1"/>
    <dgm:cxn modelId="{8860DE64-529B-BF4E-BC15-52654B5A6AD8}" type="presParOf" srcId="{55A67881-93CC-5042-8D65-5617090EBC90}" destId="{CA11285C-895B-694D-9C53-C600E8237399}" srcOrd="4" destOrd="0" presId="urn:microsoft.com/office/officeart/2005/8/layout/orgChart1"/>
    <dgm:cxn modelId="{AC70895E-FC1D-B049-B10B-599717E7A407}" type="presParOf" srcId="{55A67881-93CC-5042-8D65-5617090EBC90}" destId="{359C6327-40FC-CF44-8173-53C01F27179C}" srcOrd="5" destOrd="0" presId="urn:microsoft.com/office/officeart/2005/8/layout/orgChart1"/>
    <dgm:cxn modelId="{8A023F67-6267-EC4F-9F16-0B3B7FA12F07}" type="presParOf" srcId="{359C6327-40FC-CF44-8173-53C01F27179C}" destId="{F1E1CA92-1611-8B44-8E07-16B57E7C2E94}" srcOrd="0" destOrd="0" presId="urn:microsoft.com/office/officeart/2005/8/layout/orgChart1"/>
    <dgm:cxn modelId="{6D607F3E-CC34-4E46-9165-4BF2ABA38DB9}" type="presParOf" srcId="{F1E1CA92-1611-8B44-8E07-16B57E7C2E94}" destId="{CC7FC80E-C6BB-4F4C-A07B-DDB3629E4FDB}" srcOrd="0" destOrd="0" presId="urn:microsoft.com/office/officeart/2005/8/layout/orgChart1"/>
    <dgm:cxn modelId="{FB980D64-066A-2648-B9AF-B93E919A4E40}" type="presParOf" srcId="{F1E1CA92-1611-8B44-8E07-16B57E7C2E94}" destId="{8F8E85DA-EA87-8449-A77B-24F0E2D892AE}" srcOrd="1" destOrd="0" presId="urn:microsoft.com/office/officeart/2005/8/layout/orgChart1"/>
    <dgm:cxn modelId="{C8176F3E-F4A3-7D44-AC79-5F15A54F34CA}" type="presParOf" srcId="{359C6327-40FC-CF44-8173-53C01F27179C}" destId="{0717FD55-147C-3141-8A89-346EA25579E3}" srcOrd="1" destOrd="0" presId="urn:microsoft.com/office/officeart/2005/8/layout/orgChart1"/>
    <dgm:cxn modelId="{16543F7E-783A-E547-A29B-3015D2389D13}" type="presParOf" srcId="{359C6327-40FC-CF44-8173-53C01F27179C}" destId="{0C48C87B-3FE5-1842-8162-DCC3473A6DBD}" srcOrd="2" destOrd="0" presId="urn:microsoft.com/office/officeart/2005/8/layout/orgChart1"/>
    <dgm:cxn modelId="{ABBBB6EA-E241-C04E-97AD-5212DBE8A7FD}" type="presParOf" srcId="{55A67881-93CC-5042-8D65-5617090EBC90}" destId="{F744722E-03A3-3D44-90C5-6EA28A0FDC99}" srcOrd="6" destOrd="0" presId="urn:microsoft.com/office/officeart/2005/8/layout/orgChart1"/>
    <dgm:cxn modelId="{40FDA8A6-BEDD-F94A-BD69-2B012938C73B}" type="presParOf" srcId="{55A67881-93CC-5042-8D65-5617090EBC90}" destId="{86C17FC6-3120-B045-96E3-590BF0730336}" srcOrd="7" destOrd="0" presId="urn:microsoft.com/office/officeart/2005/8/layout/orgChart1"/>
    <dgm:cxn modelId="{4F223515-5BBE-BF46-AE4F-982CC13AFDB3}" type="presParOf" srcId="{86C17FC6-3120-B045-96E3-590BF0730336}" destId="{B0B611F4-688A-4840-A7C8-EA7A98949827}" srcOrd="0" destOrd="0" presId="urn:microsoft.com/office/officeart/2005/8/layout/orgChart1"/>
    <dgm:cxn modelId="{6EDC1F71-597D-6B4E-8D8C-AEBD8FD35B37}" type="presParOf" srcId="{B0B611F4-688A-4840-A7C8-EA7A98949827}" destId="{AE66CB1E-DD41-634D-A132-D91006D6AB03}" srcOrd="0" destOrd="0" presId="urn:microsoft.com/office/officeart/2005/8/layout/orgChart1"/>
    <dgm:cxn modelId="{8A32F5C0-3B8E-FA44-AB0B-4419C48386A0}" type="presParOf" srcId="{B0B611F4-688A-4840-A7C8-EA7A98949827}" destId="{83BB43C5-8706-2846-835B-725C97434DC4}" srcOrd="1" destOrd="0" presId="urn:microsoft.com/office/officeart/2005/8/layout/orgChart1"/>
    <dgm:cxn modelId="{F77AB65F-E8F4-0B41-857F-2196E2C5BD7E}" type="presParOf" srcId="{86C17FC6-3120-B045-96E3-590BF0730336}" destId="{77F1CA9B-1910-C946-8016-75222E09FDF5}" srcOrd="1" destOrd="0" presId="urn:microsoft.com/office/officeart/2005/8/layout/orgChart1"/>
    <dgm:cxn modelId="{FD700DBF-A4E5-124B-9990-C1B030C06D0F}" type="presParOf" srcId="{86C17FC6-3120-B045-96E3-590BF0730336}" destId="{D2171C06-F7C7-A949-821A-DF5F961034A9}" srcOrd="2" destOrd="0" presId="urn:microsoft.com/office/officeart/2005/8/layout/orgChart1"/>
    <dgm:cxn modelId="{779BD4DB-40C9-6A48-B4BA-25D55B8BBAA8}" type="presParOf" srcId="{55A67881-93CC-5042-8D65-5617090EBC90}" destId="{02FFC026-54AB-1E4F-881D-C34D5417A743}" srcOrd="8" destOrd="0" presId="urn:microsoft.com/office/officeart/2005/8/layout/orgChart1"/>
    <dgm:cxn modelId="{114973D8-0609-904F-A549-F00FE2575F02}" type="presParOf" srcId="{55A67881-93CC-5042-8D65-5617090EBC90}" destId="{A90D2908-ECB2-4A42-9C8B-356B92FA622B}" srcOrd="9" destOrd="0" presId="urn:microsoft.com/office/officeart/2005/8/layout/orgChart1"/>
    <dgm:cxn modelId="{1565FB07-BAED-8B47-A5CB-BFFA258BA856}" type="presParOf" srcId="{A90D2908-ECB2-4A42-9C8B-356B92FA622B}" destId="{9BF987E6-E44B-E34C-8845-DAC96A48C71F}" srcOrd="0" destOrd="0" presId="urn:microsoft.com/office/officeart/2005/8/layout/orgChart1"/>
    <dgm:cxn modelId="{7EEB0FD7-B8B3-8542-A270-61A5D16FF6AD}" type="presParOf" srcId="{9BF987E6-E44B-E34C-8845-DAC96A48C71F}" destId="{BBF36443-A7DA-894F-BA0A-CFE41FE601EA}" srcOrd="0" destOrd="0" presId="urn:microsoft.com/office/officeart/2005/8/layout/orgChart1"/>
    <dgm:cxn modelId="{53044DCA-073F-D84E-9DD6-179AEF0FF6A8}" type="presParOf" srcId="{9BF987E6-E44B-E34C-8845-DAC96A48C71F}" destId="{F72FCA3D-1F42-A042-8190-5167F97C1404}" srcOrd="1" destOrd="0" presId="urn:microsoft.com/office/officeart/2005/8/layout/orgChart1"/>
    <dgm:cxn modelId="{93025698-A51F-7D4C-93CF-5D8448F043CC}" type="presParOf" srcId="{A90D2908-ECB2-4A42-9C8B-356B92FA622B}" destId="{CEBB4774-966D-A941-948D-E3180A8F8533}" srcOrd="1" destOrd="0" presId="urn:microsoft.com/office/officeart/2005/8/layout/orgChart1"/>
    <dgm:cxn modelId="{C08F058B-E356-474E-B54D-9F4C044A3105}" type="presParOf" srcId="{A90D2908-ECB2-4A42-9C8B-356B92FA622B}" destId="{4AE67F66-6162-FF40-8579-B85B800A3C6F}" srcOrd="2" destOrd="0" presId="urn:microsoft.com/office/officeart/2005/8/layout/orgChart1"/>
    <dgm:cxn modelId="{76C0120A-2D2D-BE44-8286-792474B1C02E}" type="presParOf" srcId="{9DAEB321-B323-A544-BF7A-CD0FEDC2448A}" destId="{B54C4B41-ACC2-DB4D-9BFE-481904A797D2}" srcOrd="2" destOrd="0" presId="urn:microsoft.com/office/officeart/2005/8/layout/orgChart1"/>
    <dgm:cxn modelId="{CFD5D62C-ED8B-0F4D-8F2B-CCA002790BD6}" type="presParOf" srcId="{DADDA3FF-3E84-F44E-8301-01AC8F2356F6}" destId="{9F35D876-5CDB-2543-965A-6A908834843D}" srcOrd="2" destOrd="0" presId="urn:microsoft.com/office/officeart/2005/8/layout/orgChart1"/>
    <dgm:cxn modelId="{A2DDE7FC-A7E1-8A4D-B24F-704D6D20064F}" type="presParOf" srcId="{5F6903E6-F57A-564D-AA03-DD05468737B9}" destId="{0CC00D1F-3857-6C41-B8AC-648BAA7CF4FD}" srcOrd="2" destOrd="0" presId="urn:microsoft.com/office/officeart/2005/8/layout/orgChart1"/>
    <dgm:cxn modelId="{D04A515B-A4E7-5749-B1E4-A4A382366394}" type="presParOf" srcId="{5F6903E6-F57A-564D-AA03-DD05468737B9}" destId="{52CABA87-8AB5-0347-9A6A-971C0D10322B}" srcOrd="3" destOrd="0" presId="urn:microsoft.com/office/officeart/2005/8/layout/orgChart1"/>
    <dgm:cxn modelId="{7115D1B1-1366-9A4F-ACCF-DD432B693F19}" type="presParOf" srcId="{52CABA87-8AB5-0347-9A6A-971C0D10322B}" destId="{F6994E98-B530-F843-ABEE-245FB52825A6}" srcOrd="0" destOrd="0" presId="urn:microsoft.com/office/officeart/2005/8/layout/orgChart1"/>
    <dgm:cxn modelId="{FEA52226-9378-DF45-985F-F0A27E85004D}" type="presParOf" srcId="{F6994E98-B530-F843-ABEE-245FB52825A6}" destId="{A62A9869-D295-174B-9997-DC714538F8CD}" srcOrd="0" destOrd="0" presId="urn:microsoft.com/office/officeart/2005/8/layout/orgChart1"/>
    <dgm:cxn modelId="{86C34368-4EEA-6741-82DD-5165E070AEDF}" type="presParOf" srcId="{F6994E98-B530-F843-ABEE-245FB52825A6}" destId="{C5E01C60-56DD-354C-9FC5-3BA301869643}" srcOrd="1" destOrd="0" presId="urn:microsoft.com/office/officeart/2005/8/layout/orgChart1"/>
    <dgm:cxn modelId="{0A463A2A-FF35-7B40-8945-389452ABF1FB}" type="presParOf" srcId="{52CABA87-8AB5-0347-9A6A-971C0D10322B}" destId="{2D4A336B-EB4C-C041-947D-4CD28B9E882C}" srcOrd="1" destOrd="0" presId="urn:microsoft.com/office/officeart/2005/8/layout/orgChart1"/>
    <dgm:cxn modelId="{787F94AA-4162-49FC-83F0-3F01719B9822}" type="presParOf" srcId="{2D4A336B-EB4C-C041-947D-4CD28B9E882C}" destId="{61D410D0-F555-4C49-8784-553968870631}" srcOrd="0" destOrd="0" presId="urn:microsoft.com/office/officeart/2005/8/layout/orgChart1"/>
    <dgm:cxn modelId="{1429F0AE-7B5D-4E38-AF13-4574CCB7DB1E}" type="presParOf" srcId="{2D4A336B-EB4C-C041-947D-4CD28B9E882C}" destId="{39C8CD4F-6D4D-2341-93BA-F761B60EB5FD}" srcOrd="1" destOrd="0" presId="urn:microsoft.com/office/officeart/2005/8/layout/orgChart1"/>
    <dgm:cxn modelId="{907548BE-90C6-403D-A443-C78322AC1A54}" type="presParOf" srcId="{39C8CD4F-6D4D-2341-93BA-F761B60EB5FD}" destId="{3F57D9D7-7DA8-3142-9516-4308C7B0D2C0}" srcOrd="0" destOrd="0" presId="urn:microsoft.com/office/officeart/2005/8/layout/orgChart1"/>
    <dgm:cxn modelId="{FD13AC56-F691-4479-B7E9-0858FEF1EE22}" type="presParOf" srcId="{3F57D9D7-7DA8-3142-9516-4308C7B0D2C0}" destId="{18F133EE-5A30-9D4F-A9F4-20ECCA44DA12}" srcOrd="0" destOrd="0" presId="urn:microsoft.com/office/officeart/2005/8/layout/orgChart1"/>
    <dgm:cxn modelId="{8DD76A0C-443A-4AB3-886E-16EC65B0773F}" type="presParOf" srcId="{3F57D9D7-7DA8-3142-9516-4308C7B0D2C0}" destId="{01D0F2BB-1695-C246-91EF-BE367B840AC2}" srcOrd="1" destOrd="0" presId="urn:microsoft.com/office/officeart/2005/8/layout/orgChart1"/>
    <dgm:cxn modelId="{548960B1-90EE-4A68-B98E-40F063A588AD}" type="presParOf" srcId="{39C8CD4F-6D4D-2341-93BA-F761B60EB5FD}" destId="{1FB7DFBA-AD0F-C642-87D3-E946D6CA454A}" srcOrd="1" destOrd="0" presId="urn:microsoft.com/office/officeart/2005/8/layout/orgChart1"/>
    <dgm:cxn modelId="{AECB6525-9641-417E-B927-745861FF5194}" type="presParOf" srcId="{1FB7DFBA-AD0F-C642-87D3-E946D6CA454A}" destId="{221F575B-7A07-4B22-B30C-55EDBF09B77F}" srcOrd="0" destOrd="0" presId="urn:microsoft.com/office/officeart/2005/8/layout/orgChart1"/>
    <dgm:cxn modelId="{FDE130AC-AB58-4881-A3DD-3C539BE7AC94}" type="presParOf" srcId="{1FB7DFBA-AD0F-C642-87D3-E946D6CA454A}" destId="{8F0D7037-A4CA-42E7-B841-959586654DB9}" srcOrd="1" destOrd="0" presId="urn:microsoft.com/office/officeart/2005/8/layout/orgChart1"/>
    <dgm:cxn modelId="{765AA920-2D35-43CA-837B-E5377BCBF71D}" type="presParOf" srcId="{8F0D7037-A4CA-42E7-B841-959586654DB9}" destId="{D5B8A704-9FF8-4129-9C80-4FDCF6D6BC7A}" srcOrd="0" destOrd="0" presId="urn:microsoft.com/office/officeart/2005/8/layout/orgChart1"/>
    <dgm:cxn modelId="{D552338D-DD57-4198-AC3D-6433A754EBAC}" type="presParOf" srcId="{D5B8A704-9FF8-4129-9C80-4FDCF6D6BC7A}" destId="{D28F7E55-7AF1-4712-835A-2B414229FB09}" srcOrd="0" destOrd="0" presId="urn:microsoft.com/office/officeart/2005/8/layout/orgChart1"/>
    <dgm:cxn modelId="{09CCD9E9-1F56-4A84-9BCF-A34A2F0E1325}" type="presParOf" srcId="{D5B8A704-9FF8-4129-9C80-4FDCF6D6BC7A}" destId="{B91DC434-73A4-4035-983F-E80503E431FE}" srcOrd="1" destOrd="0" presId="urn:microsoft.com/office/officeart/2005/8/layout/orgChart1"/>
    <dgm:cxn modelId="{6B77C598-B3C2-4D35-B1F0-CE2DCD02F71A}" type="presParOf" srcId="{8F0D7037-A4CA-42E7-B841-959586654DB9}" destId="{EEF0B8D0-F65E-40E6-8A24-8DBB70E8D7C3}" srcOrd="1" destOrd="0" presId="urn:microsoft.com/office/officeart/2005/8/layout/orgChart1"/>
    <dgm:cxn modelId="{CF160646-365D-4AE5-9C5B-99B3BFA9D2AF}" type="presParOf" srcId="{8F0D7037-A4CA-42E7-B841-959586654DB9}" destId="{1588424F-844D-4B86-BD24-5E98F54618B8}" srcOrd="2" destOrd="0" presId="urn:microsoft.com/office/officeart/2005/8/layout/orgChart1"/>
    <dgm:cxn modelId="{30216FB6-9064-4A89-89BC-C2058EA14CA5}" type="presParOf" srcId="{1FB7DFBA-AD0F-C642-87D3-E946D6CA454A}" destId="{54A062AF-4086-174D-BE0B-C5DCDBAE0EE5}" srcOrd="2" destOrd="0" presId="urn:microsoft.com/office/officeart/2005/8/layout/orgChart1"/>
    <dgm:cxn modelId="{961FF440-B64D-4597-8352-370894E9A613}" type="presParOf" srcId="{1FB7DFBA-AD0F-C642-87D3-E946D6CA454A}" destId="{D7BB48D0-6DF3-B242-9B4A-8CCDD2C28B37}" srcOrd="3" destOrd="0" presId="urn:microsoft.com/office/officeart/2005/8/layout/orgChart1"/>
    <dgm:cxn modelId="{7E7A3436-8BBA-44C5-82FC-2EE28E19B150}" type="presParOf" srcId="{D7BB48D0-6DF3-B242-9B4A-8CCDD2C28B37}" destId="{7D011435-12D6-2749-9FB5-403FE6999198}" srcOrd="0" destOrd="0" presId="urn:microsoft.com/office/officeart/2005/8/layout/orgChart1"/>
    <dgm:cxn modelId="{F7990654-FF2C-4518-8889-C9A8371001C2}" type="presParOf" srcId="{7D011435-12D6-2749-9FB5-403FE6999198}" destId="{9F9B6CA7-0A65-DE4D-A923-DAA112C2E211}" srcOrd="0" destOrd="0" presId="urn:microsoft.com/office/officeart/2005/8/layout/orgChart1"/>
    <dgm:cxn modelId="{907CAA32-6CF2-41FF-8E07-76573A18B61D}" type="presParOf" srcId="{7D011435-12D6-2749-9FB5-403FE6999198}" destId="{A13DDAC4-F4ED-174A-A38C-ACD4DD5C932F}" srcOrd="1" destOrd="0" presId="urn:microsoft.com/office/officeart/2005/8/layout/orgChart1"/>
    <dgm:cxn modelId="{0575732E-35B1-470F-98EA-3B5D4E74CBEA}" type="presParOf" srcId="{D7BB48D0-6DF3-B242-9B4A-8CCDD2C28B37}" destId="{D0BAF115-BFC4-8A42-8892-CAC5BB8578FA}" srcOrd="1" destOrd="0" presId="urn:microsoft.com/office/officeart/2005/8/layout/orgChart1"/>
    <dgm:cxn modelId="{3572989B-99D8-4CFC-A3D0-D5977B63ABEC}" type="presParOf" srcId="{D7BB48D0-6DF3-B242-9B4A-8CCDD2C28B37}" destId="{E935C2AB-BA3D-6448-B455-9C44323C7296}" srcOrd="2" destOrd="0" presId="urn:microsoft.com/office/officeart/2005/8/layout/orgChart1"/>
    <dgm:cxn modelId="{52B2A290-B49A-4CA6-AD4B-48B4AD8300C3}" type="presParOf" srcId="{1FB7DFBA-AD0F-C642-87D3-E946D6CA454A}" destId="{2512F669-7E48-2548-98B7-7ED8692DD0D5}" srcOrd="4" destOrd="0" presId="urn:microsoft.com/office/officeart/2005/8/layout/orgChart1"/>
    <dgm:cxn modelId="{532170BB-54DB-4E9D-ADEE-8A0D39794C8B}" type="presParOf" srcId="{1FB7DFBA-AD0F-C642-87D3-E946D6CA454A}" destId="{253E3363-CC1C-CD41-BF5A-0838A3C019BC}" srcOrd="5" destOrd="0" presId="urn:microsoft.com/office/officeart/2005/8/layout/orgChart1"/>
    <dgm:cxn modelId="{F509E46B-2A1C-4B8D-9016-158572829507}" type="presParOf" srcId="{253E3363-CC1C-CD41-BF5A-0838A3C019BC}" destId="{A2768FDE-3635-8945-81EC-C3497C1981E0}" srcOrd="0" destOrd="0" presId="urn:microsoft.com/office/officeart/2005/8/layout/orgChart1"/>
    <dgm:cxn modelId="{CF430303-0E0D-4FD3-A931-8ED8170EDC74}" type="presParOf" srcId="{A2768FDE-3635-8945-81EC-C3497C1981E0}" destId="{AEB12696-2561-9D4C-812F-567F5E9AAB82}" srcOrd="0" destOrd="0" presId="urn:microsoft.com/office/officeart/2005/8/layout/orgChart1"/>
    <dgm:cxn modelId="{3BA5AA2A-79FD-4C91-8971-A6299767EAB8}" type="presParOf" srcId="{A2768FDE-3635-8945-81EC-C3497C1981E0}" destId="{4C00021B-2323-2040-B8A6-E2C901853223}" srcOrd="1" destOrd="0" presId="urn:microsoft.com/office/officeart/2005/8/layout/orgChart1"/>
    <dgm:cxn modelId="{74F6155D-F35D-411E-9516-8629A28DFEC3}" type="presParOf" srcId="{253E3363-CC1C-CD41-BF5A-0838A3C019BC}" destId="{833A72F9-C686-0A4B-8236-87134CC5C263}" srcOrd="1" destOrd="0" presId="urn:microsoft.com/office/officeart/2005/8/layout/orgChart1"/>
    <dgm:cxn modelId="{0E08160E-B1A3-452E-A728-F612CB707B01}" type="presParOf" srcId="{253E3363-CC1C-CD41-BF5A-0838A3C019BC}" destId="{81A00603-B923-194E-BAE7-B613EA8D8DF8}" srcOrd="2" destOrd="0" presId="urn:microsoft.com/office/officeart/2005/8/layout/orgChart1"/>
    <dgm:cxn modelId="{DD957515-F28A-429D-A166-626DA779E832}" type="presParOf" srcId="{1FB7DFBA-AD0F-C642-87D3-E946D6CA454A}" destId="{52B2C3D0-1869-F349-9962-86F8CAC8C46A}" srcOrd="6" destOrd="0" presId="urn:microsoft.com/office/officeart/2005/8/layout/orgChart1"/>
    <dgm:cxn modelId="{F02F0179-6EA7-419D-AAB9-09E0D1A6EDCA}" type="presParOf" srcId="{1FB7DFBA-AD0F-C642-87D3-E946D6CA454A}" destId="{A6D31573-2126-2D4B-8CE0-DE57A90B5B43}" srcOrd="7" destOrd="0" presId="urn:microsoft.com/office/officeart/2005/8/layout/orgChart1"/>
    <dgm:cxn modelId="{ED29E304-D77F-48F7-840D-D559921C3908}" type="presParOf" srcId="{A6D31573-2126-2D4B-8CE0-DE57A90B5B43}" destId="{2E130ADD-0D03-B64E-B951-AB8DCC968FF9}" srcOrd="0" destOrd="0" presId="urn:microsoft.com/office/officeart/2005/8/layout/orgChart1"/>
    <dgm:cxn modelId="{EE639929-F9C2-4F29-B9FC-48BA8DABA4BD}" type="presParOf" srcId="{2E130ADD-0D03-B64E-B951-AB8DCC968FF9}" destId="{FA19391D-F9D8-2246-89EB-6DBFBE874373}" srcOrd="0" destOrd="0" presId="urn:microsoft.com/office/officeart/2005/8/layout/orgChart1"/>
    <dgm:cxn modelId="{A5DAA732-1276-4605-B0DD-F5DECDF960F4}" type="presParOf" srcId="{2E130ADD-0D03-B64E-B951-AB8DCC968FF9}" destId="{848CC33F-AF99-3C4C-9303-3B52F7461F5F}" srcOrd="1" destOrd="0" presId="urn:microsoft.com/office/officeart/2005/8/layout/orgChart1"/>
    <dgm:cxn modelId="{52C76413-919D-436C-8B3F-967E41A606B7}" type="presParOf" srcId="{A6D31573-2126-2D4B-8CE0-DE57A90B5B43}" destId="{3B75E559-6F87-C24A-B948-9744F6475208}" srcOrd="1" destOrd="0" presId="urn:microsoft.com/office/officeart/2005/8/layout/orgChart1"/>
    <dgm:cxn modelId="{9B6FE2B5-C190-4AF3-8049-E1593F7EB62B}" type="presParOf" srcId="{A6D31573-2126-2D4B-8CE0-DE57A90B5B43}" destId="{D0810C6D-AAE6-384F-8D22-8E2A8B722062}" srcOrd="2" destOrd="0" presId="urn:microsoft.com/office/officeart/2005/8/layout/orgChart1"/>
    <dgm:cxn modelId="{3D2B0D9B-5584-4B08-9594-7A93A0FAB33A}" type="presParOf" srcId="{1FB7DFBA-AD0F-C642-87D3-E946D6CA454A}" destId="{550A4EFB-8806-FA41-B532-7F4F34D9B045}" srcOrd="8" destOrd="0" presId="urn:microsoft.com/office/officeart/2005/8/layout/orgChart1"/>
    <dgm:cxn modelId="{37B6F0C1-5AFE-4342-B960-DEAAD5A83CB2}" type="presParOf" srcId="{1FB7DFBA-AD0F-C642-87D3-E946D6CA454A}" destId="{77664193-81A0-504C-B7BB-DB2A74B851D9}" srcOrd="9" destOrd="0" presId="urn:microsoft.com/office/officeart/2005/8/layout/orgChart1"/>
    <dgm:cxn modelId="{4F87C10B-2172-4053-AE32-307D8597EB03}" type="presParOf" srcId="{77664193-81A0-504C-B7BB-DB2A74B851D9}" destId="{A6DF554B-A0A1-F142-9204-676C2F005DDC}" srcOrd="0" destOrd="0" presId="urn:microsoft.com/office/officeart/2005/8/layout/orgChart1"/>
    <dgm:cxn modelId="{134B3CA6-85D2-4C02-8A9F-A8405CE0B3B3}" type="presParOf" srcId="{A6DF554B-A0A1-F142-9204-676C2F005DDC}" destId="{FCB5B16A-7302-B043-9A99-C9A1BC446184}" srcOrd="0" destOrd="0" presId="urn:microsoft.com/office/officeart/2005/8/layout/orgChart1"/>
    <dgm:cxn modelId="{A76C25CA-0578-4867-8506-A22DAF72A246}" type="presParOf" srcId="{A6DF554B-A0A1-F142-9204-676C2F005DDC}" destId="{C89EFE9F-7C1A-ED4C-99E9-4E40113D1F73}" srcOrd="1" destOrd="0" presId="urn:microsoft.com/office/officeart/2005/8/layout/orgChart1"/>
    <dgm:cxn modelId="{7DEDF74F-77DF-48AA-BAE1-153890B131AF}" type="presParOf" srcId="{77664193-81A0-504C-B7BB-DB2A74B851D9}" destId="{6B546E08-F355-AE4D-87A6-7519D6F4BC39}" srcOrd="1" destOrd="0" presId="urn:microsoft.com/office/officeart/2005/8/layout/orgChart1"/>
    <dgm:cxn modelId="{52707280-5127-40A6-98EA-11D477A18C28}" type="presParOf" srcId="{77664193-81A0-504C-B7BB-DB2A74B851D9}" destId="{93EB6473-ED39-5646-9374-5672DAAA1CBD}" srcOrd="2" destOrd="0" presId="urn:microsoft.com/office/officeart/2005/8/layout/orgChart1"/>
    <dgm:cxn modelId="{A4F1BC4E-69BB-4427-ACF4-83D0EAD821EC}" type="presParOf" srcId="{39C8CD4F-6D4D-2341-93BA-F761B60EB5FD}" destId="{4DC24317-EEF7-5645-8A2B-DC6492295266}" srcOrd="2" destOrd="0" presId="urn:microsoft.com/office/officeart/2005/8/layout/orgChart1"/>
    <dgm:cxn modelId="{4DA7EDE2-5D54-44D6-AAAF-B69C8A251393}" type="presParOf" srcId="{2D4A336B-EB4C-C041-947D-4CD28B9E882C}" destId="{8332A458-E319-A942-AE4C-21F06B0969C5}" srcOrd="2" destOrd="0" presId="urn:microsoft.com/office/officeart/2005/8/layout/orgChart1"/>
    <dgm:cxn modelId="{763D831B-CCFE-495B-AC73-18F72E67F5C9}" type="presParOf" srcId="{2D4A336B-EB4C-C041-947D-4CD28B9E882C}" destId="{C6D81DE8-FDA2-314C-A607-ADBF6E840011}" srcOrd="3" destOrd="0" presId="urn:microsoft.com/office/officeart/2005/8/layout/orgChart1"/>
    <dgm:cxn modelId="{CC024FB7-3260-42C9-AC6D-E5C8C0396E42}" type="presParOf" srcId="{C6D81DE8-FDA2-314C-A607-ADBF6E840011}" destId="{2D86FDD7-0652-7749-B4FE-EBB2B0E66B8B}" srcOrd="0" destOrd="0" presId="urn:microsoft.com/office/officeart/2005/8/layout/orgChart1"/>
    <dgm:cxn modelId="{0C860B94-AC0F-4E9B-80EF-67759A2D45E6}" type="presParOf" srcId="{2D86FDD7-0652-7749-B4FE-EBB2B0E66B8B}" destId="{894066F4-C13C-E14B-B565-9B5A0D10E28B}" srcOrd="0" destOrd="0" presId="urn:microsoft.com/office/officeart/2005/8/layout/orgChart1"/>
    <dgm:cxn modelId="{1FF853C8-2903-48C4-A41B-0B8A1B8ED4A7}" type="presParOf" srcId="{2D86FDD7-0652-7749-B4FE-EBB2B0E66B8B}" destId="{527FAB02-AB38-2541-8CB7-BEDDB04C3977}" srcOrd="1" destOrd="0" presId="urn:microsoft.com/office/officeart/2005/8/layout/orgChart1"/>
    <dgm:cxn modelId="{4A6046B1-6873-4665-B3CA-2A049E8EC966}" type="presParOf" srcId="{C6D81DE8-FDA2-314C-A607-ADBF6E840011}" destId="{FEBEDB2B-4616-1541-8666-E3EBD0151DD2}" srcOrd="1" destOrd="0" presId="urn:microsoft.com/office/officeart/2005/8/layout/orgChart1"/>
    <dgm:cxn modelId="{3EF2B77A-BD41-43C6-99B0-BDAAB1143048}" type="presParOf" srcId="{C6D81DE8-FDA2-314C-A607-ADBF6E840011}" destId="{9DD6C18B-7A52-DB4D-84C6-24CE8D5686DA}" srcOrd="2" destOrd="0" presId="urn:microsoft.com/office/officeart/2005/8/layout/orgChart1"/>
    <dgm:cxn modelId="{56D2700C-CCFF-4F54-92F8-3674855B5E0C}" type="presParOf" srcId="{2D4A336B-EB4C-C041-947D-4CD28B9E882C}" destId="{86EF8641-62AA-B847-9349-B8027C381F3C}" srcOrd="4" destOrd="0" presId="urn:microsoft.com/office/officeart/2005/8/layout/orgChart1"/>
    <dgm:cxn modelId="{C90AF20C-BEF7-4732-A294-735D174408CA}" type="presParOf" srcId="{2D4A336B-EB4C-C041-947D-4CD28B9E882C}" destId="{104B3786-FD88-4F4D-9B7C-AF387BBA70FB}" srcOrd="5" destOrd="0" presId="urn:microsoft.com/office/officeart/2005/8/layout/orgChart1"/>
    <dgm:cxn modelId="{15284B71-2CC4-4259-95A8-E77F9B575A1B}" type="presParOf" srcId="{104B3786-FD88-4F4D-9B7C-AF387BBA70FB}" destId="{AB498727-D34F-5D4D-B757-4A45E96CB922}" srcOrd="0" destOrd="0" presId="urn:microsoft.com/office/officeart/2005/8/layout/orgChart1"/>
    <dgm:cxn modelId="{518BA42C-8F4B-4003-AA64-960DEABD60C7}" type="presParOf" srcId="{AB498727-D34F-5D4D-B757-4A45E96CB922}" destId="{11096D8F-7EDD-A94B-BA7F-4842FD558CE9}" srcOrd="0" destOrd="0" presId="urn:microsoft.com/office/officeart/2005/8/layout/orgChart1"/>
    <dgm:cxn modelId="{82DAC555-703F-4FD3-B9F2-EFF36225AF79}" type="presParOf" srcId="{AB498727-D34F-5D4D-B757-4A45E96CB922}" destId="{351F6A2D-1445-224F-864F-66B775280B5A}" srcOrd="1" destOrd="0" presId="urn:microsoft.com/office/officeart/2005/8/layout/orgChart1"/>
    <dgm:cxn modelId="{A675F25C-C920-486C-8C65-8DC84D7E2330}" type="presParOf" srcId="{104B3786-FD88-4F4D-9B7C-AF387BBA70FB}" destId="{E2A71E0E-E6B5-D946-B3EC-8BD8BE7624C2}" srcOrd="1" destOrd="0" presId="urn:microsoft.com/office/officeart/2005/8/layout/orgChart1"/>
    <dgm:cxn modelId="{47C5934B-0772-4944-A184-1F0DBB40D11B}" type="presParOf" srcId="{104B3786-FD88-4F4D-9B7C-AF387BBA70FB}" destId="{62264519-4535-9642-A4EA-E3349F625A6A}" srcOrd="2" destOrd="0" presId="urn:microsoft.com/office/officeart/2005/8/layout/orgChart1"/>
    <dgm:cxn modelId="{F409B90E-51AC-5547-A463-76A9266CB9F5}" type="presParOf" srcId="{52CABA87-8AB5-0347-9A6A-971C0D10322B}" destId="{94E01472-E06D-7F48-BEE9-4AFDE70DC955}" srcOrd="2" destOrd="0" presId="urn:microsoft.com/office/officeart/2005/8/layout/orgChart1"/>
    <dgm:cxn modelId="{129268E9-3875-414C-93BF-0D990157E4A1}" type="presParOf" srcId="{5F6903E6-F57A-564D-AA03-DD05468737B9}" destId="{9B0B5BBB-533C-3F43-A66C-70E45BDE5433}" srcOrd="4" destOrd="0" presId="urn:microsoft.com/office/officeart/2005/8/layout/orgChart1"/>
    <dgm:cxn modelId="{75423AEB-CE5A-FF42-9772-11FAEEDC54A3}" type="presParOf" srcId="{5F6903E6-F57A-564D-AA03-DD05468737B9}" destId="{5163FF16-2737-FC44-A5E6-4E0FEE397142}" srcOrd="5" destOrd="0" presId="urn:microsoft.com/office/officeart/2005/8/layout/orgChart1"/>
    <dgm:cxn modelId="{E4DC00A9-D29A-1C4D-9C7D-C6ABB336CE30}" type="presParOf" srcId="{5163FF16-2737-FC44-A5E6-4E0FEE397142}" destId="{2059384B-33F8-7A46-805D-F8BA61618EE0}" srcOrd="0" destOrd="0" presId="urn:microsoft.com/office/officeart/2005/8/layout/orgChart1"/>
    <dgm:cxn modelId="{2DADEC66-18DA-AF42-82D2-BBC29B806309}" type="presParOf" srcId="{2059384B-33F8-7A46-805D-F8BA61618EE0}" destId="{013E3329-4A28-064B-B646-3CC5643C9521}" srcOrd="0" destOrd="0" presId="urn:microsoft.com/office/officeart/2005/8/layout/orgChart1"/>
    <dgm:cxn modelId="{431D57CB-EF32-0742-A858-49D17A947E2E}" type="presParOf" srcId="{2059384B-33F8-7A46-805D-F8BA61618EE0}" destId="{6530D95E-3D7F-D645-BB8F-B6EBB35D4807}" srcOrd="1" destOrd="0" presId="urn:microsoft.com/office/officeart/2005/8/layout/orgChart1"/>
    <dgm:cxn modelId="{8CB6882C-05F0-F14A-9B2E-1C4513C39CB4}" type="presParOf" srcId="{5163FF16-2737-FC44-A5E6-4E0FEE397142}" destId="{DFABB597-EFA5-C04A-B9AE-112270750001}" srcOrd="1" destOrd="0" presId="urn:microsoft.com/office/officeart/2005/8/layout/orgChart1"/>
    <dgm:cxn modelId="{F3ADE8A9-B0C0-324D-91EC-77887A46CD0C}" type="presParOf" srcId="{5163FF16-2737-FC44-A5E6-4E0FEE397142}" destId="{BE5C2F8E-00E7-4C4B-AE73-0698EA52DE27}" srcOrd="2" destOrd="0" presId="urn:microsoft.com/office/officeart/2005/8/layout/orgChart1"/>
    <dgm:cxn modelId="{5D77E668-502F-6446-BDD2-9B21DFF63C16}" type="presParOf" srcId="{5F6903E6-F57A-564D-AA03-DD05468737B9}" destId="{0CDC97DF-4F40-8A47-9551-DF913D0D44DA}" srcOrd="6" destOrd="0" presId="urn:microsoft.com/office/officeart/2005/8/layout/orgChart1"/>
    <dgm:cxn modelId="{D648D68F-15F3-7840-8AF2-8F74196B1CA5}" type="presParOf" srcId="{5F6903E6-F57A-564D-AA03-DD05468737B9}" destId="{09560308-E118-8B49-9751-40227137E7FD}" srcOrd="7" destOrd="0" presId="urn:microsoft.com/office/officeart/2005/8/layout/orgChart1"/>
    <dgm:cxn modelId="{521FA73E-3540-D643-8253-DB85A28908D6}" type="presParOf" srcId="{09560308-E118-8B49-9751-40227137E7FD}" destId="{393A98C7-65D0-A54E-B871-BDB03AFE35BA}" srcOrd="0" destOrd="0" presId="urn:microsoft.com/office/officeart/2005/8/layout/orgChart1"/>
    <dgm:cxn modelId="{14134064-69C8-E84E-9012-44A141F75840}" type="presParOf" srcId="{393A98C7-65D0-A54E-B871-BDB03AFE35BA}" destId="{6D1CC756-7DBF-9442-BBB9-863D2FAFC628}" srcOrd="0" destOrd="0" presId="urn:microsoft.com/office/officeart/2005/8/layout/orgChart1"/>
    <dgm:cxn modelId="{7E0998B2-363B-2543-9F7B-1966E3565539}" type="presParOf" srcId="{393A98C7-65D0-A54E-B871-BDB03AFE35BA}" destId="{08ED1923-DB2E-224E-8073-4431646E2843}" srcOrd="1" destOrd="0" presId="urn:microsoft.com/office/officeart/2005/8/layout/orgChart1"/>
    <dgm:cxn modelId="{17C56A07-8165-D74F-931D-8C9BE7B628C8}" type="presParOf" srcId="{09560308-E118-8B49-9751-40227137E7FD}" destId="{A5A99808-5AB3-8046-9053-87906927EA8A}" srcOrd="1" destOrd="0" presId="urn:microsoft.com/office/officeart/2005/8/layout/orgChart1"/>
    <dgm:cxn modelId="{9F420566-A781-3944-A2E0-52CEBF66A69B}" type="presParOf" srcId="{A5A99808-5AB3-8046-9053-87906927EA8A}" destId="{DE5CE3F8-FE05-7E45-93CC-A307F09599ED}" srcOrd="0" destOrd="0" presId="urn:microsoft.com/office/officeart/2005/8/layout/orgChart1"/>
    <dgm:cxn modelId="{3AEE42E4-C54E-E149-B895-6C33213DBD5E}" type="presParOf" srcId="{A5A99808-5AB3-8046-9053-87906927EA8A}" destId="{37BD174F-11DA-B044-8951-9E3B95736974}" srcOrd="1" destOrd="0" presId="urn:microsoft.com/office/officeart/2005/8/layout/orgChart1"/>
    <dgm:cxn modelId="{B2901898-F61C-FC47-97D6-9B867989C730}" type="presParOf" srcId="{37BD174F-11DA-B044-8951-9E3B95736974}" destId="{43E57D5B-DD5D-784C-A2A8-D41EE7FA1B93}" srcOrd="0" destOrd="0" presId="urn:microsoft.com/office/officeart/2005/8/layout/orgChart1"/>
    <dgm:cxn modelId="{D9764724-B055-2B41-8A29-1C1C6D844F47}" type="presParOf" srcId="{43E57D5B-DD5D-784C-A2A8-D41EE7FA1B93}" destId="{B1D5ADD9-A546-E141-8EEB-DC4002B0E27A}" srcOrd="0" destOrd="0" presId="urn:microsoft.com/office/officeart/2005/8/layout/orgChart1"/>
    <dgm:cxn modelId="{A44342F2-E920-B646-9FD8-2855E9A3BE4E}" type="presParOf" srcId="{43E57D5B-DD5D-784C-A2A8-D41EE7FA1B93}" destId="{83A4EA9B-FFDE-6E4D-BBE0-432F02DAE1CA}" srcOrd="1" destOrd="0" presId="urn:microsoft.com/office/officeart/2005/8/layout/orgChart1"/>
    <dgm:cxn modelId="{1C83EF1A-EC2B-AE4D-8D11-05198827ECFD}" type="presParOf" srcId="{37BD174F-11DA-B044-8951-9E3B95736974}" destId="{FD24D521-4830-A343-9769-D723D96FC511}" srcOrd="1" destOrd="0" presId="urn:microsoft.com/office/officeart/2005/8/layout/orgChart1"/>
    <dgm:cxn modelId="{07E70DE7-D68F-7746-89BA-083CC11FB771}" type="presParOf" srcId="{FD24D521-4830-A343-9769-D723D96FC511}" destId="{6C4D2E2D-ACAB-0140-8BBD-C95C8BEC6B8A}" srcOrd="0" destOrd="0" presId="urn:microsoft.com/office/officeart/2005/8/layout/orgChart1"/>
    <dgm:cxn modelId="{8A0CC2D2-0A12-6F4E-99B7-D2E6E3DBD55B}" type="presParOf" srcId="{FD24D521-4830-A343-9769-D723D96FC511}" destId="{F5ED3626-BBB6-FF4A-B0EA-B5FBFBFF7064}" srcOrd="1" destOrd="0" presId="urn:microsoft.com/office/officeart/2005/8/layout/orgChart1"/>
    <dgm:cxn modelId="{7D274864-877D-C042-9E5E-A8704EBF06CF}" type="presParOf" srcId="{F5ED3626-BBB6-FF4A-B0EA-B5FBFBFF7064}" destId="{41AF5B22-8DDE-9B43-912C-C9E987742F60}" srcOrd="0" destOrd="0" presId="urn:microsoft.com/office/officeart/2005/8/layout/orgChart1"/>
    <dgm:cxn modelId="{87D70C62-38EE-814D-9196-580132C287D6}" type="presParOf" srcId="{41AF5B22-8DDE-9B43-912C-C9E987742F60}" destId="{01554D29-AA93-0B47-B07B-EC7F615CD820}" srcOrd="0" destOrd="0" presId="urn:microsoft.com/office/officeart/2005/8/layout/orgChart1"/>
    <dgm:cxn modelId="{0E5748E8-9697-7949-94DA-BF0B668DBB41}" type="presParOf" srcId="{41AF5B22-8DDE-9B43-912C-C9E987742F60}" destId="{E3563EEF-1D8D-1844-BC75-D4B74FA30FAF}" srcOrd="1" destOrd="0" presId="urn:microsoft.com/office/officeart/2005/8/layout/orgChart1"/>
    <dgm:cxn modelId="{36DBA5C5-8286-C248-8268-C433A2181E24}" type="presParOf" srcId="{F5ED3626-BBB6-FF4A-B0EA-B5FBFBFF7064}" destId="{76D27609-8991-774F-9054-CC919ECB325E}" srcOrd="1" destOrd="0" presId="urn:microsoft.com/office/officeart/2005/8/layout/orgChart1"/>
    <dgm:cxn modelId="{5FD608CD-5E6B-E043-A3C9-28C755AE6AF8}" type="presParOf" srcId="{F5ED3626-BBB6-FF4A-B0EA-B5FBFBFF7064}" destId="{0568714F-F01A-3D47-BF45-1D25CF062599}" srcOrd="2" destOrd="0" presId="urn:microsoft.com/office/officeart/2005/8/layout/orgChart1"/>
    <dgm:cxn modelId="{92630134-14E3-A64C-9399-1B26B8E7EA09}" type="presParOf" srcId="{FD24D521-4830-A343-9769-D723D96FC511}" destId="{17F3E247-D3DD-734B-8864-8E4C10E131A0}" srcOrd="2" destOrd="0" presId="urn:microsoft.com/office/officeart/2005/8/layout/orgChart1"/>
    <dgm:cxn modelId="{4D0DD9C6-1619-6541-9469-AF41127C6CB4}" type="presParOf" srcId="{FD24D521-4830-A343-9769-D723D96FC511}" destId="{00416917-C08F-EE4C-82C4-733CE6A82A7C}" srcOrd="3" destOrd="0" presId="urn:microsoft.com/office/officeart/2005/8/layout/orgChart1"/>
    <dgm:cxn modelId="{0A9223CD-DA78-6541-8064-A11BD02A1D1E}" type="presParOf" srcId="{00416917-C08F-EE4C-82C4-733CE6A82A7C}" destId="{217D4C00-45F9-B341-A54B-67A6A98772D7}" srcOrd="0" destOrd="0" presId="urn:microsoft.com/office/officeart/2005/8/layout/orgChart1"/>
    <dgm:cxn modelId="{D5CCC47B-A206-9742-B9BC-9FB702F8260D}" type="presParOf" srcId="{217D4C00-45F9-B341-A54B-67A6A98772D7}" destId="{8225CD04-3257-9947-87E9-4CB0082548F1}" srcOrd="0" destOrd="0" presId="urn:microsoft.com/office/officeart/2005/8/layout/orgChart1"/>
    <dgm:cxn modelId="{DA276F46-9756-2F4B-A16F-0C16D4600DD0}" type="presParOf" srcId="{217D4C00-45F9-B341-A54B-67A6A98772D7}" destId="{BFED39B7-3DA9-7C4C-92DD-FDE6CF7C9812}" srcOrd="1" destOrd="0" presId="urn:microsoft.com/office/officeart/2005/8/layout/orgChart1"/>
    <dgm:cxn modelId="{0E886BEE-A558-8745-8132-1B4E85B3CD96}" type="presParOf" srcId="{00416917-C08F-EE4C-82C4-733CE6A82A7C}" destId="{80E7A57A-5F9C-B54C-819F-06F5B60C7568}" srcOrd="1" destOrd="0" presId="urn:microsoft.com/office/officeart/2005/8/layout/orgChart1"/>
    <dgm:cxn modelId="{44197F8F-AD3C-D840-8FF9-9F03443D4848}" type="presParOf" srcId="{00416917-C08F-EE4C-82C4-733CE6A82A7C}" destId="{936DFF87-896D-1D4D-98D9-B0EC92F60F74}" srcOrd="2" destOrd="0" presId="urn:microsoft.com/office/officeart/2005/8/layout/orgChart1"/>
    <dgm:cxn modelId="{3B52D7BB-21A3-5D47-A4A4-88FBF7A213D5}" type="presParOf" srcId="{37BD174F-11DA-B044-8951-9E3B95736974}" destId="{1C00BA8A-EEEF-1543-8EB5-4E7C2DA4A40C}" srcOrd="2" destOrd="0" presId="urn:microsoft.com/office/officeart/2005/8/layout/orgChart1"/>
    <dgm:cxn modelId="{10BF8EAA-D85C-DA4B-BF49-11A5EE8F58FA}" type="presParOf" srcId="{A5A99808-5AB3-8046-9053-87906927EA8A}" destId="{17667F60-6414-8443-9E2A-E31F02C15AEB}" srcOrd="2" destOrd="0" presId="urn:microsoft.com/office/officeart/2005/8/layout/orgChart1"/>
    <dgm:cxn modelId="{BC8CEBF2-C28D-7C48-A50B-EB28C60B862B}" type="presParOf" srcId="{A5A99808-5AB3-8046-9053-87906927EA8A}" destId="{76E5154D-2910-324B-B95D-D4F4DF41B836}" srcOrd="3" destOrd="0" presId="urn:microsoft.com/office/officeart/2005/8/layout/orgChart1"/>
    <dgm:cxn modelId="{4714DD0A-9B2C-CD4B-9572-256D970D4907}" type="presParOf" srcId="{76E5154D-2910-324B-B95D-D4F4DF41B836}" destId="{395953B4-CA60-914D-80C6-0D9A2D67A387}" srcOrd="0" destOrd="0" presId="urn:microsoft.com/office/officeart/2005/8/layout/orgChart1"/>
    <dgm:cxn modelId="{B607E37E-E9E3-7349-9A13-AC2A76909E44}" type="presParOf" srcId="{395953B4-CA60-914D-80C6-0D9A2D67A387}" destId="{F4492D31-06E1-4E42-AD4A-20BA680106D7}" srcOrd="0" destOrd="0" presId="urn:microsoft.com/office/officeart/2005/8/layout/orgChart1"/>
    <dgm:cxn modelId="{16C9B802-8FF8-A14C-95FE-3C312DF4594E}" type="presParOf" srcId="{395953B4-CA60-914D-80C6-0D9A2D67A387}" destId="{E49B1BB0-EDED-C145-B566-42345E7FB522}" srcOrd="1" destOrd="0" presId="urn:microsoft.com/office/officeart/2005/8/layout/orgChart1"/>
    <dgm:cxn modelId="{2B540F99-E9D3-D743-8AD6-3E8BA9B6A122}" type="presParOf" srcId="{76E5154D-2910-324B-B95D-D4F4DF41B836}" destId="{DEB7940E-DC6C-4047-A76D-C3B0F68A080C}" srcOrd="1" destOrd="0" presId="urn:microsoft.com/office/officeart/2005/8/layout/orgChart1"/>
    <dgm:cxn modelId="{78BB40D5-F88E-F24F-AC44-001D992A6AF4}" type="presParOf" srcId="{76E5154D-2910-324B-B95D-D4F4DF41B836}" destId="{B356503D-4CF0-9944-A360-16FEA066001C}" srcOrd="2" destOrd="0" presId="urn:microsoft.com/office/officeart/2005/8/layout/orgChart1"/>
    <dgm:cxn modelId="{A7C17F2A-1479-CF44-8DBB-B212C138F851}" type="presParOf" srcId="{A5A99808-5AB3-8046-9053-87906927EA8A}" destId="{8664A3BF-9CA4-354E-B200-20FF5309BE20}" srcOrd="4" destOrd="0" presId="urn:microsoft.com/office/officeart/2005/8/layout/orgChart1"/>
    <dgm:cxn modelId="{9BA09DB2-2C02-C64F-82FB-8B3E2165391B}" type="presParOf" srcId="{A5A99808-5AB3-8046-9053-87906927EA8A}" destId="{DEF0CC9A-19C8-1D48-B7BE-6B9EA3B85EAC}" srcOrd="5" destOrd="0" presId="urn:microsoft.com/office/officeart/2005/8/layout/orgChart1"/>
    <dgm:cxn modelId="{753FFA3B-B54F-A54F-A33B-4A4EDB173E27}" type="presParOf" srcId="{DEF0CC9A-19C8-1D48-B7BE-6B9EA3B85EAC}" destId="{533C2A1C-8E7A-9542-9F89-30E17D57FEAF}" srcOrd="0" destOrd="0" presId="urn:microsoft.com/office/officeart/2005/8/layout/orgChart1"/>
    <dgm:cxn modelId="{9E504CA4-859E-5A45-A9D4-8CC16DED88C5}" type="presParOf" srcId="{533C2A1C-8E7A-9542-9F89-30E17D57FEAF}" destId="{FBD450F9-FD4E-234C-A08F-F55E39AAA9AF}" srcOrd="0" destOrd="0" presId="urn:microsoft.com/office/officeart/2005/8/layout/orgChart1"/>
    <dgm:cxn modelId="{ECBD719A-A419-0E43-A69B-4D0CACA217C7}" type="presParOf" srcId="{533C2A1C-8E7A-9542-9F89-30E17D57FEAF}" destId="{8BA44AA1-D551-5E41-BE4F-0383837EE790}" srcOrd="1" destOrd="0" presId="urn:microsoft.com/office/officeart/2005/8/layout/orgChart1"/>
    <dgm:cxn modelId="{7EC6DB9B-B851-994C-915C-3266593F5437}" type="presParOf" srcId="{DEF0CC9A-19C8-1D48-B7BE-6B9EA3B85EAC}" destId="{9EE68B4E-5D66-2441-9CF6-D6152CA6E21D}" srcOrd="1" destOrd="0" presId="urn:microsoft.com/office/officeart/2005/8/layout/orgChart1"/>
    <dgm:cxn modelId="{AC7CF218-54D9-C049-AA5A-C48C158F6615}" type="presParOf" srcId="{DEF0CC9A-19C8-1D48-B7BE-6B9EA3B85EAC}" destId="{6917B12D-8D7A-E84E-8B0F-7828DE03949F}" srcOrd="2" destOrd="0" presId="urn:microsoft.com/office/officeart/2005/8/layout/orgChart1"/>
    <dgm:cxn modelId="{9658DFBE-934A-EE4B-97FD-4F1F9578886A}" type="presParOf" srcId="{09560308-E118-8B49-9751-40227137E7FD}" destId="{BBFDBA66-D84E-E94C-8AC0-DB4495972786}" srcOrd="2" destOrd="0" presId="urn:microsoft.com/office/officeart/2005/8/layout/orgChart1"/>
    <dgm:cxn modelId="{C9E532DC-5B84-1147-A161-77FC5BC31E13}" type="presParOf" srcId="{5F6903E6-F57A-564D-AA03-DD05468737B9}" destId="{808AEA47-9732-4F41-9ADA-DCF7AFC441B0}" srcOrd="8" destOrd="0" presId="urn:microsoft.com/office/officeart/2005/8/layout/orgChart1"/>
    <dgm:cxn modelId="{1E73AA46-B579-1049-954D-6D46F48E933B}" type="presParOf" srcId="{5F6903E6-F57A-564D-AA03-DD05468737B9}" destId="{1535BE11-BE56-124B-A4C9-89C1BBCFC091}" srcOrd="9" destOrd="0" presId="urn:microsoft.com/office/officeart/2005/8/layout/orgChart1"/>
    <dgm:cxn modelId="{F3ADEB03-0786-4A40-8C90-16723C773886}" type="presParOf" srcId="{1535BE11-BE56-124B-A4C9-89C1BBCFC091}" destId="{D03317B4-E98B-964A-A14B-CDA0424A4618}" srcOrd="0" destOrd="0" presId="urn:microsoft.com/office/officeart/2005/8/layout/orgChart1"/>
    <dgm:cxn modelId="{3131D298-0C5E-494C-ACD7-D29EBC738D30}" type="presParOf" srcId="{D03317B4-E98B-964A-A14B-CDA0424A4618}" destId="{79D6303D-D86F-C144-9B03-B27ECE9E9768}" srcOrd="0" destOrd="0" presId="urn:microsoft.com/office/officeart/2005/8/layout/orgChart1"/>
    <dgm:cxn modelId="{0C825B88-E74E-4A45-8FDF-1674B6AB43D2}" type="presParOf" srcId="{D03317B4-E98B-964A-A14B-CDA0424A4618}" destId="{946FF9B9-BEE1-1346-9505-96E933FB04F5}" srcOrd="1" destOrd="0" presId="urn:microsoft.com/office/officeart/2005/8/layout/orgChart1"/>
    <dgm:cxn modelId="{5CC2D1F9-36A7-9A49-81EA-237FA8FDAE8A}" type="presParOf" srcId="{1535BE11-BE56-124B-A4C9-89C1BBCFC091}" destId="{AE8B0D60-2ED4-1142-A79D-9C271C6BA7CA}" srcOrd="1" destOrd="0" presId="urn:microsoft.com/office/officeart/2005/8/layout/orgChart1"/>
    <dgm:cxn modelId="{CC4D748E-7DBF-9548-922A-1EF5EB7CDE86}" type="presParOf" srcId="{AE8B0D60-2ED4-1142-A79D-9C271C6BA7CA}" destId="{86EFF483-7E9E-2145-90A0-3F8F752B00D0}" srcOrd="0" destOrd="0" presId="urn:microsoft.com/office/officeart/2005/8/layout/orgChart1"/>
    <dgm:cxn modelId="{5BDE7C82-0E20-CF4D-A685-2C44DFF6A87A}" type="presParOf" srcId="{AE8B0D60-2ED4-1142-A79D-9C271C6BA7CA}" destId="{DDAEF177-5503-154C-B589-D81E94EABDD5}" srcOrd="1" destOrd="0" presId="urn:microsoft.com/office/officeart/2005/8/layout/orgChart1"/>
    <dgm:cxn modelId="{D2943829-7923-EE41-B55D-05E43A8B124D}" type="presParOf" srcId="{DDAEF177-5503-154C-B589-D81E94EABDD5}" destId="{F1B33817-8DD7-1846-85B3-C34713B1BC07}" srcOrd="0" destOrd="0" presId="urn:microsoft.com/office/officeart/2005/8/layout/orgChart1"/>
    <dgm:cxn modelId="{EC19315A-6ACC-C84B-B3BB-BCD00B130B82}" type="presParOf" srcId="{F1B33817-8DD7-1846-85B3-C34713B1BC07}" destId="{9F4E9602-3F5B-A84B-AB0E-D902E774C227}" srcOrd="0" destOrd="0" presId="urn:microsoft.com/office/officeart/2005/8/layout/orgChart1"/>
    <dgm:cxn modelId="{B6F168D9-2BD9-6F48-A529-616B4E04B8A8}" type="presParOf" srcId="{F1B33817-8DD7-1846-85B3-C34713B1BC07}" destId="{7EC680C2-672C-0C47-98CF-59E4F820C983}" srcOrd="1" destOrd="0" presId="urn:microsoft.com/office/officeart/2005/8/layout/orgChart1"/>
    <dgm:cxn modelId="{C61B40B9-6B5F-254C-81EA-6589FEA0BCB6}" type="presParOf" srcId="{DDAEF177-5503-154C-B589-D81E94EABDD5}" destId="{02381FF7-6DF8-3F46-AD89-2E5C73379D9E}" srcOrd="1" destOrd="0" presId="urn:microsoft.com/office/officeart/2005/8/layout/orgChart1"/>
    <dgm:cxn modelId="{89C3F1F7-7F80-6541-83E9-ED8A84DAB5F8}" type="presParOf" srcId="{DDAEF177-5503-154C-B589-D81E94EABDD5}" destId="{049B82F5-0AD4-ED40-8984-59465F359A2A}" srcOrd="2" destOrd="0" presId="urn:microsoft.com/office/officeart/2005/8/layout/orgChart1"/>
    <dgm:cxn modelId="{49DDE22F-E9C4-C940-A48D-B014A4048EAE}" type="presParOf" srcId="{AE8B0D60-2ED4-1142-A79D-9C271C6BA7CA}" destId="{E575B34A-7EEB-1549-98FD-8FFAADFEEB63}" srcOrd="2" destOrd="0" presId="urn:microsoft.com/office/officeart/2005/8/layout/orgChart1"/>
    <dgm:cxn modelId="{F207F249-AA62-3945-AACE-3F4F0CE4B2B7}" type="presParOf" srcId="{AE8B0D60-2ED4-1142-A79D-9C271C6BA7CA}" destId="{27E7978A-F77F-F849-B9D6-A9D5B89C4F65}" srcOrd="3" destOrd="0" presId="urn:microsoft.com/office/officeart/2005/8/layout/orgChart1"/>
    <dgm:cxn modelId="{7C8EF334-17BC-4949-B729-EF7F2DD5613A}" type="presParOf" srcId="{27E7978A-F77F-F849-B9D6-A9D5B89C4F65}" destId="{DCF4C857-FAAC-6D46-8EA8-13FBEEDF0AE0}" srcOrd="0" destOrd="0" presId="urn:microsoft.com/office/officeart/2005/8/layout/orgChart1"/>
    <dgm:cxn modelId="{0ECE0BCD-0423-5349-90DD-0829FA64C672}" type="presParOf" srcId="{DCF4C857-FAAC-6D46-8EA8-13FBEEDF0AE0}" destId="{A1C1FDC0-A92E-134E-BCA4-0549EBC9F8E9}" srcOrd="0" destOrd="0" presId="urn:microsoft.com/office/officeart/2005/8/layout/orgChart1"/>
    <dgm:cxn modelId="{6DC6B4D3-B363-A84B-BA50-C88758E17EF5}" type="presParOf" srcId="{DCF4C857-FAAC-6D46-8EA8-13FBEEDF0AE0}" destId="{D617ECF4-43B5-1944-A6CA-D51ADC781328}" srcOrd="1" destOrd="0" presId="urn:microsoft.com/office/officeart/2005/8/layout/orgChart1"/>
    <dgm:cxn modelId="{38FDA617-A8BE-D845-914D-0B1D474B5929}" type="presParOf" srcId="{27E7978A-F77F-F849-B9D6-A9D5B89C4F65}" destId="{0A206FF2-D60F-D94F-A189-7B084D0CD712}" srcOrd="1" destOrd="0" presId="urn:microsoft.com/office/officeart/2005/8/layout/orgChart1"/>
    <dgm:cxn modelId="{36AF51A1-624F-7848-BC57-9BA3A643E7A6}" type="presParOf" srcId="{27E7978A-F77F-F849-B9D6-A9D5B89C4F65}" destId="{5F617D9D-A914-DC45-9989-A2FA568CBD28}" srcOrd="2" destOrd="0" presId="urn:microsoft.com/office/officeart/2005/8/layout/orgChart1"/>
    <dgm:cxn modelId="{FB333CC8-E707-B54F-A8B5-AC7C84ABE74D}" type="presParOf" srcId="{AE8B0D60-2ED4-1142-A79D-9C271C6BA7CA}" destId="{FC6F6ABD-F002-1B4F-8845-1287D7763972}" srcOrd="4" destOrd="0" presId="urn:microsoft.com/office/officeart/2005/8/layout/orgChart1"/>
    <dgm:cxn modelId="{0C84353E-CB42-BB41-9945-6B6441C75C8C}" type="presParOf" srcId="{AE8B0D60-2ED4-1142-A79D-9C271C6BA7CA}" destId="{B25A0257-FD5D-9F40-8F4B-3DA8ABCDDFAC}" srcOrd="5" destOrd="0" presId="urn:microsoft.com/office/officeart/2005/8/layout/orgChart1"/>
    <dgm:cxn modelId="{035F3064-A0A1-A742-AE15-4A741B9DF405}" type="presParOf" srcId="{B25A0257-FD5D-9F40-8F4B-3DA8ABCDDFAC}" destId="{072749CB-9CAE-6642-92EB-57765C692DD7}" srcOrd="0" destOrd="0" presId="urn:microsoft.com/office/officeart/2005/8/layout/orgChart1"/>
    <dgm:cxn modelId="{474A5D7B-59F0-3341-8A0B-942091E095DA}" type="presParOf" srcId="{072749CB-9CAE-6642-92EB-57765C692DD7}" destId="{B00F9C76-4FB8-E14E-8FCB-58D202AFDE73}" srcOrd="0" destOrd="0" presId="urn:microsoft.com/office/officeart/2005/8/layout/orgChart1"/>
    <dgm:cxn modelId="{AC79A4FB-4D56-1843-B20E-BFECC956B941}" type="presParOf" srcId="{072749CB-9CAE-6642-92EB-57765C692DD7}" destId="{E2907EFB-3C90-3C46-9546-D80F37EC6C98}" srcOrd="1" destOrd="0" presId="urn:microsoft.com/office/officeart/2005/8/layout/orgChart1"/>
    <dgm:cxn modelId="{C824F32D-4F1E-1449-BF7C-978D104C0E86}" type="presParOf" srcId="{B25A0257-FD5D-9F40-8F4B-3DA8ABCDDFAC}" destId="{97DB82BF-D611-CD4F-9D1D-9195BD83E741}" srcOrd="1" destOrd="0" presId="urn:microsoft.com/office/officeart/2005/8/layout/orgChart1"/>
    <dgm:cxn modelId="{DAA40359-7671-384C-8D22-B56FDE4369FC}" type="presParOf" srcId="{B25A0257-FD5D-9F40-8F4B-3DA8ABCDDFAC}" destId="{880AEB11-F936-4A48-AFE7-D75970BDDFCF}" srcOrd="2" destOrd="0" presId="urn:microsoft.com/office/officeart/2005/8/layout/orgChart1"/>
    <dgm:cxn modelId="{25136668-EB72-EA42-A3AE-68B545E7DB88}" type="presParOf" srcId="{AE8B0D60-2ED4-1142-A79D-9C271C6BA7CA}" destId="{52CA8F23-306C-334C-98FA-7E5D188F2694}" srcOrd="6" destOrd="0" presId="urn:microsoft.com/office/officeart/2005/8/layout/orgChart1"/>
    <dgm:cxn modelId="{B146290A-3378-4141-B51D-A9E270F34F0E}" type="presParOf" srcId="{AE8B0D60-2ED4-1142-A79D-9C271C6BA7CA}" destId="{241EC614-FA7E-F946-814F-DDAB1E4E3B8E}" srcOrd="7" destOrd="0" presId="urn:microsoft.com/office/officeart/2005/8/layout/orgChart1"/>
    <dgm:cxn modelId="{A117DEBC-6404-5146-B531-6792B76D97FC}" type="presParOf" srcId="{241EC614-FA7E-F946-814F-DDAB1E4E3B8E}" destId="{4CCA42B3-BBCA-E243-93EA-75E192CEA5C6}" srcOrd="0" destOrd="0" presId="urn:microsoft.com/office/officeart/2005/8/layout/orgChart1"/>
    <dgm:cxn modelId="{402A8B20-26F1-7F44-B03D-369FFE1A4A79}" type="presParOf" srcId="{4CCA42B3-BBCA-E243-93EA-75E192CEA5C6}" destId="{E9794DA0-CD30-074F-B9E7-BA1DA063E115}" srcOrd="0" destOrd="0" presId="urn:microsoft.com/office/officeart/2005/8/layout/orgChart1"/>
    <dgm:cxn modelId="{F98DF062-CC99-4A4F-845F-A0C9C60DF863}" type="presParOf" srcId="{4CCA42B3-BBCA-E243-93EA-75E192CEA5C6}" destId="{00F466F2-53FA-2947-8CC2-F28B228799F7}" srcOrd="1" destOrd="0" presId="urn:microsoft.com/office/officeart/2005/8/layout/orgChart1"/>
    <dgm:cxn modelId="{1AAF767B-0764-7F4F-B1BB-411A234CA330}" type="presParOf" srcId="{241EC614-FA7E-F946-814F-DDAB1E4E3B8E}" destId="{E0CE7284-3D40-A04E-B230-63ED81DF1E52}" srcOrd="1" destOrd="0" presId="urn:microsoft.com/office/officeart/2005/8/layout/orgChart1"/>
    <dgm:cxn modelId="{07286AF2-34F8-1041-9681-9C8DA33EEF21}" type="presParOf" srcId="{241EC614-FA7E-F946-814F-DDAB1E4E3B8E}" destId="{2DF0C198-B76D-A041-94CC-837E42B19798}" srcOrd="2" destOrd="0" presId="urn:microsoft.com/office/officeart/2005/8/layout/orgChart1"/>
    <dgm:cxn modelId="{1978B171-B391-D141-B7B2-7BEFBDBF8D9B}" type="presParOf" srcId="{1535BE11-BE56-124B-A4C9-89C1BBCFC091}" destId="{881ED7FF-9AB5-1C4C-AD08-09B0476B0660}" srcOrd="2" destOrd="0" presId="urn:microsoft.com/office/officeart/2005/8/layout/orgChart1"/>
    <dgm:cxn modelId="{AC425C63-8023-7D45-979B-B4242E0DD7E2}" type="presParOf" srcId="{5F6903E6-F57A-564D-AA03-DD05468737B9}" destId="{7E9B7BEB-B531-EB42-A1C5-2F1BB10C5927}" srcOrd="10" destOrd="0" presId="urn:microsoft.com/office/officeart/2005/8/layout/orgChart1"/>
    <dgm:cxn modelId="{A320C7EF-7D6C-604D-B38F-0F034958F033}" type="presParOf" srcId="{5F6903E6-F57A-564D-AA03-DD05468737B9}" destId="{4EB33CFA-2A21-0843-B6DB-8307EC7CF280}" srcOrd="11" destOrd="0" presId="urn:microsoft.com/office/officeart/2005/8/layout/orgChart1"/>
    <dgm:cxn modelId="{1D7938CE-B59A-B043-8D0B-0DA81FEB2A0E}" type="presParOf" srcId="{4EB33CFA-2A21-0843-B6DB-8307EC7CF280}" destId="{ADE1D4D0-515D-A24E-ADCB-4436759E1F76}" srcOrd="0" destOrd="0" presId="urn:microsoft.com/office/officeart/2005/8/layout/orgChart1"/>
    <dgm:cxn modelId="{4A236AA1-CD8B-984B-AB19-FDE49BD29A7C}" type="presParOf" srcId="{ADE1D4D0-515D-A24E-ADCB-4436759E1F76}" destId="{9AE37012-6A5A-3B43-8A2D-7649767DEB26}" srcOrd="0" destOrd="0" presId="urn:microsoft.com/office/officeart/2005/8/layout/orgChart1"/>
    <dgm:cxn modelId="{67DF7AB4-084B-DD4D-B7EB-9361F3148058}" type="presParOf" srcId="{ADE1D4D0-515D-A24E-ADCB-4436759E1F76}" destId="{88F3B788-B262-A448-BD69-94A0482806E4}" srcOrd="1" destOrd="0" presId="urn:microsoft.com/office/officeart/2005/8/layout/orgChart1"/>
    <dgm:cxn modelId="{8A831D21-B0D6-3D4E-AF05-72AAC997C481}" type="presParOf" srcId="{4EB33CFA-2A21-0843-B6DB-8307EC7CF280}" destId="{CE68E832-0675-FE45-AD16-242FA262FD89}" srcOrd="1" destOrd="0" presId="urn:microsoft.com/office/officeart/2005/8/layout/orgChart1"/>
    <dgm:cxn modelId="{CA411B4F-F23E-6741-9128-73087A737F85}" type="presParOf" srcId="{CE68E832-0675-FE45-AD16-242FA262FD89}" destId="{54DDDC93-700C-6141-B76F-97C0429B5C49}" srcOrd="0" destOrd="0" presId="urn:microsoft.com/office/officeart/2005/8/layout/orgChart1"/>
    <dgm:cxn modelId="{5B0DFEB2-950A-9546-A4FF-F3B6154F4533}" type="presParOf" srcId="{CE68E832-0675-FE45-AD16-242FA262FD89}" destId="{B3E4D2B1-7562-A94F-8C88-B27D7720B65E}" srcOrd="1" destOrd="0" presId="urn:microsoft.com/office/officeart/2005/8/layout/orgChart1"/>
    <dgm:cxn modelId="{6CF5C397-FE87-5C45-B1C6-45EA6EC478FB}" type="presParOf" srcId="{B3E4D2B1-7562-A94F-8C88-B27D7720B65E}" destId="{3E3B11C9-B445-CA4A-85D1-3089DC40E6AE}" srcOrd="0" destOrd="0" presId="urn:microsoft.com/office/officeart/2005/8/layout/orgChart1"/>
    <dgm:cxn modelId="{F5CF2C72-2414-6148-B35B-1D51B17FC142}" type="presParOf" srcId="{3E3B11C9-B445-CA4A-85D1-3089DC40E6AE}" destId="{68258C23-A2A3-1640-907C-4D483B70C8BC}" srcOrd="0" destOrd="0" presId="urn:microsoft.com/office/officeart/2005/8/layout/orgChart1"/>
    <dgm:cxn modelId="{0EEAB1BF-FBC8-C340-A9A5-C7C818366376}" type="presParOf" srcId="{3E3B11C9-B445-CA4A-85D1-3089DC40E6AE}" destId="{36B831D5-B35E-3F4A-9CE2-143F2E026150}" srcOrd="1" destOrd="0" presId="urn:microsoft.com/office/officeart/2005/8/layout/orgChart1"/>
    <dgm:cxn modelId="{8C63283A-0207-B448-98D3-30836E213478}" type="presParOf" srcId="{B3E4D2B1-7562-A94F-8C88-B27D7720B65E}" destId="{35ED7383-1AC3-3E4C-A943-43242A24AD4F}" srcOrd="1" destOrd="0" presId="urn:microsoft.com/office/officeart/2005/8/layout/orgChart1"/>
    <dgm:cxn modelId="{8BA94AFC-D81C-AF4B-88E2-2CF2CA4BFDC2}" type="presParOf" srcId="{35ED7383-1AC3-3E4C-A943-43242A24AD4F}" destId="{87E552BA-8680-B943-B76D-EB881687D874}" srcOrd="0" destOrd="0" presId="urn:microsoft.com/office/officeart/2005/8/layout/orgChart1"/>
    <dgm:cxn modelId="{D9E443F3-D848-0542-9FF1-B918A6DAC38C}" type="presParOf" srcId="{35ED7383-1AC3-3E4C-A943-43242A24AD4F}" destId="{737DFCE1-4160-2547-9B9F-B4E1C26CF5BD}" srcOrd="1" destOrd="0" presId="urn:microsoft.com/office/officeart/2005/8/layout/orgChart1"/>
    <dgm:cxn modelId="{07E2C7FB-72C4-374C-96C9-0109FD943A1E}" type="presParOf" srcId="{737DFCE1-4160-2547-9B9F-B4E1C26CF5BD}" destId="{C03067FD-F700-D14F-8EF3-F5AA83FF5058}" srcOrd="0" destOrd="0" presId="urn:microsoft.com/office/officeart/2005/8/layout/orgChart1"/>
    <dgm:cxn modelId="{3DD21780-89D0-4040-8065-74BE667EB16D}" type="presParOf" srcId="{C03067FD-F700-D14F-8EF3-F5AA83FF5058}" destId="{6980D951-5B70-3142-B07B-9A90C9D70EB0}" srcOrd="0" destOrd="0" presId="urn:microsoft.com/office/officeart/2005/8/layout/orgChart1"/>
    <dgm:cxn modelId="{B4540727-BEE9-1547-9EF7-7A5334E93150}" type="presParOf" srcId="{C03067FD-F700-D14F-8EF3-F5AA83FF5058}" destId="{CB4D110E-2ABA-2743-8180-66947F98350F}" srcOrd="1" destOrd="0" presId="urn:microsoft.com/office/officeart/2005/8/layout/orgChart1"/>
    <dgm:cxn modelId="{BD14423A-79ED-A949-8CB6-6C4901E788F9}" type="presParOf" srcId="{737DFCE1-4160-2547-9B9F-B4E1C26CF5BD}" destId="{E42D58F8-16B8-8A42-8853-898494F0C508}" srcOrd="1" destOrd="0" presId="urn:microsoft.com/office/officeart/2005/8/layout/orgChart1"/>
    <dgm:cxn modelId="{04BE190E-04BE-4040-9915-142C33E8736E}" type="presParOf" srcId="{737DFCE1-4160-2547-9B9F-B4E1C26CF5BD}" destId="{7D5FD6A6-A1C8-A843-93C4-500083E25F8B}" srcOrd="2" destOrd="0" presId="urn:microsoft.com/office/officeart/2005/8/layout/orgChart1"/>
    <dgm:cxn modelId="{83C6A84C-9791-1A47-9411-24495D9267BA}" type="presParOf" srcId="{35ED7383-1AC3-3E4C-A943-43242A24AD4F}" destId="{BE3EB4CB-C748-0A49-BEE7-51D3D6E245C2}" srcOrd="2" destOrd="0" presId="urn:microsoft.com/office/officeart/2005/8/layout/orgChart1"/>
    <dgm:cxn modelId="{D806B1A0-D372-D140-978F-5ED4B45775D6}" type="presParOf" srcId="{35ED7383-1AC3-3E4C-A943-43242A24AD4F}" destId="{CE16C2EC-E195-2340-A084-86AF9BB7BC56}" srcOrd="3" destOrd="0" presId="urn:microsoft.com/office/officeart/2005/8/layout/orgChart1"/>
    <dgm:cxn modelId="{1ECDA50F-5853-7246-BB5C-F28B87BF9BCB}" type="presParOf" srcId="{CE16C2EC-E195-2340-A084-86AF9BB7BC56}" destId="{BFFE1463-7117-3D43-8CA7-F9E5C50124D8}" srcOrd="0" destOrd="0" presId="urn:microsoft.com/office/officeart/2005/8/layout/orgChart1"/>
    <dgm:cxn modelId="{FC4E8EBF-31CF-EF46-8322-8E8665823835}" type="presParOf" srcId="{BFFE1463-7117-3D43-8CA7-F9E5C50124D8}" destId="{B6D4DECC-B40A-DA49-8329-4F81540DFC8B}" srcOrd="0" destOrd="0" presId="urn:microsoft.com/office/officeart/2005/8/layout/orgChart1"/>
    <dgm:cxn modelId="{6F5B1F8E-443D-9242-A860-492730582977}" type="presParOf" srcId="{BFFE1463-7117-3D43-8CA7-F9E5C50124D8}" destId="{825F03DF-EEC4-014F-A8FD-B3FF673D816E}" srcOrd="1" destOrd="0" presId="urn:microsoft.com/office/officeart/2005/8/layout/orgChart1"/>
    <dgm:cxn modelId="{708D6F78-08FB-E646-A34F-866AC8068A09}" type="presParOf" srcId="{CE16C2EC-E195-2340-A084-86AF9BB7BC56}" destId="{CFEA0097-781A-E94E-B0EF-E58CB3DEE3E9}" srcOrd="1" destOrd="0" presId="urn:microsoft.com/office/officeart/2005/8/layout/orgChart1"/>
    <dgm:cxn modelId="{84287C3B-8CB4-1240-BC28-7B987A45F0E4}" type="presParOf" srcId="{CE16C2EC-E195-2340-A084-86AF9BB7BC56}" destId="{A92EDB2C-AED7-584D-B776-3F124F2B3E78}" srcOrd="2" destOrd="0" presId="urn:microsoft.com/office/officeart/2005/8/layout/orgChart1"/>
    <dgm:cxn modelId="{9E01A98A-808F-604D-899D-F1F23BA35E52}" type="presParOf" srcId="{B3E4D2B1-7562-A94F-8C88-B27D7720B65E}" destId="{B5731F0A-E1CF-7641-B064-4AB3936EDD63}" srcOrd="2" destOrd="0" presId="urn:microsoft.com/office/officeart/2005/8/layout/orgChart1"/>
    <dgm:cxn modelId="{A9072F4D-AA0B-FA45-B98B-774D1E1D4561}" type="presParOf" srcId="{CE68E832-0675-FE45-AD16-242FA262FD89}" destId="{95B2803D-7E99-9C46-88F7-C68E5C7EE13B}" srcOrd="2" destOrd="0" presId="urn:microsoft.com/office/officeart/2005/8/layout/orgChart1"/>
    <dgm:cxn modelId="{CA565AFA-0640-8F4B-BA17-3A003C0B6C71}" type="presParOf" srcId="{CE68E832-0675-FE45-AD16-242FA262FD89}" destId="{62E2B03E-389D-B341-9840-F21658C4FBD4}" srcOrd="3" destOrd="0" presId="urn:microsoft.com/office/officeart/2005/8/layout/orgChart1"/>
    <dgm:cxn modelId="{F8BC3600-1EE5-B34D-A144-99D827466D7D}" type="presParOf" srcId="{62E2B03E-389D-B341-9840-F21658C4FBD4}" destId="{CC4DAE6C-5891-8F46-96EA-460F96FD39D3}" srcOrd="0" destOrd="0" presId="urn:microsoft.com/office/officeart/2005/8/layout/orgChart1"/>
    <dgm:cxn modelId="{03D61725-84DE-FC42-A65B-56532834D7B4}" type="presParOf" srcId="{CC4DAE6C-5891-8F46-96EA-460F96FD39D3}" destId="{37434863-238A-7440-A2A9-BC399ED92A4F}" srcOrd="0" destOrd="0" presId="urn:microsoft.com/office/officeart/2005/8/layout/orgChart1"/>
    <dgm:cxn modelId="{5219FC90-3928-844C-984E-CB4E04167F30}" type="presParOf" srcId="{CC4DAE6C-5891-8F46-96EA-460F96FD39D3}" destId="{2714CED6-FB07-C743-A8E9-1886955CFFCC}" srcOrd="1" destOrd="0" presId="urn:microsoft.com/office/officeart/2005/8/layout/orgChart1"/>
    <dgm:cxn modelId="{80DFF81F-B73D-5D43-9397-F0D6A0899CDD}" type="presParOf" srcId="{62E2B03E-389D-B341-9840-F21658C4FBD4}" destId="{856415DB-C033-CB43-AB89-04D1283163EF}" srcOrd="1" destOrd="0" presId="urn:microsoft.com/office/officeart/2005/8/layout/orgChart1"/>
    <dgm:cxn modelId="{BC9294E6-6845-4641-89CA-317084168330}" type="presParOf" srcId="{62E2B03E-389D-B341-9840-F21658C4FBD4}" destId="{28326259-9459-BD44-ACEB-10D543563D54}" srcOrd="2" destOrd="0" presId="urn:microsoft.com/office/officeart/2005/8/layout/orgChart1"/>
    <dgm:cxn modelId="{A36D6045-9532-1D45-AF47-F1BE0F7F5017}" type="presParOf" srcId="{4EB33CFA-2A21-0843-B6DB-8307EC7CF280}" destId="{0F86AEBB-633E-9E4E-8735-46180D54A719}" srcOrd="2" destOrd="0" presId="urn:microsoft.com/office/officeart/2005/8/layout/orgChart1"/>
    <dgm:cxn modelId="{BDE2CC59-6DF4-7A47-9013-0ACD0DA0174A}" type="presParOf" srcId="{1432002D-F9AE-F745-8AFE-8FEEFA8E4B68}" destId="{92E24F2B-F285-4146-9D11-3FA7EC2E6E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A00C7-691C-9B49-B7D0-6A6776F17D6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2FFF2-E703-1A45-B7F5-F192AE017E91}">
      <dgm:prSet phldrT="[Text]"/>
      <dgm:spPr/>
      <dgm:t>
        <a:bodyPr/>
        <a:lstStyle/>
        <a:p>
          <a:r>
            <a:rPr lang="en-US" dirty="0" smtClean="0"/>
            <a:t>Letter</a:t>
          </a:r>
          <a:br>
            <a:rPr lang="en-US" dirty="0" smtClean="0"/>
          </a:br>
          <a:r>
            <a:rPr lang="en-US" dirty="0" smtClean="0"/>
            <a:t>Elements</a:t>
          </a:r>
          <a:br>
            <a:rPr lang="en-US" dirty="0" smtClean="0"/>
          </a:br>
          <a:r>
            <a:rPr lang="en-US" dirty="0" smtClean="0"/>
            <a:t>[1]</a:t>
          </a:r>
          <a:endParaRPr lang="en-US" dirty="0"/>
        </a:p>
      </dgm:t>
    </dgm:pt>
    <dgm:pt modelId="{81A871FA-C007-8244-8D62-F8453D89293F}" type="parTrans" cxnId="{1CEDAAD7-DB18-B64C-B4D3-9FD82FDB49D7}">
      <dgm:prSet/>
      <dgm:spPr/>
      <dgm:t>
        <a:bodyPr/>
        <a:lstStyle/>
        <a:p>
          <a:endParaRPr lang="en-US"/>
        </a:p>
      </dgm:t>
    </dgm:pt>
    <dgm:pt modelId="{FE05E078-83CD-CB47-8FD9-F7A65AA8A97F}" type="sibTrans" cxnId="{1CEDAAD7-DB18-B64C-B4D3-9FD82FDB49D7}">
      <dgm:prSet/>
      <dgm:spPr/>
      <dgm:t>
        <a:bodyPr/>
        <a:lstStyle/>
        <a:p>
          <a:endParaRPr lang="en-US"/>
        </a:p>
      </dgm:t>
    </dgm:pt>
    <dgm:pt modelId="{7C1DD4C9-6E61-A94D-BE2F-607AA1D7A31C}">
      <dgm:prSet phldrT="[Text]"/>
      <dgm:spPr/>
      <dgm:t>
        <a:bodyPr/>
        <a:lstStyle/>
        <a:p>
          <a:r>
            <a:rPr lang="en-US" dirty="0" smtClean="0"/>
            <a:t>Contact</a:t>
          </a:r>
          <a:br>
            <a:rPr lang="en-US" dirty="0" smtClean="0"/>
          </a:br>
          <a:r>
            <a:rPr lang="en-US" dirty="0" smtClean="0"/>
            <a:t>Information</a:t>
          </a:r>
          <a:br>
            <a:rPr lang="en-US" dirty="0" smtClean="0"/>
          </a:br>
          <a:r>
            <a:rPr lang="en-US" dirty="0" smtClean="0"/>
            <a:t>[11]</a:t>
          </a:r>
          <a:endParaRPr lang="en-US" dirty="0"/>
        </a:p>
      </dgm:t>
    </dgm:pt>
    <dgm:pt modelId="{EF3CF479-4F27-6246-8B66-6CA953EC2749}" type="parTrans" cxnId="{E2BD1976-FAD0-1647-8E5F-3D62A1172BE2}">
      <dgm:prSet/>
      <dgm:spPr/>
      <dgm:t>
        <a:bodyPr/>
        <a:lstStyle/>
        <a:p>
          <a:endParaRPr lang="en-US"/>
        </a:p>
      </dgm:t>
    </dgm:pt>
    <dgm:pt modelId="{BB3F8171-1510-A745-ACF1-55745CD5CE3B}" type="sibTrans" cxnId="{E2BD1976-FAD0-1647-8E5F-3D62A1172BE2}">
      <dgm:prSet/>
      <dgm:spPr/>
      <dgm:t>
        <a:bodyPr/>
        <a:lstStyle/>
        <a:p>
          <a:endParaRPr lang="en-US"/>
        </a:p>
      </dgm:t>
    </dgm:pt>
    <dgm:pt modelId="{9D0709EA-F5C1-CF44-A6B3-A4A9CF533EDD}">
      <dgm:prSet phldrT="[Text]"/>
      <dgm:spPr/>
      <dgm:t>
        <a:bodyPr/>
        <a:lstStyle/>
        <a:p>
          <a:r>
            <a:rPr lang="en-US" dirty="0" smtClean="0"/>
            <a:t>Sender</a:t>
          </a:r>
          <a:br>
            <a:rPr lang="en-US" dirty="0" smtClean="0"/>
          </a:br>
          <a:r>
            <a:rPr lang="en-US" dirty="0" smtClean="0"/>
            <a:t>(Institution)</a:t>
          </a:r>
          <a:br>
            <a:rPr lang="en-US" dirty="0" smtClean="0"/>
          </a:br>
          <a:r>
            <a:rPr lang="en-US" dirty="0" smtClean="0"/>
            <a:t>[1121]</a:t>
          </a:r>
          <a:endParaRPr lang="en-US" dirty="0"/>
        </a:p>
      </dgm:t>
    </dgm:pt>
    <dgm:pt modelId="{F21DF292-2AA8-404B-801A-DC25D6D49925}" type="parTrans" cxnId="{CE97687A-BEC1-EB4B-A06A-A7D84DF1C8A1}">
      <dgm:prSet/>
      <dgm:spPr/>
      <dgm:t>
        <a:bodyPr/>
        <a:lstStyle/>
        <a:p>
          <a:endParaRPr lang="en-US"/>
        </a:p>
      </dgm:t>
    </dgm:pt>
    <dgm:pt modelId="{85C92485-4678-754A-A3CF-9A3537020B68}" type="sibTrans" cxnId="{CE97687A-BEC1-EB4B-A06A-A7D84DF1C8A1}">
      <dgm:prSet/>
      <dgm:spPr/>
      <dgm:t>
        <a:bodyPr/>
        <a:lstStyle/>
        <a:p>
          <a:endParaRPr lang="en-US"/>
        </a:p>
      </dgm:t>
    </dgm:pt>
    <dgm:pt modelId="{52B03724-D91C-0745-9A06-95380A29D1D5}">
      <dgm:prSet phldrT="[Text]"/>
      <dgm:spPr/>
      <dgm:t>
        <a:bodyPr/>
        <a:lstStyle/>
        <a:p>
          <a:r>
            <a:rPr lang="en-US" dirty="0" smtClean="0"/>
            <a:t>Sender</a:t>
          </a:r>
          <a:br>
            <a:rPr lang="en-US" dirty="0" smtClean="0"/>
          </a:br>
          <a:r>
            <a:rPr lang="en-US" dirty="0" smtClean="0"/>
            <a:t>(Address,</a:t>
          </a:r>
          <a:br>
            <a:rPr lang="en-US" dirty="0" smtClean="0"/>
          </a:br>
          <a:r>
            <a:rPr lang="en-US" dirty="0" smtClean="0"/>
            <a:t>Mailbox)</a:t>
          </a:r>
          <a:br>
            <a:rPr lang="en-US" dirty="0" smtClean="0"/>
          </a:br>
          <a:r>
            <a:rPr lang="en-US" dirty="0" smtClean="0"/>
            <a:t>[1123]</a:t>
          </a:r>
          <a:endParaRPr lang="en-US" dirty="0"/>
        </a:p>
      </dgm:t>
    </dgm:pt>
    <dgm:pt modelId="{93DA39C6-6F27-8142-90DA-2A8A079E01AD}" type="parTrans" cxnId="{23321731-9DA0-CB48-BC82-E2E929BC5146}">
      <dgm:prSet/>
      <dgm:spPr/>
      <dgm:t>
        <a:bodyPr/>
        <a:lstStyle/>
        <a:p>
          <a:endParaRPr lang="en-US"/>
        </a:p>
      </dgm:t>
    </dgm:pt>
    <dgm:pt modelId="{B6D91036-29AF-E241-810E-918A479A17F7}" type="sibTrans" cxnId="{23321731-9DA0-CB48-BC82-E2E929BC5146}">
      <dgm:prSet/>
      <dgm:spPr/>
      <dgm:t>
        <a:bodyPr/>
        <a:lstStyle/>
        <a:p>
          <a:endParaRPr lang="en-US"/>
        </a:p>
      </dgm:t>
    </dgm:pt>
    <dgm:pt modelId="{B98E8A65-DAE6-5142-838D-F2333E051B4E}">
      <dgm:prSet phldrT="[Text]"/>
      <dgm:spPr/>
      <dgm:t>
        <a:bodyPr/>
        <a:lstStyle/>
        <a:p>
          <a:r>
            <a:rPr lang="en-US" dirty="0" smtClean="0"/>
            <a:t>Recipient</a:t>
          </a:r>
          <a:br>
            <a:rPr lang="en-US" dirty="0" smtClean="0"/>
          </a:br>
          <a:r>
            <a:rPr lang="en-US" dirty="0" smtClean="0"/>
            <a:t>[113]</a:t>
          </a:r>
          <a:endParaRPr lang="en-US" dirty="0"/>
        </a:p>
      </dgm:t>
    </dgm:pt>
    <dgm:pt modelId="{F76D4DBC-AD91-9C4A-B0AB-2BB9496D9DA4}" type="parTrans" cxnId="{2BB7B156-9430-4C44-9FAA-0B8CBB6B20E3}">
      <dgm:prSet/>
      <dgm:spPr/>
      <dgm:t>
        <a:bodyPr/>
        <a:lstStyle/>
        <a:p>
          <a:endParaRPr lang="en-US"/>
        </a:p>
      </dgm:t>
    </dgm:pt>
    <dgm:pt modelId="{AB6B6128-B9EF-F64E-B631-D559064B9A1D}" type="sibTrans" cxnId="{2BB7B156-9430-4C44-9FAA-0B8CBB6B20E3}">
      <dgm:prSet/>
      <dgm:spPr/>
      <dgm:t>
        <a:bodyPr/>
        <a:lstStyle/>
        <a:p>
          <a:endParaRPr lang="en-US"/>
        </a:p>
      </dgm:t>
    </dgm:pt>
    <dgm:pt modelId="{9C22B1B3-A2A0-5945-B425-69FB13915183}">
      <dgm:prSet phldrT="[Text]"/>
      <dgm:spPr/>
      <dgm:t>
        <a:bodyPr/>
        <a:lstStyle/>
        <a:p>
          <a:r>
            <a:rPr lang="en-US" dirty="0" smtClean="0"/>
            <a:t>Sender</a:t>
          </a:r>
          <a:br>
            <a:rPr lang="en-US" dirty="0" smtClean="0"/>
          </a:br>
          <a:r>
            <a:rPr lang="en-US" dirty="0" smtClean="0"/>
            <a:t>(Phone/Fax)</a:t>
          </a:r>
          <a:br>
            <a:rPr lang="en-US" dirty="0" smtClean="0"/>
          </a:br>
          <a:r>
            <a:rPr lang="en-US" dirty="0" smtClean="0"/>
            <a:t>[1124]</a:t>
          </a:r>
          <a:endParaRPr lang="en-US" dirty="0"/>
        </a:p>
      </dgm:t>
    </dgm:pt>
    <dgm:pt modelId="{0B595390-D535-4F43-85DD-FF159873BDA0}" type="parTrans" cxnId="{2BB3A737-258B-C245-B0B3-4463B29A581E}">
      <dgm:prSet/>
      <dgm:spPr/>
      <dgm:t>
        <a:bodyPr/>
        <a:lstStyle/>
        <a:p>
          <a:endParaRPr lang="en-US"/>
        </a:p>
      </dgm:t>
    </dgm:pt>
    <dgm:pt modelId="{286FCA83-2829-4847-8DBF-8AD29C02CB53}" type="sibTrans" cxnId="{2BB3A737-258B-C245-B0B3-4463B29A581E}">
      <dgm:prSet/>
      <dgm:spPr/>
      <dgm:t>
        <a:bodyPr/>
        <a:lstStyle/>
        <a:p>
          <a:endParaRPr lang="en-US"/>
        </a:p>
      </dgm:t>
    </dgm:pt>
    <dgm:pt modelId="{8451FEF4-3CBC-3443-B140-73044DB78800}">
      <dgm:prSet phldrT="[Text]"/>
      <dgm:spPr/>
      <dgm:t>
        <a:bodyPr/>
        <a:lstStyle/>
        <a:p>
          <a:r>
            <a:rPr lang="en-US" dirty="0" smtClean="0"/>
            <a:t>Sender</a:t>
          </a:r>
          <a:br>
            <a:rPr lang="en-US" dirty="0" smtClean="0"/>
          </a:br>
          <a:r>
            <a:rPr lang="en-US" dirty="0" smtClean="0"/>
            <a:t>(Person, Title)</a:t>
          </a:r>
          <a:br>
            <a:rPr lang="en-US" dirty="0" smtClean="0"/>
          </a:br>
          <a:r>
            <a:rPr lang="en-US" dirty="0" smtClean="0"/>
            <a:t>[1122]</a:t>
          </a:r>
          <a:endParaRPr lang="en-US" dirty="0"/>
        </a:p>
      </dgm:t>
    </dgm:pt>
    <dgm:pt modelId="{2797377C-2E1E-2947-938B-E8EC13BDBBE3}" type="parTrans" cxnId="{CE4CCACD-E674-DE49-B8D1-06CF656A7F89}">
      <dgm:prSet/>
      <dgm:spPr/>
      <dgm:t>
        <a:bodyPr/>
        <a:lstStyle/>
        <a:p>
          <a:endParaRPr lang="en-US"/>
        </a:p>
      </dgm:t>
    </dgm:pt>
    <dgm:pt modelId="{89D3C85A-CD9B-C246-8BAF-217CC213AB92}" type="sibTrans" cxnId="{CE4CCACD-E674-DE49-B8D1-06CF656A7F89}">
      <dgm:prSet/>
      <dgm:spPr/>
      <dgm:t>
        <a:bodyPr/>
        <a:lstStyle/>
        <a:p>
          <a:endParaRPr lang="en-US"/>
        </a:p>
      </dgm:t>
    </dgm:pt>
    <dgm:pt modelId="{F5676496-2C5A-1247-8B12-A4A5B095F682}">
      <dgm:prSet phldrT="[Text]"/>
      <dgm:spPr/>
      <dgm:t>
        <a:bodyPr/>
        <a:lstStyle/>
        <a:p>
          <a:r>
            <a:rPr lang="en-US" dirty="0" smtClean="0"/>
            <a:t>Sender</a:t>
          </a:r>
          <a:br>
            <a:rPr lang="en-US" dirty="0" smtClean="0"/>
          </a:br>
          <a:r>
            <a:rPr lang="en-US" dirty="0" smtClean="0"/>
            <a:t>[112]</a:t>
          </a:r>
          <a:endParaRPr lang="en-US" dirty="0"/>
        </a:p>
      </dgm:t>
    </dgm:pt>
    <dgm:pt modelId="{5A2A49C1-F44E-724A-83A5-2ACB53F1BC22}" type="parTrans" cxnId="{E0CFCB72-B50B-7C4C-9ABC-51E98E14F5C5}">
      <dgm:prSet/>
      <dgm:spPr/>
      <dgm:t>
        <a:bodyPr/>
        <a:lstStyle/>
        <a:p>
          <a:endParaRPr lang="en-US"/>
        </a:p>
      </dgm:t>
    </dgm:pt>
    <dgm:pt modelId="{29310AD7-18B2-6D4C-9243-1F3C7FBB06D1}" type="sibTrans" cxnId="{E0CFCB72-B50B-7C4C-9ABC-51E98E14F5C5}">
      <dgm:prSet/>
      <dgm:spPr/>
      <dgm:t>
        <a:bodyPr/>
        <a:lstStyle/>
        <a:p>
          <a:endParaRPr lang="en-US"/>
        </a:p>
      </dgm:t>
    </dgm:pt>
    <dgm:pt modelId="{B2A9F2D5-25DB-2B4D-AC9C-19D15F21B3C3}">
      <dgm:prSet phldrT="[Text]"/>
      <dgm:spPr/>
      <dgm:t>
        <a:bodyPr/>
        <a:lstStyle/>
        <a:p>
          <a:r>
            <a:rPr lang="en-US" dirty="0" smtClean="0"/>
            <a:t>Sender</a:t>
          </a:r>
          <a:br>
            <a:rPr lang="en-US" dirty="0" smtClean="0"/>
          </a:br>
          <a:r>
            <a:rPr lang="en-US" dirty="0" smtClean="0"/>
            <a:t>(Email,</a:t>
          </a:r>
          <a:br>
            <a:rPr lang="en-US" dirty="0" smtClean="0"/>
          </a:br>
          <a:r>
            <a:rPr lang="en-US" dirty="0" smtClean="0"/>
            <a:t>Website)</a:t>
          </a:r>
          <a:br>
            <a:rPr lang="en-US" dirty="0" smtClean="0"/>
          </a:br>
          <a:r>
            <a:rPr lang="en-US" dirty="0" smtClean="0"/>
            <a:t>[1125]</a:t>
          </a:r>
          <a:endParaRPr lang="en-US" dirty="0"/>
        </a:p>
      </dgm:t>
    </dgm:pt>
    <dgm:pt modelId="{6961DBCC-E39A-6B48-A9F9-7067E21984D7}" type="parTrans" cxnId="{0C14B126-B653-4740-88F0-CDA6F38C8CB8}">
      <dgm:prSet/>
      <dgm:spPr/>
      <dgm:t>
        <a:bodyPr/>
        <a:lstStyle/>
        <a:p>
          <a:endParaRPr lang="en-US"/>
        </a:p>
      </dgm:t>
    </dgm:pt>
    <dgm:pt modelId="{9A87DD58-0EF1-C944-AB9D-BA81BE960EBF}" type="sibTrans" cxnId="{0C14B126-B653-4740-88F0-CDA6F38C8CB8}">
      <dgm:prSet/>
      <dgm:spPr/>
      <dgm:t>
        <a:bodyPr/>
        <a:lstStyle/>
        <a:p>
          <a:endParaRPr lang="en-US"/>
        </a:p>
      </dgm:t>
    </dgm:pt>
    <dgm:pt modelId="{1C765035-DBF9-084C-AE44-9E39D8B5F1F9}">
      <dgm:prSet phldrT="[Text]"/>
      <dgm:spPr/>
      <dgm:t>
        <a:bodyPr/>
        <a:lstStyle/>
        <a:p>
          <a:r>
            <a:rPr lang="en-US" dirty="0" smtClean="0"/>
            <a:t>Recipient</a:t>
          </a:r>
          <a:br>
            <a:rPr lang="en-US" dirty="0" smtClean="0"/>
          </a:br>
          <a:r>
            <a:rPr lang="en-US" dirty="0" smtClean="0"/>
            <a:t>(Institution)</a:t>
          </a:r>
          <a:br>
            <a:rPr lang="en-US" dirty="0" smtClean="0"/>
          </a:br>
          <a:r>
            <a:rPr lang="en-US" dirty="0" smtClean="0"/>
            <a:t>[1131]</a:t>
          </a:r>
          <a:endParaRPr lang="en-US" dirty="0"/>
        </a:p>
      </dgm:t>
    </dgm:pt>
    <dgm:pt modelId="{7BD3CD48-B635-F84E-A55E-7394C9B475F9}" type="parTrans" cxnId="{A65D4C4C-CCF9-DA48-8F33-959D7E369DA9}">
      <dgm:prSet/>
      <dgm:spPr/>
      <dgm:t>
        <a:bodyPr/>
        <a:lstStyle/>
        <a:p>
          <a:endParaRPr lang="en-US"/>
        </a:p>
      </dgm:t>
    </dgm:pt>
    <dgm:pt modelId="{D3F94681-CF0B-0946-985D-705409B19A34}" type="sibTrans" cxnId="{A65D4C4C-CCF9-DA48-8F33-959D7E369DA9}">
      <dgm:prSet/>
      <dgm:spPr/>
      <dgm:t>
        <a:bodyPr/>
        <a:lstStyle/>
        <a:p>
          <a:endParaRPr lang="en-US"/>
        </a:p>
      </dgm:t>
    </dgm:pt>
    <dgm:pt modelId="{54EED228-F528-AD40-B275-563B88C03C79}">
      <dgm:prSet phldrT="[Text]"/>
      <dgm:spPr/>
      <dgm:t>
        <a:bodyPr/>
        <a:lstStyle/>
        <a:p>
          <a:r>
            <a:rPr lang="en-US" dirty="0" smtClean="0"/>
            <a:t>Recipient </a:t>
          </a:r>
          <a:br>
            <a:rPr lang="en-US" dirty="0" smtClean="0"/>
          </a:br>
          <a:r>
            <a:rPr lang="en-US" dirty="0" smtClean="0"/>
            <a:t>(Person, Title)</a:t>
          </a:r>
          <a:br>
            <a:rPr lang="en-US" dirty="0" smtClean="0"/>
          </a:br>
          <a:r>
            <a:rPr lang="en-US" dirty="0" smtClean="0"/>
            <a:t>[1132]</a:t>
          </a:r>
          <a:endParaRPr lang="en-US" dirty="0"/>
        </a:p>
      </dgm:t>
    </dgm:pt>
    <dgm:pt modelId="{5D7B7BC0-5C48-FC4F-8CDC-5579F1FA05C1}" type="parTrans" cxnId="{DDD0A536-6827-4A47-BD8A-4AD02F2768B3}">
      <dgm:prSet/>
      <dgm:spPr/>
      <dgm:t>
        <a:bodyPr/>
        <a:lstStyle/>
        <a:p>
          <a:endParaRPr lang="en-US"/>
        </a:p>
      </dgm:t>
    </dgm:pt>
    <dgm:pt modelId="{E795A217-9DBA-864B-8290-144E72382917}" type="sibTrans" cxnId="{DDD0A536-6827-4A47-BD8A-4AD02F2768B3}">
      <dgm:prSet/>
      <dgm:spPr/>
      <dgm:t>
        <a:bodyPr/>
        <a:lstStyle/>
        <a:p>
          <a:endParaRPr lang="en-US"/>
        </a:p>
      </dgm:t>
    </dgm:pt>
    <dgm:pt modelId="{633E6A8B-69FB-1044-B5BD-8ABD9707D3DB}">
      <dgm:prSet phldrT="[Text]"/>
      <dgm:spPr/>
      <dgm:t>
        <a:bodyPr/>
        <a:lstStyle/>
        <a:p>
          <a:r>
            <a:rPr lang="en-US" dirty="0" smtClean="0"/>
            <a:t>Recipient</a:t>
          </a:r>
          <a:br>
            <a:rPr lang="en-US" dirty="0" smtClean="0"/>
          </a:br>
          <a:r>
            <a:rPr lang="en-US" dirty="0" smtClean="0"/>
            <a:t>(Address, </a:t>
          </a:r>
          <a:br>
            <a:rPr lang="en-US" dirty="0" smtClean="0"/>
          </a:br>
          <a:r>
            <a:rPr lang="en-US" dirty="0" smtClean="0"/>
            <a:t>Mailbox)</a:t>
          </a:r>
          <a:br>
            <a:rPr lang="en-US" dirty="0" smtClean="0"/>
          </a:br>
          <a:r>
            <a:rPr lang="en-US" dirty="0" smtClean="0"/>
            <a:t>[1133]</a:t>
          </a:r>
          <a:endParaRPr lang="en-US" dirty="0"/>
        </a:p>
      </dgm:t>
    </dgm:pt>
    <dgm:pt modelId="{04C94BBB-F676-6641-B5D9-1377C77CF8C4}" type="parTrans" cxnId="{4DE96786-114F-3246-89CD-C122157FBEFA}">
      <dgm:prSet/>
      <dgm:spPr/>
      <dgm:t>
        <a:bodyPr/>
        <a:lstStyle/>
        <a:p>
          <a:endParaRPr lang="en-US"/>
        </a:p>
      </dgm:t>
    </dgm:pt>
    <dgm:pt modelId="{19534883-DE32-2647-9272-9E8E08E3E2C4}" type="sibTrans" cxnId="{4DE96786-114F-3246-89CD-C122157FBEFA}">
      <dgm:prSet/>
      <dgm:spPr/>
      <dgm:t>
        <a:bodyPr/>
        <a:lstStyle/>
        <a:p>
          <a:endParaRPr lang="en-US"/>
        </a:p>
      </dgm:t>
    </dgm:pt>
    <dgm:pt modelId="{0D02D5BB-1B64-784A-B94D-8CD41D486AD1}">
      <dgm:prSet phldrT="[Text]"/>
      <dgm:spPr/>
      <dgm:t>
        <a:bodyPr/>
        <a:lstStyle/>
        <a:p>
          <a:r>
            <a:rPr lang="en-US" dirty="0" smtClean="0"/>
            <a:t>Recipient</a:t>
          </a:r>
          <a:br>
            <a:rPr lang="en-US" dirty="0" smtClean="0"/>
          </a:br>
          <a:r>
            <a:rPr lang="en-US" dirty="0" smtClean="0"/>
            <a:t>(Phone/Fax)</a:t>
          </a:r>
          <a:br>
            <a:rPr lang="en-US" dirty="0" smtClean="0"/>
          </a:br>
          <a:r>
            <a:rPr lang="en-US" dirty="0" smtClean="0"/>
            <a:t>[1134] </a:t>
          </a:r>
          <a:endParaRPr lang="en-US" dirty="0"/>
        </a:p>
      </dgm:t>
    </dgm:pt>
    <dgm:pt modelId="{4AC26807-3C03-224B-ACA3-6E24C73FFD44}" type="parTrans" cxnId="{4D7E9278-C038-724A-A1AE-559F0D99C4FB}">
      <dgm:prSet/>
      <dgm:spPr/>
      <dgm:t>
        <a:bodyPr/>
        <a:lstStyle/>
        <a:p>
          <a:endParaRPr lang="en-US"/>
        </a:p>
      </dgm:t>
    </dgm:pt>
    <dgm:pt modelId="{1C1A7736-09C9-8942-B163-56B9B5183C95}" type="sibTrans" cxnId="{4D7E9278-C038-724A-A1AE-559F0D99C4FB}">
      <dgm:prSet/>
      <dgm:spPr/>
      <dgm:t>
        <a:bodyPr/>
        <a:lstStyle/>
        <a:p>
          <a:endParaRPr lang="en-US"/>
        </a:p>
      </dgm:t>
    </dgm:pt>
    <dgm:pt modelId="{DC5F4C98-F7A6-834D-8199-C6DE85392782}">
      <dgm:prSet phldrT="[Text]"/>
      <dgm:spPr/>
      <dgm:t>
        <a:bodyPr/>
        <a:lstStyle/>
        <a:p>
          <a:r>
            <a:rPr lang="en-US" dirty="0" smtClean="0"/>
            <a:t>Date etc.</a:t>
          </a:r>
          <a:br>
            <a:rPr lang="en-US" dirty="0" smtClean="0"/>
          </a:br>
          <a:r>
            <a:rPr lang="en-US" dirty="0" smtClean="0"/>
            <a:t> [12]</a:t>
          </a:r>
          <a:endParaRPr lang="en-US" dirty="0"/>
        </a:p>
      </dgm:t>
    </dgm:pt>
    <dgm:pt modelId="{9898E29E-82CB-D945-82CA-082720C07B45}" type="parTrans" cxnId="{1B29794C-D125-F94C-B06D-7CF0D9B3BF05}">
      <dgm:prSet/>
      <dgm:spPr/>
      <dgm:t>
        <a:bodyPr/>
        <a:lstStyle/>
        <a:p>
          <a:endParaRPr lang="en-US"/>
        </a:p>
      </dgm:t>
    </dgm:pt>
    <dgm:pt modelId="{9CD88431-FB01-4A42-B694-3B963A6D0B86}" type="sibTrans" cxnId="{1B29794C-D125-F94C-B06D-7CF0D9B3BF05}">
      <dgm:prSet/>
      <dgm:spPr/>
      <dgm:t>
        <a:bodyPr/>
        <a:lstStyle/>
        <a:p>
          <a:endParaRPr lang="en-US"/>
        </a:p>
      </dgm:t>
    </dgm:pt>
    <dgm:pt modelId="{6F87B29D-58D0-284B-9E8F-9D048E1DFDEC}">
      <dgm:prSet phldrT="[Text]"/>
      <dgm:spPr/>
      <dgm:t>
        <a:bodyPr/>
        <a:lstStyle/>
        <a:p>
          <a:r>
            <a:rPr lang="en-US" dirty="0" smtClean="0"/>
            <a:t>Date</a:t>
          </a:r>
          <a:br>
            <a:rPr lang="en-US" dirty="0" smtClean="0"/>
          </a:br>
          <a:r>
            <a:rPr lang="en-US" dirty="0" smtClean="0"/>
            <a:t>[121]</a:t>
          </a:r>
          <a:endParaRPr lang="en-US" dirty="0"/>
        </a:p>
      </dgm:t>
    </dgm:pt>
    <dgm:pt modelId="{C069DB2B-2004-7840-9BAB-8020C5CC2EFE}" type="parTrans" cxnId="{F7E5A00B-2C2D-254D-B298-ADD0E0BBD52D}">
      <dgm:prSet/>
      <dgm:spPr/>
      <dgm:t>
        <a:bodyPr/>
        <a:lstStyle/>
        <a:p>
          <a:endParaRPr lang="en-US"/>
        </a:p>
      </dgm:t>
    </dgm:pt>
    <dgm:pt modelId="{35DBB7B2-E012-D243-9CF9-8CCC12F7376B}" type="sibTrans" cxnId="{F7E5A00B-2C2D-254D-B298-ADD0E0BBD52D}">
      <dgm:prSet/>
      <dgm:spPr/>
      <dgm:t>
        <a:bodyPr/>
        <a:lstStyle/>
        <a:p>
          <a:endParaRPr lang="en-US"/>
        </a:p>
      </dgm:t>
    </dgm:pt>
    <dgm:pt modelId="{37538C5A-4899-D945-9FA7-508F7E5B7BCC}">
      <dgm:prSet phldrT="[Text]"/>
      <dgm:spPr/>
      <dgm:t>
        <a:bodyPr/>
        <a:lstStyle/>
        <a:p>
          <a:r>
            <a:rPr lang="en-US" dirty="0" smtClean="0"/>
            <a:t>Place</a:t>
          </a:r>
          <a:br>
            <a:rPr lang="en-US" dirty="0" smtClean="0"/>
          </a:br>
          <a:r>
            <a:rPr lang="en-US" dirty="0" smtClean="0"/>
            <a:t>[13]</a:t>
          </a:r>
          <a:endParaRPr lang="en-US" dirty="0"/>
        </a:p>
      </dgm:t>
    </dgm:pt>
    <dgm:pt modelId="{CB59C461-D618-E44C-AC9E-E98C08A07FCB}" type="parTrans" cxnId="{657BBA70-930C-0C42-AE42-F08F31BB2BFF}">
      <dgm:prSet/>
      <dgm:spPr/>
      <dgm:t>
        <a:bodyPr/>
        <a:lstStyle/>
        <a:p>
          <a:endParaRPr lang="en-US"/>
        </a:p>
      </dgm:t>
    </dgm:pt>
    <dgm:pt modelId="{068A7A19-DE61-C744-8D83-9FCFBE5C6B90}" type="sibTrans" cxnId="{657BBA70-930C-0C42-AE42-F08F31BB2BFF}">
      <dgm:prSet/>
      <dgm:spPr/>
      <dgm:t>
        <a:bodyPr/>
        <a:lstStyle/>
        <a:p>
          <a:endParaRPr lang="en-US"/>
        </a:p>
      </dgm:t>
    </dgm:pt>
    <dgm:pt modelId="{BEA48A63-F2DB-D140-981E-AE6E9F81C3FC}">
      <dgm:prSet phldrT="[Text]"/>
      <dgm:spPr/>
      <dgm:t>
        <a:bodyPr/>
        <a:lstStyle/>
        <a:p>
          <a:r>
            <a:rPr lang="en-US" dirty="0" smtClean="0"/>
            <a:t>Content</a:t>
          </a:r>
          <a:br>
            <a:rPr lang="en-US" dirty="0" smtClean="0"/>
          </a:br>
          <a:r>
            <a:rPr lang="en-US" dirty="0" smtClean="0"/>
            <a:t>[14]</a:t>
          </a:r>
          <a:endParaRPr lang="en-US" dirty="0"/>
        </a:p>
      </dgm:t>
    </dgm:pt>
    <dgm:pt modelId="{BD6A5067-384B-9F4E-BB8C-47448A5A0F6B}" type="parTrans" cxnId="{0DD124DB-54A4-184D-8EFA-141AE1379A95}">
      <dgm:prSet/>
      <dgm:spPr/>
      <dgm:t>
        <a:bodyPr/>
        <a:lstStyle/>
        <a:p>
          <a:endParaRPr lang="en-US"/>
        </a:p>
      </dgm:t>
    </dgm:pt>
    <dgm:pt modelId="{E51B5D3E-6269-2A48-B6EA-60895162AE72}" type="sibTrans" cxnId="{0DD124DB-54A4-184D-8EFA-141AE1379A95}">
      <dgm:prSet/>
      <dgm:spPr/>
      <dgm:t>
        <a:bodyPr/>
        <a:lstStyle/>
        <a:p>
          <a:endParaRPr lang="en-US"/>
        </a:p>
      </dgm:t>
    </dgm:pt>
    <dgm:pt modelId="{1BF82D8D-D09B-D542-B6D4-3A2777257091}">
      <dgm:prSet phldrT="[Text]"/>
      <dgm:spPr/>
      <dgm:t>
        <a:bodyPr/>
        <a:lstStyle/>
        <a:p>
          <a:r>
            <a:rPr lang="en-US" dirty="0" smtClean="0"/>
            <a:t>Subject Line</a:t>
          </a:r>
          <a:br>
            <a:rPr lang="en-US" dirty="0" smtClean="0"/>
          </a:br>
          <a:r>
            <a:rPr lang="en-US" dirty="0" smtClean="0"/>
            <a:t>[141]</a:t>
          </a:r>
          <a:endParaRPr lang="en-US" dirty="0"/>
        </a:p>
      </dgm:t>
    </dgm:pt>
    <dgm:pt modelId="{2AF5CE85-F45A-104D-ACD0-E638DF6752F9}" type="parTrans" cxnId="{5C721114-F3B1-164D-8541-5EDE02868A5A}">
      <dgm:prSet/>
      <dgm:spPr/>
      <dgm:t>
        <a:bodyPr/>
        <a:lstStyle/>
        <a:p>
          <a:endParaRPr lang="en-US"/>
        </a:p>
      </dgm:t>
    </dgm:pt>
    <dgm:pt modelId="{69FDE569-4642-1447-BB20-96C5112DF44E}" type="sibTrans" cxnId="{5C721114-F3B1-164D-8541-5EDE02868A5A}">
      <dgm:prSet/>
      <dgm:spPr/>
      <dgm:t>
        <a:bodyPr/>
        <a:lstStyle/>
        <a:p>
          <a:endParaRPr lang="en-US"/>
        </a:p>
      </dgm:t>
    </dgm:pt>
    <dgm:pt modelId="{5C5E89D2-510D-C346-A7D5-308E26A55E3C}">
      <dgm:prSet phldrT="[Text]"/>
      <dgm:spPr/>
      <dgm:t>
        <a:bodyPr/>
        <a:lstStyle/>
        <a:p>
          <a:r>
            <a:rPr lang="en-US" dirty="0" smtClean="0"/>
            <a:t>Text Body</a:t>
          </a:r>
          <a:br>
            <a:rPr lang="en-US" dirty="0" smtClean="0"/>
          </a:br>
          <a:r>
            <a:rPr lang="en-US" dirty="0" smtClean="0"/>
            <a:t>[142]</a:t>
          </a:r>
          <a:endParaRPr lang="en-US" dirty="0"/>
        </a:p>
      </dgm:t>
    </dgm:pt>
    <dgm:pt modelId="{ECF666EC-7DC0-FC4F-B16D-2004D8097407}" type="parTrans" cxnId="{323820AF-BCAA-DC4C-8437-3AC3274C4A3E}">
      <dgm:prSet/>
      <dgm:spPr/>
      <dgm:t>
        <a:bodyPr/>
        <a:lstStyle/>
        <a:p>
          <a:endParaRPr lang="en-US"/>
        </a:p>
      </dgm:t>
    </dgm:pt>
    <dgm:pt modelId="{FAAD1FEE-23D4-8441-ACB0-17E90CEB82CD}" type="sibTrans" cxnId="{323820AF-BCAA-DC4C-8437-3AC3274C4A3E}">
      <dgm:prSet/>
      <dgm:spPr/>
      <dgm:t>
        <a:bodyPr/>
        <a:lstStyle/>
        <a:p>
          <a:endParaRPr lang="en-US"/>
        </a:p>
      </dgm:t>
    </dgm:pt>
    <dgm:pt modelId="{6D1AF49A-5C3F-C34C-AB43-09277E7D698C}">
      <dgm:prSet phldrT="[Text]"/>
      <dgm:spPr/>
      <dgm:t>
        <a:bodyPr/>
        <a:lstStyle/>
        <a:p>
          <a:r>
            <a:rPr lang="en-US" dirty="0" smtClean="0"/>
            <a:t>Attachment</a:t>
          </a:r>
          <a:br>
            <a:rPr lang="en-US" dirty="0" smtClean="0"/>
          </a:br>
          <a:r>
            <a:rPr lang="en-US" dirty="0" smtClean="0"/>
            <a:t>Line</a:t>
          </a:r>
          <a:br>
            <a:rPr lang="en-US" dirty="0" smtClean="0"/>
          </a:br>
          <a:r>
            <a:rPr lang="en-US" dirty="0" smtClean="0"/>
            <a:t>[143]</a:t>
          </a:r>
        </a:p>
      </dgm:t>
    </dgm:pt>
    <dgm:pt modelId="{7A5447E1-55E7-AC4E-88FC-6ED95B20A836}" type="parTrans" cxnId="{0174CF53-A0E9-E946-B36B-A0F025F5C084}">
      <dgm:prSet/>
      <dgm:spPr/>
      <dgm:t>
        <a:bodyPr/>
        <a:lstStyle/>
        <a:p>
          <a:endParaRPr lang="en-US"/>
        </a:p>
      </dgm:t>
    </dgm:pt>
    <dgm:pt modelId="{9B785A91-AB43-A441-838D-E6F8ADFCF96A}" type="sibTrans" cxnId="{0174CF53-A0E9-E946-B36B-A0F025F5C084}">
      <dgm:prSet/>
      <dgm:spPr/>
      <dgm:t>
        <a:bodyPr/>
        <a:lstStyle/>
        <a:p>
          <a:endParaRPr lang="en-US"/>
        </a:p>
      </dgm:t>
    </dgm:pt>
    <dgm:pt modelId="{96AA0A07-D9A4-7C40-AB2E-0F61B5433530}">
      <dgm:prSet phldrT="[Text]"/>
      <dgm:spPr/>
      <dgm:t>
        <a:bodyPr/>
        <a:lstStyle/>
        <a:p>
          <a:r>
            <a:rPr lang="en-US" dirty="0" smtClean="0"/>
            <a:t>Marks/</a:t>
          </a:r>
          <a:br>
            <a:rPr lang="en-US" dirty="0" smtClean="0"/>
          </a:br>
          <a:r>
            <a:rPr lang="en-US" dirty="0" smtClean="0"/>
            <a:t>Notes</a:t>
          </a:r>
          <a:br>
            <a:rPr lang="en-US" dirty="0" smtClean="0"/>
          </a:br>
          <a:r>
            <a:rPr lang="en-US" dirty="0" smtClean="0"/>
            <a:t>[15]</a:t>
          </a:r>
        </a:p>
      </dgm:t>
    </dgm:pt>
    <dgm:pt modelId="{41A1BA35-5455-EE4B-A43C-027885BA85BE}" type="parTrans" cxnId="{224AA362-A63E-1C48-BF51-516D600B6048}">
      <dgm:prSet/>
      <dgm:spPr/>
      <dgm:t>
        <a:bodyPr/>
        <a:lstStyle/>
        <a:p>
          <a:endParaRPr lang="en-US"/>
        </a:p>
      </dgm:t>
    </dgm:pt>
    <dgm:pt modelId="{7CFF13B8-66B4-594C-A3A8-5E7873C5BBF5}" type="sibTrans" cxnId="{224AA362-A63E-1C48-BF51-516D600B6048}">
      <dgm:prSet/>
      <dgm:spPr/>
      <dgm:t>
        <a:bodyPr/>
        <a:lstStyle/>
        <a:p>
          <a:endParaRPr lang="en-US"/>
        </a:p>
      </dgm:t>
    </dgm:pt>
    <dgm:pt modelId="{96CD4339-9344-724D-A1A9-333F6ED4FFA6}">
      <dgm:prSet phldrT="[Text]"/>
      <dgm:spPr/>
      <dgm:t>
        <a:bodyPr/>
        <a:lstStyle/>
        <a:p>
          <a:r>
            <a:rPr lang="en-US" dirty="0" smtClean="0"/>
            <a:t>File Reference</a:t>
          </a:r>
          <a:br>
            <a:rPr lang="en-US" dirty="0" smtClean="0"/>
          </a:br>
          <a:r>
            <a:rPr lang="en-US" dirty="0" smtClean="0"/>
            <a:t>[151]</a:t>
          </a:r>
        </a:p>
      </dgm:t>
    </dgm:pt>
    <dgm:pt modelId="{9B521CA8-B8D8-064F-986D-2A1E7C76D09D}" type="parTrans" cxnId="{A020C92B-EC41-4C42-B1BC-C40215A756CE}">
      <dgm:prSet/>
      <dgm:spPr/>
      <dgm:t>
        <a:bodyPr/>
        <a:lstStyle/>
        <a:p>
          <a:endParaRPr lang="en-US"/>
        </a:p>
      </dgm:t>
    </dgm:pt>
    <dgm:pt modelId="{81AF3698-E83C-714D-A9EF-02C679F8C018}" type="sibTrans" cxnId="{A020C92B-EC41-4C42-B1BC-C40215A756CE}">
      <dgm:prSet/>
      <dgm:spPr/>
      <dgm:t>
        <a:bodyPr/>
        <a:lstStyle/>
        <a:p>
          <a:endParaRPr lang="en-US"/>
        </a:p>
      </dgm:t>
    </dgm:pt>
    <dgm:pt modelId="{1500E446-1E29-2544-9807-EC3CF3B93C28}">
      <dgm:prSet phldrT="[Text]"/>
      <dgm:spPr/>
      <dgm:t>
        <a:bodyPr/>
        <a:lstStyle/>
        <a:p>
          <a:r>
            <a:rPr lang="en-US" dirty="0" smtClean="0"/>
            <a:t>Document</a:t>
          </a:r>
          <a:br>
            <a:rPr lang="en-US" dirty="0" smtClean="0"/>
          </a:br>
          <a:r>
            <a:rPr lang="en-US" dirty="0" smtClean="0"/>
            <a:t>Status</a:t>
          </a:r>
          <a:br>
            <a:rPr lang="en-US" dirty="0" smtClean="0"/>
          </a:br>
          <a:r>
            <a:rPr lang="en-US" dirty="0" smtClean="0"/>
            <a:t>[152]</a:t>
          </a:r>
        </a:p>
      </dgm:t>
    </dgm:pt>
    <dgm:pt modelId="{68BD6D96-3C0A-B248-883E-F6D606376236}" type="parTrans" cxnId="{4F3FE0FE-A100-7946-BF15-B736B904B7B0}">
      <dgm:prSet/>
      <dgm:spPr/>
      <dgm:t>
        <a:bodyPr/>
        <a:lstStyle/>
        <a:p>
          <a:endParaRPr lang="en-US"/>
        </a:p>
      </dgm:t>
    </dgm:pt>
    <dgm:pt modelId="{A1A81F24-E4D0-2042-8249-BF63E96DDD9E}" type="sibTrans" cxnId="{4F3FE0FE-A100-7946-BF15-B736B904B7B0}">
      <dgm:prSet/>
      <dgm:spPr/>
      <dgm:t>
        <a:bodyPr/>
        <a:lstStyle/>
        <a:p>
          <a:endParaRPr lang="en-US"/>
        </a:p>
      </dgm:t>
    </dgm:pt>
    <dgm:pt modelId="{60730F7D-2FCF-504A-92B0-A46F1199D3F5}">
      <dgm:prSet phldrT="[Text]"/>
      <dgm:spPr/>
      <dgm:t>
        <a:bodyPr/>
        <a:lstStyle/>
        <a:p>
          <a:r>
            <a:rPr lang="en-US" dirty="0" smtClean="0"/>
            <a:t>Sent How</a:t>
          </a:r>
          <a:br>
            <a:rPr lang="en-US" dirty="0" smtClean="0"/>
          </a:br>
          <a:r>
            <a:rPr lang="en-US" dirty="0" smtClean="0"/>
            <a:t>[153]</a:t>
          </a:r>
        </a:p>
      </dgm:t>
    </dgm:pt>
    <dgm:pt modelId="{52011C4A-E881-DB4C-A3A9-BDF0DA6F7BB3}" type="parTrans" cxnId="{0FE7A717-A915-FD4D-8EE0-F384D938E572}">
      <dgm:prSet/>
      <dgm:spPr/>
      <dgm:t>
        <a:bodyPr/>
        <a:lstStyle/>
        <a:p>
          <a:endParaRPr lang="en-US"/>
        </a:p>
      </dgm:t>
    </dgm:pt>
    <dgm:pt modelId="{6214BF0F-02E1-2640-8C8B-CB612893E4C0}" type="sibTrans" cxnId="{0FE7A717-A915-FD4D-8EE0-F384D938E572}">
      <dgm:prSet/>
      <dgm:spPr/>
      <dgm:t>
        <a:bodyPr/>
        <a:lstStyle/>
        <a:p>
          <a:endParaRPr lang="en-US"/>
        </a:p>
      </dgm:t>
    </dgm:pt>
    <dgm:pt modelId="{F80B660F-E09A-6343-8B1C-05C8BAF19A64}">
      <dgm:prSet phldrT="[Text]"/>
      <dgm:spPr/>
      <dgm:t>
        <a:bodyPr/>
        <a:lstStyle/>
        <a:p>
          <a:r>
            <a:rPr lang="en-US" dirty="0" smtClean="0"/>
            <a:t>Page</a:t>
          </a:r>
          <a:br>
            <a:rPr lang="en-US" dirty="0" smtClean="0"/>
          </a:br>
          <a:r>
            <a:rPr lang="en-US" dirty="0" smtClean="0"/>
            <a:t>Number</a:t>
          </a:r>
          <a:br>
            <a:rPr lang="en-US" dirty="0" smtClean="0"/>
          </a:br>
          <a:r>
            <a:rPr lang="en-US" dirty="0" smtClean="0"/>
            <a:t>[154]</a:t>
          </a:r>
        </a:p>
      </dgm:t>
    </dgm:pt>
    <dgm:pt modelId="{12F2387E-E800-A740-AD7C-E3D9126FF869}" type="parTrans" cxnId="{B898B98E-45CB-7446-A8BF-B1C535915ADB}">
      <dgm:prSet/>
      <dgm:spPr/>
      <dgm:t>
        <a:bodyPr/>
        <a:lstStyle/>
        <a:p>
          <a:endParaRPr lang="en-US"/>
        </a:p>
      </dgm:t>
    </dgm:pt>
    <dgm:pt modelId="{28208C7E-488B-254E-8C7D-11490F1242FC}" type="sibTrans" cxnId="{B898B98E-45CB-7446-A8BF-B1C535915ADB}">
      <dgm:prSet/>
      <dgm:spPr/>
      <dgm:t>
        <a:bodyPr/>
        <a:lstStyle/>
        <a:p>
          <a:endParaRPr lang="en-US"/>
        </a:p>
      </dgm:t>
    </dgm:pt>
    <dgm:pt modelId="{1A19D9A0-63D2-8247-98E2-10B96AE8B866}">
      <dgm:prSet phldrT="[Text]"/>
      <dgm:spPr/>
      <dgm:t>
        <a:bodyPr/>
        <a:lstStyle/>
        <a:p>
          <a:r>
            <a:rPr lang="en-US" dirty="0" smtClean="0"/>
            <a:t>Sender,</a:t>
          </a:r>
          <a:br>
            <a:rPr lang="en-US" dirty="0" smtClean="0"/>
          </a:br>
          <a:r>
            <a:rPr lang="en-US" dirty="0" smtClean="0"/>
            <a:t>Recipient</a:t>
          </a:r>
          <a:br>
            <a:rPr lang="en-US" dirty="0" smtClean="0"/>
          </a:br>
          <a:r>
            <a:rPr lang="en-US" dirty="0" smtClean="0"/>
            <a:t>[111]</a:t>
          </a:r>
        </a:p>
      </dgm:t>
    </dgm:pt>
    <dgm:pt modelId="{90B18AD3-696D-084E-BD77-B27D039B7082}" type="parTrans" cxnId="{6CAEF065-0FE9-E447-8B59-1676E272FE1B}">
      <dgm:prSet/>
      <dgm:spPr/>
      <dgm:t>
        <a:bodyPr/>
        <a:lstStyle/>
        <a:p>
          <a:endParaRPr lang="en-US"/>
        </a:p>
      </dgm:t>
    </dgm:pt>
    <dgm:pt modelId="{0E01C6A3-A273-F341-8424-A3EAEE40CCCE}" type="sibTrans" cxnId="{6CAEF065-0FE9-E447-8B59-1676E272FE1B}">
      <dgm:prSet/>
      <dgm:spPr/>
      <dgm:t>
        <a:bodyPr/>
        <a:lstStyle/>
        <a:p>
          <a:endParaRPr lang="en-US"/>
        </a:p>
      </dgm:t>
    </dgm:pt>
    <dgm:pt modelId="{0099B602-E349-914D-967B-8FF48996551E}">
      <dgm:prSet phldrT="[Text]"/>
      <dgm:spPr/>
      <dgm:t>
        <a:bodyPr/>
        <a:lstStyle/>
        <a:p>
          <a:r>
            <a:rPr lang="en-US" dirty="0" smtClean="0"/>
            <a:t>Date, Place</a:t>
          </a:r>
          <a:br>
            <a:rPr lang="en-US" dirty="0" smtClean="0"/>
          </a:br>
          <a:r>
            <a:rPr lang="en-US" dirty="0" smtClean="0"/>
            <a:t>[122]</a:t>
          </a:r>
          <a:endParaRPr lang="en-US" dirty="0"/>
        </a:p>
      </dgm:t>
    </dgm:pt>
    <dgm:pt modelId="{0F27F9C3-206D-1243-A14F-FF0B93D7BE1B}" type="parTrans" cxnId="{F8D13806-5AE7-A14A-BEAC-DB1380D6A824}">
      <dgm:prSet/>
      <dgm:spPr/>
      <dgm:t>
        <a:bodyPr/>
        <a:lstStyle/>
        <a:p>
          <a:endParaRPr lang="en-US"/>
        </a:p>
      </dgm:t>
    </dgm:pt>
    <dgm:pt modelId="{CD3A1E34-B24E-E645-B59D-4C0D5A8FE0BE}" type="sibTrans" cxnId="{F8D13806-5AE7-A14A-BEAC-DB1380D6A824}">
      <dgm:prSet/>
      <dgm:spPr/>
      <dgm:t>
        <a:bodyPr/>
        <a:lstStyle/>
        <a:p>
          <a:endParaRPr lang="en-US"/>
        </a:p>
      </dgm:t>
    </dgm:pt>
    <dgm:pt modelId="{FFFA8102-D658-104E-97D8-29671F1BB83A}">
      <dgm:prSet phldrT="[Text]"/>
      <dgm:spPr/>
      <dgm:t>
        <a:bodyPr/>
        <a:lstStyle/>
        <a:p>
          <a:r>
            <a:rPr lang="en-US" dirty="0" smtClean="0"/>
            <a:t>Date, File</a:t>
          </a:r>
          <a:br>
            <a:rPr lang="en-US" dirty="0" smtClean="0"/>
          </a:br>
          <a:r>
            <a:rPr lang="en-US" dirty="0" smtClean="0"/>
            <a:t>Reference</a:t>
          </a:r>
          <a:br>
            <a:rPr lang="en-US" dirty="0" smtClean="0"/>
          </a:br>
          <a:r>
            <a:rPr lang="en-US" dirty="0" smtClean="0"/>
            <a:t>[123]</a:t>
          </a:r>
          <a:endParaRPr lang="en-US" dirty="0"/>
        </a:p>
      </dgm:t>
    </dgm:pt>
    <dgm:pt modelId="{09C7EE61-1618-9A4D-95F8-546635C435A0}" type="parTrans" cxnId="{8200EDB0-3FBA-AB49-A8F8-63DFF0CA24F4}">
      <dgm:prSet/>
      <dgm:spPr/>
      <dgm:t>
        <a:bodyPr/>
        <a:lstStyle/>
        <a:p>
          <a:endParaRPr lang="en-US"/>
        </a:p>
      </dgm:t>
    </dgm:pt>
    <dgm:pt modelId="{4AFDA538-38DE-1C41-9372-64DDD57FAD42}" type="sibTrans" cxnId="{8200EDB0-3FBA-AB49-A8F8-63DFF0CA24F4}">
      <dgm:prSet/>
      <dgm:spPr/>
      <dgm:t>
        <a:bodyPr/>
        <a:lstStyle/>
        <a:p>
          <a:endParaRPr lang="en-US"/>
        </a:p>
      </dgm:t>
    </dgm:pt>
    <dgm:pt modelId="{06F13D8D-428C-BB42-8FA7-207063F589EA}">
      <dgm:prSet phldrT="[Text]"/>
      <dgm:spPr/>
      <dgm:t>
        <a:bodyPr/>
        <a:lstStyle/>
        <a:p>
          <a:r>
            <a:rPr lang="en-US" dirty="0" smtClean="0"/>
            <a:t>Salutation/</a:t>
          </a:r>
          <a:br>
            <a:rPr lang="en-US" dirty="0" smtClean="0"/>
          </a:br>
          <a:r>
            <a:rPr lang="en-US" dirty="0" smtClean="0"/>
            <a:t>Closing</a:t>
          </a:r>
          <a:br>
            <a:rPr lang="en-US" dirty="0" smtClean="0"/>
          </a:br>
          <a:r>
            <a:rPr lang="en-US" dirty="0" smtClean="0"/>
            <a:t>[16]</a:t>
          </a:r>
        </a:p>
      </dgm:t>
    </dgm:pt>
    <dgm:pt modelId="{BC1EB8B3-848F-5943-9E7C-0C5F657FD125}" type="parTrans" cxnId="{43998AF3-0DE7-4449-B1FC-80C6DE320453}">
      <dgm:prSet/>
      <dgm:spPr/>
      <dgm:t>
        <a:bodyPr/>
        <a:lstStyle/>
        <a:p>
          <a:endParaRPr lang="en-US"/>
        </a:p>
      </dgm:t>
    </dgm:pt>
    <dgm:pt modelId="{568F119C-9519-3246-B2AD-74CFE6F30346}" type="sibTrans" cxnId="{43998AF3-0DE7-4449-B1FC-80C6DE320453}">
      <dgm:prSet/>
      <dgm:spPr/>
      <dgm:t>
        <a:bodyPr/>
        <a:lstStyle/>
        <a:p>
          <a:endParaRPr lang="en-US"/>
        </a:p>
      </dgm:t>
    </dgm:pt>
    <dgm:pt modelId="{29B3C850-3F07-E44C-8C44-6443EF7D7490}">
      <dgm:prSet phldrT="[Text]"/>
      <dgm:spPr/>
      <dgm:t>
        <a:bodyPr/>
        <a:lstStyle/>
        <a:p>
          <a:r>
            <a:rPr lang="en-US" dirty="0" smtClean="0"/>
            <a:t>Salutation</a:t>
          </a:r>
          <a:br>
            <a:rPr lang="en-US" dirty="0" smtClean="0"/>
          </a:br>
          <a:r>
            <a:rPr lang="en-US" dirty="0" smtClean="0"/>
            <a:t>[161]</a:t>
          </a:r>
        </a:p>
      </dgm:t>
    </dgm:pt>
    <dgm:pt modelId="{A65D8D35-F82C-7F44-9F52-8D043F7AED0F}" type="parTrans" cxnId="{36BEFEA4-0287-C045-96DC-50C2037687CB}">
      <dgm:prSet/>
      <dgm:spPr/>
      <dgm:t>
        <a:bodyPr/>
        <a:lstStyle/>
        <a:p>
          <a:endParaRPr lang="en-US"/>
        </a:p>
      </dgm:t>
    </dgm:pt>
    <dgm:pt modelId="{EC7E145B-7AD3-9B48-BC46-3A39047A0EC6}" type="sibTrans" cxnId="{36BEFEA4-0287-C045-96DC-50C2037687CB}">
      <dgm:prSet/>
      <dgm:spPr/>
      <dgm:t>
        <a:bodyPr/>
        <a:lstStyle/>
        <a:p>
          <a:endParaRPr lang="en-US"/>
        </a:p>
      </dgm:t>
    </dgm:pt>
    <dgm:pt modelId="{A8DE640A-80CB-FA4D-B222-EBA288CCDFD3}">
      <dgm:prSet phldrT="[Text]"/>
      <dgm:spPr/>
      <dgm:t>
        <a:bodyPr/>
        <a:lstStyle/>
        <a:p>
          <a:r>
            <a:rPr lang="en-US" dirty="0" smtClean="0"/>
            <a:t>Closing</a:t>
          </a:r>
          <a:br>
            <a:rPr lang="en-US" dirty="0" smtClean="0"/>
          </a:br>
          <a:r>
            <a:rPr lang="en-US" dirty="0" smtClean="0"/>
            <a:t>[162]</a:t>
          </a:r>
        </a:p>
      </dgm:t>
    </dgm:pt>
    <dgm:pt modelId="{E912C0FB-0E54-5442-B166-7EBCA779F799}" type="parTrans" cxnId="{073830F3-31D3-E240-A842-F806C35F12A4}">
      <dgm:prSet/>
      <dgm:spPr/>
      <dgm:t>
        <a:bodyPr/>
        <a:lstStyle/>
        <a:p>
          <a:endParaRPr lang="en-US"/>
        </a:p>
      </dgm:t>
    </dgm:pt>
    <dgm:pt modelId="{BEA31409-0DB5-E54B-A911-0DC7182EB611}" type="sibTrans" cxnId="{073830F3-31D3-E240-A842-F806C35F12A4}">
      <dgm:prSet/>
      <dgm:spPr/>
      <dgm:t>
        <a:bodyPr/>
        <a:lstStyle/>
        <a:p>
          <a:endParaRPr lang="en-US"/>
        </a:p>
      </dgm:t>
    </dgm:pt>
    <dgm:pt modelId="{A7FAD078-4C28-C243-A3A5-238CADCC3B7A}">
      <dgm:prSet phldrT="[Text]"/>
      <dgm:spPr/>
      <dgm:t>
        <a:bodyPr/>
        <a:lstStyle/>
        <a:p>
          <a:r>
            <a:rPr lang="en-US" dirty="0" smtClean="0"/>
            <a:t>Deadline/</a:t>
          </a:r>
          <a:br>
            <a:rPr lang="en-US" dirty="0" smtClean="0"/>
          </a:br>
          <a:r>
            <a:rPr lang="en-US" dirty="0" smtClean="0"/>
            <a:t>Reply By</a:t>
          </a:r>
          <a:br>
            <a:rPr lang="en-US" dirty="0" smtClean="0"/>
          </a:br>
          <a:r>
            <a:rPr lang="en-US" dirty="0" smtClean="0"/>
            <a:t>[1212]</a:t>
          </a:r>
          <a:endParaRPr lang="en-US" dirty="0"/>
        </a:p>
      </dgm:t>
    </dgm:pt>
    <dgm:pt modelId="{4742C2C6-DA36-9145-A979-830D73D1662F}" type="parTrans" cxnId="{B0CE9F0E-5796-C049-A4A0-8D6782D4D8F2}">
      <dgm:prSet/>
      <dgm:spPr/>
      <dgm:t>
        <a:bodyPr/>
        <a:lstStyle/>
        <a:p>
          <a:endParaRPr lang="en-US"/>
        </a:p>
      </dgm:t>
    </dgm:pt>
    <dgm:pt modelId="{8AF9B43E-700D-B04B-B2F9-911AF9E86D04}" type="sibTrans" cxnId="{B0CE9F0E-5796-C049-A4A0-8D6782D4D8F2}">
      <dgm:prSet/>
      <dgm:spPr/>
      <dgm:t>
        <a:bodyPr/>
        <a:lstStyle/>
        <a:p>
          <a:endParaRPr lang="en-US"/>
        </a:p>
      </dgm:t>
    </dgm:pt>
    <dgm:pt modelId="{CC21A7BF-A9D6-CB4C-B4A4-2D77D70C90C7}">
      <dgm:prSet phldrT="[Text]"/>
      <dgm:spPr/>
      <dgm:t>
        <a:bodyPr/>
        <a:lstStyle/>
        <a:p>
          <a:r>
            <a:rPr lang="en-US" dirty="0" smtClean="0"/>
            <a:t>Generic</a:t>
          </a:r>
          <a:br>
            <a:rPr lang="en-US" dirty="0" smtClean="0"/>
          </a:br>
          <a:r>
            <a:rPr lang="en-US" dirty="0" smtClean="0"/>
            <a:t>Salutation</a:t>
          </a:r>
          <a:br>
            <a:rPr lang="en-US" dirty="0" smtClean="0"/>
          </a:br>
          <a:r>
            <a:rPr lang="en-US" dirty="0" smtClean="0"/>
            <a:t>[1611]</a:t>
          </a:r>
        </a:p>
      </dgm:t>
    </dgm:pt>
    <dgm:pt modelId="{462B0805-B8DA-8849-9F1C-63C354BA80A5}" type="parTrans" cxnId="{AEAF43BC-DAB4-DF4F-A105-BD94AF1EA241}">
      <dgm:prSet/>
      <dgm:spPr/>
      <dgm:t>
        <a:bodyPr/>
        <a:lstStyle/>
        <a:p>
          <a:endParaRPr lang="en-US"/>
        </a:p>
      </dgm:t>
    </dgm:pt>
    <dgm:pt modelId="{510160DC-EEB5-7A47-B2B7-6F7772177A7F}" type="sibTrans" cxnId="{AEAF43BC-DAB4-DF4F-A105-BD94AF1EA241}">
      <dgm:prSet/>
      <dgm:spPr/>
      <dgm:t>
        <a:bodyPr/>
        <a:lstStyle/>
        <a:p>
          <a:endParaRPr lang="en-US"/>
        </a:p>
      </dgm:t>
    </dgm:pt>
    <dgm:pt modelId="{EBC5A31C-32BA-6E45-8FE5-1CEBCF24AFDD}">
      <dgm:prSet phldrT="[Text]"/>
      <dgm:spPr/>
      <dgm:t>
        <a:bodyPr/>
        <a:lstStyle/>
        <a:p>
          <a:r>
            <a:rPr lang="en-US" dirty="0" smtClean="0"/>
            <a:t>Salutation,</a:t>
          </a:r>
          <a:br>
            <a:rPr lang="en-US" dirty="0" smtClean="0"/>
          </a:br>
          <a:r>
            <a:rPr lang="en-US" dirty="0" smtClean="0"/>
            <a:t>Name</a:t>
          </a:r>
          <a:br>
            <a:rPr lang="en-US" dirty="0" smtClean="0"/>
          </a:br>
          <a:r>
            <a:rPr lang="en-US" dirty="0" smtClean="0"/>
            <a:t>[1612]</a:t>
          </a:r>
        </a:p>
      </dgm:t>
    </dgm:pt>
    <dgm:pt modelId="{D7A0EC87-8EFD-584B-B661-9DC22A0E7EBB}" type="parTrans" cxnId="{C944B0D8-D909-E44C-A275-3FCE664A36F1}">
      <dgm:prSet/>
      <dgm:spPr/>
      <dgm:t>
        <a:bodyPr/>
        <a:lstStyle/>
        <a:p>
          <a:endParaRPr lang="en-US"/>
        </a:p>
      </dgm:t>
    </dgm:pt>
    <dgm:pt modelId="{07F69DEF-B826-334E-AA29-25A478DCB099}" type="sibTrans" cxnId="{C944B0D8-D909-E44C-A275-3FCE664A36F1}">
      <dgm:prSet/>
      <dgm:spPr/>
      <dgm:t>
        <a:bodyPr/>
        <a:lstStyle/>
        <a:p>
          <a:endParaRPr lang="en-US"/>
        </a:p>
      </dgm:t>
    </dgm:pt>
    <dgm:pt modelId="{300FF91C-3AC1-4BC6-9001-1A72C56B91E3}">
      <dgm:prSet phldrT="[Text]"/>
      <dgm:spPr/>
      <dgm:t>
        <a:bodyPr/>
        <a:lstStyle/>
        <a:p>
          <a:r>
            <a:rPr lang="en-US" dirty="0" smtClean="0"/>
            <a:t>Sent Date</a:t>
          </a:r>
          <a:br>
            <a:rPr lang="en-US" dirty="0" smtClean="0"/>
          </a:br>
          <a:r>
            <a:rPr lang="en-US" dirty="0" smtClean="0"/>
            <a:t>[1211]</a:t>
          </a:r>
          <a:endParaRPr lang="en-US" dirty="0"/>
        </a:p>
      </dgm:t>
    </dgm:pt>
    <dgm:pt modelId="{68EAD0F9-C6E4-4EC8-BC21-63D7B0CD8B07}" type="parTrans" cxnId="{388051E8-836D-4CDB-9E71-E1450199031E}">
      <dgm:prSet/>
      <dgm:spPr/>
      <dgm:t>
        <a:bodyPr/>
        <a:lstStyle/>
        <a:p>
          <a:endParaRPr lang="de-DE"/>
        </a:p>
      </dgm:t>
    </dgm:pt>
    <dgm:pt modelId="{DCF92F9E-2286-456C-BF01-1900D8EBB594}" type="sibTrans" cxnId="{388051E8-836D-4CDB-9E71-E1450199031E}">
      <dgm:prSet/>
      <dgm:spPr/>
      <dgm:t>
        <a:bodyPr/>
        <a:lstStyle/>
        <a:p>
          <a:endParaRPr lang="de-DE"/>
        </a:p>
      </dgm:t>
    </dgm:pt>
    <dgm:pt modelId="{8DFB80BD-1223-439E-BADC-F907EC812351}">
      <dgm:prSet phldrT="[Text]"/>
      <dgm:spPr/>
      <dgm:t>
        <a:bodyPr/>
        <a:lstStyle/>
        <a:p>
          <a:r>
            <a:rPr lang="en-US" dirty="0" smtClean="0"/>
            <a:t>Free Text</a:t>
          </a:r>
          <a:br>
            <a:rPr lang="en-US" dirty="0" smtClean="0"/>
          </a:br>
          <a:r>
            <a:rPr lang="en-US" dirty="0" smtClean="0"/>
            <a:t> [1421]</a:t>
          </a:r>
          <a:endParaRPr lang="en-US" dirty="0"/>
        </a:p>
      </dgm:t>
    </dgm:pt>
    <dgm:pt modelId="{F8B807C7-7A89-4D0D-863A-ED4278E66372}" type="parTrans" cxnId="{619203E5-EFCE-41D9-850E-BD8EFE226245}">
      <dgm:prSet/>
      <dgm:spPr/>
      <dgm:t>
        <a:bodyPr/>
        <a:lstStyle/>
        <a:p>
          <a:endParaRPr lang="de-DE"/>
        </a:p>
      </dgm:t>
    </dgm:pt>
    <dgm:pt modelId="{3DFBE3E2-E56F-4BC4-A861-160CFC6B66EE}" type="sibTrans" cxnId="{619203E5-EFCE-41D9-850E-BD8EFE226245}">
      <dgm:prSet/>
      <dgm:spPr/>
      <dgm:t>
        <a:bodyPr/>
        <a:lstStyle/>
        <a:p>
          <a:endParaRPr lang="de-DE"/>
        </a:p>
      </dgm:t>
    </dgm:pt>
    <dgm:pt modelId="{58B49717-2A0C-498A-9869-059AF3B5675E}">
      <dgm:prSet phldrT="[Text]"/>
      <dgm:spPr/>
      <dgm:t>
        <a:bodyPr/>
        <a:lstStyle/>
        <a:p>
          <a:r>
            <a:rPr lang="en-US" dirty="0" smtClean="0"/>
            <a:t>Structural</a:t>
          </a:r>
          <a:br>
            <a:rPr lang="en-US" dirty="0" smtClean="0"/>
          </a:br>
          <a:r>
            <a:rPr lang="en-US" dirty="0" smtClean="0"/>
            <a:t>Element</a:t>
          </a:r>
          <a:br>
            <a:rPr lang="en-US" dirty="0" smtClean="0"/>
          </a:br>
          <a:r>
            <a:rPr lang="en-US" dirty="0" smtClean="0"/>
            <a:t>[1422]</a:t>
          </a:r>
          <a:endParaRPr lang="en-US" dirty="0"/>
        </a:p>
      </dgm:t>
    </dgm:pt>
    <dgm:pt modelId="{970B9CB7-3AFD-499F-902A-299E763073C9}" type="parTrans" cxnId="{1B1FD2CF-06AF-44CF-8DF9-D9F8801693E5}">
      <dgm:prSet/>
      <dgm:spPr/>
      <dgm:t>
        <a:bodyPr/>
        <a:lstStyle/>
        <a:p>
          <a:endParaRPr lang="de-DE"/>
        </a:p>
      </dgm:t>
    </dgm:pt>
    <dgm:pt modelId="{2245650E-4FD5-4B69-B0D6-B6C6BADBB55B}" type="sibTrans" cxnId="{1B1FD2CF-06AF-44CF-8DF9-D9F8801693E5}">
      <dgm:prSet/>
      <dgm:spPr/>
      <dgm:t>
        <a:bodyPr/>
        <a:lstStyle/>
        <a:p>
          <a:endParaRPr lang="de-DE"/>
        </a:p>
      </dgm:t>
    </dgm:pt>
    <dgm:pt modelId="{754D7CA7-5640-8348-8F94-9C1614A767B7}" type="pres">
      <dgm:prSet presAssocID="{401A00C7-691C-9B49-B7D0-6A6776F17D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32002D-F9AE-F745-8AFE-8FEEFA8E4B68}" type="pres">
      <dgm:prSet presAssocID="{2B32FFF2-E703-1A45-B7F5-F192AE017E91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0960C0-EE67-5E45-A168-2F359F97F958}" type="pres">
      <dgm:prSet presAssocID="{2B32FFF2-E703-1A45-B7F5-F192AE017E91}" presName="rootComposite1" presStyleCnt="0"/>
      <dgm:spPr/>
      <dgm:t>
        <a:bodyPr/>
        <a:lstStyle/>
        <a:p>
          <a:endParaRPr lang="de-DE"/>
        </a:p>
      </dgm:t>
    </dgm:pt>
    <dgm:pt modelId="{C6A75B7F-0728-2843-9233-0A5A36B40FF1}" type="pres">
      <dgm:prSet presAssocID="{2B32FFF2-E703-1A45-B7F5-F192AE017E91}" presName="rootText1" presStyleLbl="node0" presStyleIdx="0" presStyleCnt="1" custScaleX="55076" custScaleY="71589" custLinFactNeighborX="-96045" custLinFactNeighborY="20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50CF2-E154-A047-8E7A-737FC6F6F6A8}" type="pres">
      <dgm:prSet presAssocID="{2B32FFF2-E703-1A45-B7F5-F192AE017E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903E6-F57A-564D-AA03-DD05468737B9}" type="pres">
      <dgm:prSet presAssocID="{2B32FFF2-E703-1A45-B7F5-F192AE017E91}" presName="hierChild2" presStyleCnt="0"/>
      <dgm:spPr/>
      <dgm:t>
        <a:bodyPr/>
        <a:lstStyle/>
        <a:p>
          <a:endParaRPr lang="de-DE"/>
        </a:p>
      </dgm:t>
    </dgm:pt>
    <dgm:pt modelId="{387DCAB9-6311-E641-9371-2525656A99C2}" type="pres">
      <dgm:prSet presAssocID="{EF3CF479-4F27-6246-8B66-6CA953EC2749}" presName="Name37" presStyleLbl="parChTrans1D2" presStyleIdx="0" presStyleCnt="6" custSzX="360000" custSzY="230401"/>
      <dgm:spPr/>
      <dgm:t>
        <a:bodyPr/>
        <a:lstStyle/>
        <a:p>
          <a:endParaRPr lang="en-US"/>
        </a:p>
      </dgm:t>
    </dgm:pt>
    <dgm:pt modelId="{DADDA3FF-3E84-F44E-8301-01AC8F2356F6}" type="pres">
      <dgm:prSet presAssocID="{7C1DD4C9-6E61-A94D-BE2F-607AA1D7A31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2D7A86-8FBC-564E-A338-AD3960324751}" type="pres">
      <dgm:prSet presAssocID="{7C1DD4C9-6E61-A94D-BE2F-607AA1D7A31C}" presName="rootComposite" presStyleCnt="0"/>
      <dgm:spPr/>
      <dgm:t>
        <a:bodyPr/>
        <a:lstStyle/>
        <a:p>
          <a:endParaRPr lang="de-DE"/>
        </a:p>
      </dgm:t>
    </dgm:pt>
    <dgm:pt modelId="{68D8242A-EBEC-834C-BC27-526800BEA6B8}" type="pres">
      <dgm:prSet presAssocID="{7C1DD4C9-6E61-A94D-BE2F-607AA1D7A31C}" presName="rootText" presStyleLbl="node2" presStyleIdx="0" presStyleCnt="6" custScaleX="55076" custScaleY="71589" custLinFactNeighborY="-75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FE7C1-0366-6548-9A79-9B11AFB6483C}" type="pres">
      <dgm:prSet presAssocID="{7C1DD4C9-6E61-A94D-BE2F-607AA1D7A31C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85952A-EDED-9F40-9408-8B2B3C87C9CE}" type="pres">
      <dgm:prSet presAssocID="{7C1DD4C9-6E61-A94D-BE2F-607AA1D7A31C}" presName="hierChild4" presStyleCnt="0"/>
      <dgm:spPr/>
      <dgm:t>
        <a:bodyPr/>
        <a:lstStyle/>
        <a:p>
          <a:endParaRPr lang="de-DE"/>
        </a:p>
      </dgm:t>
    </dgm:pt>
    <dgm:pt modelId="{C11C1C62-83ED-5E41-A977-1F33937D187D}" type="pres">
      <dgm:prSet presAssocID="{90B18AD3-696D-084E-BD77-B27D039B7082}" presName="Name37" presStyleLbl="parChTrans1D3" presStyleIdx="0" presStyleCnt="15" custSzX="360000" custSzY="230400"/>
      <dgm:spPr/>
      <dgm:t>
        <a:bodyPr/>
        <a:lstStyle/>
        <a:p>
          <a:endParaRPr lang="en-US"/>
        </a:p>
      </dgm:t>
    </dgm:pt>
    <dgm:pt modelId="{E8E32638-C838-664D-A689-B62F64AD0402}" type="pres">
      <dgm:prSet presAssocID="{1A19D9A0-63D2-8247-98E2-10B96AE8B86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AD4DAA3-01C5-A848-800F-86DF65B7F651}" type="pres">
      <dgm:prSet presAssocID="{1A19D9A0-63D2-8247-98E2-10B96AE8B866}" presName="rootComposite" presStyleCnt="0"/>
      <dgm:spPr/>
      <dgm:t>
        <a:bodyPr/>
        <a:lstStyle/>
        <a:p>
          <a:endParaRPr lang="de-DE"/>
        </a:p>
      </dgm:t>
    </dgm:pt>
    <dgm:pt modelId="{D964D227-56BF-6C49-AFCA-322FADB63FCD}" type="pres">
      <dgm:prSet presAssocID="{1A19D9A0-63D2-8247-98E2-10B96AE8B866}" presName="rootText" presStyleLbl="node3" presStyleIdx="0" presStyleCnt="15" custScaleX="60584" custScaleY="71589" custLinFactNeighborX="22047" custLinFactNeighborY="-150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34F8C6-5977-B54C-9DA2-026E5BBDBD92}" type="pres">
      <dgm:prSet presAssocID="{1A19D9A0-63D2-8247-98E2-10B96AE8B866}" presName="rootConnector" presStyleLbl="node3" presStyleIdx="0" presStyleCnt="15"/>
      <dgm:spPr/>
      <dgm:t>
        <a:bodyPr/>
        <a:lstStyle/>
        <a:p>
          <a:endParaRPr lang="en-US"/>
        </a:p>
      </dgm:t>
    </dgm:pt>
    <dgm:pt modelId="{2E0FF79F-DB21-CC42-B9AE-239DEB957A6A}" type="pres">
      <dgm:prSet presAssocID="{1A19D9A0-63D2-8247-98E2-10B96AE8B866}" presName="hierChild4" presStyleCnt="0"/>
      <dgm:spPr/>
      <dgm:t>
        <a:bodyPr/>
        <a:lstStyle/>
        <a:p>
          <a:endParaRPr lang="de-DE"/>
        </a:p>
      </dgm:t>
    </dgm:pt>
    <dgm:pt modelId="{17D7469E-7F5F-9C46-B0C2-CE65B97BA64D}" type="pres">
      <dgm:prSet presAssocID="{1A19D9A0-63D2-8247-98E2-10B96AE8B866}" presName="hierChild5" presStyleCnt="0"/>
      <dgm:spPr/>
      <dgm:t>
        <a:bodyPr/>
        <a:lstStyle/>
        <a:p>
          <a:endParaRPr lang="de-DE"/>
        </a:p>
      </dgm:t>
    </dgm:pt>
    <dgm:pt modelId="{6D7814DC-E6B9-3B4A-917A-AB66B0EA614B}" type="pres">
      <dgm:prSet presAssocID="{5A2A49C1-F44E-724A-83A5-2ACB53F1BC22}" presName="Name37" presStyleLbl="parChTrans1D3" presStyleIdx="1" presStyleCnt="15" custSzX="360000" custSzY="230400"/>
      <dgm:spPr/>
      <dgm:t>
        <a:bodyPr/>
        <a:lstStyle/>
        <a:p>
          <a:endParaRPr lang="en-US"/>
        </a:p>
      </dgm:t>
    </dgm:pt>
    <dgm:pt modelId="{4DCD55BF-FCFF-044A-84D4-2E324E252C75}" type="pres">
      <dgm:prSet presAssocID="{F5676496-2C5A-1247-8B12-A4A5B095F6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8AE8436-8449-4348-A61E-E0A12C5B159F}" type="pres">
      <dgm:prSet presAssocID="{F5676496-2C5A-1247-8B12-A4A5B095F682}" presName="rootComposite" presStyleCnt="0"/>
      <dgm:spPr/>
      <dgm:t>
        <a:bodyPr/>
        <a:lstStyle/>
        <a:p>
          <a:endParaRPr lang="de-DE"/>
        </a:p>
      </dgm:t>
    </dgm:pt>
    <dgm:pt modelId="{C25FD720-37A0-E942-B47D-7242D572031B}" type="pres">
      <dgm:prSet presAssocID="{F5676496-2C5A-1247-8B12-A4A5B095F682}" presName="rootText" presStyleLbl="node3" presStyleIdx="1" presStyleCnt="15" custScaleX="60584" custScaleY="71589" custLinFactNeighborY="-150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F030A-7685-804E-A470-2E987BFCA2E4}" type="pres">
      <dgm:prSet presAssocID="{F5676496-2C5A-1247-8B12-A4A5B095F682}" presName="rootConnector" presStyleLbl="node3" presStyleIdx="1" presStyleCnt="15"/>
      <dgm:spPr/>
      <dgm:t>
        <a:bodyPr/>
        <a:lstStyle/>
        <a:p>
          <a:endParaRPr lang="en-US"/>
        </a:p>
      </dgm:t>
    </dgm:pt>
    <dgm:pt modelId="{4479CF5B-59EB-8D4D-A17B-C1D98A9DF1D1}" type="pres">
      <dgm:prSet presAssocID="{F5676496-2C5A-1247-8B12-A4A5B095F682}" presName="hierChild4" presStyleCnt="0"/>
      <dgm:spPr/>
      <dgm:t>
        <a:bodyPr/>
        <a:lstStyle/>
        <a:p>
          <a:endParaRPr lang="de-DE"/>
        </a:p>
      </dgm:t>
    </dgm:pt>
    <dgm:pt modelId="{7CCB8701-C955-2749-8C32-151BC69B15E8}" type="pres">
      <dgm:prSet presAssocID="{F21DF292-2AA8-404B-801A-DC25D6D49925}" presName="Name37" presStyleLbl="parChTrans1D4" presStyleIdx="0" presStyleCnt="15" custSzX="360000" custSzY="230400"/>
      <dgm:spPr/>
      <dgm:t>
        <a:bodyPr/>
        <a:lstStyle/>
        <a:p>
          <a:endParaRPr lang="en-US"/>
        </a:p>
      </dgm:t>
    </dgm:pt>
    <dgm:pt modelId="{4B5DC0F2-9A36-0345-A3A1-54FBDD27330C}" type="pres">
      <dgm:prSet presAssocID="{9D0709EA-F5C1-CF44-A6B3-A4A9CF533EDD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0D415A8-618E-6A49-A9AA-207720BBC7DF}" type="pres">
      <dgm:prSet presAssocID="{9D0709EA-F5C1-CF44-A6B3-A4A9CF533EDD}" presName="rootComposite" presStyleCnt="0"/>
      <dgm:spPr/>
      <dgm:t>
        <a:bodyPr/>
        <a:lstStyle/>
        <a:p>
          <a:endParaRPr lang="de-DE"/>
        </a:p>
      </dgm:t>
    </dgm:pt>
    <dgm:pt modelId="{88A1C966-1A90-FE49-A4B2-26C3A8AEFF9A}" type="pres">
      <dgm:prSet presAssocID="{9D0709EA-F5C1-CF44-A6B3-A4A9CF533EDD}" presName="rootText" presStyleLbl="node4" presStyleIdx="0" presStyleCnt="15" custScaleX="60584" custScaleY="71589" custLinFactNeighborX="-1613" custLinFactNeighborY="-569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01998-A12E-9A49-880F-568DEDD5FA98}" type="pres">
      <dgm:prSet presAssocID="{9D0709EA-F5C1-CF44-A6B3-A4A9CF533EDD}" presName="rootConnector" presStyleLbl="node4" presStyleIdx="0" presStyleCnt="15"/>
      <dgm:spPr/>
      <dgm:t>
        <a:bodyPr/>
        <a:lstStyle/>
        <a:p>
          <a:endParaRPr lang="en-US"/>
        </a:p>
      </dgm:t>
    </dgm:pt>
    <dgm:pt modelId="{068F83B8-DCE1-9F4F-A0BE-7E70D16E0458}" type="pres">
      <dgm:prSet presAssocID="{9D0709EA-F5C1-CF44-A6B3-A4A9CF533EDD}" presName="hierChild4" presStyleCnt="0"/>
      <dgm:spPr/>
      <dgm:t>
        <a:bodyPr/>
        <a:lstStyle/>
        <a:p>
          <a:endParaRPr lang="de-DE"/>
        </a:p>
      </dgm:t>
    </dgm:pt>
    <dgm:pt modelId="{DCA4A25B-38C2-594E-8C8E-0C7591B659C7}" type="pres">
      <dgm:prSet presAssocID="{9D0709EA-F5C1-CF44-A6B3-A4A9CF533EDD}" presName="hierChild5" presStyleCnt="0"/>
      <dgm:spPr/>
      <dgm:t>
        <a:bodyPr/>
        <a:lstStyle/>
        <a:p>
          <a:endParaRPr lang="de-DE"/>
        </a:p>
      </dgm:t>
    </dgm:pt>
    <dgm:pt modelId="{7CFDD7A5-22FE-E74E-9A1D-002F2E4123D0}" type="pres">
      <dgm:prSet presAssocID="{2797377C-2E1E-2947-938B-E8EC13BDBBE3}" presName="Name37" presStyleLbl="parChTrans1D4" presStyleIdx="1" presStyleCnt="15" custSzX="360000" custSzY="230400"/>
      <dgm:spPr/>
      <dgm:t>
        <a:bodyPr/>
        <a:lstStyle/>
        <a:p>
          <a:endParaRPr lang="en-US"/>
        </a:p>
      </dgm:t>
    </dgm:pt>
    <dgm:pt modelId="{2A82DAFB-235E-8B46-B5BE-06472444992B}" type="pres">
      <dgm:prSet presAssocID="{8451FEF4-3CBC-3443-B140-73044DB7880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23405C-3C75-1C48-9130-818596A214D6}" type="pres">
      <dgm:prSet presAssocID="{8451FEF4-3CBC-3443-B140-73044DB78800}" presName="rootComposite" presStyleCnt="0"/>
      <dgm:spPr/>
      <dgm:t>
        <a:bodyPr/>
        <a:lstStyle/>
        <a:p>
          <a:endParaRPr lang="de-DE"/>
        </a:p>
      </dgm:t>
    </dgm:pt>
    <dgm:pt modelId="{48AE06FE-6724-6E46-B1A7-AE958B56B3DF}" type="pres">
      <dgm:prSet presAssocID="{8451FEF4-3CBC-3443-B140-73044DB78800}" presName="rootText" presStyleLbl="node4" presStyleIdx="1" presStyleCnt="15" custScaleX="60584" custScaleY="71589" custLinFactNeighborX="-1613" custLinFactNeighborY="-989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3E3AE4-389F-6445-81C6-55DBC2AEF095}" type="pres">
      <dgm:prSet presAssocID="{8451FEF4-3CBC-3443-B140-73044DB78800}" presName="rootConnector" presStyleLbl="node4" presStyleIdx="1" presStyleCnt="15"/>
      <dgm:spPr/>
      <dgm:t>
        <a:bodyPr/>
        <a:lstStyle/>
        <a:p>
          <a:endParaRPr lang="en-US"/>
        </a:p>
      </dgm:t>
    </dgm:pt>
    <dgm:pt modelId="{487AF34E-FCDD-3C4C-8FDB-35D03B99082F}" type="pres">
      <dgm:prSet presAssocID="{8451FEF4-3CBC-3443-B140-73044DB78800}" presName="hierChild4" presStyleCnt="0"/>
      <dgm:spPr/>
      <dgm:t>
        <a:bodyPr/>
        <a:lstStyle/>
        <a:p>
          <a:endParaRPr lang="de-DE"/>
        </a:p>
      </dgm:t>
    </dgm:pt>
    <dgm:pt modelId="{4DDC272E-17AE-614C-AF94-3A18537EF5A3}" type="pres">
      <dgm:prSet presAssocID="{8451FEF4-3CBC-3443-B140-73044DB78800}" presName="hierChild5" presStyleCnt="0"/>
      <dgm:spPr/>
      <dgm:t>
        <a:bodyPr/>
        <a:lstStyle/>
        <a:p>
          <a:endParaRPr lang="de-DE"/>
        </a:p>
      </dgm:t>
    </dgm:pt>
    <dgm:pt modelId="{1CD1CA49-5BDD-3E4C-8E82-E0C6680D9F8D}" type="pres">
      <dgm:prSet presAssocID="{93DA39C6-6F27-8142-90DA-2A8A079E01AD}" presName="Name37" presStyleLbl="parChTrans1D4" presStyleIdx="2" presStyleCnt="15" custSzX="360000"/>
      <dgm:spPr/>
      <dgm:t>
        <a:bodyPr/>
        <a:lstStyle/>
        <a:p>
          <a:endParaRPr lang="en-US"/>
        </a:p>
      </dgm:t>
    </dgm:pt>
    <dgm:pt modelId="{9D458D55-653C-AA4F-A08A-5FF161A61A83}" type="pres">
      <dgm:prSet presAssocID="{52B03724-D91C-0745-9A06-95380A29D1D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6D491F6-3396-8741-94F7-445449F749AF}" type="pres">
      <dgm:prSet presAssocID="{52B03724-D91C-0745-9A06-95380A29D1D5}" presName="rootComposite" presStyleCnt="0"/>
      <dgm:spPr/>
      <dgm:t>
        <a:bodyPr/>
        <a:lstStyle/>
        <a:p>
          <a:endParaRPr lang="de-DE"/>
        </a:p>
      </dgm:t>
    </dgm:pt>
    <dgm:pt modelId="{D7659879-EE21-BD49-A34A-CCF96CE3F546}" type="pres">
      <dgm:prSet presAssocID="{52B03724-D91C-0745-9A06-95380A29D1D5}" presName="rootText" presStyleLbl="node4" presStyleIdx="2" presStyleCnt="15" custScaleX="60584" custScaleY="93960" custLinFactY="-41939" custLinFactNeighborX="-161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7B3A9-20E9-1949-9634-38466C086369}" type="pres">
      <dgm:prSet presAssocID="{52B03724-D91C-0745-9A06-95380A29D1D5}" presName="rootConnector" presStyleLbl="node4" presStyleIdx="2" presStyleCnt="15"/>
      <dgm:spPr/>
      <dgm:t>
        <a:bodyPr/>
        <a:lstStyle/>
        <a:p>
          <a:endParaRPr lang="en-US"/>
        </a:p>
      </dgm:t>
    </dgm:pt>
    <dgm:pt modelId="{87F56E06-267A-6142-82CE-BB9F50F617DF}" type="pres">
      <dgm:prSet presAssocID="{52B03724-D91C-0745-9A06-95380A29D1D5}" presName="hierChild4" presStyleCnt="0"/>
      <dgm:spPr/>
      <dgm:t>
        <a:bodyPr/>
        <a:lstStyle/>
        <a:p>
          <a:endParaRPr lang="de-DE"/>
        </a:p>
      </dgm:t>
    </dgm:pt>
    <dgm:pt modelId="{76596A82-0ACC-9F43-8007-DE384ABFF99B}" type="pres">
      <dgm:prSet presAssocID="{52B03724-D91C-0745-9A06-95380A29D1D5}" presName="hierChild5" presStyleCnt="0"/>
      <dgm:spPr/>
      <dgm:t>
        <a:bodyPr/>
        <a:lstStyle/>
        <a:p>
          <a:endParaRPr lang="de-DE"/>
        </a:p>
      </dgm:t>
    </dgm:pt>
    <dgm:pt modelId="{9DBF6F81-E693-2D41-80CC-EECCED5C9F92}" type="pres">
      <dgm:prSet presAssocID="{0B595390-D535-4F43-85DD-FF159873BDA0}" presName="Name37" presStyleLbl="parChTrans1D4" presStyleIdx="3" presStyleCnt="15" custSzX="360000"/>
      <dgm:spPr/>
      <dgm:t>
        <a:bodyPr/>
        <a:lstStyle/>
        <a:p>
          <a:endParaRPr lang="en-US"/>
        </a:p>
      </dgm:t>
    </dgm:pt>
    <dgm:pt modelId="{D25108F8-6F09-5244-9AE7-90675D8512EB}" type="pres">
      <dgm:prSet presAssocID="{9C22B1B3-A2A0-5945-B425-69FB1391518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680872A-EBCC-CF40-9B5C-18DD346CBC88}" type="pres">
      <dgm:prSet presAssocID="{9C22B1B3-A2A0-5945-B425-69FB13915183}" presName="rootComposite" presStyleCnt="0"/>
      <dgm:spPr/>
      <dgm:t>
        <a:bodyPr/>
        <a:lstStyle/>
        <a:p>
          <a:endParaRPr lang="de-DE"/>
        </a:p>
      </dgm:t>
    </dgm:pt>
    <dgm:pt modelId="{DBBC5EED-1277-864A-8EA6-4B6FC19D67FF}" type="pres">
      <dgm:prSet presAssocID="{9C22B1B3-A2A0-5945-B425-69FB13915183}" presName="rootText" presStyleLbl="node4" presStyleIdx="3" presStyleCnt="15" custScaleX="60584" custScaleY="71589" custLinFactY="-83876" custLinFactNeighborX="-161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2C9CAE-0DD3-954D-A5D7-7F1EBB99D63E}" type="pres">
      <dgm:prSet presAssocID="{9C22B1B3-A2A0-5945-B425-69FB13915183}" presName="rootConnector" presStyleLbl="node4" presStyleIdx="3" presStyleCnt="15"/>
      <dgm:spPr/>
      <dgm:t>
        <a:bodyPr/>
        <a:lstStyle/>
        <a:p>
          <a:endParaRPr lang="en-US"/>
        </a:p>
      </dgm:t>
    </dgm:pt>
    <dgm:pt modelId="{52DF0B8F-BD49-EA42-B583-533926BA11E7}" type="pres">
      <dgm:prSet presAssocID="{9C22B1B3-A2A0-5945-B425-69FB13915183}" presName="hierChild4" presStyleCnt="0"/>
      <dgm:spPr/>
      <dgm:t>
        <a:bodyPr/>
        <a:lstStyle/>
        <a:p>
          <a:endParaRPr lang="de-DE"/>
        </a:p>
      </dgm:t>
    </dgm:pt>
    <dgm:pt modelId="{C6AE0C62-E97A-BA48-8FDA-6A40E8C37117}" type="pres">
      <dgm:prSet presAssocID="{9C22B1B3-A2A0-5945-B425-69FB13915183}" presName="hierChild5" presStyleCnt="0"/>
      <dgm:spPr/>
      <dgm:t>
        <a:bodyPr/>
        <a:lstStyle/>
        <a:p>
          <a:endParaRPr lang="de-DE"/>
        </a:p>
      </dgm:t>
    </dgm:pt>
    <dgm:pt modelId="{5801621B-D11D-3D45-8F7C-4E06F217A5DB}" type="pres">
      <dgm:prSet presAssocID="{6961DBCC-E39A-6B48-A9F9-7067E21984D7}" presName="Name37" presStyleLbl="parChTrans1D4" presStyleIdx="4" presStyleCnt="15" custSzX="360000"/>
      <dgm:spPr/>
      <dgm:t>
        <a:bodyPr/>
        <a:lstStyle/>
        <a:p>
          <a:endParaRPr lang="en-US"/>
        </a:p>
      </dgm:t>
    </dgm:pt>
    <dgm:pt modelId="{EF66EE26-6949-BD48-A676-E4CCCBDE2E46}" type="pres">
      <dgm:prSet presAssocID="{B2A9F2D5-25DB-2B4D-AC9C-19D15F21B3C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637B27-0068-6140-ABF7-A2DD365E1F02}" type="pres">
      <dgm:prSet presAssocID="{B2A9F2D5-25DB-2B4D-AC9C-19D15F21B3C3}" presName="rootComposite" presStyleCnt="0"/>
      <dgm:spPr/>
      <dgm:t>
        <a:bodyPr/>
        <a:lstStyle/>
        <a:p>
          <a:endParaRPr lang="de-DE"/>
        </a:p>
      </dgm:t>
    </dgm:pt>
    <dgm:pt modelId="{8D1D6D64-E28D-8C43-86C7-BA903464FF2E}" type="pres">
      <dgm:prSet presAssocID="{B2A9F2D5-25DB-2B4D-AC9C-19D15F21B3C3}" presName="rootText" presStyleLbl="node4" presStyleIdx="4" presStyleCnt="15" custScaleX="60584" custScaleY="93960" custLinFactY="-100000" custLinFactNeighborX="-1612" custLinFactNeighborY="-1258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1CD0D0-6C6B-7043-A639-185F97A9F952}" type="pres">
      <dgm:prSet presAssocID="{B2A9F2D5-25DB-2B4D-AC9C-19D15F21B3C3}" presName="rootConnector" presStyleLbl="node4" presStyleIdx="4" presStyleCnt="15"/>
      <dgm:spPr/>
      <dgm:t>
        <a:bodyPr/>
        <a:lstStyle/>
        <a:p>
          <a:endParaRPr lang="en-US"/>
        </a:p>
      </dgm:t>
    </dgm:pt>
    <dgm:pt modelId="{02EE1EE5-165F-7E4B-8B15-7510F4BDBFE0}" type="pres">
      <dgm:prSet presAssocID="{B2A9F2D5-25DB-2B4D-AC9C-19D15F21B3C3}" presName="hierChild4" presStyleCnt="0"/>
      <dgm:spPr/>
      <dgm:t>
        <a:bodyPr/>
        <a:lstStyle/>
        <a:p>
          <a:endParaRPr lang="de-DE"/>
        </a:p>
      </dgm:t>
    </dgm:pt>
    <dgm:pt modelId="{762ADCC9-FAB6-BD43-B898-77D7441EDB23}" type="pres">
      <dgm:prSet presAssocID="{B2A9F2D5-25DB-2B4D-AC9C-19D15F21B3C3}" presName="hierChild5" presStyleCnt="0"/>
      <dgm:spPr/>
      <dgm:t>
        <a:bodyPr/>
        <a:lstStyle/>
        <a:p>
          <a:endParaRPr lang="de-DE"/>
        </a:p>
      </dgm:t>
    </dgm:pt>
    <dgm:pt modelId="{B3D53DAB-5B5C-3A4A-99D9-56AA046880FA}" type="pres">
      <dgm:prSet presAssocID="{F5676496-2C5A-1247-8B12-A4A5B095F682}" presName="hierChild5" presStyleCnt="0"/>
      <dgm:spPr/>
      <dgm:t>
        <a:bodyPr/>
        <a:lstStyle/>
        <a:p>
          <a:endParaRPr lang="de-DE"/>
        </a:p>
      </dgm:t>
    </dgm:pt>
    <dgm:pt modelId="{4CE2A03E-4241-CD43-8034-2B43EC0CB7E4}" type="pres">
      <dgm:prSet presAssocID="{F76D4DBC-AD91-9C4A-B0AB-2BB9496D9DA4}" presName="Name37" presStyleLbl="parChTrans1D3" presStyleIdx="2" presStyleCnt="15" custSzX="360000" custSzY="230400"/>
      <dgm:spPr/>
      <dgm:t>
        <a:bodyPr/>
        <a:lstStyle/>
        <a:p>
          <a:endParaRPr lang="en-US"/>
        </a:p>
      </dgm:t>
    </dgm:pt>
    <dgm:pt modelId="{630E8A32-6BCC-5248-8210-72BB807FEA4A}" type="pres">
      <dgm:prSet presAssocID="{B98E8A65-DAE6-5142-838D-F2333E051B4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D5DF235-CE8E-3A48-8751-FAA6230F4A82}" type="pres">
      <dgm:prSet presAssocID="{B98E8A65-DAE6-5142-838D-F2333E051B4E}" presName="rootComposite" presStyleCnt="0"/>
      <dgm:spPr/>
      <dgm:t>
        <a:bodyPr/>
        <a:lstStyle/>
        <a:p>
          <a:endParaRPr lang="de-DE"/>
        </a:p>
      </dgm:t>
    </dgm:pt>
    <dgm:pt modelId="{B03F07C6-5ED9-704D-B407-49075FAA833F}" type="pres">
      <dgm:prSet presAssocID="{B98E8A65-DAE6-5142-838D-F2333E051B4E}" presName="rootText" presStyleLbl="node3" presStyleIdx="2" presStyleCnt="15" custScaleX="60584" custScaleY="71589" custLinFactNeighborX="-8601" custLinFactNeighborY="-150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53928-8764-774D-B7F1-F91BBFF1A6E2}" type="pres">
      <dgm:prSet presAssocID="{B98E8A65-DAE6-5142-838D-F2333E051B4E}" presName="rootConnector" presStyleLbl="node3" presStyleIdx="2" presStyleCnt="15"/>
      <dgm:spPr/>
      <dgm:t>
        <a:bodyPr/>
        <a:lstStyle/>
        <a:p>
          <a:endParaRPr lang="en-US"/>
        </a:p>
      </dgm:t>
    </dgm:pt>
    <dgm:pt modelId="{845BFF3B-A577-9441-990D-FF5AB5B7E7B9}" type="pres">
      <dgm:prSet presAssocID="{B98E8A65-DAE6-5142-838D-F2333E051B4E}" presName="hierChild4" presStyleCnt="0"/>
      <dgm:spPr/>
      <dgm:t>
        <a:bodyPr/>
        <a:lstStyle/>
        <a:p>
          <a:endParaRPr lang="de-DE"/>
        </a:p>
      </dgm:t>
    </dgm:pt>
    <dgm:pt modelId="{70737E63-21CC-CA47-A9A2-FBD3FEE43374}" type="pres">
      <dgm:prSet presAssocID="{7BD3CD48-B635-F84E-A55E-7394C9B475F9}" presName="Name37" presStyleLbl="parChTrans1D4" presStyleIdx="5" presStyleCnt="15" custSzX="360000" custSzY="230400"/>
      <dgm:spPr/>
      <dgm:t>
        <a:bodyPr/>
        <a:lstStyle/>
        <a:p>
          <a:endParaRPr lang="en-US"/>
        </a:p>
      </dgm:t>
    </dgm:pt>
    <dgm:pt modelId="{43F366B8-D1CB-C549-B418-282964190BFF}" type="pres">
      <dgm:prSet presAssocID="{1C765035-DBF9-084C-AE44-9E39D8B5F1F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679312BC-CA58-1047-8BF8-20FBC9373E68}" type="pres">
      <dgm:prSet presAssocID="{1C765035-DBF9-084C-AE44-9E39D8B5F1F9}" presName="rootComposite" presStyleCnt="0"/>
      <dgm:spPr/>
      <dgm:t>
        <a:bodyPr/>
        <a:lstStyle/>
        <a:p>
          <a:endParaRPr lang="de-DE"/>
        </a:p>
      </dgm:t>
    </dgm:pt>
    <dgm:pt modelId="{53C3E761-43EF-4546-8B7A-300EBFBA1D22}" type="pres">
      <dgm:prSet presAssocID="{1C765035-DBF9-084C-AE44-9E39D8B5F1F9}" presName="rootText" presStyleLbl="node4" presStyleIdx="5" presStyleCnt="15" custScaleX="60584" custScaleY="71589" custLinFactNeighborX="-10214" custLinFactNeighborY="-569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2B413E-68AE-0A48-86D0-1C7232351BBE}" type="pres">
      <dgm:prSet presAssocID="{1C765035-DBF9-084C-AE44-9E39D8B5F1F9}" presName="rootConnector" presStyleLbl="node4" presStyleIdx="5" presStyleCnt="15"/>
      <dgm:spPr/>
      <dgm:t>
        <a:bodyPr/>
        <a:lstStyle/>
        <a:p>
          <a:endParaRPr lang="en-US"/>
        </a:p>
      </dgm:t>
    </dgm:pt>
    <dgm:pt modelId="{73FB8EC6-9577-0A42-8050-A528856100BE}" type="pres">
      <dgm:prSet presAssocID="{1C765035-DBF9-084C-AE44-9E39D8B5F1F9}" presName="hierChild4" presStyleCnt="0"/>
      <dgm:spPr/>
      <dgm:t>
        <a:bodyPr/>
        <a:lstStyle/>
        <a:p>
          <a:endParaRPr lang="de-DE"/>
        </a:p>
      </dgm:t>
    </dgm:pt>
    <dgm:pt modelId="{A183C5C6-0D8F-554D-817C-172DB1AF96DE}" type="pres">
      <dgm:prSet presAssocID="{1C765035-DBF9-084C-AE44-9E39D8B5F1F9}" presName="hierChild5" presStyleCnt="0"/>
      <dgm:spPr/>
      <dgm:t>
        <a:bodyPr/>
        <a:lstStyle/>
        <a:p>
          <a:endParaRPr lang="de-DE"/>
        </a:p>
      </dgm:t>
    </dgm:pt>
    <dgm:pt modelId="{07222832-7EC8-C542-AF60-B50CCB7AC0EB}" type="pres">
      <dgm:prSet presAssocID="{5D7B7BC0-5C48-FC4F-8CDC-5579F1FA05C1}" presName="Name37" presStyleLbl="parChTrans1D4" presStyleIdx="6" presStyleCnt="15" custSzX="360000" custSzY="230400"/>
      <dgm:spPr/>
      <dgm:t>
        <a:bodyPr/>
        <a:lstStyle/>
        <a:p>
          <a:endParaRPr lang="en-US"/>
        </a:p>
      </dgm:t>
    </dgm:pt>
    <dgm:pt modelId="{A221A16F-A7F6-DA40-8556-5E28EFA02018}" type="pres">
      <dgm:prSet presAssocID="{54EED228-F528-AD40-B275-563B88C03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2C62131-2765-7D41-8FD9-2C1823B6C710}" type="pres">
      <dgm:prSet presAssocID="{54EED228-F528-AD40-B275-563B88C03C79}" presName="rootComposite" presStyleCnt="0"/>
      <dgm:spPr/>
      <dgm:t>
        <a:bodyPr/>
        <a:lstStyle/>
        <a:p>
          <a:endParaRPr lang="de-DE"/>
        </a:p>
      </dgm:t>
    </dgm:pt>
    <dgm:pt modelId="{A9556DC1-346F-0F43-A449-561A045C68D1}" type="pres">
      <dgm:prSet presAssocID="{54EED228-F528-AD40-B275-563B88C03C79}" presName="rootText" presStyleLbl="node4" presStyleIdx="6" presStyleCnt="15" custScaleX="60584" custScaleY="71589" custLinFactNeighborX="-10214" custLinFactNeighborY="-989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1FEA05-6671-6D41-AD55-A85BF5D8321D}" type="pres">
      <dgm:prSet presAssocID="{54EED228-F528-AD40-B275-563B88C03C79}" presName="rootConnector" presStyleLbl="node4" presStyleIdx="6" presStyleCnt="15"/>
      <dgm:spPr/>
      <dgm:t>
        <a:bodyPr/>
        <a:lstStyle/>
        <a:p>
          <a:endParaRPr lang="en-US"/>
        </a:p>
      </dgm:t>
    </dgm:pt>
    <dgm:pt modelId="{79004BC8-9CA9-C84D-BF2B-A9BC9C48CC71}" type="pres">
      <dgm:prSet presAssocID="{54EED228-F528-AD40-B275-563B88C03C79}" presName="hierChild4" presStyleCnt="0"/>
      <dgm:spPr/>
      <dgm:t>
        <a:bodyPr/>
        <a:lstStyle/>
        <a:p>
          <a:endParaRPr lang="de-DE"/>
        </a:p>
      </dgm:t>
    </dgm:pt>
    <dgm:pt modelId="{8FC1F51E-4FBA-9F43-ACDE-45AD55D98850}" type="pres">
      <dgm:prSet presAssocID="{54EED228-F528-AD40-B275-563B88C03C79}" presName="hierChild5" presStyleCnt="0"/>
      <dgm:spPr/>
      <dgm:t>
        <a:bodyPr/>
        <a:lstStyle/>
        <a:p>
          <a:endParaRPr lang="de-DE"/>
        </a:p>
      </dgm:t>
    </dgm:pt>
    <dgm:pt modelId="{7CEDA3C1-89EB-3D4D-B78D-718E4E3903B5}" type="pres">
      <dgm:prSet presAssocID="{04C94BBB-F676-6641-B5D9-1377C77CF8C4}" presName="Name37" presStyleLbl="parChTrans1D4" presStyleIdx="7" presStyleCnt="15" custSzX="360000"/>
      <dgm:spPr/>
      <dgm:t>
        <a:bodyPr/>
        <a:lstStyle/>
        <a:p>
          <a:endParaRPr lang="en-US"/>
        </a:p>
      </dgm:t>
    </dgm:pt>
    <dgm:pt modelId="{C36D2E85-E046-324B-A40B-5D17D62EC8F3}" type="pres">
      <dgm:prSet presAssocID="{633E6A8B-69FB-1044-B5BD-8ABD9707D3DB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10B6151F-7792-124F-A42B-A03666081A1D}" type="pres">
      <dgm:prSet presAssocID="{633E6A8B-69FB-1044-B5BD-8ABD9707D3DB}" presName="rootComposite" presStyleCnt="0"/>
      <dgm:spPr/>
      <dgm:t>
        <a:bodyPr/>
        <a:lstStyle/>
        <a:p>
          <a:endParaRPr lang="de-DE"/>
        </a:p>
      </dgm:t>
    </dgm:pt>
    <dgm:pt modelId="{E82E3C91-FD34-6D44-82FF-60FB71BE57F2}" type="pres">
      <dgm:prSet presAssocID="{633E6A8B-69FB-1044-B5BD-8ABD9707D3DB}" presName="rootText" presStyleLbl="node4" presStyleIdx="7" presStyleCnt="15" custScaleX="60584" custScaleY="93960" custLinFactY="-41941" custLinFactNeighborX="-1021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C6ACF-B3D5-434B-B83D-028B0FAAD3AB}" type="pres">
      <dgm:prSet presAssocID="{633E6A8B-69FB-1044-B5BD-8ABD9707D3DB}" presName="rootConnector" presStyleLbl="node4" presStyleIdx="7" presStyleCnt="15"/>
      <dgm:spPr/>
      <dgm:t>
        <a:bodyPr/>
        <a:lstStyle/>
        <a:p>
          <a:endParaRPr lang="en-US"/>
        </a:p>
      </dgm:t>
    </dgm:pt>
    <dgm:pt modelId="{D8C53937-CEB0-404F-8C45-7538A498E1EC}" type="pres">
      <dgm:prSet presAssocID="{633E6A8B-69FB-1044-B5BD-8ABD9707D3DB}" presName="hierChild4" presStyleCnt="0"/>
      <dgm:spPr/>
      <dgm:t>
        <a:bodyPr/>
        <a:lstStyle/>
        <a:p>
          <a:endParaRPr lang="de-DE"/>
        </a:p>
      </dgm:t>
    </dgm:pt>
    <dgm:pt modelId="{DCDF63D7-B81F-8D44-9078-92D05563034D}" type="pres">
      <dgm:prSet presAssocID="{633E6A8B-69FB-1044-B5BD-8ABD9707D3DB}" presName="hierChild5" presStyleCnt="0"/>
      <dgm:spPr/>
      <dgm:t>
        <a:bodyPr/>
        <a:lstStyle/>
        <a:p>
          <a:endParaRPr lang="de-DE"/>
        </a:p>
      </dgm:t>
    </dgm:pt>
    <dgm:pt modelId="{A475BCBD-3428-ED4A-A621-DE28B96FA5B8}" type="pres">
      <dgm:prSet presAssocID="{4AC26807-3C03-224B-ACA3-6E24C73FFD44}" presName="Name37" presStyleLbl="parChTrans1D4" presStyleIdx="8" presStyleCnt="15" custSzX="360000"/>
      <dgm:spPr/>
      <dgm:t>
        <a:bodyPr/>
        <a:lstStyle/>
        <a:p>
          <a:endParaRPr lang="en-US"/>
        </a:p>
      </dgm:t>
    </dgm:pt>
    <dgm:pt modelId="{36C78BB6-8D5F-B549-BD9E-EA44FB3A9324}" type="pres">
      <dgm:prSet presAssocID="{0D02D5BB-1B64-784A-B94D-8CD41D486AD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42EBB36-C424-AB45-9587-9FE2A2688B8B}" type="pres">
      <dgm:prSet presAssocID="{0D02D5BB-1B64-784A-B94D-8CD41D486AD1}" presName="rootComposite" presStyleCnt="0"/>
      <dgm:spPr/>
      <dgm:t>
        <a:bodyPr/>
        <a:lstStyle/>
        <a:p>
          <a:endParaRPr lang="de-DE"/>
        </a:p>
      </dgm:t>
    </dgm:pt>
    <dgm:pt modelId="{A7DEEA44-3136-F342-88CB-739A2478184E}" type="pres">
      <dgm:prSet presAssocID="{0D02D5BB-1B64-784A-B94D-8CD41D486AD1}" presName="rootText" presStyleLbl="node4" presStyleIdx="8" presStyleCnt="15" custScaleX="60584" custScaleY="71589" custLinFactY="-83877" custLinFactNeighborX="-1021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6BC727-EDB4-6340-859D-A60770CE489E}" type="pres">
      <dgm:prSet presAssocID="{0D02D5BB-1B64-784A-B94D-8CD41D486AD1}" presName="rootConnector" presStyleLbl="node4" presStyleIdx="8" presStyleCnt="15"/>
      <dgm:spPr/>
      <dgm:t>
        <a:bodyPr/>
        <a:lstStyle/>
        <a:p>
          <a:endParaRPr lang="en-US"/>
        </a:p>
      </dgm:t>
    </dgm:pt>
    <dgm:pt modelId="{175AFEA0-081E-8B47-8F13-85DA9C342A33}" type="pres">
      <dgm:prSet presAssocID="{0D02D5BB-1B64-784A-B94D-8CD41D486AD1}" presName="hierChild4" presStyleCnt="0"/>
      <dgm:spPr/>
      <dgm:t>
        <a:bodyPr/>
        <a:lstStyle/>
        <a:p>
          <a:endParaRPr lang="de-DE"/>
        </a:p>
      </dgm:t>
    </dgm:pt>
    <dgm:pt modelId="{044F8614-1528-D84D-BD72-719793B449BD}" type="pres">
      <dgm:prSet presAssocID="{0D02D5BB-1B64-784A-B94D-8CD41D486AD1}" presName="hierChild5" presStyleCnt="0"/>
      <dgm:spPr/>
      <dgm:t>
        <a:bodyPr/>
        <a:lstStyle/>
        <a:p>
          <a:endParaRPr lang="de-DE"/>
        </a:p>
      </dgm:t>
    </dgm:pt>
    <dgm:pt modelId="{59C1B664-9F0C-8A4B-ADB1-E577B7EE69BC}" type="pres">
      <dgm:prSet presAssocID="{B98E8A65-DAE6-5142-838D-F2333E051B4E}" presName="hierChild5" presStyleCnt="0"/>
      <dgm:spPr/>
      <dgm:t>
        <a:bodyPr/>
        <a:lstStyle/>
        <a:p>
          <a:endParaRPr lang="de-DE"/>
        </a:p>
      </dgm:t>
    </dgm:pt>
    <dgm:pt modelId="{9F35D876-5CDB-2543-965A-6A908834843D}" type="pres">
      <dgm:prSet presAssocID="{7C1DD4C9-6E61-A94D-BE2F-607AA1D7A31C}" presName="hierChild5" presStyleCnt="0"/>
      <dgm:spPr/>
      <dgm:t>
        <a:bodyPr/>
        <a:lstStyle/>
        <a:p>
          <a:endParaRPr lang="de-DE"/>
        </a:p>
      </dgm:t>
    </dgm:pt>
    <dgm:pt modelId="{0CC00D1F-3857-6C41-B8AC-648BAA7CF4FD}" type="pres">
      <dgm:prSet presAssocID="{9898E29E-82CB-D945-82CA-082720C07B45}" presName="Name37" presStyleLbl="parChTrans1D2" presStyleIdx="1" presStyleCnt="6" custSzX="360000" custSzY="230401"/>
      <dgm:spPr/>
      <dgm:t>
        <a:bodyPr/>
        <a:lstStyle/>
        <a:p>
          <a:endParaRPr lang="en-US"/>
        </a:p>
      </dgm:t>
    </dgm:pt>
    <dgm:pt modelId="{52CABA87-8AB5-0347-9A6A-971C0D10322B}" type="pres">
      <dgm:prSet presAssocID="{DC5F4C98-F7A6-834D-8199-C6DE853927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6994E98-B530-F843-ABEE-245FB52825A6}" type="pres">
      <dgm:prSet presAssocID="{DC5F4C98-F7A6-834D-8199-C6DE85392782}" presName="rootComposite" presStyleCnt="0"/>
      <dgm:spPr/>
      <dgm:t>
        <a:bodyPr/>
        <a:lstStyle/>
        <a:p>
          <a:endParaRPr lang="de-DE"/>
        </a:p>
      </dgm:t>
    </dgm:pt>
    <dgm:pt modelId="{A62A9869-D295-174B-9997-DC714538F8CD}" type="pres">
      <dgm:prSet presAssocID="{DC5F4C98-F7A6-834D-8199-C6DE85392782}" presName="rootText" presStyleLbl="node2" presStyleIdx="1" presStyleCnt="6" custScaleX="55076" custScaleY="71589" custLinFactNeighborX="-38723" custLinFactNeighborY="-75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E01C60-56DD-354C-9FC5-3BA301869643}" type="pres">
      <dgm:prSet presAssocID="{DC5F4C98-F7A6-834D-8199-C6DE85392782}" presName="rootConnector" presStyleLbl="node2" presStyleIdx="1" presStyleCnt="6"/>
      <dgm:spPr/>
      <dgm:t>
        <a:bodyPr/>
        <a:lstStyle/>
        <a:p>
          <a:endParaRPr lang="en-US"/>
        </a:p>
      </dgm:t>
    </dgm:pt>
    <dgm:pt modelId="{2D4A336B-EB4C-C041-947D-4CD28B9E882C}" type="pres">
      <dgm:prSet presAssocID="{DC5F4C98-F7A6-834D-8199-C6DE85392782}" presName="hierChild4" presStyleCnt="0"/>
      <dgm:spPr/>
      <dgm:t>
        <a:bodyPr/>
        <a:lstStyle/>
        <a:p>
          <a:endParaRPr lang="de-DE"/>
        </a:p>
      </dgm:t>
    </dgm:pt>
    <dgm:pt modelId="{61D410D0-F555-4C49-8784-553968870631}" type="pres">
      <dgm:prSet presAssocID="{C069DB2B-2004-7840-9BAB-8020C5CC2EFE}" presName="Name37" presStyleLbl="parChTrans1D3" presStyleIdx="3" presStyleCnt="15" custSzX="360000" custSzY="230400"/>
      <dgm:spPr/>
      <dgm:t>
        <a:bodyPr/>
        <a:lstStyle/>
        <a:p>
          <a:endParaRPr lang="en-US"/>
        </a:p>
      </dgm:t>
    </dgm:pt>
    <dgm:pt modelId="{39C8CD4F-6D4D-2341-93BA-F761B60EB5FD}" type="pres">
      <dgm:prSet presAssocID="{6F87B29D-58D0-284B-9E8F-9D048E1DFDE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F57D9D7-7DA8-3142-9516-4308C7B0D2C0}" type="pres">
      <dgm:prSet presAssocID="{6F87B29D-58D0-284B-9E8F-9D048E1DFDEC}" presName="rootComposite" presStyleCnt="0"/>
      <dgm:spPr/>
      <dgm:t>
        <a:bodyPr/>
        <a:lstStyle/>
        <a:p>
          <a:endParaRPr lang="de-DE"/>
        </a:p>
      </dgm:t>
    </dgm:pt>
    <dgm:pt modelId="{18F133EE-5A30-9D4F-A9F4-20ECCA44DA12}" type="pres">
      <dgm:prSet presAssocID="{6F87B29D-58D0-284B-9E8F-9D048E1DFDEC}" presName="rootText" presStyleLbl="node3" presStyleIdx="3" presStyleCnt="15" custScaleX="60584" custScaleY="71589" custLinFactNeighborX="-17737" custLinFactNeighborY="-150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0F2BB-1695-C246-91EF-BE367B840AC2}" type="pres">
      <dgm:prSet presAssocID="{6F87B29D-58D0-284B-9E8F-9D048E1DFDEC}" presName="rootConnector" presStyleLbl="node3" presStyleIdx="3" presStyleCnt="15"/>
      <dgm:spPr/>
      <dgm:t>
        <a:bodyPr/>
        <a:lstStyle/>
        <a:p>
          <a:endParaRPr lang="en-US"/>
        </a:p>
      </dgm:t>
    </dgm:pt>
    <dgm:pt modelId="{1FB7DFBA-AD0F-C642-87D3-E946D6CA454A}" type="pres">
      <dgm:prSet presAssocID="{6F87B29D-58D0-284B-9E8F-9D048E1DFDEC}" presName="hierChild4" presStyleCnt="0"/>
      <dgm:spPr/>
      <dgm:t>
        <a:bodyPr/>
        <a:lstStyle/>
        <a:p>
          <a:endParaRPr lang="de-DE"/>
        </a:p>
      </dgm:t>
    </dgm:pt>
    <dgm:pt modelId="{221F575B-7A07-4B22-B30C-55EDBF09B77F}" type="pres">
      <dgm:prSet presAssocID="{68EAD0F9-C6E4-4EC8-BC21-63D7B0CD8B07}" presName="Name37" presStyleLbl="parChTrans1D4" presStyleIdx="9" presStyleCnt="15" custSzX="360000" custSzY="230400"/>
      <dgm:spPr/>
      <dgm:t>
        <a:bodyPr/>
        <a:lstStyle/>
        <a:p>
          <a:endParaRPr lang="de-DE"/>
        </a:p>
      </dgm:t>
    </dgm:pt>
    <dgm:pt modelId="{8F0D7037-A4CA-42E7-B841-959586654DB9}" type="pres">
      <dgm:prSet presAssocID="{300FF91C-3AC1-4BC6-9001-1A72C56B91E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5B8A704-9FF8-4129-9C80-4FDCF6D6BC7A}" type="pres">
      <dgm:prSet presAssocID="{300FF91C-3AC1-4BC6-9001-1A72C56B91E3}" presName="rootComposite" presStyleCnt="0"/>
      <dgm:spPr/>
      <dgm:t>
        <a:bodyPr/>
        <a:lstStyle/>
        <a:p>
          <a:endParaRPr lang="de-DE"/>
        </a:p>
      </dgm:t>
    </dgm:pt>
    <dgm:pt modelId="{D28F7E55-7AF1-4712-835A-2B414229FB09}" type="pres">
      <dgm:prSet presAssocID="{300FF91C-3AC1-4BC6-9001-1A72C56B91E3}" presName="rootText" presStyleLbl="node4" presStyleIdx="9" presStyleCnt="15" custScaleX="60584" custScaleY="71589" custLinFactNeighborX="-19901" custLinFactNeighborY="-5699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91DC434-73A4-4035-983F-E80503E431FE}" type="pres">
      <dgm:prSet presAssocID="{300FF91C-3AC1-4BC6-9001-1A72C56B91E3}" presName="rootConnector" presStyleLbl="node4" presStyleIdx="9" presStyleCnt="15"/>
      <dgm:spPr/>
      <dgm:t>
        <a:bodyPr/>
        <a:lstStyle/>
        <a:p>
          <a:endParaRPr lang="de-DE"/>
        </a:p>
      </dgm:t>
    </dgm:pt>
    <dgm:pt modelId="{EEF0B8D0-F65E-40E6-8A24-8DBB70E8D7C3}" type="pres">
      <dgm:prSet presAssocID="{300FF91C-3AC1-4BC6-9001-1A72C56B91E3}" presName="hierChild4" presStyleCnt="0"/>
      <dgm:spPr/>
      <dgm:t>
        <a:bodyPr/>
        <a:lstStyle/>
        <a:p>
          <a:endParaRPr lang="de-DE"/>
        </a:p>
      </dgm:t>
    </dgm:pt>
    <dgm:pt modelId="{1588424F-844D-4B86-BD24-5E98F54618B8}" type="pres">
      <dgm:prSet presAssocID="{300FF91C-3AC1-4BC6-9001-1A72C56B91E3}" presName="hierChild5" presStyleCnt="0"/>
      <dgm:spPr/>
      <dgm:t>
        <a:bodyPr/>
        <a:lstStyle/>
        <a:p>
          <a:endParaRPr lang="de-DE"/>
        </a:p>
      </dgm:t>
    </dgm:pt>
    <dgm:pt modelId="{550A4EFB-8806-FA41-B532-7F4F34D9B045}" type="pres">
      <dgm:prSet presAssocID="{4742C2C6-DA36-9145-A979-830D73D1662F}" presName="Name37" presStyleLbl="parChTrans1D4" presStyleIdx="10" presStyleCnt="15" custSzX="360000" custSzY="230400"/>
      <dgm:spPr/>
      <dgm:t>
        <a:bodyPr/>
        <a:lstStyle/>
        <a:p>
          <a:endParaRPr lang="de-DE"/>
        </a:p>
      </dgm:t>
    </dgm:pt>
    <dgm:pt modelId="{77664193-81A0-504C-B7BB-DB2A74B851D9}" type="pres">
      <dgm:prSet presAssocID="{A7FAD078-4C28-C243-A3A5-238CADCC3B7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6DF554B-A0A1-F142-9204-676C2F005DDC}" type="pres">
      <dgm:prSet presAssocID="{A7FAD078-4C28-C243-A3A5-238CADCC3B7A}" presName="rootComposite" presStyleCnt="0"/>
      <dgm:spPr/>
      <dgm:t>
        <a:bodyPr/>
        <a:lstStyle/>
        <a:p>
          <a:endParaRPr lang="de-DE"/>
        </a:p>
      </dgm:t>
    </dgm:pt>
    <dgm:pt modelId="{FCB5B16A-7302-B043-9A99-C9A1BC446184}" type="pres">
      <dgm:prSet presAssocID="{A7FAD078-4C28-C243-A3A5-238CADCC3B7A}" presName="rootText" presStyleLbl="node4" presStyleIdx="10" presStyleCnt="15" custScaleX="60584" custScaleY="71589" custLinFactNeighborX="-19902" custLinFactNeighborY="-989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9EFE9F-7C1A-ED4C-99E9-4E40113D1F73}" type="pres">
      <dgm:prSet presAssocID="{A7FAD078-4C28-C243-A3A5-238CADCC3B7A}" presName="rootConnector" presStyleLbl="node4" presStyleIdx="10" presStyleCnt="15"/>
      <dgm:spPr/>
      <dgm:t>
        <a:bodyPr/>
        <a:lstStyle/>
        <a:p>
          <a:endParaRPr lang="en-US"/>
        </a:p>
      </dgm:t>
    </dgm:pt>
    <dgm:pt modelId="{6B546E08-F355-AE4D-87A6-7519D6F4BC39}" type="pres">
      <dgm:prSet presAssocID="{A7FAD078-4C28-C243-A3A5-238CADCC3B7A}" presName="hierChild4" presStyleCnt="0"/>
      <dgm:spPr/>
      <dgm:t>
        <a:bodyPr/>
        <a:lstStyle/>
        <a:p>
          <a:endParaRPr lang="de-DE"/>
        </a:p>
      </dgm:t>
    </dgm:pt>
    <dgm:pt modelId="{93EB6473-ED39-5646-9374-5672DAAA1CBD}" type="pres">
      <dgm:prSet presAssocID="{A7FAD078-4C28-C243-A3A5-238CADCC3B7A}" presName="hierChild5" presStyleCnt="0"/>
      <dgm:spPr/>
      <dgm:t>
        <a:bodyPr/>
        <a:lstStyle/>
        <a:p>
          <a:endParaRPr lang="de-DE"/>
        </a:p>
      </dgm:t>
    </dgm:pt>
    <dgm:pt modelId="{4DC24317-EEF7-5645-8A2B-DC6492295266}" type="pres">
      <dgm:prSet presAssocID="{6F87B29D-58D0-284B-9E8F-9D048E1DFDEC}" presName="hierChild5" presStyleCnt="0"/>
      <dgm:spPr/>
      <dgm:t>
        <a:bodyPr/>
        <a:lstStyle/>
        <a:p>
          <a:endParaRPr lang="de-DE"/>
        </a:p>
      </dgm:t>
    </dgm:pt>
    <dgm:pt modelId="{8332A458-E319-A942-AE4C-21F06B0969C5}" type="pres">
      <dgm:prSet presAssocID="{0F27F9C3-206D-1243-A14F-FF0B93D7BE1B}" presName="Name37" presStyleLbl="parChTrans1D3" presStyleIdx="4" presStyleCnt="15" custSzX="360000" custSzY="230400"/>
      <dgm:spPr/>
      <dgm:t>
        <a:bodyPr/>
        <a:lstStyle/>
        <a:p>
          <a:endParaRPr lang="en-US"/>
        </a:p>
      </dgm:t>
    </dgm:pt>
    <dgm:pt modelId="{C6D81DE8-FDA2-314C-A607-ADBF6E840011}" type="pres">
      <dgm:prSet presAssocID="{0099B602-E349-914D-967B-8FF48996551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D86FDD7-0652-7749-B4FE-EBB2B0E66B8B}" type="pres">
      <dgm:prSet presAssocID="{0099B602-E349-914D-967B-8FF48996551E}" presName="rootComposite" presStyleCnt="0"/>
      <dgm:spPr/>
      <dgm:t>
        <a:bodyPr/>
        <a:lstStyle/>
        <a:p>
          <a:endParaRPr lang="de-DE"/>
        </a:p>
      </dgm:t>
    </dgm:pt>
    <dgm:pt modelId="{894066F4-C13C-E14B-B565-9B5A0D10E28B}" type="pres">
      <dgm:prSet presAssocID="{0099B602-E349-914D-967B-8FF48996551E}" presName="rootText" presStyleLbl="node3" presStyleIdx="4" presStyleCnt="15" custScaleX="60584" custScaleY="71589" custLinFactNeighborX="-38719" custLinFactNeighborY="-150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7FAB02-AB38-2541-8CB7-BEDDB04C3977}" type="pres">
      <dgm:prSet presAssocID="{0099B602-E349-914D-967B-8FF48996551E}" presName="rootConnector" presStyleLbl="node3" presStyleIdx="4" presStyleCnt="15"/>
      <dgm:spPr/>
      <dgm:t>
        <a:bodyPr/>
        <a:lstStyle/>
        <a:p>
          <a:endParaRPr lang="en-US"/>
        </a:p>
      </dgm:t>
    </dgm:pt>
    <dgm:pt modelId="{FEBEDB2B-4616-1541-8666-E3EBD0151DD2}" type="pres">
      <dgm:prSet presAssocID="{0099B602-E349-914D-967B-8FF48996551E}" presName="hierChild4" presStyleCnt="0"/>
      <dgm:spPr/>
      <dgm:t>
        <a:bodyPr/>
        <a:lstStyle/>
        <a:p>
          <a:endParaRPr lang="de-DE"/>
        </a:p>
      </dgm:t>
    </dgm:pt>
    <dgm:pt modelId="{9DD6C18B-7A52-DB4D-84C6-24CE8D5686DA}" type="pres">
      <dgm:prSet presAssocID="{0099B602-E349-914D-967B-8FF48996551E}" presName="hierChild5" presStyleCnt="0"/>
      <dgm:spPr/>
      <dgm:t>
        <a:bodyPr/>
        <a:lstStyle/>
        <a:p>
          <a:endParaRPr lang="de-DE"/>
        </a:p>
      </dgm:t>
    </dgm:pt>
    <dgm:pt modelId="{86EF8641-62AA-B847-9349-B8027C381F3C}" type="pres">
      <dgm:prSet presAssocID="{09C7EE61-1618-9A4D-95F8-546635C435A0}" presName="Name37" presStyleLbl="parChTrans1D3" presStyleIdx="5" presStyleCnt="15" custSzX="360000" custSzY="230400"/>
      <dgm:spPr/>
      <dgm:t>
        <a:bodyPr/>
        <a:lstStyle/>
        <a:p>
          <a:endParaRPr lang="en-US"/>
        </a:p>
      </dgm:t>
    </dgm:pt>
    <dgm:pt modelId="{104B3786-FD88-4F4D-9B7C-AF387BBA70FB}" type="pres">
      <dgm:prSet presAssocID="{FFFA8102-D658-104E-97D8-29671F1BB83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B498727-D34F-5D4D-B757-4A45E96CB922}" type="pres">
      <dgm:prSet presAssocID="{FFFA8102-D658-104E-97D8-29671F1BB83A}" presName="rootComposite" presStyleCnt="0"/>
      <dgm:spPr/>
      <dgm:t>
        <a:bodyPr/>
        <a:lstStyle/>
        <a:p>
          <a:endParaRPr lang="de-DE"/>
        </a:p>
      </dgm:t>
    </dgm:pt>
    <dgm:pt modelId="{11096D8F-7EDD-A94B-BA7F-4842FD558CE9}" type="pres">
      <dgm:prSet presAssocID="{FFFA8102-D658-104E-97D8-29671F1BB83A}" presName="rootText" presStyleLbl="node3" presStyleIdx="5" presStyleCnt="15" custScaleX="60584" custScaleY="71589" custLinFactNeighborX="-59688" custLinFactNeighborY="-150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1F6A2D-1445-224F-864F-66B775280B5A}" type="pres">
      <dgm:prSet presAssocID="{FFFA8102-D658-104E-97D8-29671F1BB83A}" presName="rootConnector" presStyleLbl="node3" presStyleIdx="5" presStyleCnt="15"/>
      <dgm:spPr/>
      <dgm:t>
        <a:bodyPr/>
        <a:lstStyle/>
        <a:p>
          <a:endParaRPr lang="en-US"/>
        </a:p>
      </dgm:t>
    </dgm:pt>
    <dgm:pt modelId="{E2A71E0E-E6B5-D946-B3EC-8BD8BE7624C2}" type="pres">
      <dgm:prSet presAssocID="{FFFA8102-D658-104E-97D8-29671F1BB83A}" presName="hierChild4" presStyleCnt="0"/>
      <dgm:spPr/>
      <dgm:t>
        <a:bodyPr/>
        <a:lstStyle/>
        <a:p>
          <a:endParaRPr lang="de-DE"/>
        </a:p>
      </dgm:t>
    </dgm:pt>
    <dgm:pt modelId="{62264519-4535-9642-A4EA-E3349F625A6A}" type="pres">
      <dgm:prSet presAssocID="{FFFA8102-D658-104E-97D8-29671F1BB83A}" presName="hierChild5" presStyleCnt="0"/>
      <dgm:spPr/>
      <dgm:t>
        <a:bodyPr/>
        <a:lstStyle/>
        <a:p>
          <a:endParaRPr lang="de-DE"/>
        </a:p>
      </dgm:t>
    </dgm:pt>
    <dgm:pt modelId="{94E01472-E06D-7F48-BEE9-4AFDE70DC955}" type="pres">
      <dgm:prSet presAssocID="{DC5F4C98-F7A6-834D-8199-C6DE85392782}" presName="hierChild5" presStyleCnt="0"/>
      <dgm:spPr/>
      <dgm:t>
        <a:bodyPr/>
        <a:lstStyle/>
        <a:p>
          <a:endParaRPr lang="de-DE"/>
        </a:p>
      </dgm:t>
    </dgm:pt>
    <dgm:pt modelId="{9B0B5BBB-533C-3F43-A66C-70E45BDE5433}" type="pres">
      <dgm:prSet presAssocID="{CB59C461-D618-E44C-AC9E-E98C08A07FCB}" presName="Name37" presStyleLbl="parChTrans1D2" presStyleIdx="2" presStyleCnt="6" custSzX="360000" custSzY="230400"/>
      <dgm:spPr/>
      <dgm:t>
        <a:bodyPr/>
        <a:lstStyle/>
        <a:p>
          <a:endParaRPr lang="en-US"/>
        </a:p>
      </dgm:t>
    </dgm:pt>
    <dgm:pt modelId="{5163FF16-2737-FC44-A5E6-4E0FEE397142}" type="pres">
      <dgm:prSet presAssocID="{37538C5A-4899-D945-9FA7-508F7E5B7BC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059384B-33F8-7A46-805D-F8BA61618EE0}" type="pres">
      <dgm:prSet presAssocID="{37538C5A-4899-D945-9FA7-508F7E5B7BCC}" presName="rootComposite" presStyleCnt="0"/>
      <dgm:spPr/>
      <dgm:t>
        <a:bodyPr/>
        <a:lstStyle/>
        <a:p>
          <a:endParaRPr lang="de-DE"/>
        </a:p>
      </dgm:t>
    </dgm:pt>
    <dgm:pt modelId="{013E3329-4A28-064B-B646-3CC5643C9521}" type="pres">
      <dgm:prSet presAssocID="{37538C5A-4899-D945-9FA7-508F7E5B7BCC}" presName="rootText" presStyleLbl="node2" presStyleIdx="2" presStyleCnt="6" custScaleX="55076" custScaleY="71589" custLinFactNeighborX="-29585" custLinFactNeighborY="-75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0D95E-3D7F-D645-BB8F-B6EBB35D4807}" type="pres">
      <dgm:prSet presAssocID="{37538C5A-4899-D945-9FA7-508F7E5B7BCC}" presName="rootConnector" presStyleLbl="node2" presStyleIdx="2" presStyleCnt="6"/>
      <dgm:spPr/>
      <dgm:t>
        <a:bodyPr/>
        <a:lstStyle/>
        <a:p>
          <a:endParaRPr lang="en-US"/>
        </a:p>
      </dgm:t>
    </dgm:pt>
    <dgm:pt modelId="{DFABB597-EFA5-C04A-B9AE-112270750001}" type="pres">
      <dgm:prSet presAssocID="{37538C5A-4899-D945-9FA7-508F7E5B7BCC}" presName="hierChild4" presStyleCnt="0"/>
      <dgm:spPr/>
      <dgm:t>
        <a:bodyPr/>
        <a:lstStyle/>
        <a:p>
          <a:endParaRPr lang="de-DE"/>
        </a:p>
      </dgm:t>
    </dgm:pt>
    <dgm:pt modelId="{BE5C2F8E-00E7-4C4B-AE73-0698EA52DE27}" type="pres">
      <dgm:prSet presAssocID="{37538C5A-4899-D945-9FA7-508F7E5B7BCC}" presName="hierChild5" presStyleCnt="0"/>
      <dgm:spPr/>
      <dgm:t>
        <a:bodyPr/>
        <a:lstStyle/>
        <a:p>
          <a:endParaRPr lang="de-DE"/>
        </a:p>
      </dgm:t>
    </dgm:pt>
    <dgm:pt modelId="{0CDC97DF-4F40-8A47-9551-DF913D0D44DA}" type="pres">
      <dgm:prSet presAssocID="{BD6A5067-384B-9F4E-BB8C-47448A5A0F6B}" presName="Name37" presStyleLbl="parChTrans1D2" presStyleIdx="3" presStyleCnt="6" custSzX="360000" custSzY="230400"/>
      <dgm:spPr/>
      <dgm:t>
        <a:bodyPr/>
        <a:lstStyle/>
        <a:p>
          <a:endParaRPr lang="en-US"/>
        </a:p>
      </dgm:t>
    </dgm:pt>
    <dgm:pt modelId="{09560308-E118-8B49-9751-40227137E7FD}" type="pres">
      <dgm:prSet presAssocID="{BEA48A63-F2DB-D140-981E-AE6E9F81C3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3A98C7-65D0-A54E-B871-BDB03AFE35BA}" type="pres">
      <dgm:prSet presAssocID="{BEA48A63-F2DB-D140-981E-AE6E9F81C3FC}" presName="rootComposite" presStyleCnt="0"/>
      <dgm:spPr/>
      <dgm:t>
        <a:bodyPr/>
        <a:lstStyle/>
        <a:p>
          <a:endParaRPr lang="de-DE"/>
        </a:p>
      </dgm:t>
    </dgm:pt>
    <dgm:pt modelId="{6D1CC756-7DBF-9442-BBB9-863D2FAFC628}" type="pres">
      <dgm:prSet presAssocID="{BEA48A63-F2DB-D140-981E-AE6E9F81C3FC}" presName="rootText" presStyleLbl="node2" presStyleIdx="3" presStyleCnt="6" custScaleX="55076" custScaleY="71589" custLinFactX="-1078" custLinFactNeighborX="-100000" custLinFactNeighborY="-64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ED1923-DB2E-224E-8073-4431646E2843}" type="pres">
      <dgm:prSet presAssocID="{BEA48A63-F2DB-D140-981E-AE6E9F81C3FC}" presName="rootConnector" presStyleLbl="node2" presStyleIdx="3" presStyleCnt="6"/>
      <dgm:spPr/>
      <dgm:t>
        <a:bodyPr/>
        <a:lstStyle/>
        <a:p>
          <a:endParaRPr lang="en-US"/>
        </a:p>
      </dgm:t>
    </dgm:pt>
    <dgm:pt modelId="{A5A99808-5AB3-8046-9053-87906927EA8A}" type="pres">
      <dgm:prSet presAssocID="{BEA48A63-F2DB-D140-981E-AE6E9F81C3FC}" presName="hierChild4" presStyleCnt="0"/>
      <dgm:spPr/>
      <dgm:t>
        <a:bodyPr/>
        <a:lstStyle/>
        <a:p>
          <a:endParaRPr lang="de-DE"/>
        </a:p>
      </dgm:t>
    </dgm:pt>
    <dgm:pt modelId="{DE5CE3F8-FE05-7E45-93CC-A307F09599ED}" type="pres">
      <dgm:prSet presAssocID="{2AF5CE85-F45A-104D-ACD0-E638DF6752F9}" presName="Name37" presStyleLbl="parChTrans1D3" presStyleIdx="6" presStyleCnt="15" custSzX="360000" custSzY="230401"/>
      <dgm:spPr/>
      <dgm:t>
        <a:bodyPr/>
        <a:lstStyle/>
        <a:p>
          <a:endParaRPr lang="en-US"/>
        </a:p>
      </dgm:t>
    </dgm:pt>
    <dgm:pt modelId="{37BD174F-11DA-B044-8951-9E3B95736974}" type="pres">
      <dgm:prSet presAssocID="{1BF82D8D-D09B-D542-B6D4-3A277725709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E57D5B-DD5D-784C-A2A8-D41EE7FA1B93}" type="pres">
      <dgm:prSet presAssocID="{1BF82D8D-D09B-D542-B6D4-3A2777257091}" presName="rootComposite" presStyleCnt="0"/>
      <dgm:spPr/>
      <dgm:t>
        <a:bodyPr/>
        <a:lstStyle/>
        <a:p>
          <a:endParaRPr lang="de-DE"/>
        </a:p>
      </dgm:t>
    </dgm:pt>
    <dgm:pt modelId="{B1D5ADD9-A546-E141-8EEB-DC4002B0E27A}" type="pres">
      <dgm:prSet presAssocID="{1BF82D8D-D09B-D542-B6D4-3A2777257091}" presName="rootText" presStyleLbl="node3" presStyleIdx="6" presStyleCnt="15" custScaleX="60584" custScaleY="71589" custLinFactNeighborX="-80648" custLinFactNeighborY="-150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A4EA9B-FFDE-6E4D-BBE0-432F02DAE1CA}" type="pres">
      <dgm:prSet presAssocID="{1BF82D8D-D09B-D542-B6D4-3A2777257091}" presName="rootConnector" presStyleLbl="node3" presStyleIdx="6" presStyleCnt="15"/>
      <dgm:spPr/>
      <dgm:t>
        <a:bodyPr/>
        <a:lstStyle/>
        <a:p>
          <a:endParaRPr lang="en-US"/>
        </a:p>
      </dgm:t>
    </dgm:pt>
    <dgm:pt modelId="{FD24D521-4830-A343-9769-D723D96FC511}" type="pres">
      <dgm:prSet presAssocID="{1BF82D8D-D09B-D542-B6D4-3A2777257091}" presName="hierChild4" presStyleCnt="0"/>
      <dgm:spPr/>
      <dgm:t>
        <a:bodyPr/>
        <a:lstStyle/>
        <a:p>
          <a:endParaRPr lang="de-DE"/>
        </a:p>
      </dgm:t>
    </dgm:pt>
    <dgm:pt modelId="{1C00BA8A-EEEF-1543-8EB5-4E7C2DA4A40C}" type="pres">
      <dgm:prSet presAssocID="{1BF82D8D-D09B-D542-B6D4-3A2777257091}" presName="hierChild5" presStyleCnt="0"/>
      <dgm:spPr/>
      <dgm:t>
        <a:bodyPr/>
        <a:lstStyle/>
        <a:p>
          <a:endParaRPr lang="de-DE"/>
        </a:p>
      </dgm:t>
    </dgm:pt>
    <dgm:pt modelId="{17667F60-6414-8443-9E2A-E31F02C15AEB}" type="pres">
      <dgm:prSet presAssocID="{ECF666EC-7DC0-FC4F-B16D-2004D8097407}" presName="Name37" presStyleLbl="parChTrans1D3" presStyleIdx="7" presStyleCnt="15" custSzX="360000" custSzY="230401"/>
      <dgm:spPr/>
      <dgm:t>
        <a:bodyPr/>
        <a:lstStyle/>
        <a:p>
          <a:endParaRPr lang="en-US"/>
        </a:p>
      </dgm:t>
    </dgm:pt>
    <dgm:pt modelId="{76E5154D-2910-324B-B95D-D4F4DF41B836}" type="pres">
      <dgm:prSet presAssocID="{5C5E89D2-510D-C346-A7D5-308E26A55E3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5953B4-CA60-914D-80C6-0D9A2D67A387}" type="pres">
      <dgm:prSet presAssocID="{5C5E89D2-510D-C346-A7D5-308E26A55E3C}" presName="rootComposite" presStyleCnt="0"/>
      <dgm:spPr/>
      <dgm:t>
        <a:bodyPr/>
        <a:lstStyle/>
        <a:p>
          <a:endParaRPr lang="de-DE"/>
        </a:p>
      </dgm:t>
    </dgm:pt>
    <dgm:pt modelId="{F4492D31-06E1-4E42-AD4A-20BA680106D7}" type="pres">
      <dgm:prSet presAssocID="{5C5E89D2-510D-C346-A7D5-308E26A55E3C}" presName="rootText" presStyleLbl="node3" presStyleIdx="7" presStyleCnt="15" custScaleX="60584" custScaleY="71589" custLinFactX="-1616" custLinFactNeighborX="-100000" custLinFactNeighborY="-150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B1BB0-EDED-C145-B566-42345E7FB522}" type="pres">
      <dgm:prSet presAssocID="{5C5E89D2-510D-C346-A7D5-308E26A55E3C}" presName="rootConnector" presStyleLbl="node3" presStyleIdx="7" presStyleCnt="15"/>
      <dgm:spPr/>
      <dgm:t>
        <a:bodyPr/>
        <a:lstStyle/>
        <a:p>
          <a:endParaRPr lang="en-US"/>
        </a:p>
      </dgm:t>
    </dgm:pt>
    <dgm:pt modelId="{DEB7940E-DC6C-4047-A76D-C3B0F68A080C}" type="pres">
      <dgm:prSet presAssocID="{5C5E89D2-510D-C346-A7D5-308E26A55E3C}" presName="hierChild4" presStyleCnt="0"/>
      <dgm:spPr/>
      <dgm:t>
        <a:bodyPr/>
        <a:lstStyle/>
        <a:p>
          <a:endParaRPr lang="de-DE"/>
        </a:p>
      </dgm:t>
    </dgm:pt>
    <dgm:pt modelId="{645D8696-EC13-4FCB-AD0C-8DF9BFA8AA97}" type="pres">
      <dgm:prSet presAssocID="{F8B807C7-7A89-4D0D-863A-ED4278E66372}" presName="Name37" presStyleLbl="parChTrans1D4" presStyleIdx="11" presStyleCnt="15" custSzX="360000" custSzY="230400"/>
      <dgm:spPr/>
      <dgm:t>
        <a:bodyPr/>
        <a:lstStyle/>
        <a:p>
          <a:endParaRPr lang="de-DE"/>
        </a:p>
      </dgm:t>
    </dgm:pt>
    <dgm:pt modelId="{76E6024C-33E4-46F8-8B40-8C0001AB2F05}" type="pres">
      <dgm:prSet presAssocID="{8DFB80BD-1223-439E-BADC-F907EC81235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2EB5D96-7E98-4504-A394-5EBC79FFE1ED}" type="pres">
      <dgm:prSet presAssocID="{8DFB80BD-1223-439E-BADC-F907EC812351}" presName="rootComposite" presStyleCnt="0"/>
      <dgm:spPr/>
      <dgm:t>
        <a:bodyPr/>
        <a:lstStyle/>
        <a:p>
          <a:endParaRPr lang="de-DE"/>
        </a:p>
      </dgm:t>
    </dgm:pt>
    <dgm:pt modelId="{BF393225-4D04-42D1-A0A3-4572312BDF0E}" type="pres">
      <dgm:prSet presAssocID="{8DFB80BD-1223-439E-BADC-F907EC812351}" presName="rootText" presStyleLbl="node4" presStyleIdx="11" presStyleCnt="15" custScaleX="60584" custScaleY="71589" custLinFactX="-3765" custLinFactNeighborX="-100000" custLinFactNeighborY="-5699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37A369-A246-4004-86D0-45984576E7DB}" type="pres">
      <dgm:prSet presAssocID="{8DFB80BD-1223-439E-BADC-F907EC812351}" presName="rootConnector" presStyleLbl="node4" presStyleIdx="11" presStyleCnt="15"/>
      <dgm:spPr/>
      <dgm:t>
        <a:bodyPr/>
        <a:lstStyle/>
        <a:p>
          <a:endParaRPr lang="de-DE"/>
        </a:p>
      </dgm:t>
    </dgm:pt>
    <dgm:pt modelId="{A28806FC-32DA-4EA3-9751-E45CAA3FB568}" type="pres">
      <dgm:prSet presAssocID="{8DFB80BD-1223-439E-BADC-F907EC812351}" presName="hierChild4" presStyleCnt="0"/>
      <dgm:spPr/>
      <dgm:t>
        <a:bodyPr/>
        <a:lstStyle/>
        <a:p>
          <a:endParaRPr lang="de-DE"/>
        </a:p>
      </dgm:t>
    </dgm:pt>
    <dgm:pt modelId="{50D427FB-BB61-4302-8B50-8D9422AF95AF}" type="pres">
      <dgm:prSet presAssocID="{8DFB80BD-1223-439E-BADC-F907EC812351}" presName="hierChild5" presStyleCnt="0"/>
      <dgm:spPr/>
      <dgm:t>
        <a:bodyPr/>
        <a:lstStyle/>
        <a:p>
          <a:endParaRPr lang="de-DE"/>
        </a:p>
      </dgm:t>
    </dgm:pt>
    <dgm:pt modelId="{97E5467C-86D4-4245-AA31-1D1B5A16B202}" type="pres">
      <dgm:prSet presAssocID="{970B9CB7-3AFD-499F-902A-299E763073C9}" presName="Name37" presStyleLbl="parChTrans1D4" presStyleIdx="12" presStyleCnt="15" custSzX="360000" custSzY="230400"/>
      <dgm:spPr/>
      <dgm:t>
        <a:bodyPr/>
        <a:lstStyle/>
        <a:p>
          <a:endParaRPr lang="de-DE"/>
        </a:p>
      </dgm:t>
    </dgm:pt>
    <dgm:pt modelId="{DE11AE36-C288-408E-91C8-E311F1B80A00}" type="pres">
      <dgm:prSet presAssocID="{58B49717-2A0C-498A-9869-059AF3B5675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E18EE361-2E15-41D9-B2E4-3C6A37652243}" type="pres">
      <dgm:prSet presAssocID="{58B49717-2A0C-498A-9869-059AF3B5675E}" presName="rootComposite" presStyleCnt="0"/>
      <dgm:spPr/>
      <dgm:t>
        <a:bodyPr/>
        <a:lstStyle/>
        <a:p>
          <a:endParaRPr lang="de-DE"/>
        </a:p>
      </dgm:t>
    </dgm:pt>
    <dgm:pt modelId="{9BBC0FD6-4ADC-440D-92B1-A59EAE21D802}" type="pres">
      <dgm:prSet presAssocID="{58B49717-2A0C-498A-9869-059AF3B5675E}" presName="rootText" presStyleLbl="node4" presStyleIdx="12" presStyleCnt="15" custScaleX="60584" custScaleY="71589" custLinFactX="-3765" custLinFactNeighborX="-100000" custLinFactNeighborY="-989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CCD9E35-E5FE-4335-8743-84C3E367AACF}" type="pres">
      <dgm:prSet presAssocID="{58B49717-2A0C-498A-9869-059AF3B5675E}" presName="rootConnector" presStyleLbl="node4" presStyleIdx="12" presStyleCnt="15"/>
      <dgm:spPr/>
      <dgm:t>
        <a:bodyPr/>
        <a:lstStyle/>
        <a:p>
          <a:endParaRPr lang="de-DE"/>
        </a:p>
      </dgm:t>
    </dgm:pt>
    <dgm:pt modelId="{D0AF5A6D-8A87-4E65-9E67-FF7A325055F0}" type="pres">
      <dgm:prSet presAssocID="{58B49717-2A0C-498A-9869-059AF3B5675E}" presName="hierChild4" presStyleCnt="0"/>
      <dgm:spPr/>
      <dgm:t>
        <a:bodyPr/>
        <a:lstStyle/>
        <a:p>
          <a:endParaRPr lang="de-DE"/>
        </a:p>
      </dgm:t>
    </dgm:pt>
    <dgm:pt modelId="{DF1B4A2A-3C5A-45CC-80F5-6B1521C025D6}" type="pres">
      <dgm:prSet presAssocID="{58B49717-2A0C-498A-9869-059AF3B5675E}" presName="hierChild5" presStyleCnt="0"/>
      <dgm:spPr/>
      <dgm:t>
        <a:bodyPr/>
        <a:lstStyle/>
        <a:p>
          <a:endParaRPr lang="de-DE"/>
        </a:p>
      </dgm:t>
    </dgm:pt>
    <dgm:pt modelId="{B356503D-4CF0-9944-A360-16FEA066001C}" type="pres">
      <dgm:prSet presAssocID="{5C5E89D2-510D-C346-A7D5-308E26A55E3C}" presName="hierChild5" presStyleCnt="0"/>
      <dgm:spPr/>
      <dgm:t>
        <a:bodyPr/>
        <a:lstStyle/>
        <a:p>
          <a:endParaRPr lang="de-DE"/>
        </a:p>
      </dgm:t>
    </dgm:pt>
    <dgm:pt modelId="{8664A3BF-9CA4-354E-B200-20FF5309BE20}" type="pres">
      <dgm:prSet presAssocID="{7A5447E1-55E7-AC4E-88FC-6ED95B20A836}" presName="Name37" presStyleLbl="parChTrans1D3" presStyleIdx="8" presStyleCnt="15" custSzX="360000" custSzY="230400"/>
      <dgm:spPr/>
      <dgm:t>
        <a:bodyPr/>
        <a:lstStyle/>
        <a:p>
          <a:endParaRPr lang="en-US"/>
        </a:p>
      </dgm:t>
    </dgm:pt>
    <dgm:pt modelId="{DEF0CC9A-19C8-1D48-B7BE-6B9EA3B85EAC}" type="pres">
      <dgm:prSet presAssocID="{6D1AF49A-5C3F-C34C-AB43-09277E7D698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533C2A1C-8E7A-9542-9F89-30E17D57FEAF}" type="pres">
      <dgm:prSet presAssocID="{6D1AF49A-5C3F-C34C-AB43-09277E7D698C}" presName="rootComposite" presStyleCnt="0"/>
      <dgm:spPr/>
      <dgm:t>
        <a:bodyPr/>
        <a:lstStyle/>
        <a:p>
          <a:endParaRPr lang="de-DE"/>
        </a:p>
      </dgm:t>
    </dgm:pt>
    <dgm:pt modelId="{FBD450F9-FD4E-234C-A08F-F55E39AAA9AF}" type="pres">
      <dgm:prSet presAssocID="{6D1AF49A-5C3F-C34C-AB43-09277E7D698C}" presName="rootText" presStyleLbl="node3" presStyleIdx="8" presStyleCnt="15" custScaleX="60584" custScaleY="71589" custLinFactX="-22585" custLinFactNeighborX="-100000" custLinFactNeighborY="-150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A44AA1-D551-5E41-BE4F-0383837EE790}" type="pres">
      <dgm:prSet presAssocID="{6D1AF49A-5C3F-C34C-AB43-09277E7D698C}" presName="rootConnector" presStyleLbl="node3" presStyleIdx="8" presStyleCnt="15"/>
      <dgm:spPr/>
      <dgm:t>
        <a:bodyPr/>
        <a:lstStyle/>
        <a:p>
          <a:endParaRPr lang="en-US"/>
        </a:p>
      </dgm:t>
    </dgm:pt>
    <dgm:pt modelId="{9EE68B4E-5D66-2441-9CF6-D6152CA6E21D}" type="pres">
      <dgm:prSet presAssocID="{6D1AF49A-5C3F-C34C-AB43-09277E7D698C}" presName="hierChild4" presStyleCnt="0"/>
      <dgm:spPr/>
      <dgm:t>
        <a:bodyPr/>
        <a:lstStyle/>
        <a:p>
          <a:endParaRPr lang="de-DE"/>
        </a:p>
      </dgm:t>
    </dgm:pt>
    <dgm:pt modelId="{6917B12D-8D7A-E84E-8B0F-7828DE03949F}" type="pres">
      <dgm:prSet presAssocID="{6D1AF49A-5C3F-C34C-AB43-09277E7D698C}" presName="hierChild5" presStyleCnt="0"/>
      <dgm:spPr/>
      <dgm:t>
        <a:bodyPr/>
        <a:lstStyle/>
        <a:p>
          <a:endParaRPr lang="de-DE"/>
        </a:p>
      </dgm:t>
    </dgm:pt>
    <dgm:pt modelId="{BBFDBA66-D84E-E94C-8AC0-DB4495972786}" type="pres">
      <dgm:prSet presAssocID="{BEA48A63-F2DB-D140-981E-AE6E9F81C3FC}" presName="hierChild5" presStyleCnt="0"/>
      <dgm:spPr/>
      <dgm:t>
        <a:bodyPr/>
        <a:lstStyle/>
        <a:p>
          <a:endParaRPr lang="de-DE"/>
        </a:p>
      </dgm:t>
    </dgm:pt>
    <dgm:pt modelId="{808AEA47-9732-4F41-9ADA-DCF7AFC441B0}" type="pres">
      <dgm:prSet presAssocID="{41A1BA35-5455-EE4B-A43C-027885BA85BE}" presName="Name37" presStyleLbl="parChTrans1D2" presStyleIdx="4" presStyleCnt="6" custSzX="360000" custSzY="230400"/>
      <dgm:spPr/>
      <dgm:t>
        <a:bodyPr/>
        <a:lstStyle/>
        <a:p>
          <a:endParaRPr lang="en-US"/>
        </a:p>
      </dgm:t>
    </dgm:pt>
    <dgm:pt modelId="{1535BE11-BE56-124B-A4C9-89C1BBCFC091}" type="pres">
      <dgm:prSet presAssocID="{96AA0A07-D9A4-7C40-AB2E-0F61B5433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03317B4-E98B-964A-A14B-CDA0424A4618}" type="pres">
      <dgm:prSet presAssocID="{96AA0A07-D9A4-7C40-AB2E-0F61B5433530}" presName="rootComposite" presStyleCnt="0"/>
      <dgm:spPr/>
      <dgm:t>
        <a:bodyPr/>
        <a:lstStyle/>
        <a:p>
          <a:endParaRPr lang="de-DE"/>
        </a:p>
      </dgm:t>
    </dgm:pt>
    <dgm:pt modelId="{79D6303D-D86F-C144-9B03-B27ECE9E9768}" type="pres">
      <dgm:prSet presAssocID="{96AA0A07-D9A4-7C40-AB2E-0F61B5433530}" presName="rootText" presStyleLbl="node2" presStyleIdx="4" presStyleCnt="6" custScaleX="55076" custScaleY="71589" custLinFactX="-29574" custLinFactNeighborX="-100000" custLinFactNeighborY="-75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6FF9B9-BEE1-1346-9505-96E933FB04F5}" type="pres">
      <dgm:prSet presAssocID="{96AA0A07-D9A4-7C40-AB2E-0F61B5433530}" presName="rootConnector" presStyleLbl="node2" presStyleIdx="4" presStyleCnt="6"/>
      <dgm:spPr/>
      <dgm:t>
        <a:bodyPr/>
        <a:lstStyle/>
        <a:p>
          <a:endParaRPr lang="en-US"/>
        </a:p>
      </dgm:t>
    </dgm:pt>
    <dgm:pt modelId="{AE8B0D60-2ED4-1142-A79D-9C271C6BA7CA}" type="pres">
      <dgm:prSet presAssocID="{96AA0A07-D9A4-7C40-AB2E-0F61B5433530}" presName="hierChild4" presStyleCnt="0"/>
      <dgm:spPr/>
      <dgm:t>
        <a:bodyPr/>
        <a:lstStyle/>
        <a:p>
          <a:endParaRPr lang="de-DE"/>
        </a:p>
      </dgm:t>
    </dgm:pt>
    <dgm:pt modelId="{86EFF483-7E9E-2145-90A0-3F8F752B00D0}" type="pres">
      <dgm:prSet presAssocID="{9B521CA8-B8D8-064F-986D-2A1E7C76D09D}" presName="Name37" presStyleLbl="parChTrans1D3" presStyleIdx="9" presStyleCnt="15" custSzX="360000" custSzY="230400"/>
      <dgm:spPr/>
      <dgm:t>
        <a:bodyPr/>
        <a:lstStyle/>
        <a:p>
          <a:endParaRPr lang="en-US"/>
        </a:p>
      </dgm:t>
    </dgm:pt>
    <dgm:pt modelId="{DDAEF177-5503-154C-B589-D81E94EABDD5}" type="pres">
      <dgm:prSet presAssocID="{96CD4339-9344-724D-A1A9-333F6ED4FFA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1B33817-8DD7-1846-85B3-C34713B1BC07}" type="pres">
      <dgm:prSet presAssocID="{96CD4339-9344-724D-A1A9-333F6ED4FFA6}" presName="rootComposite" presStyleCnt="0"/>
      <dgm:spPr/>
      <dgm:t>
        <a:bodyPr/>
        <a:lstStyle/>
        <a:p>
          <a:endParaRPr lang="de-DE"/>
        </a:p>
      </dgm:t>
    </dgm:pt>
    <dgm:pt modelId="{9F4E9602-3F5B-A84B-AB0E-D902E774C227}" type="pres">
      <dgm:prSet presAssocID="{96CD4339-9344-724D-A1A9-333F6ED4FFA6}" presName="rootText" presStyleLbl="node3" presStyleIdx="9" presStyleCnt="15" custScaleX="60584" custScaleY="71589" custLinFactX="-31723" custLinFactNeighborX="-100000" custLinFactNeighborY="-13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C680C2-672C-0C47-98CF-59E4F820C983}" type="pres">
      <dgm:prSet presAssocID="{96CD4339-9344-724D-A1A9-333F6ED4FFA6}" presName="rootConnector" presStyleLbl="node3" presStyleIdx="9" presStyleCnt="15"/>
      <dgm:spPr/>
      <dgm:t>
        <a:bodyPr/>
        <a:lstStyle/>
        <a:p>
          <a:endParaRPr lang="en-US"/>
        </a:p>
      </dgm:t>
    </dgm:pt>
    <dgm:pt modelId="{02381FF7-6DF8-3F46-AD89-2E5C73379D9E}" type="pres">
      <dgm:prSet presAssocID="{96CD4339-9344-724D-A1A9-333F6ED4FFA6}" presName="hierChild4" presStyleCnt="0"/>
      <dgm:spPr/>
      <dgm:t>
        <a:bodyPr/>
        <a:lstStyle/>
        <a:p>
          <a:endParaRPr lang="de-DE"/>
        </a:p>
      </dgm:t>
    </dgm:pt>
    <dgm:pt modelId="{049B82F5-0AD4-ED40-8984-59465F359A2A}" type="pres">
      <dgm:prSet presAssocID="{96CD4339-9344-724D-A1A9-333F6ED4FFA6}" presName="hierChild5" presStyleCnt="0"/>
      <dgm:spPr/>
      <dgm:t>
        <a:bodyPr/>
        <a:lstStyle/>
        <a:p>
          <a:endParaRPr lang="de-DE"/>
        </a:p>
      </dgm:t>
    </dgm:pt>
    <dgm:pt modelId="{E575B34A-7EEB-1549-98FD-8FFAADFEEB63}" type="pres">
      <dgm:prSet presAssocID="{68BD6D96-3C0A-B248-883E-F6D606376236}" presName="Name37" presStyleLbl="parChTrans1D3" presStyleIdx="10" presStyleCnt="15" custSzX="360000"/>
      <dgm:spPr/>
      <dgm:t>
        <a:bodyPr/>
        <a:lstStyle/>
        <a:p>
          <a:endParaRPr lang="en-US"/>
        </a:p>
      </dgm:t>
    </dgm:pt>
    <dgm:pt modelId="{27E7978A-F77F-F849-B9D6-A9D5B89C4F65}" type="pres">
      <dgm:prSet presAssocID="{1500E446-1E29-2544-9807-EC3CF3B93C28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CF4C857-FAAC-6D46-8EA8-13FBEEDF0AE0}" type="pres">
      <dgm:prSet presAssocID="{1500E446-1E29-2544-9807-EC3CF3B93C28}" presName="rootComposite" presStyleCnt="0"/>
      <dgm:spPr/>
      <dgm:t>
        <a:bodyPr/>
        <a:lstStyle/>
        <a:p>
          <a:endParaRPr lang="de-DE"/>
        </a:p>
      </dgm:t>
    </dgm:pt>
    <dgm:pt modelId="{A1C1FDC0-A92E-134E-BCA4-0549EBC9F8E9}" type="pres">
      <dgm:prSet presAssocID="{1500E446-1E29-2544-9807-EC3CF3B93C28}" presName="rootText" presStyleLbl="node3" presStyleIdx="10" presStyleCnt="15" custScaleX="60584" custScaleY="71589" custLinFactX="-31723" custLinFactNeighborX="-100000" custLinFactNeighborY="-559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17ECF4-43B5-1944-A6CA-D51ADC781328}" type="pres">
      <dgm:prSet presAssocID="{1500E446-1E29-2544-9807-EC3CF3B93C28}" presName="rootConnector" presStyleLbl="node3" presStyleIdx="10" presStyleCnt="15"/>
      <dgm:spPr/>
      <dgm:t>
        <a:bodyPr/>
        <a:lstStyle/>
        <a:p>
          <a:endParaRPr lang="en-US"/>
        </a:p>
      </dgm:t>
    </dgm:pt>
    <dgm:pt modelId="{0A206FF2-D60F-D94F-A189-7B084D0CD712}" type="pres">
      <dgm:prSet presAssocID="{1500E446-1E29-2544-9807-EC3CF3B93C28}" presName="hierChild4" presStyleCnt="0"/>
      <dgm:spPr/>
      <dgm:t>
        <a:bodyPr/>
        <a:lstStyle/>
        <a:p>
          <a:endParaRPr lang="de-DE"/>
        </a:p>
      </dgm:t>
    </dgm:pt>
    <dgm:pt modelId="{5F617D9D-A914-DC45-9989-A2FA568CBD28}" type="pres">
      <dgm:prSet presAssocID="{1500E446-1E29-2544-9807-EC3CF3B93C28}" presName="hierChild5" presStyleCnt="0"/>
      <dgm:spPr/>
      <dgm:t>
        <a:bodyPr/>
        <a:lstStyle/>
        <a:p>
          <a:endParaRPr lang="de-DE"/>
        </a:p>
      </dgm:t>
    </dgm:pt>
    <dgm:pt modelId="{FC6F6ABD-F002-1B4F-8845-1287D7763972}" type="pres">
      <dgm:prSet presAssocID="{52011C4A-E881-DB4C-A3A9-BDF0DA6F7BB3}" presName="Name37" presStyleLbl="parChTrans1D3" presStyleIdx="11" presStyleCnt="15" custSzX="360000"/>
      <dgm:spPr/>
      <dgm:t>
        <a:bodyPr/>
        <a:lstStyle/>
        <a:p>
          <a:endParaRPr lang="en-US"/>
        </a:p>
      </dgm:t>
    </dgm:pt>
    <dgm:pt modelId="{B25A0257-FD5D-9F40-8F4B-3DA8ABCDDFAC}" type="pres">
      <dgm:prSet presAssocID="{60730F7D-2FCF-504A-92B0-A46F1199D3F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72749CB-9CAE-6642-92EB-57765C692DD7}" type="pres">
      <dgm:prSet presAssocID="{60730F7D-2FCF-504A-92B0-A46F1199D3F5}" presName="rootComposite" presStyleCnt="0"/>
      <dgm:spPr/>
      <dgm:t>
        <a:bodyPr/>
        <a:lstStyle/>
        <a:p>
          <a:endParaRPr lang="de-DE"/>
        </a:p>
      </dgm:t>
    </dgm:pt>
    <dgm:pt modelId="{B00F9C76-4FB8-E14E-8FCB-58D202AFDE73}" type="pres">
      <dgm:prSet presAssocID="{60730F7D-2FCF-504A-92B0-A46F1199D3F5}" presName="rootText" presStyleLbl="node3" presStyleIdx="11" presStyleCnt="15" custScaleX="60584" custScaleY="71589" custLinFactX="-31724" custLinFactNeighborX="-100000" custLinFactNeighborY="-978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07EFB-3C90-3C46-9546-D80F37EC6C98}" type="pres">
      <dgm:prSet presAssocID="{60730F7D-2FCF-504A-92B0-A46F1199D3F5}" presName="rootConnector" presStyleLbl="node3" presStyleIdx="11" presStyleCnt="15"/>
      <dgm:spPr/>
      <dgm:t>
        <a:bodyPr/>
        <a:lstStyle/>
        <a:p>
          <a:endParaRPr lang="en-US"/>
        </a:p>
      </dgm:t>
    </dgm:pt>
    <dgm:pt modelId="{97DB82BF-D611-CD4F-9D1D-9195BD83E741}" type="pres">
      <dgm:prSet presAssocID="{60730F7D-2FCF-504A-92B0-A46F1199D3F5}" presName="hierChild4" presStyleCnt="0"/>
      <dgm:spPr/>
      <dgm:t>
        <a:bodyPr/>
        <a:lstStyle/>
        <a:p>
          <a:endParaRPr lang="de-DE"/>
        </a:p>
      </dgm:t>
    </dgm:pt>
    <dgm:pt modelId="{880AEB11-F936-4A48-AFE7-D75970BDDFCF}" type="pres">
      <dgm:prSet presAssocID="{60730F7D-2FCF-504A-92B0-A46F1199D3F5}" presName="hierChild5" presStyleCnt="0"/>
      <dgm:spPr/>
      <dgm:t>
        <a:bodyPr/>
        <a:lstStyle/>
        <a:p>
          <a:endParaRPr lang="de-DE"/>
        </a:p>
      </dgm:t>
    </dgm:pt>
    <dgm:pt modelId="{52CA8F23-306C-334C-98FA-7E5D188F2694}" type="pres">
      <dgm:prSet presAssocID="{12F2387E-E800-A740-AD7C-E3D9126FF869}" presName="Name37" presStyleLbl="parChTrans1D3" presStyleIdx="12" presStyleCnt="15" custSzX="360000"/>
      <dgm:spPr/>
      <dgm:t>
        <a:bodyPr/>
        <a:lstStyle/>
        <a:p>
          <a:endParaRPr lang="en-US"/>
        </a:p>
      </dgm:t>
    </dgm:pt>
    <dgm:pt modelId="{241EC614-FA7E-F946-814F-DDAB1E4E3B8E}" type="pres">
      <dgm:prSet presAssocID="{F80B660F-E09A-6343-8B1C-05C8BAF19A6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CCA42B3-BBCA-E243-93EA-75E192CEA5C6}" type="pres">
      <dgm:prSet presAssocID="{F80B660F-E09A-6343-8B1C-05C8BAF19A64}" presName="rootComposite" presStyleCnt="0"/>
      <dgm:spPr/>
      <dgm:t>
        <a:bodyPr/>
        <a:lstStyle/>
        <a:p>
          <a:endParaRPr lang="de-DE"/>
        </a:p>
      </dgm:t>
    </dgm:pt>
    <dgm:pt modelId="{E9794DA0-CD30-074F-B9E7-BA1DA063E115}" type="pres">
      <dgm:prSet presAssocID="{F80B660F-E09A-6343-8B1C-05C8BAF19A64}" presName="rootText" presStyleLbl="node3" presStyleIdx="12" presStyleCnt="15" custScaleX="60584" custScaleY="71589" custLinFactX="-31724" custLinFactY="-39790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F466F2-53FA-2947-8CC2-F28B228799F7}" type="pres">
      <dgm:prSet presAssocID="{F80B660F-E09A-6343-8B1C-05C8BAF19A64}" presName="rootConnector" presStyleLbl="node3" presStyleIdx="12" presStyleCnt="15"/>
      <dgm:spPr/>
      <dgm:t>
        <a:bodyPr/>
        <a:lstStyle/>
        <a:p>
          <a:endParaRPr lang="en-US"/>
        </a:p>
      </dgm:t>
    </dgm:pt>
    <dgm:pt modelId="{E0CE7284-3D40-A04E-B230-63ED81DF1E52}" type="pres">
      <dgm:prSet presAssocID="{F80B660F-E09A-6343-8B1C-05C8BAF19A64}" presName="hierChild4" presStyleCnt="0"/>
      <dgm:spPr/>
      <dgm:t>
        <a:bodyPr/>
        <a:lstStyle/>
        <a:p>
          <a:endParaRPr lang="de-DE"/>
        </a:p>
      </dgm:t>
    </dgm:pt>
    <dgm:pt modelId="{2DF0C198-B76D-A041-94CC-837E42B19798}" type="pres">
      <dgm:prSet presAssocID="{F80B660F-E09A-6343-8B1C-05C8BAF19A64}" presName="hierChild5" presStyleCnt="0"/>
      <dgm:spPr/>
      <dgm:t>
        <a:bodyPr/>
        <a:lstStyle/>
        <a:p>
          <a:endParaRPr lang="de-DE"/>
        </a:p>
      </dgm:t>
    </dgm:pt>
    <dgm:pt modelId="{881ED7FF-9AB5-1C4C-AD08-09B0476B0660}" type="pres">
      <dgm:prSet presAssocID="{96AA0A07-D9A4-7C40-AB2E-0F61B5433530}" presName="hierChild5" presStyleCnt="0"/>
      <dgm:spPr/>
      <dgm:t>
        <a:bodyPr/>
        <a:lstStyle/>
        <a:p>
          <a:endParaRPr lang="de-DE"/>
        </a:p>
      </dgm:t>
    </dgm:pt>
    <dgm:pt modelId="{7E9B7BEB-B531-EB42-A1C5-2F1BB10C5927}" type="pres">
      <dgm:prSet presAssocID="{BC1EB8B3-848F-5943-9E7C-0C5F657FD125}" presName="Name37" presStyleLbl="parChTrans1D2" presStyleIdx="5" presStyleCnt="6" custSzX="360000" custSzY="230400"/>
      <dgm:spPr/>
      <dgm:t>
        <a:bodyPr/>
        <a:lstStyle/>
        <a:p>
          <a:endParaRPr lang="de-DE"/>
        </a:p>
      </dgm:t>
    </dgm:pt>
    <dgm:pt modelId="{4EB33CFA-2A21-0843-B6DB-8307EC7CF280}" type="pres">
      <dgm:prSet presAssocID="{06F13D8D-428C-BB42-8FA7-207063F589E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DE1D4D0-515D-A24E-ADCB-4436759E1F76}" type="pres">
      <dgm:prSet presAssocID="{06F13D8D-428C-BB42-8FA7-207063F589EA}" presName="rootComposite" presStyleCnt="0"/>
      <dgm:spPr/>
      <dgm:t>
        <a:bodyPr/>
        <a:lstStyle/>
        <a:p>
          <a:endParaRPr lang="de-DE"/>
        </a:p>
      </dgm:t>
    </dgm:pt>
    <dgm:pt modelId="{9AE37012-6A5A-3B43-8A2D-7649767DEB26}" type="pres">
      <dgm:prSet presAssocID="{06F13D8D-428C-BB42-8FA7-207063F589EA}" presName="rootText" presStyleLbl="node2" presStyleIdx="5" presStyleCnt="6" custScaleX="55076" custScaleY="71589" custLinFactX="-62888" custLinFactNeighborX="-100000" custLinFactNeighborY="-75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3B788-B262-A448-BD69-94A0482806E4}" type="pres">
      <dgm:prSet presAssocID="{06F13D8D-428C-BB42-8FA7-207063F589EA}" presName="rootConnector" presStyleLbl="node2" presStyleIdx="5" presStyleCnt="6"/>
      <dgm:spPr/>
      <dgm:t>
        <a:bodyPr/>
        <a:lstStyle/>
        <a:p>
          <a:endParaRPr lang="en-US"/>
        </a:p>
      </dgm:t>
    </dgm:pt>
    <dgm:pt modelId="{CE68E832-0675-FE45-AD16-242FA262FD89}" type="pres">
      <dgm:prSet presAssocID="{06F13D8D-428C-BB42-8FA7-207063F589EA}" presName="hierChild4" presStyleCnt="0"/>
      <dgm:spPr/>
      <dgm:t>
        <a:bodyPr/>
        <a:lstStyle/>
        <a:p>
          <a:endParaRPr lang="de-DE"/>
        </a:p>
      </dgm:t>
    </dgm:pt>
    <dgm:pt modelId="{54DDDC93-700C-6141-B76F-97C0429B5C49}" type="pres">
      <dgm:prSet presAssocID="{A65D8D35-F82C-7F44-9F52-8D043F7AED0F}" presName="Name37" presStyleLbl="parChTrans1D3" presStyleIdx="13" presStyleCnt="15" custSzX="360000" custSzY="230400"/>
      <dgm:spPr/>
      <dgm:t>
        <a:bodyPr/>
        <a:lstStyle/>
        <a:p>
          <a:endParaRPr lang="de-DE"/>
        </a:p>
      </dgm:t>
    </dgm:pt>
    <dgm:pt modelId="{B3E4D2B1-7562-A94F-8C88-B27D7720B65E}" type="pres">
      <dgm:prSet presAssocID="{29B3C850-3F07-E44C-8C44-6443EF7D749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E3B11C9-B445-CA4A-85D1-3089DC40E6AE}" type="pres">
      <dgm:prSet presAssocID="{29B3C850-3F07-E44C-8C44-6443EF7D7490}" presName="rootComposite" presStyleCnt="0"/>
      <dgm:spPr/>
      <dgm:t>
        <a:bodyPr/>
        <a:lstStyle/>
        <a:p>
          <a:endParaRPr lang="de-DE"/>
        </a:p>
      </dgm:t>
    </dgm:pt>
    <dgm:pt modelId="{68258C23-A2A3-1640-907C-4D483B70C8BC}" type="pres">
      <dgm:prSet presAssocID="{29B3C850-3F07-E44C-8C44-6443EF7D7490}" presName="rootText" presStyleLbl="node3" presStyleIdx="13" presStyleCnt="15" custScaleX="60584" custScaleY="71589" custLinFactX="-52164" custLinFactNeighborX="-100000" custLinFactNeighborY="-139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831D5-B35E-3F4A-9CE2-143F2E026150}" type="pres">
      <dgm:prSet presAssocID="{29B3C850-3F07-E44C-8C44-6443EF7D7490}" presName="rootConnector" presStyleLbl="node3" presStyleIdx="13" presStyleCnt="15"/>
      <dgm:spPr/>
      <dgm:t>
        <a:bodyPr/>
        <a:lstStyle/>
        <a:p>
          <a:endParaRPr lang="en-US"/>
        </a:p>
      </dgm:t>
    </dgm:pt>
    <dgm:pt modelId="{35ED7383-1AC3-3E4C-A943-43242A24AD4F}" type="pres">
      <dgm:prSet presAssocID="{29B3C850-3F07-E44C-8C44-6443EF7D7490}" presName="hierChild4" presStyleCnt="0"/>
      <dgm:spPr/>
      <dgm:t>
        <a:bodyPr/>
        <a:lstStyle/>
        <a:p>
          <a:endParaRPr lang="de-DE"/>
        </a:p>
      </dgm:t>
    </dgm:pt>
    <dgm:pt modelId="{87E552BA-8680-B943-B76D-EB881687D874}" type="pres">
      <dgm:prSet presAssocID="{462B0805-B8DA-8849-9F1C-63C354BA80A5}" presName="Name37" presStyleLbl="parChTrans1D4" presStyleIdx="13" presStyleCnt="15" custSzX="360000" custSzY="230400"/>
      <dgm:spPr/>
      <dgm:t>
        <a:bodyPr/>
        <a:lstStyle/>
        <a:p>
          <a:endParaRPr lang="de-DE"/>
        </a:p>
      </dgm:t>
    </dgm:pt>
    <dgm:pt modelId="{737DFCE1-4160-2547-9B9F-B4E1C26CF5BD}" type="pres">
      <dgm:prSet presAssocID="{CC21A7BF-A9D6-CB4C-B4A4-2D77D70C90C7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03067FD-F700-D14F-8EF3-F5AA83FF5058}" type="pres">
      <dgm:prSet presAssocID="{CC21A7BF-A9D6-CB4C-B4A4-2D77D70C90C7}" presName="rootComposite" presStyleCnt="0"/>
      <dgm:spPr/>
      <dgm:t>
        <a:bodyPr/>
        <a:lstStyle/>
        <a:p>
          <a:endParaRPr lang="de-DE"/>
        </a:p>
      </dgm:t>
    </dgm:pt>
    <dgm:pt modelId="{6980D951-5B70-3142-B07B-9A90C9D70EB0}" type="pres">
      <dgm:prSet presAssocID="{CC21A7BF-A9D6-CB4C-B4A4-2D77D70C90C7}" presName="rootText" presStyleLbl="node4" presStyleIdx="13" presStyleCnt="15" custScaleX="60584" custScaleY="71589" custLinFactX="-54304" custLinFactNeighborX="-100000" custLinFactNeighborY="-559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4D110E-2ABA-2743-8180-66947F98350F}" type="pres">
      <dgm:prSet presAssocID="{CC21A7BF-A9D6-CB4C-B4A4-2D77D70C90C7}" presName="rootConnector" presStyleLbl="node4" presStyleIdx="13" presStyleCnt="15"/>
      <dgm:spPr/>
      <dgm:t>
        <a:bodyPr/>
        <a:lstStyle/>
        <a:p>
          <a:endParaRPr lang="en-US"/>
        </a:p>
      </dgm:t>
    </dgm:pt>
    <dgm:pt modelId="{E42D58F8-16B8-8A42-8853-898494F0C508}" type="pres">
      <dgm:prSet presAssocID="{CC21A7BF-A9D6-CB4C-B4A4-2D77D70C90C7}" presName="hierChild4" presStyleCnt="0"/>
      <dgm:spPr/>
      <dgm:t>
        <a:bodyPr/>
        <a:lstStyle/>
        <a:p>
          <a:endParaRPr lang="de-DE"/>
        </a:p>
      </dgm:t>
    </dgm:pt>
    <dgm:pt modelId="{7D5FD6A6-A1C8-A843-93C4-500083E25F8B}" type="pres">
      <dgm:prSet presAssocID="{CC21A7BF-A9D6-CB4C-B4A4-2D77D70C90C7}" presName="hierChild5" presStyleCnt="0"/>
      <dgm:spPr/>
      <dgm:t>
        <a:bodyPr/>
        <a:lstStyle/>
        <a:p>
          <a:endParaRPr lang="de-DE"/>
        </a:p>
      </dgm:t>
    </dgm:pt>
    <dgm:pt modelId="{BE3EB4CB-C748-0A49-BEE7-51D3D6E245C2}" type="pres">
      <dgm:prSet presAssocID="{D7A0EC87-8EFD-584B-B661-9DC22A0E7EBB}" presName="Name37" presStyleLbl="parChTrans1D4" presStyleIdx="14" presStyleCnt="15" custSzX="360000" custSzY="230400"/>
      <dgm:spPr/>
      <dgm:t>
        <a:bodyPr/>
        <a:lstStyle/>
        <a:p>
          <a:endParaRPr lang="de-DE"/>
        </a:p>
      </dgm:t>
    </dgm:pt>
    <dgm:pt modelId="{CE16C2EC-E195-2340-A084-86AF9BB7BC56}" type="pres">
      <dgm:prSet presAssocID="{EBC5A31C-32BA-6E45-8FE5-1CEBCF24AFDD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BFFE1463-7117-3D43-8CA7-F9E5C50124D8}" type="pres">
      <dgm:prSet presAssocID="{EBC5A31C-32BA-6E45-8FE5-1CEBCF24AFDD}" presName="rootComposite" presStyleCnt="0"/>
      <dgm:spPr/>
      <dgm:t>
        <a:bodyPr/>
        <a:lstStyle/>
        <a:p>
          <a:endParaRPr lang="de-DE"/>
        </a:p>
      </dgm:t>
    </dgm:pt>
    <dgm:pt modelId="{B6D4DECC-B40A-DA49-8329-4F81540DFC8B}" type="pres">
      <dgm:prSet presAssocID="{EBC5A31C-32BA-6E45-8FE5-1CEBCF24AFDD}" presName="rootText" presStyleLbl="node4" presStyleIdx="14" presStyleCnt="15" custScaleX="60584" custScaleY="71589" custLinFactX="-54307" custLinFactNeighborX="-100000" custLinFactNeighborY="-978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5F03DF-EEC4-014F-A8FD-B3FF673D816E}" type="pres">
      <dgm:prSet presAssocID="{EBC5A31C-32BA-6E45-8FE5-1CEBCF24AFDD}" presName="rootConnector" presStyleLbl="node4" presStyleIdx="14" presStyleCnt="15"/>
      <dgm:spPr/>
      <dgm:t>
        <a:bodyPr/>
        <a:lstStyle/>
        <a:p>
          <a:endParaRPr lang="en-US"/>
        </a:p>
      </dgm:t>
    </dgm:pt>
    <dgm:pt modelId="{CFEA0097-781A-E94E-B0EF-E58CB3DEE3E9}" type="pres">
      <dgm:prSet presAssocID="{EBC5A31C-32BA-6E45-8FE5-1CEBCF24AFDD}" presName="hierChild4" presStyleCnt="0"/>
      <dgm:spPr/>
      <dgm:t>
        <a:bodyPr/>
        <a:lstStyle/>
        <a:p>
          <a:endParaRPr lang="de-DE"/>
        </a:p>
      </dgm:t>
    </dgm:pt>
    <dgm:pt modelId="{A92EDB2C-AED7-584D-B776-3F124F2B3E78}" type="pres">
      <dgm:prSet presAssocID="{EBC5A31C-32BA-6E45-8FE5-1CEBCF24AFDD}" presName="hierChild5" presStyleCnt="0"/>
      <dgm:spPr/>
      <dgm:t>
        <a:bodyPr/>
        <a:lstStyle/>
        <a:p>
          <a:endParaRPr lang="de-DE"/>
        </a:p>
      </dgm:t>
    </dgm:pt>
    <dgm:pt modelId="{B5731F0A-E1CF-7641-B064-4AB3936EDD63}" type="pres">
      <dgm:prSet presAssocID="{29B3C850-3F07-E44C-8C44-6443EF7D7490}" presName="hierChild5" presStyleCnt="0"/>
      <dgm:spPr/>
      <dgm:t>
        <a:bodyPr/>
        <a:lstStyle/>
        <a:p>
          <a:endParaRPr lang="de-DE"/>
        </a:p>
      </dgm:t>
    </dgm:pt>
    <dgm:pt modelId="{95B2803D-7E99-9C46-88F7-C68E5C7EE13B}" type="pres">
      <dgm:prSet presAssocID="{E912C0FB-0E54-5442-B166-7EBCA779F799}" presName="Name37" presStyleLbl="parChTrans1D3" presStyleIdx="14" presStyleCnt="15" custSzX="360000" custSzY="230400"/>
      <dgm:spPr/>
      <dgm:t>
        <a:bodyPr/>
        <a:lstStyle/>
        <a:p>
          <a:endParaRPr lang="de-DE"/>
        </a:p>
      </dgm:t>
    </dgm:pt>
    <dgm:pt modelId="{62E2B03E-389D-B341-9840-F21658C4FBD4}" type="pres">
      <dgm:prSet presAssocID="{A8DE640A-80CB-FA4D-B222-EBA288CCDFD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C4DAE6C-5891-8F46-96EA-460F96FD39D3}" type="pres">
      <dgm:prSet presAssocID="{A8DE640A-80CB-FA4D-B222-EBA288CCDFD3}" presName="rootComposite" presStyleCnt="0"/>
      <dgm:spPr/>
      <dgm:t>
        <a:bodyPr/>
        <a:lstStyle/>
        <a:p>
          <a:endParaRPr lang="de-DE"/>
        </a:p>
      </dgm:t>
    </dgm:pt>
    <dgm:pt modelId="{37434863-238A-7440-A2A9-BC399ED92A4F}" type="pres">
      <dgm:prSet presAssocID="{A8DE640A-80CB-FA4D-B222-EBA288CCDFD3}" presName="rootText" presStyleLbl="node3" presStyleIdx="14" presStyleCnt="15" custScaleX="60584" custScaleY="71589" custLinFactX="-73125" custLinFactNeighborX="-100000" custLinFactNeighborY="-139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4CED6-FB07-C743-A8E9-1886955CFFCC}" type="pres">
      <dgm:prSet presAssocID="{A8DE640A-80CB-FA4D-B222-EBA288CCDFD3}" presName="rootConnector" presStyleLbl="node3" presStyleIdx="14" presStyleCnt="15"/>
      <dgm:spPr/>
      <dgm:t>
        <a:bodyPr/>
        <a:lstStyle/>
        <a:p>
          <a:endParaRPr lang="en-US"/>
        </a:p>
      </dgm:t>
    </dgm:pt>
    <dgm:pt modelId="{856415DB-C033-CB43-AB89-04D1283163EF}" type="pres">
      <dgm:prSet presAssocID="{A8DE640A-80CB-FA4D-B222-EBA288CCDFD3}" presName="hierChild4" presStyleCnt="0"/>
      <dgm:spPr/>
      <dgm:t>
        <a:bodyPr/>
        <a:lstStyle/>
        <a:p>
          <a:endParaRPr lang="de-DE"/>
        </a:p>
      </dgm:t>
    </dgm:pt>
    <dgm:pt modelId="{28326259-9459-BD44-ACEB-10D543563D54}" type="pres">
      <dgm:prSet presAssocID="{A8DE640A-80CB-FA4D-B222-EBA288CCDFD3}" presName="hierChild5" presStyleCnt="0"/>
      <dgm:spPr/>
      <dgm:t>
        <a:bodyPr/>
        <a:lstStyle/>
        <a:p>
          <a:endParaRPr lang="de-DE"/>
        </a:p>
      </dgm:t>
    </dgm:pt>
    <dgm:pt modelId="{0F86AEBB-633E-9E4E-8735-46180D54A719}" type="pres">
      <dgm:prSet presAssocID="{06F13D8D-428C-BB42-8FA7-207063F589EA}" presName="hierChild5" presStyleCnt="0"/>
      <dgm:spPr/>
      <dgm:t>
        <a:bodyPr/>
        <a:lstStyle/>
        <a:p>
          <a:endParaRPr lang="de-DE"/>
        </a:p>
      </dgm:t>
    </dgm:pt>
    <dgm:pt modelId="{92E24F2B-F285-4146-9D11-3FA7EC2E6E94}" type="pres">
      <dgm:prSet presAssocID="{2B32FFF2-E703-1A45-B7F5-F192AE017E91}" presName="hierChild3" presStyleCnt="0"/>
      <dgm:spPr/>
      <dgm:t>
        <a:bodyPr/>
        <a:lstStyle/>
        <a:p>
          <a:endParaRPr lang="de-DE"/>
        </a:p>
      </dgm:t>
    </dgm:pt>
  </dgm:ptLst>
  <dgm:cxnLst>
    <dgm:cxn modelId="{323820AF-BCAA-DC4C-8437-3AC3274C4A3E}" srcId="{BEA48A63-F2DB-D140-981E-AE6E9F81C3FC}" destId="{5C5E89D2-510D-C346-A7D5-308E26A55E3C}" srcOrd="1" destOrd="0" parTransId="{ECF666EC-7DC0-FC4F-B16D-2004D8097407}" sibTransId="{FAAD1FEE-23D4-8441-ACB0-17E90CEB82CD}"/>
    <dgm:cxn modelId="{A46E15F8-862A-47D0-AC65-5A20BA25E77C}" type="presOf" srcId="{300FF91C-3AC1-4BC6-9001-1A72C56B91E3}" destId="{D28F7E55-7AF1-4712-835A-2B414229FB09}" srcOrd="0" destOrd="0" presId="urn:microsoft.com/office/officeart/2005/8/layout/orgChart1"/>
    <dgm:cxn modelId="{B898B98E-45CB-7446-A8BF-B1C535915ADB}" srcId="{96AA0A07-D9A4-7C40-AB2E-0F61B5433530}" destId="{F80B660F-E09A-6343-8B1C-05C8BAF19A64}" srcOrd="3" destOrd="0" parTransId="{12F2387E-E800-A740-AD7C-E3D9126FF869}" sibTransId="{28208C7E-488B-254E-8C7D-11490F1242FC}"/>
    <dgm:cxn modelId="{9A6DB78C-CD8D-4292-A7A7-E83085076F1F}" type="presOf" srcId="{1500E446-1E29-2544-9807-EC3CF3B93C28}" destId="{A1C1FDC0-A92E-134E-BCA4-0549EBC9F8E9}" srcOrd="0" destOrd="0" presId="urn:microsoft.com/office/officeart/2005/8/layout/orgChart1"/>
    <dgm:cxn modelId="{1CEDAAD7-DB18-B64C-B4D3-9FD82FDB49D7}" srcId="{401A00C7-691C-9B49-B7D0-6A6776F17D63}" destId="{2B32FFF2-E703-1A45-B7F5-F192AE017E91}" srcOrd="0" destOrd="0" parTransId="{81A871FA-C007-8244-8D62-F8453D89293F}" sibTransId="{FE05E078-83CD-CB47-8FD9-F7A65AA8A97F}"/>
    <dgm:cxn modelId="{4D7E9278-C038-724A-A1AE-559F0D99C4FB}" srcId="{B98E8A65-DAE6-5142-838D-F2333E051B4E}" destId="{0D02D5BB-1B64-784A-B94D-8CD41D486AD1}" srcOrd="3" destOrd="0" parTransId="{4AC26807-3C03-224B-ACA3-6E24C73FFD44}" sibTransId="{1C1A7736-09C9-8942-B163-56B9B5183C95}"/>
    <dgm:cxn modelId="{51CF3ED2-9757-4A66-99DF-A0B4CBCDAB5A}" type="presOf" srcId="{6F87B29D-58D0-284B-9E8F-9D048E1DFDEC}" destId="{01D0F2BB-1695-C246-91EF-BE367B840AC2}" srcOrd="1" destOrd="0" presId="urn:microsoft.com/office/officeart/2005/8/layout/orgChart1"/>
    <dgm:cxn modelId="{63D878D6-4565-4A44-9177-A5DD15E6B6BF}" type="presOf" srcId="{12F2387E-E800-A740-AD7C-E3D9126FF869}" destId="{52CA8F23-306C-334C-98FA-7E5D188F2694}" srcOrd="0" destOrd="0" presId="urn:microsoft.com/office/officeart/2005/8/layout/orgChart1"/>
    <dgm:cxn modelId="{AC88AFBA-2A9D-47D6-8B2A-BFBAE98A4FD6}" type="presOf" srcId="{1BF82D8D-D09B-D542-B6D4-3A2777257091}" destId="{B1D5ADD9-A546-E141-8EEB-DC4002B0E27A}" srcOrd="0" destOrd="0" presId="urn:microsoft.com/office/officeart/2005/8/layout/orgChart1"/>
    <dgm:cxn modelId="{688012F6-89D6-42A0-9C44-F860E44E2F5A}" type="presOf" srcId="{ECF666EC-7DC0-FC4F-B16D-2004D8097407}" destId="{17667F60-6414-8443-9E2A-E31F02C15AEB}" srcOrd="0" destOrd="0" presId="urn:microsoft.com/office/officeart/2005/8/layout/orgChart1"/>
    <dgm:cxn modelId="{E67C8427-51E5-4E71-8895-1EF66301312B}" type="presOf" srcId="{F80B660F-E09A-6343-8B1C-05C8BAF19A64}" destId="{E9794DA0-CD30-074F-B9E7-BA1DA063E115}" srcOrd="0" destOrd="0" presId="urn:microsoft.com/office/officeart/2005/8/layout/orgChart1"/>
    <dgm:cxn modelId="{0174CF53-A0E9-E946-B36B-A0F025F5C084}" srcId="{BEA48A63-F2DB-D140-981E-AE6E9F81C3FC}" destId="{6D1AF49A-5C3F-C34C-AB43-09277E7D698C}" srcOrd="2" destOrd="0" parTransId="{7A5447E1-55E7-AC4E-88FC-6ED95B20A836}" sibTransId="{9B785A91-AB43-A441-838D-E6F8ADFCF96A}"/>
    <dgm:cxn modelId="{9AE30534-2715-4050-A8DB-2144B4531E83}" type="presOf" srcId="{E912C0FB-0E54-5442-B166-7EBCA779F799}" destId="{95B2803D-7E99-9C46-88F7-C68E5C7EE13B}" srcOrd="0" destOrd="0" presId="urn:microsoft.com/office/officeart/2005/8/layout/orgChart1"/>
    <dgm:cxn modelId="{8F931000-3654-465B-8BA5-C05889019F11}" type="presOf" srcId="{0D02D5BB-1B64-784A-B94D-8CD41D486AD1}" destId="{8B6BC727-EDB4-6340-859D-A60770CE489E}" srcOrd="1" destOrd="0" presId="urn:microsoft.com/office/officeart/2005/8/layout/orgChart1"/>
    <dgm:cxn modelId="{7CC7AD55-F3A4-427F-96C4-71668FFA17E9}" type="presOf" srcId="{9C22B1B3-A2A0-5945-B425-69FB13915183}" destId="{0F2C9CAE-0DD3-954D-A5D7-7F1EBB99D63E}" srcOrd="1" destOrd="0" presId="urn:microsoft.com/office/officeart/2005/8/layout/orgChart1"/>
    <dgm:cxn modelId="{0FE7A717-A915-FD4D-8EE0-F384D938E572}" srcId="{96AA0A07-D9A4-7C40-AB2E-0F61B5433530}" destId="{60730F7D-2FCF-504A-92B0-A46F1199D3F5}" srcOrd="2" destOrd="0" parTransId="{52011C4A-E881-DB4C-A3A9-BDF0DA6F7BB3}" sibTransId="{6214BF0F-02E1-2640-8C8B-CB612893E4C0}"/>
    <dgm:cxn modelId="{0C60FBB7-E91F-42AC-A338-4C8892CDAADB}" type="presOf" srcId="{970B9CB7-3AFD-499F-902A-299E763073C9}" destId="{97E5467C-86D4-4245-AA31-1D1B5A16B202}" srcOrd="0" destOrd="0" presId="urn:microsoft.com/office/officeart/2005/8/layout/orgChart1"/>
    <dgm:cxn modelId="{B4459FEE-8744-4C38-B054-9AE8524EB70A}" type="presOf" srcId="{52011C4A-E881-DB4C-A3A9-BDF0DA6F7BB3}" destId="{FC6F6ABD-F002-1B4F-8845-1287D7763972}" srcOrd="0" destOrd="0" presId="urn:microsoft.com/office/officeart/2005/8/layout/orgChart1"/>
    <dgm:cxn modelId="{E2BD1976-FAD0-1647-8E5F-3D62A1172BE2}" srcId="{2B32FFF2-E703-1A45-B7F5-F192AE017E91}" destId="{7C1DD4C9-6E61-A94D-BE2F-607AA1D7A31C}" srcOrd="0" destOrd="0" parTransId="{EF3CF479-4F27-6246-8B66-6CA953EC2749}" sibTransId="{BB3F8171-1510-A745-ACF1-55745CD5CE3B}"/>
    <dgm:cxn modelId="{659490B2-09AC-40DB-A24A-C290042322AB}" type="presOf" srcId="{EBC5A31C-32BA-6E45-8FE5-1CEBCF24AFDD}" destId="{B6D4DECC-B40A-DA49-8329-4F81540DFC8B}" srcOrd="0" destOrd="0" presId="urn:microsoft.com/office/officeart/2005/8/layout/orgChart1"/>
    <dgm:cxn modelId="{A65D4C4C-CCF9-DA48-8F33-959D7E369DA9}" srcId="{B98E8A65-DAE6-5142-838D-F2333E051B4E}" destId="{1C765035-DBF9-084C-AE44-9E39D8B5F1F9}" srcOrd="0" destOrd="0" parTransId="{7BD3CD48-B635-F84E-A55E-7394C9B475F9}" sibTransId="{D3F94681-CF0B-0946-985D-705409B19A34}"/>
    <dgm:cxn modelId="{1939427E-1A94-491A-AE69-38B2102FBDBA}" type="presOf" srcId="{4742C2C6-DA36-9145-A979-830D73D1662F}" destId="{550A4EFB-8806-FA41-B532-7F4F34D9B045}" srcOrd="0" destOrd="0" presId="urn:microsoft.com/office/officeart/2005/8/layout/orgChart1"/>
    <dgm:cxn modelId="{8200EDB0-3FBA-AB49-A8F8-63DFF0CA24F4}" srcId="{DC5F4C98-F7A6-834D-8199-C6DE85392782}" destId="{FFFA8102-D658-104E-97D8-29671F1BB83A}" srcOrd="2" destOrd="0" parTransId="{09C7EE61-1618-9A4D-95F8-546635C435A0}" sibTransId="{4AFDA538-38DE-1C41-9372-64DDD57FAD42}"/>
    <dgm:cxn modelId="{AAA88785-A68E-413E-8699-566DF761A00A}" type="presOf" srcId="{90B18AD3-696D-084E-BD77-B27D039B7082}" destId="{C11C1C62-83ED-5E41-A977-1F33937D187D}" srcOrd="0" destOrd="0" presId="urn:microsoft.com/office/officeart/2005/8/layout/orgChart1"/>
    <dgm:cxn modelId="{B9DF9F24-A153-4938-83D5-8B32D73A5A70}" type="presOf" srcId="{8DFB80BD-1223-439E-BADC-F907EC812351}" destId="{9237A369-A246-4004-86D0-45984576E7DB}" srcOrd="1" destOrd="0" presId="urn:microsoft.com/office/officeart/2005/8/layout/orgChart1"/>
    <dgm:cxn modelId="{388051E8-836D-4CDB-9E71-E1450199031E}" srcId="{6F87B29D-58D0-284B-9E8F-9D048E1DFDEC}" destId="{300FF91C-3AC1-4BC6-9001-1A72C56B91E3}" srcOrd="0" destOrd="0" parTransId="{68EAD0F9-C6E4-4EC8-BC21-63D7B0CD8B07}" sibTransId="{DCF92F9E-2286-456C-BF01-1900D8EBB594}"/>
    <dgm:cxn modelId="{619203E5-EFCE-41D9-850E-BD8EFE226245}" srcId="{5C5E89D2-510D-C346-A7D5-308E26A55E3C}" destId="{8DFB80BD-1223-439E-BADC-F907EC812351}" srcOrd="0" destOrd="0" parTransId="{F8B807C7-7A89-4D0D-863A-ED4278E66372}" sibTransId="{3DFBE3E2-E56F-4BC4-A861-160CFC6B66EE}"/>
    <dgm:cxn modelId="{E585D77D-4BF5-4CDC-8DC0-CCDA9C25BE5F}" type="presOf" srcId="{B98E8A65-DAE6-5142-838D-F2333E051B4E}" destId="{B03F07C6-5ED9-704D-B407-49075FAA833F}" srcOrd="0" destOrd="0" presId="urn:microsoft.com/office/officeart/2005/8/layout/orgChart1"/>
    <dgm:cxn modelId="{15B56FB6-95B9-47C3-A568-FACEEE055C44}" type="presOf" srcId="{A65D8D35-F82C-7F44-9F52-8D043F7AED0F}" destId="{54DDDC93-700C-6141-B76F-97C0429B5C49}" srcOrd="0" destOrd="0" presId="urn:microsoft.com/office/officeart/2005/8/layout/orgChart1"/>
    <dgm:cxn modelId="{4DE96786-114F-3246-89CD-C122157FBEFA}" srcId="{B98E8A65-DAE6-5142-838D-F2333E051B4E}" destId="{633E6A8B-69FB-1044-B5BD-8ABD9707D3DB}" srcOrd="2" destOrd="0" parTransId="{04C94BBB-F676-6641-B5D9-1377C77CF8C4}" sibTransId="{19534883-DE32-2647-9272-9E8E08E3E2C4}"/>
    <dgm:cxn modelId="{0DD124DB-54A4-184D-8EFA-141AE1379A95}" srcId="{2B32FFF2-E703-1A45-B7F5-F192AE017E91}" destId="{BEA48A63-F2DB-D140-981E-AE6E9F81C3FC}" srcOrd="3" destOrd="0" parTransId="{BD6A5067-384B-9F4E-BB8C-47448A5A0F6B}" sibTransId="{E51B5D3E-6269-2A48-B6EA-60895162AE72}"/>
    <dgm:cxn modelId="{804992CB-3C90-4D35-9CCB-CC636355BD2B}" type="presOf" srcId="{29B3C850-3F07-E44C-8C44-6443EF7D7490}" destId="{36B831D5-B35E-3F4A-9CE2-143F2E026150}" srcOrd="1" destOrd="0" presId="urn:microsoft.com/office/officeart/2005/8/layout/orgChart1"/>
    <dgm:cxn modelId="{5713AB39-1B8B-4B21-AD01-023EEC9072D7}" type="presOf" srcId="{93DA39C6-6F27-8142-90DA-2A8A079E01AD}" destId="{1CD1CA49-5BDD-3E4C-8E82-E0C6680D9F8D}" srcOrd="0" destOrd="0" presId="urn:microsoft.com/office/officeart/2005/8/layout/orgChart1"/>
    <dgm:cxn modelId="{88D2AFCD-8D92-4972-A318-81BD2D80CD99}" type="presOf" srcId="{BD6A5067-384B-9F4E-BB8C-47448A5A0F6B}" destId="{0CDC97DF-4F40-8A47-9551-DF913D0D44DA}" srcOrd="0" destOrd="0" presId="urn:microsoft.com/office/officeart/2005/8/layout/orgChart1"/>
    <dgm:cxn modelId="{0FF7232C-C746-416A-82E0-F84BCBAC1A4B}" type="presOf" srcId="{8451FEF4-3CBC-3443-B140-73044DB78800}" destId="{48AE06FE-6724-6E46-B1A7-AE958B56B3DF}" srcOrd="0" destOrd="0" presId="urn:microsoft.com/office/officeart/2005/8/layout/orgChart1"/>
    <dgm:cxn modelId="{14F2FC0A-5448-4A0B-9587-086A0C9CF742}" type="presOf" srcId="{37538C5A-4899-D945-9FA7-508F7E5B7BCC}" destId="{6530D95E-3D7F-D645-BB8F-B6EBB35D4807}" srcOrd="1" destOrd="0" presId="urn:microsoft.com/office/officeart/2005/8/layout/orgChart1"/>
    <dgm:cxn modelId="{3E1BFA16-A6B4-429B-B50F-7CBB65A8DF78}" type="presOf" srcId="{58B49717-2A0C-498A-9869-059AF3B5675E}" destId="{FCCD9E35-E5FE-4335-8743-84C3E367AACF}" srcOrd="1" destOrd="0" presId="urn:microsoft.com/office/officeart/2005/8/layout/orgChart1"/>
    <dgm:cxn modelId="{23321731-9DA0-CB48-BC82-E2E929BC5146}" srcId="{F5676496-2C5A-1247-8B12-A4A5B095F682}" destId="{52B03724-D91C-0745-9A06-95380A29D1D5}" srcOrd="2" destOrd="0" parTransId="{93DA39C6-6F27-8142-90DA-2A8A079E01AD}" sibTransId="{B6D91036-29AF-E241-810E-918A479A17F7}"/>
    <dgm:cxn modelId="{C944B0D8-D909-E44C-A275-3FCE664A36F1}" srcId="{29B3C850-3F07-E44C-8C44-6443EF7D7490}" destId="{EBC5A31C-32BA-6E45-8FE5-1CEBCF24AFDD}" srcOrd="1" destOrd="0" parTransId="{D7A0EC87-8EFD-584B-B661-9DC22A0E7EBB}" sibTransId="{07F69DEF-B826-334E-AA29-25A478DCB099}"/>
    <dgm:cxn modelId="{B2679568-8B14-45CD-B925-B2632ABDBB91}" type="presOf" srcId="{1BF82D8D-D09B-D542-B6D4-3A2777257091}" destId="{83A4EA9B-FFDE-6E4D-BBE0-432F02DAE1CA}" srcOrd="1" destOrd="0" presId="urn:microsoft.com/office/officeart/2005/8/layout/orgChart1"/>
    <dgm:cxn modelId="{1F217473-B2BE-4898-97CA-BDC92980E9AB}" type="presOf" srcId="{BC1EB8B3-848F-5943-9E7C-0C5F657FD125}" destId="{7E9B7BEB-B531-EB42-A1C5-2F1BB10C5927}" srcOrd="0" destOrd="0" presId="urn:microsoft.com/office/officeart/2005/8/layout/orgChart1"/>
    <dgm:cxn modelId="{2F979909-9142-4E92-BA5E-0C2797D5039E}" type="presOf" srcId="{2AF5CE85-F45A-104D-ACD0-E638DF6752F9}" destId="{DE5CE3F8-FE05-7E45-93CC-A307F09599ED}" srcOrd="0" destOrd="0" presId="urn:microsoft.com/office/officeart/2005/8/layout/orgChart1"/>
    <dgm:cxn modelId="{5D4D84C7-6827-4256-816F-353035D0E33F}" type="presOf" srcId="{DC5F4C98-F7A6-834D-8199-C6DE85392782}" destId="{C5E01C60-56DD-354C-9FC5-3BA301869643}" srcOrd="1" destOrd="0" presId="urn:microsoft.com/office/officeart/2005/8/layout/orgChart1"/>
    <dgm:cxn modelId="{4675278B-C9C3-4ABD-A54C-408B9A84101B}" type="presOf" srcId="{52B03724-D91C-0745-9A06-95380A29D1D5}" destId="{D7659879-EE21-BD49-A34A-CCF96CE3F546}" srcOrd="0" destOrd="0" presId="urn:microsoft.com/office/officeart/2005/8/layout/orgChart1"/>
    <dgm:cxn modelId="{43FD533E-20CC-48E0-A524-879387C342CE}" type="presOf" srcId="{BEA48A63-F2DB-D140-981E-AE6E9F81C3FC}" destId="{08ED1923-DB2E-224E-8073-4431646E2843}" srcOrd="1" destOrd="0" presId="urn:microsoft.com/office/officeart/2005/8/layout/orgChart1"/>
    <dgm:cxn modelId="{731533A9-D7F7-4F47-A4C5-A5F17B2ECD37}" type="presOf" srcId="{CB59C461-D618-E44C-AC9E-E98C08A07FCB}" destId="{9B0B5BBB-533C-3F43-A66C-70E45BDE5433}" srcOrd="0" destOrd="0" presId="urn:microsoft.com/office/officeart/2005/8/layout/orgChart1"/>
    <dgm:cxn modelId="{A0D0B21E-94CE-4C83-92D1-02C80744E67A}" type="presOf" srcId="{F76D4DBC-AD91-9C4A-B0AB-2BB9496D9DA4}" destId="{4CE2A03E-4241-CD43-8034-2B43EC0CB7E4}" srcOrd="0" destOrd="0" presId="urn:microsoft.com/office/officeart/2005/8/layout/orgChart1"/>
    <dgm:cxn modelId="{B0CE9F0E-5796-C049-A4A0-8D6782D4D8F2}" srcId="{6F87B29D-58D0-284B-9E8F-9D048E1DFDEC}" destId="{A7FAD078-4C28-C243-A3A5-238CADCC3B7A}" srcOrd="1" destOrd="0" parTransId="{4742C2C6-DA36-9145-A979-830D73D1662F}" sibTransId="{8AF9B43E-700D-B04B-B2F9-911AF9E86D04}"/>
    <dgm:cxn modelId="{073830F3-31D3-E240-A842-F806C35F12A4}" srcId="{06F13D8D-428C-BB42-8FA7-207063F589EA}" destId="{A8DE640A-80CB-FA4D-B222-EBA288CCDFD3}" srcOrd="1" destOrd="0" parTransId="{E912C0FB-0E54-5442-B166-7EBCA779F799}" sibTransId="{BEA31409-0DB5-E54B-A911-0DC7182EB611}"/>
    <dgm:cxn modelId="{129C7E8E-AF9C-479F-8426-339480116BB5}" type="presOf" srcId="{462B0805-B8DA-8849-9F1C-63C354BA80A5}" destId="{87E552BA-8680-B943-B76D-EB881687D874}" srcOrd="0" destOrd="0" presId="urn:microsoft.com/office/officeart/2005/8/layout/orgChart1"/>
    <dgm:cxn modelId="{1CF5CED0-EFFA-4EBA-9B87-149CC4746A64}" type="presOf" srcId="{A8DE640A-80CB-FA4D-B222-EBA288CCDFD3}" destId="{37434863-238A-7440-A2A9-BC399ED92A4F}" srcOrd="0" destOrd="0" presId="urn:microsoft.com/office/officeart/2005/8/layout/orgChart1"/>
    <dgm:cxn modelId="{E9903680-DFC5-43FB-9FC2-7CAD6505BB9A}" type="presOf" srcId="{1A19D9A0-63D2-8247-98E2-10B96AE8B866}" destId="{D964D227-56BF-6C49-AFCA-322FADB63FCD}" srcOrd="0" destOrd="0" presId="urn:microsoft.com/office/officeart/2005/8/layout/orgChart1"/>
    <dgm:cxn modelId="{E9FA437A-E793-4889-897D-FB99BC4D653D}" type="presOf" srcId="{C069DB2B-2004-7840-9BAB-8020C5CC2EFE}" destId="{61D410D0-F555-4C49-8784-553968870631}" srcOrd="0" destOrd="0" presId="urn:microsoft.com/office/officeart/2005/8/layout/orgChart1"/>
    <dgm:cxn modelId="{F6227DE3-8B1A-4FBB-94B0-88DAAEF380AD}" type="presOf" srcId="{0B595390-D535-4F43-85DD-FF159873BDA0}" destId="{9DBF6F81-E693-2D41-80CC-EECCED5C9F92}" srcOrd="0" destOrd="0" presId="urn:microsoft.com/office/officeart/2005/8/layout/orgChart1"/>
    <dgm:cxn modelId="{C1023E48-8EFA-4EA0-90A6-92DB4B5CC8BD}" type="presOf" srcId="{1A19D9A0-63D2-8247-98E2-10B96AE8B866}" destId="{F134F8C6-5977-B54C-9DA2-026E5BBDBD92}" srcOrd="1" destOrd="0" presId="urn:microsoft.com/office/officeart/2005/8/layout/orgChart1"/>
    <dgm:cxn modelId="{1059D651-904E-42BF-A5D2-0B983D2C849A}" type="presOf" srcId="{0F27F9C3-206D-1243-A14F-FF0B93D7BE1B}" destId="{8332A458-E319-A942-AE4C-21F06B0969C5}" srcOrd="0" destOrd="0" presId="urn:microsoft.com/office/officeart/2005/8/layout/orgChart1"/>
    <dgm:cxn modelId="{7FD0A544-18E4-44B0-BC14-B1C16B68FFBF}" type="presOf" srcId="{7C1DD4C9-6E61-A94D-BE2F-607AA1D7A31C}" destId="{29BFE7C1-0366-6548-9A79-9B11AFB6483C}" srcOrd="1" destOrd="0" presId="urn:microsoft.com/office/officeart/2005/8/layout/orgChart1"/>
    <dgm:cxn modelId="{9A3B4E59-FF80-42D1-B3E2-0507B166B066}" type="presOf" srcId="{68EAD0F9-C6E4-4EC8-BC21-63D7B0CD8B07}" destId="{221F575B-7A07-4B22-B30C-55EDBF09B77F}" srcOrd="0" destOrd="0" presId="urn:microsoft.com/office/officeart/2005/8/layout/orgChart1"/>
    <dgm:cxn modelId="{BDB5BB72-725A-4DF2-BC0D-A34F65B0E806}" type="presOf" srcId="{09C7EE61-1618-9A4D-95F8-546635C435A0}" destId="{86EF8641-62AA-B847-9349-B8027C381F3C}" srcOrd="0" destOrd="0" presId="urn:microsoft.com/office/officeart/2005/8/layout/orgChart1"/>
    <dgm:cxn modelId="{657BBA70-930C-0C42-AE42-F08F31BB2BFF}" srcId="{2B32FFF2-E703-1A45-B7F5-F192AE017E91}" destId="{37538C5A-4899-D945-9FA7-508F7E5B7BCC}" srcOrd="2" destOrd="0" parTransId="{CB59C461-D618-E44C-AC9E-E98C08A07FCB}" sibTransId="{068A7A19-DE61-C744-8D83-9FCFBE5C6B90}"/>
    <dgm:cxn modelId="{684C1A4E-EF5A-4E1E-9480-5D91C2CBB058}" type="presOf" srcId="{04C94BBB-F676-6641-B5D9-1377C77CF8C4}" destId="{7CEDA3C1-89EB-3D4D-B78D-718E4E3903B5}" srcOrd="0" destOrd="0" presId="urn:microsoft.com/office/officeart/2005/8/layout/orgChart1"/>
    <dgm:cxn modelId="{2BB3A737-258B-C245-B0B3-4463B29A581E}" srcId="{F5676496-2C5A-1247-8B12-A4A5B095F682}" destId="{9C22B1B3-A2A0-5945-B425-69FB13915183}" srcOrd="3" destOrd="0" parTransId="{0B595390-D535-4F43-85DD-FF159873BDA0}" sibTransId="{286FCA83-2829-4847-8DBF-8AD29C02CB53}"/>
    <dgm:cxn modelId="{310F4282-C7C4-45C0-887E-22D8AD944E59}" type="presOf" srcId="{2B32FFF2-E703-1A45-B7F5-F192AE017E91}" destId="{C6A75B7F-0728-2843-9233-0A5A36B40FF1}" srcOrd="0" destOrd="0" presId="urn:microsoft.com/office/officeart/2005/8/layout/orgChart1"/>
    <dgm:cxn modelId="{43E91C90-C03F-4CD3-9C22-A7E62E65E8B8}" type="presOf" srcId="{5A2A49C1-F44E-724A-83A5-2ACB53F1BC22}" destId="{6D7814DC-E6B9-3B4A-917A-AB66B0EA614B}" srcOrd="0" destOrd="0" presId="urn:microsoft.com/office/officeart/2005/8/layout/orgChart1"/>
    <dgm:cxn modelId="{37F8309C-773D-4D36-82D0-E46A0DE3ABC2}" type="presOf" srcId="{96CD4339-9344-724D-A1A9-333F6ED4FFA6}" destId="{7EC680C2-672C-0C47-98CF-59E4F820C983}" srcOrd="1" destOrd="0" presId="urn:microsoft.com/office/officeart/2005/8/layout/orgChart1"/>
    <dgm:cxn modelId="{43702A05-9954-4972-89A0-23D8BF693DE8}" type="presOf" srcId="{4AC26807-3C03-224B-ACA3-6E24C73FFD44}" destId="{A475BCBD-3428-ED4A-A621-DE28B96FA5B8}" srcOrd="0" destOrd="0" presId="urn:microsoft.com/office/officeart/2005/8/layout/orgChart1"/>
    <dgm:cxn modelId="{000DCA06-5E0C-44A8-A636-2176F026BBB9}" type="presOf" srcId="{9898E29E-82CB-D945-82CA-082720C07B45}" destId="{0CC00D1F-3857-6C41-B8AC-648BAA7CF4FD}" srcOrd="0" destOrd="0" presId="urn:microsoft.com/office/officeart/2005/8/layout/orgChart1"/>
    <dgm:cxn modelId="{F39FEC21-32A0-490B-BBD7-B618745940B5}" type="presOf" srcId="{F80B660F-E09A-6343-8B1C-05C8BAF19A64}" destId="{00F466F2-53FA-2947-8CC2-F28B228799F7}" srcOrd="1" destOrd="0" presId="urn:microsoft.com/office/officeart/2005/8/layout/orgChart1"/>
    <dgm:cxn modelId="{52A20A02-3711-449F-A4F9-D7709245572D}" type="presOf" srcId="{6D1AF49A-5C3F-C34C-AB43-09277E7D698C}" destId="{8BA44AA1-D551-5E41-BE4F-0383837EE790}" srcOrd="1" destOrd="0" presId="urn:microsoft.com/office/officeart/2005/8/layout/orgChart1"/>
    <dgm:cxn modelId="{A020C92B-EC41-4C42-B1BC-C40215A756CE}" srcId="{96AA0A07-D9A4-7C40-AB2E-0F61B5433530}" destId="{96CD4339-9344-724D-A1A9-333F6ED4FFA6}" srcOrd="0" destOrd="0" parTransId="{9B521CA8-B8D8-064F-986D-2A1E7C76D09D}" sibTransId="{81AF3698-E83C-714D-A9EF-02C679F8C018}"/>
    <dgm:cxn modelId="{98BE8A42-0001-4EFC-9636-7ABEA00AF6F7}" type="presOf" srcId="{9D0709EA-F5C1-CF44-A6B3-A4A9CF533EDD}" destId="{88A1C966-1A90-FE49-A4B2-26C3A8AEFF9A}" srcOrd="0" destOrd="0" presId="urn:microsoft.com/office/officeart/2005/8/layout/orgChart1"/>
    <dgm:cxn modelId="{D8514718-B03D-4BC8-B15D-E20776AA5B52}" type="presOf" srcId="{58B49717-2A0C-498A-9869-059AF3B5675E}" destId="{9BBC0FD6-4ADC-440D-92B1-A59EAE21D802}" srcOrd="0" destOrd="0" presId="urn:microsoft.com/office/officeart/2005/8/layout/orgChart1"/>
    <dgm:cxn modelId="{C4C1649D-E3E2-48BD-BF27-EEF6D4C17967}" type="presOf" srcId="{F8B807C7-7A89-4D0D-863A-ED4278E66372}" destId="{645D8696-EC13-4FCB-AD0C-8DF9BFA8AA97}" srcOrd="0" destOrd="0" presId="urn:microsoft.com/office/officeart/2005/8/layout/orgChart1"/>
    <dgm:cxn modelId="{E13956D5-F76C-455A-8730-063EC2051749}" type="presOf" srcId="{F5676496-2C5A-1247-8B12-A4A5B095F682}" destId="{CC4F030A-7685-804E-A470-2E987BFCA2E4}" srcOrd="1" destOrd="0" presId="urn:microsoft.com/office/officeart/2005/8/layout/orgChart1"/>
    <dgm:cxn modelId="{D5C1B6E9-E6AD-4C71-A8E7-79166489AAFE}" type="presOf" srcId="{2B32FFF2-E703-1A45-B7F5-F192AE017E91}" destId="{00050CF2-E154-A047-8E7A-737FC6F6F6A8}" srcOrd="1" destOrd="0" presId="urn:microsoft.com/office/officeart/2005/8/layout/orgChart1"/>
    <dgm:cxn modelId="{C95944A2-128A-438F-B24F-3B5C704AE52E}" type="presOf" srcId="{06F13D8D-428C-BB42-8FA7-207063F589EA}" destId="{9AE37012-6A5A-3B43-8A2D-7649767DEB26}" srcOrd="0" destOrd="0" presId="urn:microsoft.com/office/officeart/2005/8/layout/orgChart1"/>
    <dgm:cxn modelId="{E5607DFC-60A5-4CF4-B1E2-5AD985730BCC}" type="presOf" srcId="{37538C5A-4899-D945-9FA7-508F7E5B7BCC}" destId="{013E3329-4A28-064B-B646-3CC5643C9521}" srcOrd="0" destOrd="0" presId="urn:microsoft.com/office/officeart/2005/8/layout/orgChart1"/>
    <dgm:cxn modelId="{5C721114-F3B1-164D-8541-5EDE02868A5A}" srcId="{BEA48A63-F2DB-D140-981E-AE6E9F81C3FC}" destId="{1BF82D8D-D09B-D542-B6D4-3A2777257091}" srcOrd="0" destOrd="0" parTransId="{2AF5CE85-F45A-104D-ACD0-E638DF6752F9}" sibTransId="{69FDE569-4642-1447-BB20-96C5112DF44E}"/>
    <dgm:cxn modelId="{2ADBC3A4-983D-48D8-ADF7-C0699C377CE4}" type="presOf" srcId="{B98E8A65-DAE6-5142-838D-F2333E051B4E}" destId="{91E53928-8764-774D-B7F1-F91BBFF1A6E2}" srcOrd="1" destOrd="0" presId="urn:microsoft.com/office/officeart/2005/8/layout/orgChart1"/>
    <dgm:cxn modelId="{6D45E419-B498-43C1-A7D1-D5AB9CCC0986}" type="presOf" srcId="{60730F7D-2FCF-504A-92B0-A46F1199D3F5}" destId="{E2907EFB-3C90-3C46-9546-D80F37EC6C98}" srcOrd="1" destOrd="0" presId="urn:microsoft.com/office/officeart/2005/8/layout/orgChart1"/>
    <dgm:cxn modelId="{4F3FE0FE-A100-7946-BF15-B736B904B7B0}" srcId="{96AA0A07-D9A4-7C40-AB2E-0F61B5433530}" destId="{1500E446-1E29-2544-9807-EC3CF3B93C28}" srcOrd="1" destOrd="0" parTransId="{68BD6D96-3C0A-B248-883E-F6D606376236}" sibTransId="{A1A81F24-E4D0-2042-8249-BF63E96DDD9E}"/>
    <dgm:cxn modelId="{5B237D2A-D5DC-4DCE-88FE-49DDBF936CC8}" type="presOf" srcId="{5C5E89D2-510D-C346-A7D5-308E26A55E3C}" destId="{E49B1BB0-EDED-C145-B566-42345E7FB522}" srcOrd="1" destOrd="0" presId="urn:microsoft.com/office/officeart/2005/8/layout/orgChart1"/>
    <dgm:cxn modelId="{172BE39C-77B3-4322-BB4F-4E2BA7D2A061}" type="presOf" srcId="{A7FAD078-4C28-C243-A3A5-238CADCC3B7A}" destId="{C89EFE9F-7C1A-ED4C-99E9-4E40113D1F73}" srcOrd="1" destOrd="0" presId="urn:microsoft.com/office/officeart/2005/8/layout/orgChart1"/>
    <dgm:cxn modelId="{7A9BFD2F-C0CE-4CCA-8DD8-240B8991012E}" type="presOf" srcId="{60730F7D-2FCF-504A-92B0-A46F1199D3F5}" destId="{B00F9C76-4FB8-E14E-8FCB-58D202AFDE73}" srcOrd="0" destOrd="0" presId="urn:microsoft.com/office/officeart/2005/8/layout/orgChart1"/>
    <dgm:cxn modelId="{1B1FD2CF-06AF-44CF-8DF9-D9F8801693E5}" srcId="{5C5E89D2-510D-C346-A7D5-308E26A55E3C}" destId="{58B49717-2A0C-498A-9869-059AF3B5675E}" srcOrd="1" destOrd="0" parTransId="{970B9CB7-3AFD-499F-902A-299E763073C9}" sibTransId="{2245650E-4FD5-4B69-B0D6-B6C6BADBB55B}"/>
    <dgm:cxn modelId="{6AE0A419-46BF-44CC-8E79-ED3B85501841}" type="presOf" srcId="{EBC5A31C-32BA-6E45-8FE5-1CEBCF24AFDD}" destId="{825F03DF-EEC4-014F-A8FD-B3FF673D816E}" srcOrd="1" destOrd="0" presId="urn:microsoft.com/office/officeart/2005/8/layout/orgChart1"/>
    <dgm:cxn modelId="{224AA362-A63E-1C48-BF51-516D600B6048}" srcId="{2B32FFF2-E703-1A45-B7F5-F192AE017E91}" destId="{96AA0A07-D9A4-7C40-AB2E-0F61B5433530}" srcOrd="4" destOrd="0" parTransId="{41A1BA35-5455-EE4B-A43C-027885BA85BE}" sibTransId="{7CFF13B8-66B4-594C-A3A8-5E7873C5BBF5}"/>
    <dgm:cxn modelId="{0C14B126-B653-4740-88F0-CDA6F38C8CB8}" srcId="{F5676496-2C5A-1247-8B12-A4A5B095F682}" destId="{B2A9F2D5-25DB-2B4D-AC9C-19D15F21B3C3}" srcOrd="4" destOrd="0" parTransId="{6961DBCC-E39A-6B48-A9F9-7067E21984D7}" sibTransId="{9A87DD58-0EF1-C944-AB9D-BA81BE960EBF}"/>
    <dgm:cxn modelId="{E0CFCB72-B50B-7C4C-9ABC-51E98E14F5C5}" srcId="{7C1DD4C9-6E61-A94D-BE2F-607AA1D7A31C}" destId="{F5676496-2C5A-1247-8B12-A4A5B095F682}" srcOrd="1" destOrd="0" parTransId="{5A2A49C1-F44E-724A-83A5-2ACB53F1BC22}" sibTransId="{29310AD7-18B2-6D4C-9243-1F3C7FBB06D1}"/>
    <dgm:cxn modelId="{7BD4001E-5E71-4DCB-BFCC-B33675F360CC}" type="presOf" srcId="{9B521CA8-B8D8-064F-986D-2A1E7C76D09D}" destId="{86EFF483-7E9E-2145-90A0-3F8F752B00D0}" srcOrd="0" destOrd="0" presId="urn:microsoft.com/office/officeart/2005/8/layout/orgChart1"/>
    <dgm:cxn modelId="{F7E5A00B-2C2D-254D-B298-ADD0E0BBD52D}" srcId="{DC5F4C98-F7A6-834D-8199-C6DE85392782}" destId="{6F87B29D-58D0-284B-9E8F-9D048E1DFDEC}" srcOrd="0" destOrd="0" parTransId="{C069DB2B-2004-7840-9BAB-8020C5CC2EFE}" sibTransId="{35DBB7B2-E012-D243-9CF9-8CCC12F7376B}"/>
    <dgm:cxn modelId="{77EF8FF1-5338-446A-BE8E-98EE6FA60C77}" type="presOf" srcId="{8DFB80BD-1223-439E-BADC-F907EC812351}" destId="{BF393225-4D04-42D1-A0A3-4572312BDF0E}" srcOrd="0" destOrd="0" presId="urn:microsoft.com/office/officeart/2005/8/layout/orgChart1"/>
    <dgm:cxn modelId="{B4EC1A45-0CA2-4507-95B0-AD6EE79D83A1}" type="presOf" srcId="{8451FEF4-3CBC-3443-B140-73044DB78800}" destId="{FC3E3AE4-389F-6445-81C6-55DBC2AEF095}" srcOrd="1" destOrd="0" presId="urn:microsoft.com/office/officeart/2005/8/layout/orgChart1"/>
    <dgm:cxn modelId="{DDD0A536-6827-4A47-BD8A-4AD02F2768B3}" srcId="{B98E8A65-DAE6-5142-838D-F2333E051B4E}" destId="{54EED228-F528-AD40-B275-563B88C03C79}" srcOrd="1" destOrd="0" parTransId="{5D7B7BC0-5C48-FC4F-8CDC-5579F1FA05C1}" sibTransId="{E795A217-9DBA-864B-8290-144E72382917}"/>
    <dgm:cxn modelId="{E513167F-71DD-4B08-9ABF-4E768B7D2F11}" type="presOf" srcId="{EF3CF479-4F27-6246-8B66-6CA953EC2749}" destId="{387DCAB9-6311-E641-9371-2525656A99C2}" srcOrd="0" destOrd="0" presId="urn:microsoft.com/office/officeart/2005/8/layout/orgChart1"/>
    <dgm:cxn modelId="{967896B5-B259-43C1-8588-E3F6509E479B}" type="presOf" srcId="{0D02D5BB-1B64-784A-B94D-8CD41D486AD1}" destId="{A7DEEA44-3136-F342-88CB-739A2478184E}" srcOrd="0" destOrd="0" presId="urn:microsoft.com/office/officeart/2005/8/layout/orgChart1"/>
    <dgm:cxn modelId="{57B2E4E4-1363-4EF1-8A25-8D0792DDDE60}" type="presOf" srcId="{BEA48A63-F2DB-D140-981E-AE6E9F81C3FC}" destId="{6D1CC756-7DBF-9442-BBB9-863D2FAFC628}" srcOrd="0" destOrd="0" presId="urn:microsoft.com/office/officeart/2005/8/layout/orgChart1"/>
    <dgm:cxn modelId="{DF459DFA-9C31-489C-95C8-92D9FA079E9E}" type="presOf" srcId="{0099B602-E349-914D-967B-8FF48996551E}" destId="{894066F4-C13C-E14B-B565-9B5A0D10E28B}" srcOrd="0" destOrd="0" presId="urn:microsoft.com/office/officeart/2005/8/layout/orgChart1"/>
    <dgm:cxn modelId="{C55113BD-4667-47ED-9BCD-8DD9633A0718}" type="presOf" srcId="{9C22B1B3-A2A0-5945-B425-69FB13915183}" destId="{DBBC5EED-1277-864A-8EA6-4B6FC19D67FF}" srcOrd="0" destOrd="0" presId="urn:microsoft.com/office/officeart/2005/8/layout/orgChart1"/>
    <dgm:cxn modelId="{E8E623A3-415A-4078-9819-71391FE0EF31}" type="presOf" srcId="{6F87B29D-58D0-284B-9E8F-9D048E1DFDEC}" destId="{18F133EE-5A30-9D4F-A9F4-20ECCA44DA12}" srcOrd="0" destOrd="0" presId="urn:microsoft.com/office/officeart/2005/8/layout/orgChart1"/>
    <dgm:cxn modelId="{2F122552-E24E-441B-A625-C6256BC62E53}" type="presOf" srcId="{633E6A8B-69FB-1044-B5BD-8ABD9707D3DB}" destId="{76AC6ACF-B3D5-434B-B83D-028B0FAAD3AB}" srcOrd="1" destOrd="0" presId="urn:microsoft.com/office/officeart/2005/8/layout/orgChart1"/>
    <dgm:cxn modelId="{BB262081-6CE0-49F6-8547-E29C37763438}" type="presOf" srcId="{1C765035-DBF9-084C-AE44-9E39D8B5F1F9}" destId="{9A2B413E-68AE-0A48-86D0-1C7232351BBE}" srcOrd="1" destOrd="0" presId="urn:microsoft.com/office/officeart/2005/8/layout/orgChart1"/>
    <dgm:cxn modelId="{AC371441-BBF5-4D09-9B7A-F46E3688B163}" type="presOf" srcId="{9D0709EA-F5C1-CF44-A6B3-A4A9CF533EDD}" destId="{D1601998-A12E-9A49-880F-568DEDD5FA98}" srcOrd="1" destOrd="0" presId="urn:microsoft.com/office/officeart/2005/8/layout/orgChart1"/>
    <dgm:cxn modelId="{36BEFEA4-0287-C045-96DC-50C2037687CB}" srcId="{06F13D8D-428C-BB42-8FA7-207063F589EA}" destId="{29B3C850-3F07-E44C-8C44-6443EF7D7490}" srcOrd="0" destOrd="0" parTransId="{A65D8D35-F82C-7F44-9F52-8D043F7AED0F}" sibTransId="{EC7E145B-7AD3-9B48-BC46-3A39047A0EC6}"/>
    <dgm:cxn modelId="{2BB7B156-9430-4C44-9FAA-0B8CBB6B20E3}" srcId="{7C1DD4C9-6E61-A94D-BE2F-607AA1D7A31C}" destId="{B98E8A65-DAE6-5142-838D-F2333E051B4E}" srcOrd="2" destOrd="0" parTransId="{F76D4DBC-AD91-9C4A-B0AB-2BB9496D9DA4}" sibTransId="{AB6B6128-B9EF-F64E-B631-D559064B9A1D}"/>
    <dgm:cxn modelId="{BD388C87-8D81-43A9-8738-B5C5CD636E50}" type="presOf" srcId="{D7A0EC87-8EFD-584B-B661-9DC22A0E7EBB}" destId="{BE3EB4CB-C748-0A49-BEE7-51D3D6E245C2}" srcOrd="0" destOrd="0" presId="urn:microsoft.com/office/officeart/2005/8/layout/orgChart1"/>
    <dgm:cxn modelId="{C6270EA6-9DBA-487F-BABF-3DCAACA44848}" type="presOf" srcId="{DC5F4C98-F7A6-834D-8199-C6DE85392782}" destId="{A62A9869-D295-174B-9997-DC714538F8CD}" srcOrd="0" destOrd="0" presId="urn:microsoft.com/office/officeart/2005/8/layout/orgChart1"/>
    <dgm:cxn modelId="{FE07E743-0183-4CAF-8998-C2CADF813855}" type="presOf" srcId="{300FF91C-3AC1-4BC6-9001-1A72C56B91E3}" destId="{B91DC434-73A4-4035-983F-E80503E431FE}" srcOrd="1" destOrd="0" presId="urn:microsoft.com/office/officeart/2005/8/layout/orgChart1"/>
    <dgm:cxn modelId="{01BB1468-4DFE-4AF4-A436-E45914D09DD2}" type="presOf" srcId="{68BD6D96-3C0A-B248-883E-F6D606376236}" destId="{E575B34A-7EEB-1549-98FD-8FFAADFEEB63}" srcOrd="0" destOrd="0" presId="urn:microsoft.com/office/officeart/2005/8/layout/orgChart1"/>
    <dgm:cxn modelId="{5D20200C-66EB-4145-B45C-3D04C1811850}" type="presOf" srcId="{06F13D8D-428C-BB42-8FA7-207063F589EA}" destId="{88F3B788-B262-A448-BD69-94A0482806E4}" srcOrd="1" destOrd="0" presId="urn:microsoft.com/office/officeart/2005/8/layout/orgChart1"/>
    <dgm:cxn modelId="{1E474F02-3C96-406A-B26D-7431DAAAA9C8}" type="presOf" srcId="{A8DE640A-80CB-FA4D-B222-EBA288CCDFD3}" destId="{2714CED6-FB07-C743-A8E9-1886955CFFCC}" srcOrd="1" destOrd="0" presId="urn:microsoft.com/office/officeart/2005/8/layout/orgChart1"/>
    <dgm:cxn modelId="{9B2D3A69-04F7-41D7-9017-A46C90B19AFC}" type="presOf" srcId="{B2A9F2D5-25DB-2B4D-AC9C-19D15F21B3C3}" destId="{2E1CD0D0-6C6B-7043-A639-185F97A9F952}" srcOrd="1" destOrd="0" presId="urn:microsoft.com/office/officeart/2005/8/layout/orgChart1"/>
    <dgm:cxn modelId="{43998AF3-0DE7-4449-B1FC-80C6DE320453}" srcId="{2B32FFF2-E703-1A45-B7F5-F192AE017E91}" destId="{06F13D8D-428C-BB42-8FA7-207063F589EA}" srcOrd="5" destOrd="0" parTransId="{BC1EB8B3-848F-5943-9E7C-0C5F657FD125}" sibTransId="{568F119C-9519-3246-B2AD-74CFE6F30346}"/>
    <dgm:cxn modelId="{E0376CE6-13FE-4767-913D-F166671A4486}" type="presOf" srcId="{CC21A7BF-A9D6-CB4C-B4A4-2D77D70C90C7}" destId="{CB4D110E-2ABA-2743-8180-66947F98350F}" srcOrd="1" destOrd="0" presId="urn:microsoft.com/office/officeart/2005/8/layout/orgChart1"/>
    <dgm:cxn modelId="{AEAF43BC-DAB4-DF4F-A105-BD94AF1EA241}" srcId="{29B3C850-3F07-E44C-8C44-6443EF7D7490}" destId="{CC21A7BF-A9D6-CB4C-B4A4-2D77D70C90C7}" srcOrd="0" destOrd="0" parTransId="{462B0805-B8DA-8849-9F1C-63C354BA80A5}" sibTransId="{510160DC-EEB5-7A47-B2B7-6F7772177A7F}"/>
    <dgm:cxn modelId="{409F32DD-7110-41AB-BDE4-45D0A3BD5FA9}" type="presOf" srcId="{54EED228-F528-AD40-B275-563B88C03C79}" destId="{A9556DC1-346F-0F43-A449-561A045C68D1}" srcOrd="0" destOrd="0" presId="urn:microsoft.com/office/officeart/2005/8/layout/orgChart1"/>
    <dgm:cxn modelId="{F2BF8412-8228-46F1-90EE-38409F56D5C8}" type="presOf" srcId="{6D1AF49A-5C3F-C34C-AB43-09277E7D698C}" destId="{FBD450F9-FD4E-234C-A08F-F55E39AAA9AF}" srcOrd="0" destOrd="0" presId="urn:microsoft.com/office/officeart/2005/8/layout/orgChart1"/>
    <dgm:cxn modelId="{D6D4C4D8-C07D-40B1-ADE8-A9C3E460621E}" type="presOf" srcId="{FFFA8102-D658-104E-97D8-29671F1BB83A}" destId="{11096D8F-7EDD-A94B-BA7F-4842FD558CE9}" srcOrd="0" destOrd="0" presId="urn:microsoft.com/office/officeart/2005/8/layout/orgChart1"/>
    <dgm:cxn modelId="{1C05F980-9B48-488E-8912-21F34089234B}" type="presOf" srcId="{6961DBCC-E39A-6B48-A9F9-7067E21984D7}" destId="{5801621B-D11D-3D45-8F7C-4E06F217A5DB}" srcOrd="0" destOrd="0" presId="urn:microsoft.com/office/officeart/2005/8/layout/orgChart1"/>
    <dgm:cxn modelId="{051DD3C9-C6B2-4188-85EB-CB48767359A9}" type="presOf" srcId="{1500E446-1E29-2544-9807-EC3CF3B93C28}" destId="{D617ECF4-43B5-1944-A6CA-D51ADC781328}" srcOrd="1" destOrd="0" presId="urn:microsoft.com/office/officeart/2005/8/layout/orgChart1"/>
    <dgm:cxn modelId="{1AD764BE-53D9-4504-98C6-0C03D8FFF5B0}" type="presOf" srcId="{7A5447E1-55E7-AC4E-88FC-6ED95B20A836}" destId="{8664A3BF-9CA4-354E-B200-20FF5309BE20}" srcOrd="0" destOrd="0" presId="urn:microsoft.com/office/officeart/2005/8/layout/orgChart1"/>
    <dgm:cxn modelId="{30C25CBE-834C-4F8C-AC28-01DBCA72184C}" type="presOf" srcId="{5C5E89D2-510D-C346-A7D5-308E26A55E3C}" destId="{F4492D31-06E1-4E42-AD4A-20BA680106D7}" srcOrd="0" destOrd="0" presId="urn:microsoft.com/office/officeart/2005/8/layout/orgChart1"/>
    <dgm:cxn modelId="{6CAEF065-0FE9-E447-8B59-1676E272FE1B}" srcId="{7C1DD4C9-6E61-A94D-BE2F-607AA1D7A31C}" destId="{1A19D9A0-63D2-8247-98E2-10B96AE8B866}" srcOrd="0" destOrd="0" parTransId="{90B18AD3-696D-084E-BD77-B27D039B7082}" sibTransId="{0E01C6A3-A273-F341-8424-A3EAEE40CCCE}"/>
    <dgm:cxn modelId="{D30CC067-DB4D-4BE4-84BC-9EF3FF54A6C4}" type="presOf" srcId="{A7FAD078-4C28-C243-A3A5-238CADCC3B7A}" destId="{FCB5B16A-7302-B043-9A99-C9A1BC446184}" srcOrd="0" destOrd="0" presId="urn:microsoft.com/office/officeart/2005/8/layout/orgChart1"/>
    <dgm:cxn modelId="{BB72D574-E350-4ADF-A066-CF1BDDDD970D}" type="presOf" srcId="{96AA0A07-D9A4-7C40-AB2E-0F61B5433530}" destId="{79D6303D-D86F-C144-9B03-B27ECE9E9768}" srcOrd="0" destOrd="0" presId="urn:microsoft.com/office/officeart/2005/8/layout/orgChart1"/>
    <dgm:cxn modelId="{FA58E653-1524-4C24-AB93-29F93C83438D}" type="presOf" srcId="{0099B602-E349-914D-967B-8FF48996551E}" destId="{527FAB02-AB38-2541-8CB7-BEDDB04C3977}" srcOrd="1" destOrd="0" presId="urn:microsoft.com/office/officeart/2005/8/layout/orgChart1"/>
    <dgm:cxn modelId="{EFC774C6-E262-4E76-BBFF-61B9B4D999F5}" type="presOf" srcId="{96AA0A07-D9A4-7C40-AB2E-0F61B5433530}" destId="{946FF9B9-BEE1-1346-9505-96E933FB04F5}" srcOrd="1" destOrd="0" presId="urn:microsoft.com/office/officeart/2005/8/layout/orgChart1"/>
    <dgm:cxn modelId="{263FADAE-5B0C-4215-A43E-2100AE259E41}" type="presOf" srcId="{F5676496-2C5A-1247-8B12-A4A5B095F682}" destId="{C25FD720-37A0-E942-B47D-7242D572031B}" srcOrd="0" destOrd="0" presId="urn:microsoft.com/office/officeart/2005/8/layout/orgChart1"/>
    <dgm:cxn modelId="{9BAAAB6C-80A4-4DD4-8A46-FE76C816A7B8}" type="presOf" srcId="{FFFA8102-D658-104E-97D8-29671F1BB83A}" destId="{351F6A2D-1445-224F-864F-66B775280B5A}" srcOrd="1" destOrd="0" presId="urn:microsoft.com/office/officeart/2005/8/layout/orgChart1"/>
    <dgm:cxn modelId="{D52B3988-C02B-4315-85F2-5CA86F053BBE}" type="presOf" srcId="{5D7B7BC0-5C48-FC4F-8CDC-5579F1FA05C1}" destId="{07222832-7EC8-C542-AF60-B50CCB7AC0EB}" srcOrd="0" destOrd="0" presId="urn:microsoft.com/office/officeart/2005/8/layout/orgChart1"/>
    <dgm:cxn modelId="{42D05B6D-0AD2-49D7-AB0B-31ABCA884C7A}" type="presOf" srcId="{CC21A7BF-A9D6-CB4C-B4A4-2D77D70C90C7}" destId="{6980D951-5B70-3142-B07B-9A90C9D70EB0}" srcOrd="0" destOrd="0" presId="urn:microsoft.com/office/officeart/2005/8/layout/orgChart1"/>
    <dgm:cxn modelId="{781CDF48-C9D0-4A46-B591-C4B35209E9B6}" type="presOf" srcId="{1C765035-DBF9-084C-AE44-9E39D8B5F1F9}" destId="{53C3E761-43EF-4546-8B7A-300EBFBA1D22}" srcOrd="0" destOrd="0" presId="urn:microsoft.com/office/officeart/2005/8/layout/orgChart1"/>
    <dgm:cxn modelId="{BC4237B2-79AB-4895-A2A8-BD11991EB121}" type="presOf" srcId="{401A00C7-691C-9B49-B7D0-6A6776F17D63}" destId="{754D7CA7-5640-8348-8F94-9C1614A767B7}" srcOrd="0" destOrd="0" presId="urn:microsoft.com/office/officeart/2005/8/layout/orgChart1"/>
    <dgm:cxn modelId="{CE4CCACD-E674-DE49-B8D1-06CF656A7F89}" srcId="{F5676496-2C5A-1247-8B12-A4A5B095F682}" destId="{8451FEF4-3CBC-3443-B140-73044DB78800}" srcOrd="1" destOrd="0" parTransId="{2797377C-2E1E-2947-938B-E8EC13BDBBE3}" sibTransId="{89D3C85A-CD9B-C246-8BAF-217CC213AB92}"/>
    <dgm:cxn modelId="{ED42CD65-0438-4040-A059-C37D444F97D4}" type="presOf" srcId="{633E6A8B-69FB-1044-B5BD-8ABD9707D3DB}" destId="{E82E3C91-FD34-6D44-82FF-60FB71BE57F2}" srcOrd="0" destOrd="0" presId="urn:microsoft.com/office/officeart/2005/8/layout/orgChart1"/>
    <dgm:cxn modelId="{9DBDDDA6-619F-414F-8FD5-5EB7EB0EAB3E}" type="presOf" srcId="{7BD3CD48-B635-F84E-A55E-7394C9B475F9}" destId="{70737E63-21CC-CA47-A9A2-FBD3FEE43374}" srcOrd="0" destOrd="0" presId="urn:microsoft.com/office/officeart/2005/8/layout/orgChart1"/>
    <dgm:cxn modelId="{68957F79-A243-4D86-A800-45860AE3AF51}" type="presOf" srcId="{7C1DD4C9-6E61-A94D-BE2F-607AA1D7A31C}" destId="{68D8242A-EBEC-834C-BC27-526800BEA6B8}" srcOrd="0" destOrd="0" presId="urn:microsoft.com/office/officeart/2005/8/layout/orgChart1"/>
    <dgm:cxn modelId="{1B29794C-D125-F94C-B06D-7CF0D9B3BF05}" srcId="{2B32FFF2-E703-1A45-B7F5-F192AE017E91}" destId="{DC5F4C98-F7A6-834D-8199-C6DE85392782}" srcOrd="1" destOrd="0" parTransId="{9898E29E-82CB-D945-82CA-082720C07B45}" sibTransId="{9CD88431-FB01-4A42-B694-3B963A6D0B86}"/>
    <dgm:cxn modelId="{B3E0D0A9-9DDD-4C9C-AE7B-D4927037075A}" type="presOf" srcId="{41A1BA35-5455-EE4B-A43C-027885BA85BE}" destId="{808AEA47-9732-4F41-9ADA-DCF7AFC441B0}" srcOrd="0" destOrd="0" presId="urn:microsoft.com/office/officeart/2005/8/layout/orgChart1"/>
    <dgm:cxn modelId="{F8D13806-5AE7-A14A-BEAC-DB1380D6A824}" srcId="{DC5F4C98-F7A6-834D-8199-C6DE85392782}" destId="{0099B602-E349-914D-967B-8FF48996551E}" srcOrd="1" destOrd="0" parTransId="{0F27F9C3-206D-1243-A14F-FF0B93D7BE1B}" sibTransId="{CD3A1E34-B24E-E645-B59D-4C0D5A8FE0BE}"/>
    <dgm:cxn modelId="{255C1E86-1A56-4357-A7C5-B18D76898220}" type="presOf" srcId="{F21DF292-2AA8-404B-801A-DC25D6D49925}" destId="{7CCB8701-C955-2749-8C32-151BC69B15E8}" srcOrd="0" destOrd="0" presId="urn:microsoft.com/office/officeart/2005/8/layout/orgChart1"/>
    <dgm:cxn modelId="{7532BE00-7969-4755-84BF-2151E485C960}" type="presOf" srcId="{96CD4339-9344-724D-A1A9-333F6ED4FFA6}" destId="{9F4E9602-3F5B-A84B-AB0E-D902E774C227}" srcOrd="0" destOrd="0" presId="urn:microsoft.com/office/officeart/2005/8/layout/orgChart1"/>
    <dgm:cxn modelId="{EE347784-75BC-4A1F-911B-0C537EFDF5DB}" type="presOf" srcId="{B2A9F2D5-25DB-2B4D-AC9C-19D15F21B3C3}" destId="{8D1D6D64-E28D-8C43-86C7-BA903464FF2E}" srcOrd="0" destOrd="0" presId="urn:microsoft.com/office/officeart/2005/8/layout/orgChart1"/>
    <dgm:cxn modelId="{054579F2-5374-468B-95AF-16499419225C}" type="presOf" srcId="{29B3C850-3F07-E44C-8C44-6443EF7D7490}" destId="{68258C23-A2A3-1640-907C-4D483B70C8BC}" srcOrd="0" destOrd="0" presId="urn:microsoft.com/office/officeart/2005/8/layout/orgChart1"/>
    <dgm:cxn modelId="{CE97687A-BEC1-EB4B-A06A-A7D84DF1C8A1}" srcId="{F5676496-2C5A-1247-8B12-A4A5B095F682}" destId="{9D0709EA-F5C1-CF44-A6B3-A4A9CF533EDD}" srcOrd="0" destOrd="0" parTransId="{F21DF292-2AA8-404B-801A-DC25D6D49925}" sibTransId="{85C92485-4678-754A-A3CF-9A3537020B68}"/>
    <dgm:cxn modelId="{1D7D3674-5A03-46EB-853C-74A38E53160D}" type="presOf" srcId="{54EED228-F528-AD40-B275-563B88C03C79}" destId="{9A1FEA05-6671-6D41-AD55-A85BF5D8321D}" srcOrd="1" destOrd="0" presId="urn:microsoft.com/office/officeart/2005/8/layout/orgChart1"/>
    <dgm:cxn modelId="{E5FD6D5B-65CE-43C6-AFA3-C39635B7F1D7}" type="presOf" srcId="{2797377C-2E1E-2947-938B-E8EC13BDBBE3}" destId="{7CFDD7A5-22FE-E74E-9A1D-002F2E4123D0}" srcOrd="0" destOrd="0" presId="urn:microsoft.com/office/officeart/2005/8/layout/orgChart1"/>
    <dgm:cxn modelId="{E4CF7392-E25C-4384-B8E3-812A3BDCFB38}" type="presOf" srcId="{52B03724-D91C-0745-9A06-95380A29D1D5}" destId="{2EC7B3A9-20E9-1949-9634-38466C086369}" srcOrd="1" destOrd="0" presId="urn:microsoft.com/office/officeart/2005/8/layout/orgChart1"/>
    <dgm:cxn modelId="{A2D757E4-E523-4CC0-80FF-7C2208C558CF}" type="presParOf" srcId="{754D7CA7-5640-8348-8F94-9C1614A767B7}" destId="{1432002D-F9AE-F745-8AFE-8FEEFA8E4B68}" srcOrd="0" destOrd="0" presId="urn:microsoft.com/office/officeart/2005/8/layout/orgChart1"/>
    <dgm:cxn modelId="{4FB40592-A03D-412F-AA9D-CE25742BFCE8}" type="presParOf" srcId="{1432002D-F9AE-F745-8AFE-8FEEFA8E4B68}" destId="{7C0960C0-EE67-5E45-A168-2F359F97F958}" srcOrd="0" destOrd="0" presId="urn:microsoft.com/office/officeart/2005/8/layout/orgChart1"/>
    <dgm:cxn modelId="{69AF003D-F42F-4ED5-B80D-9973531CD6F6}" type="presParOf" srcId="{7C0960C0-EE67-5E45-A168-2F359F97F958}" destId="{C6A75B7F-0728-2843-9233-0A5A36B40FF1}" srcOrd="0" destOrd="0" presId="urn:microsoft.com/office/officeart/2005/8/layout/orgChart1"/>
    <dgm:cxn modelId="{7C5CBFA1-E431-4AC9-A10C-9C441C29273E}" type="presParOf" srcId="{7C0960C0-EE67-5E45-A168-2F359F97F958}" destId="{00050CF2-E154-A047-8E7A-737FC6F6F6A8}" srcOrd="1" destOrd="0" presId="urn:microsoft.com/office/officeart/2005/8/layout/orgChart1"/>
    <dgm:cxn modelId="{2ACCD2DC-1C2B-41E9-AF90-78608987C8B8}" type="presParOf" srcId="{1432002D-F9AE-F745-8AFE-8FEEFA8E4B68}" destId="{5F6903E6-F57A-564D-AA03-DD05468737B9}" srcOrd="1" destOrd="0" presId="urn:microsoft.com/office/officeart/2005/8/layout/orgChart1"/>
    <dgm:cxn modelId="{16A10ECF-A072-4E6B-B566-377CA5F19E22}" type="presParOf" srcId="{5F6903E6-F57A-564D-AA03-DD05468737B9}" destId="{387DCAB9-6311-E641-9371-2525656A99C2}" srcOrd="0" destOrd="0" presId="urn:microsoft.com/office/officeart/2005/8/layout/orgChart1"/>
    <dgm:cxn modelId="{A35038EB-B6F6-4D0E-B30A-2430BF448A47}" type="presParOf" srcId="{5F6903E6-F57A-564D-AA03-DD05468737B9}" destId="{DADDA3FF-3E84-F44E-8301-01AC8F2356F6}" srcOrd="1" destOrd="0" presId="urn:microsoft.com/office/officeart/2005/8/layout/orgChart1"/>
    <dgm:cxn modelId="{70EE974C-2D7B-4049-ABF4-51661AF910AC}" type="presParOf" srcId="{DADDA3FF-3E84-F44E-8301-01AC8F2356F6}" destId="{F92D7A86-8FBC-564E-A338-AD3960324751}" srcOrd="0" destOrd="0" presId="urn:microsoft.com/office/officeart/2005/8/layout/orgChart1"/>
    <dgm:cxn modelId="{152E9A4A-A538-4ED3-9A88-5829E9E62B40}" type="presParOf" srcId="{F92D7A86-8FBC-564E-A338-AD3960324751}" destId="{68D8242A-EBEC-834C-BC27-526800BEA6B8}" srcOrd="0" destOrd="0" presId="urn:microsoft.com/office/officeart/2005/8/layout/orgChart1"/>
    <dgm:cxn modelId="{798C35A9-A37F-47A3-87F8-FA91065C7FEB}" type="presParOf" srcId="{F92D7A86-8FBC-564E-A338-AD3960324751}" destId="{29BFE7C1-0366-6548-9A79-9B11AFB6483C}" srcOrd="1" destOrd="0" presId="urn:microsoft.com/office/officeart/2005/8/layout/orgChart1"/>
    <dgm:cxn modelId="{8160CB47-B3D8-461C-82E6-501DB635FBF5}" type="presParOf" srcId="{DADDA3FF-3E84-F44E-8301-01AC8F2356F6}" destId="{C585952A-EDED-9F40-9408-8B2B3C87C9CE}" srcOrd="1" destOrd="0" presId="urn:microsoft.com/office/officeart/2005/8/layout/orgChart1"/>
    <dgm:cxn modelId="{803387E9-319C-4889-92A8-5450943FE8DA}" type="presParOf" srcId="{C585952A-EDED-9F40-9408-8B2B3C87C9CE}" destId="{C11C1C62-83ED-5E41-A977-1F33937D187D}" srcOrd="0" destOrd="0" presId="urn:microsoft.com/office/officeart/2005/8/layout/orgChart1"/>
    <dgm:cxn modelId="{7FAC17C8-93C1-42E4-9EB9-DE5504FCC50D}" type="presParOf" srcId="{C585952A-EDED-9F40-9408-8B2B3C87C9CE}" destId="{E8E32638-C838-664D-A689-B62F64AD0402}" srcOrd="1" destOrd="0" presId="urn:microsoft.com/office/officeart/2005/8/layout/orgChart1"/>
    <dgm:cxn modelId="{064F8D7E-402B-4838-81D9-FFE8F1534248}" type="presParOf" srcId="{E8E32638-C838-664D-A689-B62F64AD0402}" destId="{8AD4DAA3-01C5-A848-800F-86DF65B7F651}" srcOrd="0" destOrd="0" presId="urn:microsoft.com/office/officeart/2005/8/layout/orgChart1"/>
    <dgm:cxn modelId="{EE976026-2770-49C1-ADC2-ADCE59E44CB0}" type="presParOf" srcId="{8AD4DAA3-01C5-A848-800F-86DF65B7F651}" destId="{D964D227-56BF-6C49-AFCA-322FADB63FCD}" srcOrd="0" destOrd="0" presId="urn:microsoft.com/office/officeart/2005/8/layout/orgChart1"/>
    <dgm:cxn modelId="{C3431AB5-5133-402E-BF16-7FA16D3519AA}" type="presParOf" srcId="{8AD4DAA3-01C5-A848-800F-86DF65B7F651}" destId="{F134F8C6-5977-B54C-9DA2-026E5BBDBD92}" srcOrd="1" destOrd="0" presId="urn:microsoft.com/office/officeart/2005/8/layout/orgChart1"/>
    <dgm:cxn modelId="{9709972C-75E0-46D8-8454-1D7A1DD0EB97}" type="presParOf" srcId="{E8E32638-C838-664D-A689-B62F64AD0402}" destId="{2E0FF79F-DB21-CC42-B9AE-239DEB957A6A}" srcOrd="1" destOrd="0" presId="urn:microsoft.com/office/officeart/2005/8/layout/orgChart1"/>
    <dgm:cxn modelId="{CF91CB49-F9EB-46D6-8FCA-6BBD23D710C3}" type="presParOf" srcId="{E8E32638-C838-664D-A689-B62F64AD0402}" destId="{17D7469E-7F5F-9C46-B0C2-CE65B97BA64D}" srcOrd="2" destOrd="0" presId="urn:microsoft.com/office/officeart/2005/8/layout/orgChart1"/>
    <dgm:cxn modelId="{D62888FE-AB24-4B0F-8CA4-0EBBCFCF2710}" type="presParOf" srcId="{C585952A-EDED-9F40-9408-8B2B3C87C9CE}" destId="{6D7814DC-E6B9-3B4A-917A-AB66B0EA614B}" srcOrd="2" destOrd="0" presId="urn:microsoft.com/office/officeart/2005/8/layout/orgChart1"/>
    <dgm:cxn modelId="{54540DE5-7A3F-4065-A57B-8C64739C58F2}" type="presParOf" srcId="{C585952A-EDED-9F40-9408-8B2B3C87C9CE}" destId="{4DCD55BF-FCFF-044A-84D4-2E324E252C75}" srcOrd="3" destOrd="0" presId="urn:microsoft.com/office/officeart/2005/8/layout/orgChart1"/>
    <dgm:cxn modelId="{900F981F-1025-4F9F-949C-708DA061DD33}" type="presParOf" srcId="{4DCD55BF-FCFF-044A-84D4-2E324E252C75}" destId="{C8AE8436-8449-4348-A61E-E0A12C5B159F}" srcOrd="0" destOrd="0" presId="urn:microsoft.com/office/officeart/2005/8/layout/orgChart1"/>
    <dgm:cxn modelId="{E4F43976-12EF-40CB-A936-F0DD395A2BE9}" type="presParOf" srcId="{C8AE8436-8449-4348-A61E-E0A12C5B159F}" destId="{C25FD720-37A0-E942-B47D-7242D572031B}" srcOrd="0" destOrd="0" presId="urn:microsoft.com/office/officeart/2005/8/layout/orgChart1"/>
    <dgm:cxn modelId="{E9A7DB19-3E98-4A77-97A8-D181A97D5533}" type="presParOf" srcId="{C8AE8436-8449-4348-A61E-E0A12C5B159F}" destId="{CC4F030A-7685-804E-A470-2E987BFCA2E4}" srcOrd="1" destOrd="0" presId="urn:microsoft.com/office/officeart/2005/8/layout/orgChart1"/>
    <dgm:cxn modelId="{20EE55CB-ED39-4D3C-B21F-5CD958B5D052}" type="presParOf" srcId="{4DCD55BF-FCFF-044A-84D4-2E324E252C75}" destId="{4479CF5B-59EB-8D4D-A17B-C1D98A9DF1D1}" srcOrd="1" destOrd="0" presId="urn:microsoft.com/office/officeart/2005/8/layout/orgChart1"/>
    <dgm:cxn modelId="{5D51805C-9CA3-4F67-BC39-A3F1E4A59520}" type="presParOf" srcId="{4479CF5B-59EB-8D4D-A17B-C1D98A9DF1D1}" destId="{7CCB8701-C955-2749-8C32-151BC69B15E8}" srcOrd="0" destOrd="0" presId="urn:microsoft.com/office/officeart/2005/8/layout/orgChart1"/>
    <dgm:cxn modelId="{90D51CBF-884A-41FD-B54B-D63FEBC78090}" type="presParOf" srcId="{4479CF5B-59EB-8D4D-A17B-C1D98A9DF1D1}" destId="{4B5DC0F2-9A36-0345-A3A1-54FBDD27330C}" srcOrd="1" destOrd="0" presId="urn:microsoft.com/office/officeart/2005/8/layout/orgChart1"/>
    <dgm:cxn modelId="{9F438C25-8792-4427-A045-7ACB4A002B4B}" type="presParOf" srcId="{4B5DC0F2-9A36-0345-A3A1-54FBDD27330C}" destId="{90D415A8-618E-6A49-A9AA-207720BBC7DF}" srcOrd="0" destOrd="0" presId="urn:microsoft.com/office/officeart/2005/8/layout/orgChart1"/>
    <dgm:cxn modelId="{C53899EF-F277-4886-A886-71DDD2191B7A}" type="presParOf" srcId="{90D415A8-618E-6A49-A9AA-207720BBC7DF}" destId="{88A1C966-1A90-FE49-A4B2-26C3A8AEFF9A}" srcOrd="0" destOrd="0" presId="urn:microsoft.com/office/officeart/2005/8/layout/orgChart1"/>
    <dgm:cxn modelId="{45921477-D6C6-4707-897A-7631A0E6D841}" type="presParOf" srcId="{90D415A8-618E-6A49-A9AA-207720BBC7DF}" destId="{D1601998-A12E-9A49-880F-568DEDD5FA98}" srcOrd="1" destOrd="0" presId="urn:microsoft.com/office/officeart/2005/8/layout/orgChart1"/>
    <dgm:cxn modelId="{3CFC562F-1B0C-4CB7-B65E-512B8D946623}" type="presParOf" srcId="{4B5DC0F2-9A36-0345-A3A1-54FBDD27330C}" destId="{068F83B8-DCE1-9F4F-A0BE-7E70D16E0458}" srcOrd="1" destOrd="0" presId="urn:microsoft.com/office/officeart/2005/8/layout/orgChart1"/>
    <dgm:cxn modelId="{18A9ED13-7874-408C-9160-6AC1D83913E0}" type="presParOf" srcId="{4B5DC0F2-9A36-0345-A3A1-54FBDD27330C}" destId="{DCA4A25B-38C2-594E-8C8E-0C7591B659C7}" srcOrd="2" destOrd="0" presId="urn:microsoft.com/office/officeart/2005/8/layout/orgChart1"/>
    <dgm:cxn modelId="{124BAC10-851E-4D9A-856B-F794F660EC37}" type="presParOf" srcId="{4479CF5B-59EB-8D4D-A17B-C1D98A9DF1D1}" destId="{7CFDD7A5-22FE-E74E-9A1D-002F2E4123D0}" srcOrd="2" destOrd="0" presId="urn:microsoft.com/office/officeart/2005/8/layout/orgChart1"/>
    <dgm:cxn modelId="{6C912480-CFB8-44C8-8A6B-0AA037612CB5}" type="presParOf" srcId="{4479CF5B-59EB-8D4D-A17B-C1D98A9DF1D1}" destId="{2A82DAFB-235E-8B46-B5BE-06472444992B}" srcOrd="3" destOrd="0" presId="urn:microsoft.com/office/officeart/2005/8/layout/orgChart1"/>
    <dgm:cxn modelId="{12DF8993-9B71-454E-93E2-5340BB3AA3D6}" type="presParOf" srcId="{2A82DAFB-235E-8B46-B5BE-06472444992B}" destId="{4323405C-3C75-1C48-9130-818596A214D6}" srcOrd="0" destOrd="0" presId="urn:microsoft.com/office/officeart/2005/8/layout/orgChart1"/>
    <dgm:cxn modelId="{5AD746D9-A61D-4674-A225-983BE568A423}" type="presParOf" srcId="{4323405C-3C75-1C48-9130-818596A214D6}" destId="{48AE06FE-6724-6E46-B1A7-AE958B56B3DF}" srcOrd="0" destOrd="0" presId="urn:microsoft.com/office/officeart/2005/8/layout/orgChart1"/>
    <dgm:cxn modelId="{982AC9D2-EE01-4D9B-9D18-54904A3BDDF8}" type="presParOf" srcId="{4323405C-3C75-1C48-9130-818596A214D6}" destId="{FC3E3AE4-389F-6445-81C6-55DBC2AEF095}" srcOrd="1" destOrd="0" presId="urn:microsoft.com/office/officeart/2005/8/layout/orgChart1"/>
    <dgm:cxn modelId="{0BC94AA6-93FA-4ED1-8943-72C5E4C79311}" type="presParOf" srcId="{2A82DAFB-235E-8B46-B5BE-06472444992B}" destId="{487AF34E-FCDD-3C4C-8FDB-35D03B99082F}" srcOrd="1" destOrd="0" presId="urn:microsoft.com/office/officeart/2005/8/layout/orgChart1"/>
    <dgm:cxn modelId="{E1DA2CD1-990F-47C7-B5B5-68782187D47D}" type="presParOf" srcId="{2A82DAFB-235E-8B46-B5BE-06472444992B}" destId="{4DDC272E-17AE-614C-AF94-3A18537EF5A3}" srcOrd="2" destOrd="0" presId="urn:microsoft.com/office/officeart/2005/8/layout/orgChart1"/>
    <dgm:cxn modelId="{2A5E6CA2-2A79-4FB4-9043-F95475818E4C}" type="presParOf" srcId="{4479CF5B-59EB-8D4D-A17B-C1D98A9DF1D1}" destId="{1CD1CA49-5BDD-3E4C-8E82-E0C6680D9F8D}" srcOrd="4" destOrd="0" presId="urn:microsoft.com/office/officeart/2005/8/layout/orgChart1"/>
    <dgm:cxn modelId="{1B280D15-5464-4E3A-9A38-E1D531757E41}" type="presParOf" srcId="{4479CF5B-59EB-8D4D-A17B-C1D98A9DF1D1}" destId="{9D458D55-653C-AA4F-A08A-5FF161A61A83}" srcOrd="5" destOrd="0" presId="urn:microsoft.com/office/officeart/2005/8/layout/orgChart1"/>
    <dgm:cxn modelId="{9BD0BC74-68F8-4891-A779-0C75403662DC}" type="presParOf" srcId="{9D458D55-653C-AA4F-A08A-5FF161A61A83}" destId="{96D491F6-3396-8741-94F7-445449F749AF}" srcOrd="0" destOrd="0" presId="urn:microsoft.com/office/officeart/2005/8/layout/orgChart1"/>
    <dgm:cxn modelId="{F569FA92-6044-4138-B534-B284F90CD2DE}" type="presParOf" srcId="{96D491F6-3396-8741-94F7-445449F749AF}" destId="{D7659879-EE21-BD49-A34A-CCF96CE3F546}" srcOrd="0" destOrd="0" presId="urn:microsoft.com/office/officeart/2005/8/layout/orgChart1"/>
    <dgm:cxn modelId="{BB532B83-0AFC-40ED-AC87-CB4B5CBB3D9E}" type="presParOf" srcId="{96D491F6-3396-8741-94F7-445449F749AF}" destId="{2EC7B3A9-20E9-1949-9634-38466C086369}" srcOrd="1" destOrd="0" presId="urn:microsoft.com/office/officeart/2005/8/layout/orgChart1"/>
    <dgm:cxn modelId="{098A20B3-52DE-4FC0-B2E4-641FC81B6642}" type="presParOf" srcId="{9D458D55-653C-AA4F-A08A-5FF161A61A83}" destId="{87F56E06-267A-6142-82CE-BB9F50F617DF}" srcOrd="1" destOrd="0" presId="urn:microsoft.com/office/officeart/2005/8/layout/orgChart1"/>
    <dgm:cxn modelId="{A270985A-1257-4239-99BD-272C1B97B171}" type="presParOf" srcId="{9D458D55-653C-AA4F-A08A-5FF161A61A83}" destId="{76596A82-0ACC-9F43-8007-DE384ABFF99B}" srcOrd="2" destOrd="0" presId="urn:microsoft.com/office/officeart/2005/8/layout/orgChart1"/>
    <dgm:cxn modelId="{B5D1F5BD-A7A5-48E6-95BE-B6E9BA385838}" type="presParOf" srcId="{4479CF5B-59EB-8D4D-A17B-C1D98A9DF1D1}" destId="{9DBF6F81-E693-2D41-80CC-EECCED5C9F92}" srcOrd="6" destOrd="0" presId="urn:microsoft.com/office/officeart/2005/8/layout/orgChart1"/>
    <dgm:cxn modelId="{6D41FF3F-09EB-4123-A755-D14DF75D6CC6}" type="presParOf" srcId="{4479CF5B-59EB-8D4D-A17B-C1D98A9DF1D1}" destId="{D25108F8-6F09-5244-9AE7-90675D8512EB}" srcOrd="7" destOrd="0" presId="urn:microsoft.com/office/officeart/2005/8/layout/orgChart1"/>
    <dgm:cxn modelId="{C974E580-4D45-4F63-BE3C-A05999A6C153}" type="presParOf" srcId="{D25108F8-6F09-5244-9AE7-90675D8512EB}" destId="{0680872A-EBCC-CF40-9B5C-18DD346CBC88}" srcOrd="0" destOrd="0" presId="urn:microsoft.com/office/officeart/2005/8/layout/orgChart1"/>
    <dgm:cxn modelId="{B3A3A832-FD88-4859-9A8B-305E45A9BB15}" type="presParOf" srcId="{0680872A-EBCC-CF40-9B5C-18DD346CBC88}" destId="{DBBC5EED-1277-864A-8EA6-4B6FC19D67FF}" srcOrd="0" destOrd="0" presId="urn:microsoft.com/office/officeart/2005/8/layout/orgChart1"/>
    <dgm:cxn modelId="{F87C311D-D8EC-42D2-945F-869D176698FA}" type="presParOf" srcId="{0680872A-EBCC-CF40-9B5C-18DD346CBC88}" destId="{0F2C9CAE-0DD3-954D-A5D7-7F1EBB99D63E}" srcOrd="1" destOrd="0" presId="urn:microsoft.com/office/officeart/2005/8/layout/orgChart1"/>
    <dgm:cxn modelId="{799738BF-CC7D-4A53-A2A3-D5C90699F83B}" type="presParOf" srcId="{D25108F8-6F09-5244-9AE7-90675D8512EB}" destId="{52DF0B8F-BD49-EA42-B583-533926BA11E7}" srcOrd="1" destOrd="0" presId="urn:microsoft.com/office/officeart/2005/8/layout/orgChart1"/>
    <dgm:cxn modelId="{84D89F0E-2361-4B67-A1FD-7844BB4A7379}" type="presParOf" srcId="{D25108F8-6F09-5244-9AE7-90675D8512EB}" destId="{C6AE0C62-E97A-BA48-8FDA-6A40E8C37117}" srcOrd="2" destOrd="0" presId="urn:microsoft.com/office/officeart/2005/8/layout/orgChart1"/>
    <dgm:cxn modelId="{296AD40E-1EAA-47AB-B286-CA9DF5E2DE84}" type="presParOf" srcId="{4479CF5B-59EB-8D4D-A17B-C1D98A9DF1D1}" destId="{5801621B-D11D-3D45-8F7C-4E06F217A5DB}" srcOrd="8" destOrd="0" presId="urn:microsoft.com/office/officeart/2005/8/layout/orgChart1"/>
    <dgm:cxn modelId="{D0F61A11-94BB-4CC8-BF2D-89B42F8E8543}" type="presParOf" srcId="{4479CF5B-59EB-8D4D-A17B-C1D98A9DF1D1}" destId="{EF66EE26-6949-BD48-A676-E4CCCBDE2E46}" srcOrd="9" destOrd="0" presId="urn:microsoft.com/office/officeart/2005/8/layout/orgChart1"/>
    <dgm:cxn modelId="{6BFB6884-F121-4EE5-AD8E-481E39293822}" type="presParOf" srcId="{EF66EE26-6949-BD48-A676-E4CCCBDE2E46}" destId="{F9637B27-0068-6140-ABF7-A2DD365E1F02}" srcOrd="0" destOrd="0" presId="urn:microsoft.com/office/officeart/2005/8/layout/orgChart1"/>
    <dgm:cxn modelId="{453E1839-06A2-419D-B686-AA8091566636}" type="presParOf" srcId="{F9637B27-0068-6140-ABF7-A2DD365E1F02}" destId="{8D1D6D64-E28D-8C43-86C7-BA903464FF2E}" srcOrd="0" destOrd="0" presId="urn:microsoft.com/office/officeart/2005/8/layout/orgChart1"/>
    <dgm:cxn modelId="{36A42D09-4505-4AF8-88C2-98F76174B7DA}" type="presParOf" srcId="{F9637B27-0068-6140-ABF7-A2DD365E1F02}" destId="{2E1CD0D0-6C6B-7043-A639-185F97A9F952}" srcOrd="1" destOrd="0" presId="urn:microsoft.com/office/officeart/2005/8/layout/orgChart1"/>
    <dgm:cxn modelId="{BEEA5B46-B2A6-43A8-BD25-554C63181C42}" type="presParOf" srcId="{EF66EE26-6949-BD48-A676-E4CCCBDE2E46}" destId="{02EE1EE5-165F-7E4B-8B15-7510F4BDBFE0}" srcOrd="1" destOrd="0" presId="urn:microsoft.com/office/officeart/2005/8/layout/orgChart1"/>
    <dgm:cxn modelId="{DB17BE49-03FB-411E-B70F-0E5DD299EC6D}" type="presParOf" srcId="{EF66EE26-6949-BD48-A676-E4CCCBDE2E46}" destId="{762ADCC9-FAB6-BD43-B898-77D7441EDB23}" srcOrd="2" destOrd="0" presId="urn:microsoft.com/office/officeart/2005/8/layout/orgChart1"/>
    <dgm:cxn modelId="{2AEDC6AE-847D-45A3-84C7-8E7EDB633A42}" type="presParOf" srcId="{4DCD55BF-FCFF-044A-84D4-2E324E252C75}" destId="{B3D53DAB-5B5C-3A4A-99D9-56AA046880FA}" srcOrd="2" destOrd="0" presId="urn:microsoft.com/office/officeart/2005/8/layout/orgChart1"/>
    <dgm:cxn modelId="{08D4FE17-AF95-417D-810E-5F716C19ED20}" type="presParOf" srcId="{C585952A-EDED-9F40-9408-8B2B3C87C9CE}" destId="{4CE2A03E-4241-CD43-8034-2B43EC0CB7E4}" srcOrd="4" destOrd="0" presId="urn:microsoft.com/office/officeart/2005/8/layout/orgChart1"/>
    <dgm:cxn modelId="{5274B694-66A2-4371-9729-4B931016552C}" type="presParOf" srcId="{C585952A-EDED-9F40-9408-8B2B3C87C9CE}" destId="{630E8A32-6BCC-5248-8210-72BB807FEA4A}" srcOrd="5" destOrd="0" presId="urn:microsoft.com/office/officeart/2005/8/layout/orgChart1"/>
    <dgm:cxn modelId="{695FF808-8805-431B-A766-A3BD28F9E3AC}" type="presParOf" srcId="{630E8A32-6BCC-5248-8210-72BB807FEA4A}" destId="{8D5DF235-CE8E-3A48-8751-FAA6230F4A82}" srcOrd="0" destOrd="0" presId="urn:microsoft.com/office/officeart/2005/8/layout/orgChart1"/>
    <dgm:cxn modelId="{83A04851-85F6-4FD6-9A75-7F7DE9A71054}" type="presParOf" srcId="{8D5DF235-CE8E-3A48-8751-FAA6230F4A82}" destId="{B03F07C6-5ED9-704D-B407-49075FAA833F}" srcOrd="0" destOrd="0" presId="urn:microsoft.com/office/officeart/2005/8/layout/orgChart1"/>
    <dgm:cxn modelId="{91347843-E603-4B6D-A7C5-633511184DC0}" type="presParOf" srcId="{8D5DF235-CE8E-3A48-8751-FAA6230F4A82}" destId="{91E53928-8764-774D-B7F1-F91BBFF1A6E2}" srcOrd="1" destOrd="0" presId="urn:microsoft.com/office/officeart/2005/8/layout/orgChart1"/>
    <dgm:cxn modelId="{36D9D936-AB85-48DB-8E1B-2075FCEBB680}" type="presParOf" srcId="{630E8A32-6BCC-5248-8210-72BB807FEA4A}" destId="{845BFF3B-A577-9441-990D-FF5AB5B7E7B9}" srcOrd="1" destOrd="0" presId="urn:microsoft.com/office/officeart/2005/8/layout/orgChart1"/>
    <dgm:cxn modelId="{9804C08D-8BAD-4D86-BBE1-8E4CD83CEE81}" type="presParOf" srcId="{845BFF3B-A577-9441-990D-FF5AB5B7E7B9}" destId="{70737E63-21CC-CA47-A9A2-FBD3FEE43374}" srcOrd="0" destOrd="0" presId="urn:microsoft.com/office/officeart/2005/8/layout/orgChart1"/>
    <dgm:cxn modelId="{C4B30308-E922-479A-B2A1-77B16ED7BF06}" type="presParOf" srcId="{845BFF3B-A577-9441-990D-FF5AB5B7E7B9}" destId="{43F366B8-D1CB-C549-B418-282964190BFF}" srcOrd="1" destOrd="0" presId="urn:microsoft.com/office/officeart/2005/8/layout/orgChart1"/>
    <dgm:cxn modelId="{9916467C-A623-4BC1-AA07-ADFED06BEF1A}" type="presParOf" srcId="{43F366B8-D1CB-C549-B418-282964190BFF}" destId="{679312BC-CA58-1047-8BF8-20FBC9373E68}" srcOrd="0" destOrd="0" presId="urn:microsoft.com/office/officeart/2005/8/layout/orgChart1"/>
    <dgm:cxn modelId="{2831D530-592F-4783-9FF0-DB46EA1B4A87}" type="presParOf" srcId="{679312BC-CA58-1047-8BF8-20FBC9373E68}" destId="{53C3E761-43EF-4546-8B7A-300EBFBA1D22}" srcOrd="0" destOrd="0" presId="urn:microsoft.com/office/officeart/2005/8/layout/orgChart1"/>
    <dgm:cxn modelId="{D17AE529-C9BE-4355-9873-CD7450A21E18}" type="presParOf" srcId="{679312BC-CA58-1047-8BF8-20FBC9373E68}" destId="{9A2B413E-68AE-0A48-86D0-1C7232351BBE}" srcOrd="1" destOrd="0" presId="urn:microsoft.com/office/officeart/2005/8/layout/orgChart1"/>
    <dgm:cxn modelId="{F061B5E1-69A5-4B9E-80E1-67BE88324F92}" type="presParOf" srcId="{43F366B8-D1CB-C549-B418-282964190BFF}" destId="{73FB8EC6-9577-0A42-8050-A528856100BE}" srcOrd="1" destOrd="0" presId="urn:microsoft.com/office/officeart/2005/8/layout/orgChart1"/>
    <dgm:cxn modelId="{7EFF87CB-CC3E-4DA2-9FDE-D2C76C2A402D}" type="presParOf" srcId="{43F366B8-D1CB-C549-B418-282964190BFF}" destId="{A183C5C6-0D8F-554D-817C-172DB1AF96DE}" srcOrd="2" destOrd="0" presId="urn:microsoft.com/office/officeart/2005/8/layout/orgChart1"/>
    <dgm:cxn modelId="{D80750D4-8A93-42F5-AC71-9D07EA629976}" type="presParOf" srcId="{845BFF3B-A577-9441-990D-FF5AB5B7E7B9}" destId="{07222832-7EC8-C542-AF60-B50CCB7AC0EB}" srcOrd="2" destOrd="0" presId="urn:microsoft.com/office/officeart/2005/8/layout/orgChart1"/>
    <dgm:cxn modelId="{C1268C9C-E256-45C6-9C27-DCAD43B8E940}" type="presParOf" srcId="{845BFF3B-A577-9441-990D-FF5AB5B7E7B9}" destId="{A221A16F-A7F6-DA40-8556-5E28EFA02018}" srcOrd="3" destOrd="0" presId="urn:microsoft.com/office/officeart/2005/8/layout/orgChart1"/>
    <dgm:cxn modelId="{D7192E42-922E-42E8-8CEB-76DD64F4662F}" type="presParOf" srcId="{A221A16F-A7F6-DA40-8556-5E28EFA02018}" destId="{A2C62131-2765-7D41-8FD9-2C1823B6C710}" srcOrd="0" destOrd="0" presId="urn:microsoft.com/office/officeart/2005/8/layout/orgChart1"/>
    <dgm:cxn modelId="{928C1059-40E9-4073-821B-A9959CBB6515}" type="presParOf" srcId="{A2C62131-2765-7D41-8FD9-2C1823B6C710}" destId="{A9556DC1-346F-0F43-A449-561A045C68D1}" srcOrd="0" destOrd="0" presId="urn:microsoft.com/office/officeart/2005/8/layout/orgChart1"/>
    <dgm:cxn modelId="{9A28C7AD-2404-4FC4-B109-9B604BC634E3}" type="presParOf" srcId="{A2C62131-2765-7D41-8FD9-2C1823B6C710}" destId="{9A1FEA05-6671-6D41-AD55-A85BF5D8321D}" srcOrd="1" destOrd="0" presId="urn:microsoft.com/office/officeart/2005/8/layout/orgChart1"/>
    <dgm:cxn modelId="{BB1ED75B-3E94-4A28-9CE0-CBD2C1D8AFD1}" type="presParOf" srcId="{A221A16F-A7F6-DA40-8556-5E28EFA02018}" destId="{79004BC8-9CA9-C84D-BF2B-A9BC9C48CC71}" srcOrd="1" destOrd="0" presId="urn:microsoft.com/office/officeart/2005/8/layout/orgChart1"/>
    <dgm:cxn modelId="{D5375E73-1957-47DF-9701-11F05B42D3B8}" type="presParOf" srcId="{A221A16F-A7F6-DA40-8556-5E28EFA02018}" destId="{8FC1F51E-4FBA-9F43-ACDE-45AD55D98850}" srcOrd="2" destOrd="0" presId="urn:microsoft.com/office/officeart/2005/8/layout/orgChart1"/>
    <dgm:cxn modelId="{D77C74CF-B47E-4A78-A98B-31EA4E81C05C}" type="presParOf" srcId="{845BFF3B-A577-9441-990D-FF5AB5B7E7B9}" destId="{7CEDA3C1-89EB-3D4D-B78D-718E4E3903B5}" srcOrd="4" destOrd="0" presId="urn:microsoft.com/office/officeart/2005/8/layout/orgChart1"/>
    <dgm:cxn modelId="{0627D39A-BB1F-4A5E-A659-A5AF82296160}" type="presParOf" srcId="{845BFF3B-A577-9441-990D-FF5AB5B7E7B9}" destId="{C36D2E85-E046-324B-A40B-5D17D62EC8F3}" srcOrd="5" destOrd="0" presId="urn:microsoft.com/office/officeart/2005/8/layout/orgChart1"/>
    <dgm:cxn modelId="{9B321C14-E3A0-4293-8E0A-C99CED67FC5F}" type="presParOf" srcId="{C36D2E85-E046-324B-A40B-5D17D62EC8F3}" destId="{10B6151F-7792-124F-A42B-A03666081A1D}" srcOrd="0" destOrd="0" presId="urn:microsoft.com/office/officeart/2005/8/layout/orgChart1"/>
    <dgm:cxn modelId="{B8402325-224D-4F23-8993-72B72D5A150C}" type="presParOf" srcId="{10B6151F-7792-124F-A42B-A03666081A1D}" destId="{E82E3C91-FD34-6D44-82FF-60FB71BE57F2}" srcOrd="0" destOrd="0" presId="urn:microsoft.com/office/officeart/2005/8/layout/orgChart1"/>
    <dgm:cxn modelId="{85669987-FFB6-4644-A687-8A0FDFDA695B}" type="presParOf" srcId="{10B6151F-7792-124F-A42B-A03666081A1D}" destId="{76AC6ACF-B3D5-434B-B83D-028B0FAAD3AB}" srcOrd="1" destOrd="0" presId="urn:microsoft.com/office/officeart/2005/8/layout/orgChart1"/>
    <dgm:cxn modelId="{22D8745E-2A2D-449F-96D6-3855F4EC8965}" type="presParOf" srcId="{C36D2E85-E046-324B-A40B-5D17D62EC8F3}" destId="{D8C53937-CEB0-404F-8C45-7538A498E1EC}" srcOrd="1" destOrd="0" presId="urn:microsoft.com/office/officeart/2005/8/layout/orgChart1"/>
    <dgm:cxn modelId="{C1975416-36C9-4281-8F8E-A2303D5A4CA3}" type="presParOf" srcId="{C36D2E85-E046-324B-A40B-5D17D62EC8F3}" destId="{DCDF63D7-B81F-8D44-9078-92D05563034D}" srcOrd="2" destOrd="0" presId="urn:microsoft.com/office/officeart/2005/8/layout/orgChart1"/>
    <dgm:cxn modelId="{C70CCEEF-6DEC-4A24-AA87-57D08B2A7C78}" type="presParOf" srcId="{845BFF3B-A577-9441-990D-FF5AB5B7E7B9}" destId="{A475BCBD-3428-ED4A-A621-DE28B96FA5B8}" srcOrd="6" destOrd="0" presId="urn:microsoft.com/office/officeart/2005/8/layout/orgChart1"/>
    <dgm:cxn modelId="{F13FADD8-7D6F-4D8C-9E68-C674BA5393DC}" type="presParOf" srcId="{845BFF3B-A577-9441-990D-FF5AB5B7E7B9}" destId="{36C78BB6-8D5F-B549-BD9E-EA44FB3A9324}" srcOrd="7" destOrd="0" presId="urn:microsoft.com/office/officeart/2005/8/layout/orgChart1"/>
    <dgm:cxn modelId="{C88FA78C-5FDC-40D5-A430-3A7A924B625D}" type="presParOf" srcId="{36C78BB6-8D5F-B549-BD9E-EA44FB3A9324}" destId="{F42EBB36-C424-AB45-9587-9FE2A2688B8B}" srcOrd="0" destOrd="0" presId="urn:microsoft.com/office/officeart/2005/8/layout/orgChart1"/>
    <dgm:cxn modelId="{D4E91626-7C64-4DCF-A09A-6087F68FB291}" type="presParOf" srcId="{F42EBB36-C424-AB45-9587-9FE2A2688B8B}" destId="{A7DEEA44-3136-F342-88CB-739A2478184E}" srcOrd="0" destOrd="0" presId="urn:microsoft.com/office/officeart/2005/8/layout/orgChart1"/>
    <dgm:cxn modelId="{80CF21E6-B989-41BB-AD8C-2D45CC740149}" type="presParOf" srcId="{F42EBB36-C424-AB45-9587-9FE2A2688B8B}" destId="{8B6BC727-EDB4-6340-859D-A60770CE489E}" srcOrd="1" destOrd="0" presId="urn:microsoft.com/office/officeart/2005/8/layout/orgChart1"/>
    <dgm:cxn modelId="{8B7E7AAF-6484-4548-A8C2-2DF567BD6AF7}" type="presParOf" srcId="{36C78BB6-8D5F-B549-BD9E-EA44FB3A9324}" destId="{175AFEA0-081E-8B47-8F13-85DA9C342A33}" srcOrd="1" destOrd="0" presId="urn:microsoft.com/office/officeart/2005/8/layout/orgChart1"/>
    <dgm:cxn modelId="{B17965BA-D515-46E5-A10A-6A5E070F74EE}" type="presParOf" srcId="{36C78BB6-8D5F-B549-BD9E-EA44FB3A9324}" destId="{044F8614-1528-D84D-BD72-719793B449BD}" srcOrd="2" destOrd="0" presId="urn:microsoft.com/office/officeart/2005/8/layout/orgChart1"/>
    <dgm:cxn modelId="{EBEFFC9F-6225-4A66-9452-D2837D5EA96F}" type="presParOf" srcId="{630E8A32-6BCC-5248-8210-72BB807FEA4A}" destId="{59C1B664-9F0C-8A4B-ADB1-E577B7EE69BC}" srcOrd="2" destOrd="0" presId="urn:microsoft.com/office/officeart/2005/8/layout/orgChart1"/>
    <dgm:cxn modelId="{FD5DB8E0-53D4-47F6-B904-D4505854427A}" type="presParOf" srcId="{DADDA3FF-3E84-F44E-8301-01AC8F2356F6}" destId="{9F35D876-5CDB-2543-965A-6A908834843D}" srcOrd="2" destOrd="0" presId="urn:microsoft.com/office/officeart/2005/8/layout/orgChart1"/>
    <dgm:cxn modelId="{1087D77C-5DF9-49D1-9978-4AB240C3604F}" type="presParOf" srcId="{5F6903E6-F57A-564D-AA03-DD05468737B9}" destId="{0CC00D1F-3857-6C41-B8AC-648BAA7CF4FD}" srcOrd="2" destOrd="0" presId="urn:microsoft.com/office/officeart/2005/8/layout/orgChart1"/>
    <dgm:cxn modelId="{DA7CC895-9DB7-44E7-BA07-F1E57C64DD85}" type="presParOf" srcId="{5F6903E6-F57A-564D-AA03-DD05468737B9}" destId="{52CABA87-8AB5-0347-9A6A-971C0D10322B}" srcOrd="3" destOrd="0" presId="urn:microsoft.com/office/officeart/2005/8/layout/orgChart1"/>
    <dgm:cxn modelId="{DF9C5FDB-BEE9-4903-9BE5-857C59008500}" type="presParOf" srcId="{52CABA87-8AB5-0347-9A6A-971C0D10322B}" destId="{F6994E98-B530-F843-ABEE-245FB52825A6}" srcOrd="0" destOrd="0" presId="urn:microsoft.com/office/officeart/2005/8/layout/orgChart1"/>
    <dgm:cxn modelId="{6082A4F6-158F-4CAF-8D0D-018919F8D4FD}" type="presParOf" srcId="{F6994E98-B530-F843-ABEE-245FB52825A6}" destId="{A62A9869-D295-174B-9997-DC714538F8CD}" srcOrd="0" destOrd="0" presId="urn:microsoft.com/office/officeart/2005/8/layout/orgChart1"/>
    <dgm:cxn modelId="{6B95A123-23D4-4F8D-B5BC-6E322FF6933E}" type="presParOf" srcId="{F6994E98-B530-F843-ABEE-245FB52825A6}" destId="{C5E01C60-56DD-354C-9FC5-3BA301869643}" srcOrd="1" destOrd="0" presId="urn:microsoft.com/office/officeart/2005/8/layout/orgChart1"/>
    <dgm:cxn modelId="{23C1955E-26E8-4EC4-9DAE-FE142EDA54B8}" type="presParOf" srcId="{52CABA87-8AB5-0347-9A6A-971C0D10322B}" destId="{2D4A336B-EB4C-C041-947D-4CD28B9E882C}" srcOrd="1" destOrd="0" presId="urn:microsoft.com/office/officeart/2005/8/layout/orgChart1"/>
    <dgm:cxn modelId="{80C5DA44-EEBE-4632-B8A0-4E702057A261}" type="presParOf" srcId="{2D4A336B-EB4C-C041-947D-4CD28B9E882C}" destId="{61D410D0-F555-4C49-8784-553968870631}" srcOrd="0" destOrd="0" presId="urn:microsoft.com/office/officeart/2005/8/layout/orgChart1"/>
    <dgm:cxn modelId="{580F72A8-8852-4FDF-AD28-9C157A97EB4C}" type="presParOf" srcId="{2D4A336B-EB4C-C041-947D-4CD28B9E882C}" destId="{39C8CD4F-6D4D-2341-93BA-F761B60EB5FD}" srcOrd="1" destOrd="0" presId="urn:microsoft.com/office/officeart/2005/8/layout/orgChart1"/>
    <dgm:cxn modelId="{752E5BEE-E00D-400C-946A-F78A2C2FD929}" type="presParOf" srcId="{39C8CD4F-6D4D-2341-93BA-F761B60EB5FD}" destId="{3F57D9D7-7DA8-3142-9516-4308C7B0D2C0}" srcOrd="0" destOrd="0" presId="urn:microsoft.com/office/officeart/2005/8/layout/orgChart1"/>
    <dgm:cxn modelId="{88F077E0-14FD-4972-96F1-87D51E48182E}" type="presParOf" srcId="{3F57D9D7-7DA8-3142-9516-4308C7B0D2C0}" destId="{18F133EE-5A30-9D4F-A9F4-20ECCA44DA12}" srcOrd="0" destOrd="0" presId="urn:microsoft.com/office/officeart/2005/8/layout/orgChart1"/>
    <dgm:cxn modelId="{C1162957-81C3-4AA5-A14B-1649D2605E4D}" type="presParOf" srcId="{3F57D9D7-7DA8-3142-9516-4308C7B0D2C0}" destId="{01D0F2BB-1695-C246-91EF-BE367B840AC2}" srcOrd="1" destOrd="0" presId="urn:microsoft.com/office/officeart/2005/8/layout/orgChart1"/>
    <dgm:cxn modelId="{FFBE6EB3-ED3E-46F3-A3BA-D19C38A22122}" type="presParOf" srcId="{39C8CD4F-6D4D-2341-93BA-F761B60EB5FD}" destId="{1FB7DFBA-AD0F-C642-87D3-E946D6CA454A}" srcOrd="1" destOrd="0" presId="urn:microsoft.com/office/officeart/2005/8/layout/orgChart1"/>
    <dgm:cxn modelId="{957E8306-8265-4058-BE1E-3DA345DCB961}" type="presParOf" srcId="{1FB7DFBA-AD0F-C642-87D3-E946D6CA454A}" destId="{221F575B-7A07-4B22-B30C-55EDBF09B77F}" srcOrd="0" destOrd="0" presId="urn:microsoft.com/office/officeart/2005/8/layout/orgChart1"/>
    <dgm:cxn modelId="{2497956A-0E5D-4780-A9DA-F0377F43EDBC}" type="presParOf" srcId="{1FB7DFBA-AD0F-C642-87D3-E946D6CA454A}" destId="{8F0D7037-A4CA-42E7-B841-959586654DB9}" srcOrd="1" destOrd="0" presId="urn:microsoft.com/office/officeart/2005/8/layout/orgChart1"/>
    <dgm:cxn modelId="{35665166-D66B-45C7-9BE7-AA3335C4573A}" type="presParOf" srcId="{8F0D7037-A4CA-42E7-B841-959586654DB9}" destId="{D5B8A704-9FF8-4129-9C80-4FDCF6D6BC7A}" srcOrd="0" destOrd="0" presId="urn:microsoft.com/office/officeart/2005/8/layout/orgChart1"/>
    <dgm:cxn modelId="{EAB76DFE-E4FC-4181-9681-8C292DFAA2CD}" type="presParOf" srcId="{D5B8A704-9FF8-4129-9C80-4FDCF6D6BC7A}" destId="{D28F7E55-7AF1-4712-835A-2B414229FB09}" srcOrd="0" destOrd="0" presId="urn:microsoft.com/office/officeart/2005/8/layout/orgChart1"/>
    <dgm:cxn modelId="{CDE7ABF6-2346-4D64-B52E-D152CCB43BDB}" type="presParOf" srcId="{D5B8A704-9FF8-4129-9C80-4FDCF6D6BC7A}" destId="{B91DC434-73A4-4035-983F-E80503E431FE}" srcOrd="1" destOrd="0" presId="urn:microsoft.com/office/officeart/2005/8/layout/orgChart1"/>
    <dgm:cxn modelId="{C31EA91C-56B2-4030-883F-348CB9D21E56}" type="presParOf" srcId="{8F0D7037-A4CA-42E7-B841-959586654DB9}" destId="{EEF0B8D0-F65E-40E6-8A24-8DBB70E8D7C3}" srcOrd="1" destOrd="0" presId="urn:microsoft.com/office/officeart/2005/8/layout/orgChart1"/>
    <dgm:cxn modelId="{AE383D16-541B-47A5-90A6-74AF3FA78593}" type="presParOf" srcId="{8F0D7037-A4CA-42E7-B841-959586654DB9}" destId="{1588424F-844D-4B86-BD24-5E98F54618B8}" srcOrd="2" destOrd="0" presId="urn:microsoft.com/office/officeart/2005/8/layout/orgChart1"/>
    <dgm:cxn modelId="{A9A49BC9-2C82-4B4A-BC53-E6B44AAB5B34}" type="presParOf" srcId="{1FB7DFBA-AD0F-C642-87D3-E946D6CA454A}" destId="{550A4EFB-8806-FA41-B532-7F4F34D9B045}" srcOrd="2" destOrd="0" presId="urn:microsoft.com/office/officeart/2005/8/layout/orgChart1"/>
    <dgm:cxn modelId="{D5DC3DA5-B254-42DC-9163-61B1D1FA46BC}" type="presParOf" srcId="{1FB7DFBA-AD0F-C642-87D3-E946D6CA454A}" destId="{77664193-81A0-504C-B7BB-DB2A74B851D9}" srcOrd="3" destOrd="0" presId="urn:microsoft.com/office/officeart/2005/8/layout/orgChart1"/>
    <dgm:cxn modelId="{D783440D-A130-475C-929C-5DF200F4E509}" type="presParOf" srcId="{77664193-81A0-504C-B7BB-DB2A74B851D9}" destId="{A6DF554B-A0A1-F142-9204-676C2F005DDC}" srcOrd="0" destOrd="0" presId="urn:microsoft.com/office/officeart/2005/8/layout/orgChart1"/>
    <dgm:cxn modelId="{6638F380-9DD3-42BB-9925-D8172B4DCA2A}" type="presParOf" srcId="{A6DF554B-A0A1-F142-9204-676C2F005DDC}" destId="{FCB5B16A-7302-B043-9A99-C9A1BC446184}" srcOrd="0" destOrd="0" presId="urn:microsoft.com/office/officeart/2005/8/layout/orgChart1"/>
    <dgm:cxn modelId="{47167C0F-195C-4CD2-AE1E-637DB389FBB3}" type="presParOf" srcId="{A6DF554B-A0A1-F142-9204-676C2F005DDC}" destId="{C89EFE9F-7C1A-ED4C-99E9-4E40113D1F73}" srcOrd="1" destOrd="0" presId="urn:microsoft.com/office/officeart/2005/8/layout/orgChart1"/>
    <dgm:cxn modelId="{95CE5121-FA45-44CE-988E-5D4A40C9CBAB}" type="presParOf" srcId="{77664193-81A0-504C-B7BB-DB2A74B851D9}" destId="{6B546E08-F355-AE4D-87A6-7519D6F4BC39}" srcOrd="1" destOrd="0" presId="urn:microsoft.com/office/officeart/2005/8/layout/orgChart1"/>
    <dgm:cxn modelId="{C40593AC-73A5-4CA3-B735-420DA484B8B7}" type="presParOf" srcId="{77664193-81A0-504C-B7BB-DB2A74B851D9}" destId="{93EB6473-ED39-5646-9374-5672DAAA1CBD}" srcOrd="2" destOrd="0" presId="urn:microsoft.com/office/officeart/2005/8/layout/orgChart1"/>
    <dgm:cxn modelId="{5FF46562-7018-46EA-864D-25FBBD377D9B}" type="presParOf" srcId="{39C8CD4F-6D4D-2341-93BA-F761B60EB5FD}" destId="{4DC24317-EEF7-5645-8A2B-DC6492295266}" srcOrd="2" destOrd="0" presId="urn:microsoft.com/office/officeart/2005/8/layout/orgChart1"/>
    <dgm:cxn modelId="{8949DFF5-063A-4ACA-8EC8-942A80FF38E0}" type="presParOf" srcId="{2D4A336B-EB4C-C041-947D-4CD28B9E882C}" destId="{8332A458-E319-A942-AE4C-21F06B0969C5}" srcOrd="2" destOrd="0" presId="urn:microsoft.com/office/officeart/2005/8/layout/orgChart1"/>
    <dgm:cxn modelId="{2FCDED0A-CE7F-4148-84BC-DE4E1AD2ABD6}" type="presParOf" srcId="{2D4A336B-EB4C-C041-947D-4CD28B9E882C}" destId="{C6D81DE8-FDA2-314C-A607-ADBF6E840011}" srcOrd="3" destOrd="0" presId="urn:microsoft.com/office/officeart/2005/8/layout/orgChart1"/>
    <dgm:cxn modelId="{0612B87C-11E0-45E9-B90F-5B0EF5C28441}" type="presParOf" srcId="{C6D81DE8-FDA2-314C-A607-ADBF6E840011}" destId="{2D86FDD7-0652-7749-B4FE-EBB2B0E66B8B}" srcOrd="0" destOrd="0" presId="urn:microsoft.com/office/officeart/2005/8/layout/orgChart1"/>
    <dgm:cxn modelId="{F5C8A3A5-BF32-4D21-8FF0-B4314B5C6B2E}" type="presParOf" srcId="{2D86FDD7-0652-7749-B4FE-EBB2B0E66B8B}" destId="{894066F4-C13C-E14B-B565-9B5A0D10E28B}" srcOrd="0" destOrd="0" presId="urn:microsoft.com/office/officeart/2005/8/layout/orgChart1"/>
    <dgm:cxn modelId="{CB457F76-18BA-4ABE-B252-63ECD5FBE6AC}" type="presParOf" srcId="{2D86FDD7-0652-7749-B4FE-EBB2B0E66B8B}" destId="{527FAB02-AB38-2541-8CB7-BEDDB04C3977}" srcOrd="1" destOrd="0" presId="urn:microsoft.com/office/officeart/2005/8/layout/orgChart1"/>
    <dgm:cxn modelId="{06F7201D-056D-4EFD-84A7-84F54FFD23A6}" type="presParOf" srcId="{C6D81DE8-FDA2-314C-A607-ADBF6E840011}" destId="{FEBEDB2B-4616-1541-8666-E3EBD0151DD2}" srcOrd="1" destOrd="0" presId="urn:microsoft.com/office/officeart/2005/8/layout/orgChart1"/>
    <dgm:cxn modelId="{9B2AF04C-C376-46A8-84F5-1B7AAC9DD857}" type="presParOf" srcId="{C6D81DE8-FDA2-314C-A607-ADBF6E840011}" destId="{9DD6C18B-7A52-DB4D-84C6-24CE8D5686DA}" srcOrd="2" destOrd="0" presId="urn:microsoft.com/office/officeart/2005/8/layout/orgChart1"/>
    <dgm:cxn modelId="{500EAF21-6CFE-4D59-8969-1A07F09435B1}" type="presParOf" srcId="{2D4A336B-EB4C-C041-947D-4CD28B9E882C}" destId="{86EF8641-62AA-B847-9349-B8027C381F3C}" srcOrd="4" destOrd="0" presId="urn:microsoft.com/office/officeart/2005/8/layout/orgChart1"/>
    <dgm:cxn modelId="{98A77DE6-0CA1-4B80-8DDD-B646310AB726}" type="presParOf" srcId="{2D4A336B-EB4C-C041-947D-4CD28B9E882C}" destId="{104B3786-FD88-4F4D-9B7C-AF387BBA70FB}" srcOrd="5" destOrd="0" presId="urn:microsoft.com/office/officeart/2005/8/layout/orgChart1"/>
    <dgm:cxn modelId="{FA72CFFD-539E-4B67-9DCA-9AFE295798F5}" type="presParOf" srcId="{104B3786-FD88-4F4D-9B7C-AF387BBA70FB}" destId="{AB498727-D34F-5D4D-B757-4A45E96CB922}" srcOrd="0" destOrd="0" presId="urn:microsoft.com/office/officeart/2005/8/layout/orgChart1"/>
    <dgm:cxn modelId="{1870B925-D4F0-4E05-ABA1-3FE140B04320}" type="presParOf" srcId="{AB498727-D34F-5D4D-B757-4A45E96CB922}" destId="{11096D8F-7EDD-A94B-BA7F-4842FD558CE9}" srcOrd="0" destOrd="0" presId="urn:microsoft.com/office/officeart/2005/8/layout/orgChart1"/>
    <dgm:cxn modelId="{E885B1EE-7E51-4699-8F43-CC54E4F87499}" type="presParOf" srcId="{AB498727-D34F-5D4D-B757-4A45E96CB922}" destId="{351F6A2D-1445-224F-864F-66B775280B5A}" srcOrd="1" destOrd="0" presId="urn:microsoft.com/office/officeart/2005/8/layout/orgChart1"/>
    <dgm:cxn modelId="{E536F17C-1100-4D13-AC4F-83F28B729D00}" type="presParOf" srcId="{104B3786-FD88-4F4D-9B7C-AF387BBA70FB}" destId="{E2A71E0E-E6B5-D946-B3EC-8BD8BE7624C2}" srcOrd="1" destOrd="0" presId="urn:microsoft.com/office/officeart/2005/8/layout/orgChart1"/>
    <dgm:cxn modelId="{94780196-A4C8-4183-B172-A202E37E4167}" type="presParOf" srcId="{104B3786-FD88-4F4D-9B7C-AF387BBA70FB}" destId="{62264519-4535-9642-A4EA-E3349F625A6A}" srcOrd="2" destOrd="0" presId="urn:microsoft.com/office/officeart/2005/8/layout/orgChart1"/>
    <dgm:cxn modelId="{F9221EB4-A463-4893-840C-BEAFF588F821}" type="presParOf" srcId="{52CABA87-8AB5-0347-9A6A-971C0D10322B}" destId="{94E01472-E06D-7F48-BEE9-4AFDE70DC955}" srcOrd="2" destOrd="0" presId="urn:microsoft.com/office/officeart/2005/8/layout/orgChart1"/>
    <dgm:cxn modelId="{79DA8C16-25E1-473B-9C09-A0B71516AC81}" type="presParOf" srcId="{5F6903E6-F57A-564D-AA03-DD05468737B9}" destId="{9B0B5BBB-533C-3F43-A66C-70E45BDE5433}" srcOrd="4" destOrd="0" presId="urn:microsoft.com/office/officeart/2005/8/layout/orgChart1"/>
    <dgm:cxn modelId="{40C95C34-54F2-433C-BB32-7F3FC5FE22E2}" type="presParOf" srcId="{5F6903E6-F57A-564D-AA03-DD05468737B9}" destId="{5163FF16-2737-FC44-A5E6-4E0FEE397142}" srcOrd="5" destOrd="0" presId="urn:microsoft.com/office/officeart/2005/8/layout/orgChart1"/>
    <dgm:cxn modelId="{2135329B-A94E-4F1B-8687-C5E6CACD639F}" type="presParOf" srcId="{5163FF16-2737-FC44-A5E6-4E0FEE397142}" destId="{2059384B-33F8-7A46-805D-F8BA61618EE0}" srcOrd="0" destOrd="0" presId="urn:microsoft.com/office/officeart/2005/8/layout/orgChart1"/>
    <dgm:cxn modelId="{6395F0AB-C833-4D6B-A14B-F726CC496A05}" type="presParOf" srcId="{2059384B-33F8-7A46-805D-F8BA61618EE0}" destId="{013E3329-4A28-064B-B646-3CC5643C9521}" srcOrd="0" destOrd="0" presId="urn:microsoft.com/office/officeart/2005/8/layout/orgChart1"/>
    <dgm:cxn modelId="{9FD66118-4FE1-4CF7-B1F6-24F894079D79}" type="presParOf" srcId="{2059384B-33F8-7A46-805D-F8BA61618EE0}" destId="{6530D95E-3D7F-D645-BB8F-B6EBB35D4807}" srcOrd="1" destOrd="0" presId="urn:microsoft.com/office/officeart/2005/8/layout/orgChart1"/>
    <dgm:cxn modelId="{FEB6F638-2EBF-4D95-90E5-E19431CE05A8}" type="presParOf" srcId="{5163FF16-2737-FC44-A5E6-4E0FEE397142}" destId="{DFABB597-EFA5-C04A-B9AE-112270750001}" srcOrd="1" destOrd="0" presId="urn:microsoft.com/office/officeart/2005/8/layout/orgChart1"/>
    <dgm:cxn modelId="{AB341F75-A7F4-41FF-9C51-56DB1DF1C9F7}" type="presParOf" srcId="{5163FF16-2737-FC44-A5E6-4E0FEE397142}" destId="{BE5C2F8E-00E7-4C4B-AE73-0698EA52DE27}" srcOrd="2" destOrd="0" presId="urn:microsoft.com/office/officeart/2005/8/layout/orgChart1"/>
    <dgm:cxn modelId="{5C7C3194-36A6-48F9-8668-E5A0D4C4086B}" type="presParOf" srcId="{5F6903E6-F57A-564D-AA03-DD05468737B9}" destId="{0CDC97DF-4F40-8A47-9551-DF913D0D44DA}" srcOrd="6" destOrd="0" presId="urn:microsoft.com/office/officeart/2005/8/layout/orgChart1"/>
    <dgm:cxn modelId="{89F52F2A-4248-4D13-BC5D-0994765D5EEE}" type="presParOf" srcId="{5F6903E6-F57A-564D-AA03-DD05468737B9}" destId="{09560308-E118-8B49-9751-40227137E7FD}" srcOrd="7" destOrd="0" presId="urn:microsoft.com/office/officeart/2005/8/layout/orgChart1"/>
    <dgm:cxn modelId="{AF061370-9093-41E7-A67B-8F15379F164D}" type="presParOf" srcId="{09560308-E118-8B49-9751-40227137E7FD}" destId="{393A98C7-65D0-A54E-B871-BDB03AFE35BA}" srcOrd="0" destOrd="0" presId="urn:microsoft.com/office/officeart/2005/8/layout/orgChart1"/>
    <dgm:cxn modelId="{B2455F9F-0729-4DEC-A7E4-1D510EF8B97E}" type="presParOf" srcId="{393A98C7-65D0-A54E-B871-BDB03AFE35BA}" destId="{6D1CC756-7DBF-9442-BBB9-863D2FAFC628}" srcOrd="0" destOrd="0" presId="urn:microsoft.com/office/officeart/2005/8/layout/orgChart1"/>
    <dgm:cxn modelId="{6A87A40F-2B8D-4C6E-994E-3001C451B7C9}" type="presParOf" srcId="{393A98C7-65D0-A54E-B871-BDB03AFE35BA}" destId="{08ED1923-DB2E-224E-8073-4431646E2843}" srcOrd="1" destOrd="0" presId="urn:microsoft.com/office/officeart/2005/8/layout/orgChart1"/>
    <dgm:cxn modelId="{DFC9793F-B354-4E49-AA20-9D6D8E449412}" type="presParOf" srcId="{09560308-E118-8B49-9751-40227137E7FD}" destId="{A5A99808-5AB3-8046-9053-87906927EA8A}" srcOrd="1" destOrd="0" presId="urn:microsoft.com/office/officeart/2005/8/layout/orgChart1"/>
    <dgm:cxn modelId="{20136891-3540-439A-9D0E-B74F25E65B69}" type="presParOf" srcId="{A5A99808-5AB3-8046-9053-87906927EA8A}" destId="{DE5CE3F8-FE05-7E45-93CC-A307F09599ED}" srcOrd="0" destOrd="0" presId="urn:microsoft.com/office/officeart/2005/8/layout/orgChart1"/>
    <dgm:cxn modelId="{E61FFAAF-CD45-45B3-BAA5-A6FAE491C53C}" type="presParOf" srcId="{A5A99808-5AB3-8046-9053-87906927EA8A}" destId="{37BD174F-11DA-B044-8951-9E3B95736974}" srcOrd="1" destOrd="0" presId="urn:microsoft.com/office/officeart/2005/8/layout/orgChart1"/>
    <dgm:cxn modelId="{710CE0E2-3BD5-4A08-B3A7-DC0B81CF633B}" type="presParOf" srcId="{37BD174F-11DA-B044-8951-9E3B95736974}" destId="{43E57D5B-DD5D-784C-A2A8-D41EE7FA1B93}" srcOrd="0" destOrd="0" presId="urn:microsoft.com/office/officeart/2005/8/layout/orgChart1"/>
    <dgm:cxn modelId="{036874C1-9BA6-4DE0-88E4-92BEB8A3BECB}" type="presParOf" srcId="{43E57D5B-DD5D-784C-A2A8-D41EE7FA1B93}" destId="{B1D5ADD9-A546-E141-8EEB-DC4002B0E27A}" srcOrd="0" destOrd="0" presId="urn:microsoft.com/office/officeart/2005/8/layout/orgChart1"/>
    <dgm:cxn modelId="{AC52C0F6-8886-4830-B4F2-AC0FEA1209B0}" type="presParOf" srcId="{43E57D5B-DD5D-784C-A2A8-D41EE7FA1B93}" destId="{83A4EA9B-FFDE-6E4D-BBE0-432F02DAE1CA}" srcOrd="1" destOrd="0" presId="urn:microsoft.com/office/officeart/2005/8/layout/orgChart1"/>
    <dgm:cxn modelId="{38EA578B-7949-4D73-A12F-868E2246568D}" type="presParOf" srcId="{37BD174F-11DA-B044-8951-9E3B95736974}" destId="{FD24D521-4830-A343-9769-D723D96FC511}" srcOrd="1" destOrd="0" presId="urn:microsoft.com/office/officeart/2005/8/layout/orgChart1"/>
    <dgm:cxn modelId="{4BB0A777-FF41-4F22-A9F1-CADD39A5AF84}" type="presParOf" srcId="{37BD174F-11DA-B044-8951-9E3B95736974}" destId="{1C00BA8A-EEEF-1543-8EB5-4E7C2DA4A40C}" srcOrd="2" destOrd="0" presId="urn:microsoft.com/office/officeart/2005/8/layout/orgChart1"/>
    <dgm:cxn modelId="{7D268F55-917A-4DAE-BEE4-151B4906A014}" type="presParOf" srcId="{A5A99808-5AB3-8046-9053-87906927EA8A}" destId="{17667F60-6414-8443-9E2A-E31F02C15AEB}" srcOrd="2" destOrd="0" presId="urn:microsoft.com/office/officeart/2005/8/layout/orgChart1"/>
    <dgm:cxn modelId="{A2B3CF1C-E2E1-450B-BAB4-BBA98360C833}" type="presParOf" srcId="{A5A99808-5AB3-8046-9053-87906927EA8A}" destId="{76E5154D-2910-324B-B95D-D4F4DF41B836}" srcOrd="3" destOrd="0" presId="urn:microsoft.com/office/officeart/2005/8/layout/orgChart1"/>
    <dgm:cxn modelId="{00F5CF06-15EE-4AA9-8931-6496C6F7E331}" type="presParOf" srcId="{76E5154D-2910-324B-B95D-D4F4DF41B836}" destId="{395953B4-CA60-914D-80C6-0D9A2D67A387}" srcOrd="0" destOrd="0" presId="urn:microsoft.com/office/officeart/2005/8/layout/orgChart1"/>
    <dgm:cxn modelId="{42657B00-FEDD-4ACD-BD87-49DC1657E588}" type="presParOf" srcId="{395953B4-CA60-914D-80C6-0D9A2D67A387}" destId="{F4492D31-06E1-4E42-AD4A-20BA680106D7}" srcOrd="0" destOrd="0" presId="urn:microsoft.com/office/officeart/2005/8/layout/orgChart1"/>
    <dgm:cxn modelId="{87108EFB-599D-461B-BCFE-4D620F8B0243}" type="presParOf" srcId="{395953B4-CA60-914D-80C6-0D9A2D67A387}" destId="{E49B1BB0-EDED-C145-B566-42345E7FB522}" srcOrd="1" destOrd="0" presId="urn:microsoft.com/office/officeart/2005/8/layout/orgChart1"/>
    <dgm:cxn modelId="{50FBA67C-D95C-4348-B27F-4EE8096A811F}" type="presParOf" srcId="{76E5154D-2910-324B-B95D-D4F4DF41B836}" destId="{DEB7940E-DC6C-4047-A76D-C3B0F68A080C}" srcOrd="1" destOrd="0" presId="urn:microsoft.com/office/officeart/2005/8/layout/orgChart1"/>
    <dgm:cxn modelId="{4BF17D89-A14D-4F2D-B1BF-92F930D56109}" type="presParOf" srcId="{DEB7940E-DC6C-4047-A76D-C3B0F68A080C}" destId="{645D8696-EC13-4FCB-AD0C-8DF9BFA8AA97}" srcOrd="0" destOrd="0" presId="urn:microsoft.com/office/officeart/2005/8/layout/orgChart1"/>
    <dgm:cxn modelId="{1B12BC70-F4B7-417F-A62D-8258897AC0BE}" type="presParOf" srcId="{DEB7940E-DC6C-4047-A76D-C3B0F68A080C}" destId="{76E6024C-33E4-46F8-8B40-8C0001AB2F05}" srcOrd="1" destOrd="0" presId="urn:microsoft.com/office/officeart/2005/8/layout/orgChart1"/>
    <dgm:cxn modelId="{EB498D66-9B0D-49E8-9451-500E44001D3D}" type="presParOf" srcId="{76E6024C-33E4-46F8-8B40-8C0001AB2F05}" destId="{22EB5D96-7E98-4504-A394-5EBC79FFE1ED}" srcOrd="0" destOrd="0" presId="urn:microsoft.com/office/officeart/2005/8/layout/orgChart1"/>
    <dgm:cxn modelId="{1D9C1E53-1AE4-47DD-AA6A-1431383E6EB3}" type="presParOf" srcId="{22EB5D96-7E98-4504-A394-5EBC79FFE1ED}" destId="{BF393225-4D04-42D1-A0A3-4572312BDF0E}" srcOrd="0" destOrd="0" presId="urn:microsoft.com/office/officeart/2005/8/layout/orgChart1"/>
    <dgm:cxn modelId="{5EFFF1C4-1105-472C-9166-DCAE59DC78AD}" type="presParOf" srcId="{22EB5D96-7E98-4504-A394-5EBC79FFE1ED}" destId="{9237A369-A246-4004-86D0-45984576E7DB}" srcOrd="1" destOrd="0" presId="urn:microsoft.com/office/officeart/2005/8/layout/orgChart1"/>
    <dgm:cxn modelId="{5317EF51-8DBE-4B60-B72D-BCB324A6870C}" type="presParOf" srcId="{76E6024C-33E4-46F8-8B40-8C0001AB2F05}" destId="{A28806FC-32DA-4EA3-9751-E45CAA3FB568}" srcOrd="1" destOrd="0" presId="urn:microsoft.com/office/officeart/2005/8/layout/orgChart1"/>
    <dgm:cxn modelId="{42860AD2-90EF-48BA-ACCA-15D24E85171F}" type="presParOf" srcId="{76E6024C-33E4-46F8-8B40-8C0001AB2F05}" destId="{50D427FB-BB61-4302-8B50-8D9422AF95AF}" srcOrd="2" destOrd="0" presId="urn:microsoft.com/office/officeart/2005/8/layout/orgChart1"/>
    <dgm:cxn modelId="{6CF694B3-8B98-46E6-8DCB-1A3C88D118F1}" type="presParOf" srcId="{DEB7940E-DC6C-4047-A76D-C3B0F68A080C}" destId="{97E5467C-86D4-4245-AA31-1D1B5A16B202}" srcOrd="2" destOrd="0" presId="urn:microsoft.com/office/officeart/2005/8/layout/orgChart1"/>
    <dgm:cxn modelId="{1356268C-DEE2-41FF-AD32-11481C77E563}" type="presParOf" srcId="{DEB7940E-DC6C-4047-A76D-C3B0F68A080C}" destId="{DE11AE36-C288-408E-91C8-E311F1B80A00}" srcOrd="3" destOrd="0" presId="urn:microsoft.com/office/officeart/2005/8/layout/orgChart1"/>
    <dgm:cxn modelId="{D7B8B28B-20DD-4446-9660-C525A759F157}" type="presParOf" srcId="{DE11AE36-C288-408E-91C8-E311F1B80A00}" destId="{E18EE361-2E15-41D9-B2E4-3C6A37652243}" srcOrd="0" destOrd="0" presId="urn:microsoft.com/office/officeart/2005/8/layout/orgChart1"/>
    <dgm:cxn modelId="{E0EE1F85-1978-4B59-AC52-1D99D505F5E9}" type="presParOf" srcId="{E18EE361-2E15-41D9-B2E4-3C6A37652243}" destId="{9BBC0FD6-4ADC-440D-92B1-A59EAE21D802}" srcOrd="0" destOrd="0" presId="urn:microsoft.com/office/officeart/2005/8/layout/orgChart1"/>
    <dgm:cxn modelId="{B5755BF5-F21D-45C6-B2A1-723147CD9541}" type="presParOf" srcId="{E18EE361-2E15-41D9-B2E4-3C6A37652243}" destId="{FCCD9E35-E5FE-4335-8743-84C3E367AACF}" srcOrd="1" destOrd="0" presId="urn:microsoft.com/office/officeart/2005/8/layout/orgChart1"/>
    <dgm:cxn modelId="{31C4F9EE-574F-4DE9-866E-FA797529F7BC}" type="presParOf" srcId="{DE11AE36-C288-408E-91C8-E311F1B80A00}" destId="{D0AF5A6D-8A87-4E65-9E67-FF7A325055F0}" srcOrd="1" destOrd="0" presId="urn:microsoft.com/office/officeart/2005/8/layout/orgChart1"/>
    <dgm:cxn modelId="{D194C685-5901-47F9-ADED-D388D739A1A3}" type="presParOf" srcId="{DE11AE36-C288-408E-91C8-E311F1B80A00}" destId="{DF1B4A2A-3C5A-45CC-80F5-6B1521C025D6}" srcOrd="2" destOrd="0" presId="urn:microsoft.com/office/officeart/2005/8/layout/orgChart1"/>
    <dgm:cxn modelId="{5108ED1B-C626-4CBC-8447-0AF8BCF3C8D4}" type="presParOf" srcId="{76E5154D-2910-324B-B95D-D4F4DF41B836}" destId="{B356503D-4CF0-9944-A360-16FEA066001C}" srcOrd="2" destOrd="0" presId="urn:microsoft.com/office/officeart/2005/8/layout/orgChart1"/>
    <dgm:cxn modelId="{478189B3-6EBC-47F8-8767-8B075E126A40}" type="presParOf" srcId="{A5A99808-5AB3-8046-9053-87906927EA8A}" destId="{8664A3BF-9CA4-354E-B200-20FF5309BE20}" srcOrd="4" destOrd="0" presId="urn:microsoft.com/office/officeart/2005/8/layout/orgChart1"/>
    <dgm:cxn modelId="{43EE0407-1B4D-4F42-AA52-22823730C034}" type="presParOf" srcId="{A5A99808-5AB3-8046-9053-87906927EA8A}" destId="{DEF0CC9A-19C8-1D48-B7BE-6B9EA3B85EAC}" srcOrd="5" destOrd="0" presId="urn:microsoft.com/office/officeart/2005/8/layout/orgChart1"/>
    <dgm:cxn modelId="{829F3F82-3A01-426C-963E-6C1DDD0C3552}" type="presParOf" srcId="{DEF0CC9A-19C8-1D48-B7BE-6B9EA3B85EAC}" destId="{533C2A1C-8E7A-9542-9F89-30E17D57FEAF}" srcOrd="0" destOrd="0" presId="urn:microsoft.com/office/officeart/2005/8/layout/orgChart1"/>
    <dgm:cxn modelId="{0B8869C0-92C7-437B-9C00-07435DB20489}" type="presParOf" srcId="{533C2A1C-8E7A-9542-9F89-30E17D57FEAF}" destId="{FBD450F9-FD4E-234C-A08F-F55E39AAA9AF}" srcOrd="0" destOrd="0" presId="urn:microsoft.com/office/officeart/2005/8/layout/orgChart1"/>
    <dgm:cxn modelId="{AD7B127D-ADBF-440E-B27F-AE3B1C8FDD72}" type="presParOf" srcId="{533C2A1C-8E7A-9542-9F89-30E17D57FEAF}" destId="{8BA44AA1-D551-5E41-BE4F-0383837EE790}" srcOrd="1" destOrd="0" presId="urn:microsoft.com/office/officeart/2005/8/layout/orgChart1"/>
    <dgm:cxn modelId="{6C347FFD-77BD-4A01-AE75-FA94B78BB0B2}" type="presParOf" srcId="{DEF0CC9A-19C8-1D48-B7BE-6B9EA3B85EAC}" destId="{9EE68B4E-5D66-2441-9CF6-D6152CA6E21D}" srcOrd="1" destOrd="0" presId="urn:microsoft.com/office/officeart/2005/8/layout/orgChart1"/>
    <dgm:cxn modelId="{5BAEB35F-2580-48F5-AE0E-7AE66110B24E}" type="presParOf" srcId="{DEF0CC9A-19C8-1D48-B7BE-6B9EA3B85EAC}" destId="{6917B12D-8D7A-E84E-8B0F-7828DE03949F}" srcOrd="2" destOrd="0" presId="urn:microsoft.com/office/officeart/2005/8/layout/orgChart1"/>
    <dgm:cxn modelId="{E1AC8222-8320-4142-A04C-03D63E0EB8E8}" type="presParOf" srcId="{09560308-E118-8B49-9751-40227137E7FD}" destId="{BBFDBA66-D84E-E94C-8AC0-DB4495972786}" srcOrd="2" destOrd="0" presId="urn:microsoft.com/office/officeart/2005/8/layout/orgChart1"/>
    <dgm:cxn modelId="{3C5B02D2-26D1-4640-B242-71A207DA2711}" type="presParOf" srcId="{5F6903E6-F57A-564D-AA03-DD05468737B9}" destId="{808AEA47-9732-4F41-9ADA-DCF7AFC441B0}" srcOrd="8" destOrd="0" presId="urn:microsoft.com/office/officeart/2005/8/layout/orgChart1"/>
    <dgm:cxn modelId="{C5BCB9EB-38EA-4AEC-8C31-5AF7A3A10FDD}" type="presParOf" srcId="{5F6903E6-F57A-564D-AA03-DD05468737B9}" destId="{1535BE11-BE56-124B-A4C9-89C1BBCFC091}" srcOrd="9" destOrd="0" presId="urn:microsoft.com/office/officeart/2005/8/layout/orgChart1"/>
    <dgm:cxn modelId="{02D509C8-3125-4FFE-B75A-8706F2507350}" type="presParOf" srcId="{1535BE11-BE56-124B-A4C9-89C1BBCFC091}" destId="{D03317B4-E98B-964A-A14B-CDA0424A4618}" srcOrd="0" destOrd="0" presId="urn:microsoft.com/office/officeart/2005/8/layout/orgChart1"/>
    <dgm:cxn modelId="{CE6447FE-3161-4FA2-A176-10BDB8EEBB02}" type="presParOf" srcId="{D03317B4-E98B-964A-A14B-CDA0424A4618}" destId="{79D6303D-D86F-C144-9B03-B27ECE9E9768}" srcOrd="0" destOrd="0" presId="urn:microsoft.com/office/officeart/2005/8/layout/orgChart1"/>
    <dgm:cxn modelId="{8EDD2DCF-368D-4228-BA1F-DA9F1F19FB0F}" type="presParOf" srcId="{D03317B4-E98B-964A-A14B-CDA0424A4618}" destId="{946FF9B9-BEE1-1346-9505-96E933FB04F5}" srcOrd="1" destOrd="0" presId="urn:microsoft.com/office/officeart/2005/8/layout/orgChart1"/>
    <dgm:cxn modelId="{2BCD31A9-008F-4157-93DC-78958A0AF1B0}" type="presParOf" srcId="{1535BE11-BE56-124B-A4C9-89C1BBCFC091}" destId="{AE8B0D60-2ED4-1142-A79D-9C271C6BA7CA}" srcOrd="1" destOrd="0" presId="urn:microsoft.com/office/officeart/2005/8/layout/orgChart1"/>
    <dgm:cxn modelId="{C9500D80-9576-4288-BE5C-B56DBC5BCE44}" type="presParOf" srcId="{AE8B0D60-2ED4-1142-A79D-9C271C6BA7CA}" destId="{86EFF483-7E9E-2145-90A0-3F8F752B00D0}" srcOrd="0" destOrd="0" presId="urn:microsoft.com/office/officeart/2005/8/layout/orgChart1"/>
    <dgm:cxn modelId="{D8E3F40B-7372-4EE7-AE1C-D52B635455DA}" type="presParOf" srcId="{AE8B0D60-2ED4-1142-A79D-9C271C6BA7CA}" destId="{DDAEF177-5503-154C-B589-D81E94EABDD5}" srcOrd="1" destOrd="0" presId="urn:microsoft.com/office/officeart/2005/8/layout/orgChart1"/>
    <dgm:cxn modelId="{59B9DD01-06E4-4250-B93E-0E63AA9688D8}" type="presParOf" srcId="{DDAEF177-5503-154C-B589-D81E94EABDD5}" destId="{F1B33817-8DD7-1846-85B3-C34713B1BC07}" srcOrd="0" destOrd="0" presId="urn:microsoft.com/office/officeart/2005/8/layout/orgChart1"/>
    <dgm:cxn modelId="{D07F3B1A-B99B-4DA2-8F8E-D20A16AEF7CC}" type="presParOf" srcId="{F1B33817-8DD7-1846-85B3-C34713B1BC07}" destId="{9F4E9602-3F5B-A84B-AB0E-D902E774C227}" srcOrd="0" destOrd="0" presId="urn:microsoft.com/office/officeart/2005/8/layout/orgChart1"/>
    <dgm:cxn modelId="{2C4F2F29-6CD4-49A0-921F-96A382111CE3}" type="presParOf" srcId="{F1B33817-8DD7-1846-85B3-C34713B1BC07}" destId="{7EC680C2-672C-0C47-98CF-59E4F820C983}" srcOrd="1" destOrd="0" presId="urn:microsoft.com/office/officeart/2005/8/layout/orgChart1"/>
    <dgm:cxn modelId="{EF5D2BDE-5407-4E32-86D7-DDCB01361C4C}" type="presParOf" srcId="{DDAEF177-5503-154C-B589-D81E94EABDD5}" destId="{02381FF7-6DF8-3F46-AD89-2E5C73379D9E}" srcOrd="1" destOrd="0" presId="urn:microsoft.com/office/officeart/2005/8/layout/orgChart1"/>
    <dgm:cxn modelId="{0FA22A1C-2EB6-4533-9F2C-0DAF22BAC9E0}" type="presParOf" srcId="{DDAEF177-5503-154C-B589-D81E94EABDD5}" destId="{049B82F5-0AD4-ED40-8984-59465F359A2A}" srcOrd="2" destOrd="0" presId="urn:microsoft.com/office/officeart/2005/8/layout/orgChart1"/>
    <dgm:cxn modelId="{F739FF21-8E15-46FC-BD76-027FD96CE71A}" type="presParOf" srcId="{AE8B0D60-2ED4-1142-A79D-9C271C6BA7CA}" destId="{E575B34A-7EEB-1549-98FD-8FFAADFEEB63}" srcOrd="2" destOrd="0" presId="urn:microsoft.com/office/officeart/2005/8/layout/orgChart1"/>
    <dgm:cxn modelId="{D956DFA7-5FCE-4280-AE9A-9948450A5E12}" type="presParOf" srcId="{AE8B0D60-2ED4-1142-A79D-9C271C6BA7CA}" destId="{27E7978A-F77F-F849-B9D6-A9D5B89C4F65}" srcOrd="3" destOrd="0" presId="urn:microsoft.com/office/officeart/2005/8/layout/orgChart1"/>
    <dgm:cxn modelId="{0415DCA8-F34A-483B-8F70-73B9F8C04A8E}" type="presParOf" srcId="{27E7978A-F77F-F849-B9D6-A9D5B89C4F65}" destId="{DCF4C857-FAAC-6D46-8EA8-13FBEEDF0AE0}" srcOrd="0" destOrd="0" presId="urn:microsoft.com/office/officeart/2005/8/layout/orgChart1"/>
    <dgm:cxn modelId="{0A195064-3219-4ADE-B5BB-E009E59300EA}" type="presParOf" srcId="{DCF4C857-FAAC-6D46-8EA8-13FBEEDF0AE0}" destId="{A1C1FDC0-A92E-134E-BCA4-0549EBC9F8E9}" srcOrd="0" destOrd="0" presId="urn:microsoft.com/office/officeart/2005/8/layout/orgChart1"/>
    <dgm:cxn modelId="{A46B5DD6-B77B-42BC-A81B-CFF74AD6CC00}" type="presParOf" srcId="{DCF4C857-FAAC-6D46-8EA8-13FBEEDF0AE0}" destId="{D617ECF4-43B5-1944-A6CA-D51ADC781328}" srcOrd="1" destOrd="0" presId="urn:microsoft.com/office/officeart/2005/8/layout/orgChart1"/>
    <dgm:cxn modelId="{B1848E6C-E08B-4D4C-BEDE-C7F4C60C4911}" type="presParOf" srcId="{27E7978A-F77F-F849-B9D6-A9D5B89C4F65}" destId="{0A206FF2-D60F-D94F-A189-7B084D0CD712}" srcOrd="1" destOrd="0" presId="urn:microsoft.com/office/officeart/2005/8/layout/orgChart1"/>
    <dgm:cxn modelId="{424D5C24-5305-429D-A5B3-8CDA98403760}" type="presParOf" srcId="{27E7978A-F77F-F849-B9D6-A9D5B89C4F65}" destId="{5F617D9D-A914-DC45-9989-A2FA568CBD28}" srcOrd="2" destOrd="0" presId="urn:microsoft.com/office/officeart/2005/8/layout/orgChart1"/>
    <dgm:cxn modelId="{904557FC-9E81-4786-9B03-347DB363465C}" type="presParOf" srcId="{AE8B0D60-2ED4-1142-A79D-9C271C6BA7CA}" destId="{FC6F6ABD-F002-1B4F-8845-1287D7763972}" srcOrd="4" destOrd="0" presId="urn:microsoft.com/office/officeart/2005/8/layout/orgChart1"/>
    <dgm:cxn modelId="{416C7ECE-D6D2-4507-A006-05B54F257C4E}" type="presParOf" srcId="{AE8B0D60-2ED4-1142-A79D-9C271C6BA7CA}" destId="{B25A0257-FD5D-9F40-8F4B-3DA8ABCDDFAC}" srcOrd="5" destOrd="0" presId="urn:microsoft.com/office/officeart/2005/8/layout/orgChart1"/>
    <dgm:cxn modelId="{1B7021F8-17A0-4822-8F8A-20FD58B1421D}" type="presParOf" srcId="{B25A0257-FD5D-9F40-8F4B-3DA8ABCDDFAC}" destId="{072749CB-9CAE-6642-92EB-57765C692DD7}" srcOrd="0" destOrd="0" presId="urn:microsoft.com/office/officeart/2005/8/layout/orgChart1"/>
    <dgm:cxn modelId="{6877949D-A25A-450C-BFD4-A1F358DBEE67}" type="presParOf" srcId="{072749CB-9CAE-6642-92EB-57765C692DD7}" destId="{B00F9C76-4FB8-E14E-8FCB-58D202AFDE73}" srcOrd="0" destOrd="0" presId="urn:microsoft.com/office/officeart/2005/8/layout/orgChart1"/>
    <dgm:cxn modelId="{425EA4E0-F435-4A9E-A76A-6C7E956EA183}" type="presParOf" srcId="{072749CB-9CAE-6642-92EB-57765C692DD7}" destId="{E2907EFB-3C90-3C46-9546-D80F37EC6C98}" srcOrd="1" destOrd="0" presId="urn:microsoft.com/office/officeart/2005/8/layout/orgChart1"/>
    <dgm:cxn modelId="{25CC0C5E-98FD-4ED5-B313-77CF9EED5B68}" type="presParOf" srcId="{B25A0257-FD5D-9F40-8F4B-3DA8ABCDDFAC}" destId="{97DB82BF-D611-CD4F-9D1D-9195BD83E741}" srcOrd="1" destOrd="0" presId="urn:microsoft.com/office/officeart/2005/8/layout/orgChart1"/>
    <dgm:cxn modelId="{260CBC21-A6CE-4404-AA38-C19DC8F3B6D9}" type="presParOf" srcId="{B25A0257-FD5D-9F40-8F4B-3DA8ABCDDFAC}" destId="{880AEB11-F936-4A48-AFE7-D75970BDDFCF}" srcOrd="2" destOrd="0" presId="urn:microsoft.com/office/officeart/2005/8/layout/orgChart1"/>
    <dgm:cxn modelId="{95E1BEE5-C69B-42F2-8D1B-099DE2A1E657}" type="presParOf" srcId="{AE8B0D60-2ED4-1142-A79D-9C271C6BA7CA}" destId="{52CA8F23-306C-334C-98FA-7E5D188F2694}" srcOrd="6" destOrd="0" presId="urn:microsoft.com/office/officeart/2005/8/layout/orgChart1"/>
    <dgm:cxn modelId="{66D39D4A-3D0C-4C48-B528-073DA8527D65}" type="presParOf" srcId="{AE8B0D60-2ED4-1142-A79D-9C271C6BA7CA}" destId="{241EC614-FA7E-F946-814F-DDAB1E4E3B8E}" srcOrd="7" destOrd="0" presId="urn:microsoft.com/office/officeart/2005/8/layout/orgChart1"/>
    <dgm:cxn modelId="{72E1845C-FD81-4D85-B7CD-3B63E617BFDA}" type="presParOf" srcId="{241EC614-FA7E-F946-814F-DDAB1E4E3B8E}" destId="{4CCA42B3-BBCA-E243-93EA-75E192CEA5C6}" srcOrd="0" destOrd="0" presId="urn:microsoft.com/office/officeart/2005/8/layout/orgChart1"/>
    <dgm:cxn modelId="{3B17BE4C-8CD4-4064-A073-FBCDD84A21AA}" type="presParOf" srcId="{4CCA42B3-BBCA-E243-93EA-75E192CEA5C6}" destId="{E9794DA0-CD30-074F-B9E7-BA1DA063E115}" srcOrd="0" destOrd="0" presId="urn:microsoft.com/office/officeart/2005/8/layout/orgChart1"/>
    <dgm:cxn modelId="{B245259B-AF4B-4F45-B26F-5D2D963BFD31}" type="presParOf" srcId="{4CCA42B3-BBCA-E243-93EA-75E192CEA5C6}" destId="{00F466F2-53FA-2947-8CC2-F28B228799F7}" srcOrd="1" destOrd="0" presId="urn:microsoft.com/office/officeart/2005/8/layout/orgChart1"/>
    <dgm:cxn modelId="{DCBF0F1E-3801-45F4-904B-FC524FFD6104}" type="presParOf" srcId="{241EC614-FA7E-F946-814F-DDAB1E4E3B8E}" destId="{E0CE7284-3D40-A04E-B230-63ED81DF1E52}" srcOrd="1" destOrd="0" presId="urn:microsoft.com/office/officeart/2005/8/layout/orgChart1"/>
    <dgm:cxn modelId="{E131968B-06EF-4E82-B215-97D0CD1FD3EB}" type="presParOf" srcId="{241EC614-FA7E-F946-814F-DDAB1E4E3B8E}" destId="{2DF0C198-B76D-A041-94CC-837E42B19798}" srcOrd="2" destOrd="0" presId="urn:microsoft.com/office/officeart/2005/8/layout/orgChart1"/>
    <dgm:cxn modelId="{3DA87563-4B9A-420D-9831-CE0AA273B170}" type="presParOf" srcId="{1535BE11-BE56-124B-A4C9-89C1BBCFC091}" destId="{881ED7FF-9AB5-1C4C-AD08-09B0476B0660}" srcOrd="2" destOrd="0" presId="urn:microsoft.com/office/officeart/2005/8/layout/orgChart1"/>
    <dgm:cxn modelId="{C7D1949A-C3A5-4918-BD0B-DD2CA62E740E}" type="presParOf" srcId="{5F6903E6-F57A-564D-AA03-DD05468737B9}" destId="{7E9B7BEB-B531-EB42-A1C5-2F1BB10C5927}" srcOrd="10" destOrd="0" presId="urn:microsoft.com/office/officeart/2005/8/layout/orgChart1"/>
    <dgm:cxn modelId="{74600875-07E9-4FB8-B0CC-6D8C518B1D7B}" type="presParOf" srcId="{5F6903E6-F57A-564D-AA03-DD05468737B9}" destId="{4EB33CFA-2A21-0843-B6DB-8307EC7CF280}" srcOrd="11" destOrd="0" presId="urn:microsoft.com/office/officeart/2005/8/layout/orgChart1"/>
    <dgm:cxn modelId="{D1A44DB3-CBBD-485B-821C-A73575D08C11}" type="presParOf" srcId="{4EB33CFA-2A21-0843-B6DB-8307EC7CF280}" destId="{ADE1D4D0-515D-A24E-ADCB-4436759E1F76}" srcOrd="0" destOrd="0" presId="urn:microsoft.com/office/officeart/2005/8/layout/orgChart1"/>
    <dgm:cxn modelId="{7EE2F418-C4A9-47FA-AB58-1120620F5C96}" type="presParOf" srcId="{ADE1D4D0-515D-A24E-ADCB-4436759E1F76}" destId="{9AE37012-6A5A-3B43-8A2D-7649767DEB26}" srcOrd="0" destOrd="0" presId="urn:microsoft.com/office/officeart/2005/8/layout/orgChart1"/>
    <dgm:cxn modelId="{C0CE30A7-7BE2-45BF-B29C-4892036D3681}" type="presParOf" srcId="{ADE1D4D0-515D-A24E-ADCB-4436759E1F76}" destId="{88F3B788-B262-A448-BD69-94A0482806E4}" srcOrd="1" destOrd="0" presId="urn:microsoft.com/office/officeart/2005/8/layout/orgChart1"/>
    <dgm:cxn modelId="{F787AD18-70B5-41B8-B709-52267C8057B3}" type="presParOf" srcId="{4EB33CFA-2A21-0843-B6DB-8307EC7CF280}" destId="{CE68E832-0675-FE45-AD16-242FA262FD89}" srcOrd="1" destOrd="0" presId="urn:microsoft.com/office/officeart/2005/8/layout/orgChart1"/>
    <dgm:cxn modelId="{84893086-AF17-49F2-AE98-5997218CC3DE}" type="presParOf" srcId="{CE68E832-0675-FE45-AD16-242FA262FD89}" destId="{54DDDC93-700C-6141-B76F-97C0429B5C49}" srcOrd="0" destOrd="0" presId="urn:microsoft.com/office/officeart/2005/8/layout/orgChart1"/>
    <dgm:cxn modelId="{7419175E-7164-4002-A8A5-966EF2814EB2}" type="presParOf" srcId="{CE68E832-0675-FE45-AD16-242FA262FD89}" destId="{B3E4D2B1-7562-A94F-8C88-B27D7720B65E}" srcOrd="1" destOrd="0" presId="urn:microsoft.com/office/officeart/2005/8/layout/orgChart1"/>
    <dgm:cxn modelId="{214E39ED-91A5-4662-908A-2E53046ABF1B}" type="presParOf" srcId="{B3E4D2B1-7562-A94F-8C88-B27D7720B65E}" destId="{3E3B11C9-B445-CA4A-85D1-3089DC40E6AE}" srcOrd="0" destOrd="0" presId="urn:microsoft.com/office/officeart/2005/8/layout/orgChart1"/>
    <dgm:cxn modelId="{86E9F20C-FC30-48CC-B5F0-F0549FA7CCB4}" type="presParOf" srcId="{3E3B11C9-B445-CA4A-85D1-3089DC40E6AE}" destId="{68258C23-A2A3-1640-907C-4D483B70C8BC}" srcOrd="0" destOrd="0" presId="urn:microsoft.com/office/officeart/2005/8/layout/orgChart1"/>
    <dgm:cxn modelId="{F905D362-F6A6-499D-AF07-76C896FA5BDD}" type="presParOf" srcId="{3E3B11C9-B445-CA4A-85D1-3089DC40E6AE}" destId="{36B831D5-B35E-3F4A-9CE2-143F2E026150}" srcOrd="1" destOrd="0" presId="urn:microsoft.com/office/officeart/2005/8/layout/orgChart1"/>
    <dgm:cxn modelId="{F69BB337-7A17-41D5-A02C-953C97557116}" type="presParOf" srcId="{B3E4D2B1-7562-A94F-8C88-B27D7720B65E}" destId="{35ED7383-1AC3-3E4C-A943-43242A24AD4F}" srcOrd="1" destOrd="0" presId="urn:microsoft.com/office/officeart/2005/8/layout/orgChart1"/>
    <dgm:cxn modelId="{729683CC-7FA8-41E3-8739-0661376CA574}" type="presParOf" srcId="{35ED7383-1AC3-3E4C-A943-43242A24AD4F}" destId="{87E552BA-8680-B943-B76D-EB881687D874}" srcOrd="0" destOrd="0" presId="urn:microsoft.com/office/officeart/2005/8/layout/orgChart1"/>
    <dgm:cxn modelId="{3E512413-5B4F-423F-BF4D-986B779024F0}" type="presParOf" srcId="{35ED7383-1AC3-3E4C-A943-43242A24AD4F}" destId="{737DFCE1-4160-2547-9B9F-B4E1C26CF5BD}" srcOrd="1" destOrd="0" presId="urn:microsoft.com/office/officeart/2005/8/layout/orgChart1"/>
    <dgm:cxn modelId="{DBD20635-ED7D-4103-9F6C-362F71A536ED}" type="presParOf" srcId="{737DFCE1-4160-2547-9B9F-B4E1C26CF5BD}" destId="{C03067FD-F700-D14F-8EF3-F5AA83FF5058}" srcOrd="0" destOrd="0" presId="urn:microsoft.com/office/officeart/2005/8/layout/orgChart1"/>
    <dgm:cxn modelId="{1EB7FEA6-FE45-40AA-87B7-306762C4A7AB}" type="presParOf" srcId="{C03067FD-F700-D14F-8EF3-F5AA83FF5058}" destId="{6980D951-5B70-3142-B07B-9A90C9D70EB0}" srcOrd="0" destOrd="0" presId="urn:microsoft.com/office/officeart/2005/8/layout/orgChart1"/>
    <dgm:cxn modelId="{91CD9121-5B24-4E38-9C77-8BB03512FD80}" type="presParOf" srcId="{C03067FD-F700-D14F-8EF3-F5AA83FF5058}" destId="{CB4D110E-2ABA-2743-8180-66947F98350F}" srcOrd="1" destOrd="0" presId="urn:microsoft.com/office/officeart/2005/8/layout/orgChart1"/>
    <dgm:cxn modelId="{DCCC4936-CDD1-41D9-9CD8-FEB357496DED}" type="presParOf" srcId="{737DFCE1-4160-2547-9B9F-B4E1C26CF5BD}" destId="{E42D58F8-16B8-8A42-8853-898494F0C508}" srcOrd="1" destOrd="0" presId="urn:microsoft.com/office/officeart/2005/8/layout/orgChart1"/>
    <dgm:cxn modelId="{88020BE6-73F6-4E4D-B694-1C21E3DB1AAD}" type="presParOf" srcId="{737DFCE1-4160-2547-9B9F-B4E1C26CF5BD}" destId="{7D5FD6A6-A1C8-A843-93C4-500083E25F8B}" srcOrd="2" destOrd="0" presId="urn:microsoft.com/office/officeart/2005/8/layout/orgChart1"/>
    <dgm:cxn modelId="{363DB863-4627-4002-9B98-83DE0904496F}" type="presParOf" srcId="{35ED7383-1AC3-3E4C-A943-43242A24AD4F}" destId="{BE3EB4CB-C748-0A49-BEE7-51D3D6E245C2}" srcOrd="2" destOrd="0" presId="urn:microsoft.com/office/officeart/2005/8/layout/orgChart1"/>
    <dgm:cxn modelId="{08C529CD-03AF-4BFD-9BD4-E6B7F8186717}" type="presParOf" srcId="{35ED7383-1AC3-3E4C-A943-43242A24AD4F}" destId="{CE16C2EC-E195-2340-A084-86AF9BB7BC56}" srcOrd="3" destOrd="0" presId="urn:microsoft.com/office/officeart/2005/8/layout/orgChart1"/>
    <dgm:cxn modelId="{783AB2FF-6975-4BF5-9ECD-00D6A98C9A84}" type="presParOf" srcId="{CE16C2EC-E195-2340-A084-86AF9BB7BC56}" destId="{BFFE1463-7117-3D43-8CA7-F9E5C50124D8}" srcOrd="0" destOrd="0" presId="urn:microsoft.com/office/officeart/2005/8/layout/orgChart1"/>
    <dgm:cxn modelId="{25F739F2-8242-4217-A899-0D042D05A5E5}" type="presParOf" srcId="{BFFE1463-7117-3D43-8CA7-F9E5C50124D8}" destId="{B6D4DECC-B40A-DA49-8329-4F81540DFC8B}" srcOrd="0" destOrd="0" presId="urn:microsoft.com/office/officeart/2005/8/layout/orgChart1"/>
    <dgm:cxn modelId="{ED3EE441-E25C-4637-9054-FC34C14A0DFC}" type="presParOf" srcId="{BFFE1463-7117-3D43-8CA7-F9E5C50124D8}" destId="{825F03DF-EEC4-014F-A8FD-B3FF673D816E}" srcOrd="1" destOrd="0" presId="urn:microsoft.com/office/officeart/2005/8/layout/orgChart1"/>
    <dgm:cxn modelId="{27BA2DA4-E074-42FA-9872-2CBFDE3FADDD}" type="presParOf" srcId="{CE16C2EC-E195-2340-A084-86AF9BB7BC56}" destId="{CFEA0097-781A-E94E-B0EF-E58CB3DEE3E9}" srcOrd="1" destOrd="0" presId="urn:microsoft.com/office/officeart/2005/8/layout/orgChart1"/>
    <dgm:cxn modelId="{CF3F0C32-5059-4D6D-9F77-F8F1A572BAFC}" type="presParOf" srcId="{CE16C2EC-E195-2340-A084-86AF9BB7BC56}" destId="{A92EDB2C-AED7-584D-B776-3F124F2B3E78}" srcOrd="2" destOrd="0" presId="urn:microsoft.com/office/officeart/2005/8/layout/orgChart1"/>
    <dgm:cxn modelId="{5F429C7D-C13B-4630-9FC6-EE8EC2609F8B}" type="presParOf" srcId="{B3E4D2B1-7562-A94F-8C88-B27D7720B65E}" destId="{B5731F0A-E1CF-7641-B064-4AB3936EDD63}" srcOrd="2" destOrd="0" presId="urn:microsoft.com/office/officeart/2005/8/layout/orgChart1"/>
    <dgm:cxn modelId="{153A067E-86D6-4E54-B21A-F21BA2C7A205}" type="presParOf" srcId="{CE68E832-0675-FE45-AD16-242FA262FD89}" destId="{95B2803D-7E99-9C46-88F7-C68E5C7EE13B}" srcOrd="2" destOrd="0" presId="urn:microsoft.com/office/officeart/2005/8/layout/orgChart1"/>
    <dgm:cxn modelId="{0FAC3262-D47A-42D1-B518-B6E457BE419A}" type="presParOf" srcId="{CE68E832-0675-FE45-AD16-242FA262FD89}" destId="{62E2B03E-389D-B341-9840-F21658C4FBD4}" srcOrd="3" destOrd="0" presId="urn:microsoft.com/office/officeart/2005/8/layout/orgChart1"/>
    <dgm:cxn modelId="{4C885044-0E84-492E-A946-8BE9484CCC0D}" type="presParOf" srcId="{62E2B03E-389D-B341-9840-F21658C4FBD4}" destId="{CC4DAE6C-5891-8F46-96EA-460F96FD39D3}" srcOrd="0" destOrd="0" presId="urn:microsoft.com/office/officeart/2005/8/layout/orgChart1"/>
    <dgm:cxn modelId="{F1099430-DAB3-42BB-8B83-974B3E4BED8A}" type="presParOf" srcId="{CC4DAE6C-5891-8F46-96EA-460F96FD39D3}" destId="{37434863-238A-7440-A2A9-BC399ED92A4F}" srcOrd="0" destOrd="0" presId="urn:microsoft.com/office/officeart/2005/8/layout/orgChart1"/>
    <dgm:cxn modelId="{78AB8078-57D9-4C93-AE8A-F7484075EDFA}" type="presParOf" srcId="{CC4DAE6C-5891-8F46-96EA-460F96FD39D3}" destId="{2714CED6-FB07-C743-A8E9-1886955CFFCC}" srcOrd="1" destOrd="0" presId="urn:microsoft.com/office/officeart/2005/8/layout/orgChart1"/>
    <dgm:cxn modelId="{EB31D376-94E8-4ACC-994D-97C540C59AEA}" type="presParOf" srcId="{62E2B03E-389D-B341-9840-F21658C4FBD4}" destId="{856415DB-C033-CB43-AB89-04D1283163EF}" srcOrd="1" destOrd="0" presId="urn:microsoft.com/office/officeart/2005/8/layout/orgChart1"/>
    <dgm:cxn modelId="{685BAFC9-DCD0-4747-BD84-51B4E479969E}" type="presParOf" srcId="{62E2B03E-389D-B341-9840-F21658C4FBD4}" destId="{28326259-9459-BD44-ACEB-10D543563D54}" srcOrd="2" destOrd="0" presId="urn:microsoft.com/office/officeart/2005/8/layout/orgChart1"/>
    <dgm:cxn modelId="{554340F0-7E99-4F17-B881-04F65008A541}" type="presParOf" srcId="{4EB33CFA-2A21-0843-B6DB-8307EC7CF280}" destId="{0F86AEBB-633E-9E4E-8735-46180D54A719}" srcOrd="2" destOrd="0" presId="urn:microsoft.com/office/officeart/2005/8/layout/orgChart1"/>
    <dgm:cxn modelId="{BD0EBC21-FD42-4D4F-A020-7D9E03701F8C}" type="presParOf" srcId="{1432002D-F9AE-F745-8AFE-8FEEFA8E4B68}" destId="{92E24F2B-F285-4146-9D11-3FA7EC2E6E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1A00C7-691C-9B49-B7D0-6A6776F17D6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2FFF2-E703-1A45-B7F5-F192AE017E91}">
      <dgm:prSet phldrT="[Text]" custT="1"/>
      <dgm:spPr/>
      <dgm:t>
        <a:bodyPr/>
        <a:lstStyle/>
        <a:p>
          <a:r>
            <a:rPr lang="en-US" sz="800" dirty="0" smtClean="0"/>
            <a:t>Briefkopfelement [1]</a:t>
          </a:r>
          <a:endParaRPr lang="en-US" sz="800" dirty="0"/>
        </a:p>
      </dgm:t>
    </dgm:pt>
    <dgm:pt modelId="{81A871FA-C007-8244-8D62-F8453D89293F}" type="parTrans" cxnId="{1CEDAAD7-DB18-B64C-B4D3-9FD82FDB49D7}">
      <dgm:prSet/>
      <dgm:spPr/>
      <dgm:t>
        <a:bodyPr/>
        <a:lstStyle/>
        <a:p>
          <a:endParaRPr lang="en-US"/>
        </a:p>
      </dgm:t>
    </dgm:pt>
    <dgm:pt modelId="{FE05E078-83CD-CB47-8FD9-F7A65AA8A97F}" type="sibTrans" cxnId="{1CEDAAD7-DB18-B64C-B4D3-9FD82FDB49D7}">
      <dgm:prSet/>
      <dgm:spPr/>
      <dgm:t>
        <a:bodyPr/>
        <a:lstStyle/>
        <a:p>
          <a:endParaRPr lang="en-US"/>
        </a:p>
      </dgm:t>
    </dgm:pt>
    <dgm:pt modelId="{7C1DD4C9-6E61-A94D-BE2F-607AA1D7A31C}">
      <dgm:prSet phldrT="[Text]" custT="1"/>
      <dgm:spPr/>
      <dgm:t>
        <a:bodyPr/>
        <a:lstStyle/>
        <a:p>
          <a:r>
            <a:rPr lang="en-US" sz="800" dirty="0" smtClean="0"/>
            <a:t>Kontaktinformation [11]</a:t>
          </a:r>
          <a:endParaRPr lang="en-US" sz="800" dirty="0"/>
        </a:p>
      </dgm:t>
    </dgm:pt>
    <dgm:pt modelId="{EF3CF479-4F27-6246-8B66-6CA953EC2749}" type="parTrans" cxnId="{E2BD1976-FAD0-1647-8E5F-3D62A1172BE2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B3F8171-1510-A745-ACF1-55745CD5CE3B}" type="sibTrans" cxnId="{E2BD1976-FAD0-1647-8E5F-3D62A1172BE2}">
      <dgm:prSet/>
      <dgm:spPr/>
      <dgm:t>
        <a:bodyPr/>
        <a:lstStyle/>
        <a:p>
          <a:endParaRPr lang="en-US"/>
        </a:p>
      </dgm:t>
    </dgm:pt>
    <dgm:pt modelId="{F5676496-2C5A-1247-8B12-A4A5B095F682}">
      <dgm:prSet phldrT="[Text]" custT="1"/>
      <dgm:spPr/>
      <dgm:t>
        <a:bodyPr/>
        <a:lstStyle/>
        <a:p>
          <a:r>
            <a:rPr lang="en-US" sz="800" dirty="0" smtClean="0"/>
            <a:t>Sender [112]</a:t>
          </a:r>
          <a:endParaRPr lang="en-US" sz="800" dirty="0"/>
        </a:p>
      </dgm:t>
    </dgm:pt>
    <dgm:pt modelId="{5A2A49C1-F44E-724A-83A5-2ACB53F1BC22}" type="parTrans" cxnId="{E0CFCB72-B50B-7C4C-9ABC-51E98E14F5C5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29310AD7-18B2-6D4C-9243-1F3C7FBB06D1}" type="sibTrans" cxnId="{E0CFCB72-B50B-7C4C-9ABC-51E98E14F5C5}">
      <dgm:prSet/>
      <dgm:spPr/>
      <dgm:t>
        <a:bodyPr/>
        <a:lstStyle/>
        <a:p>
          <a:endParaRPr lang="en-US"/>
        </a:p>
      </dgm:t>
    </dgm:pt>
    <dgm:pt modelId="{B2A9F2D5-25DB-2B4D-AC9C-19D15F21B3C3}">
      <dgm:prSet phldrT="[Text]" custT="1"/>
      <dgm:spPr/>
      <dgm:t>
        <a:bodyPr/>
        <a:lstStyle/>
        <a:p>
          <a:r>
            <a:rPr lang="en-US" sz="800" dirty="0" smtClean="0"/>
            <a:t>Empfänger [113]</a:t>
          </a:r>
          <a:endParaRPr lang="en-US" sz="800" dirty="0"/>
        </a:p>
      </dgm:t>
    </dgm:pt>
    <dgm:pt modelId="{6961DBCC-E39A-6B48-A9F9-7067E21984D7}" type="parTrans" cxnId="{0C14B126-B653-4740-88F0-CDA6F38C8CB8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9A87DD58-0EF1-C944-AB9D-BA81BE960EBF}" type="sibTrans" cxnId="{0C14B126-B653-4740-88F0-CDA6F38C8CB8}">
      <dgm:prSet/>
      <dgm:spPr/>
      <dgm:t>
        <a:bodyPr/>
        <a:lstStyle/>
        <a:p>
          <a:endParaRPr lang="en-US"/>
        </a:p>
      </dgm:t>
    </dgm:pt>
    <dgm:pt modelId="{DC5F4C98-F7A6-834D-8199-C6DE85392782}">
      <dgm:prSet phldrT="[Text]" custT="1"/>
      <dgm:spPr/>
      <dgm:t>
        <a:bodyPr/>
        <a:lstStyle/>
        <a:p>
          <a:r>
            <a:rPr lang="en-US" sz="800" dirty="0" smtClean="0"/>
            <a:t>Datum etc. [12]</a:t>
          </a:r>
          <a:endParaRPr lang="en-US" sz="800" dirty="0"/>
        </a:p>
      </dgm:t>
    </dgm:pt>
    <dgm:pt modelId="{9898E29E-82CB-D945-82CA-082720C07B45}" type="parTrans" cxnId="{1B29794C-D125-F94C-B06D-7CF0D9B3BF05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9CD88431-FB01-4A42-B694-3B963A6D0B86}" type="sibTrans" cxnId="{1B29794C-D125-F94C-B06D-7CF0D9B3BF05}">
      <dgm:prSet/>
      <dgm:spPr/>
      <dgm:t>
        <a:bodyPr/>
        <a:lstStyle/>
        <a:p>
          <a:endParaRPr lang="en-US"/>
        </a:p>
      </dgm:t>
    </dgm:pt>
    <dgm:pt modelId="{6F87B29D-58D0-284B-9E8F-9D048E1DFDEC}">
      <dgm:prSet phldrT="[Text]" custT="1"/>
      <dgm:spPr/>
      <dgm:t>
        <a:bodyPr/>
        <a:lstStyle/>
        <a:p>
          <a:r>
            <a:rPr lang="en-US" sz="800" dirty="0" smtClean="0"/>
            <a:t>Datum [121]</a:t>
          </a:r>
          <a:endParaRPr lang="en-US" sz="800" dirty="0"/>
        </a:p>
      </dgm:t>
    </dgm:pt>
    <dgm:pt modelId="{C069DB2B-2004-7840-9BAB-8020C5CC2EFE}" type="parTrans" cxnId="{F7E5A00B-2C2D-254D-B298-ADD0E0BBD52D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35DBB7B2-E012-D243-9CF9-8CCC12F7376B}" type="sibTrans" cxnId="{F7E5A00B-2C2D-254D-B298-ADD0E0BBD52D}">
      <dgm:prSet/>
      <dgm:spPr/>
      <dgm:t>
        <a:bodyPr/>
        <a:lstStyle/>
        <a:p>
          <a:endParaRPr lang="en-US"/>
        </a:p>
      </dgm:t>
    </dgm:pt>
    <dgm:pt modelId="{37538C5A-4899-D945-9FA7-508F7E5B7BCC}">
      <dgm:prSet phldrT="[Text]" custT="1"/>
      <dgm:spPr/>
      <dgm:t>
        <a:bodyPr/>
        <a:lstStyle/>
        <a:p>
          <a:r>
            <a:rPr lang="en-US" sz="800" dirty="0" smtClean="0"/>
            <a:t>Ort [13]</a:t>
          </a:r>
          <a:endParaRPr lang="en-US" sz="800" dirty="0"/>
        </a:p>
      </dgm:t>
    </dgm:pt>
    <dgm:pt modelId="{CB59C461-D618-E44C-AC9E-E98C08A07FCB}" type="parTrans" cxnId="{657BBA70-930C-0C42-AE42-F08F31BB2BFF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068A7A19-DE61-C744-8D83-9FCFBE5C6B90}" type="sibTrans" cxnId="{657BBA70-930C-0C42-AE42-F08F31BB2BFF}">
      <dgm:prSet/>
      <dgm:spPr/>
      <dgm:t>
        <a:bodyPr/>
        <a:lstStyle/>
        <a:p>
          <a:endParaRPr lang="en-US"/>
        </a:p>
      </dgm:t>
    </dgm:pt>
    <dgm:pt modelId="{BEA48A63-F2DB-D140-981E-AE6E9F81C3FC}">
      <dgm:prSet phldrT="[Text]" custT="1"/>
      <dgm:spPr/>
      <dgm:t>
        <a:bodyPr/>
        <a:lstStyle/>
        <a:p>
          <a:r>
            <a:rPr lang="en-US" sz="800" dirty="0" smtClean="0"/>
            <a:t>Inhalt [14]</a:t>
          </a:r>
          <a:endParaRPr lang="en-US" sz="800" dirty="0"/>
        </a:p>
      </dgm:t>
    </dgm:pt>
    <dgm:pt modelId="{BD6A5067-384B-9F4E-BB8C-47448A5A0F6B}" type="parTrans" cxnId="{0DD124DB-54A4-184D-8EFA-141AE1379A95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E51B5D3E-6269-2A48-B6EA-60895162AE72}" type="sibTrans" cxnId="{0DD124DB-54A4-184D-8EFA-141AE1379A95}">
      <dgm:prSet/>
      <dgm:spPr/>
      <dgm:t>
        <a:bodyPr/>
        <a:lstStyle/>
        <a:p>
          <a:endParaRPr lang="en-US"/>
        </a:p>
      </dgm:t>
    </dgm:pt>
    <dgm:pt modelId="{1BF82D8D-D09B-D542-B6D4-3A2777257091}">
      <dgm:prSet phldrT="[Text]" custT="1"/>
      <dgm:spPr/>
      <dgm:t>
        <a:bodyPr/>
        <a:lstStyle/>
        <a:p>
          <a:r>
            <a:rPr lang="en-US" sz="800" dirty="0" smtClean="0"/>
            <a:t>Betreff, Bezug [141]</a:t>
          </a:r>
          <a:endParaRPr lang="en-US" sz="800" dirty="0"/>
        </a:p>
      </dgm:t>
    </dgm:pt>
    <dgm:pt modelId="{2AF5CE85-F45A-104D-ACD0-E638DF6752F9}" type="parTrans" cxnId="{5C721114-F3B1-164D-8541-5EDE02868A5A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69FDE569-4642-1447-BB20-96C5112DF44E}" type="sibTrans" cxnId="{5C721114-F3B1-164D-8541-5EDE02868A5A}">
      <dgm:prSet/>
      <dgm:spPr/>
      <dgm:t>
        <a:bodyPr/>
        <a:lstStyle/>
        <a:p>
          <a:endParaRPr lang="en-US"/>
        </a:p>
      </dgm:t>
    </dgm:pt>
    <dgm:pt modelId="{5C5E89D2-510D-C346-A7D5-308E26A55E3C}">
      <dgm:prSet phldrT="[Text]" custT="1"/>
      <dgm:spPr/>
      <dgm:t>
        <a:bodyPr/>
        <a:lstStyle/>
        <a:p>
          <a:r>
            <a:rPr lang="en-US" sz="800" dirty="0" smtClean="0"/>
            <a:t>(Haupt-) Text [142]</a:t>
          </a:r>
          <a:endParaRPr lang="en-US" sz="800" dirty="0"/>
        </a:p>
      </dgm:t>
    </dgm:pt>
    <dgm:pt modelId="{ECF666EC-7DC0-FC4F-B16D-2004D8097407}" type="parTrans" cxnId="{323820AF-BCAA-DC4C-8437-3AC3274C4A3E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FAAD1FEE-23D4-8441-ACB0-17E90CEB82CD}" type="sibTrans" cxnId="{323820AF-BCAA-DC4C-8437-3AC3274C4A3E}">
      <dgm:prSet/>
      <dgm:spPr/>
      <dgm:t>
        <a:bodyPr/>
        <a:lstStyle/>
        <a:p>
          <a:endParaRPr lang="en-US"/>
        </a:p>
      </dgm:t>
    </dgm:pt>
    <dgm:pt modelId="{6D1AF49A-5C3F-C34C-AB43-09277E7D698C}">
      <dgm:prSet phldrT="[Text]" custT="1"/>
      <dgm:spPr/>
      <dgm:t>
        <a:bodyPr/>
        <a:lstStyle/>
        <a:p>
          <a:r>
            <a:rPr lang="en-US" sz="800" dirty="0" smtClean="0"/>
            <a:t>Anhangszeile [143]</a:t>
          </a:r>
        </a:p>
      </dgm:t>
    </dgm:pt>
    <dgm:pt modelId="{7A5447E1-55E7-AC4E-88FC-6ED95B20A836}" type="parTrans" cxnId="{0174CF53-A0E9-E946-B36B-A0F025F5C084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9B785A91-AB43-A441-838D-E6F8ADFCF96A}" type="sibTrans" cxnId="{0174CF53-A0E9-E946-B36B-A0F025F5C084}">
      <dgm:prSet/>
      <dgm:spPr/>
      <dgm:t>
        <a:bodyPr/>
        <a:lstStyle/>
        <a:p>
          <a:endParaRPr lang="en-US"/>
        </a:p>
      </dgm:t>
    </dgm:pt>
    <dgm:pt modelId="{96AA0A07-D9A4-7C40-AB2E-0F61B5433530}">
      <dgm:prSet phldrT="[Text]" custT="1"/>
      <dgm:spPr/>
      <dgm:t>
        <a:bodyPr/>
        <a:lstStyle/>
        <a:p>
          <a:r>
            <a:rPr lang="en-US" sz="800" dirty="0" smtClean="0"/>
            <a:t>Zeichen / Anmerkungen [15]</a:t>
          </a:r>
        </a:p>
      </dgm:t>
    </dgm:pt>
    <dgm:pt modelId="{41A1BA35-5455-EE4B-A43C-027885BA85BE}" type="parTrans" cxnId="{224AA362-A63E-1C48-BF51-516D600B6048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7CFF13B8-66B4-594C-A3A8-5E7873C5BBF5}" type="sibTrans" cxnId="{224AA362-A63E-1C48-BF51-516D600B6048}">
      <dgm:prSet/>
      <dgm:spPr/>
      <dgm:t>
        <a:bodyPr/>
        <a:lstStyle/>
        <a:p>
          <a:endParaRPr lang="en-US"/>
        </a:p>
      </dgm:t>
    </dgm:pt>
    <dgm:pt modelId="{96CD4339-9344-724D-A1A9-333F6ED4FFA6}">
      <dgm:prSet phldrT="[Text]" custT="1"/>
      <dgm:spPr/>
      <dgm:t>
        <a:bodyPr/>
        <a:lstStyle/>
        <a:p>
          <a:r>
            <a:rPr lang="en-US" sz="800" dirty="0" smtClean="0"/>
            <a:t>Aktenzeichen [151]</a:t>
          </a:r>
        </a:p>
      </dgm:t>
    </dgm:pt>
    <dgm:pt modelId="{9B521CA8-B8D8-064F-986D-2A1E7C76D09D}" type="parTrans" cxnId="{A020C92B-EC41-4C42-B1BC-C40215A756CE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81AF3698-E83C-714D-A9EF-02C679F8C018}" type="sibTrans" cxnId="{A020C92B-EC41-4C42-B1BC-C40215A756CE}">
      <dgm:prSet/>
      <dgm:spPr/>
      <dgm:t>
        <a:bodyPr/>
        <a:lstStyle/>
        <a:p>
          <a:endParaRPr lang="en-US"/>
        </a:p>
      </dgm:t>
    </dgm:pt>
    <dgm:pt modelId="{1500E446-1E29-2544-9807-EC3CF3B93C28}">
      <dgm:prSet phldrT="[Text]" custT="1"/>
      <dgm:spPr/>
      <dgm:t>
        <a:bodyPr/>
        <a:lstStyle/>
        <a:p>
          <a:r>
            <a:rPr lang="en-US" sz="800" dirty="0" smtClean="0"/>
            <a:t>Dokumentenstatus [152]</a:t>
          </a:r>
        </a:p>
      </dgm:t>
    </dgm:pt>
    <dgm:pt modelId="{68BD6D96-3C0A-B248-883E-F6D606376236}" type="parTrans" cxnId="{4F3FE0FE-A100-7946-BF15-B736B904B7B0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A1A81F24-E4D0-2042-8249-BF63E96DDD9E}" type="sibTrans" cxnId="{4F3FE0FE-A100-7946-BF15-B736B904B7B0}">
      <dgm:prSet/>
      <dgm:spPr/>
      <dgm:t>
        <a:bodyPr/>
        <a:lstStyle/>
        <a:p>
          <a:endParaRPr lang="en-US"/>
        </a:p>
      </dgm:t>
    </dgm:pt>
    <dgm:pt modelId="{60730F7D-2FCF-504A-92B0-A46F1199D3F5}">
      <dgm:prSet phldrT="[Text]" custT="1"/>
      <dgm:spPr/>
      <dgm:t>
        <a:bodyPr/>
        <a:lstStyle/>
        <a:p>
          <a:r>
            <a:rPr lang="en-US" sz="800" dirty="0" smtClean="0"/>
            <a:t>Sendeweg [153]</a:t>
          </a:r>
        </a:p>
      </dgm:t>
    </dgm:pt>
    <dgm:pt modelId="{52011C4A-E881-DB4C-A3A9-BDF0DA6F7BB3}" type="parTrans" cxnId="{0FE7A717-A915-FD4D-8EE0-F384D938E572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6214BF0F-02E1-2640-8C8B-CB612893E4C0}" type="sibTrans" cxnId="{0FE7A717-A915-FD4D-8EE0-F384D938E572}">
      <dgm:prSet/>
      <dgm:spPr/>
      <dgm:t>
        <a:bodyPr/>
        <a:lstStyle/>
        <a:p>
          <a:endParaRPr lang="en-US"/>
        </a:p>
      </dgm:t>
    </dgm:pt>
    <dgm:pt modelId="{F80B660F-E09A-6343-8B1C-05C8BAF19A64}">
      <dgm:prSet phldrT="[Text]" custT="1"/>
      <dgm:spPr/>
      <dgm:t>
        <a:bodyPr/>
        <a:lstStyle/>
        <a:p>
          <a:r>
            <a:rPr lang="en-US" sz="800" dirty="0" smtClean="0"/>
            <a:t>Seitenzahl [154]</a:t>
          </a:r>
        </a:p>
      </dgm:t>
    </dgm:pt>
    <dgm:pt modelId="{12F2387E-E800-A740-AD7C-E3D9126FF869}" type="parTrans" cxnId="{B898B98E-45CB-7446-A8BF-B1C535915ADB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28208C7E-488B-254E-8C7D-11490F1242FC}" type="sibTrans" cxnId="{B898B98E-45CB-7446-A8BF-B1C535915ADB}">
      <dgm:prSet/>
      <dgm:spPr/>
      <dgm:t>
        <a:bodyPr/>
        <a:lstStyle/>
        <a:p>
          <a:endParaRPr lang="en-US"/>
        </a:p>
      </dgm:t>
    </dgm:pt>
    <dgm:pt modelId="{1A19D9A0-63D2-8247-98E2-10B96AE8B866}">
      <dgm:prSet phldrT="[Text]" custT="1"/>
      <dgm:spPr/>
      <dgm:t>
        <a:bodyPr/>
        <a:lstStyle/>
        <a:p>
          <a:r>
            <a:rPr lang="en-US" sz="800" dirty="0" smtClean="0"/>
            <a:t>Sender, Empfänger [111]</a:t>
          </a:r>
          <a:endParaRPr lang="en-US" sz="800" dirty="0"/>
        </a:p>
      </dgm:t>
    </dgm:pt>
    <dgm:pt modelId="{90B18AD3-696D-084E-BD77-B27D039B7082}" type="parTrans" cxnId="{6CAEF065-0FE9-E447-8B59-1676E272FE1B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0E01C6A3-A273-F341-8424-A3EAEE40CCCE}" type="sibTrans" cxnId="{6CAEF065-0FE9-E447-8B59-1676E272FE1B}">
      <dgm:prSet/>
      <dgm:spPr/>
      <dgm:t>
        <a:bodyPr/>
        <a:lstStyle/>
        <a:p>
          <a:endParaRPr lang="en-US"/>
        </a:p>
      </dgm:t>
    </dgm:pt>
    <dgm:pt modelId="{FFFA8102-D658-104E-97D8-29671F1BB83A}">
      <dgm:prSet phldrT="[Text]" custT="1"/>
      <dgm:spPr/>
      <dgm:t>
        <a:bodyPr/>
        <a:lstStyle/>
        <a:p>
          <a:r>
            <a:rPr lang="en-US" sz="800" dirty="0" smtClean="0"/>
            <a:t>Datum, Aktenzeichen [123]</a:t>
          </a:r>
          <a:endParaRPr lang="en-US" sz="800" dirty="0"/>
        </a:p>
      </dgm:t>
    </dgm:pt>
    <dgm:pt modelId="{09C7EE61-1618-9A4D-95F8-546635C435A0}" type="parTrans" cxnId="{8200EDB0-3FBA-AB49-A8F8-63DFF0CA24F4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4AFDA538-38DE-1C41-9372-64DDD57FAD42}" type="sibTrans" cxnId="{8200EDB0-3FBA-AB49-A8F8-63DFF0CA24F4}">
      <dgm:prSet/>
      <dgm:spPr/>
      <dgm:t>
        <a:bodyPr/>
        <a:lstStyle/>
        <a:p>
          <a:endParaRPr lang="en-US"/>
        </a:p>
      </dgm:t>
    </dgm:pt>
    <dgm:pt modelId="{06F13D8D-428C-BB42-8FA7-207063F589EA}">
      <dgm:prSet phldrT="[Text]" custT="1"/>
      <dgm:spPr/>
      <dgm:t>
        <a:bodyPr/>
        <a:lstStyle/>
        <a:p>
          <a:r>
            <a:rPr lang="en-US" sz="800" dirty="0" smtClean="0"/>
            <a:t> Gruß [16]</a:t>
          </a:r>
        </a:p>
      </dgm:t>
    </dgm:pt>
    <dgm:pt modelId="{BC1EB8B3-848F-5943-9E7C-0C5F657FD125}" type="parTrans" cxnId="{43998AF3-0DE7-4449-B1FC-80C6DE320453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568F119C-9519-3246-B2AD-74CFE6F30346}" type="sibTrans" cxnId="{43998AF3-0DE7-4449-B1FC-80C6DE320453}">
      <dgm:prSet/>
      <dgm:spPr/>
      <dgm:t>
        <a:bodyPr/>
        <a:lstStyle/>
        <a:p>
          <a:endParaRPr lang="en-US"/>
        </a:p>
      </dgm:t>
    </dgm:pt>
    <dgm:pt modelId="{29B3C850-3F07-E44C-8C44-6443EF7D7490}">
      <dgm:prSet phldrT="[Text]" custT="1"/>
      <dgm:spPr/>
      <dgm:t>
        <a:bodyPr/>
        <a:lstStyle/>
        <a:p>
          <a:r>
            <a:rPr lang="en-US" sz="800" dirty="0" smtClean="0"/>
            <a:t>Begrüßung (Anfang) [161]</a:t>
          </a:r>
        </a:p>
      </dgm:t>
    </dgm:pt>
    <dgm:pt modelId="{A65D8D35-F82C-7F44-9F52-8D043F7AED0F}" type="parTrans" cxnId="{36BEFEA4-0287-C045-96DC-50C2037687CB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EC7E145B-7AD3-9B48-BC46-3A39047A0EC6}" type="sibTrans" cxnId="{36BEFEA4-0287-C045-96DC-50C2037687CB}">
      <dgm:prSet/>
      <dgm:spPr/>
      <dgm:t>
        <a:bodyPr/>
        <a:lstStyle/>
        <a:p>
          <a:endParaRPr lang="en-US"/>
        </a:p>
      </dgm:t>
    </dgm:pt>
    <dgm:pt modelId="{A8DE640A-80CB-FA4D-B222-EBA288CCDFD3}">
      <dgm:prSet phldrT="[Text]" custT="1"/>
      <dgm:spPr/>
      <dgm:t>
        <a:bodyPr/>
        <a:lstStyle/>
        <a:p>
          <a:r>
            <a:rPr lang="en-US" sz="800" dirty="0" smtClean="0"/>
            <a:t>Schlussformel [162]</a:t>
          </a:r>
        </a:p>
      </dgm:t>
    </dgm:pt>
    <dgm:pt modelId="{E912C0FB-0E54-5442-B166-7EBCA779F799}" type="parTrans" cxnId="{073830F3-31D3-E240-A842-F806C35F12A4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EA31409-0DB5-E54B-A911-0DC7182EB611}" type="sibTrans" cxnId="{073830F3-31D3-E240-A842-F806C35F12A4}">
      <dgm:prSet/>
      <dgm:spPr/>
      <dgm:t>
        <a:bodyPr/>
        <a:lstStyle/>
        <a:p>
          <a:endParaRPr lang="en-US"/>
        </a:p>
      </dgm:t>
    </dgm:pt>
    <dgm:pt modelId="{0099B602-E349-914D-967B-8FF48996551E}">
      <dgm:prSet phldrT="[Text]" custT="1"/>
      <dgm:spPr/>
      <dgm:t>
        <a:bodyPr/>
        <a:lstStyle/>
        <a:p>
          <a:r>
            <a:rPr lang="en-US" sz="800" dirty="0" smtClean="0"/>
            <a:t>Datum, Ort [122]</a:t>
          </a:r>
          <a:endParaRPr lang="en-US" sz="800" dirty="0"/>
        </a:p>
      </dgm:t>
    </dgm:pt>
    <dgm:pt modelId="{CD3A1E34-B24E-E645-B59D-4C0D5A8FE0BE}" type="sibTrans" cxnId="{F8D13806-5AE7-A14A-BEAC-DB1380D6A824}">
      <dgm:prSet/>
      <dgm:spPr/>
      <dgm:t>
        <a:bodyPr/>
        <a:lstStyle/>
        <a:p>
          <a:endParaRPr lang="en-US"/>
        </a:p>
      </dgm:t>
    </dgm:pt>
    <dgm:pt modelId="{0F27F9C3-206D-1243-A14F-FF0B93D7BE1B}" type="parTrans" cxnId="{F8D13806-5AE7-A14A-BEAC-DB1380D6A824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754D7CA7-5640-8348-8F94-9C1614A767B7}" type="pres">
      <dgm:prSet presAssocID="{401A00C7-691C-9B49-B7D0-6A6776F17D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32002D-F9AE-F745-8AFE-8FEEFA8E4B68}" type="pres">
      <dgm:prSet presAssocID="{2B32FFF2-E703-1A45-B7F5-F192AE017E91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0960C0-EE67-5E45-A168-2F359F97F958}" type="pres">
      <dgm:prSet presAssocID="{2B32FFF2-E703-1A45-B7F5-F192AE017E91}" presName="rootComposite1" presStyleCnt="0"/>
      <dgm:spPr/>
      <dgm:t>
        <a:bodyPr/>
        <a:lstStyle/>
        <a:p>
          <a:endParaRPr lang="de-DE"/>
        </a:p>
      </dgm:t>
    </dgm:pt>
    <dgm:pt modelId="{C6A75B7F-0728-2843-9233-0A5A36B40FF1}" type="pres">
      <dgm:prSet presAssocID="{2B32FFF2-E703-1A45-B7F5-F192AE017E91}" presName="rootText1" presStyleLbl="node0" presStyleIdx="0" presStyleCnt="1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50CF2-E154-A047-8E7A-737FC6F6F6A8}" type="pres">
      <dgm:prSet presAssocID="{2B32FFF2-E703-1A45-B7F5-F192AE017E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903E6-F57A-564D-AA03-DD05468737B9}" type="pres">
      <dgm:prSet presAssocID="{2B32FFF2-E703-1A45-B7F5-F192AE017E91}" presName="hierChild2" presStyleCnt="0"/>
      <dgm:spPr/>
      <dgm:t>
        <a:bodyPr/>
        <a:lstStyle/>
        <a:p>
          <a:endParaRPr lang="de-DE"/>
        </a:p>
      </dgm:t>
    </dgm:pt>
    <dgm:pt modelId="{387DCAB9-6311-E641-9371-2525656A99C2}" type="pres">
      <dgm:prSet presAssocID="{EF3CF479-4F27-6246-8B66-6CA953EC2749}" presName="Name37" presStyleLbl="parChTrans1D2" presStyleIdx="0" presStyleCnt="6" custSzX="1080000" custSzY="360000"/>
      <dgm:spPr/>
      <dgm:t>
        <a:bodyPr/>
        <a:lstStyle/>
        <a:p>
          <a:endParaRPr lang="en-US"/>
        </a:p>
      </dgm:t>
    </dgm:pt>
    <dgm:pt modelId="{DADDA3FF-3E84-F44E-8301-01AC8F2356F6}" type="pres">
      <dgm:prSet presAssocID="{7C1DD4C9-6E61-A94D-BE2F-607AA1D7A31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2D7A86-8FBC-564E-A338-AD3960324751}" type="pres">
      <dgm:prSet presAssocID="{7C1DD4C9-6E61-A94D-BE2F-607AA1D7A31C}" presName="rootComposite" presStyleCnt="0"/>
      <dgm:spPr/>
      <dgm:t>
        <a:bodyPr/>
        <a:lstStyle/>
        <a:p>
          <a:endParaRPr lang="de-DE"/>
        </a:p>
      </dgm:t>
    </dgm:pt>
    <dgm:pt modelId="{68D8242A-EBEC-834C-BC27-526800BEA6B8}" type="pres">
      <dgm:prSet presAssocID="{7C1DD4C9-6E61-A94D-BE2F-607AA1D7A31C}" presName="rootText" presStyleLbl="node2" presStyleIdx="0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FE7C1-0366-6548-9A79-9B11AFB6483C}" type="pres">
      <dgm:prSet presAssocID="{7C1DD4C9-6E61-A94D-BE2F-607AA1D7A31C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85952A-EDED-9F40-9408-8B2B3C87C9CE}" type="pres">
      <dgm:prSet presAssocID="{7C1DD4C9-6E61-A94D-BE2F-607AA1D7A31C}" presName="hierChild4" presStyleCnt="0"/>
      <dgm:spPr/>
      <dgm:t>
        <a:bodyPr/>
        <a:lstStyle/>
        <a:p>
          <a:endParaRPr lang="de-DE"/>
        </a:p>
      </dgm:t>
    </dgm:pt>
    <dgm:pt modelId="{C11C1C62-83ED-5E41-A977-1F33937D187D}" type="pres">
      <dgm:prSet presAssocID="{90B18AD3-696D-084E-BD77-B27D039B7082}" presName="Name37" presStyleLbl="parChTrans1D3" presStyleIdx="0" presStyleCnt="15" custSzX="1080005" custSzY="360000"/>
      <dgm:spPr/>
      <dgm:t>
        <a:bodyPr/>
        <a:lstStyle/>
        <a:p>
          <a:endParaRPr lang="en-US"/>
        </a:p>
      </dgm:t>
    </dgm:pt>
    <dgm:pt modelId="{E8E32638-C838-664D-A689-B62F64AD0402}" type="pres">
      <dgm:prSet presAssocID="{1A19D9A0-63D2-8247-98E2-10B96AE8B86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AD4DAA3-01C5-A848-800F-86DF65B7F651}" type="pres">
      <dgm:prSet presAssocID="{1A19D9A0-63D2-8247-98E2-10B96AE8B866}" presName="rootComposite" presStyleCnt="0"/>
      <dgm:spPr/>
      <dgm:t>
        <a:bodyPr/>
        <a:lstStyle/>
        <a:p>
          <a:endParaRPr lang="de-DE"/>
        </a:p>
      </dgm:t>
    </dgm:pt>
    <dgm:pt modelId="{D964D227-56BF-6C49-AFCA-322FADB63FCD}" type="pres">
      <dgm:prSet presAssocID="{1A19D9A0-63D2-8247-98E2-10B96AE8B866}" presName="rootText" presStyleLbl="node3" presStyleIdx="0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34F8C6-5977-B54C-9DA2-026E5BBDBD92}" type="pres">
      <dgm:prSet presAssocID="{1A19D9A0-63D2-8247-98E2-10B96AE8B866}" presName="rootConnector" presStyleLbl="node3" presStyleIdx="0" presStyleCnt="15"/>
      <dgm:spPr/>
      <dgm:t>
        <a:bodyPr/>
        <a:lstStyle/>
        <a:p>
          <a:endParaRPr lang="en-US"/>
        </a:p>
      </dgm:t>
    </dgm:pt>
    <dgm:pt modelId="{2E0FF79F-DB21-CC42-B9AE-239DEB957A6A}" type="pres">
      <dgm:prSet presAssocID="{1A19D9A0-63D2-8247-98E2-10B96AE8B866}" presName="hierChild4" presStyleCnt="0"/>
      <dgm:spPr/>
      <dgm:t>
        <a:bodyPr/>
        <a:lstStyle/>
        <a:p>
          <a:endParaRPr lang="de-DE"/>
        </a:p>
      </dgm:t>
    </dgm:pt>
    <dgm:pt modelId="{17D7469E-7F5F-9C46-B0C2-CE65B97BA64D}" type="pres">
      <dgm:prSet presAssocID="{1A19D9A0-63D2-8247-98E2-10B96AE8B866}" presName="hierChild5" presStyleCnt="0"/>
      <dgm:spPr/>
      <dgm:t>
        <a:bodyPr/>
        <a:lstStyle/>
        <a:p>
          <a:endParaRPr lang="de-DE"/>
        </a:p>
      </dgm:t>
    </dgm:pt>
    <dgm:pt modelId="{6D7814DC-E6B9-3B4A-917A-AB66B0EA614B}" type="pres">
      <dgm:prSet presAssocID="{5A2A49C1-F44E-724A-83A5-2ACB53F1BC22}" presName="Name37" presStyleLbl="parChTrans1D3" presStyleIdx="1" presStyleCnt="15" custSzX="1080005" custSzY="360000"/>
      <dgm:spPr/>
      <dgm:t>
        <a:bodyPr/>
        <a:lstStyle/>
        <a:p>
          <a:endParaRPr lang="en-US"/>
        </a:p>
      </dgm:t>
    </dgm:pt>
    <dgm:pt modelId="{4DCD55BF-FCFF-044A-84D4-2E324E252C75}" type="pres">
      <dgm:prSet presAssocID="{F5676496-2C5A-1247-8B12-A4A5B095F6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8AE8436-8449-4348-A61E-E0A12C5B159F}" type="pres">
      <dgm:prSet presAssocID="{F5676496-2C5A-1247-8B12-A4A5B095F682}" presName="rootComposite" presStyleCnt="0"/>
      <dgm:spPr/>
      <dgm:t>
        <a:bodyPr/>
        <a:lstStyle/>
        <a:p>
          <a:endParaRPr lang="de-DE"/>
        </a:p>
      </dgm:t>
    </dgm:pt>
    <dgm:pt modelId="{C25FD720-37A0-E942-B47D-7242D572031B}" type="pres">
      <dgm:prSet presAssocID="{F5676496-2C5A-1247-8B12-A4A5B095F682}" presName="rootText" presStyleLbl="node3" presStyleIdx="1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F030A-7685-804E-A470-2E987BFCA2E4}" type="pres">
      <dgm:prSet presAssocID="{F5676496-2C5A-1247-8B12-A4A5B095F682}" presName="rootConnector" presStyleLbl="node3" presStyleIdx="1" presStyleCnt="15"/>
      <dgm:spPr/>
      <dgm:t>
        <a:bodyPr/>
        <a:lstStyle/>
        <a:p>
          <a:endParaRPr lang="en-US"/>
        </a:p>
      </dgm:t>
    </dgm:pt>
    <dgm:pt modelId="{4479CF5B-59EB-8D4D-A17B-C1D98A9DF1D1}" type="pres">
      <dgm:prSet presAssocID="{F5676496-2C5A-1247-8B12-A4A5B095F682}" presName="hierChild4" presStyleCnt="0"/>
      <dgm:spPr/>
      <dgm:t>
        <a:bodyPr/>
        <a:lstStyle/>
        <a:p>
          <a:endParaRPr lang="de-DE"/>
        </a:p>
      </dgm:t>
    </dgm:pt>
    <dgm:pt modelId="{B3D53DAB-5B5C-3A4A-99D9-56AA046880FA}" type="pres">
      <dgm:prSet presAssocID="{F5676496-2C5A-1247-8B12-A4A5B095F682}" presName="hierChild5" presStyleCnt="0"/>
      <dgm:spPr/>
      <dgm:t>
        <a:bodyPr/>
        <a:lstStyle/>
        <a:p>
          <a:endParaRPr lang="de-DE"/>
        </a:p>
      </dgm:t>
    </dgm:pt>
    <dgm:pt modelId="{5801621B-D11D-3D45-8F7C-4E06F217A5DB}" type="pres">
      <dgm:prSet presAssocID="{6961DBCC-E39A-6B48-A9F9-7067E21984D7}" presName="Name37" presStyleLbl="parChTrans1D3" presStyleIdx="2" presStyleCnt="15" custSzX="1080005" custSzY="360000"/>
      <dgm:spPr/>
      <dgm:t>
        <a:bodyPr/>
        <a:lstStyle/>
        <a:p>
          <a:endParaRPr lang="en-US"/>
        </a:p>
      </dgm:t>
    </dgm:pt>
    <dgm:pt modelId="{EF66EE26-6949-BD48-A676-E4CCCBDE2E46}" type="pres">
      <dgm:prSet presAssocID="{B2A9F2D5-25DB-2B4D-AC9C-19D15F21B3C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637B27-0068-6140-ABF7-A2DD365E1F02}" type="pres">
      <dgm:prSet presAssocID="{B2A9F2D5-25DB-2B4D-AC9C-19D15F21B3C3}" presName="rootComposite" presStyleCnt="0"/>
      <dgm:spPr/>
      <dgm:t>
        <a:bodyPr/>
        <a:lstStyle/>
        <a:p>
          <a:endParaRPr lang="de-DE"/>
        </a:p>
      </dgm:t>
    </dgm:pt>
    <dgm:pt modelId="{8D1D6D64-E28D-8C43-86C7-BA903464FF2E}" type="pres">
      <dgm:prSet presAssocID="{B2A9F2D5-25DB-2B4D-AC9C-19D15F21B3C3}" presName="rootText" presStyleLbl="node3" presStyleIdx="2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1CD0D0-6C6B-7043-A639-185F97A9F952}" type="pres">
      <dgm:prSet presAssocID="{B2A9F2D5-25DB-2B4D-AC9C-19D15F21B3C3}" presName="rootConnector" presStyleLbl="node3" presStyleIdx="2" presStyleCnt="15"/>
      <dgm:spPr/>
      <dgm:t>
        <a:bodyPr/>
        <a:lstStyle/>
        <a:p>
          <a:endParaRPr lang="en-US"/>
        </a:p>
      </dgm:t>
    </dgm:pt>
    <dgm:pt modelId="{02EE1EE5-165F-7E4B-8B15-7510F4BDBFE0}" type="pres">
      <dgm:prSet presAssocID="{B2A9F2D5-25DB-2B4D-AC9C-19D15F21B3C3}" presName="hierChild4" presStyleCnt="0"/>
      <dgm:spPr/>
      <dgm:t>
        <a:bodyPr/>
        <a:lstStyle/>
        <a:p>
          <a:endParaRPr lang="de-DE"/>
        </a:p>
      </dgm:t>
    </dgm:pt>
    <dgm:pt modelId="{762ADCC9-FAB6-BD43-B898-77D7441EDB23}" type="pres">
      <dgm:prSet presAssocID="{B2A9F2D5-25DB-2B4D-AC9C-19D15F21B3C3}" presName="hierChild5" presStyleCnt="0"/>
      <dgm:spPr/>
      <dgm:t>
        <a:bodyPr/>
        <a:lstStyle/>
        <a:p>
          <a:endParaRPr lang="de-DE"/>
        </a:p>
      </dgm:t>
    </dgm:pt>
    <dgm:pt modelId="{9F35D876-5CDB-2543-965A-6A908834843D}" type="pres">
      <dgm:prSet presAssocID="{7C1DD4C9-6E61-A94D-BE2F-607AA1D7A31C}" presName="hierChild5" presStyleCnt="0"/>
      <dgm:spPr/>
      <dgm:t>
        <a:bodyPr/>
        <a:lstStyle/>
        <a:p>
          <a:endParaRPr lang="de-DE"/>
        </a:p>
      </dgm:t>
    </dgm:pt>
    <dgm:pt modelId="{0CC00D1F-3857-6C41-B8AC-648BAA7CF4FD}" type="pres">
      <dgm:prSet presAssocID="{9898E29E-82CB-D945-82CA-082720C07B45}" presName="Name37" presStyleLbl="parChTrans1D2" presStyleIdx="1" presStyleCnt="6" custSzX="1080000" custSzY="360000"/>
      <dgm:spPr/>
      <dgm:t>
        <a:bodyPr/>
        <a:lstStyle/>
        <a:p>
          <a:endParaRPr lang="en-US"/>
        </a:p>
      </dgm:t>
    </dgm:pt>
    <dgm:pt modelId="{52CABA87-8AB5-0347-9A6A-971C0D10322B}" type="pres">
      <dgm:prSet presAssocID="{DC5F4C98-F7A6-834D-8199-C6DE853927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6994E98-B530-F843-ABEE-245FB52825A6}" type="pres">
      <dgm:prSet presAssocID="{DC5F4C98-F7A6-834D-8199-C6DE85392782}" presName="rootComposite" presStyleCnt="0"/>
      <dgm:spPr/>
      <dgm:t>
        <a:bodyPr/>
        <a:lstStyle/>
        <a:p>
          <a:endParaRPr lang="de-DE"/>
        </a:p>
      </dgm:t>
    </dgm:pt>
    <dgm:pt modelId="{A62A9869-D295-174B-9997-DC714538F8CD}" type="pres">
      <dgm:prSet presAssocID="{DC5F4C98-F7A6-834D-8199-C6DE85392782}" presName="rootText" presStyleLbl="node2" presStyleIdx="1" presStyleCnt="6" custScaleX="85567" custScaleY="58909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5E01C60-56DD-354C-9FC5-3BA301869643}" type="pres">
      <dgm:prSet presAssocID="{DC5F4C98-F7A6-834D-8199-C6DE85392782}" presName="rootConnector" presStyleLbl="node2" presStyleIdx="1" presStyleCnt="6"/>
      <dgm:spPr/>
      <dgm:t>
        <a:bodyPr/>
        <a:lstStyle/>
        <a:p>
          <a:endParaRPr lang="en-US"/>
        </a:p>
      </dgm:t>
    </dgm:pt>
    <dgm:pt modelId="{2D4A336B-EB4C-C041-947D-4CD28B9E882C}" type="pres">
      <dgm:prSet presAssocID="{DC5F4C98-F7A6-834D-8199-C6DE85392782}" presName="hierChild4" presStyleCnt="0"/>
      <dgm:spPr/>
      <dgm:t>
        <a:bodyPr/>
        <a:lstStyle/>
        <a:p>
          <a:endParaRPr lang="de-DE"/>
        </a:p>
      </dgm:t>
    </dgm:pt>
    <dgm:pt modelId="{61D410D0-F555-4C49-8784-553968870631}" type="pres">
      <dgm:prSet presAssocID="{C069DB2B-2004-7840-9BAB-8020C5CC2EFE}" presName="Name37" presStyleLbl="parChTrans1D3" presStyleIdx="3" presStyleCnt="15" custSzX="1080004" custSzY="360000"/>
      <dgm:spPr/>
      <dgm:t>
        <a:bodyPr/>
        <a:lstStyle/>
        <a:p>
          <a:endParaRPr lang="en-US"/>
        </a:p>
      </dgm:t>
    </dgm:pt>
    <dgm:pt modelId="{39C8CD4F-6D4D-2341-93BA-F761B60EB5FD}" type="pres">
      <dgm:prSet presAssocID="{6F87B29D-58D0-284B-9E8F-9D048E1DFDE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F57D9D7-7DA8-3142-9516-4308C7B0D2C0}" type="pres">
      <dgm:prSet presAssocID="{6F87B29D-58D0-284B-9E8F-9D048E1DFDEC}" presName="rootComposite" presStyleCnt="0"/>
      <dgm:spPr/>
      <dgm:t>
        <a:bodyPr/>
        <a:lstStyle/>
        <a:p>
          <a:endParaRPr lang="de-DE"/>
        </a:p>
      </dgm:t>
    </dgm:pt>
    <dgm:pt modelId="{18F133EE-5A30-9D4F-A9F4-20ECCA44DA12}" type="pres">
      <dgm:prSet presAssocID="{6F87B29D-58D0-284B-9E8F-9D048E1DFDEC}" presName="rootText" presStyleLbl="node3" presStyleIdx="3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0F2BB-1695-C246-91EF-BE367B840AC2}" type="pres">
      <dgm:prSet presAssocID="{6F87B29D-58D0-284B-9E8F-9D048E1DFDEC}" presName="rootConnector" presStyleLbl="node3" presStyleIdx="3" presStyleCnt="15"/>
      <dgm:spPr/>
      <dgm:t>
        <a:bodyPr/>
        <a:lstStyle/>
        <a:p>
          <a:endParaRPr lang="en-US"/>
        </a:p>
      </dgm:t>
    </dgm:pt>
    <dgm:pt modelId="{1FB7DFBA-AD0F-C642-87D3-E946D6CA454A}" type="pres">
      <dgm:prSet presAssocID="{6F87B29D-58D0-284B-9E8F-9D048E1DFDEC}" presName="hierChild4" presStyleCnt="0"/>
      <dgm:spPr/>
      <dgm:t>
        <a:bodyPr/>
        <a:lstStyle/>
        <a:p>
          <a:endParaRPr lang="de-DE"/>
        </a:p>
      </dgm:t>
    </dgm:pt>
    <dgm:pt modelId="{4DC24317-EEF7-5645-8A2B-DC6492295266}" type="pres">
      <dgm:prSet presAssocID="{6F87B29D-58D0-284B-9E8F-9D048E1DFDEC}" presName="hierChild5" presStyleCnt="0"/>
      <dgm:spPr/>
      <dgm:t>
        <a:bodyPr/>
        <a:lstStyle/>
        <a:p>
          <a:endParaRPr lang="de-DE"/>
        </a:p>
      </dgm:t>
    </dgm:pt>
    <dgm:pt modelId="{8332A458-E319-A942-AE4C-21F06B0969C5}" type="pres">
      <dgm:prSet presAssocID="{0F27F9C3-206D-1243-A14F-FF0B93D7BE1B}" presName="Name37" presStyleLbl="parChTrans1D3" presStyleIdx="4" presStyleCnt="15" custSzX="1080004" custSzY="360000"/>
      <dgm:spPr/>
      <dgm:t>
        <a:bodyPr/>
        <a:lstStyle/>
        <a:p>
          <a:endParaRPr lang="en-US"/>
        </a:p>
      </dgm:t>
    </dgm:pt>
    <dgm:pt modelId="{C6D81DE8-FDA2-314C-A607-ADBF6E840011}" type="pres">
      <dgm:prSet presAssocID="{0099B602-E349-914D-967B-8FF48996551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D86FDD7-0652-7749-B4FE-EBB2B0E66B8B}" type="pres">
      <dgm:prSet presAssocID="{0099B602-E349-914D-967B-8FF48996551E}" presName="rootComposite" presStyleCnt="0"/>
      <dgm:spPr/>
      <dgm:t>
        <a:bodyPr/>
        <a:lstStyle/>
        <a:p>
          <a:endParaRPr lang="de-DE"/>
        </a:p>
      </dgm:t>
    </dgm:pt>
    <dgm:pt modelId="{894066F4-C13C-E14B-B565-9B5A0D10E28B}" type="pres">
      <dgm:prSet presAssocID="{0099B602-E349-914D-967B-8FF48996551E}" presName="rootText" presStyleLbl="node3" presStyleIdx="4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7FAB02-AB38-2541-8CB7-BEDDB04C3977}" type="pres">
      <dgm:prSet presAssocID="{0099B602-E349-914D-967B-8FF48996551E}" presName="rootConnector" presStyleLbl="node3" presStyleIdx="4" presStyleCnt="15"/>
      <dgm:spPr/>
      <dgm:t>
        <a:bodyPr/>
        <a:lstStyle/>
        <a:p>
          <a:endParaRPr lang="en-US"/>
        </a:p>
      </dgm:t>
    </dgm:pt>
    <dgm:pt modelId="{FEBEDB2B-4616-1541-8666-E3EBD0151DD2}" type="pres">
      <dgm:prSet presAssocID="{0099B602-E349-914D-967B-8FF48996551E}" presName="hierChild4" presStyleCnt="0"/>
      <dgm:spPr/>
      <dgm:t>
        <a:bodyPr/>
        <a:lstStyle/>
        <a:p>
          <a:endParaRPr lang="de-DE"/>
        </a:p>
      </dgm:t>
    </dgm:pt>
    <dgm:pt modelId="{9DD6C18B-7A52-DB4D-84C6-24CE8D5686DA}" type="pres">
      <dgm:prSet presAssocID="{0099B602-E349-914D-967B-8FF48996551E}" presName="hierChild5" presStyleCnt="0"/>
      <dgm:spPr/>
      <dgm:t>
        <a:bodyPr/>
        <a:lstStyle/>
        <a:p>
          <a:endParaRPr lang="de-DE"/>
        </a:p>
      </dgm:t>
    </dgm:pt>
    <dgm:pt modelId="{86EF8641-62AA-B847-9349-B8027C381F3C}" type="pres">
      <dgm:prSet presAssocID="{09C7EE61-1618-9A4D-95F8-546635C435A0}" presName="Name37" presStyleLbl="parChTrans1D3" presStyleIdx="5" presStyleCnt="15" custSzX="1080004" custSzY="360000"/>
      <dgm:spPr/>
      <dgm:t>
        <a:bodyPr/>
        <a:lstStyle/>
        <a:p>
          <a:endParaRPr lang="en-US"/>
        </a:p>
      </dgm:t>
    </dgm:pt>
    <dgm:pt modelId="{104B3786-FD88-4F4D-9B7C-AF387BBA70FB}" type="pres">
      <dgm:prSet presAssocID="{FFFA8102-D658-104E-97D8-29671F1BB83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B498727-D34F-5D4D-B757-4A45E96CB922}" type="pres">
      <dgm:prSet presAssocID="{FFFA8102-D658-104E-97D8-29671F1BB83A}" presName="rootComposite" presStyleCnt="0"/>
      <dgm:spPr/>
      <dgm:t>
        <a:bodyPr/>
        <a:lstStyle/>
        <a:p>
          <a:endParaRPr lang="de-DE"/>
        </a:p>
      </dgm:t>
    </dgm:pt>
    <dgm:pt modelId="{11096D8F-7EDD-A94B-BA7F-4842FD558CE9}" type="pres">
      <dgm:prSet presAssocID="{FFFA8102-D658-104E-97D8-29671F1BB83A}" presName="rootText" presStyleLbl="node3" presStyleIdx="5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1F6A2D-1445-224F-864F-66B775280B5A}" type="pres">
      <dgm:prSet presAssocID="{FFFA8102-D658-104E-97D8-29671F1BB83A}" presName="rootConnector" presStyleLbl="node3" presStyleIdx="5" presStyleCnt="15"/>
      <dgm:spPr/>
      <dgm:t>
        <a:bodyPr/>
        <a:lstStyle/>
        <a:p>
          <a:endParaRPr lang="en-US"/>
        </a:p>
      </dgm:t>
    </dgm:pt>
    <dgm:pt modelId="{E2A71E0E-E6B5-D946-B3EC-8BD8BE7624C2}" type="pres">
      <dgm:prSet presAssocID="{FFFA8102-D658-104E-97D8-29671F1BB83A}" presName="hierChild4" presStyleCnt="0"/>
      <dgm:spPr/>
      <dgm:t>
        <a:bodyPr/>
        <a:lstStyle/>
        <a:p>
          <a:endParaRPr lang="de-DE"/>
        </a:p>
      </dgm:t>
    </dgm:pt>
    <dgm:pt modelId="{62264519-4535-9642-A4EA-E3349F625A6A}" type="pres">
      <dgm:prSet presAssocID="{FFFA8102-D658-104E-97D8-29671F1BB83A}" presName="hierChild5" presStyleCnt="0"/>
      <dgm:spPr/>
      <dgm:t>
        <a:bodyPr/>
        <a:lstStyle/>
        <a:p>
          <a:endParaRPr lang="de-DE"/>
        </a:p>
      </dgm:t>
    </dgm:pt>
    <dgm:pt modelId="{94E01472-E06D-7F48-BEE9-4AFDE70DC955}" type="pres">
      <dgm:prSet presAssocID="{DC5F4C98-F7A6-834D-8199-C6DE85392782}" presName="hierChild5" presStyleCnt="0"/>
      <dgm:spPr/>
      <dgm:t>
        <a:bodyPr/>
        <a:lstStyle/>
        <a:p>
          <a:endParaRPr lang="de-DE"/>
        </a:p>
      </dgm:t>
    </dgm:pt>
    <dgm:pt modelId="{9B0B5BBB-533C-3F43-A66C-70E45BDE5433}" type="pres">
      <dgm:prSet presAssocID="{CB59C461-D618-E44C-AC9E-E98C08A07FCB}" presName="Name37" presStyleLbl="parChTrans1D2" presStyleIdx="2" presStyleCnt="6" custSzX="1080000" custSzY="360000"/>
      <dgm:spPr/>
      <dgm:t>
        <a:bodyPr/>
        <a:lstStyle/>
        <a:p>
          <a:endParaRPr lang="en-US"/>
        </a:p>
      </dgm:t>
    </dgm:pt>
    <dgm:pt modelId="{5163FF16-2737-FC44-A5E6-4E0FEE397142}" type="pres">
      <dgm:prSet presAssocID="{37538C5A-4899-D945-9FA7-508F7E5B7BC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059384B-33F8-7A46-805D-F8BA61618EE0}" type="pres">
      <dgm:prSet presAssocID="{37538C5A-4899-D945-9FA7-508F7E5B7BCC}" presName="rootComposite" presStyleCnt="0"/>
      <dgm:spPr/>
      <dgm:t>
        <a:bodyPr/>
        <a:lstStyle/>
        <a:p>
          <a:endParaRPr lang="de-DE"/>
        </a:p>
      </dgm:t>
    </dgm:pt>
    <dgm:pt modelId="{013E3329-4A28-064B-B646-3CC5643C9521}" type="pres">
      <dgm:prSet presAssocID="{37538C5A-4899-D945-9FA7-508F7E5B7BCC}" presName="rootText" presStyleLbl="node2" presStyleIdx="2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0D95E-3D7F-D645-BB8F-B6EBB35D4807}" type="pres">
      <dgm:prSet presAssocID="{37538C5A-4899-D945-9FA7-508F7E5B7BCC}" presName="rootConnector" presStyleLbl="node2" presStyleIdx="2" presStyleCnt="6"/>
      <dgm:spPr/>
      <dgm:t>
        <a:bodyPr/>
        <a:lstStyle/>
        <a:p>
          <a:endParaRPr lang="en-US"/>
        </a:p>
      </dgm:t>
    </dgm:pt>
    <dgm:pt modelId="{DFABB597-EFA5-C04A-B9AE-112270750001}" type="pres">
      <dgm:prSet presAssocID="{37538C5A-4899-D945-9FA7-508F7E5B7BCC}" presName="hierChild4" presStyleCnt="0"/>
      <dgm:spPr/>
      <dgm:t>
        <a:bodyPr/>
        <a:lstStyle/>
        <a:p>
          <a:endParaRPr lang="de-DE"/>
        </a:p>
      </dgm:t>
    </dgm:pt>
    <dgm:pt modelId="{BE5C2F8E-00E7-4C4B-AE73-0698EA52DE27}" type="pres">
      <dgm:prSet presAssocID="{37538C5A-4899-D945-9FA7-508F7E5B7BCC}" presName="hierChild5" presStyleCnt="0"/>
      <dgm:spPr/>
      <dgm:t>
        <a:bodyPr/>
        <a:lstStyle/>
        <a:p>
          <a:endParaRPr lang="de-DE"/>
        </a:p>
      </dgm:t>
    </dgm:pt>
    <dgm:pt modelId="{0CDC97DF-4F40-8A47-9551-DF913D0D44DA}" type="pres">
      <dgm:prSet presAssocID="{BD6A5067-384B-9F4E-BB8C-47448A5A0F6B}" presName="Name37" presStyleLbl="parChTrans1D2" presStyleIdx="3" presStyleCnt="6" custSzX="1080000" custSzY="360000"/>
      <dgm:spPr/>
      <dgm:t>
        <a:bodyPr/>
        <a:lstStyle/>
        <a:p>
          <a:endParaRPr lang="en-US"/>
        </a:p>
      </dgm:t>
    </dgm:pt>
    <dgm:pt modelId="{09560308-E118-8B49-9751-40227137E7FD}" type="pres">
      <dgm:prSet presAssocID="{BEA48A63-F2DB-D140-981E-AE6E9F81C3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3A98C7-65D0-A54E-B871-BDB03AFE35BA}" type="pres">
      <dgm:prSet presAssocID="{BEA48A63-F2DB-D140-981E-AE6E9F81C3FC}" presName="rootComposite" presStyleCnt="0"/>
      <dgm:spPr/>
      <dgm:t>
        <a:bodyPr/>
        <a:lstStyle/>
        <a:p>
          <a:endParaRPr lang="de-DE"/>
        </a:p>
      </dgm:t>
    </dgm:pt>
    <dgm:pt modelId="{6D1CC756-7DBF-9442-BBB9-863D2FAFC628}" type="pres">
      <dgm:prSet presAssocID="{BEA48A63-F2DB-D140-981E-AE6E9F81C3FC}" presName="rootText" presStyleLbl="node2" presStyleIdx="3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ED1923-DB2E-224E-8073-4431646E2843}" type="pres">
      <dgm:prSet presAssocID="{BEA48A63-F2DB-D140-981E-AE6E9F81C3FC}" presName="rootConnector" presStyleLbl="node2" presStyleIdx="3" presStyleCnt="6"/>
      <dgm:spPr/>
      <dgm:t>
        <a:bodyPr/>
        <a:lstStyle/>
        <a:p>
          <a:endParaRPr lang="en-US"/>
        </a:p>
      </dgm:t>
    </dgm:pt>
    <dgm:pt modelId="{A5A99808-5AB3-8046-9053-87906927EA8A}" type="pres">
      <dgm:prSet presAssocID="{BEA48A63-F2DB-D140-981E-AE6E9F81C3FC}" presName="hierChild4" presStyleCnt="0"/>
      <dgm:spPr/>
      <dgm:t>
        <a:bodyPr/>
        <a:lstStyle/>
        <a:p>
          <a:endParaRPr lang="de-DE"/>
        </a:p>
      </dgm:t>
    </dgm:pt>
    <dgm:pt modelId="{DE5CE3F8-FE05-7E45-93CC-A307F09599ED}" type="pres">
      <dgm:prSet presAssocID="{2AF5CE85-F45A-104D-ACD0-E638DF6752F9}" presName="Name37" presStyleLbl="parChTrans1D3" presStyleIdx="6" presStyleCnt="15" custSzX="1080004" custSzY="360000"/>
      <dgm:spPr/>
      <dgm:t>
        <a:bodyPr/>
        <a:lstStyle/>
        <a:p>
          <a:endParaRPr lang="en-US"/>
        </a:p>
      </dgm:t>
    </dgm:pt>
    <dgm:pt modelId="{37BD174F-11DA-B044-8951-9E3B95736974}" type="pres">
      <dgm:prSet presAssocID="{1BF82D8D-D09B-D542-B6D4-3A277725709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E57D5B-DD5D-784C-A2A8-D41EE7FA1B93}" type="pres">
      <dgm:prSet presAssocID="{1BF82D8D-D09B-D542-B6D4-3A2777257091}" presName="rootComposite" presStyleCnt="0"/>
      <dgm:spPr/>
      <dgm:t>
        <a:bodyPr/>
        <a:lstStyle/>
        <a:p>
          <a:endParaRPr lang="de-DE"/>
        </a:p>
      </dgm:t>
    </dgm:pt>
    <dgm:pt modelId="{B1D5ADD9-A546-E141-8EEB-DC4002B0E27A}" type="pres">
      <dgm:prSet presAssocID="{1BF82D8D-D09B-D542-B6D4-3A2777257091}" presName="rootText" presStyleLbl="node3" presStyleIdx="6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A4EA9B-FFDE-6E4D-BBE0-432F02DAE1CA}" type="pres">
      <dgm:prSet presAssocID="{1BF82D8D-D09B-D542-B6D4-3A2777257091}" presName="rootConnector" presStyleLbl="node3" presStyleIdx="6" presStyleCnt="15"/>
      <dgm:spPr/>
      <dgm:t>
        <a:bodyPr/>
        <a:lstStyle/>
        <a:p>
          <a:endParaRPr lang="en-US"/>
        </a:p>
      </dgm:t>
    </dgm:pt>
    <dgm:pt modelId="{FD24D521-4830-A343-9769-D723D96FC511}" type="pres">
      <dgm:prSet presAssocID="{1BF82D8D-D09B-D542-B6D4-3A2777257091}" presName="hierChild4" presStyleCnt="0"/>
      <dgm:spPr/>
      <dgm:t>
        <a:bodyPr/>
        <a:lstStyle/>
        <a:p>
          <a:endParaRPr lang="de-DE"/>
        </a:p>
      </dgm:t>
    </dgm:pt>
    <dgm:pt modelId="{1C00BA8A-EEEF-1543-8EB5-4E7C2DA4A40C}" type="pres">
      <dgm:prSet presAssocID="{1BF82D8D-D09B-D542-B6D4-3A2777257091}" presName="hierChild5" presStyleCnt="0"/>
      <dgm:spPr/>
      <dgm:t>
        <a:bodyPr/>
        <a:lstStyle/>
        <a:p>
          <a:endParaRPr lang="de-DE"/>
        </a:p>
      </dgm:t>
    </dgm:pt>
    <dgm:pt modelId="{17667F60-6414-8443-9E2A-E31F02C15AEB}" type="pres">
      <dgm:prSet presAssocID="{ECF666EC-7DC0-FC4F-B16D-2004D8097407}" presName="Name37" presStyleLbl="parChTrans1D3" presStyleIdx="7" presStyleCnt="15" custSzX="1080004" custSzY="360000"/>
      <dgm:spPr/>
      <dgm:t>
        <a:bodyPr/>
        <a:lstStyle/>
        <a:p>
          <a:endParaRPr lang="en-US"/>
        </a:p>
      </dgm:t>
    </dgm:pt>
    <dgm:pt modelId="{76E5154D-2910-324B-B95D-D4F4DF41B836}" type="pres">
      <dgm:prSet presAssocID="{5C5E89D2-510D-C346-A7D5-308E26A55E3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5953B4-CA60-914D-80C6-0D9A2D67A387}" type="pres">
      <dgm:prSet presAssocID="{5C5E89D2-510D-C346-A7D5-308E26A55E3C}" presName="rootComposite" presStyleCnt="0"/>
      <dgm:spPr/>
      <dgm:t>
        <a:bodyPr/>
        <a:lstStyle/>
        <a:p>
          <a:endParaRPr lang="de-DE"/>
        </a:p>
      </dgm:t>
    </dgm:pt>
    <dgm:pt modelId="{F4492D31-06E1-4E42-AD4A-20BA680106D7}" type="pres">
      <dgm:prSet presAssocID="{5C5E89D2-510D-C346-A7D5-308E26A55E3C}" presName="rootText" presStyleLbl="node3" presStyleIdx="7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B1BB0-EDED-C145-B566-42345E7FB522}" type="pres">
      <dgm:prSet presAssocID="{5C5E89D2-510D-C346-A7D5-308E26A55E3C}" presName="rootConnector" presStyleLbl="node3" presStyleIdx="7" presStyleCnt="15"/>
      <dgm:spPr/>
      <dgm:t>
        <a:bodyPr/>
        <a:lstStyle/>
        <a:p>
          <a:endParaRPr lang="en-US"/>
        </a:p>
      </dgm:t>
    </dgm:pt>
    <dgm:pt modelId="{DEB7940E-DC6C-4047-A76D-C3B0F68A080C}" type="pres">
      <dgm:prSet presAssocID="{5C5E89D2-510D-C346-A7D5-308E26A55E3C}" presName="hierChild4" presStyleCnt="0"/>
      <dgm:spPr/>
      <dgm:t>
        <a:bodyPr/>
        <a:lstStyle/>
        <a:p>
          <a:endParaRPr lang="de-DE"/>
        </a:p>
      </dgm:t>
    </dgm:pt>
    <dgm:pt modelId="{B356503D-4CF0-9944-A360-16FEA066001C}" type="pres">
      <dgm:prSet presAssocID="{5C5E89D2-510D-C346-A7D5-308E26A55E3C}" presName="hierChild5" presStyleCnt="0"/>
      <dgm:spPr/>
      <dgm:t>
        <a:bodyPr/>
        <a:lstStyle/>
        <a:p>
          <a:endParaRPr lang="de-DE"/>
        </a:p>
      </dgm:t>
    </dgm:pt>
    <dgm:pt modelId="{8664A3BF-9CA4-354E-B200-20FF5309BE20}" type="pres">
      <dgm:prSet presAssocID="{7A5447E1-55E7-AC4E-88FC-6ED95B20A836}" presName="Name37" presStyleLbl="parChTrans1D3" presStyleIdx="8" presStyleCnt="15" custSzX="1080004" custSzY="360000"/>
      <dgm:spPr/>
      <dgm:t>
        <a:bodyPr/>
        <a:lstStyle/>
        <a:p>
          <a:endParaRPr lang="en-US"/>
        </a:p>
      </dgm:t>
    </dgm:pt>
    <dgm:pt modelId="{DEF0CC9A-19C8-1D48-B7BE-6B9EA3B85EAC}" type="pres">
      <dgm:prSet presAssocID="{6D1AF49A-5C3F-C34C-AB43-09277E7D698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533C2A1C-8E7A-9542-9F89-30E17D57FEAF}" type="pres">
      <dgm:prSet presAssocID="{6D1AF49A-5C3F-C34C-AB43-09277E7D698C}" presName="rootComposite" presStyleCnt="0"/>
      <dgm:spPr/>
      <dgm:t>
        <a:bodyPr/>
        <a:lstStyle/>
        <a:p>
          <a:endParaRPr lang="de-DE"/>
        </a:p>
      </dgm:t>
    </dgm:pt>
    <dgm:pt modelId="{FBD450F9-FD4E-234C-A08F-F55E39AAA9AF}" type="pres">
      <dgm:prSet presAssocID="{6D1AF49A-5C3F-C34C-AB43-09277E7D698C}" presName="rootText" presStyleLbl="node3" presStyleIdx="8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A44AA1-D551-5E41-BE4F-0383837EE790}" type="pres">
      <dgm:prSet presAssocID="{6D1AF49A-5C3F-C34C-AB43-09277E7D698C}" presName="rootConnector" presStyleLbl="node3" presStyleIdx="8" presStyleCnt="15"/>
      <dgm:spPr/>
      <dgm:t>
        <a:bodyPr/>
        <a:lstStyle/>
        <a:p>
          <a:endParaRPr lang="en-US"/>
        </a:p>
      </dgm:t>
    </dgm:pt>
    <dgm:pt modelId="{9EE68B4E-5D66-2441-9CF6-D6152CA6E21D}" type="pres">
      <dgm:prSet presAssocID="{6D1AF49A-5C3F-C34C-AB43-09277E7D698C}" presName="hierChild4" presStyleCnt="0"/>
      <dgm:spPr/>
      <dgm:t>
        <a:bodyPr/>
        <a:lstStyle/>
        <a:p>
          <a:endParaRPr lang="de-DE"/>
        </a:p>
      </dgm:t>
    </dgm:pt>
    <dgm:pt modelId="{6917B12D-8D7A-E84E-8B0F-7828DE03949F}" type="pres">
      <dgm:prSet presAssocID="{6D1AF49A-5C3F-C34C-AB43-09277E7D698C}" presName="hierChild5" presStyleCnt="0"/>
      <dgm:spPr/>
      <dgm:t>
        <a:bodyPr/>
        <a:lstStyle/>
        <a:p>
          <a:endParaRPr lang="de-DE"/>
        </a:p>
      </dgm:t>
    </dgm:pt>
    <dgm:pt modelId="{BBFDBA66-D84E-E94C-8AC0-DB4495972786}" type="pres">
      <dgm:prSet presAssocID="{BEA48A63-F2DB-D140-981E-AE6E9F81C3FC}" presName="hierChild5" presStyleCnt="0"/>
      <dgm:spPr/>
      <dgm:t>
        <a:bodyPr/>
        <a:lstStyle/>
        <a:p>
          <a:endParaRPr lang="de-DE"/>
        </a:p>
      </dgm:t>
    </dgm:pt>
    <dgm:pt modelId="{808AEA47-9732-4F41-9ADA-DCF7AFC441B0}" type="pres">
      <dgm:prSet presAssocID="{41A1BA35-5455-EE4B-A43C-027885BA85BE}" presName="Name37" presStyleLbl="parChTrans1D2" presStyleIdx="4" presStyleCnt="6" custSzX="1080000" custSzY="360000"/>
      <dgm:spPr/>
      <dgm:t>
        <a:bodyPr/>
        <a:lstStyle/>
        <a:p>
          <a:endParaRPr lang="en-US"/>
        </a:p>
      </dgm:t>
    </dgm:pt>
    <dgm:pt modelId="{1535BE11-BE56-124B-A4C9-89C1BBCFC091}" type="pres">
      <dgm:prSet presAssocID="{96AA0A07-D9A4-7C40-AB2E-0F61B5433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03317B4-E98B-964A-A14B-CDA0424A4618}" type="pres">
      <dgm:prSet presAssocID="{96AA0A07-D9A4-7C40-AB2E-0F61B5433530}" presName="rootComposite" presStyleCnt="0"/>
      <dgm:spPr/>
      <dgm:t>
        <a:bodyPr/>
        <a:lstStyle/>
        <a:p>
          <a:endParaRPr lang="de-DE"/>
        </a:p>
      </dgm:t>
    </dgm:pt>
    <dgm:pt modelId="{79D6303D-D86F-C144-9B03-B27ECE9E9768}" type="pres">
      <dgm:prSet presAssocID="{96AA0A07-D9A4-7C40-AB2E-0F61B5433530}" presName="rootText" presStyleLbl="node2" presStyleIdx="4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6FF9B9-BEE1-1346-9505-96E933FB04F5}" type="pres">
      <dgm:prSet presAssocID="{96AA0A07-D9A4-7C40-AB2E-0F61B5433530}" presName="rootConnector" presStyleLbl="node2" presStyleIdx="4" presStyleCnt="6"/>
      <dgm:spPr/>
      <dgm:t>
        <a:bodyPr/>
        <a:lstStyle/>
        <a:p>
          <a:endParaRPr lang="en-US"/>
        </a:p>
      </dgm:t>
    </dgm:pt>
    <dgm:pt modelId="{AE8B0D60-2ED4-1142-A79D-9C271C6BA7CA}" type="pres">
      <dgm:prSet presAssocID="{96AA0A07-D9A4-7C40-AB2E-0F61B5433530}" presName="hierChild4" presStyleCnt="0"/>
      <dgm:spPr/>
      <dgm:t>
        <a:bodyPr/>
        <a:lstStyle/>
        <a:p>
          <a:endParaRPr lang="de-DE"/>
        </a:p>
      </dgm:t>
    </dgm:pt>
    <dgm:pt modelId="{86EFF483-7E9E-2145-90A0-3F8F752B00D0}" type="pres">
      <dgm:prSet presAssocID="{9B521CA8-B8D8-064F-986D-2A1E7C76D09D}" presName="Name37" presStyleLbl="parChTrans1D3" presStyleIdx="9" presStyleCnt="15" custSzX="1080004" custSzY="360000"/>
      <dgm:spPr/>
      <dgm:t>
        <a:bodyPr/>
        <a:lstStyle/>
        <a:p>
          <a:endParaRPr lang="en-US"/>
        </a:p>
      </dgm:t>
    </dgm:pt>
    <dgm:pt modelId="{DDAEF177-5503-154C-B589-D81E94EABDD5}" type="pres">
      <dgm:prSet presAssocID="{96CD4339-9344-724D-A1A9-333F6ED4FFA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1B33817-8DD7-1846-85B3-C34713B1BC07}" type="pres">
      <dgm:prSet presAssocID="{96CD4339-9344-724D-A1A9-333F6ED4FFA6}" presName="rootComposite" presStyleCnt="0"/>
      <dgm:spPr/>
      <dgm:t>
        <a:bodyPr/>
        <a:lstStyle/>
        <a:p>
          <a:endParaRPr lang="de-DE"/>
        </a:p>
      </dgm:t>
    </dgm:pt>
    <dgm:pt modelId="{9F4E9602-3F5B-A84B-AB0E-D902E774C227}" type="pres">
      <dgm:prSet presAssocID="{96CD4339-9344-724D-A1A9-333F6ED4FFA6}" presName="rootText" presStyleLbl="node3" presStyleIdx="9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C680C2-672C-0C47-98CF-59E4F820C983}" type="pres">
      <dgm:prSet presAssocID="{96CD4339-9344-724D-A1A9-333F6ED4FFA6}" presName="rootConnector" presStyleLbl="node3" presStyleIdx="9" presStyleCnt="15"/>
      <dgm:spPr/>
      <dgm:t>
        <a:bodyPr/>
        <a:lstStyle/>
        <a:p>
          <a:endParaRPr lang="en-US"/>
        </a:p>
      </dgm:t>
    </dgm:pt>
    <dgm:pt modelId="{02381FF7-6DF8-3F46-AD89-2E5C73379D9E}" type="pres">
      <dgm:prSet presAssocID="{96CD4339-9344-724D-A1A9-333F6ED4FFA6}" presName="hierChild4" presStyleCnt="0"/>
      <dgm:spPr/>
      <dgm:t>
        <a:bodyPr/>
        <a:lstStyle/>
        <a:p>
          <a:endParaRPr lang="de-DE"/>
        </a:p>
      </dgm:t>
    </dgm:pt>
    <dgm:pt modelId="{049B82F5-0AD4-ED40-8984-59465F359A2A}" type="pres">
      <dgm:prSet presAssocID="{96CD4339-9344-724D-A1A9-333F6ED4FFA6}" presName="hierChild5" presStyleCnt="0"/>
      <dgm:spPr/>
      <dgm:t>
        <a:bodyPr/>
        <a:lstStyle/>
        <a:p>
          <a:endParaRPr lang="de-DE"/>
        </a:p>
      </dgm:t>
    </dgm:pt>
    <dgm:pt modelId="{E575B34A-7EEB-1549-98FD-8FFAADFEEB63}" type="pres">
      <dgm:prSet presAssocID="{68BD6D96-3C0A-B248-883E-F6D606376236}" presName="Name37" presStyleLbl="parChTrans1D3" presStyleIdx="10" presStyleCnt="15" custSzX="1080004" custSzY="360000"/>
      <dgm:spPr/>
      <dgm:t>
        <a:bodyPr/>
        <a:lstStyle/>
        <a:p>
          <a:endParaRPr lang="en-US"/>
        </a:p>
      </dgm:t>
    </dgm:pt>
    <dgm:pt modelId="{27E7978A-F77F-F849-B9D6-A9D5B89C4F65}" type="pres">
      <dgm:prSet presAssocID="{1500E446-1E29-2544-9807-EC3CF3B93C28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CF4C857-FAAC-6D46-8EA8-13FBEEDF0AE0}" type="pres">
      <dgm:prSet presAssocID="{1500E446-1E29-2544-9807-EC3CF3B93C28}" presName="rootComposite" presStyleCnt="0"/>
      <dgm:spPr/>
      <dgm:t>
        <a:bodyPr/>
        <a:lstStyle/>
        <a:p>
          <a:endParaRPr lang="de-DE"/>
        </a:p>
      </dgm:t>
    </dgm:pt>
    <dgm:pt modelId="{A1C1FDC0-A92E-134E-BCA4-0549EBC9F8E9}" type="pres">
      <dgm:prSet presAssocID="{1500E446-1E29-2544-9807-EC3CF3B93C28}" presName="rootText" presStyleLbl="node3" presStyleIdx="10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17ECF4-43B5-1944-A6CA-D51ADC781328}" type="pres">
      <dgm:prSet presAssocID="{1500E446-1E29-2544-9807-EC3CF3B93C28}" presName="rootConnector" presStyleLbl="node3" presStyleIdx="10" presStyleCnt="15"/>
      <dgm:spPr/>
      <dgm:t>
        <a:bodyPr/>
        <a:lstStyle/>
        <a:p>
          <a:endParaRPr lang="en-US"/>
        </a:p>
      </dgm:t>
    </dgm:pt>
    <dgm:pt modelId="{0A206FF2-D60F-D94F-A189-7B084D0CD712}" type="pres">
      <dgm:prSet presAssocID="{1500E446-1E29-2544-9807-EC3CF3B93C28}" presName="hierChild4" presStyleCnt="0"/>
      <dgm:spPr/>
      <dgm:t>
        <a:bodyPr/>
        <a:lstStyle/>
        <a:p>
          <a:endParaRPr lang="de-DE"/>
        </a:p>
      </dgm:t>
    </dgm:pt>
    <dgm:pt modelId="{5F617D9D-A914-DC45-9989-A2FA568CBD28}" type="pres">
      <dgm:prSet presAssocID="{1500E446-1E29-2544-9807-EC3CF3B93C28}" presName="hierChild5" presStyleCnt="0"/>
      <dgm:spPr/>
      <dgm:t>
        <a:bodyPr/>
        <a:lstStyle/>
        <a:p>
          <a:endParaRPr lang="de-DE"/>
        </a:p>
      </dgm:t>
    </dgm:pt>
    <dgm:pt modelId="{FC6F6ABD-F002-1B4F-8845-1287D7763972}" type="pres">
      <dgm:prSet presAssocID="{52011C4A-E881-DB4C-A3A9-BDF0DA6F7BB3}" presName="Name37" presStyleLbl="parChTrans1D3" presStyleIdx="11" presStyleCnt="15" custSzX="1080004" custSzY="360000"/>
      <dgm:spPr/>
      <dgm:t>
        <a:bodyPr/>
        <a:lstStyle/>
        <a:p>
          <a:endParaRPr lang="en-US"/>
        </a:p>
      </dgm:t>
    </dgm:pt>
    <dgm:pt modelId="{B25A0257-FD5D-9F40-8F4B-3DA8ABCDDFAC}" type="pres">
      <dgm:prSet presAssocID="{60730F7D-2FCF-504A-92B0-A46F1199D3F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72749CB-9CAE-6642-92EB-57765C692DD7}" type="pres">
      <dgm:prSet presAssocID="{60730F7D-2FCF-504A-92B0-A46F1199D3F5}" presName="rootComposite" presStyleCnt="0"/>
      <dgm:spPr/>
      <dgm:t>
        <a:bodyPr/>
        <a:lstStyle/>
        <a:p>
          <a:endParaRPr lang="de-DE"/>
        </a:p>
      </dgm:t>
    </dgm:pt>
    <dgm:pt modelId="{B00F9C76-4FB8-E14E-8FCB-58D202AFDE73}" type="pres">
      <dgm:prSet presAssocID="{60730F7D-2FCF-504A-92B0-A46F1199D3F5}" presName="rootText" presStyleLbl="node3" presStyleIdx="11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07EFB-3C90-3C46-9546-D80F37EC6C98}" type="pres">
      <dgm:prSet presAssocID="{60730F7D-2FCF-504A-92B0-A46F1199D3F5}" presName="rootConnector" presStyleLbl="node3" presStyleIdx="11" presStyleCnt="15"/>
      <dgm:spPr/>
      <dgm:t>
        <a:bodyPr/>
        <a:lstStyle/>
        <a:p>
          <a:endParaRPr lang="en-US"/>
        </a:p>
      </dgm:t>
    </dgm:pt>
    <dgm:pt modelId="{97DB82BF-D611-CD4F-9D1D-9195BD83E741}" type="pres">
      <dgm:prSet presAssocID="{60730F7D-2FCF-504A-92B0-A46F1199D3F5}" presName="hierChild4" presStyleCnt="0"/>
      <dgm:spPr/>
      <dgm:t>
        <a:bodyPr/>
        <a:lstStyle/>
        <a:p>
          <a:endParaRPr lang="de-DE"/>
        </a:p>
      </dgm:t>
    </dgm:pt>
    <dgm:pt modelId="{880AEB11-F936-4A48-AFE7-D75970BDDFCF}" type="pres">
      <dgm:prSet presAssocID="{60730F7D-2FCF-504A-92B0-A46F1199D3F5}" presName="hierChild5" presStyleCnt="0"/>
      <dgm:spPr/>
      <dgm:t>
        <a:bodyPr/>
        <a:lstStyle/>
        <a:p>
          <a:endParaRPr lang="de-DE"/>
        </a:p>
      </dgm:t>
    </dgm:pt>
    <dgm:pt modelId="{52CA8F23-306C-334C-98FA-7E5D188F2694}" type="pres">
      <dgm:prSet presAssocID="{12F2387E-E800-A740-AD7C-E3D9126FF869}" presName="Name37" presStyleLbl="parChTrans1D3" presStyleIdx="12" presStyleCnt="15" custSzX="1080004" custSzY="360000"/>
      <dgm:spPr/>
      <dgm:t>
        <a:bodyPr/>
        <a:lstStyle/>
        <a:p>
          <a:endParaRPr lang="en-US"/>
        </a:p>
      </dgm:t>
    </dgm:pt>
    <dgm:pt modelId="{241EC614-FA7E-F946-814F-DDAB1E4E3B8E}" type="pres">
      <dgm:prSet presAssocID="{F80B660F-E09A-6343-8B1C-05C8BAF19A6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CCA42B3-BBCA-E243-93EA-75E192CEA5C6}" type="pres">
      <dgm:prSet presAssocID="{F80B660F-E09A-6343-8B1C-05C8BAF19A64}" presName="rootComposite" presStyleCnt="0"/>
      <dgm:spPr/>
      <dgm:t>
        <a:bodyPr/>
        <a:lstStyle/>
        <a:p>
          <a:endParaRPr lang="de-DE"/>
        </a:p>
      </dgm:t>
    </dgm:pt>
    <dgm:pt modelId="{E9794DA0-CD30-074F-B9E7-BA1DA063E115}" type="pres">
      <dgm:prSet presAssocID="{F80B660F-E09A-6343-8B1C-05C8BAF19A64}" presName="rootText" presStyleLbl="node3" presStyleIdx="12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F466F2-53FA-2947-8CC2-F28B228799F7}" type="pres">
      <dgm:prSet presAssocID="{F80B660F-E09A-6343-8B1C-05C8BAF19A64}" presName="rootConnector" presStyleLbl="node3" presStyleIdx="12" presStyleCnt="15"/>
      <dgm:spPr/>
      <dgm:t>
        <a:bodyPr/>
        <a:lstStyle/>
        <a:p>
          <a:endParaRPr lang="en-US"/>
        </a:p>
      </dgm:t>
    </dgm:pt>
    <dgm:pt modelId="{E0CE7284-3D40-A04E-B230-63ED81DF1E52}" type="pres">
      <dgm:prSet presAssocID="{F80B660F-E09A-6343-8B1C-05C8BAF19A64}" presName="hierChild4" presStyleCnt="0"/>
      <dgm:spPr/>
      <dgm:t>
        <a:bodyPr/>
        <a:lstStyle/>
        <a:p>
          <a:endParaRPr lang="de-DE"/>
        </a:p>
      </dgm:t>
    </dgm:pt>
    <dgm:pt modelId="{2DF0C198-B76D-A041-94CC-837E42B19798}" type="pres">
      <dgm:prSet presAssocID="{F80B660F-E09A-6343-8B1C-05C8BAF19A64}" presName="hierChild5" presStyleCnt="0"/>
      <dgm:spPr/>
      <dgm:t>
        <a:bodyPr/>
        <a:lstStyle/>
        <a:p>
          <a:endParaRPr lang="de-DE"/>
        </a:p>
      </dgm:t>
    </dgm:pt>
    <dgm:pt modelId="{881ED7FF-9AB5-1C4C-AD08-09B0476B0660}" type="pres">
      <dgm:prSet presAssocID="{96AA0A07-D9A4-7C40-AB2E-0F61B5433530}" presName="hierChild5" presStyleCnt="0"/>
      <dgm:spPr/>
      <dgm:t>
        <a:bodyPr/>
        <a:lstStyle/>
        <a:p>
          <a:endParaRPr lang="de-DE"/>
        </a:p>
      </dgm:t>
    </dgm:pt>
    <dgm:pt modelId="{7E9B7BEB-B531-EB42-A1C5-2F1BB10C5927}" type="pres">
      <dgm:prSet presAssocID="{BC1EB8B3-848F-5943-9E7C-0C5F657FD125}" presName="Name37" presStyleLbl="parChTrans1D2" presStyleIdx="5" presStyleCnt="6" custSzX="1080000" custSzY="360000"/>
      <dgm:spPr/>
      <dgm:t>
        <a:bodyPr/>
        <a:lstStyle/>
        <a:p>
          <a:endParaRPr lang="de-DE"/>
        </a:p>
      </dgm:t>
    </dgm:pt>
    <dgm:pt modelId="{4EB33CFA-2A21-0843-B6DB-8307EC7CF280}" type="pres">
      <dgm:prSet presAssocID="{06F13D8D-428C-BB42-8FA7-207063F589E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DE1D4D0-515D-A24E-ADCB-4436759E1F76}" type="pres">
      <dgm:prSet presAssocID="{06F13D8D-428C-BB42-8FA7-207063F589EA}" presName="rootComposite" presStyleCnt="0"/>
      <dgm:spPr/>
      <dgm:t>
        <a:bodyPr/>
        <a:lstStyle/>
        <a:p>
          <a:endParaRPr lang="de-DE"/>
        </a:p>
      </dgm:t>
    </dgm:pt>
    <dgm:pt modelId="{9AE37012-6A5A-3B43-8A2D-7649767DEB26}" type="pres">
      <dgm:prSet presAssocID="{06F13D8D-428C-BB42-8FA7-207063F589EA}" presName="rootText" presStyleLbl="node2" presStyleIdx="5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3B788-B262-A448-BD69-94A0482806E4}" type="pres">
      <dgm:prSet presAssocID="{06F13D8D-428C-BB42-8FA7-207063F589EA}" presName="rootConnector" presStyleLbl="node2" presStyleIdx="5" presStyleCnt="6"/>
      <dgm:spPr/>
      <dgm:t>
        <a:bodyPr/>
        <a:lstStyle/>
        <a:p>
          <a:endParaRPr lang="en-US"/>
        </a:p>
      </dgm:t>
    </dgm:pt>
    <dgm:pt modelId="{CE68E832-0675-FE45-AD16-242FA262FD89}" type="pres">
      <dgm:prSet presAssocID="{06F13D8D-428C-BB42-8FA7-207063F589EA}" presName="hierChild4" presStyleCnt="0"/>
      <dgm:spPr/>
      <dgm:t>
        <a:bodyPr/>
        <a:lstStyle/>
        <a:p>
          <a:endParaRPr lang="de-DE"/>
        </a:p>
      </dgm:t>
    </dgm:pt>
    <dgm:pt modelId="{54DDDC93-700C-6141-B76F-97C0429B5C49}" type="pres">
      <dgm:prSet presAssocID="{A65D8D35-F82C-7F44-9F52-8D043F7AED0F}" presName="Name37" presStyleLbl="parChTrans1D3" presStyleIdx="13" presStyleCnt="15" custSzX="1080005" custSzY="360000"/>
      <dgm:spPr/>
      <dgm:t>
        <a:bodyPr/>
        <a:lstStyle/>
        <a:p>
          <a:endParaRPr lang="de-DE"/>
        </a:p>
      </dgm:t>
    </dgm:pt>
    <dgm:pt modelId="{B3E4D2B1-7562-A94F-8C88-B27D7720B65E}" type="pres">
      <dgm:prSet presAssocID="{29B3C850-3F07-E44C-8C44-6443EF7D749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E3B11C9-B445-CA4A-85D1-3089DC40E6AE}" type="pres">
      <dgm:prSet presAssocID="{29B3C850-3F07-E44C-8C44-6443EF7D7490}" presName="rootComposite" presStyleCnt="0"/>
      <dgm:spPr/>
      <dgm:t>
        <a:bodyPr/>
        <a:lstStyle/>
        <a:p>
          <a:endParaRPr lang="de-DE"/>
        </a:p>
      </dgm:t>
    </dgm:pt>
    <dgm:pt modelId="{68258C23-A2A3-1640-907C-4D483B70C8BC}" type="pres">
      <dgm:prSet presAssocID="{29B3C850-3F07-E44C-8C44-6443EF7D7490}" presName="rootText" presStyleLbl="node3" presStyleIdx="13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831D5-B35E-3F4A-9CE2-143F2E026150}" type="pres">
      <dgm:prSet presAssocID="{29B3C850-3F07-E44C-8C44-6443EF7D7490}" presName="rootConnector" presStyleLbl="node3" presStyleIdx="13" presStyleCnt="15"/>
      <dgm:spPr/>
      <dgm:t>
        <a:bodyPr/>
        <a:lstStyle/>
        <a:p>
          <a:endParaRPr lang="en-US"/>
        </a:p>
      </dgm:t>
    </dgm:pt>
    <dgm:pt modelId="{35ED7383-1AC3-3E4C-A943-43242A24AD4F}" type="pres">
      <dgm:prSet presAssocID="{29B3C850-3F07-E44C-8C44-6443EF7D7490}" presName="hierChild4" presStyleCnt="0"/>
      <dgm:spPr/>
      <dgm:t>
        <a:bodyPr/>
        <a:lstStyle/>
        <a:p>
          <a:endParaRPr lang="de-DE"/>
        </a:p>
      </dgm:t>
    </dgm:pt>
    <dgm:pt modelId="{B5731F0A-E1CF-7641-B064-4AB3936EDD63}" type="pres">
      <dgm:prSet presAssocID="{29B3C850-3F07-E44C-8C44-6443EF7D7490}" presName="hierChild5" presStyleCnt="0"/>
      <dgm:spPr/>
      <dgm:t>
        <a:bodyPr/>
        <a:lstStyle/>
        <a:p>
          <a:endParaRPr lang="de-DE"/>
        </a:p>
      </dgm:t>
    </dgm:pt>
    <dgm:pt modelId="{95B2803D-7E99-9C46-88F7-C68E5C7EE13B}" type="pres">
      <dgm:prSet presAssocID="{E912C0FB-0E54-5442-B166-7EBCA779F799}" presName="Name37" presStyleLbl="parChTrans1D3" presStyleIdx="14" presStyleCnt="15" custSzX="1080005" custSzY="360000"/>
      <dgm:spPr/>
      <dgm:t>
        <a:bodyPr/>
        <a:lstStyle/>
        <a:p>
          <a:endParaRPr lang="de-DE"/>
        </a:p>
      </dgm:t>
    </dgm:pt>
    <dgm:pt modelId="{62E2B03E-389D-B341-9840-F21658C4FBD4}" type="pres">
      <dgm:prSet presAssocID="{A8DE640A-80CB-FA4D-B222-EBA288CCDFD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C4DAE6C-5891-8F46-96EA-460F96FD39D3}" type="pres">
      <dgm:prSet presAssocID="{A8DE640A-80CB-FA4D-B222-EBA288CCDFD3}" presName="rootComposite" presStyleCnt="0"/>
      <dgm:spPr/>
      <dgm:t>
        <a:bodyPr/>
        <a:lstStyle/>
        <a:p>
          <a:endParaRPr lang="de-DE"/>
        </a:p>
      </dgm:t>
    </dgm:pt>
    <dgm:pt modelId="{37434863-238A-7440-A2A9-BC399ED92A4F}" type="pres">
      <dgm:prSet presAssocID="{A8DE640A-80CB-FA4D-B222-EBA288CCDFD3}" presName="rootText" presStyleLbl="node3" presStyleIdx="14" presStyleCnt="15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4CED6-FB07-C743-A8E9-1886955CFFCC}" type="pres">
      <dgm:prSet presAssocID="{A8DE640A-80CB-FA4D-B222-EBA288CCDFD3}" presName="rootConnector" presStyleLbl="node3" presStyleIdx="14" presStyleCnt="15"/>
      <dgm:spPr/>
      <dgm:t>
        <a:bodyPr/>
        <a:lstStyle/>
        <a:p>
          <a:endParaRPr lang="en-US"/>
        </a:p>
      </dgm:t>
    </dgm:pt>
    <dgm:pt modelId="{856415DB-C033-CB43-AB89-04D1283163EF}" type="pres">
      <dgm:prSet presAssocID="{A8DE640A-80CB-FA4D-B222-EBA288CCDFD3}" presName="hierChild4" presStyleCnt="0"/>
      <dgm:spPr/>
      <dgm:t>
        <a:bodyPr/>
        <a:lstStyle/>
        <a:p>
          <a:endParaRPr lang="de-DE"/>
        </a:p>
      </dgm:t>
    </dgm:pt>
    <dgm:pt modelId="{28326259-9459-BD44-ACEB-10D543563D54}" type="pres">
      <dgm:prSet presAssocID="{A8DE640A-80CB-FA4D-B222-EBA288CCDFD3}" presName="hierChild5" presStyleCnt="0"/>
      <dgm:spPr/>
      <dgm:t>
        <a:bodyPr/>
        <a:lstStyle/>
        <a:p>
          <a:endParaRPr lang="de-DE"/>
        </a:p>
      </dgm:t>
    </dgm:pt>
    <dgm:pt modelId="{0F86AEBB-633E-9E4E-8735-46180D54A719}" type="pres">
      <dgm:prSet presAssocID="{06F13D8D-428C-BB42-8FA7-207063F589EA}" presName="hierChild5" presStyleCnt="0"/>
      <dgm:spPr/>
      <dgm:t>
        <a:bodyPr/>
        <a:lstStyle/>
        <a:p>
          <a:endParaRPr lang="de-DE"/>
        </a:p>
      </dgm:t>
    </dgm:pt>
    <dgm:pt modelId="{92E24F2B-F285-4146-9D11-3FA7EC2E6E94}" type="pres">
      <dgm:prSet presAssocID="{2B32FFF2-E703-1A45-B7F5-F192AE017E91}" presName="hierChild3" presStyleCnt="0"/>
      <dgm:spPr/>
      <dgm:t>
        <a:bodyPr/>
        <a:lstStyle/>
        <a:p>
          <a:endParaRPr lang="de-DE"/>
        </a:p>
      </dgm:t>
    </dgm:pt>
  </dgm:ptLst>
  <dgm:cxnLst>
    <dgm:cxn modelId="{C4FC15DC-4846-4A37-873C-BEE36791A078}" type="presOf" srcId="{BEA48A63-F2DB-D140-981E-AE6E9F81C3FC}" destId="{08ED1923-DB2E-224E-8073-4431646E2843}" srcOrd="1" destOrd="0" presId="urn:microsoft.com/office/officeart/2005/8/layout/orgChart1"/>
    <dgm:cxn modelId="{B29D1043-2249-4398-B25D-2F8875FF0E49}" type="presOf" srcId="{1500E446-1E29-2544-9807-EC3CF3B93C28}" destId="{A1C1FDC0-A92E-134E-BCA4-0549EBC9F8E9}" srcOrd="0" destOrd="0" presId="urn:microsoft.com/office/officeart/2005/8/layout/orgChart1"/>
    <dgm:cxn modelId="{20601FD7-F7C9-4867-A728-1BD0A50AEA41}" type="presOf" srcId="{9898E29E-82CB-D945-82CA-082720C07B45}" destId="{0CC00D1F-3857-6C41-B8AC-648BAA7CF4FD}" srcOrd="0" destOrd="0" presId="urn:microsoft.com/office/officeart/2005/8/layout/orgChart1"/>
    <dgm:cxn modelId="{F873A633-A0A6-4C2A-8442-95123513A53D}" type="presOf" srcId="{401A00C7-691C-9B49-B7D0-6A6776F17D63}" destId="{754D7CA7-5640-8348-8F94-9C1614A767B7}" srcOrd="0" destOrd="0" presId="urn:microsoft.com/office/officeart/2005/8/layout/orgChart1"/>
    <dgm:cxn modelId="{0C14B126-B653-4740-88F0-CDA6F38C8CB8}" srcId="{7C1DD4C9-6E61-A94D-BE2F-607AA1D7A31C}" destId="{B2A9F2D5-25DB-2B4D-AC9C-19D15F21B3C3}" srcOrd="2" destOrd="0" parTransId="{6961DBCC-E39A-6B48-A9F9-7067E21984D7}" sibTransId="{9A87DD58-0EF1-C944-AB9D-BA81BE960EBF}"/>
    <dgm:cxn modelId="{75F1F423-D71B-406C-9551-098627FA5D85}" type="presOf" srcId="{68BD6D96-3C0A-B248-883E-F6D606376236}" destId="{E575B34A-7EEB-1549-98FD-8FFAADFEEB63}" srcOrd="0" destOrd="0" presId="urn:microsoft.com/office/officeart/2005/8/layout/orgChart1"/>
    <dgm:cxn modelId="{0FE7A717-A915-FD4D-8EE0-F384D938E572}" srcId="{96AA0A07-D9A4-7C40-AB2E-0F61B5433530}" destId="{60730F7D-2FCF-504A-92B0-A46F1199D3F5}" srcOrd="2" destOrd="0" parTransId="{52011C4A-E881-DB4C-A3A9-BDF0DA6F7BB3}" sibTransId="{6214BF0F-02E1-2640-8C8B-CB612893E4C0}"/>
    <dgm:cxn modelId="{1B29794C-D125-F94C-B06D-7CF0D9B3BF05}" srcId="{2B32FFF2-E703-1A45-B7F5-F192AE017E91}" destId="{DC5F4C98-F7A6-834D-8199-C6DE85392782}" srcOrd="1" destOrd="0" parTransId="{9898E29E-82CB-D945-82CA-082720C07B45}" sibTransId="{9CD88431-FB01-4A42-B694-3B963A6D0B86}"/>
    <dgm:cxn modelId="{0534DA48-9C08-4AA9-B96D-1CB7E7748614}" type="presOf" srcId="{DC5F4C98-F7A6-834D-8199-C6DE85392782}" destId="{A62A9869-D295-174B-9997-DC714538F8CD}" srcOrd="0" destOrd="0" presId="urn:microsoft.com/office/officeart/2005/8/layout/orgChart1"/>
    <dgm:cxn modelId="{6CAEF065-0FE9-E447-8B59-1676E272FE1B}" srcId="{7C1DD4C9-6E61-A94D-BE2F-607AA1D7A31C}" destId="{1A19D9A0-63D2-8247-98E2-10B96AE8B866}" srcOrd="0" destOrd="0" parTransId="{90B18AD3-696D-084E-BD77-B27D039B7082}" sibTransId="{0E01C6A3-A273-F341-8424-A3EAEE40CCCE}"/>
    <dgm:cxn modelId="{D9D3A296-9D3A-4F5D-8A54-D95323372AF4}" type="presOf" srcId="{DC5F4C98-F7A6-834D-8199-C6DE85392782}" destId="{C5E01C60-56DD-354C-9FC5-3BA301869643}" srcOrd="1" destOrd="0" presId="urn:microsoft.com/office/officeart/2005/8/layout/orgChart1"/>
    <dgm:cxn modelId="{790FDEB4-4660-4AE9-AF76-AF91EE4AD12F}" type="presOf" srcId="{F5676496-2C5A-1247-8B12-A4A5B095F682}" destId="{CC4F030A-7685-804E-A470-2E987BFCA2E4}" srcOrd="1" destOrd="0" presId="urn:microsoft.com/office/officeart/2005/8/layout/orgChart1"/>
    <dgm:cxn modelId="{450E8973-C62B-4AB1-B0A2-9865D3FF2861}" type="presOf" srcId="{FFFA8102-D658-104E-97D8-29671F1BB83A}" destId="{11096D8F-7EDD-A94B-BA7F-4842FD558CE9}" srcOrd="0" destOrd="0" presId="urn:microsoft.com/office/officeart/2005/8/layout/orgChart1"/>
    <dgm:cxn modelId="{B7143226-9F28-40C8-B92F-0AB60ABFEBFC}" type="presOf" srcId="{6F87B29D-58D0-284B-9E8F-9D048E1DFDEC}" destId="{18F133EE-5A30-9D4F-A9F4-20ECCA44DA12}" srcOrd="0" destOrd="0" presId="urn:microsoft.com/office/officeart/2005/8/layout/orgChart1"/>
    <dgm:cxn modelId="{668AFBCB-606A-446B-AD7C-F9FD18A8E250}" type="presOf" srcId="{BD6A5067-384B-9F4E-BB8C-47448A5A0F6B}" destId="{0CDC97DF-4F40-8A47-9551-DF913D0D44DA}" srcOrd="0" destOrd="0" presId="urn:microsoft.com/office/officeart/2005/8/layout/orgChart1"/>
    <dgm:cxn modelId="{71555D80-7C56-4FA4-8131-E59F1F1F0A48}" type="presOf" srcId="{37538C5A-4899-D945-9FA7-508F7E5B7BCC}" destId="{6530D95E-3D7F-D645-BB8F-B6EBB35D4807}" srcOrd="1" destOrd="0" presId="urn:microsoft.com/office/officeart/2005/8/layout/orgChart1"/>
    <dgm:cxn modelId="{224AA362-A63E-1C48-BF51-516D600B6048}" srcId="{2B32FFF2-E703-1A45-B7F5-F192AE017E91}" destId="{96AA0A07-D9A4-7C40-AB2E-0F61B5433530}" srcOrd="4" destOrd="0" parTransId="{41A1BA35-5455-EE4B-A43C-027885BA85BE}" sibTransId="{7CFF13B8-66B4-594C-A3A8-5E7873C5BBF5}"/>
    <dgm:cxn modelId="{B1E51054-6066-4083-843C-D8A367A7503C}" type="presOf" srcId="{B2A9F2D5-25DB-2B4D-AC9C-19D15F21B3C3}" destId="{8D1D6D64-E28D-8C43-86C7-BA903464FF2E}" srcOrd="0" destOrd="0" presId="urn:microsoft.com/office/officeart/2005/8/layout/orgChart1"/>
    <dgm:cxn modelId="{627234C0-02B5-4830-B61A-46602374FFF7}" type="presOf" srcId="{29B3C850-3F07-E44C-8C44-6443EF7D7490}" destId="{68258C23-A2A3-1640-907C-4D483B70C8BC}" srcOrd="0" destOrd="0" presId="urn:microsoft.com/office/officeart/2005/8/layout/orgChart1"/>
    <dgm:cxn modelId="{5C80BE7E-3A10-4AC1-9BAD-0B41313551E1}" type="presOf" srcId="{1A19D9A0-63D2-8247-98E2-10B96AE8B866}" destId="{D964D227-56BF-6C49-AFCA-322FADB63FCD}" srcOrd="0" destOrd="0" presId="urn:microsoft.com/office/officeart/2005/8/layout/orgChart1"/>
    <dgm:cxn modelId="{BA8B0D1A-CCF5-4DE2-AEF9-A36556149E84}" type="presOf" srcId="{96CD4339-9344-724D-A1A9-333F6ED4FFA6}" destId="{9F4E9602-3F5B-A84B-AB0E-D902E774C227}" srcOrd="0" destOrd="0" presId="urn:microsoft.com/office/officeart/2005/8/layout/orgChart1"/>
    <dgm:cxn modelId="{C61C127C-0B0A-4A7E-A238-AAD280892FD0}" type="presOf" srcId="{BC1EB8B3-848F-5943-9E7C-0C5F657FD125}" destId="{7E9B7BEB-B531-EB42-A1C5-2F1BB10C5927}" srcOrd="0" destOrd="0" presId="urn:microsoft.com/office/officeart/2005/8/layout/orgChart1"/>
    <dgm:cxn modelId="{43998AF3-0DE7-4449-B1FC-80C6DE320453}" srcId="{2B32FFF2-E703-1A45-B7F5-F192AE017E91}" destId="{06F13D8D-428C-BB42-8FA7-207063F589EA}" srcOrd="5" destOrd="0" parTransId="{BC1EB8B3-848F-5943-9E7C-0C5F657FD125}" sibTransId="{568F119C-9519-3246-B2AD-74CFE6F30346}"/>
    <dgm:cxn modelId="{256D89ED-C273-47AF-BE73-D4C600137A1C}" type="presOf" srcId="{06F13D8D-428C-BB42-8FA7-207063F589EA}" destId="{88F3B788-B262-A448-BD69-94A0482806E4}" srcOrd="1" destOrd="0" presId="urn:microsoft.com/office/officeart/2005/8/layout/orgChart1"/>
    <dgm:cxn modelId="{609AE636-D04C-448F-BE82-99AC4ED7C9EF}" type="presOf" srcId="{F5676496-2C5A-1247-8B12-A4A5B095F682}" destId="{C25FD720-37A0-E942-B47D-7242D572031B}" srcOrd="0" destOrd="0" presId="urn:microsoft.com/office/officeart/2005/8/layout/orgChart1"/>
    <dgm:cxn modelId="{BACC15F2-0094-4AAB-9189-45AC567F99CE}" type="presOf" srcId="{96AA0A07-D9A4-7C40-AB2E-0F61B5433530}" destId="{946FF9B9-BEE1-1346-9505-96E933FB04F5}" srcOrd="1" destOrd="0" presId="urn:microsoft.com/office/officeart/2005/8/layout/orgChart1"/>
    <dgm:cxn modelId="{0DD124DB-54A4-184D-8EFA-141AE1379A95}" srcId="{2B32FFF2-E703-1A45-B7F5-F192AE017E91}" destId="{BEA48A63-F2DB-D140-981E-AE6E9F81C3FC}" srcOrd="3" destOrd="0" parTransId="{BD6A5067-384B-9F4E-BB8C-47448A5A0F6B}" sibTransId="{E51B5D3E-6269-2A48-B6EA-60895162AE72}"/>
    <dgm:cxn modelId="{323820AF-BCAA-DC4C-8437-3AC3274C4A3E}" srcId="{BEA48A63-F2DB-D140-981E-AE6E9F81C3FC}" destId="{5C5E89D2-510D-C346-A7D5-308E26A55E3C}" srcOrd="1" destOrd="0" parTransId="{ECF666EC-7DC0-FC4F-B16D-2004D8097407}" sibTransId="{FAAD1FEE-23D4-8441-ACB0-17E90CEB82CD}"/>
    <dgm:cxn modelId="{BB53A4F5-8C33-4AB8-9A4E-2C77CD1FB8F5}" type="presOf" srcId="{BEA48A63-F2DB-D140-981E-AE6E9F81C3FC}" destId="{6D1CC756-7DBF-9442-BBB9-863D2FAFC628}" srcOrd="0" destOrd="0" presId="urn:microsoft.com/office/officeart/2005/8/layout/orgChart1"/>
    <dgm:cxn modelId="{00A4C6E5-768B-4245-9504-7409F2D7DBB0}" type="presOf" srcId="{90B18AD3-696D-084E-BD77-B27D039B7082}" destId="{C11C1C62-83ED-5E41-A977-1F33937D187D}" srcOrd="0" destOrd="0" presId="urn:microsoft.com/office/officeart/2005/8/layout/orgChart1"/>
    <dgm:cxn modelId="{248ADF6F-CFD8-4BE3-B889-3A2FDD4BBB62}" type="presOf" srcId="{60730F7D-2FCF-504A-92B0-A46F1199D3F5}" destId="{E2907EFB-3C90-3C46-9546-D80F37EC6C98}" srcOrd="1" destOrd="0" presId="urn:microsoft.com/office/officeart/2005/8/layout/orgChart1"/>
    <dgm:cxn modelId="{36BEFEA4-0287-C045-96DC-50C2037687CB}" srcId="{06F13D8D-428C-BB42-8FA7-207063F589EA}" destId="{29B3C850-3F07-E44C-8C44-6443EF7D7490}" srcOrd="0" destOrd="0" parTransId="{A65D8D35-F82C-7F44-9F52-8D043F7AED0F}" sibTransId="{EC7E145B-7AD3-9B48-BC46-3A39047A0EC6}"/>
    <dgm:cxn modelId="{1A399B8A-8EE2-49DC-99FD-C9875AAADD67}" type="presOf" srcId="{5C5E89D2-510D-C346-A7D5-308E26A55E3C}" destId="{E49B1BB0-EDED-C145-B566-42345E7FB522}" srcOrd="1" destOrd="0" presId="urn:microsoft.com/office/officeart/2005/8/layout/orgChart1"/>
    <dgm:cxn modelId="{B898B98E-45CB-7446-A8BF-B1C535915ADB}" srcId="{96AA0A07-D9A4-7C40-AB2E-0F61B5433530}" destId="{F80B660F-E09A-6343-8B1C-05C8BAF19A64}" srcOrd="3" destOrd="0" parTransId="{12F2387E-E800-A740-AD7C-E3D9126FF869}" sibTransId="{28208C7E-488B-254E-8C7D-11490F1242FC}"/>
    <dgm:cxn modelId="{D0EB4787-5D6B-44DE-A35D-382738B21599}" type="presOf" srcId="{ECF666EC-7DC0-FC4F-B16D-2004D8097407}" destId="{17667F60-6414-8443-9E2A-E31F02C15AEB}" srcOrd="0" destOrd="0" presId="urn:microsoft.com/office/officeart/2005/8/layout/orgChart1"/>
    <dgm:cxn modelId="{AF7A8B43-4906-4A4F-AAA2-FA26C073ED3B}" type="presOf" srcId="{5C5E89D2-510D-C346-A7D5-308E26A55E3C}" destId="{F4492D31-06E1-4E42-AD4A-20BA680106D7}" srcOrd="0" destOrd="0" presId="urn:microsoft.com/office/officeart/2005/8/layout/orgChart1"/>
    <dgm:cxn modelId="{3CF493FB-1B61-400E-9565-F0030A9AC6A6}" type="presOf" srcId="{37538C5A-4899-D945-9FA7-508F7E5B7BCC}" destId="{013E3329-4A28-064B-B646-3CC5643C9521}" srcOrd="0" destOrd="0" presId="urn:microsoft.com/office/officeart/2005/8/layout/orgChart1"/>
    <dgm:cxn modelId="{D1DFF528-8E5A-4867-B1F0-A9AB5ECBF46C}" type="presOf" srcId="{B2A9F2D5-25DB-2B4D-AC9C-19D15F21B3C3}" destId="{2E1CD0D0-6C6B-7043-A639-185F97A9F952}" srcOrd="1" destOrd="0" presId="urn:microsoft.com/office/officeart/2005/8/layout/orgChart1"/>
    <dgm:cxn modelId="{87A93DB0-8FBD-45FE-99E6-EF9B7F7E19BE}" type="presOf" srcId="{C069DB2B-2004-7840-9BAB-8020C5CC2EFE}" destId="{61D410D0-F555-4C49-8784-553968870631}" srcOrd="0" destOrd="0" presId="urn:microsoft.com/office/officeart/2005/8/layout/orgChart1"/>
    <dgm:cxn modelId="{DDA057D9-A18B-4B81-A7A4-883A2FEF1A0F}" type="presOf" srcId="{9B521CA8-B8D8-064F-986D-2A1E7C76D09D}" destId="{86EFF483-7E9E-2145-90A0-3F8F752B00D0}" srcOrd="0" destOrd="0" presId="urn:microsoft.com/office/officeart/2005/8/layout/orgChart1"/>
    <dgm:cxn modelId="{BD350861-CA61-4755-BD25-87792C53CCD0}" type="presOf" srcId="{FFFA8102-D658-104E-97D8-29671F1BB83A}" destId="{351F6A2D-1445-224F-864F-66B775280B5A}" srcOrd="1" destOrd="0" presId="urn:microsoft.com/office/officeart/2005/8/layout/orgChart1"/>
    <dgm:cxn modelId="{4F3FE0FE-A100-7946-BF15-B736B904B7B0}" srcId="{96AA0A07-D9A4-7C40-AB2E-0F61B5433530}" destId="{1500E446-1E29-2544-9807-EC3CF3B93C28}" srcOrd="1" destOrd="0" parTransId="{68BD6D96-3C0A-B248-883E-F6D606376236}" sibTransId="{A1A81F24-E4D0-2042-8249-BF63E96DDD9E}"/>
    <dgm:cxn modelId="{6B82833D-E5E2-4A18-827F-965231165A5D}" type="presOf" srcId="{1A19D9A0-63D2-8247-98E2-10B96AE8B866}" destId="{F134F8C6-5977-B54C-9DA2-026E5BBDBD92}" srcOrd="1" destOrd="0" presId="urn:microsoft.com/office/officeart/2005/8/layout/orgChart1"/>
    <dgm:cxn modelId="{0D038086-ED80-4D36-A269-8EBC7A92FD69}" type="presOf" srcId="{09C7EE61-1618-9A4D-95F8-546635C435A0}" destId="{86EF8641-62AA-B847-9349-B8027C381F3C}" srcOrd="0" destOrd="0" presId="urn:microsoft.com/office/officeart/2005/8/layout/orgChart1"/>
    <dgm:cxn modelId="{E40BE304-4059-4D14-95B9-00BE43A4C10B}" type="presOf" srcId="{12F2387E-E800-A740-AD7C-E3D9126FF869}" destId="{52CA8F23-306C-334C-98FA-7E5D188F2694}" srcOrd="0" destOrd="0" presId="urn:microsoft.com/office/officeart/2005/8/layout/orgChart1"/>
    <dgm:cxn modelId="{7FD38D79-E31A-4848-AAD1-23C0C0FDFE1F}" type="presOf" srcId="{A8DE640A-80CB-FA4D-B222-EBA288CCDFD3}" destId="{2714CED6-FB07-C743-A8E9-1886955CFFCC}" srcOrd="1" destOrd="0" presId="urn:microsoft.com/office/officeart/2005/8/layout/orgChart1"/>
    <dgm:cxn modelId="{0BF7EE5F-4077-40C8-9B9A-86323D1919A1}" type="presOf" srcId="{96AA0A07-D9A4-7C40-AB2E-0F61B5433530}" destId="{79D6303D-D86F-C144-9B03-B27ECE9E9768}" srcOrd="0" destOrd="0" presId="urn:microsoft.com/office/officeart/2005/8/layout/orgChart1"/>
    <dgm:cxn modelId="{6AE01205-2267-421B-BBA2-6EA1C3B8F757}" type="presOf" srcId="{A8DE640A-80CB-FA4D-B222-EBA288CCDFD3}" destId="{37434863-238A-7440-A2A9-BC399ED92A4F}" srcOrd="0" destOrd="0" presId="urn:microsoft.com/office/officeart/2005/8/layout/orgChart1"/>
    <dgm:cxn modelId="{58E03C84-11A0-4555-BC88-A21B3ED014F5}" type="presOf" srcId="{2B32FFF2-E703-1A45-B7F5-F192AE017E91}" destId="{00050CF2-E154-A047-8E7A-737FC6F6F6A8}" srcOrd="1" destOrd="0" presId="urn:microsoft.com/office/officeart/2005/8/layout/orgChart1"/>
    <dgm:cxn modelId="{1E09CE32-80AA-4F08-AFD4-7A30DEEF0535}" type="presOf" srcId="{0F27F9C3-206D-1243-A14F-FF0B93D7BE1B}" destId="{8332A458-E319-A942-AE4C-21F06B0969C5}" srcOrd="0" destOrd="0" presId="urn:microsoft.com/office/officeart/2005/8/layout/orgChart1"/>
    <dgm:cxn modelId="{4BD0B764-FEEF-4B31-B382-B97577FE67B9}" type="presOf" srcId="{6D1AF49A-5C3F-C34C-AB43-09277E7D698C}" destId="{8BA44AA1-D551-5E41-BE4F-0383837EE790}" srcOrd="1" destOrd="0" presId="urn:microsoft.com/office/officeart/2005/8/layout/orgChart1"/>
    <dgm:cxn modelId="{0174CF53-A0E9-E946-B36B-A0F025F5C084}" srcId="{BEA48A63-F2DB-D140-981E-AE6E9F81C3FC}" destId="{6D1AF49A-5C3F-C34C-AB43-09277E7D698C}" srcOrd="2" destOrd="0" parTransId="{7A5447E1-55E7-AC4E-88FC-6ED95B20A836}" sibTransId="{9B785A91-AB43-A441-838D-E6F8ADFCF96A}"/>
    <dgm:cxn modelId="{84E7134F-391F-433C-9751-3B86EBEA09F1}" type="presOf" srcId="{1BF82D8D-D09B-D542-B6D4-3A2777257091}" destId="{83A4EA9B-FFDE-6E4D-BBE0-432F02DAE1CA}" srcOrd="1" destOrd="0" presId="urn:microsoft.com/office/officeart/2005/8/layout/orgChart1"/>
    <dgm:cxn modelId="{6A547E39-2499-4DE5-869A-F6D534E0DBAC}" type="presOf" srcId="{7C1DD4C9-6E61-A94D-BE2F-607AA1D7A31C}" destId="{29BFE7C1-0366-6548-9A79-9B11AFB6483C}" srcOrd="1" destOrd="0" presId="urn:microsoft.com/office/officeart/2005/8/layout/orgChart1"/>
    <dgm:cxn modelId="{F8D13806-5AE7-A14A-BEAC-DB1380D6A824}" srcId="{DC5F4C98-F7A6-834D-8199-C6DE85392782}" destId="{0099B602-E349-914D-967B-8FF48996551E}" srcOrd="1" destOrd="0" parTransId="{0F27F9C3-206D-1243-A14F-FF0B93D7BE1B}" sibTransId="{CD3A1E34-B24E-E645-B59D-4C0D5A8FE0BE}"/>
    <dgm:cxn modelId="{E0E0249B-38DA-48C1-9100-F20480F03EBD}" type="presOf" srcId="{5A2A49C1-F44E-724A-83A5-2ACB53F1BC22}" destId="{6D7814DC-E6B9-3B4A-917A-AB66B0EA614B}" srcOrd="0" destOrd="0" presId="urn:microsoft.com/office/officeart/2005/8/layout/orgChart1"/>
    <dgm:cxn modelId="{E2BD1976-FAD0-1647-8E5F-3D62A1172BE2}" srcId="{2B32FFF2-E703-1A45-B7F5-F192AE017E91}" destId="{7C1DD4C9-6E61-A94D-BE2F-607AA1D7A31C}" srcOrd="0" destOrd="0" parTransId="{EF3CF479-4F27-6246-8B66-6CA953EC2749}" sibTransId="{BB3F8171-1510-A745-ACF1-55745CD5CE3B}"/>
    <dgm:cxn modelId="{ED47FF61-ECD5-4C8A-9D7E-788D03315297}" type="presOf" srcId="{29B3C850-3F07-E44C-8C44-6443EF7D7490}" destId="{36B831D5-B35E-3F4A-9CE2-143F2E026150}" srcOrd="1" destOrd="0" presId="urn:microsoft.com/office/officeart/2005/8/layout/orgChart1"/>
    <dgm:cxn modelId="{D7E2AA11-1092-40BF-8771-13B54318DD64}" type="presOf" srcId="{96CD4339-9344-724D-A1A9-333F6ED4FFA6}" destId="{7EC680C2-672C-0C47-98CF-59E4F820C983}" srcOrd="1" destOrd="0" presId="urn:microsoft.com/office/officeart/2005/8/layout/orgChart1"/>
    <dgm:cxn modelId="{073830F3-31D3-E240-A842-F806C35F12A4}" srcId="{06F13D8D-428C-BB42-8FA7-207063F589EA}" destId="{A8DE640A-80CB-FA4D-B222-EBA288CCDFD3}" srcOrd="1" destOrd="0" parTransId="{E912C0FB-0E54-5442-B166-7EBCA779F799}" sibTransId="{BEA31409-0DB5-E54B-A911-0DC7182EB611}"/>
    <dgm:cxn modelId="{67FD02A9-8509-45E8-BF88-3AC8FAF678E3}" type="presOf" srcId="{06F13D8D-428C-BB42-8FA7-207063F589EA}" destId="{9AE37012-6A5A-3B43-8A2D-7649767DEB26}" srcOrd="0" destOrd="0" presId="urn:microsoft.com/office/officeart/2005/8/layout/orgChart1"/>
    <dgm:cxn modelId="{1F637645-77CA-46DD-8AF9-83730AB36823}" type="presOf" srcId="{6F87B29D-58D0-284B-9E8F-9D048E1DFDEC}" destId="{01D0F2BB-1695-C246-91EF-BE367B840AC2}" srcOrd="1" destOrd="0" presId="urn:microsoft.com/office/officeart/2005/8/layout/orgChart1"/>
    <dgm:cxn modelId="{64F68DD3-FABF-4534-8313-7CD04463317F}" type="presOf" srcId="{52011C4A-E881-DB4C-A3A9-BDF0DA6F7BB3}" destId="{FC6F6ABD-F002-1B4F-8845-1287D7763972}" srcOrd="0" destOrd="0" presId="urn:microsoft.com/office/officeart/2005/8/layout/orgChart1"/>
    <dgm:cxn modelId="{657BBA70-930C-0C42-AE42-F08F31BB2BFF}" srcId="{2B32FFF2-E703-1A45-B7F5-F192AE017E91}" destId="{37538C5A-4899-D945-9FA7-508F7E5B7BCC}" srcOrd="2" destOrd="0" parTransId="{CB59C461-D618-E44C-AC9E-E98C08A07FCB}" sibTransId="{068A7A19-DE61-C744-8D83-9FCFBE5C6B90}"/>
    <dgm:cxn modelId="{88C53B7A-CE07-4DE1-9463-AA72CE5523ED}" type="presOf" srcId="{F80B660F-E09A-6343-8B1C-05C8BAF19A64}" destId="{00F466F2-53FA-2947-8CC2-F28B228799F7}" srcOrd="1" destOrd="0" presId="urn:microsoft.com/office/officeart/2005/8/layout/orgChart1"/>
    <dgm:cxn modelId="{87F1586A-5F44-4E3C-A97F-CA00093C8731}" type="presOf" srcId="{A65D8D35-F82C-7F44-9F52-8D043F7AED0F}" destId="{54DDDC93-700C-6141-B76F-97C0429B5C49}" srcOrd="0" destOrd="0" presId="urn:microsoft.com/office/officeart/2005/8/layout/orgChart1"/>
    <dgm:cxn modelId="{63305602-C96B-4AC4-AFF1-7AC51D3B7814}" type="presOf" srcId="{1BF82D8D-D09B-D542-B6D4-3A2777257091}" destId="{B1D5ADD9-A546-E141-8EEB-DC4002B0E27A}" srcOrd="0" destOrd="0" presId="urn:microsoft.com/office/officeart/2005/8/layout/orgChart1"/>
    <dgm:cxn modelId="{2BF6617C-F792-4FF2-A7D6-681C0703934E}" type="presOf" srcId="{6D1AF49A-5C3F-C34C-AB43-09277E7D698C}" destId="{FBD450F9-FD4E-234C-A08F-F55E39AAA9AF}" srcOrd="0" destOrd="0" presId="urn:microsoft.com/office/officeart/2005/8/layout/orgChart1"/>
    <dgm:cxn modelId="{87EF91F4-D556-4BD3-866E-E047EAA5F030}" type="presOf" srcId="{7A5447E1-55E7-AC4E-88FC-6ED95B20A836}" destId="{8664A3BF-9CA4-354E-B200-20FF5309BE20}" srcOrd="0" destOrd="0" presId="urn:microsoft.com/office/officeart/2005/8/layout/orgChart1"/>
    <dgm:cxn modelId="{E0CFCB72-B50B-7C4C-9ABC-51E98E14F5C5}" srcId="{7C1DD4C9-6E61-A94D-BE2F-607AA1D7A31C}" destId="{F5676496-2C5A-1247-8B12-A4A5B095F682}" srcOrd="1" destOrd="0" parTransId="{5A2A49C1-F44E-724A-83A5-2ACB53F1BC22}" sibTransId="{29310AD7-18B2-6D4C-9243-1F3C7FBB06D1}"/>
    <dgm:cxn modelId="{79BD5413-32B5-44E6-BCF6-2B3014E9541C}" type="presOf" srcId="{1500E446-1E29-2544-9807-EC3CF3B93C28}" destId="{D617ECF4-43B5-1944-A6CA-D51ADC781328}" srcOrd="1" destOrd="0" presId="urn:microsoft.com/office/officeart/2005/8/layout/orgChart1"/>
    <dgm:cxn modelId="{8200EDB0-3FBA-AB49-A8F8-63DFF0CA24F4}" srcId="{DC5F4C98-F7A6-834D-8199-C6DE85392782}" destId="{FFFA8102-D658-104E-97D8-29671F1BB83A}" srcOrd="2" destOrd="0" parTransId="{09C7EE61-1618-9A4D-95F8-546635C435A0}" sibTransId="{4AFDA538-38DE-1C41-9372-64DDD57FAD42}"/>
    <dgm:cxn modelId="{2EB7D4BA-B3D5-46B6-B2BA-F3E51DBA4EB8}" type="presOf" srcId="{6961DBCC-E39A-6B48-A9F9-7067E21984D7}" destId="{5801621B-D11D-3D45-8F7C-4E06F217A5DB}" srcOrd="0" destOrd="0" presId="urn:microsoft.com/office/officeart/2005/8/layout/orgChart1"/>
    <dgm:cxn modelId="{35E6C0DB-F324-4266-83EA-6D6EB7C2B639}" type="presOf" srcId="{41A1BA35-5455-EE4B-A43C-027885BA85BE}" destId="{808AEA47-9732-4F41-9ADA-DCF7AFC441B0}" srcOrd="0" destOrd="0" presId="urn:microsoft.com/office/officeart/2005/8/layout/orgChart1"/>
    <dgm:cxn modelId="{A020C92B-EC41-4C42-B1BC-C40215A756CE}" srcId="{96AA0A07-D9A4-7C40-AB2E-0F61B5433530}" destId="{96CD4339-9344-724D-A1A9-333F6ED4FFA6}" srcOrd="0" destOrd="0" parTransId="{9B521CA8-B8D8-064F-986D-2A1E7C76D09D}" sibTransId="{81AF3698-E83C-714D-A9EF-02C679F8C018}"/>
    <dgm:cxn modelId="{6C2DE9EB-B31F-47BC-89DF-1D7D61A2A76D}" type="presOf" srcId="{0099B602-E349-914D-967B-8FF48996551E}" destId="{894066F4-C13C-E14B-B565-9B5A0D10E28B}" srcOrd="0" destOrd="0" presId="urn:microsoft.com/office/officeart/2005/8/layout/orgChart1"/>
    <dgm:cxn modelId="{C518E13F-D125-4974-B51F-B4EFDFC58F37}" type="presOf" srcId="{0099B602-E349-914D-967B-8FF48996551E}" destId="{527FAB02-AB38-2541-8CB7-BEDDB04C3977}" srcOrd="1" destOrd="0" presId="urn:microsoft.com/office/officeart/2005/8/layout/orgChart1"/>
    <dgm:cxn modelId="{C7DEE345-5B59-4E22-86FB-B294623BF235}" type="presOf" srcId="{60730F7D-2FCF-504A-92B0-A46F1199D3F5}" destId="{B00F9C76-4FB8-E14E-8FCB-58D202AFDE73}" srcOrd="0" destOrd="0" presId="urn:microsoft.com/office/officeart/2005/8/layout/orgChart1"/>
    <dgm:cxn modelId="{F7E5A00B-2C2D-254D-B298-ADD0E0BBD52D}" srcId="{DC5F4C98-F7A6-834D-8199-C6DE85392782}" destId="{6F87B29D-58D0-284B-9E8F-9D048E1DFDEC}" srcOrd="0" destOrd="0" parTransId="{C069DB2B-2004-7840-9BAB-8020C5CC2EFE}" sibTransId="{35DBB7B2-E012-D243-9CF9-8CCC12F7376B}"/>
    <dgm:cxn modelId="{C2E81FA7-F7B0-430A-8F72-14B9CC295839}" type="presOf" srcId="{2B32FFF2-E703-1A45-B7F5-F192AE017E91}" destId="{C6A75B7F-0728-2843-9233-0A5A36B40FF1}" srcOrd="0" destOrd="0" presId="urn:microsoft.com/office/officeart/2005/8/layout/orgChart1"/>
    <dgm:cxn modelId="{AC8944C1-636A-494F-B717-0BB3C7965F4E}" type="presOf" srcId="{EF3CF479-4F27-6246-8B66-6CA953EC2749}" destId="{387DCAB9-6311-E641-9371-2525656A99C2}" srcOrd="0" destOrd="0" presId="urn:microsoft.com/office/officeart/2005/8/layout/orgChart1"/>
    <dgm:cxn modelId="{35920B8E-7A89-4039-8528-C3AD7B41C183}" type="presOf" srcId="{CB59C461-D618-E44C-AC9E-E98C08A07FCB}" destId="{9B0B5BBB-533C-3F43-A66C-70E45BDE5433}" srcOrd="0" destOrd="0" presId="urn:microsoft.com/office/officeart/2005/8/layout/orgChart1"/>
    <dgm:cxn modelId="{1CEDAAD7-DB18-B64C-B4D3-9FD82FDB49D7}" srcId="{401A00C7-691C-9B49-B7D0-6A6776F17D63}" destId="{2B32FFF2-E703-1A45-B7F5-F192AE017E91}" srcOrd="0" destOrd="0" parTransId="{81A871FA-C007-8244-8D62-F8453D89293F}" sibTransId="{FE05E078-83CD-CB47-8FD9-F7A65AA8A97F}"/>
    <dgm:cxn modelId="{4E49D710-063F-456A-9C0E-3243BA2BDF00}" type="presOf" srcId="{2AF5CE85-F45A-104D-ACD0-E638DF6752F9}" destId="{DE5CE3F8-FE05-7E45-93CC-A307F09599ED}" srcOrd="0" destOrd="0" presId="urn:microsoft.com/office/officeart/2005/8/layout/orgChart1"/>
    <dgm:cxn modelId="{0027E6E9-965A-4380-806D-281C574BA47B}" type="presOf" srcId="{7C1DD4C9-6E61-A94D-BE2F-607AA1D7A31C}" destId="{68D8242A-EBEC-834C-BC27-526800BEA6B8}" srcOrd="0" destOrd="0" presId="urn:microsoft.com/office/officeart/2005/8/layout/orgChart1"/>
    <dgm:cxn modelId="{7FF6B3D7-0EBF-4135-BD18-C9A5C8F5088F}" type="presOf" srcId="{E912C0FB-0E54-5442-B166-7EBCA779F799}" destId="{95B2803D-7E99-9C46-88F7-C68E5C7EE13B}" srcOrd="0" destOrd="0" presId="urn:microsoft.com/office/officeart/2005/8/layout/orgChart1"/>
    <dgm:cxn modelId="{09FBF284-C0D3-422B-948B-D5FEE51FCEEB}" type="presOf" srcId="{F80B660F-E09A-6343-8B1C-05C8BAF19A64}" destId="{E9794DA0-CD30-074F-B9E7-BA1DA063E115}" srcOrd="0" destOrd="0" presId="urn:microsoft.com/office/officeart/2005/8/layout/orgChart1"/>
    <dgm:cxn modelId="{5C721114-F3B1-164D-8541-5EDE02868A5A}" srcId="{BEA48A63-F2DB-D140-981E-AE6E9F81C3FC}" destId="{1BF82D8D-D09B-D542-B6D4-3A2777257091}" srcOrd="0" destOrd="0" parTransId="{2AF5CE85-F45A-104D-ACD0-E638DF6752F9}" sibTransId="{69FDE569-4642-1447-BB20-96C5112DF44E}"/>
    <dgm:cxn modelId="{BF3F6A20-07FE-4A6A-B525-724064E96439}" type="presParOf" srcId="{754D7CA7-5640-8348-8F94-9C1614A767B7}" destId="{1432002D-F9AE-F745-8AFE-8FEEFA8E4B68}" srcOrd="0" destOrd="0" presId="urn:microsoft.com/office/officeart/2005/8/layout/orgChart1"/>
    <dgm:cxn modelId="{705050C2-27DA-4B3D-AAD5-675588F4C4B6}" type="presParOf" srcId="{1432002D-F9AE-F745-8AFE-8FEEFA8E4B68}" destId="{7C0960C0-EE67-5E45-A168-2F359F97F958}" srcOrd="0" destOrd="0" presId="urn:microsoft.com/office/officeart/2005/8/layout/orgChart1"/>
    <dgm:cxn modelId="{BF0FF723-8358-4C5E-83F3-FD0DCD8249AC}" type="presParOf" srcId="{7C0960C0-EE67-5E45-A168-2F359F97F958}" destId="{C6A75B7F-0728-2843-9233-0A5A36B40FF1}" srcOrd="0" destOrd="0" presId="urn:microsoft.com/office/officeart/2005/8/layout/orgChart1"/>
    <dgm:cxn modelId="{AE474C3A-F136-4B5E-8D30-F75A865D94F6}" type="presParOf" srcId="{7C0960C0-EE67-5E45-A168-2F359F97F958}" destId="{00050CF2-E154-A047-8E7A-737FC6F6F6A8}" srcOrd="1" destOrd="0" presId="urn:microsoft.com/office/officeart/2005/8/layout/orgChart1"/>
    <dgm:cxn modelId="{A39182D7-5AAF-4CB8-AE47-E2015C2C2506}" type="presParOf" srcId="{1432002D-F9AE-F745-8AFE-8FEEFA8E4B68}" destId="{5F6903E6-F57A-564D-AA03-DD05468737B9}" srcOrd="1" destOrd="0" presId="urn:microsoft.com/office/officeart/2005/8/layout/orgChart1"/>
    <dgm:cxn modelId="{30A779FF-D27A-4D31-82F5-666D570BF614}" type="presParOf" srcId="{5F6903E6-F57A-564D-AA03-DD05468737B9}" destId="{387DCAB9-6311-E641-9371-2525656A99C2}" srcOrd="0" destOrd="0" presId="urn:microsoft.com/office/officeart/2005/8/layout/orgChart1"/>
    <dgm:cxn modelId="{D49E486E-83B2-4686-9D2A-AB6DF69E66A8}" type="presParOf" srcId="{5F6903E6-F57A-564D-AA03-DD05468737B9}" destId="{DADDA3FF-3E84-F44E-8301-01AC8F2356F6}" srcOrd="1" destOrd="0" presId="urn:microsoft.com/office/officeart/2005/8/layout/orgChart1"/>
    <dgm:cxn modelId="{C1A447F8-EDAD-4699-9C6D-587F344AFB46}" type="presParOf" srcId="{DADDA3FF-3E84-F44E-8301-01AC8F2356F6}" destId="{F92D7A86-8FBC-564E-A338-AD3960324751}" srcOrd="0" destOrd="0" presId="urn:microsoft.com/office/officeart/2005/8/layout/orgChart1"/>
    <dgm:cxn modelId="{F9C8E54C-01B8-4460-B126-1C41A2F47C25}" type="presParOf" srcId="{F92D7A86-8FBC-564E-A338-AD3960324751}" destId="{68D8242A-EBEC-834C-BC27-526800BEA6B8}" srcOrd="0" destOrd="0" presId="urn:microsoft.com/office/officeart/2005/8/layout/orgChart1"/>
    <dgm:cxn modelId="{543DC234-E523-414D-9526-AD330EE28FCF}" type="presParOf" srcId="{F92D7A86-8FBC-564E-A338-AD3960324751}" destId="{29BFE7C1-0366-6548-9A79-9B11AFB6483C}" srcOrd="1" destOrd="0" presId="urn:microsoft.com/office/officeart/2005/8/layout/orgChart1"/>
    <dgm:cxn modelId="{F9FC7EB1-BF8E-44DF-B1A3-D2CCC6CF52F0}" type="presParOf" srcId="{DADDA3FF-3E84-F44E-8301-01AC8F2356F6}" destId="{C585952A-EDED-9F40-9408-8B2B3C87C9CE}" srcOrd="1" destOrd="0" presId="urn:microsoft.com/office/officeart/2005/8/layout/orgChart1"/>
    <dgm:cxn modelId="{80F340D9-F647-448F-B93D-BFCC25EE77B9}" type="presParOf" srcId="{C585952A-EDED-9F40-9408-8B2B3C87C9CE}" destId="{C11C1C62-83ED-5E41-A977-1F33937D187D}" srcOrd="0" destOrd="0" presId="urn:microsoft.com/office/officeart/2005/8/layout/orgChart1"/>
    <dgm:cxn modelId="{3806FD89-3721-4759-899F-6D4AFE3407A5}" type="presParOf" srcId="{C585952A-EDED-9F40-9408-8B2B3C87C9CE}" destId="{E8E32638-C838-664D-A689-B62F64AD0402}" srcOrd="1" destOrd="0" presId="urn:microsoft.com/office/officeart/2005/8/layout/orgChart1"/>
    <dgm:cxn modelId="{7FAA3383-EACB-44BB-95F6-F9E07B3C1BF4}" type="presParOf" srcId="{E8E32638-C838-664D-A689-B62F64AD0402}" destId="{8AD4DAA3-01C5-A848-800F-86DF65B7F651}" srcOrd="0" destOrd="0" presId="urn:microsoft.com/office/officeart/2005/8/layout/orgChart1"/>
    <dgm:cxn modelId="{2D7A371A-E1D3-48E2-9959-17A55A026CAC}" type="presParOf" srcId="{8AD4DAA3-01C5-A848-800F-86DF65B7F651}" destId="{D964D227-56BF-6C49-AFCA-322FADB63FCD}" srcOrd="0" destOrd="0" presId="urn:microsoft.com/office/officeart/2005/8/layout/orgChart1"/>
    <dgm:cxn modelId="{40C83C82-BA79-41B8-8110-3A3110CC2840}" type="presParOf" srcId="{8AD4DAA3-01C5-A848-800F-86DF65B7F651}" destId="{F134F8C6-5977-B54C-9DA2-026E5BBDBD92}" srcOrd="1" destOrd="0" presId="urn:microsoft.com/office/officeart/2005/8/layout/orgChart1"/>
    <dgm:cxn modelId="{8888E6FA-502D-445C-8AB7-252B6453F4D1}" type="presParOf" srcId="{E8E32638-C838-664D-A689-B62F64AD0402}" destId="{2E0FF79F-DB21-CC42-B9AE-239DEB957A6A}" srcOrd="1" destOrd="0" presId="urn:microsoft.com/office/officeart/2005/8/layout/orgChart1"/>
    <dgm:cxn modelId="{26FB5E52-2B1C-429A-8A81-A15E314C5D7E}" type="presParOf" srcId="{E8E32638-C838-664D-A689-B62F64AD0402}" destId="{17D7469E-7F5F-9C46-B0C2-CE65B97BA64D}" srcOrd="2" destOrd="0" presId="urn:microsoft.com/office/officeart/2005/8/layout/orgChart1"/>
    <dgm:cxn modelId="{5C3C696E-71EF-413A-A455-CDB1B64B573F}" type="presParOf" srcId="{C585952A-EDED-9F40-9408-8B2B3C87C9CE}" destId="{6D7814DC-E6B9-3B4A-917A-AB66B0EA614B}" srcOrd="2" destOrd="0" presId="urn:microsoft.com/office/officeart/2005/8/layout/orgChart1"/>
    <dgm:cxn modelId="{33BF2617-108F-4223-9D27-8DFBB0744A19}" type="presParOf" srcId="{C585952A-EDED-9F40-9408-8B2B3C87C9CE}" destId="{4DCD55BF-FCFF-044A-84D4-2E324E252C75}" srcOrd="3" destOrd="0" presId="urn:microsoft.com/office/officeart/2005/8/layout/orgChart1"/>
    <dgm:cxn modelId="{E34EF13F-3C69-48D1-9AEE-1F8A5EB3017D}" type="presParOf" srcId="{4DCD55BF-FCFF-044A-84D4-2E324E252C75}" destId="{C8AE8436-8449-4348-A61E-E0A12C5B159F}" srcOrd="0" destOrd="0" presId="urn:microsoft.com/office/officeart/2005/8/layout/orgChart1"/>
    <dgm:cxn modelId="{B070469A-5584-4B81-B647-9BA2B3EAD374}" type="presParOf" srcId="{C8AE8436-8449-4348-A61E-E0A12C5B159F}" destId="{C25FD720-37A0-E942-B47D-7242D572031B}" srcOrd="0" destOrd="0" presId="urn:microsoft.com/office/officeart/2005/8/layout/orgChart1"/>
    <dgm:cxn modelId="{F83CA693-E1BC-45C9-AD90-64C32B779C76}" type="presParOf" srcId="{C8AE8436-8449-4348-A61E-E0A12C5B159F}" destId="{CC4F030A-7685-804E-A470-2E987BFCA2E4}" srcOrd="1" destOrd="0" presId="urn:microsoft.com/office/officeart/2005/8/layout/orgChart1"/>
    <dgm:cxn modelId="{6B9F887D-445E-43C3-9FB9-95F7C448D62B}" type="presParOf" srcId="{4DCD55BF-FCFF-044A-84D4-2E324E252C75}" destId="{4479CF5B-59EB-8D4D-A17B-C1D98A9DF1D1}" srcOrd="1" destOrd="0" presId="urn:microsoft.com/office/officeart/2005/8/layout/orgChart1"/>
    <dgm:cxn modelId="{F87E3A26-100A-4F74-AF7F-F54C19C1FFCC}" type="presParOf" srcId="{4DCD55BF-FCFF-044A-84D4-2E324E252C75}" destId="{B3D53DAB-5B5C-3A4A-99D9-56AA046880FA}" srcOrd="2" destOrd="0" presId="urn:microsoft.com/office/officeart/2005/8/layout/orgChart1"/>
    <dgm:cxn modelId="{87EE7BB8-F589-450F-A9D3-2F6ADB9B1102}" type="presParOf" srcId="{C585952A-EDED-9F40-9408-8B2B3C87C9CE}" destId="{5801621B-D11D-3D45-8F7C-4E06F217A5DB}" srcOrd="4" destOrd="0" presId="urn:microsoft.com/office/officeart/2005/8/layout/orgChart1"/>
    <dgm:cxn modelId="{F639E03B-05A7-4CE1-9028-9BBC8C0EB5A4}" type="presParOf" srcId="{C585952A-EDED-9F40-9408-8B2B3C87C9CE}" destId="{EF66EE26-6949-BD48-A676-E4CCCBDE2E46}" srcOrd="5" destOrd="0" presId="urn:microsoft.com/office/officeart/2005/8/layout/orgChart1"/>
    <dgm:cxn modelId="{A5DDC407-B104-454E-8594-C0B049148F68}" type="presParOf" srcId="{EF66EE26-6949-BD48-A676-E4CCCBDE2E46}" destId="{F9637B27-0068-6140-ABF7-A2DD365E1F02}" srcOrd="0" destOrd="0" presId="urn:microsoft.com/office/officeart/2005/8/layout/orgChart1"/>
    <dgm:cxn modelId="{8ACD2CEE-B7ED-4768-BE21-9865CA8BE8E8}" type="presParOf" srcId="{F9637B27-0068-6140-ABF7-A2DD365E1F02}" destId="{8D1D6D64-E28D-8C43-86C7-BA903464FF2E}" srcOrd="0" destOrd="0" presId="urn:microsoft.com/office/officeart/2005/8/layout/orgChart1"/>
    <dgm:cxn modelId="{0EE3AC97-783E-43A7-BB68-8DCFF71CAAFE}" type="presParOf" srcId="{F9637B27-0068-6140-ABF7-A2DD365E1F02}" destId="{2E1CD0D0-6C6B-7043-A639-185F97A9F952}" srcOrd="1" destOrd="0" presId="urn:microsoft.com/office/officeart/2005/8/layout/orgChart1"/>
    <dgm:cxn modelId="{C6CE59EE-45B1-47A7-866A-93595CD3E90D}" type="presParOf" srcId="{EF66EE26-6949-BD48-A676-E4CCCBDE2E46}" destId="{02EE1EE5-165F-7E4B-8B15-7510F4BDBFE0}" srcOrd="1" destOrd="0" presId="urn:microsoft.com/office/officeart/2005/8/layout/orgChart1"/>
    <dgm:cxn modelId="{265267B7-E422-4219-9C82-DDCBAE8C7839}" type="presParOf" srcId="{EF66EE26-6949-BD48-A676-E4CCCBDE2E46}" destId="{762ADCC9-FAB6-BD43-B898-77D7441EDB23}" srcOrd="2" destOrd="0" presId="urn:microsoft.com/office/officeart/2005/8/layout/orgChart1"/>
    <dgm:cxn modelId="{AFF0E5DD-D2BC-400C-A5B8-FFB8277F261D}" type="presParOf" srcId="{DADDA3FF-3E84-F44E-8301-01AC8F2356F6}" destId="{9F35D876-5CDB-2543-965A-6A908834843D}" srcOrd="2" destOrd="0" presId="urn:microsoft.com/office/officeart/2005/8/layout/orgChart1"/>
    <dgm:cxn modelId="{51A1A85F-8647-4CF3-BF72-687F1725813C}" type="presParOf" srcId="{5F6903E6-F57A-564D-AA03-DD05468737B9}" destId="{0CC00D1F-3857-6C41-B8AC-648BAA7CF4FD}" srcOrd="2" destOrd="0" presId="urn:microsoft.com/office/officeart/2005/8/layout/orgChart1"/>
    <dgm:cxn modelId="{5AF7E70F-D713-420D-ABDB-08CEE4226CD5}" type="presParOf" srcId="{5F6903E6-F57A-564D-AA03-DD05468737B9}" destId="{52CABA87-8AB5-0347-9A6A-971C0D10322B}" srcOrd="3" destOrd="0" presId="urn:microsoft.com/office/officeart/2005/8/layout/orgChart1"/>
    <dgm:cxn modelId="{402A17ED-70F5-46E9-AA86-553B90B532B2}" type="presParOf" srcId="{52CABA87-8AB5-0347-9A6A-971C0D10322B}" destId="{F6994E98-B530-F843-ABEE-245FB52825A6}" srcOrd="0" destOrd="0" presId="urn:microsoft.com/office/officeart/2005/8/layout/orgChart1"/>
    <dgm:cxn modelId="{EEB26DFB-5606-45B9-97BA-15B4D77CF6CB}" type="presParOf" srcId="{F6994E98-B530-F843-ABEE-245FB52825A6}" destId="{A62A9869-D295-174B-9997-DC714538F8CD}" srcOrd="0" destOrd="0" presId="urn:microsoft.com/office/officeart/2005/8/layout/orgChart1"/>
    <dgm:cxn modelId="{58F317D3-8368-4A60-940D-BC4A014962EE}" type="presParOf" srcId="{F6994E98-B530-F843-ABEE-245FB52825A6}" destId="{C5E01C60-56DD-354C-9FC5-3BA301869643}" srcOrd="1" destOrd="0" presId="urn:microsoft.com/office/officeart/2005/8/layout/orgChart1"/>
    <dgm:cxn modelId="{F548B300-3516-4FEA-8408-CF95972026CE}" type="presParOf" srcId="{52CABA87-8AB5-0347-9A6A-971C0D10322B}" destId="{2D4A336B-EB4C-C041-947D-4CD28B9E882C}" srcOrd="1" destOrd="0" presId="urn:microsoft.com/office/officeart/2005/8/layout/orgChart1"/>
    <dgm:cxn modelId="{E99E11FC-4598-4F47-B197-460F203C828E}" type="presParOf" srcId="{2D4A336B-EB4C-C041-947D-4CD28B9E882C}" destId="{61D410D0-F555-4C49-8784-553968870631}" srcOrd="0" destOrd="0" presId="urn:microsoft.com/office/officeart/2005/8/layout/orgChart1"/>
    <dgm:cxn modelId="{F0D99895-2B8A-49C4-B69E-E518EB401773}" type="presParOf" srcId="{2D4A336B-EB4C-C041-947D-4CD28B9E882C}" destId="{39C8CD4F-6D4D-2341-93BA-F761B60EB5FD}" srcOrd="1" destOrd="0" presId="urn:microsoft.com/office/officeart/2005/8/layout/orgChart1"/>
    <dgm:cxn modelId="{2D5A8053-B080-440D-BF14-692AFAFA1F05}" type="presParOf" srcId="{39C8CD4F-6D4D-2341-93BA-F761B60EB5FD}" destId="{3F57D9D7-7DA8-3142-9516-4308C7B0D2C0}" srcOrd="0" destOrd="0" presId="urn:microsoft.com/office/officeart/2005/8/layout/orgChart1"/>
    <dgm:cxn modelId="{A6E8D885-C50B-4592-A2A9-D443302443B6}" type="presParOf" srcId="{3F57D9D7-7DA8-3142-9516-4308C7B0D2C0}" destId="{18F133EE-5A30-9D4F-A9F4-20ECCA44DA12}" srcOrd="0" destOrd="0" presId="urn:microsoft.com/office/officeart/2005/8/layout/orgChart1"/>
    <dgm:cxn modelId="{439378B9-B3AD-4611-BA52-BE2EB059709D}" type="presParOf" srcId="{3F57D9D7-7DA8-3142-9516-4308C7B0D2C0}" destId="{01D0F2BB-1695-C246-91EF-BE367B840AC2}" srcOrd="1" destOrd="0" presId="urn:microsoft.com/office/officeart/2005/8/layout/orgChart1"/>
    <dgm:cxn modelId="{CC8C2BEE-CD88-4C72-A427-E3C98D73352D}" type="presParOf" srcId="{39C8CD4F-6D4D-2341-93BA-F761B60EB5FD}" destId="{1FB7DFBA-AD0F-C642-87D3-E946D6CA454A}" srcOrd="1" destOrd="0" presId="urn:microsoft.com/office/officeart/2005/8/layout/orgChart1"/>
    <dgm:cxn modelId="{4FAA1191-3713-4394-8D52-7D2043B829F4}" type="presParOf" srcId="{39C8CD4F-6D4D-2341-93BA-F761B60EB5FD}" destId="{4DC24317-EEF7-5645-8A2B-DC6492295266}" srcOrd="2" destOrd="0" presId="urn:microsoft.com/office/officeart/2005/8/layout/orgChart1"/>
    <dgm:cxn modelId="{B0C54695-FB4B-48F2-9233-C08D3C60899B}" type="presParOf" srcId="{2D4A336B-EB4C-C041-947D-4CD28B9E882C}" destId="{8332A458-E319-A942-AE4C-21F06B0969C5}" srcOrd="2" destOrd="0" presId="urn:microsoft.com/office/officeart/2005/8/layout/orgChart1"/>
    <dgm:cxn modelId="{6061EB8D-74F7-4C73-8928-750A7D78B1CB}" type="presParOf" srcId="{2D4A336B-EB4C-C041-947D-4CD28B9E882C}" destId="{C6D81DE8-FDA2-314C-A607-ADBF6E840011}" srcOrd="3" destOrd="0" presId="urn:microsoft.com/office/officeart/2005/8/layout/orgChart1"/>
    <dgm:cxn modelId="{CB879858-4838-4842-B0AC-4718D95DD40F}" type="presParOf" srcId="{C6D81DE8-FDA2-314C-A607-ADBF6E840011}" destId="{2D86FDD7-0652-7749-B4FE-EBB2B0E66B8B}" srcOrd="0" destOrd="0" presId="urn:microsoft.com/office/officeart/2005/8/layout/orgChart1"/>
    <dgm:cxn modelId="{7DCDCFE0-CE7D-4ADE-87B4-F6B372ED7BD6}" type="presParOf" srcId="{2D86FDD7-0652-7749-B4FE-EBB2B0E66B8B}" destId="{894066F4-C13C-E14B-B565-9B5A0D10E28B}" srcOrd="0" destOrd="0" presId="urn:microsoft.com/office/officeart/2005/8/layout/orgChart1"/>
    <dgm:cxn modelId="{325AF359-D902-4E40-B0BA-0972790E493E}" type="presParOf" srcId="{2D86FDD7-0652-7749-B4FE-EBB2B0E66B8B}" destId="{527FAB02-AB38-2541-8CB7-BEDDB04C3977}" srcOrd="1" destOrd="0" presId="urn:microsoft.com/office/officeart/2005/8/layout/orgChart1"/>
    <dgm:cxn modelId="{56D3DB21-D1C4-4939-92DC-0A6893DD0843}" type="presParOf" srcId="{C6D81DE8-FDA2-314C-A607-ADBF6E840011}" destId="{FEBEDB2B-4616-1541-8666-E3EBD0151DD2}" srcOrd="1" destOrd="0" presId="urn:microsoft.com/office/officeart/2005/8/layout/orgChart1"/>
    <dgm:cxn modelId="{1617E58A-9B45-40CC-A2CF-4E00A0322941}" type="presParOf" srcId="{C6D81DE8-FDA2-314C-A607-ADBF6E840011}" destId="{9DD6C18B-7A52-DB4D-84C6-24CE8D5686DA}" srcOrd="2" destOrd="0" presId="urn:microsoft.com/office/officeart/2005/8/layout/orgChart1"/>
    <dgm:cxn modelId="{D81E55EE-2ED2-437D-9412-25D0C3E63088}" type="presParOf" srcId="{2D4A336B-EB4C-C041-947D-4CD28B9E882C}" destId="{86EF8641-62AA-B847-9349-B8027C381F3C}" srcOrd="4" destOrd="0" presId="urn:microsoft.com/office/officeart/2005/8/layout/orgChart1"/>
    <dgm:cxn modelId="{22AD37CD-9AFF-407D-9DAA-1C0890D0773C}" type="presParOf" srcId="{2D4A336B-EB4C-C041-947D-4CD28B9E882C}" destId="{104B3786-FD88-4F4D-9B7C-AF387BBA70FB}" srcOrd="5" destOrd="0" presId="urn:microsoft.com/office/officeart/2005/8/layout/orgChart1"/>
    <dgm:cxn modelId="{2E3F825D-C07D-4BF1-9276-7A5EB5CAD353}" type="presParOf" srcId="{104B3786-FD88-4F4D-9B7C-AF387BBA70FB}" destId="{AB498727-D34F-5D4D-B757-4A45E96CB922}" srcOrd="0" destOrd="0" presId="urn:microsoft.com/office/officeart/2005/8/layout/orgChart1"/>
    <dgm:cxn modelId="{0F591F73-70D2-4F70-B8BA-85CA10177B73}" type="presParOf" srcId="{AB498727-D34F-5D4D-B757-4A45E96CB922}" destId="{11096D8F-7EDD-A94B-BA7F-4842FD558CE9}" srcOrd="0" destOrd="0" presId="urn:microsoft.com/office/officeart/2005/8/layout/orgChart1"/>
    <dgm:cxn modelId="{C5C9FF5C-C71D-4F25-BD00-8208FB6EC6C8}" type="presParOf" srcId="{AB498727-D34F-5D4D-B757-4A45E96CB922}" destId="{351F6A2D-1445-224F-864F-66B775280B5A}" srcOrd="1" destOrd="0" presId="urn:microsoft.com/office/officeart/2005/8/layout/orgChart1"/>
    <dgm:cxn modelId="{95583DC0-EE78-495C-B0CF-A5A3F58F1EA1}" type="presParOf" srcId="{104B3786-FD88-4F4D-9B7C-AF387BBA70FB}" destId="{E2A71E0E-E6B5-D946-B3EC-8BD8BE7624C2}" srcOrd="1" destOrd="0" presId="urn:microsoft.com/office/officeart/2005/8/layout/orgChart1"/>
    <dgm:cxn modelId="{70B87DC0-71CD-4BB0-BE67-711FF0B0E7DE}" type="presParOf" srcId="{104B3786-FD88-4F4D-9B7C-AF387BBA70FB}" destId="{62264519-4535-9642-A4EA-E3349F625A6A}" srcOrd="2" destOrd="0" presId="urn:microsoft.com/office/officeart/2005/8/layout/orgChart1"/>
    <dgm:cxn modelId="{575AF426-C82D-4EB6-9C91-C291D96C477A}" type="presParOf" srcId="{52CABA87-8AB5-0347-9A6A-971C0D10322B}" destId="{94E01472-E06D-7F48-BEE9-4AFDE70DC955}" srcOrd="2" destOrd="0" presId="urn:microsoft.com/office/officeart/2005/8/layout/orgChart1"/>
    <dgm:cxn modelId="{C2BAE8AD-B912-489C-A8A8-5D2ECF6EDFD8}" type="presParOf" srcId="{5F6903E6-F57A-564D-AA03-DD05468737B9}" destId="{9B0B5BBB-533C-3F43-A66C-70E45BDE5433}" srcOrd="4" destOrd="0" presId="urn:microsoft.com/office/officeart/2005/8/layout/orgChart1"/>
    <dgm:cxn modelId="{B8EF6EC9-AA72-41CC-8453-14D086A6BB62}" type="presParOf" srcId="{5F6903E6-F57A-564D-AA03-DD05468737B9}" destId="{5163FF16-2737-FC44-A5E6-4E0FEE397142}" srcOrd="5" destOrd="0" presId="urn:microsoft.com/office/officeart/2005/8/layout/orgChart1"/>
    <dgm:cxn modelId="{9E5ABB5B-9477-446B-A204-1BCF847E156E}" type="presParOf" srcId="{5163FF16-2737-FC44-A5E6-4E0FEE397142}" destId="{2059384B-33F8-7A46-805D-F8BA61618EE0}" srcOrd="0" destOrd="0" presId="urn:microsoft.com/office/officeart/2005/8/layout/orgChart1"/>
    <dgm:cxn modelId="{5255F945-3C40-4BBE-B698-B191D3AB802A}" type="presParOf" srcId="{2059384B-33F8-7A46-805D-F8BA61618EE0}" destId="{013E3329-4A28-064B-B646-3CC5643C9521}" srcOrd="0" destOrd="0" presId="urn:microsoft.com/office/officeart/2005/8/layout/orgChart1"/>
    <dgm:cxn modelId="{A7E1D65B-DF4E-41AB-87C7-B7E5DB137E2D}" type="presParOf" srcId="{2059384B-33F8-7A46-805D-F8BA61618EE0}" destId="{6530D95E-3D7F-D645-BB8F-B6EBB35D4807}" srcOrd="1" destOrd="0" presId="urn:microsoft.com/office/officeart/2005/8/layout/orgChart1"/>
    <dgm:cxn modelId="{1303F1DF-0C14-4AAE-9775-E30C1314DAF3}" type="presParOf" srcId="{5163FF16-2737-FC44-A5E6-4E0FEE397142}" destId="{DFABB597-EFA5-C04A-B9AE-112270750001}" srcOrd="1" destOrd="0" presId="urn:microsoft.com/office/officeart/2005/8/layout/orgChart1"/>
    <dgm:cxn modelId="{2A5223C8-B597-4AAF-AC97-BC9C3A02957F}" type="presParOf" srcId="{5163FF16-2737-FC44-A5E6-4E0FEE397142}" destId="{BE5C2F8E-00E7-4C4B-AE73-0698EA52DE27}" srcOrd="2" destOrd="0" presId="urn:microsoft.com/office/officeart/2005/8/layout/orgChart1"/>
    <dgm:cxn modelId="{976DA625-A46C-4630-BFFB-89283D06EF89}" type="presParOf" srcId="{5F6903E6-F57A-564D-AA03-DD05468737B9}" destId="{0CDC97DF-4F40-8A47-9551-DF913D0D44DA}" srcOrd="6" destOrd="0" presId="urn:microsoft.com/office/officeart/2005/8/layout/orgChart1"/>
    <dgm:cxn modelId="{1548C590-B8C1-496F-A51E-6D933871D5E4}" type="presParOf" srcId="{5F6903E6-F57A-564D-AA03-DD05468737B9}" destId="{09560308-E118-8B49-9751-40227137E7FD}" srcOrd="7" destOrd="0" presId="urn:microsoft.com/office/officeart/2005/8/layout/orgChart1"/>
    <dgm:cxn modelId="{E29B1F33-F9EA-463D-B06B-9DFE54EFF066}" type="presParOf" srcId="{09560308-E118-8B49-9751-40227137E7FD}" destId="{393A98C7-65D0-A54E-B871-BDB03AFE35BA}" srcOrd="0" destOrd="0" presId="urn:microsoft.com/office/officeart/2005/8/layout/orgChart1"/>
    <dgm:cxn modelId="{FE240E1F-E3C3-4C77-B011-71B9AB6E5224}" type="presParOf" srcId="{393A98C7-65D0-A54E-B871-BDB03AFE35BA}" destId="{6D1CC756-7DBF-9442-BBB9-863D2FAFC628}" srcOrd="0" destOrd="0" presId="urn:microsoft.com/office/officeart/2005/8/layout/orgChart1"/>
    <dgm:cxn modelId="{26AD1670-2E58-4A78-9084-37AE103A38AE}" type="presParOf" srcId="{393A98C7-65D0-A54E-B871-BDB03AFE35BA}" destId="{08ED1923-DB2E-224E-8073-4431646E2843}" srcOrd="1" destOrd="0" presId="urn:microsoft.com/office/officeart/2005/8/layout/orgChart1"/>
    <dgm:cxn modelId="{17501457-B255-49A3-A6FC-6A06BF880C85}" type="presParOf" srcId="{09560308-E118-8B49-9751-40227137E7FD}" destId="{A5A99808-5AB3-8046-9053-87906927EA8A}" srcOrd="1" destOrd="0" presId="urn:microsoft.com/office/officeart/2005/8/layout/orgChart1"/>
    <dgm:cxn modelId="{7C00C7B4-A4B4-4443-B6A7-FFB0D6ECEAAF}" type="presParOf" srcId="{A5A99808-5AB3-8046-9053-87906927EA8A}" destId="{DE5CE3F8-FE05-7E45-93CC-A307F09599ED}" srcOrd="0" destOrd="0" presId="urn:microsoft.com/office/officeart/2005/8/layout/orgChart1"/>
    <dgm:cxn modelId="{EA431124-9642-40F0-B48E-1C5114950862}" type="presParOf" srcId="{A5A99808-5AB3-8046-9053-87906927EA8A}" destId="{37BD174F-11DA-B044-8951-9E3B95736974}" srcOrd="1" destOrd="0" presId="urn:microsoft.com/office/officeart/2005/8/layout/orgChart1"/>
    <dgm:cxn modelId="{6D355EAA-26A5-4DF5-BE1E-1C93EA0A7F2B}" type="presParOf" srcId="{37BD174F-11DA-B044-8951-9E3B95736974}" destId="{43E57D5B-DD5D-784C-A2A8-D41EE7FA1B93}" srcOrd="0" destOrd="0" presId="urn:microsoft.com/office/officeart/2005/8/layout/orgChart1"/>
    <dgm:cxn modelId="{FA63707B-D30C-4405-A6D2-8FF2FC9C5BEC}" type="presParOf" srcId="{43E57D5B-DD5D-784C-A2A8-D41EE7FA1B93}" destId="{B1D5ADD9-A546-E141-8EEB-DC4002B0E27A}" srcOrd="0" destOrd="0" presId="urn:microsoft.com/office/officeart/2005/8/layout/orgChart1"/>
    <dgm:cxn modelId="{878FA0A8-6612-4398-BDA8-6BBA66586FE5}" type="presParOf" srcId="{43E57D5B-DD5D-784C-A2A8-D41EE7FA1B93}" destId="{83A4EA9B-FFDE-6E4D-BBE0-432F02DAE1CA}" srcOrd="1" destOrd="0" presId="urn:microsoft.com/office/officeart/2005/8/layout/orgChart1"/>
    <dgm:cxn modelId="{F980DE03-4FB6-4F21-9EF4-FFC516876C12}" type="presParOf" srcId="{37BD174F-11DA-B044-8951-9E3B95736974}" destId="{FD24D521-4830-A343-9769-D723D96FC511}" srcOrd="1" destOrd="0" presId="urn:microsoft.com/office/officeart/2005/8/layout/orgChart1"/>
    <dgm:cxn modelId="{62034EEC-6343-479A-8F8A-D884669956F3}" type="presParOf" srcId="{37BD174F-11DA-B044-8951-9E3B95736974}" destId="{1C00BA8A-EEEF-1543-8EB5-4E7C2DA4A40C}" srcOrd="2" destOrd="0" presId="urn:microsoft.com/office/officeart/2005/8/layout/orgChart1"/>
    <dgm:cxn modelId="{E59D0D64-07CE-4B1F-91C7-A86C767E8A2C}" type="presParOf" srcId="{A5A99808-5AB3-8046-9053-87906927EA8A}" destId="{17667F60-6414-8443-9E2A-E31F02C15AEB}" srcOrd="2" destOrd="0" presId="urn:microsoft.com/office/officeart/2005/8/layout/orgChart1"/>
    <dgm:cxn modelId="{93964E93-37CC-472B-BAC5-A342C3045DBD}" type="presParOf" srcId="{A5A99808-5AB3-8046-9053-87906927EA8A}" destId="{76E5154D-2910-324B-B95D-D4F4DF41B836}" srcOrd="3" destOrd="0" presId="urn:microsoft.com/office/officeart/2005/8/layout/orgChart1"/>
    <dgm:cxn modelId="{AC470CC4-EC73-45E1-8525-193FA86D80E8}" type="presParOf" srcId="{76E5154D-2910-324B-B95D-D4F4DF41B836}" destId="{395953B4-CA60-914D-80C6-0D9A2D67A387}" srcOrd="0" destOrd="0" presId="urn:microsoft.com/office/officeart/2005/8/layout/orgChart1"/>
    <dgm:cxn modelId="{F7ABF706-CD02-43BD-99D5-6D4BD6296F88}" type="presParOf" srcId="{395953B4-CA60-914D-80C6-0D9A2D67A387}" destId="{F4492D31-06E1-4E42-AD4A-20BA680106D7}" srcOrd="0" destOrd="0" presId="urn:microsoft.com/office/officeart/2005/8/layout/orgChart1"/>
    <dgm:cxn modelId="{479919D1-AFAF-4390-8731-3EFFAE590A46}" type="presParOf" srcId="{395953B4-CA60-914D-80C6-0D9A2D67A387}" destId="{E49B1BB0-EDED-C145-B566-42345E7FB522}" srcOrd="1" destOrd="0" presId="urn:microsoft.com/office/officeart/2005/8/layout/orgChart1"/>
    <dgm:cxn modelId="{91017C17-1E6D-4111-A76D-4030FB57AD1C}" type="presParOf" srcId="{76E5154D-2910-324B-B95D-D4F4DF41B836}" destId="{DEB7940E-DC6C-4047-A76D-C3B0F68A080C}" srcOrd="1" destOrd="0" presId="urn:microsoft.com/office/officeart/2005/8/layout/orgChart1"/>
    <dgm:cxn modelId="{26B24484-DACF-49BC-BDFC-58F335883A3C}" type="presParOf" srcId="{76E5154D-2910-324B-B95D-D4F4DF41B836}" destId="{B356503D-4CF0-9944-A360-16FEA066001C}" srcOrd="2" destOrd="0" presId="urn:microsoft.com/office/officeart/2005/8/layout/orgChart1"/>
    <dgm:cxn modelId="{8670504B-325B-4A2A-9612-28CAA1068970}" type="presParOf" srcId="{A5A99808-5AB3-8046-9053-87906927EA8A}" destId="{8664A3BF-9CA4-354E-B200-20FF5309BE20}" srcOrd="4" destOrd="0" presId="urn:microsoft.com/office/officeart/2005/8/layout/orgChart1"/>
    <dgm:cxn modelId="{355EC1D5-1932-46F6-93B4-743F8F71393D}" type="presParOf" srcId="{A5A99808-5AB3-8046-9053-87906927EA8A}" destId="{DEF0CC9A-19C8-1D48-B7BE-6B9EA3B85EAC}" srcOrd="5" destOrd="0" presId="urn:microsoft.com/office/officeart/2005/8/layout/orgChart1"/>
    <dgm:cxn modelId="{629E8D60-0177-4CFB-B6EB-EE2264BB48F1}" type="presParOf" srcId="{DEF0CC9A-19C8-1D48-B7BE-6B9EA3B85EAC}" destId="{533C2A1C-8E7A-9542-9F89-30E17D57FEAF}" srcOrd="0" destOrd="0" presId="urn:microsoft.com/office/officeart/2005/8/layout/orgChart1"/>
    <dgm:cxn modelId="{5E6D8D8F-1396-4268-B9D9-170814567A5C}" type="presParOf" srcId="{533C2A1C-8E7A-9542-9F89-30E17D57FEAF}" destId="{FBD450F9-FD4E-234C-A08F-F55E39AAA9AF}" srcOrd="0" destOrd="0" presId="urn:microsoft.com/office/officeart/2005/8/layout/orgChart1"/>
    <dgm:cxn modelId="{DE3FC4A6-421D-4777-BB41-12FB32E7E5BB}" type="presParOf" srcId="{533C2A1C-8E7A-9542-9F89-30E17D57FEAF}" destId="{8BA44AA1-D551-5E41-BE4F-0383837EE790}" srcOrd="1" destOrd="0" presId="urn:microsoft.com/office/officeart/2005/8/layout/orgChart1"/>
    <dgm:cxn modelId="{585CE98D-D9AA-4D9A-8D6D-5BC743A676F6}" type="presParOf" srcId="{DEF0CC9A-19C8-1D48-B7BE-6B9EA3B85EAC}" destId="{9EE68B4E-5D66-2441-9CF6-D6152CA6E21D}" srcOrd="1" destOrd="0" presId="urn:microsoft.com/office/officeart/2005/8/layout/orgChart1"/>
    <dgm:cxn modelId="{58516E74-780A-4A20-BB7F-C265A7B27B23}" type="presParOf" srcId="{DEF0CC9A-19C8-1D48-B7BE-6B9EA3B85EAC}" destId="{6917B12D-8D7A-E84E-8B0F-7828DE03949F}" srcOrd="2" destOrd="0" presId="urn:microsoft.com/office/officeart/2005/8/layout/orgChart1"/>
    <dgm:cxn modelId="{7A64EC27-7BC5-4C9F-95A9-3702BFC23E4F}" type="presParOf" srcId="{09560308-E118-8B49-9751-40227137E7FD}" destId="{BBFDBA66-D84E-E94C-8AC0-DB4495972786}" srcOrd="2" destOrd="0" presId="urn:microsoft.com/office/officeart/2005/8/layout/orgChart1"/>
    <dgm:cxn modelId="{C92C597E-C5A5-47A9-8AE3-4B90B772D3A4}" type="presParOf" srcId="{5F6903E6-F57A-564D-AA03-DD05468737B9}" destId="{808AEA47-9732-4F41-9ADA-DCF7AFC441B0}" srcOrd="8" destOrd="0" presId="urn:microsoft.com/office/officeart/2005/8/layout/orgChart1"/>
    <dgm:cxn modelId="{6213F735-DB5A-4056-9548-DCB6304D3B4F}" type="presParOf" srcId="{5F6903E6-F57A-564D-AA03-DD05468737B9}" destId="{1535BE11-BE56-124B-A4C9-89C1BBCFC091}" srcOrd="9" destOrd="0" presId="urn:microsoft.com/office/officeart/2005/8/layout/orgChart1"/>
    <dgm:cxn modelId="{3178FC34-8CA4-4FFE-B3F7-412A55EAE27D}" type="presParOf" srcId="{1535BE11-BE56-124B-A4C9-89C1BBCFC091}" destId="{D03317B4-E98B-964A-A14B-CDA0424A4618}" srcOrd="0" destOrd="0" presId="urn:microsoft.com/office/officeart/2005/8/layout/orgChart1"/>
    <dgm:cxn modelId="{CF0FC6D3-52A3-4D7F-8A8C-97BAEE75A695}" type="presParOf" srcId="{D03317B4-E98B-964A-A14B-CDA0424A4618}" destId="{79D6303D-D86F-C144-9B03-B27ECE9E9768}" srcOrd="0" destOrd="0" presId="urn:microsoft.com/office/officeart/2005/8/layout/orgChart1"/>
    <dgm:cxn modelId="{2831E2BF-1750-4977-9697-283229B89CBC}" type="presParOf" srcId="{D03317B4-E98B-964A-A14B-CDA0424A4618}" destId="{946FF9B9-BEE1-1346-9505-96E933FB04F5}" srcOrd="1" destOrd="0" presId="urn:microsoft.com/office/officeart/2005/8/layout/orgChart1"/>
    <dgm:cxn modelId="{58C51990-B546-4A1D-9E45-A2B021DDAD4E}" type="presParOf" srcId="{1535BE11-BE56-124B-A4C9-89C1BBCFC091}" destId="{AE8B0D60-2ED4-1142-A79D-9C271C6BA7CA}" srcOrd="1" destOrd="0" presId="urn:microsoft.com/office/officeart/2005/8/layout/orgChart1"/>
    <dgm:cxn modelId="{95DF38AB-5E7E-4F62-9D06-ED40086D40D2}" type="presParOf" srcId="{AE8B0D60-2ED4-1142-A79D-9C271C6BA7CA}" destId="{86EFF483-7E9E-2145-90A0-3F8F752B00D0}" srcOrd="0" destOrd="0" presId="urn:microsoft.com/office/officeart/2005/8/layout/orgChart1"/>
    <dgm:cxn modelId="{CDFC7C79-426D-46F7-A868-A7C7BDDE3D40}" type="presParOf" srcId="{AE8B0D60-2ED4-1142-A79D-9C271C6BA7CA}" destId="{DDAEF177-5503-154C-B589-D81E94EABDD5}" srcOrd="1" destOrd="0" presId="urn:microsoft.com/office/officeart/2005/8/layout/orgChart1"/>
    <dgm:cxn modelId="{B34B91FE-0972-463B-A619-77E927BA6FF9}" type="presParOf" srcId="{DDAEF177-5503-154C-B589-D81E94EABDD5}" destId="{F1B33817-8DD7-1846-85B3-C34713B1BC07}" srcOrd="0" destOrd="0" presId="urn:microsoft.com/office/officeart/2005/8/layout/orgChart1"/>
    <dgm:cxn modelId="{CB25A1C7-C609-4FDE-86EB-3A7514ADE74A}" type="presParOf" srcId="{F1B33817-8DD7-1846-85B3-C34713B1BC07}" destId="{9F4E9602-3F5B-A84B-AB0E-D902E774C227}" srcOrd="0" destOrd="0" presId="urn:microsoft.com/office/officeart/2005/8/layout/orgChart1"/>
    <dgm:cxn modelId="{C3280334-27AA-4013-871C-F6561686803F}" type="presParOf" srcId="{F1B33817-8DD7-1846-85B3-C34713B1BC07}" destId="{7EC680C2-672C-0C47-98CF-59E4F820C983}" srcOrd="1" destOrd="0" presId="urn:microsoft.com/office/officeart/2005/8/layout/orgChart1"/>
    <dgm:cxn modelId="{29C20521-B10C-434C-ADE3-547332684BB8}" type="presParOf" srcId="{DDAEF177-5503-154C-B589-D81E94EABDD5}" destId="{02381FF7-6DF8-3F46-AD89-2E5C73379D9E}" srcOrd="1" destOrd="0" presId="urn:microsoft.com/office/officeart/2005/8/layout/orgChart1"/>
    <dgm:cxn modelId="{EDA0298B-4579-4A1E-8693-8E8257362E99}" type="presParOf" srcId="{DDAEF177-5503-154C-B589-D81E94EABDD5}" destId="{049B82F5-0AD4-ED40-8984-59465F359A2A}" srcOrd="2" destOrd="0" presId="urn:microsoft.com/office/officeart/2005/8/layout/orgChart1"/>
    <dgm:cxn modelId="{3E2B7A83-D734-4618-9704-3DAA6C445615}" type="presParOf" srcId="{AE8B0D60-2ED4-1142-A79D-9C271C6BA7CA}" destId="{E575B34A-7EEB-1549-98FD-8FFAADFEEB63}" srcOrd="2" destOrd="0" presId="urn:microsoft.com/office/officeart/2005/8/layout/orgChart1"/>
    <dgm:cxn modelId="{AB5068D9-3343-4E79-946B-45FE2F7F4F01}" type="presParOf" srcId="{AE8B0D60-2ED4-1142-A79D-9C271C6BA7CA}" destId="{27E7978A-F77F-F849-B9D6-A9D5B89C4F65}" srcOrd="3" destOrd="0" presId="urn:microsoft.com/office/officeart/2005/8/layout/orgChart1"/>
    <dgm:cxn modelId="{24B1EBD4-6F94-4851-BE16-B7C57E285212}" type="presParOf" srcId="{27E7978A-F77F-F849-B9D6-A9D5B89C4F65}" destId="{DCF4C857-FAAC-6D46-8EA8-13FBEEDF0AE0}" srcOrd="0" destOrd="0" presId="urn:microsoft.com/office/officeart/2005/8/layout/orgChart1"/>
    <dgm:cxn modelId="{78E5B1EB-26B7-4829-8DD7-7F8BA8EDCD88}" type="presParOf" srcId="{DCF4C857-FAAC-6D46-8EA8-13FBEEDF0AE0}" destId="{A1C1FDC0-A92E-134E-BCA4-0549EBC9F8E9}" srcOrd="0" destOrd="0" presId="urn:microsoft.com/office/officeart/2005/8/layout/orgChart1"/>
    <dgm:cxn modelId="{15EAE8AD-B582-47B4-9860-A6A8D13444A0}" type="presParOf" srcId="{DCF4C857-FAAC-6D46-8EA8-13FBEEDF0AE0}" destId="{D617ECF4-43B5-1944-A6CA-D51ADC781328}" srcOrd="1" destOrd="0" presId="urn:microsoft.com/office/officeart/2005/8/layout/orgChart1"/>
    <dgm:cxn modelId="{071B9939-5A07-459E-AABF-5C7CFC1EF943}" type="presParOf" srcId="{27E7978A-F77F-F849-B9D6-A9D5B89C4F65}" destId="{0A206FF2-D60F-D94F-A189-7B084D0CD712}" srcOrd="1" destOrd="0" presId="urn:microsoft.com/office/officeart/2005/8/layout/orgChart1"/>
    <dgm:cxn modelId="{7A2CB44D-33F3-4288-A2C5-6A6A7CBF65AE}" type="presParOf" srcId="{27E7978A-F77F-F849-B9D6-A9D5B89C4F65}" destId="{5F617D9D-A914-DC45-9989-A2FA568CBD28}" srcOrd="2" destOrd="0" presId="urn:microsoft.com/office/officeart/2005/8/layout/orgChart1"/>
    <dgm:cxn modelId="{5DDEE58E-4BE4-4BA1-95BE-4A0A7E5F6A9C}" type="presParOf" srcId="{AE8B0D60-2ED4-1142-A79D-9C271C6BA7CA}" destId="{FC6F6ABD-F002-1B4F-8845-1287D7763972}" srcOrd="4" destOrd="0" presId="urn:microsoft.com/office/officeart/2005/8/layout/orgChart1"/>
    <dgm:cxn modelId="{C9684455-4F06-4073-BC9E-63BBDD8623A3}" type="presParOf" srcId="{AE8B0D60-2ED4-1142-A79D-9C271C6BA7CA}" destId="{B25A0257-FD5D-9F40-8F4B-3DA8ABCDDFAC}" srcOrd="5" destOrd="0" presId="urn:microsoft.com/office/officeart/2005/8/layout/orgChart1"/>
    <dgm:cxn modelId="{2E141718-AAB4-41EF-BBD4-C9A0000F1C47}" type="presParOf" srcId="{B25A0257-FD5D-9F40-8F4B-3DA8ABCDDFAC}" destId="{072749CB-9CAE-6642-92EB-57765C692DD7}" srcOrd="0" destOrd="0" presId="urn:microsoft.com/office/officeart/2005/8/layout/orgChart1"/>
    <dgm:cxn modelId="{0DF3E6C8-36E1-42B5-9A12-83A9EAAFFBF7}" type="presParOf" srcId="{072749CB-9CAE-6642-92EB-57765C692DD7}" destId="{B00F9C76-4FB8-E14E-8FCB-58D202AFDE73}" srcOrd="0" destOrd="0" presId="urn:microsoft.com/office/officeart/2005/8/layout/orgChart1"/>
    <dgm:cxn modelId="{CFB4C94D-6361-47E5-A58E-6BA98DE950FE}" type="presParOf" srcId="{072749CB-9CAE-6642-92EB-57765C692DD7}" destId="{E2907EFB-3C90-3C46-9546-D80F37EC6C98}" srcOrd="1" destOrd="0" presId="urn:microsoft.com/office/officeart/2005/8/layout/orgChart1"/>
    <dgm:cxn modelId="{224DF92E-FFC3-4047-BCE0-42C614DBF6F4}" type="presParOf" srcId="{B25A0257-FD5D-9F40-8F4B-3DA8ABCDDFAC}" destId="{97DB82BF-D611-CD4F-9D1D-9195BD83E741}" srcOrd="1" destOrd="0" presId="urn:microsoft.com/office/officeart/2005/8/layout/orgChart1"/>
    <dgm:cxn modelId="{8979D4FC-51A0-4C4D-B296-69C5692CE08E}" type="presParOf" srcId="{B25A0257-FD5D-9F40-8F4B-3DA8ABCDDFAC}" destId="{880AEB11-F936-4A48-AFE7-D75970BDDFCF}" srcOrd="2" destOrd="0" presId="urn:microsoft.com/office/officeart/2005/8/layout/orgChart1"/>
    <dgm:cxn modelId="{E133CF12-51DB-439E-A9B6-576EAA7D8DFC}" type="presParOf" srcId="{AE8B0D60-2ED4-1142-A79D-9C271C6BA7CA}" destId="{52CA8F23-306C-334C-98FA-7E5D188F2694}" srcOrd="6" destOrd="0" presId="urn:microsoft.com/office/officeart/2005/8/layout/orgChart1"/>
    <dgm:cxn modelId="{55CD4F27-4BE2-4127-B318-DE0DAEEC02E1}" type="presParOf" srcId="{AE8B0D60-2ED4-1142-A79D-9C271C6BA7CA}" destId="{241EC614-FA7E-F946-814F-DDAB1E4E3B8E}" srcOrd="7" destOrd="0" presId="urn:microsoft.com/office/officeart/2005/8/layout/orgChart1"/>
    <dgm:cxn modelId="{078B4130-3923-47EB-B67A-80490FE12197}" type="presParOf" srcId="{241EC614-FA7E-F946-814F-DDAB1E4E3B8E}" destId="{4CCA42B3-BBCA-E243-93EA-75E192CEA5C6}" srcOrd="0" destOrd="0" presId="urn:microsoft.com/office/officeart/2005/8/layout/orgChart1"/>
    <dgm:cxn modelId="{F51B091E-3CDB-4BA7-A6AE-E9D20848F6A3}" type="presParOf" srcId="{4CCA42B3-BBCA-E243-93EA-75E192CEA5C6}" destId="{E9794DA0-CD30-074F-B9E7-BA1DA063E115}" srcOrd="0" destOrd="0" presId="urn:microsoft.com/office/officeart/2005/8/layout/orgChart1"/>
    <dgm:cxn modelId="{6E08EF88-C81B-4248-9043-9F936F030577}" type="presParOf" srcId="{4CCA42B3-BBCA-E243-93EA-75E192CEA5C6}" destId="{00F466F2-53FA-2947-8CC2-F28B228799F7}" srcOrd="1" destOrd="0" presId="urn:microsoft.com/office/officeart/2005/8/layout/orgChart1"/>
    <dgm:cxn modelId="{20B30A9A-2691-4ACC-833F-942D9023BEBB}" type="presParOf" srcId="{241EC614-FA7E-F946-814F-DDAB1E4E3B8E}" destId="{E0CE7284-3D40-A04E-B230-63ED81DF1E52}" srcOrd="1" destOrd="0" presId="urn:microsoft.com/office/officeart/2005/8/layout/orgChart1"/>
    <dgm:cxn modelId="{691AF634-4A2F-4F0B-8DC3-15B003A0D082}" type="presParOf" srcId="{241EC614-FA7E-F946-814F-DDAB1E4E3B8E}" destId="{2DF0C198-B76D-A041-94CC-837E42B19798}" srcOrd="2" destOrd="0" presId="urn:microsoft.com/office/officeart/2005/8/layout/orgChart1"/>
    <dgm:cxn modelId="{73CDC29B-444B-4B28-966F-56A6B2B4E7FA}" type="presParOf" srcId="{1535BE11-BE56-124B-A4C9-89C1BBCFC091}" destId="{881ED7FF-9AB5-1C4C-AD08-09B0476B0660}" srcOrd="2" destOrd="0" presId="urn:microsoft.com/office/officeart/2005/8/layout/orgChart1"/>
    <dgm:cxn modelId="{68B2993D-BFC8-44B5-A6F5-5ACF73F210C0}" type="presParOf" srcId="{5F6903E6-F57A-564D-AA03-DD05468737B9}" destId="{7E9B7BEB-B531-EB42-A1C5-2F1BB10C5927}" srcOrd="10" destOrd="0" presId="urn:microsoft.com/office/officeart/2005/8/layout/orgChart1"/>
    <dgm:cxn modelId="{AED78DFA-6283-483C-A5A7-2C3F8EE401BA}" type="presParOf" srcId="{5F6903E6-F57A-564D-AA03-DD05468737B9}" destId="{4EB33CFA-2A21-0843-B6DB-8307EC7CF280}" srcOrd="11" destOrd="0" presId="urn:microsoft.com/office/officeart/2005/8/layout/orgChart1"/>
    <dgm:cxn modelId="{130A942E-D2A4-4FD5-B2EF-C6FFFE822313}" type="presParOf" srcId="{4EB33CFA-2A21-0843-B6DB-8307EC7CF280}" destId="{ADE1D4D0-515D-A24E-ADCB-4436759E1F76}" srcOrd="0" destOrd="0" presId="urn:microsoft.com/office/officeart/2005/8/layout/orgChart1"/>
    <dgm:cxn modelId="{D17C5FFD-40A1-4E2E-B1ED-28F8E623ADE9}" type="presParOf" srcId="{ADE1D4D0-515D-A24E-ADCB-4436759E1F76}" destId="{9AE37012-6A5A-3B43-8A2D-7649767DEB26}" srcOrd="0" destOrd="0" presId="urn:microsoft.com/office/officeart/2005/8/layout/orgChart1"/>
    <dgm:cxn modelId="{B93A8D03-1D16-4D80-887F-C2BDA6571AE5}" type="presParOf" srcId="{ADE1D4D0-515D-A24E-ADCB-4436759E1F76}" destId="{88F3B788-B262-A448-BD69-94A0482806E4}" srcOrd="1" destOrd="0" presId="urn:microsoft.com/office/officeart/2005/8/layout/orgChart1"/>
    <dgm:cxn modelId="{84877E4A-1D80-4588-A62C-0CED8CC415E3}" type="presParOf" srcId="{4EB33CFA-2A21-0843-B6DB-8307EC7CF280}" destId="{CE68E832-0675-FE45-AD16-242FA262FD89}" srcOrd="1" destOrd="0" presId="urn:microsoft.com/office/officeart/2005/8/layout/orgChart1"/>
    <dgm:cxn modelId="{92110603-39B2-4666-8D5E-7727F2886E1F}" type="presParOf" srcId="{CE68E832-0675-FE45-AD16-242FA262FD89}" destId="{54DDDC93-700C-6141-B76F-97C0429B5C49}" srcOrd="0" destOrd="0" presId="urn:microsoft.com/office/officeart/2005/8/layout/orgChart1"/>
    <dgm:cxn modelId="{E087A0A0-4192-4952-AD8D-EE80734B6DCF}" type="presParOf" srcId="{CE68E832-0675-FE45-AD16-242FA262FD89}" destId="{B3E4D2B1-7562-A94F-8C88-B27D7720B65E}" srcOrd="1" destOrd="0" presId="urn:microsoft.com/office/officeart/2005/8/layout/orgChart1"/>
    <dgm:cxn modelId="{8B390CBB-03BB-4BC0-B1E0-E890F88CCEA1}" type="presParOf" srcId="{B3E4D2B1-7562-A94F-8C88-B27D7720B65E}" destId="{3E3B11C9-B445-CA4A-85D1-3089DC40E6AE}" srcOrd="0" destOrd="0" presId="urn:microsoft.com/office/officeart/2005/8/layout/orgChart1"/>
    <dgm:cxn modelId="{00352A97-B48A-42CE-B3E3-56423D49EF32}" type="presParOf" srcId="{3E3B11C9-B445-CA4A-85D1-3089DC40E6AE}" destId="{68258C23-A2A3-1640-907C-4D483B70C8BC}" srcOrd="0" destOrd="0" presId="urn:microsoft.com/office/officeart/2005/8/layout/orgChart1"/>
    <dgm:cxn modelId="{8A47722E-B771-481B-A593-CA533669D94D}" type="presParOf" srcId="{3E3B11C9-B445-CA4A-85D1-3089DC40E6AE}" destId="{36B831D5-B35E-3F4A-9CE2-143F2E026150}" srcOrd="1" destOrd="0" presId="urn:microsoft.com/office/officeart/2005/8/layout/orgChart1"/>
    <dgm:cxn modelId="{024D6CAA-61EC-4B4B-9FCB-51B18B72FF38}" type="presParOf" srcId="{B3E4D2B1-7562-A94F-8C88-B27D7720B65E}" destId="{35ED7383-1AC3-3E4C-A943-43242A24AD4F}" srcOrd="1" destOrd="0" presId="urn:microsoft.com/office/officeart/2005/8/layout/orgChart1"/>
    <dgm:cxn modelId="{EE524BAB-FFB8-4558-9D3B-E2C573175A04}" type="presParOf" srcId="{B3E4D2B1-7562-A94F-8C88-B27D7720B65E}" destId="{B5731F0A-E1CF-7641-B064-4AB3936EDD63}" srcOrd="2" destOrd="0" presId="urn:microsoft.com/office/officeart/2005/8/layout/orgChart1"/>
    <dgm:cxn modelId="{D852485E-CEBD-4CC2-A2EE-6FB4FF4A9DFC}" type="presParOf" srcId="{CE68E832-0675-FE45-AD16-242FA262FD89}" destId="{95B2803D-7E99-9C46-88F7-C68E5C7EE13B}" srcOrd="2" destOrd="0" presId="urn:microsoft.com/office/officeart/2005/8/layout/orgChart1"/>
    <dgm:cxn modelId="{30BDCAB4-8F43-420C-AD94-1A56000B4AE0}" type="presParOf" srcId="{CE68E832-0675-FE45-AD16-242FA262FD89}" destId="{62E2B03E-389D-B341-9840-F21658C4FBD4}" srcOrd="3" destOrd="0" presId="urn:microsoft.com/office/officeart/2005/8/layout/orgChart1"/>
    <dgm:cxn modelId="{E2CACAAC-8032-4EF9-A593-73F9166BA4C9}" type="presParOf" srcId="{62E2B03E-389D-B341-9840-F21658C4FBD4}" destId="{CC4DAE6C-5891-8F46-96EA-460F96FD39D3}" srcOrd="0" destOrd="0" presId="urn:microsoft.com/office/officeart/2005/8/layout/orgChart1"/>
    <dgm:cxn modelId="{A9FC79EF-BBEE-49F0-92AB-0E3566906269}" type="presParOf" srcId="{CC4DAE6C-5891-8F46-96EA-460F96FD39D3}" destId="{37434863-238A-7440-A2A9-BC399ED92A4F}" srcOrd="0" destOrd="0" presId="urn:microsoft.com/office/officeart/2005/8/layout/orgChart1"/>
    <dgm:cxn modelId="{BB43D31F-1C8F-421F-A9F9-4FC90B6C081A}" type="presParOf" srcId="{CC4DAE6C-5891-8F46-96EA-460F96FD39D3}" destId="{2714CED6-FB07-C743-A8E9-1886955CFFCC}" srcOrd="1" destOrd="0" presId="urn:microsoft.com/office/officeart/2005/8/layout/orgChart1"/>
    <dgm:cxn modelId="{81AAF30D-B25F-4F8B-94E6-27470219DE3C}" type="presParOf" srcId="{62E2B03E-389D-B341-9840-F21658C4FBD4}" destId="{856415DB-C033-CB43-AB89-04D1283163EF}" srcOrd="1" destOrd="0" presId="urn:microsoft.com/office/officeart/2005/8/layout/orgChart1"/>
    <dgm:cxn modelId="{FB22FA7B-60A5-4477-8276-BE2EA9431C68}" type="presParOf" srcId="{62E2B03E-389D-B341-9840-F21658C4FBD4}" destId="{28326259-9459-BD44-ACEB-10D543563D54}" srcOrd="2" destOrd="0" presId="urn:microsoft.com/office/officeart/2005/8/layout/orgChart1"/>
    <dgm:cxn modelId="{9B721B5B-F6D5-402C-8F63-98F52A7A57CB}" type="presParOf" srcId="{4EB33CFA-2A21-0843-B6DB-8307EC7CF280}" destId="{0F86AEBB-633E-9E4E-8735-46180D54A719}" srcOrd="2" destOrd="0" presId="urn:microsoft.com/office/officeart/2005/8/layout/orgChart1"/>
    <dgm:cxn modelId="{77A7264D-0E78-4243-9328-2792B2F22A16}" type="presParOf" srcId="{1432002D-F9AE-F745-8AFE-8FEEFA8E4B68}" destId="{92E24F2B-F285-4146-9D11-3FA7EC2E6E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1A00C7-691C-9B49-B7D0-6A6776F17D6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2FFF2-E703-1A45-B7F5-F192AE017E91}">
      <dgm:prSet phldrT="[Text]" custT="1"/>
      <dgm:spPr/>
      <dgm:t>
        <a:bodyPr/>
        <a:lstStyle/>
        <a:p>
          <a:r>
            <a:rPr lang="en-US" sz="800" dirty="0" smtClean="0"/>
            <a:t>Briefkopfelement [1]</a:t>
          </a:r>
          <a:endParaRPr lang="en-US" sz="800" dirty="0"/>
        </a:p>
      </dgm:t>
    </dgm:pt>
    <dgm:pt modelId="{81A871FA-C007-8244-8D62-F8453D89293F}" type="parTrans" cxnId="{1CEDAAD7-DB18-B64C-B4D3-9FD82FDB49D7}">
      <dgm:prSet/>
      <dgm:spPr/>
      <dgm:t>
        <a:bodyPr/>
        <a:lstStyle/>
        <a:p>
          <a:endParaRPr lang="en-US"/>
        </a:p>
      </dgm:t>
    </dgm:pt>
    <dgm:pt modelId="{FE05E078-83CD-CB47-8FD9-F7A65AA8A97F}" type="sibTrans" cxnId="{1CEDAAD7-DB18-B64C-B4D3-9FD82FDB49D7}">
      <dgm:prSet/>
      <dgm:spPr/>
      <dgm:t>
        <a:bodyPr/>
        <a:lstStyle/>
        <a:p>
          <a:endParaRPr lang="en-US"/>
        </a:p>
      </dgm:t>
    </dgm:pt>
    <dgm:pt modelId="{7C1DD4C9-6E61-A94D-BE2F-607AA1D7A31C}">
      <dgm:prSet phldrT="[Text]" custT="1"/>
      <dgm:spPr/>
      <dgm:t>
        <a:bodyPr/>
        <a:lstStyle/>
        <a:p>
          <a:r>
            <a:rPr lang="en-US" sz="800" dirty="0" smtClean="0"/>
            <a:t>Kontaktinformation [11]</a:t>
          </a:r>
          <a:endParaRPr lang="en-US" sz="800" dirty="0"/>
        </a:p>
      </dgm:t>
    </dgm:pt>
    <dgm:pt modelId="{EF3CF479-4F27-6246-8B66-6CA953EC2749}" type="parTrans" cxnId="{E2BD1976-FAD0-1647-8E5F-3D62A1172BE2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B3F8171-1510-A745-ACF1-55745CD5CE3B}" type="sibTrans" cxnId="{E2BD1976-FAD0-1647-8E5F-3D62A1172BE2}">
      <dgm:prSet/>
      <dgm:spPr/>
      <dgm:t>
        <a:bodyPr/>
        <a:lstStyle/>
        <a:p>
          <a:endParaRPr lang="en-US"/>
        </a:p>
      </dgm:t>
    </dgm:pt>
    <dgm:pt modelId="{DC5F4C98-F7A6-834D-8199-C6DE85392782}">
      <dgm:prSet phldrT="[Text]" custT="1"/>
      <dgm:spPr/>
      <dgm:t>
        <a:bodyPr/>
        <a:lstStyle/>
        <a:p>
          <a:r>
            <a:rPr lang="en-US" sz="800" dirty="0" smtClean="0"/>
            <a:t>Datum etc. [12]</a:t>
          </a:r>
          <a:endParaRPr lang="en-US" sz="800" dirty="0"/>
        </a:p>
      </dgm:t>
    </dgm:pt>
    <dgm:pt modelId="{9898E29E-82CB-D945-82CA-082720C07B45}" type="parTrans" cxnId="{1B29794C-D125-F94C-B06D-7CF0D9B3BF05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9CD88431-FB01-4A42-B694-3B963A6D0B86}" type="sibTrans" cxnId="{1B29794C-D125-F94C-B06D-7CF0D9B3BF05}">
      <dgm:prSet/>
      <dgm:spPr/>
      <dgm:t>
        <a:bodyPr/>
        <a:lstStyle/>
        <a:p>
          <a:endParaRPr lang="en-US"/>
        </a:p>
      </dgm:t>
    </dgm:pt>
    <dgm:pt modelId="{37538C5A-4899-D945-9FA7-508F7E5B7BCC}">
      <dgm:prSet phldrT="[Text]" custT="1"/>
      <dgm:spPr/>
      <dgm:t>
        <a:bodyPr/>
        <a:lstStyle/>
        <a:p>
          <a:r>
            <a:rPr lang="en-US" sz="800" dirty="0" smtClean="0"/>
            <a:t>Ort [13]</a:t>
          </a:r>
          <a:endParaRPr lang="en-US" sz="800" dirty="0"/>
        </a:p>
      </dgm:t>
    </dgm:pt>
    <dgm:pt modelId="{CB59C461-D618-E44C-AC9E-E98C08A07FCB}" type="parTrans" cxnId="{657BBA70-930C-0C42-AE42-F08F31BB2BFF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068A7A19-DE61-C744-8D83-9FCFBE5C6B90}" type="sibTrans" cxnId="{657BBA70-930C-0C42-AE42-F08F31BB2BFF}">
      <dgm:prSet/>
      <dgm:spPr/>
      <dgm:t>
        <a:bodyPr/>
        <a:lstStyle/>
        <a:p>
          <a:endParaRPr lang="en-US"/>
        </a:p>
      </dgm:t>
    </dgm:pt>
    <dgm:pt modelId="{BEA48A63-F2DB-D140-981E-AE6E9F81C3FC}">
      <dgm:prSet phldrT="[Text]" custT="1"/>
      <dgm:spPr/>
      <dgm:t>
        <a:bodyPr/>
        <a:lstStyle/>
        <a:p>
          <a:r>
            <a:rPr lang="en-US" sz="800" dirty="0" smtClean="0"/>
            <a:t>Inhalt [14]</a:t>
          </a:r>
          <a:endParaRPr lang="en-US" sz="800" dirty="0"/>
        </a:p>
      </dgm:t>
    </dgm:pt>
    <dgm:pt modelId="{BD6A5067-384B-9F4E-BB8C-47448A5A0F6B}" type="parTrans" cxnId="{0DD124DB-54A4-184D-8EFA-141AE1379A95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E51B5D3E-6269-2A48-B6EA-60895162AE72}" type="sibTrans" cxnId="{0DD124DB-54A4-184D-8EFA-141AE1379A95}">
      <dgm:prSet/>
      <dgm:spPr/>
      <dgm:t>
        <a:bodyPr/>
        <a:lstStyle/>
        <a:p>
          <a:endParaRPr lang="en-US"/>
        </a:p>
      </dgm:t>
    </dgm:pt>
    <dgm:pt modelId="{96AA0A07-D9A4-7C40-AB2E-0F61B5433530}">
      <dgm:prSet phldrT="[Text]" custT="1"/>
      <dgm:spPr/>
      <dgm:t>
        <a:bodyPr/>
        <a:lstStyle/>
        <a:p>
          <a:r>
            <a:rPr lang="en-US" sz="800" dirty="0" smtClean="0"/>
            <a:t>Zeichen / Anmerkungen [15]</a:t>
          </a:r>
        </a:p>
      </dgm:t>
    </dgm:pt>
    <dgm:pt modelId="{41A1BA35-5455-EE4B-A43C-027885BA85BE}" type="parTrans" cxnId="{224AA362-A63E-1C48-BF51-516D600B6048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7CFF13B8-66B4-594C-A3A8-5E7873C5BBF5}" type="sibTrans" cxnId="{224AA362-A63E-1C48-BF51-516D600B6048}">
      <dgm:prSet/>
      <dgm:spPr/>
      <dgm:t>
        <a:bodyPr/>
        <a:lstStyle/>
        <a:p>
          <a:endParaRPr lang="en-US"/>
        </a:p>
      </dgm:t>
    </dgm:pt>
    <dgm:pt modelId="{06F13D8D-428C-BB42-8FA7-207063F589EA}">
      <dgm:prSet phldrT="[Text]" custT="1"/>
      <dgm:spPr/>
      <dgm:t>
        <a:bodyPr/>
        <a:lstStyle/>
        <a:p>
          <a:r>
            <a:rPr lang="en-US" sz="800" dirty="0" smtClean="0"/>
            <a:t> Gruß [16]</a:t>
          </a:r>
        </a:p>
      </dgm:t>
    </dgm:pt>
    <dgm:pt modelId="{BC1EB8B3-848F-5943-9E7C-0C5F657FD125}" type="parTrans" cxnId="{43998AF3-0DE7-4449-B1FC-80C6DE320453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568F119C-9519-3246-B2AD-74CFE6F30346}" type="sibTrans" cxnId="{43998AF3-0DE7-4449-B1FC-80C6DE320453}">
      <dgm:prSet/>
      <dgm:spPr/>
      <dgm:t>
        <a:bodyPr/>
        <a:lstStyle/>
        <a:p>
          <a:endParaRPr lang="en-US"/>
        </a:p>
      </dgm:t>
    </dgm:pt>
    <dgm:pt modelId="{754D7CA7-5640-8348-8F94-9C1614A767B7}" type="pres">
      <dgm:prSet presAssocID="{401A00C7-691C-9B49-B7D0-6A6776F17D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32002D-F9AE-F745-8AFE-8FEEFA8E4B68}" type="pres">
      <dgm:prSet presAssocID="{2B32FFF2-E703-1A45-B7F5-F192AE017E91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0960C0-EE67-5E45-A168-2F359F97F958}" type="pres">
      <dgm:prSet presAssocID="{2B32FFF2-E703-1A45-B7F5-F192AE017E91}" presName="rootComposite1" presStyleCnt="0"/>
      <dgm:spPr/>
      <dgm:t>
        <a:bodyPr/>
        <a:lstStyle/>
        <a:p>
          <a:endParaRPr lang="de-DE"/>
        </a:p>
      </dgm:t>
    </dgm:pt>
    <dgm:pt modelId="{C6A75B7F-0728-2843-9233-0A5A36B40FF1}" type="pres">
      <dgm:prSet presAssocID="{2B32FFF2-E703-1A45-B7F5-F192AE017E91}" presName="rootText1" presStyleLbl="node0" presStyleIdx="0" presStyleCnt="1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50CF2-E154-A047-8E7A-737FC6F6F6A8}" type="pres">
      <dgm:prSet presAssocID="{2B32FFF2-E703-1A45-B7F5-F192AE017E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903E6-F57A-564D-AA03-DD05468737B9}" type="pres">
      <dgm:prSet presAssocID="{2B32FFF2-E703-1A45-B7F5-F192AE017E91}" presName="hierChild2" presStyleCnt="0"/>
      <dgm:spPr/>
      <dgm:t>
        <a:bodyPr/>
        <a:lstStyle/>
        <a:p>
          <a:endParaRPr lang="de-DE"/>
        </a:p>
      </dgm:t>
    </dgm:pt>
    <dgm:pt modelId="{387DCAB9-6311-E641-9371-2525656A99C2}" type="pres">
      <dgm:prSet presAssocID="{EF3CF479-4F27-6246-8B66-6CA953EC2749}" presName="Name37" presStyleLbl="parChTrans1D2" presStyleIdx="0" presStyleCnt="6" custSzX="1080000" custSzY="360000"/>
      <dgm:spPr/>
      <dgm:t>
        <a:bodyPr/>
        <a:lstStyle/>
        <a:p>
          <a:endParaRPr lang="en-US"/>
        </a:p>
      </dgm:t>
    </dgm:pt>
    <dgm:pt modelId="{DADDA3FF-3E84-F44E-8301-01AC8F2356F6}" type="pres">
      <dgm:prSet presAssocID="{7C1DD4C9-6E61-A94D-BE2F-607AA1D7A31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2D7A86-8FBC-564E-A338-AD3960324751}" type="pres">
      <dgm:prSet presAssocID="{7C1DD4C9-6E61-A94D-BE2F-607AA1D7A31C}" presName="rootComposite" presStyleCnt="0"/>
      <dgm:spPr/>
      <dgm:t>
        <a:bodyPr/>
        <a:lstStyle/>
        <a:p>
          <a:endParaRPr lang="de-DE"/>
        </a:p>
      </dgm:t>
    </dgm:pt>
    <dgm:pt modelId="{68D8242A-EBEC-834C-BC27-526800BEA6B8}" type="pres">
      <dgm:prSet presAssocID="{7C1DD4C9-6E61-A94D-BE2F-607AA1D7A31C}" presName="rootText" presStyleLbl="node2" presStyleIdx="0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FE7C1-0366-6548-9A79-9B11AFB6483C}" type="pres">
      <dgm:prSet presAssocID="{7C1DD4C9-6E61-A94D-BE2F-607AA1D7A31C}" presName="rootConnector" presStyleLbl="node2" presStyleIdx="0" presStyleCnt="6"/>
      <dgm:spPr/>
      <dgm:t>
        <a:bodyPr/>
        <a:lstStyle/>
        <a:p>
          <a:endParaRPr lang="en-US"/>
        </a:p>
      </dgm:t>
    </dgm:pt>
    <dgm:pt modelId="{C585952A-EDED-9F40-9408-8B2B3C87C9CE}" type="pres">
      <dgm:prSet presAssocID="{7C1DD4C9-6E61-A94D-BE2F-607AA1D7A31C}" presName="hierChild4" presStyleCnt="0"/>
      <dgm:spPr/>
      <dgm:t>
        <a:bodyPr/>
        <a:lstStyle/>
        <a:p>
          <a:endParaRPr lang="de-DE"/>
        </a:p>
      </dgm:t>
    </dgm:pt>
    <dgm:pt modelId="{9F35D876-5CDB-2543-965A-6A908834843D}" type="pres">
      <dgm:prSet presAssocID="{7C1DD4C9-6E61-A94D-BE2F-607AA1D7A31C}" presName="hierChild5" presStyleCnt="0"/>
      <dgm:spPr/>
      <dgm:t>
        <a:bodyPr/>
        <a:lstStyle/>
        <a:p>
          <a:endParaRPr lang="de-DE"/>
        </a:p>
      </dgm:t>
    </dgm:pt>
    <dgm:pt modelId="{0CC00D1F-3857-6C41-B8AC-648BAA7CF4FD}" type="pres">
      <dgm:prSet presAssocID="{9898E29E-82CB-D945-82CA-082720C07B45}" presName="Name37" presStyleLbl="parChTrans1D2" presStyleIdx="1" presStyleCnt="6" custSzX="1080000" custSzY="360000"/>
      <dgm:spPr/>
      <dgm:t>
        <a:bodyPr/>
        <a:lstStyle/>
        <a:p>
          <a:endParaRPr lang="en-US"/>
        </a:p>
      </dgm:t>
    </dgm:pt>
    <dgm:pt modelId="{52CABA87-8AB5-0347-9A6A-971C0D10322B}" type="pres">
      <dgm:prSet presAssocID="{DC5F4C98-F7A6-834D-8199-C6DE853927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6994E98-B530-F843-ABEE-245FB52825A6}" type="pres">
      <dgm:prSet presAssocID="{DC5F4C98-F7A6-834D-8199-C6DE85392782}" presName="rootComposite" presStyleCnt="0"/>
      <dgm:spPr/>
      <dgm:t>
        <a:bodyPr/>
        <a:lstStyle/>
        <a:p>
          <a:endParaRPr lang="de-DE"/>
        </a:p>
      </dgm:t>
    </dgm:pt>
    <dgm:pt modelId="{A62A9869-D295-174B-9997-DC714538F8CD}" type="pres">
      <dgm:prSet presAssocID="{DC5F4C98-F7A6-834D-8199-C6DE85392782}" presName="rootText" presStyleLbl="node2" presStyleIdx="1" presStyleCnt="6" custScaleX="85567" custScaleY="58909" custLinFactNeighborY="0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5E01C60-56DD-354C-9FC5-3BA301869643}" type="pres">
      <dgm:prSet presAssocID="{DC5F4C98-F7A6-834D-8199-C6DE85392782}" presName="rootConnector" presStyleLbl="node2" presStyleIdx="1" presStyleCnt="6"/>
      <dgm:spPr/>
      <dgm:t>
        <a:bodyPr/>
        <a:lstStyle/>
        <a:p>
          <a:endParaRPr lang="en-US"/>
        </a:p>
      </dgm:t>
    </dgm:pt>
    <dgm:pt modelId="{2D4A336B-EB4C-C041-947D-4CD28B9E882C}" type="pres">
      <dgm:prSet presAssocID="{DC5F4C98-F7A6-834D-8199-C6DE85392782}" presName="hierChild4" presStyleCnt="0"/>
      <dgm:spPr/>
      <dgm:t>
        <a:bodyPr/>
        <a:lstStyle/>
        <a:p>
          <a:endParaRPr lang="de-DE"/>
        </a:p>
      </dgm:t>
    </dgm:pt>
    <dgm:pt modelId="{94E01472-E06D-7F48-BEE9-4AFDE70DC955}" type="pres">
      <dgm:prSet presAssocID="{DC5F4C98-F7A6-834D-8199-C6DE85392782}" presName="hierChild5" presStyleCnt="0"/>
      <dgm:spPr/>
      <dgm:t>
        <a:bodyPr/>
        <a:lstStyle/>
        <a:p>
          <a:endParaRPr lang="de-DE"/>
        </a:p>
      </dgm:t>
    </dgm:pt>
    <dgm:pt modelId="{9B0B5BBB-533C-3F43-A66C-70E45BDE5433}" type="pres">
      <dgm:prSet presAssocID="{CB59C461-D618-E44C-AC9E-E98C08A07FCB}" presName="Name37" presStyleLbl="parChTrans1D2" presStyleIdx="2" presStyleCnt="6" custSzX="1080000" custSzY="360000"/>
      <dgm:spPr/>
      <dgm:t>
        <a:bodyPr/>
        <a:lstStyle/>
        <a:p>
          <a:endParaRPr lang="en-US"/>
        </a:p>
      </dgm:t>
    </dgm:pt>
    <dgm:pt modelId="{5163FF16-2737-FC44-A5E6-4E0FEE397142}" type="pres">
      <dgm:prSet presAssocID="{37538C5A-4899-D945-9FA7-508F7E5B7BC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059384B-33F8-7A46-805D-F8BA61618EE0}" type="pres">
      <dgm:prSet presAssocID="{37538C5A-4899-D945-9FA7-508F7E5B7BCC}" presName="rootComposite" presStyleCnt="0"/>
      <dgm:spPr/>
      <dgm:t>
        <a:bodyPr/>
        <a:lstStyle/>
        <a:p>
          <a:endParaRPr lang="de-DE"/>
        </a:p>
      </dgm:t>
    </dgm:pt>
    <dgm:pt modelId="{013E3329-4A28-064B-B646-3CC5643C9521}" type="pres">
      <dgm:prSet presAssocID="{37538C5A-4899-D945-9FA7-508F7E5B7BCC}" presName="rootText" presStyleLbl="node2" presStyleIdx="2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0D95E-3D7F-D645-BB8F-B6EBB35D4807}" type="pres">
      <dgm:prSet presAssocID="{37538C5A-4899-D945-9FA7-508F7E5B7BCC}" presName="rootConnector" presStyleLbl="node2" presStyleIdx="2" presStyleCnt="6"/>
      <dgm:spPr/>
      <dgm:t>
        <a:bodyPr/>
        <a:lstStyle/>
        <a:p>
          <a:endParaRPr lang="en-US"/>
        </a:p>
      </dgm:t>
    </dgm:pt>
    <dgm:pt modelId="{DFABB597-EFA5-C04A-B9AE-112270750001}" type="pres">
      <dgm:prSet presAssocID="{37538C5A-4899-D945-9FA7-508F7E5B7BCC}" presName="hierChild4" presStyleCnt="0"/>
      <dgm:spPr/>
      <dgm:t>
        <a:bodyPr/>
        <a:lstStyle/>
        <a:p>
          <a:endParaRPr lang="de-DE"/>
        </a:p>
      </dgm:t>
    </dgm:pt>
    <dgm:pt modelId="{BE5C2F8E-00E7-4C4B-AE73-0698EA52DE27}" type="pres">
      <dgm:prSet presAssocID="{37538C5A-4899-D945-9FA7-508F7E5B7BCC}" presName="hierChild5" presStyleCnt="0"/>
      <dgm:spPr/>
      <dgm:t>
        <a:bodyPr/>
        <a:lstStyle/>
        <a:p>
          <a:endParaRPr lang="de-DE"/>
        </a:p>
      </dgm:t>
    </dgm:pt>
    <dgm:pt modelId="{0CDC97DF-4F40-8A47-9551-DF913D0D44DA}" type="pres">
      <dgm:prSet presAssocID="{BD6A5067-384B-9F4E-BB8C-47448A5A0F6B}" presName="Name37" presStyleLbl="parChTrans1D2" presStyleIdx="3" presStyleCnt="6" custSzX="1080000" custSzY="360000"/>
      <dgm:spPr/>
      <dgm:t>
        <a:bodyPr/>
        <a:lstStyle/>
        <a:p>
          <a:endParaRPr lang="en-US"/>
        </a:p>
      </dgm:t>
    </dgm:pt>
    <dgm:pt modelId="{09560308-E118-8B49-9751-40227137E7FD}" type="pres">
      <dgm:prSet presAssocID="{BEA48A63-F2DB-D140-981E-AE6E9F81C3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3A98C7-65D0-A54E-B871-BDB03AFE35BA}" type="pres">
      <dgm:prSet presAssocID="{BEA48A63-F2DB-D140-981E-AE6E9F81C3FC}" presName="rootComposite" presStyleCnt="0"/>
      <dgm:spPr/>
      <dgm:t>
        <a:bodyPr/>
        <a:lstStyle/>
        <a:p>
          <a:endParaRPr lang="de-DE"/>
        </a:p>
      </dgm:t>
    </dgm:pt>
    <dgm:pt modelId="{6D1CC756-7DBF-9442-BBB9-863D2FAFC628}" type="pres">
      <dgm:prSet presAssocID="{BEA48A63-F2DB-D140-981E-AE6E9F81C3FC}" presName="rootText" presStyleLbl="node2" presStyleIdx="3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ED1923-DB2E-224E-8073-4431646E2843}" type="pres">
      <dgm:prSet presAssocID="{BEA48A63-F2DB-D140-981E-AE6E9F81C3FC}" presName="rootConnector" presStyleLbl="node2" presStyleIdx="3" presStyleCnt="6"/>
      <dgm:spPr/>
      <dgm:t>
        <a:bodyPr/>
        <a:lstStyle/>
        <a:p>
          <a:endParaRPr lang="en-US"/>
        </a:p>
      </dgm:t>
    </dgm:pt>
    <dgm:pt modelId="{A5A99808-5AB3-8046-9053-87906927EA8A}" type="pres">
      <dgm:prSet presAssocID="{BEA48A63-F2DB-D140-981E-AE6E9F81C3FC}" presName="hierChild4" presStyleCnt="0"/>
      <dgm:spPr/>
      <dgm:t>
        <a:bodyPr/>
        <a:lstStyle/>
        <a:p>
          <a:endParaRPr lang="de-DE"/>
        </a:p>
      </dgm:t>
    </dgm:pt>
    <dgm:pt modelId="{BBFDBA66-D84E-E94C-8AC0-DB4495972786}" type="pres">
      <dgm:prSet presAssocID="{BEA48A63-F2DB-D140-981E-AE6E9F81C3FC}" presName="hierChild5" presStyleCnt="0"/>
      <dgm:spPr/>
      <dgm:t>
        <a:bodyPr/>
        <a:lstStyle/>
        <a:p>
          <a:endParaRPr lang="de-DE"/>
        </a:p>
      </dgm:t>
    </dgm:pt>
    <dgm:pt modelId="{808AEA47-9732-4F41-9ADA-DCF7AFC441B0}" type="pres">
      <dgm:prSet presAssocID="{41A1BA35-5455-EE4B-A43C-027885BA85BE}" presName="Name37" presStyleLbl="parChTrans1D2" presStyleIdx="4" presStyleCnt="6" custSzX="1080000" custSzY="360000"/>
      <dgm:spPr/>
      <dgm:t>
        <a:bodyPr/>
        <a:lstStyle/>
        <a:p>
          <a:endParaRPr lang="en-US"/>
        </a:p>
      </dgm:t>
    </dgm:pt>
    <dgm:pt modelId="{1535BE11-BE56-124B-A4C9-89C1BBCFC091}" type="pres">
      <dgm:prSet presAssocID="{96AA0A07-D9A4-7C40-AB2E-0F61B5433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03317B4-E98B-964A-A14B-CDA0424A4618}" type="pres">
      <dgm:prSet presAssocID="{96AA0A07-D9A4-7C40-AB2E-0F61B5433530}" presName="rootComposite" presStyleCnt="0"/>
      <dgm:spPr/>
      <dgm:t>
        <a:bodyPr/>
        <a:lstStyle/>
        <a:p>
          <a:endParaRPr lang="de-DE"/>
        </a:p>
      </dgm:t>
    </dgm:pt>
    <dgm:pt modelId="{79D6303D-D86F-C144-9B03-B27ECE9E9768}" type="pres">
      <dgm:prSet presAssocID="{96AA0A07-D9A4-7C40-AB2E-0F61B5433530}" presName="rootText" presStyleLbl="node2" presStyleIdx="4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6FF9B9-BEE1-1346-9505-96E933FB04F5}" type="pres">
      <dgm:prSet presAssocID="{96AA0A07-D9A4-7C40-AB2E-0F61B5433530}" presName="rootConnector" presStyleLbl="node2" presStyleIdx="4" presStyleCnt="6"/>
      <dgm:spPr/>
      <dgm:t>
        <a:bodyPr/>
        <a:lstStyle/>
        <a:p>
          <a:endParaRPr lang="en-US"/>
        </a:p>
      </dgm:t>
    </dgm:pt>
    <dgm:pt modelId="{AE8B0D60-2ED4-1142-A79D-9C271C6BA7CA}" type="pres">
      <dgm:prSet presAssocID="{96AA0A07-D9A4-7C40-AB2E-0F61B5433530}" presName="hierChild4" presStyleCnt="0"/>
      <dgm:spPr/>
      <dgm:t>
        <a:bodyPr/>
        <a:lstStyle/>
        <a:p>
          <a:endParaRPr lang="de-DE"/>
        </a:p>
      </dgm:t>
    </dgm:pt>
    <dgm:pt modelId="{881ED7FF-9AB5-1C4C-AD08-09B0476B0660}" type="pres">
      <dgm:prSet presAssocID="{96AA0A07-D9A4-7C40-AB2E-0F61B5433530}" presName="hierChild5" presStyleCnt="0"/>
      <dgm:spPr/>
      <dgm:t>
        <a:bodyPr/>
        <a:lstStyle/>
        <a:p>
          <a:endParaRPr lang="de-DE"/>
        </a:p>
      </dgm:t>
    </dgm:pt>
    <dgm:pt modelId="{7E9B7BEB-B531-EB42-A1C5-2F1BB10C5927}" type="pres">
      <dgm:prSet presAssocID="{BC1EB8B3-848F-5943-9E7C-0C5F657FD125}" presName="Name37" presStyleLbl="parChTrans1D2" presStyleIdx="5" presStyleCnt="6" custSzX="1080000" custSzY="360000"/>
      <dgm:spPr/>
      <dgm:t>
        <a:bodyPr/>
        <a:lstStyle/>
        <a:p>
          <a:endParaRPr lang="de-DE"/>
        </a:p>
      </dgm:t>
    </dgm:pt>
    <dgm:pt modelId="{4EB33CFA-2A21-0843-B6DB-8307EC7CF280}" type="pres">
      <dgm:prSet presAssocID="{06F13D8D-428C-BB42-8FA7-207063F589E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DE1D4D0-515D-A24E-ADCB-4436759E1F76}" type="pres">
      <dgm:prSet presAssocID="{06F13D8D-428C-BB42-8FA7-207063F589EA}" presName="rootComposite" presStyleCnt="0"/>
      <dgm:spPr/>
      <dgm:t>
        <a:bodyPr/>
        <a:lstStyle/>
        <a:p>
          <a:endParaRPr lang="de-DE"/>
        </a:p>
      </dgm:t>
    </dgm:pt>
    <dgm:pt modelId="{9AE37012-6A5A-3B43-8A2D-7649767DEB26}" type="pres">
      <dgm:prSet presAssocID="{06F13D8D-428C-BB42-8FA7-207063F589EA}" presName="rootText" presStyleLbl="node2" presStyleIdx="5" presStyleCnt="6" custScaleX="85567" custScaleY="58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3B788-B262-A448-BD69-94A0482806E4}" type="pres">
      <dgm:prSet presAssocID="{06F13D8D-428C-BB42-8FA7-207063F589EA}" presName="rootConnector" presStyleLbl="node2" presStyleIdx="5" presStyleCnt="6"/>
      <dgm:spPr/>
      <dgm:t>
        <a:bodyPr/>
        <a:lstStyle/>
        <a:p>
          <a:endParaRPr lang="en-US"/>
        </a:p>
      </dgm:t>
    </dgm:pt>
    <dgm:pt modelId="{CE68E832-0675-FE45-AD16-242FA262FD89}" type="pres">
      <dgm:prSet presAssocID="{06F13D8D-428C-BB42-8FA7-207063F589EA}" presName="hierChild4" presStyleCnt="0"/>
      <dgm:spPr/>
      <dgm:t>
        <a:bodyPr/>
        <a:lstStyle/>
        <a:p>
          <a:endParaRPr lang="de-DE"/>
        </a:p>
      </dgm:t>
    </dgm:pt>
    <dgm:pt modelId="{0F86AEBB-633E-9E4E-8735-46180D54A719}" type="pres">
      <dgm:prSet presAssocID="{06F13D8D-428C-BB42-8FA7-207063F589EA}" presName="hierChild5" presStyleCnt="0"/>
      <dgm:spPr/>
      <dgm:t>
        <a:bodyPr/>
        <a:lstStyle/>
        <a:p>
          <a:endParaRPr lang="de-DE"/>
        </a:p>
      </dgm:t>
    </dgm:pt>
    <dgm:pt modelId="{92E24F2B-F285-4146-9D11-3FA7EC2E6E94}" type="pres">
      <dgm:prSet presAssocID="{2B32FFF2-E703-1A45-B7F5-F192AE017E91}" presName="hierChild3" presStyleCnt="0"/>
      <dgm:spPr/>
      <dgm:t>
        <a:bodyPr/>
        <a:lstStyle/>
        <a:p>
          <a:endParaRPr lang="de-DE"/>
        </a:p>
      </dgm:t>
    </dgm:pt>
  </dgm:ptLst>
  <dgm:cxnLst>
    <dgm:cxn modelId="{0DD124DB-54A4-184D-8EFA-141AE1379A95}" srcId="{2B32FFF2-E703-1A45-B7F5-F192AE017E91}" destId="{BEA48A63-F2DB-D140-981E-AE6E9F81C3FC}" srcOrd="3" destOrd="0" parTransId="{BD6A5067-384B-9F4E-BB8C-47448A5A0F6B}" sibTransId="{E51B5D3E-6269-2A48-B6EA-60895162AE72}"/>
    <dgm:cxn modelId="{0E7D4BED-73EF-4305-B52F-D98421AC58E4}" type="presOf" srcId="{9898E29E-82CB-D945-82CA-082720C07B45}" destId="{0CC00D1F-3857-6C41-B8AC-648BAA7CF4FD}" srcOrd="0" destOrd="0" presId="urn:microsoft.com/office/officeart/2005/8/layout/orgChart1"/>
    <dgm:cxn modelId="{07519D8C-707E-4798-9E0C-83A1E3E83312}" type="presOf" srcId="{7C1DD4C9-6E61-A94D-BE2F-607AA1D7A31C}" destId="{68D8242A-EBEC-834C-BC27-526800BEA6B8}" srcOrd="0" destOrd="0" presId="urn:microsoft.com/office/officeart/2005/8/layout/orgChart1"/>
    <dgm:cxn modelId="{FA362CC9-6FA8-46F5-A124-C3A19B7D0274}" type="presOf" srcId="{7C1DD4C9-6E61-A94D-BE2F-607AA1D7A31C}" destId="{29BFE7C1-0366-6548-9A79-9B11AFB6483C}" srcOrd="1" destOrd="0" presId="urn:microsoft.com/office/officeart/2005/8/layout/orgChart1"/>
    <dgm:cxn modelId="{2F8328A2-4C58-4527-B9B7-326CE1273300}" type="presOf" srcId="{401A00C7-691C-9B49-B7D0-6A6776F17D63}" destId="{754D7CA7-5640-8348-8F94-9C1614A767B7}" srcOrd="0" destOrd="0" presId="urn:microsoft.com/office/officeart/2005/8/layout/orgChart1"/>
    <dgm:cxn modelId="{1B29794C-D125-F94C-B06D-7CF0D9B3BF05}" srcId="{2B32FFF2-E703-1A45-B7F5-F192AE017E91}" destId="{DC5F4C98-F7A6-834D-8199-C6DE85392782}" srcOrd="1" destOrd="0" parTransId="{9898E29E-82CB-D945-82CA-082720C07B45}" sibTransId="{9CD88431-FB01-4A42-B694-3B963A6D0B86}"/>
    <dgm:cxn modelId="{26B8968C-3D87-4E7E-99E4-8783C34CAAC3}" type="presOf" srcId="{DC5F4C98-F7A6-834D-8199-C6DE85392782}" destId="{A62A9869-D295-174B-9997-DC714538F8CD}" srcOrd="0" destOrd="0" presId="urn:microsoft.com/office/officeart/2005/8/layout/orgChart1"/>
    <dgm:cxn modelId="{E8D541C2-A23E-469B-B63B-0295BE5B5F54}" type="presOf" srcId="{EF3CF479-4F27-6246-8B66-6CA953EC2749}" destId="{387DCAB9-6311-E641-9371-2525656A99C2}" srcOrd="0" destOrd="0" presId="urn:microsoft.com/office/officeart/2005/8/layout/orgChart1"/>
    <dgm:cxn modelId="{B4C7C4AA-B0AA-4FFA-9EB6-F19085BC25E8}" type="presOf" srcId="{41A1BA35-5455-EE4B-A43C-027885BA85BE}" destId="{808AEA47-9732-4F41-9ADA-DCF7AFC441B0}" srcOrd="0" destOrd="0" presId="urn:microsoft.com/office/officeart/2005/8/layout/orgChart1"/>
    <dgm:cxn modelId="{889CB463-D3E8-4832-822A-13DD030F074F}" type="presOf" srcId="{BC1EB8B3-848F-5943-9E7C-0C5F657FD125}" destId="{7E9B7BEB-B531-EB42-A1C5-2F1BB10C5927}" srcOrd="0" destOrd="0" presId="urn:microsoft.com/office/officeart/2005/8/layout/orgChart1"/>
    <dgm:cxn modelId="{43998AF3-0DE7-4449-B1FC-80C6DE320453}" srcId="{2B32FFF2-E703-1A45-B7F5-F192AE017E91}" destId="{06F13D8D-428C-BB42-8FA7-207063F589EA}" srcOrd="5" destOrd="0" parTransId="{BC1EB8B3-848F-5943-9E7C-0C5F657FD125}" sibTransId="{568F119C-9519-3246-B2AD-74CFE6F30346}"/>
    <dgm:cxn modelId="{657BBA70-930C-0C42-AE42-F08F31BB2BFF}" srcId="{2B32FFF2-E703-1A45-B7F5-F192AE017E91}" destId="{37538C5A-4899-D945-9FA7-508F7E5B7BCC}" srcOrd="2" destOrd="0" parTransId="{CB59C461-D618-E44C-AC9E-E98C08A07FCB}" sibTransId="{068A7A19-DE61-C744-8D83-9FCFBE5C6B90}"/>
    <dgm:cxn modelId="{729E8ED7-1858-46A6-9FC2-29226E2C5079}" type="presOf" srcId="{BEA48A63-F2DB-D140-981E-AE6E9F81C3FC}" destId="{08ED1923-DB2E-224E-8073-4431646E2843}" srcOrd="1" destOrd="0" presId="urn:microsoft.com/office/officeart/2005/8/layout/orgChart1"/>
    <dgm:cxn modelId="{06E2B433-40B9-40D8-A467-0C542D4EB2F7}" type="presOf" srcId="{96AA0A07-D9A4-7C40-AB2E-0F61B5433530}" destId="{79D6303D-D86F-C144-9B03-B27ECE9E9768}" srcOrd="0" destOrd="0" presId="urn:microsoft.com/office/officeart/2005/8/layout/orgChart1"/>
    <dgm:cxn modelId="{1CEDAAD7-DB18-B64C-B4D3-9FD82FDB49D7}" srcId="{401A00C7-691C-9B49-B7D0-6A6776F17D63}" destId="{2B32FFF2-E703-1A45-B7F5-F192AE017E91}" srcOrd="0" destOrd="0" parTransId="{81A871FA-C007-8244-8D62-F8453D89293F}" sibTransId="{FE05E078-83CD-CB47-8FD9-F7A65AA8A97F}"/>
    <dgm:cxn modelId="{14082484-392B-410C-9A81-B91E25474729}" type="presOf" srcId="{2B32FFF2-E703-1A45-B7F5-F192AE017E91}" destId="{C6A75B7F-0728-2843-9233-0A5A36B40FF1}" srcOrd="0" destOrd="0" presId="urn:microsoft.com/office/officeart/2005/8/layout/orgChart1"/>
    <dgm:cxn modelId="{5E0E525B-391C-441F-8F57-959215F9EE36}" type="presOf" srcId="{BD6A5067-384B-9F4E-BB8C-47448A5A0F6B}" destId="{0CDC97DF-4F40-8A47-9551-DF913D0D44DA}" srcOrd="0" destOrd="0" presId="urn:microsoft.com/office/officeart/2005/8/layout/orgChart1"/>
    <dgm:cxn modelId="{83548BFC-55D4-4F4A-B321-BFA2FB3200F8}" type="presOf" srcId="{96AA0A07-D9A4-7C40-AB2E-0F61B5433530}" destId="{946FF9B9-BEE1-1346-9505-96E933FB04F5}" srcOrd="1" destOrd="0" presId="urn:microsoft.com/office/officeart/2005/8/layout/orgChart1"/>
    <dgm:cxn modelId="{DBA5C9A5-D7D2-4F4D-8040-277B56BCE2DE}" type="presOf" srcId="{BEA48A63-F2DB-D140-981E-AE6E9F81C3FC}" destId="{6D1CC756-7DBF-9442-BBB9-863D2FAFC628}" srcOrd="0" destOrd="0" presId="urn:microsoft.com/office/officeart/2005/8/layout/orgChart1"/>
    <dgm:cxn modelId="{E2BD1976-FAD0-1647-8E5F-3D62A1172BE2}" srcId="{2B32FFF2-E703-1A45-B7F5-F192AE017E91}" destId="{7C1DD4C9-6E61-A94D-BE2F-607AA1D7A31C}" srcOrd="0" destOrd="0" parTransId="{EF3CF479-4F27-6246-8B66-6CA953EC2749}" sibTransId="{BB3F8171-1510-A745-ACF1-55745CD5CE3B}"/>
    <dgm:cxn modelId="{EDF3DA40-EF29-475B-81B6-30676F054891}" type="presOf" srcId="{37538C5A-4899-D945-9FA7-508F7E5B7BCC}" destId="{013E3329-4A28-064B-B646-3CC5643C9521}" srcOrd="0" destOrd="0" presId="urn:microsoft.com/office/officeart/2005/8/layout/orgChart1"/>
    <dgm:cxn modelId="{921C119B-2B7B-42B3-8F8E-401C63C84342}" type="presOf" srcId="{06F13D8D-428C-BB42-8FA7-207063F589EA}" destId="{9AE37012-6A5A-3B43-8A2D-7649767DEB26}" srcOrd="0" destOrd="0" presId="urn:microsoft.com/office/officeart/2005/8/layout/orgChart1"/>
    <dgm:cxn modelId="{C38C950D-9D17-484D-875F-C38400894123}" type="presOf" srcId="{37538C5A-4899-D945-9FA7-508F7E5B7BCC}" destId="{6530D95E-3D7F-D645-BB8F-B6EBB35D4807}" srcOrd="1" destOrd="0" presId="urn:microsoft.com/office/officeart/2005/8/layout/orgChart1"/>
    <dgm:cxn modelId="{224AA362-A63E-1C48-BF51-516D600B6048}" srcId="{2B32FFF2-E703-1A45-B7F5-F192AE017E91}" destId="{96AA0A07-D9A4-7C40-AB2E-0F61B5433530}" srcOrd="4" destOrd="0" parTransId="{41A1BA35-5455-EE4B-A43C-027885BA85BE}" sibTransId="{7CFF13B8-66B4-594C-A3A8-5E7873C5BBF5}"/>
    <dgm:cxn modelId="{51FAC6FB-3810-4382-84EC-06088B748C24}" type="presOf" srcId="{CB59C461-D618-E44C-AC9E-E98C08A07FCB}" destId="{9B0B5BBB-533C-3F43-A66C-70E45BDE5433}" srcOrd="0" destOrd="0" presId="urn:microsoft.com/office/officeart/2005/8/layout/orgChart1"/>
    <dgm:cxn modelId="{BCEE1ABD-19E2-47B0-B58D-2BE0EF233C9B}" type="presOf" srcId="{2B32FFF2-E703-1A45-B7F5-F192AE017E91}" destId="{00050CF2-E154-A047-8E7A-737FC6F6F6A8}" srcOrd="1" destOrd="0" presId="urn:microsoft.com/office/officeart/2005/8/layout/orgChart1"/>
    <dgm:cxn modelId="{7EC1D3A3-0706-45F8-8EAD-6295D6A4CD68}" type="presOf" srcId="{06F13D8D-428C-BB42-8FA7-207063F589EA}" destId="{88F3B788-B262-A448-BD69-94A0482806E4}" srcOrd="1" destOrd="0" presId="urn:microsoft.com/office/officeart/2005/8/layout/orgChart1"/>
    <dgm:cxn modelId="{59B98231-C822-4534-B6B9-AFF646BE3F44}" type="presOf" srcId="{DC5F4C98-F7A6-834D-8199-C6DE85392782}" destId="{C5E01C60-56DD-354C-9FC5-3BA301869643}" srcOrd="1" destOrd="0" presId="urn:microsoft.com/office/officeart/2005/8/layout/orgChart1"/>
    <dgm:cxn modelId="{0E761876-351A-413A-BE39-EBF60124DCB3}" type="presParOf" srcId="{754D7CA7-5640-8348-8F94-9C1614A767B7}" destId="{1432002D-F9AE-F745-8AFE-8FEEFA8E4B68}" srcOrd="0" destOrd="0" presId="urn:microsoft.com/office/officeart/2005/8/layout/orgChart1"/>
    <dgm:cxn modelId="{68C9BA65-85ED-49DA-8581-D1079DEDE4BC}" type="presParOf" srcId="{1432002D-F9AE-F745-8AFE-8FEEFA8E4B68}" destId="{7C0960C0-EE67-5E45-A168-2F359F97F958}" srcOrd="0" destOrd="0" presId="urn:microsoft.com/office/officeart/2005/8/layout/orgChart1"/>
    <dgm:cxn modelId="{1F1D9936-AE22-4148-B03F-E161435ABF91}" type="presParOf" srcId="{7C0960C0-EE67-5E45-A168-2F359F97F958}" destId="{C6A75B7F-0728-2843-9233-0A5A36B40FF1}" srcOrd="0" destOrd="0" presId="urn:microsoft.com/office/officeart/2005/8/layout/orgChart1"/>
    <dgm:cxn modelId="{33B748FE-FB71-41F9-9E0E-A1B892743E15}" type="presParOf" srcId="{7C0960C0-EE67-5E45-A168-2F359F97F958}" destId="{00050CF2-E154-A047-8E7A-737FC6F6F6A8}" srcOrd="1" destOrd="0" presId="urn:microsoft.com/office/officeart/2005/8/layout/orgChart1"/>
    <dgm:cxn modelId="{5624B6CA-815A-44CC-88D6-79EC1A2608F6}" type="presParOf" srcId="{1432002D-F9AE-F745-8AFE-8FEEFA8E4B68}" destId="{5F6903E6-F57A-564D-AA03-DD05468737B9}" srcOrd="1" destOrd="0" presId="urn:microsoft.com/office/officeart/2005/8/layout/orgChart1"/>
    <dgm:cxn modelId="{FE290F35-FC2A-412A-B3FE-CCFF30E8C3B2}" type="presParOf" srcId="{5F6903E6-F57A-564D-AA03-DD05468737B9}" destId="{387DCAB9-6311-E641-9371-2525656A99C2}" srcOrd="0" destOrd="0" presId="urn:microsoft.com/office/officeart/2005/8/layout/orgChart1"/>
    <dgm:cxn modelId="{3EE7B46C-FA93-4DBC-A642-C9161E8A0E07}" type="presParOf" srcId="{5F6903E6-F57A-564D-AA03-DD05468737B9}" destId="{DADDA3FF-3E84-F44E-8301-01AC8F2356F6}" srcOrd="1" destOrd="0" presId="urn:microsoft.com/office/officeart/2005/8/layout/orgChart1"/>
    <dgm:cxn modelId="{0539F1BB-A7D2-4107-858A-A5D052AE92EE}" type="presParOf" srcId="{DADDA3FF-3E84-F44E-8301-01AC8F2356F6}" destId="{F92D7A86-8FBC-564E-A338-AD3960324751}" srcOrd="0" destOrd="0" presId="urn:microsoft.com/office/officeart/2005/8/layout/orgChart1"/>
    <dgm:cxn modelId="{C3928342-5F4B-4169-B0F6-670FAA98DF81}" type="presParOf" srcId="{F92D7A86-8FBC-564E-A338-AD3960324751}" destId="{68D8242A-EBEC-834C-BC27-526800BEA6B8}" srcOrd="0" destOrd="0" presId="urn:microsoft.com/office/officeart/2005/8/layout/orgChart1"/>
    <dgm:cxn modelId="{4D54B540-88B3-48F7-9E61-113F3D002A24}" type="presParOf" srcId="{F92D7A86-8FBC-564E-A338-AD3960324751}" destId="{29BFE7C1-0366-6548-9A79-9B11AFB6483C}" srcOrd="1" destOrd="0" presId="urn:microsoft.com/office/officeart/2005/8/layout/orgChart1"/>
    <dgm:cxn modelId="{B9EC8345-E3BE-454B-853E-91600DF25CC4}" type="presParOf" srcId="{DADDA3FF-3E84-F44E-8301-01AC8F2356F6}" destId="{C585952A-EDED-9F40-9408-8B2B3C87C9CE}" srcOrd="1" destOrd="0" presId="urn:microsoft.com/office/officeart/2005/8/layout/orgChart1"/>
    <dgm:cxn modelId="{35C4A4C0-215B-4EAC-B4D4-382D9A8CCA49}" type="presParOf" srcId="{DADDA3FF-3E84-F44E-8301-01AC8F2356F6}" destId="{9F35D876-5CDB-2543-965A-6A908834843D}" srcOrd="2" destOrd="0" presId="urn:microsoft.com/office/officeart/2005/8/layout/orgChart1"/>
    <dgm:cxn modelId="{FCD87418-11CF-455D-AA92-D3C0D1C6655C}" type="presParOf" srcId="{5F6903E6-F57A-564D-AA03-DD05468737B9}" destId="{0CC00D1F-3857-6C41-B8AC-648BAA7CF4FD}" srcOrd="2" destOrd="0" presId="urn:microsoft.com/office/officeart/2005/8/layout/orgChart1"/>
    <dgm:cxn modelId="{19E07D11-10F9-46C1-AB8A-62D41E90CC0C}" type="presParOf" srcId="{5F6903E6-F57A-564D-AA03-DD05468737B9}" destId="{52CABA87-8AB5-0347-9A6A-971C0D10322B}" srcOrd="3" destOrd="0" presId="urn:microsoft.com/office/officeart/2005/8/layout/orgChart1"/>
    <dgm:cxn modelId="{4C89C318-3F65-4D9F-BE2A-D2AA06E6A2F3}" type="presParOf" srcId="{52CABA87-8AB5-0347-9A6A-971C0D10322B}" destId="{F6994E98-B530-F843-ABEE-245FB52825A6}" srcOrd="0" destOrd="0" presId="urn:microsoft.com/office/officeart/2005/8/layout/orgChart1"/>
    <dgm:cxn modelId="{796B5298-F89B-4D28-A4C9-2C8FBB821471}" type="presParOf" srcId="{F6994E98-B530-F843-ABEE-245FB52825A6}" destId="{A62A9869-D295-174B-9997-DC714538F8CD}" srcOrd="0" destOrd="0" presId="urn:microsoft.com/office/officeart/2005/8/layout/orgChart1"/>
    <dgm:cxn modelId="{549760EB-42D1-4EC1-A9E5-89C643E228C3}" type="presParOf" srcId="{F6994E98-B530-F843-ABEE-245FB52825A6}" destId="{C5E01C60-56DD-354C-9FC5-3BA301869643}" srcOrd="1" destOrd="0" presId="urn:microsoft.com/office/officeart/2005/8/layout/orgChart1"/>
    <dgm:cxn modelId="{95535155-ED81-4547-BA38-568062FB75C6}" type="presParOf" srcId="{52CABA87-8AB5-0347-9A6A-971C0D10322B}" destId="{2D4A336B-EB4C-C041-947D-4CD28B9E882C}" srcOrd="1" destOrd="0" presId="urn:microsoft.com/office/officeart/2005/8/layout/orgChart1"/>
    <dgm:cxn modelId="{300BB390-CB41-44C6-9EE2-64BD73AAA8F4}" type="presParOf" srcId="{52CABA87-8AB5-0347-9A6A-971C0D10322B}" destId="{94E01472-E06D-7F48-BEE9-4AFDE70DC955}" srcOrd="2" destOrd="0" presId="urn:microsoft.com/office/officeart/2005/8/layout/orgChart1"/>
    <dgm:cxn modelId="{F7C5B513-6A48-4CF4-9710-CC7685B9EA61}" type="presParOf" srcId="{5F6903E6-F57A-564D-AA03-DD05468737B9}" destId="{9B0B5BBB-533C-3F43-A66C-70E45BDE5433}" srcOrd="4" destOrd="0" presId="urn:microsoft.com/office/officeart/2005/8/layout/orgChart1"/>
    <dgm:cxn modelId="{12C1B083-3725-4F48-8BFC-0F4B8717F835}" type="presParOf" srcId="{5F6903E6-F57A-564D-AA03-DD05468737B9}" destId="{5163FF16-2737-FC44-A5E6-4E0FEE397142}" srcOrd="5" destOrd="0" presId="urn:microsoft.com/office/officeart/2005/8/layout/orgChart1"/>
    <dgm:cxn modelId="{80297E7A-057D-4013-AA2D-CBC66551DFE8}" type="presParOf" srcId="{5163FF16-2737-FC44-A5E6-4E0FEE397142}" destId="{2059384B-33F8-7A46-805D-F8BA61618EE0}" srcOrd="0" destOrd="0" presId="urn:microsoft.com/office/officeart/2005/8/layout/orgChart1"/>
    <dgm:cxn modelId="{530C2186-D2F1-4B4F-82BF-F1F79D447130}" type="presParOf" srcId="{2059384B-33F8-7A46-805D-F8BA61618EE0}" destId="{013E3329-4A28-064B-B646-3CC5643C9521}" srcOrd="0" destOrd="0" presId="urn:microsoft.com/office/officeart/2005/8/layout/orgChart1"/>
    <dgm:cxn modelId="{4D26DAE2-B159-465F-A4C1-3AC0035850A3}" type="presParOf" srcId="{2059384B-33F8-7A46-805D-F8BA61618EE0}" destId="{6530D95E-3D7F-D645-BB8F-B6EBB35D4807}" srcOrd="1" destOrd="0" presId="urn:microsoft.com/office/officeart/2005/8/layout/orgChart1"/>
    <dgm:cxn modelId="{43E21774-E6ED-4F6C-8955-F0CAAA06B8FF}" type="presParOf" srcId="{5163FF16-2737-FC44-A5E6-4E0FEE397142}" destId="{DFABB597-EFA5-C04A-B9AE-112270750001}" srcOrd="1" destOrd="0" presId="urn:microsoft.com/office/officeart/2005/8/layout/orgChart1"/>
    <dgm:cxn modelId="{DD53D9EF-6351-405A-8D05-271C349E4DDA}" type="presParOf" srcId="{5163FF16-2737-FC44-A5E6-4E0FEE397142}" destId="{BE5C2F8E-00E7-4C4B-AE73-0698EA52DE27}" srcOrd="2" destOrd="0" presId="urn:microsoft.com/office/officeart/2005/8/layout/orgChart1"/>
    <dgm:cxn modelId="{859A805B-1C23-4A88-A20E-81CF1DB18D55}" type="presParOf" srcId="{5F6903E6-F57A-564D-AA03-DD05468737B9}" destId="{0CDC97DF-4F40-8A47-9551-DF913D0D44DA}" srcOrd="6" destOrd="0" presId="urn:microsoft.com/office/officeart/2005/8/layout/orgChart1"/>
    <dgm:cxn modelId="{05A28771-9567-4C25-BF71-307A1EB3700D}" type="presParOf" srcId="{5F6903E6-F57A-564D-AA03-DD05468737B9}" destId="{09560308-E118-8B49-9751-40227137E7FD}" srcOrd="7" destOrd="0" presId="urn:microsoft.com/office/officeart/2005/8/layout/orgChart1"/>
    <dgm:cxn modelId="{EB0560E1-E686-4D1A-836D-37B93E79E1ED}" type="presParOf" srcId="{09560308-E118-8B49-9751-40227137E7FD}" destId="{393A98C7-65D0-A54E-B871-BDB03AFE35BA}" srcOrd="0" destOrd="0" presId="urn:microsoft.com/office/officeart/2005/8/layout/orgChart1"/>
    <dgm:cxn modelId="{5210BCEA-AED9-4694-BDF0-C017282E1EEA}" type="presParOf" srcId="{393A98C7-65D0-A54E-B871-BDB03AFE35BA}" destId="{6D1CC756-7DBF-9442-BBB9-863D2FAFC628}" srcOrd="0" destOrd="0" presId="urn:microsoft.com/office/officeart/2005/8/layout/orgChart1"/>
    <dgm:cxn modelId="{E213A8AC-1F98-411F-BDE8-35E3FE64A5C7}" type="presParOf" srcId="{393A98C7-65D0-A54E-B871-BDB03AFE35BA}" destId="{08ED1923-DB2E-224E-8073-4431646E2843}" srcOrd="1" destOrd="0" presId="urn:microsoft.com/office/officeart/2005/8/layout/orgChart1"/>
    <dgm:cxn modelId="{3AA8252C-BFF1-4C8D-B721-3C81230767E4}" type="presParOf" srcId="{09560308-E118-8B49-9751-40227137E7FD}" destId="{A5A99808-5AB3-8046-9053-87906927EA8A}" srcOrd="1" destOrd="0" presId="urn:microsoft.com/office/officeart/2005/8/layout/orgChart1"/>
    <dgm:cxn modelId="{E220B4A3-3ABC-4739-B62A-57DF765E934B}" type="presParOf" srcId="{09560308-E118-8B49-9751-40227137E7FD}" destId="{BBFDBA66-D84E-E94C-8AC0-DB4495972786}" srcOrd="2" destOrd="0" presId="urn:microsoft.com/office/officeart/2005/8/layout/orgChart1"/>
    <dgm:cxn modelId="{AF0795B7-497A-42C0-8276-06C066C50E25}" type="presParOf" srcId="{5F6903E6-F57A-564D-AA03-DD05468737B9}" destId="{808AEA47-9732-4F41-9ADA-DCF7AFC441B0}" srcOrd="8" destOrd="0" presId="urn:microsoft.com/office/officeart/2005/8/layout/orgChart1"/>
    <dgm:cxn modelId="{A598F285-BCF9-4674-9328-068E22187A69}" type="presParOf" srcId="{5F6903E6-F57A-564D-AA03-DD05468737B9}" destId="{1535BE11-BE56-124B-A4C9-89C1BBCFC091}" srcOrd="9" destOrd="0" presId="urn:microsoft.com/office/officeart/2005/8/layout/orgChart1"/>
    <dgm:cxn modelId="{1C7F5E77-AD35-496C-BA97-78563B7286BF}" type="presParOf" srcId="{1535BE11-BE56-124B-A4C9-89C1BBCFC091}" destId="{D03317B4-E98B-964A-A14B-CDA0424A4618}" srcOrd="0" destOrd="0" presId="urn:microsoft.com/office/officeart/2005/8/layout/orgChart1"/>
    <dgm:cxn modelId="{B62AC5CD-429B-4D86-BED3-381102B64741}" type="presParOf" srcId="{D03317B4-E98B-964A-A14B-CDA0424A4618}" destId="{79D6303D-D86F-C144-9B03-B27ECE9E9768}" srcOrd="0" destOrd="0" presId="urn:microsoft.com/office/officeart/2005/8/layout/orgChart1"/>
    <dgm:cxn modelId="{EA50FD5E-D352-4A59-8648-D883476E4451}" type="presParOf" srcId="{D03317B4-E98B-964A-A14B-CDA0424A4618}" destId="{946FF9B9-BEE1-1346-9505-96E933FB04F5}" srcOrd="1" destOrd="0" presId="urn:microsoft.com/office/officeart/2005/8/layout/orgChart1"/>
    <dgm:cxn modelId="{2A4A5D4F-A4F4-4DF6-BD27-342023AD4B24}" type="presParOf" srcId="{1535BE11-BE56-124B-A4C9-89C1BBCFC091}" destId="{AE8B0D60-2ED4-1142-A79D-9C271C6BA7CA}" srcOrd="1" destOrd="0" presId="urn:microsoft.com/office/officeart/2005/8/layout/orgChart1"/>
    <dgm:cxn modelId="{4A893320-9084-435B-994A-1AD505B439E4}" type="presParOf" srcId="{1535BE11-BE56-124B-A4C9-89C1BBCFC091}" destId="{881ED7FF-9AB5-1C4C-AD08-09B0476B0660}" srcOrd="2" destOrd="0" presId="urn:microsoft.com/office/officeart/2005/8/layout/orgChart1"/>
    <dgm:cxn modelId="{28CD5CF1-8ADA-44D7-B45F-7718C29573D6}" type="presParOf" srcId="{5F6903E6-F57A-564D-AA03-DD05468737B9}" destId="{7E9B7BEB-B531-EB42-A1C5-2F1BB10C5927}" srcOrd="10" destOrd="0" presId="urn:microsoft.com/office/officeart/2005/8/layout/orgChart1"/>
    <dgm:cxn modelId="{D0E497A4-1CE8-46E6-A56C-B2D34A84BAD9}" type="presParOf" srcId="{5F6903E6-F57A-564D-AA03-DD05468737B9}" destId="{4EB33CFA-2A21-0843-B6DB-8307EC7CF280}" srcOrd="11" destOrd="0" presId="urn:microsoft.com/office/officeart/2005/8/layout/orgChart1"/>
    <dgm:cxn modelId="{CD904AA4-402F-4899-BAC2-0AAEA616FDB0}" type="presParOf" srcId="{4EB33CFA-2A21-0843-B6DB-8307EC7CF280}" destId="{ADE1D4D0-515D-A24E-ADCB-4436759E1F76}" srcOrd="0" destOrd="0" presId="urn:microsoft.com/office/officeart/2005/8/layout/orgChart1"/>
    <dgm:cxn modelId="{581B5F23-7117-499B-A1A2-1DB159BB19B9}" type="presParOf" srcId="{ADE1D4D0-515D-A24E-ADCB-4436759E1F76}" destId="{9AE37012-6A5A-3B43-8A2D-7649767DEB26}" srcOrd="0" destOrd="0" presId="urn:microsoft.com/office/officeart/2005/8/layout/orgChart1"/>
    <dgm:cxn modelId="{108AAD1C-6294-4CAD-A4DC-EDDDF33A550A}" type="presParOf" srcId="{ADE1D4D0-515D-A24E-ADCB-4436759E1F76}" destId="{88F3B788-B262-A448-BD69-94A0482806E4}" srcOrd="1" destOrd="0" presId="urn:microsoft.com/office/officeart/2005/8/layout/orgChart1"/>
    <dgm:cxn modelId="{D1D1DA61-5A66-4C9A-9439-1A842431C6E9}" type="presParOf" srcId="{4EB33CFA-2A21-0843-B6DB-8307EC7CF280}" destId="{CE68E832-0675-FE45-AD16-242FA262FD89}" srcOrd="1" destOrd="0" presId="urn:microsoft.com/office/officeart/2005/8/layout/orgChart1"/>
    <dgm:cxn modelId="{D407EF45-D6F5-4DE5-96DA-506BDAD4A21E}" type="presParOf" srcId="{4EB33CFA-2A21-0843-B6DB-8307EC7CF280}" destId="{0F86AEBB-633E-9E4E-8735-46180D54A719}" srcOrd="2" destOrd="0" presId="urn:microsoft.com/office/officeart/2005/8/layout/orgChart1"/>
    <dgm:cxn modelId="{341FEAFF-2636-453B-8D55-457835ED8CEF}" type="presParOf" srcId="{1432002D-F9AE-F745-8AFE-8FEEFA8E4B68}" destId="{92E24F2B-F285-4146-9D11-3FA7EC2E6E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1A00C7-691C-9B49-B7D0-6A6776F17D6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2FFF2-E703-1A45-B7F5-F192AE017E91}">
      <dgm:prSet phldrT="[Text]" custT="1"/>
      <dgm:spPr/>
      <dgm:t>
        <a:bodyPr/>
        <a:lstStyle/>
        <a:p>
          <a:r>
            <a:rPr lang="en-US" sz="800" dirty="0" smtClean="0"/>
            <a:t>Briefkopfelement [1]</a:t>
          </a:r>
          <a:endParaRPr lang="en-US" sz="800" dirty="0"/>
        </a:p>
      </dgm:t>
    </dgm:pt>
    <dgm:pt modelId="{81A871FA-C007-8244-8D62-F8453D89293F}" type="parTrans" cxnId="{1CEDAAD7-DB18-B64C-B4D3-9FD82FDB49D7}">
      <dgm:prSet/>
      <dgm:spPr/>
      <dgm:t>
        <a:bodyPr/>
        <a:lstStyle/>
        <a:p>
          <a:endParaRPr lang="en-US"/>
        </a:p>
      </dgm:t>
    </dgm:pt>
    <dgm:pt modelId="{FE05E078-83CD-CB47-8FD9-F7A65AA8A97F}" type="sibTrans" cxnId="{1CEDAAD7-DB18-B64C-B4D3-9FD82FDB49D7}">
      <dgm:prSet/>
      <dgm:spPr/>
      <dgm:t>
        <a:bodyPr/>
        <a:lstStyle/>
        <a:p>
          <a:endParaRPr lang="en-US"/>
        </a:p>
      </dgm:t>
    </dgm:pt>
    <dgm:pt modelId="{7C1DD4C9-6E61-A94D-BE2F-607AA1D7A31C}">
      <dgm:prSet phldrT="[Text]" custT="1"/>
      <dgm:spPr/>
      <dgm:t>
        <a:bodyPr/>
        <a:lstStyle/>
        <a:p>
          <a:r>
            <a:rPr lang="en-US" sz="800" dirty="0" smtClean="0"/>
            <a:t>Kontaktinformation  [11]</a:t>
          </a:r>
          <a:endParaRPr lang="en-US" sz="800" dirty="0"/>
        </a:p>
      </dgm:t>
    </dgm:pt>
    <dgm:pt modelId="{EF3CF479-4F27-6246-8B66-6CA953EC2749}" type="parTrans" cxnId="{E2BD1976-FAD0-1647-8E5F-3D62A1172BE2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B3F8171-1510-A745-ACF1-55745CD5CE3B}" type="sibTrans" cxnId="{E2BD1976-FAD0-1647-8E5F-3D62A1172BE2}">
      <dgm:prSet/>
      <dgm:spPr/>
      <dgm:t>
        <a:bodyPr/>
        <a:lstStyle/>
        <a:p>
          <a:endParaRPr lang="en-US"/>
        </a:p>
      </dgm:t>
    </dgm:pt>
    <dgm:pt modelId="{9D0709EA-F5C1-CF44-A6B3-A4A9CF533EDD}">
      <dgm:prSet phldrT="[Text]" custT="1"/>
      <dgm:spPr/>
      <dgm:t>
        <a:bodyPr/>
        <a:lstStyle/>
        <a:p>
          <a:r>
            <a:rPr lang="en-US" sz="800" dirty="0" smtClean="0"/>
            <a:t>Sender (Institution) [1121]</a:t>
          </a:r>
          <a:endParaRPr lang="en-US" sz="800" dirty="0"/>
        </a:p>
      </dgm:t>
    </dgm:pt>
    <dgm:pt modelId="{F21DF292-2AA8-404B-801A-DC25D6D49925}" type="parTrans" cxnId="{CE97687A-BEC1-EB4B-A06A-A7D84DF1C8A1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85C92485-4678-754A-A3CF-9A3537020B68}" type="sibTrans" cxnId="{CE97687A-BEC1-EB4B-A06A-A7D84DF1C8A1}">
      <dgm:prSet/>
      <dgm:spPr/>
      <dgm:t>
        <a:bodyPr/>
        <a:lstStyle/>
        <a:p>
          <a:endParaRPr lang="en-US"/>
        </a:p>
      </dgm:t>
    </dgm:pt>
    <dgm:pt modelId="{52B03724-D91C-0745-9A06-95380A29D1D5}">
      <dgm:prSet phldrT="[Text]" custT="1"/>
      <dgm:spPr/>
      <dgm:t>
        <a:bodyPr/>
        <a:lstStyle/>
        <a:p>
          <a:r>
            <a:rPr lang="en-US" sz="800" dirty="0" smtClean="0"/>
            <a:t>Sender (Adresse, Postfach) [1123]</a:t>
          </a:r>
          <a:endParaRPr lang="en-US" sz="800" dirty="0"/>
        </a:p>
      </dgm:t>
    </dgm:pt>
    <dgm:pt modelId="{93DA39C6-6F27-8142-90DA-2A8A079E01AD}" type="parTrans" cxnId="{23321731-9DA0-CB48-BC82-E2E929BC5146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6D91036-29AF-E241-810E-918A479A17F7}" type="sibTrans" cxnId="{23321731-9DA0-CB48-BC82-E2E929BC5146}">
      <dgm:prSet/>
      <dgm:spPr/>
      <dgm:t>
        <a:bodyPr/>
        <a:lstStyle/>
        <a:p>
          <a:endParaRPr lang="en-US"/>
        </a:p>
      </dgm:t>
    </dgm:pt>
    <dgm:pt modelId="{B98E8A65-DAE6-5142-838D-F2333E051B4E}">
      <dgm:prSet phldrT="[Text]" custT="1"/>
      <dgm:spPr/>
      <dgm:t>
        <a:bodyPr/>
        <a:lstStyle/>
        <a:p>
          <a:r>
            <a:rPr lang="en-US" sz="800" dirty="0" smtClean="0"/>
            <a:t>Empfänger [113]</a:t>
          </a:r>
          <a:endParaRPr lang="en-US" sz="800" dirty="0"/>
        </a:p>
      </dgm:t>
    </dgm:pt>
    <dgm:pt modelId="{F76D4DBC-AD91-9C4A-B0AB-2BB9496D9DA4}" type="parTrans" cxnId="{2BB7B156-9430-4C44-9FAA-0B8CBB6B20E3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AB6B6128-B9EF-F64E-B631-D559064B9A1D}" type="sibTrans" cxnId="{2BB7B156-9430-4C44-9FAA-0B8CBB6B20E3}">
      <dgm:prSet/>
      <dgm:spPr/>
      <dgm:t>
        <a:bodyPr/>
        <a:lstStyle/>
        <a:p>
          <a:endParaRPr lang="en-US"/>
        </a:p>
      </dgm:t>
    </dgm:pt>
    <dgm:pt modelId="{9C22B1B3-A2A0-5945-B425-69FB13915183}">
      <dgm:prSet phldrT="[Text]" custT="1"/>
      <dgm:spPr/>
      <dgm:t>
        <a:bodyPr/>
        <a:lstStyle/>
        <a:p>
          <a:r>
            <a:rPr lang="en-US" sz="800" dirty="0" smtClean="0"/>
            <a:t>Sender (Telefon/Fax) [1124]</a:t>
          </a:r>
          <a:endParaRPr lang="en-US" sz="800" dirty="0"/>
        </a:p>
      </dgm:t>
    </dgm:pt>
    <dgm:pt modelId="{0B595390-D535-4F43-85DD-FF159873BDA0}" type="parTrans" cxnId="{2BB3A737-258B-C245-B0B3-4463B29A581E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286FCA83-2829-4847-8DBF-8AD29C02CB53}" type="sibTrans" cxnId="{2BB3A737-258B-C245-B0B3-4463B29A581E}">
      <dgm:prSet/>
      <dgm:spPr/>
      <dgm:t>
        <a:bodyPr/>
        <a:lstStyle/>
        <a:p>
          <a:endParaRPr lang="en-US"/>
        </a:p>
      </dgm:t>
    </dgm:pt>
    <dgm:pt modelId="{8451FEF4-3CBC-3443-B140-73044DB78800}">
      <dgm:prSet phldrT="[Text]" custT="1"/>
      <dgm:spPr/>
      <dgm:t>
        <a:bodyPr/>
        <a:lstStyle/>
        <a:p>
          <a:r>
            <a:rPr lang="en-US" sz="800" dirty="0" smtClean="0"/>
            <a:t>Sender (Personenname, Amtstitel) [1122]</a:t>
          </a:r>
          <a:endParaRPr lang="en-US" sz="800" dirty="0"/>
        </a:p>
      </dgm:t>
    </dgm:pt>
    <dgm:pt modelId="{2797377C-2E1E-2947-938B-E8EC13BDBBE3}" type="parTrans" cxnId="{CE4CCACD-E674-DE49-B8D1-06CF656A7F89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89D3C85A-CD9B-C246-8BAF-217CC213AB92}" type="sibTrans" cxnId="{CE4CCACD-E674-DE49-B8D1-06CF656A7F89}">
      <dgm:prSet/>
      <dgm:spPr/>
      <dgm:t>
        <a:bodyPr/>
        <a:lstStyle/>
        <a:p>
          <a:endParaRPr lang="en-US"/>
        </a:p>
      </dgm:t>
    </dgm:pt>
    <dgm:pt modelId="{F5676496-2C5A-1247-8B12-A4A5B095F682}">
      <dgm:prSet phldrT="[Text]" custT="1"/>
      <dgm:spPr/>
      <dgm:t>
        <a:bodyPr/>
        <a:lstStyle/>
        <a:p>
          <a:r>
            <a:rPr lang="en-US" sz="800" dirty="0" smtClean="0"/>
            <a:t>Sender [112]</a:t>
          </a:r>
          <a:endParaRPr lang="en-US" sz="800" dirty="0"/>
        </a:p>
      </dgm:t>
    </dgm:pt>
    <dgm:pt modelId="{5A2A49C1-F44E-724A-83A5-2ACB53F1BC22}" type="parTrans" cxnId="{E0CFCB72-B50B-7C4C-9ABC-51E98E14F5C5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29310AD7-18B2-6D4C-9243-1F3C7FBB06D1}" type="sibTrans" cxnId="{E0CFCB72-B50B-7C4C-9ABC-51E98E14F5C5}">
      <dgm:prSet/>
      <dgm:spPr/>
      <dgm:t>
        <a:bodyPr/>
        <a:lstStyle/>
        <a:p>
          <a:endParaRPr lang="en-US"/>
        </a:p>
      </dgm:t>
    </dgm:pt>
    <dgm:pt modelId="{B2A9F2D5-25DB-2B4D-AC9C-19D15F21B3C3}">
      <dgm:prSet phldrT="[Text]" custT="1"/>
      <dgm:spPr/>
      <dgm:t>
        <a:bodyPr/>
        <a:lstStyle/>
        <a:p>
          <a:r>
            <a:rPr lang="en-US" sz="800" dirty="0" smtClean="0"/>
            <a:t>Sender (Email, Webseite) [1125]</a:t>
          </a:r>
          <a:endParaRPr lang="en-US" sz="800" dirty="0"/>
        </a:p>
      </dgm:t>
    </dgm:pt>
    <dgm:pt modelId="{6961DBCC-E39A-6B48-A9F9-7067E21984D7}" type="parTrans" cxnId="{0C14B126-B653-4740-88F0-CDA6F38C8CB8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9A87DD58-0EF1-C944-AB9D-BA81BE960EBF}" type="sibTrans" cxnId="{0C14B126-B653-4740-88F0-CDA6F38C8CB8}">
      <dgm:prSet/>
      <dgm:spPr/>
      <dgm:t>
        <a:bodyPr/>
        <a:lstStyle/>
        <a:p>
          <a:endParaRPr lang="en-US"/>
        </a:p>
      </dgm:t>
    </dgm:pt>
    <dgm:pt modelId="{1C765035-DBF9-084C-AE44-9E39D8B5F1F9}">
      <dgm:prSet phldrT="[Text]" custT="1"/>
      <dgm:spPr/>
      <dgm:t>
        <a:bodyPr/>
        <a:lstStyle/>
        <a:p>
          <a:r>
            <a:rPr lang="en-US" sz="800" dirty="0" smtClean="0"/>
            <a:t>Empfänger (Institution) [1131]</a:t>
          </a:r>
          <a:endParaRPr lang="en-US" sz="800" dirty="0"/>
        </a:p>
      </dgm:t>
    </dgm:pt>
    <dgm:pt modelId="{7BD3CD48-B635-F84E-A55E-7394C9B475F9}" type="parTrans" cxnId="{A65D4C4C-CCF9-DA48-8F33-959D7E369DA9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D3F94681-CF0B-0946-985D-705409B19A34}" type="sibTrans" cxnId="{A65D4C4C-CCF9-DA48-8F33-959D7E369DA9}">
      <dgm:prSet/>
      <dgm:spPr/>
      <dgm:t>
        <a:bodyPr/>
        <a:lstStyle/>
        <a:p>
          <a:endParaRPr lang="en-US"/>
        </a:p>
      </dgm:t>
    </dgm:pt>
    <dgm:pt modelId="{633E6A8B-69FB-1044-B5BD-8ABD9707D3DB}">
      <dgm:prSet phldrT="[Text]" custT="1"/>
      <dgm:spPr/>
      <dgm:t>
        <a:bodyPr/>
        <a:lstStyle/>
        <a:p>
          <a:r>
            <a:rPr lang="en-US" sz="800" dirty="0" smtClean="0"/>
            <a:t>Empfänger (Adresse, Postfach) [1133]</a:t>
          </a:r>
          <a:endParaRPr lang="en-US" sz="800" dirty="0"/>
        </a:p>
      </dgm:t>
    </dgm:pt>
    <dgm:pt modelId="{04C94BBB-F676-6641-B5D9-1377C77CF8C4}" type="parTrans" cxnId="{4DE96786-114F-3246-89CD-C122157FBEFA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19534883-DE32-2647-9272-9E8E08E3E2C4}" type="sibTrans" cxnId="{4DE96786-114F-3246-89CD-C122157FBEFA}">
      <dgm:prSet/>
      <dgm:spPr/>
      <dgm:t>
        <a:bodyPr/>
        <a:lstStyle/>
        <a:p>
          <a:endParaRPr lang="en-US"/>
        </a:p>
      </dgm:t>
    </dgm:pt>
    <dgm:pt modelId="{DC5F4C98-F7A6-834D-8199-C6DE85392782}">
      <dgm:prSet phldrT="[Text]" custT="1"/>
      <dgm:spPr/>
      <dgm:t>
        <a:bodyPr/>
        <a:lstStyle/>
        <a:p>
          <a:r>
            <a:rPr lang="en-US" sz="800" dirty="0" smtClean="0"/>
            <a:t>Datum etc. [12]</a:t>
          </a:r>
          <a:endParaRPr lang="en-US" sz="800" dirty="0"/>
        </a:p>
      </dgm:t>
    </dgm:pt>
    <dgm:pt modelId="{9898E29E-82CB-D945-82CA-082720C07B45}" type="parTrans" cxnId="{1B29794C-D125-F94C-B06D-7CF0D9B3BF05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9CD88431-FB01-4A42-B694-3B963A6D0B86}" type="sibTrans" cxnId="{1B29794C-D125-F94C-B06D-7CF0D9B3BF05}">
      <dgm:prSet/>
      <dgm:spPr/>
      <dgm:t>
        <a:bodyPr/>
        <a:lstStyle/>
        <a:p>
          <a:endParaRPr lang="en-US"/>
        </a:p>
      </dgm:t>
    </dgm:pt>
    <dgm:pt modelId="{6F87B29D-58D0-284B-9E8F-9D048E1DFDEC}">
      <dgm:prSet phldrT="[Text]" custT="1"/>
      <dgm:spPr/>
      <dgm:t>
        <a:bodyPr/>
        <a:lstStyle/>
        <a:p>
          <a:r>
            <a:rPr lang="en-US" sz="800" dirty="0" smtClean="0"/>
            <a:t>Datum [121]</a:t>
          </a:r>
          <a:endParaRPr lang="en-US" sz="800" dirty="0"/>
        </a:p>
      </dgm:t>
    </dgm:pt>
    <dgm:pt modelId="{C069DB2B-2004-7840-9BAB-8020C5CC2EFE}" type="parTrans" cxnId="{F7E5A00B-2C2D-254D-B298-ADD0E0BBD52D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35DBB7B2-E012-D243-9CF9-8CCC12F7376B}" type="sibTrans" cxnId="{F7E5A00B-2C2D-254D-B298-ADD0E0BBD52D}">
      <dgm:prSet/>
      <dgm:spPr/>
      <dgm:t>
        <a:bodyPr/>
        <a:lstStyle/>
        <a:p>
          <a:endParaRPr lang="en-US"/>
        </a:p>
      </dgm:t>
    </dgm:pt>
    <dgm:pt modelId="{BEA48A63-F2DB-D140-981E-AE6E9F81C3FC}">
      <dgm:prSet phldrT="[Text]" custT="1"/>
      <dgm:spPr/>
      <dgm:t>
        <a:bodyPr/>
        <a:lstStyle/>
        <a:p>
          <a:r>
            <a:rPr lang="en-US" sz="800" dirty="0" smtClean="0"/>
            <a:t>Inhalt [14]</a:t>
          </a:r>
          <a:endParaRPr lang="en-US" sz="800" dirty="0"/>
        </a:p>
      </dgm:t>
    </dgm:pt>
    <dgm:pt modelId="{BD6A5067-384B-9F4E-BB8C-47448A5A0F6B}" type="parTrans" cxnId="{0DD124DB-54A4-184D-8EFA-141AE1379A95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E51B5D3E-6269-2A48-B6EA-60895162AE72}" type="sibTrans" cxnId="{0DD124DB-54A4-184D-8EFA-141AE1379A95}">
      <dgm:prSet/>
      <dgm:spPr/>
      <dgm:t>
        <a:bodyPr/>
        <a:lstStyle/>
        <a:p>
          <a:endParaRPr lang="en-US"/>
        </a:p>
      </dgm:t>
    </dgm:pt>
    <dgm:pt modelId="{1BF82D8D-D09B-D542-B6D4-3A2777257091}">
      <dgm:prSet phldrT="[Text]" custT="1"/>
      <dgm:spPr/>
      <dgm:t>
        <a:bodyPr/>
        <a:lstStyle/>
        <a:p>
          <a:r>
            <a:rPr lang="en-US" sz="800" dirty="0" smtClean="0"/>
            <a:t>Betreff, Bezug [141]</a:t>
          </a:r>
          <a:endParaRPr lang="en-US" sz="800" dirty="0"/>
        </a:p>
      </dgm:t>
    </dgm:pt>
    <dgm:pt modelId="{2AF5CE85-F45A-104D-ACD0-E638DF6752F9}" type="parTrans" cxnId="{5C721114-F3B1-164D-8541-5EDE02868A5A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69FDE569-4642-1447-BB20-96C5112DF44E}" type="sibTrans" cxnId="{5C721114-F3B1-164D-8541-5EDE02868A5A}">
      <dgm:prSet/>
      <dgm:spPr/>
      <dgm:t>
        <a:bodyPr/>
        <a:lstStyle/>
        <a:p>
          <a:endParaRPr lang="en-US"/>
        </a:p>
      </dgm:t>
    </dgm:pt>
    <dgm:pt modelId="{5C5E89D2-510D-C346-A7D5-308E26A55E3C}">
      <dgm:prSet phldrT="[Text]" custT="1"/>
      <dgm:spPr/>
      <dgm:t>
        <a:bodyPr/>
        <a:lstStyle/>
        <a:p>
          <a:r>
            <a:rPr lang="en-US" sz="800" dirty="0" smtClean="0"/>
            <a:t>(Haupt-) Text [142]</a:t>
          </a:r>
          <a:endParaRPr lang="en-US" sz="800" dirty="0"/>
        </a:p>
      </dgm:t>
    </dgm:pt>
    <dgm:pt modelId="{ECF666EC-7DC0-FC4F-B16D-2004D8097407}" type="parTrans" cxnId="{323820AF-BCAA-DC4C-8437-3AC3274C4A3E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FAAD1FEE-23D4-8441-ACB0-17E90CEB82CD}" type="sibTrans" cxnId="{323820AF-BCAA-DC4C-8437-3AC3274C4A3E}">
      <dgm:prSet/>
      <dgm:spPr/>
      <dgm:t>
        <a:bodyPr/>
        <a:lstStyle/>
        <a:p>
          <a:endParaRPr lang="en-US"/>
        </a:p>
      </dgm:t>
    </dgm:pt>
    <dgm:pt modelId="{96AA0A07-D9A4-7C40-AB2E-0F61B5433530}">
      <dgm:prSet phldrT="[Text]" custT="1"/>
      <dgm:spPr/>
      <dgm:t>
        <a:bodyPr/>
        <a:lstStyle/>
        <a:p>
          <a:r>
            <a:rPr lang="en-US" sz="800" dirty="0" smtClean="0"/>
            <a:t>Zeichen / Anmerkungen [15]</a:t>
          </a:r>
        </a:p>
      </dgm:t>
    </dgm:pt>
    <dgm:pt modelId="{41A1BA35-5455-EE4B-A43C-027885BA85BE}" type="parTrans" cxnId="{224AA362-A63E-1C48-BF51-516D600B6048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7CFF13B8-66B4-594C-A3A8-5E7873C5BBF5}" type="sibTrans" cxnId="{224AA362-A63E-1C48-BF51-516D600B6048}">
      <dgm:prSet/>
      <dgm:spPr/>
      <dgm:t>
        <a:bodyPr/>
        <a:lstStyle/>
        <a:p>
          <a:endParaRPr lang="en-US"/>
        </a:p>
      </dgm:t>
    </dgm:pt>
    <dgm:pt modelId="{96CD4339-9344-724D-A1A9-333F6ED4FFA6}">
      <dgm:prSet phldrT="[Text]" custT="1"/>
      <dgm:spPr/>
      <dgm:t>
        <a:bodyPr/>
        <a:lstStyle/>
        <a:p>
          <a:r>
            <a:rPr lang="en-US" sz="800" dirty="0" smtClean="0"/>
            <a:t>Aktenzeichen [151]</a:t>
          </a:r>
        </a:p>
      </dgm:t>
    </dgm:pt>
    <dgm:pt modelId="{9B521CA8-B8D8-064F-986D-2A1E7C76D09D}" type="parTrans" cxnId="{A020C92B-EC41-4C42-B1BC-C40215A756CE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81AF3698-E83C-714D-A9EF-02C679F8C018}" type="sibTrans" cxnId="{A020C92B-EC41-4C42-B1BC-C40215A756CE}">
      <dgm:prSet/>
      <dgm:spPr/>
      <dgm:t>
        <a:bodyPr/>
        <a:lstStyle/>
        <a:p>
          <a:endParaRPr lang="en-US"/>
        </a:p>
      </dgm:t>
    </dgm:pt>
    <dgm:pt modelId="{F80B660F-E09A-6343-8B1C-05C8BAF19A64}">
      <dgm:prSet phldrT="[Text]" custT="1"/>
      <dgm:spPr/>
      <dgm:t>
        <a:bodyPr/>
        <a:lstStyle/>
        <a:p>
          <a:r>
            <a:rPr lang="en-US" sz="800" dirty="0" smtClean="0"/>
            <a:t>Seitenzahl [154]</a:t>
          </a:r>
        </a:p>
      </dgm:t>
    </dgm:pt>
    <dgm:pt modelId="{12F2387E-E800-A740-AD7C-E3D9126FF869}" type="parTrans" cxnId="{B898B98E-45CB-7446-A8BF-B1C535915ADB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28208C7E-488B-254E-8C7D-11490F1242FC}" type="sibTrans" cxnId="{B898B98E-45CB-7446-A8BF-B1C535915ADB}">
      <dgm:prSet/>
      <dgm:spPr/>
      <dgm:t>
        <a:bodyPr/>
        <a:lstStyle/>
        <a:p>
          <a:endParaRPr lang="en-US"/>
        </a:p>
      </dgm:t>
    </dgm:pt>
    <dgm:pt modelId="{06F13D8D-428C-BB42-8FA7-207063F589EA}">
      <dgm:prSet phldrT="[Text]" custT="1"/>
      <dgm:spPr/>
      <dgm:t>
        <a:bodyPr/>
        <a:lstStyle/>
        <a:p>
          <a:r>
            <a:rPr lang="en-US" sz="800" dirty="0" smtClean="0"/>
            <a:t> Gruß [16]</a:t>
          </a:r>
        </a:p>
      </dgm:t>
    </dgm:pt>
    <dgm:pt modelId="{BC1EB8B3-848F-5943-9E7C-0C5F657FD125}" type="parTrans" cxnId="{43998AF3-0DE7-4449-B1FC-80C6DE320453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568F119C-9519-3246-B2AD-74CFE6F30346}" type="sibTrans" cxnId="{43998AF3-0DE7-4449-B1FC-80C6DE320453}">
      <dgm:prSet/>
      <dgm:spPr/>
      <dgm:t>
        <a:bodyPr/>
        <a:lstStyle/>
        <a:p>
          <a:endParaRPr lang="en-US"/>
        </a:p>
      </dgm:t>
    </dgm:pt>
    <dgm:pt modelId="{29B3C850-3F07-E44C-8C44-6443EF7D7490}">
      <dgm:prSet phldrT="[Text]" custT="1"/>
      <dgm:spPr/>
      <dgm:t>
        <a:bodyPr/>
        <a:lstStyle/>
        <a:p>
          <a:r>
            <a:rPr lang="en-US" sz="800" dirty="0" smtClean="0"/>
            <a:t>Begrüßung (Anfang) [161]</a:t>
          </a:r>
        </a:p>
      </dgm:t>
    </dgm:pt>
    <dgm:pt modelId="{A65D8D35-F82C-7F44-9F52-8D043F7AED0F}" type="parTrans" cxnId="{36BEFEA4-0287-C045-96DC-50C2037687CB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EC7E145B-7AD3-9B48-BC46-3A39047A0EC6}" type="sibTrans" cxnId="{36BEFEA4-0287-C045-96DC-50C2037687CB}">
      <dgm:prSet/>
      <dgm:spPr/>
      <dgm:t>
        <a:bodyPr/>
        <a:lstStyle/>
        <a:p>
          <a:endParaRPr lang="en-US"/>
        </a:p>
      </dgm:t>
    </dgm:pt>
    <dgm:pt modelId="{A8DE640A-80CB-FA4D-B222-EBA288CCDFD3}">
      <dgm:prSet phldrT="[Text]" custT="1"/>
      <dgm:spPr/>
      <dgm:t>
        <a:bodyPr/>
        <a:lstStyle/>
        <a:p>
          <a:r>
            <a:rPr lang="en-US" sz="800" dirty="0" smtClean="0"/>
            <a:t>Schlussformel [162]</a:t>
          </a:r>
        </a:p>
      </dgm:t>
    </dgm:pt>
    <dgm:pt modelId="{E912C0FB-0E54-5442-B166-7EBCA779F799}" type="parTrans" cxnId="{073830F3-31D3-E240-A842-F806C35F12A4}">
      <dgm:prSet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EA31409-0DB5-E54B-A911-0DC7182EB611}" type="sibTrans" cxnId="{073830F3-31D3-E240-A842-F806C35F12A4}">
      <dgm:prSet/>
      <dgm:spPr/>
      <dgm:t>
        <a:bodyPr/>
        <a:lstStyle/>
        <a:p>
          <a:endParaRPr lang="en-US"/>
        </a:p>
      </dgm:t>
    </dgm:pt>
    <dgm:pt modelId="{300FF91C-3AC1-4BC6-9001-1A72C56B91E3}">
      <dgm:prSet phldrT="[Text]" custT="1"/>
      <dgm:spPr/>
      <dgm:t>
        <a:bodyPr/>
        <a:lstStyle/>
        <a:p>
          <a:r>
            <a:rPr lang="en-US" sz="800" dirty="0" smtClean="0"/>
            <a:t>Sendedatum [1211]</a:t>
          </a:r>
          <a:endParaRPr lang="en-US" sz="800" dirty="0"/>
        </a:p>
      </dgm:t>
    </dgm:pt>
    <dgm:pt modelId="{68EAD0F9-C6E4-4EC8-BC21-63D7B0CD8B07}" type="parTrans" cxnId="{388051E8-836D-4CDB-9E71-E1450199031E}">
      <dgm:prSet/>
      <dgm:spPr/>
      <dgm:t>
        <a:bodyPr/>
        <a:lstStyle/>
        <a:p>
          <a:endParaRPr lang="de-DE" sz="2400"/>
        </a:p>
      </dgm:t>
    </dgm:pt>
    <dgm:pt modelId="{DCF92F9E-2286-456C-BF01-1900D8EBB594}" type="sibTrans" cxnId="{388051E8-836D-4CDB-9E71-E1450199031E}">
      <dgm:prSet/>
      <dgm:spPr/>
      <dgm:t>
        <a:bodyPr/>
        <a:lstStyle/>
        <a:p>
          <a:endParaRPr lang="de-DE"/>
        </a:p>
      </dgm:t>
    </dgm:pt>
    <dgm:pt modelId="{8DFB80BD-1223-439E-BADC-F907EC812351}">
      <dgm:prSet phldrT="[Text]" custT="1"/>
      <dgm:spPr/>
      <dgm:t>
        <a:bodyPr/>
        <a:lstStyle/>
        <a:p>
          <a:r>
            <a:rPr lang="en-US" sz="800" dirty="0" smtClean="0"/>
            <a:t>Fließtext [1421]</a:t>
          </a:r>
          <a:endParaRPr lang="en-US" sz="800" dirty="0"/>
        </a:p>
      </dgm:t>
    </dgm:pt>
    <dgm:pt modelId="{F8B807C7-7A89-4D0D-863A-ED4278E66372}" type="parTrans" cxnId="{619203E5-EFCE-41D9-850E-BD8EFE226245}">
      <dgm:prSet/>
      <dgm:spPr/>
      <dgm:t>
        <a:bodyPr/>
        <a:lstStyle/>
        <a:p>
          <a:endParaRPr lang="de-DE" sz="2400"/>
        </a:p>
      </dgm:t>
    </dgm:pt>
    <dgm:pt modelId="{3DFBE3E2-E56F-4BC4-A861-160CFC6B66EE}" type="sibTrans" cxnId="{619203E5-EFCE-41D9-850E-BD8EFE226245}">
      <dgm:prSet/>
      <dgm:spPr/>
      <dgm:t>
        <a:bodyPr/>
        <a:lstStyle/>
        <a:p>
          <a:endParaRPr lang="de-DE"/>
        </a:p>
      </dgm:t>
    </dgm:pt>
    <dgm:pt modelId="{58B49717-2A0C-498A-9869-059AF3B5675E}">
      <dgm:prSet phldrT="[Text]" custT="1"/>
      <dgm:spPr/>
      <dgm:t>
        <a:bodyPr/>
        <a:lstStyle/>
        <a:p>
          <a:r>
            <a:rPr lang="en-US" sz="800" dirty="0" smtClean="0"/>
            <a:t>Strukturelemente [1422]</a:t>
          </a:r>
          <a:endParaRPr lang="en-US" sz="800" dirty="0"/>
        </a:p>
      </dgm:t>
    </dgm:pt>
    <dgm:pt modelId="{970B9CB7-3AFD-499F-902A-299E763073C9}" type="parTrans" cxnId="{1B1FD2CF-06AF-44CF-8DF9-D9F8801693E5}">
      <dgm:prSet/>
      <dgm:spPr/>
      <dgm:t>
        <a:bodyPr/>
        <a:lstStyle/>
        <a:p>
          <a:endParaRPr lang="de-DE" sz="2400"/>
        </a:p>
      </dgm:t>
    </dgm:pt>
    <dgm:pt modelId="{2245650E-4FD5-4B69-B0D6-B6C6BADBB55B}" type="sibTrans" cxnId="{1B1FD2CF-06AF-44CF-8DF9-D9F8801693E5}">
      <dgm:prSet/>
      <dgm:spPr/>
      <dgm:t>
        <a:bodyPr/>
        <a:lstStyle/>
        <a:p>
          <a:endParaRPr lang="de-DE"/>
        </a:p>
      </dgm:t>
    </dgm:pt>
    <dgm:pt modelId="{754D7CA7-5640-8348-8F94-9C1614A767B7}" type="pres">
      <dgm:prSet presAssocID="{401A00C7-691C-9B49-B7D0-6A6776F17D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32002D-F9AE-F745-8AFE-8FEEFA8E4B68}" type="pres">
      <dgm:prSet presAssocID="{2B32FFF2-E703-1A45-B7F5-F192AE017E91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0960C0-EE67-5E45-A168-2F359F97F958}" type="pres">
      <dgm:prSet presAssocID="{2B32FFF2-E703-1A45-B7F5-F192AE017E91}" presName="rootComposite1" presStyleCnt="0"/>
      <dgm:spPr/>
      <dgm:t>
        <a:bodyPr/>
        <a:lstStyle/>
        <a:p>
          <a:endParaRPr lang="de-DE"/>
        </a:p>
      </dgm:t>
    </dgm:pt>
    <dgm:pt modelId="{C6A75B7F-0728-2843-9233-0A5A36B40FF1}" type="pres">
      <dgm:prSet presAssocID="{2B32FFF2-E703-1A45-B7F5-F192AE017E91}" presName="rootText1" presStyleLbl="node0" presStyleIdx="0" presStyleCnt="1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50CF2-E154-A047-8E7A-737FC6F6F6A8}" type="pres">
      <dgm:prSet presAssocID="{2B32FFF2-E703-1A45-B7F5-F192AE017E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903E6-F57A-564D-AA03-DD05468737B9}" type="pres">
      <dgm:prSet presAssocID="{2B32FFF2-E703-1A45-B7F5-F192AE017E91}" presName="hierChild2" presStyleCnt="0"/>
      <dgm:spPr/>
      <dgm:t>
        <a:bodyPr/>
        <a:lstStyle/>
        <a:p>
          <a:endParaRPr lang="de-DE"/>
        </a:p>
      </dgm:t>
    </dgm:pt>
    <dgm:pt modelId="{387DCAB9-6311-E641-9371-2525656A99C2}" type="pres">
      <dgm:prSet presAssocID="{EF3CF479-4F27-6246-8B66-6CA953EC2749}" presName="Name37" presStyleLbl="parChTrans1D2" presStyleIdx="0" presStyleCnt="5" custSzX="1080000" custSzY="360001"/>
      <dgm:spPr/>
      <dgm:t>
        <a:bodyPr/>
        <a:lstStyle/>
        <a:p>
          <a:endParaRPr lang="en-US"/>
        </a:p>
      </dgm:t>
    </dgm:pt>
    <dgm:pt modelId="{DADDA3FF-3E84-F44E-8301-01AC8F2356F6}" type="pres">
      <dgm:prSet presAssocID="{7C1DD4C9-6E61-A94D-BE2F-607AA1D7A31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2D7A86-8FBC-564E-A338-AD3960324751}" type="pres">
      <dgm:prSet presAssocID="{7C1DD4C9-6E61-A94D-BE2F-607AA1D7A31C}" presName="rootComposite" presStyleCnt="0"/>
      <dgm:spPr/>
      <dgm:t>
        <a:bodyPr/>
        <a:lstStyle/>
        <a:p>
          <a:endParaRPr lang="de-DE"/>
        </a:p>
      </dgm:t>
    </dgm:pt>
    <dgm:pt modelId="{68D8242A-EBEC-834C-BC27-526800BEA6B8}" type="pres">
      <dgm:prSet presAssocID="{7C1DD4C9-6E61-A94D-BE2F-607AA1D7A31C}" presName="rootText" presStyleLbl="node2" presStyleIdx="0" presStyleCnt="5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FE7C1-0366-6548-9A79-9B11AFB6483C}" type="pres">
      <dgm:prSet presAssocID="{7C1DD4C9-6E61-A94D-BE2F-607AA1D7A31C}" presName="rootConnector" presStyleLbl="node2" presStyleIdx="0" presStyleCnt="5"/>
      <dgm:spPr/>
      <dgm:t>
        <a:bodyPr/>
        <a:lstStyle/>
        <a:p>
          <a:endParaRPr lang="en-US"/>
        </a:p>
      </dgm:t>
    </dgm:pt>
    <dgm:pt modelId="{C585952A-EDED-9F40-9408-8B2B3C87C9CE}" type="pres">
      <dgm:prSet presAssocID="{7C1DD4C9-6E61-A94D-BE2F-607AA1D7A31C}" presName="hierChild4" presStyleCnt="0"/>
      <dgm:spPr/>
      <dgm:t>
        <a:bodyPr/>
        <a:lstStyle/>
        <a:p>
          <a:endParaRPr lang="de-DE"/>
        </a:p>
      </dgm:t>
    </dgm:pt>
    <dgm:pt modelId="{6D7814DC-E6B9-3B4A-917A-AB66B0EA614B}" type="pres">
      <dgm:prSet presAssocID="{5A2A49C1-F44E-724A-83A5-2ACB53F1BC22}" presName="Name37" presStyleLbl="parChTrans1D3" presStyleIdx="0" presStyleCnt="9" custSzX="1080000" custSzY="360001"/>
      <dgm:spPr/>
      <dgm:t>
        <a:bodyPr/>
        <a:lstStyle/>
        <a:p>
          <a:endParaRPr lang="en-US"/>
        </a:p>
      </dgm:t>
    </dgm:pt>
    <dgm:pt modelId="{4DCD55BF-FCFF-044A-84D4-2E324E252C75}" type="pres">
      <dgm:prSet presAssocID="{F5676496-2C5A-1247-8B12-A4A5B095F6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8AE8436-8449-4348-A61E-E0A12C5B159F}" type="pres">
      <dgm:prSet presAssocID="{F5676496-2C5A-1247-8B12-A4A5B095F682}" presName="rootComposite" presStyleCnt="0"/>
      <dgm:spPr/>
      <dgm:t>
        <a:bodyPr/>
        <a:lstStyle/>
        <a:p>
          <a:endParaRPr lang="de-DE"/>
        </a:p>
      </dgm:t>
    </dgm:pt>
    <dgm:pt modelId="{C25FD720-37A0-E942-B47D-7242D572031B}" type="pres">
      <dgm:prSet presAssocID="{F5676496-2C5A-1247-8B12-A4A5B095F682}" presName="rootText" presStyleLbl="node3" presStyleIdx="0" presStyleCnt="9" custScaleX="105348" custScaleY="72009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F030A-7685-804E-A470-2E987BFCA2E4}" type="pres">
      <dgm:prSet presAssocID="{F5676496-2C5A-1247-8B12-A4A5B095F682}" presName="rootConnector" presStyleLbl="node3" presStyleIdx="0" presStyleCnt="9"/>
      <dgm:spPr/>
      <dgm:t>
        <a:bodyPr/>
        <a:lstStyle/>
        <a:p>
          <a:endParaRPr lang="en-US"/>
        </a:p>
      </dgm:t>
    </dgm:pt>
    <dgm:pt modelId="{4479CF5B-59EB-8D4D-A17B-C1D98A9DF1D1}" type="pres">
      <dgm:prSet presAssocID="{F5676496-2C5A-1247-8B12-A4A5B095F682}" presName="hierChild4" presStyleCnt="0"/>
      <dgm:spPr/>
      <dgm:t>
        <a:bodyPr/>
        <a:lstStyle/>
        <a:p>
          <a:endParaRPr lang="de-DE"/>
        </a:p>
      </dgm:t>
    </dgm:pt>
    <dgm:pt modelId="{7CCB8701-C955-2749-8C32-151BC69B15E8}" type="pres">
      <dgm:prSet presAssocID="{F21DF292-2AA8-404B-801A-DC25D6D49925}" presName="Name37" presStyleLbl="parChTrans1D4" presStyleIdx="0" presStyleCnt="10" custSzX="1080004" custSzY="360000"/>
      <dgm:spPr/>
      <dgm:t>
        <a:bodyPr/>
        <a:lstStyle/>
        <a:p>
          <a:endParaRPr lang="en-US"/>
        </a:p>
      </dgm:t>
    </dgm:pt>
    <dgm:pt modelId="{4B5DC0F2-9A36-0345-A3A1-54FBDD27330C}" type="pres">
      <dgm:prSet presAssocID="{9D0709EA-F5C1-CF44-A6B3-A4A9CF533EDD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0D415A8-618E-6A49-A9AA-207720BBC7DF}" type="pres">
      <dgm:prSet presAssocID="{9D0709EA-F5C1-CF44-A6B3-A4A9CF533EDD}" presName="rootComposite" presStyleCnt="0"/>
      <dgm:spPr/>
      <dgm:t>
        <a:bodyPr/>
        <a:lstStyle/>
        <a:p>
          <a:endParaRPr lang="de-DE"/>
        </a:p>
      </dgm:t>
    </dgm:pt>
    <dgm:pt modelId="{88A1C966-1A90-FE49-A4B2-26C3A8AEFF9A}" type="pres">
      <dgm:prSet presAssocID="{9D0709EA-F5C1-CF44-A6B3-A4A9CF533EDD}" presName="rootText" presStyleLbl="node4" presStyleIdx="0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01998-A12E-9A49-880F-568DEDD5FA98}" type="pres">
      <dgm:prSet presAssocID="{9D0709EA-F5C1-CF44-A6B3-A4A9CF533EDD}" presName="rootConnector" presStyleLbl="node4" presStyleIdx="0" presStyleCnt="10"/>
      <dgm:spPr/>
      <dgm:t>
        <a:bodyPr/>
        <a:lstStyle/>
        <a:p>
          <a:endParaRPr lang="en-US"/>
        </a:p>
      </dgm:t>
    </dgm:pt>
    <dgm:pt modelId="{068F83B8-DCE1-9F4F-A0BE-7E70D16E0458}" type="pres">
      <dgm:prSet presAssocID="{9D0709EA-F5C1-CF44-A6B3-A4A9CF533EDD}" presName="hierChild4" presStyleCnt="0"/>
      <dgm:spPr/>
      <dgm:t>
        <a:bodyPr/>
        <a:lstStyle/>
        <a:p>
          <a:endParaRPr lang="de-DE"/>
        </a:p>
      </dgm:t>
    </dgm:pt>
    <dgm:pt modelId="{DCA4A25B-38C2-594E-8C8E-0C7591B659C7}" type="pres">
      <dgm:prSet presAssocID="{9D0709EA-F5C1-CF44-A6B3-A4A9CF533EDD}" presName="hierChild5" presStyleCnt="0"/>
      <dgm:spPr/>
      <dgm:t>
        <a:bodyPr/>
        <a:lstStyle/>
        <a:p>
          <a:endParaRPr lang="de-DE"/>
        </a:p>
      </dgm:t>
    </dgm:pt>
    <dgm:pt modelId="{7CFDD7A5-22FE-E74E-9A1D-002F2E4123D0}" type="pres">
      <dgm:prSet presAssocID="{2797377C-2E1E-2947-938B-E8EC13BDBBE3}" presName="Name37" presStyleLbl="parChTrans1D4" presStyleIdx="1" presStyleCnt="10" custSzX="1080004" custSzY="360000"/>
      <dgm:spPr/>
      <dgm:t>
        <a:bodyPr/>
        <a:lstStyle/>
        <a:p>
          <a:endParaRPr lang="en-US"/>
        </a:p>
      </dgm:t>
    </dgm:pt>
    <dgm:pt modelId="{2A82DAFB-235E-8B46-B5BE-06472444992B}" type="pres">
      <dgm:prSet presAssocID="{8451FEF4-3CBC-3443-B140-73044DB7880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23405C-3C75-1C48-9130-818596A214D6}" type="pres">
      <dgm:prSet presAssocID="{8451FEF4-3CBC-3443-B140-73044DB78800}" presName="rootComposite" presStyleCnt="0"/>
      <dgm:spPr/>
      <dgm:t>
        <a:bodyPr/>
        <a:lstStyle/>
        <a:p>
          <a:endParaRPr lang="de-DE"/>
        </a:p>
      </dgm:t>
    </dgm:pt>
    <dgm:pt modelId="{48AE06FE-6724-6E46-B1A7-AE958B56B3DF}" type="pres">
      <dgm:prSet presAssocID="{8451FEF4-3CBC-3443-B140-73044DB78800}" presName="rootText" presStyleLbl="node4" presStyleIdx="1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3E3AE4-389F-6445-81C6-55DBC2AEF095}" type="pres">
      <dgm:prSet presAssocID="{8451FEF4-3CBC-3443-B140-73044DB78800}" presName="rootConnector" presStyleLbl="node4" presStyleIdx="1" presStyleCnt="10"/>
      <dgm:spPr/>
      <dgm:t>
        <a:bodyPr/>
        <a:lstStyle/>
        <a:p>
          <a:endParaRPr lang="en-US"/>
        </a:p>
      </dgm:t>
    </dgm:pt>
    <dgm:pt modelId="{487AF34E-FCDD-3C4C-8FDB-35D03B99082F}" type="pres">
      <dgm:prSet presAssocID="{8451FEF4-3CBC-3443-B140-73044DB78800}" presName="hierChild4" presStyleCnt="0"/>
      <dgm:spPr/>
      <dgm:t>
        <a:bodyPr/>
        <a:lstStyle/>
        <a:p>
          <a:endParaRPr lang="de-DE"/>
        </a:p>
      </dgm:t>
    </dgm:pt>
    <dgm:pt modelId="{4DDC272E-17AE-614C-AF94-3A18537EF5A3}" type="pres">
      <dgm:prSet presAssocID="{8451FEF4-3CBC-3443-B140-73044DB78800}" presName="hierChild5" presStyleCnt="0"/>
      <dgm:spPr/>
      <dgm:t>
        <a:bodyPr/>
        <a:lstStyle/>
        <a:p>
          <a:endParaRPr lang="de-DE"/>
        </a:p>
      </dgm:t>
    </dgm:pt>
    <dgm:pt modelId="{1CD1CA49-5BDD-3E4C-8E82-E0C6680D9F8D}" type="pres">
      <dgm:prSet presAssocID="{93DA39C6-6F27-8142-90DA-2A8A079E01AD}" presName="Name37" presStyleLbl="parChTrans1D4" presStyleIdx="2" presStyleCnt="10" custSzX="1080004" custSzY="360000"/>
      <dgm:spPr/>
      <dgm:t>
        <a:bodyPr/>
        <a:lstStyle/>
        <a:p>
          <a:endParaRPr lang="en-US"/>
        </a:p>
      </dgm:t>
    </dgm:pt>
    <dgm:pt modelId="{9D458D55-653C-AA4F-A08A-5FF161A61A83}" type="pres">
      <dgm:prSet presAssocID="{52B03724-D91C-0745-9A06-95380A29D1D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96D491F6-3396-8741-94F7-445449F749AF}" type="pres">
      <dgm:prSet presAssocID="{52B03724-D91C-0745-9A06-95380A29D1D5}" presName="rootComposite" presStyleCnt="0"/>
      <dgm:spPr/>
      <dgm:t>
        <a:bodyPr/>
        <a:lstStyle/>
        <a:p>
          <a:endParaRPr lang="de-DE"/>
        </a:p>
      </dgm:t>
    </dgm:pt>
    <dgm:pt modelId="{D7659879-EE21-BD49-A34A-CCF96CE3F546}" type="pres">
      <dgm:prSet presAssocID="{52B03724-D91C-0745-9A06-95380A29D1D5}" presName="rootText" presStyleLbl="node4" presStyleIdx="2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7B3A9-20E9-1949-9634-38466C086369}" type="pres">
      <dgm:prSet presAssocID="{52B03724-D91C-0745-9A06-95380A29D1D5}" presName="rootConnector" presStyleLbl="node4" presStyleIdx="2" presStyleCnt="10"/>
      <dgm:spPr/>
      <dgm:t>
        <a:bodyPr/>
        <a:lstStyle/>
        <a:p>
          <a:endParaRPr lang="en-US"/>
        </a:p>
      </dgm:t>
    </dgm:pt>
    <dgm:pt modelId="{87F56E06-267A-6142-82CE-BB9F50F617DF}" type="pres">
      <dgm:prSet presAssocID="{52B03724-D91C-0745-9A06-95380A29D1D5}" presName="hierChild4" presStyleCnt="0"/>
      <dgm:spPr/>
      <dgm:t>
        <a:bodyPr/>
        <a:lstStyle/>
        <a:p>
          <a:endParaRPr lang="de-DE"/>
        </a:p>
      </dgm:t>
    </dgm:pt>
    <dgm:pt modelId="{76596A82-0ACC-9F43-8007-DE384ABFF99B}" type="pres">
      <dgm:prSet presAssocID="{52B03724-D91C-0745-9A06-95380A29D1D5}" presName="hierChild5" presStyleCnt="0"/>
      <dgm:spPr/>
      <dgm:t>
        <a:bodyPr/>
        <a:lstStyle/>
        <a:p>
          <a:endParaRPr lang="de-DE"/>
        </a:p>
      </dgm:t>
    </dgm:pt>
    <dgm:pt modelId="{9DBF6F81-E693-2D41-80CC-EECCED5C9F92}" type="pres">
      <dgm:prSet presAssocID="{0B595390-D535-4F43-85DD-FF159873BDA0}" presName="Name37" presStyleLbl="parChTrans1D4" presStyleIdx="3" presStyleCnt="10" custSzX="1080004" custSzY="360000"/>
      <dgm:spPr/>
      <dgm:t>
        <a:bodyPr/>
        <a:lstStyle/>
        <a:p>
          <a:endParaRPr lang="en-US"/>
        </a:p>
      </dgm:t>
    </dgm:pt>
    <dgm:pt modelId="{D25108F8-6F09-5244-9AE7-90675D8512EB}" type="pres">
      <dgm:prSet presAssocID="{9C22B1B3-A2A0-5945-B425-69FB1391518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0680872A-EBCC-CF40-9B5C-18DD346CBC88}" type="pres">
      <dgm:prSet presAssocID="{9C22B1B3-A2A0-5945-B425-69FB13915183}" presName="rootComposite" presStyleCnt="0"/>
      <dgm:spPr/>
      <dgm:t>
        <a:bodyPr/>
        <a:lstStyle/>
        <a:p>
          <a:endParaRPr lang="de-DE"/>
        </a:p>
      </dgm:t>
    </dgm:pt>
    <dgm:pt modelId="{DBBC5EED-1277-864A-8EA6-4B6FC19D67FF}" type="pres">
      <dgm:prSet presAssocID="{9C22B1B3-A2A0-5945-B425-69FB13915183}" presName="rootText" presStyleLbl="node4" presStyleIdx="3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2C9CAE-0DD3-954D-A5D7-7F1EBB99D63E}" type="pres">
      <dgm:prSet presAssocID="{9C22B1B3-A2A0-5945-B425-69FB13915183}" presName="rootConnector" presStyleLbl="node4" presStyleIdx="3" presStyleCnt="10"/>
      <dgm:spPr/>
      <dgm:t>
        <a:bodyPr/>
        <a:lstStyle/>
        <a:p>
          <a:endParaRPr lang="en-US"/>
        </a:p>
      </dgm:t>
    </dgm:pt>
    <dgm:pt modelId="{52DF0B8F-BD49-EA42-B583-533926BA11E7}" type="pres">
      <dgm:prSet presAssocID="{9C22B1B3-A2A0-5945-B425-69FB13915183}" presName="hierChild4" presStyleCnt="0"/>
      <dgm:spPr/>
      <dgm:t>
        <a:bodyPr/>
        <a:lstStyle/>
        <a:p>
          <a:endParaRPr lang="de-DE"/>
        </a:p>
      </dgm:t>
    </dgm:pt>
    <dgm:pt modelId="{C6AE0C62-E97A-BA48-8FDA-6A40E8C37117}" type="pres">
      <dgm:prSet presAssocID="{9C22B1B3-A2A0-5945-B425-69FB13915183}" presName="hierChild5" presStyleCnt="0"/>
      <dgm:spPr/>
      <dgm:t>
        <a:bodyPr/>
        <a:lstStyle/>
        <a:p>
          <a:endParaRPr lang="de-DE"/>
        </a:p>
      </dgm:t>
    </dgm:pt>
    <dgm:pt modelId="{5801621B-D11D-3D45-8F7C-4E06F217A5DB}" type="pres">
      <dgm:prSet presAssocID="{6961DBCC-E39A-6B48-A9F9-7067E21984D7}" presName="Name37" presStyleLbl="parChTrans1D4" presStyleIdx="4" presStyleCnt="10" custSzX="1080004" custSzY="360000"/>
      <dgm:spPr/>
      <dgm:t>
        <a:bodyPr/>
        <a:lstStyle/>
        <a:p>
          <a:endParaRPr lang="en-US"/>
        </a:p>
      </dgm:t>
    </dgm:pt>
    <dgm:pt modelId="{EF66EE26-6949-BD48-A676-E4CCCBDE2E46}" type="pres">
      <dgm:prSet presAssocID="{B2A9F2D5-25DB-2B4D-AC9C-19D15F21B3C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9637B27-0068-6140-ABF7-A2DD365E1F02}" type="pres">
      <dgm:prSet presAssocID="{B2A9F2D5-25DB-2B4D-AC9C-19D15F21B3C3}" presName="rootComposite" presStyleCnt="0"/>
      <dgm:spPr/>
      <dgm:t>
        <a:bodyPr/>
        <a:lstStyle/>
        <a:p>
          <a:endParaRPr lang="de-DE"/>
        </a:p>
      </dgm:t>
    </dgm:pt>
    <dgm:pt modelId="{8D1D6D64-E28D-8C43-86C7-BA903464FF2E}" type="pres">
      <dgm:prSet presAssocID="{B2A9F2D5-25DB-2B4D-AC9C-19D15F21B3C3}" presName="rootText" presStyleLbl="node4" presStyleIdx="4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1CD0D0-6C6B-7043-A639-185F97A9F952}" type="pres">
      <dgm:prSet presAssocID="{B2A9F2D5-25DB-2B4D-AC9C-19D15F21B3C3}" presName="rootConnector" presStyleLbl="node4" presStyleIdx="4" presStyleCnt="10"/>
      <dgm:spPr/>
      <dgm:t>
        <a:bodyPr/>
        <a:lstStyle/>
        <a:p>
          <a:endParaRPr lang="en-US"/>
        </a:p>
      </dgm:t>
    </dgm:pt>
    <dgm:pt modelId="{02EE1EE5-165F-7E4B-8B15-7510F4BDBFE0}" type="pres">
      <dgm:prSet presAssocID="{B2A9F2D5-25DB-2B4D-AC9C-19D15F21B3C3}" presName="hierChild4" presStyleCnt="0"/>
      <dgm:spPr/>
      <dgm:t>
        <a:bodyPr/>
        <a:lstStyle/>
        <a:p>
          <a:endParaRPr lang="de-DE"/>
        </a:p>
      </dgm:t>
    </dgm:pt>
    <dgm:pt modelId="{762ADCC9-FAB6-BD43-B898-77D7441EDB23}" type="pres">
      <dgm:prSet presAssocID="{B2A9F2D5-25DB-2B4D-AC9C-19D15F21B3C3}" presName="hierChild5" presStyleCnt="0"/>
      <dgm:spPr/>
      <dgm:t>
        <a:bodyPr/>
        <a:lstStyle/>
        <a:p>
          <a:endParaRPr lang="de-DE"/>
        </a:p>
      </dgm:t>
    </dgm:pt>
    <dgm:pt modelId="{B3D53DAB-5B5C-3A4A-99D9-56AA046880FA}" type="pres">
      <dgm:prSet presAssocID="{F5676496-2C5A-1247-8B12-A4A5B095F682}" presName="hierChild5" presStyleCnt="0"/>
      <dgm:spPr/>
      <dgm:t>
        <a:bodyPr/>
        <a:lstStyle/>
        <a:p>
          <a:endParaRPr lang="de-DE"/>
        </a:p>
      </dgm:t>
    </dgm:pt>
    <dgm:pt modelId="{4CE2A03E-4241-CD43-8034-2B43EC0CB7E4}" type="pres">
      <dgm:prSet presAssocID="{F76D4DBC-AD91-9C4A-B0AB-2BB9496D9DA4}" presName="Name37" presStyleLbl="parChTrans1D3" presStyleIdx="1" presStyleCnt="9" custSzX="1080000" custSzY="360001"/>
      <dgm:spPr/>
      <dgm:t>
        <a:bodyPr/>
        <a:lstStyle/>
        <a:p>
          <a:endParaRPr lang="en-US"/>
        </a:p>
      </dgm:t>
    </dgm:pt>
    <dgm:pt modelId="{630E8A32-6BCC-5248-8210-72BB807FEA4A}" type="pres">
      <dgm:prSet presAssocID="{B98E8A65-DAE6-5142-838D-F2333E051B4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D5DF235-CE8E-3A48-8751-FAA6230F4A82}" type="pres">
      <dgm:prSet presAssocID="{B98E8A65-DAE6-5142-838D-F2333E051B4E}" presName="rootComposite" presStyleCnt="0"/>
      <dgm:spPr/>
      <dgm:t>
        <a:bodyPr/>
        <a:lstStyle/>
        <a:p>
          <a:endParaRPr lang="de-DE"/>
        </a:p>
      </dgm:t>
    </dgm:pt>
    <dgm:pt modelId="{B03F07C6-5ED9-704D-B407-49075FAA833F}" type="pres">
      <dgm:prSet presAssocID="{B98E8A65-DAE6-5142-838D-F2333E051B4E}" presName="rootText" presStyleLbl="node3" presStyleIdx="1" presStyleCnt="9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53928-8764-774D-B7F1-F91BBFF1A6E2}" type="pres">
      <dgm:prSet presAssocID="{B98E8A65-DAE6-5142-838D-F2333E051B4E}" presName="rootConnector" presStyleLbl="node3" presStyleIdx="1" presStyleCnt="9"/>
      <dgm:spPr/>
      <dgm:t>
        <a:bodyPr/>
        <a:lstStyle/>
        <a:p>
          <a:endParaRPr lang="en-US"/>
        </a:p>
      </dgm:t>
    </dgm:pt>
    <dgm:pt modelId="{845BFF3B-A577-9441-990D-FF5AB5B7E7B9}" type="pres">
      <dgm:prSet presAssocID="{B98E8A65-DAE6-5142-838D-F2333E051B4E}" presName="hierChild4" presStyleCnt="0"/>
      <dgm:spPr/>
      <dgm:t>
        <a:bodyPr/>
        <a:lstStyle/>
        <a:p>
          <a:endParaRPr lang="de-DE"/>
        </a:p>
      </dgm:t>
    </dgm:pt>
    <dgm:pt modelId="{70737E63-21CC-CA47-A9A2-FBD3FEE43374}" type="pres">
      <dgm:prSet presAssocID="{7BD3CD48-B635-F84E-A55E-7394C9B475F9}" presName="Name37" presStyleLbl="parChTrans1D4" presStyleIdx="5" presStyleCnt="10" custSzX="1080004" custSzY="360000"/>
      <dgm:spPr/>
      <dgm:t>
        <a:bodyPr/>
        <a:lstStyle/>
        <a:p>
          <a:endParaRPr lang="en-US"/>
        </a:p>
      </dgm:t>
    </dgm:pt>
    <dgm:pt modelId="{43F366B8-D1CB-C549-B418-282964190BFF}" type="pres">
      <dgm:prSet presAssocID="{1C765035-DBF9-084C-AE44-9E39D8B5F1F9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679312BC-CA58-1047-8BF8-20FBC9373E68}" type="pres">
      <dgm:prSet presAssocID="{1C765035-DBF9-084C-AE44-9E39D8B5F1F9}" presName="rootComposite" presStyleCnt="0"/>
      <dgm:spPr/>
      <dgm:t>
        <a:bodyPr/>
        <a:lstStyle/>
        <a:p>
          <a:endParaRPr lang="de-DE"/>
        </a:p>
      </dgm:t>
    </dgm:pt>
    <dgm:pt modelId="{53C3E761-43EF-4546-8B7A-300EBFBA1D22}" type="pres">
      <dgm:prSet presAssocID="{1C765035-DBF9-084C-AE44-9E39D8B5F1F9}" presName="rootText" presStyleLbl="node4" presStyleIdx="5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2B413E-68AE-0A48-86D0-1C7232351BBE}" type="pres">
      <dgm:prSet presAssocID="{1C765035-DBF9-084C-AE44-9E39D8B5F1F9}" presName="rootConnector" presStyleLbl="node4" presStyleIdx="5" presStyleCnt="10"/>
      <dgm:spPr/>
      <dgm:t>
        <a:bodyPr/>
        <a:lstStyle/>
        <a:p>
          <a:endParaRPr lang="en-US"/>
        </a:p>
      </dgm:t>
    </dgm:pt>
    <dgm:pt modelId="{73FB8EC6-9577-0A42-8050-A528856100BE}" type="pres">
      <dgm:prSet presAssocID="{1C765035-DBF9-084C-AE44-9E39D8B5F1F9}" presName="hierChild4" presStyleCnt="0"/>
      <dgm:spPr/>
      <dgm:t>
        <a:bodyPr/>
        <a:lstStyle/>
        <a:p>
          <a:endParaRPr lang="de-DE"/>
        </a:p>
      </dgm:t>
    </dgm:pt>
    <dgm:pt modelId="{A183C5C6-0D8F-554D-817C-172DB1AF96DE}" type="pres">
      <dgm:prSet presAssocID="{1C765035-DBF9-084C-AE44-9E39D8B5F1F9}" presName="hierChild5" presStyleCnt="0"/>
      <dgm:spPr/>
      <dgm:t>
        <a:bodyPr/>
        <a:lstStyle/>
        <a:p>
          <a:endParaRPr lang="de-DE"/>
        </a:p>
      </dgm:t>
    </dgm:pt>
    <dgm:pt modelId="{7CEDA3C1-89EB-3D4D-B78D-718E4E3903B5}" type="pres">
      <dgm:prSet presAssocID="{04C94BBB-F676-6641-B5D9-1377C77CF8C4}" presName="Name37" presStyleLbl="parChTrans1D4" presStyleIdx="6" presStyleCnt="10" custSzX="1080004" custSzY="360000"/>
      <dgm:spPr/>
      <dgm:t>
        <a:bodyPr/>
        <a:lstStyle/>
        <a:p>
          <a:endParaRPr lang="en-US"/>
        </a:p>
      </dgm:t>
    </dgm:pt>
    <dgm:pt modelId="{C36D2E85-E046-324B-A40B-5D17D62EC8F3}" type="pres">
      <dgm:prSet presAssocID="{633E6A8B-69FB-1044-B5BD-8ABD9707D3DB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10B6151F-7792-124F-A42B-A03666081A1D}" type="pres">
      <dgm:prSet presAssocID="{633E6A8B-69FB-1044-B5BD-8ABD9707D3DB}" presName="rootComposite" presStyleCnt="0"/>
      <dgm:spPr/>
      <dgm:t>
        <a:bodyPr/>
        <a:lstStyle/>
        <a:p>
          <a:endParaRPr lang="de-DE"/>
        </a:p>
      </dgm:t>
    </dgm:pt>
    <dgm:pt modelId="{E82E3C91-FD34-6D44-82FF-60FB71BE57F2}" type="pres">
      <dgm:prSet presAssocID="{633E6A8B-69FB-1044-B5BD-8ABD9707D3DB}" presName="rootText" presStyleLbl="node4" presStyleIdx="6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C6ACF-B3D5-434B-B83D-028B0FAAD3AB}" type="pres">
      <dgm:prSet presAssocID="{633E6A8B-69FB-1044-B5BD-8ABD9707D3DB}" presName="rootConnector" presStyleLbl="node4" presStyleIdx="6" presStyleCnt="10"/>
      <dgm:spPr/>
      <dgm:t>
        <a:bodyPr/>
        <a:lstStyle/>
        <a:p>
          <a:endParaRPr lang="en-US"/>
        </a:p>
      </dgm:t>
    </dgm:pt>
    <dgm:pt modelId="{D8C53937-CEB0-404F-8C45-7538A498E1EC}" type="pres">
      <dgm:prSet presAssocID="{633E6A8B-69FB-1044-B5BD-8ABD9707D3DB}" presName="hierChild4" presStyleCnt="0"/>
      <dgm:spPr/>
      <dgm:t>
        <a:bodyPr/>
        <a:lstStyle/>
        <a:p>
          <a:endParaRPr lang="de-DE"/>
        </a:p>
      </dgm:t>
    </dgm:pt>
    <dgm:pt modelId="{DCDF63D7-B81F-8D44-9078-92D05563034D}" type="pres">
      <dgm:prSet presAssocID="{633E6A8B-69FB-1044-B5BD-8ABD9707D3DB}" presName="hierChild5" presStyleCnt="0"/>
      <dgm:spPr/>
      <dgm:t>
        <a:bodyPr/>
        <a:lstStyle/>
        <a:p>
          <a:endParaRPr lang="de-DE"/>
        </a:p>
      </dgm:t>
    </dgm:pt>
    <dgm:pt modelId="{59C1B664-9F0C-8A4B-ADB1-E577B7EE69BC}" type="pres">
      <dgm:prSet presAssocID="{B98E8A65-DAE6-5142-838D-F2333E051B4E}" presName="hierChild5" presStyleCnt="0"/>
      <dgm:spPr/>
      <dgm:t>
        <a:bodyPr/>
        <a:lstStyle/>
        <a:p>
          <a:endParaRPr lang="de-DE"/>
        </a:p>
      </dgm:t>
    </dgm:pt>
    <dgm:pt modelId="{9F35D876-5CDB-2543-965A-6A908834843D}" type="pres">
      <dgm:prSet presAssocID="{7C1DD4C9-6E61-A94D-BE2F-607AA1D7A31C}" presName="hierChild5" presStyleCnt="0"/>
      <dgm:spPr/>
      <dgm:t>
        <a:bodyPr/>
        <a:lstStyle/>
        <a:p>
          <a:endParaRPr lang="de-DE"/>
        </a:p>
      </dgm:t>
    </dgm:pt>
    <dgm:pt modelId="{0CC00D1F-3857-6C41-B8AC-648BAA7CF4FD}" type="pres">
      <dgm:prSet presAssocID="{9898E29E-82CB-D945-82CA-082720C07B45}" presName="Name37" presStyleLbl="parChTrans1D2" presStyleIdx="1" presStyleCnt="5" custSzX="1080000" custSzY="360001"/>
      <dgm:spPr/>
      <dgm:t>
        <a:bodyPr/>
        <a:lstStyle/>
        <a:p>
          <a:endParaRPr lang="en-US"/>
        </a:p>
      </dgm:t>
    </dgm:pt>
    <dgm:pt modelId="{52CABA87-8AB5-0347-9A6A-971C0D10322B}" type="pres">
      <dgm:prSet presAssocID="{DC5F4C98-F7A6-834D-8199-C6DE8539278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6994E98-B530-F843-ABEE-245FB52825A6}" type="pres">
      <dgm:prSet presAssocID="{DC5F4C98-F7A6-834D-8199-C6DE85392782}" presName="rootComposite" presStyleCnt="0"/>
      <dgm:spPr/>
      <dgm:t>
        <a:bodyPr/>
        <a:lstStyle/>
        <a:p>
          <a:endParaRPr lang="de-DE"/>
        </a:p>
      </dgm:t>
    </dgm:pt>
    <dgm:pt modelId="{A62A9869-D295-174B-9997-DC714538F8CD}" type="pres">
      <dgm:prSet presAssocID="{DC5F4C98-F7A6-834D-8199-C6DE85392782}" presName="rootText" presStyleLbl="node2" presStyleIdx="1" presStyleCnt="5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E01C60-56DD-354C-9FC5-3BA301869643}" type="pres">
      <dgm:prSet presAssocID="{DC5F4C98-F7A6-834D-8199-C6DE85392782}" presName="rootConnector" presStyleLbl="node2" presStyleIdx="1" presStyleCnt="5"/>
      <dgm:spPr/>
      <dgm:t>
        <a:bodyPr/>
        <a:lstStyle/>
        <a:p>
          <a:endParaRPr lang="en-US"/>
        </a:p>
      </dgm:t>
    </dgm:pt>
    <dgm:pt modelId="{2D4A336B-EB4C-C041-947D-4CD28B9E882C}" type="pres">
      <dgm:prSet presAssocID="{DC5F4C98-F7A6-834D-8199-C6DE85392782}" presName="hierChild4" presStyleCnt="0"/>
      <dgm:spPr/>
      <dgm:t>
        <a:bodyPr/>
        <a:lstStyle/>
        <a:p>
          <a:endParaRPr lang="de-DE"/>
        </a:p>
      </dgm:t>
    </dgm:pt>
    <dgm:pt modelId="{61D410D0-F555-4C49-8784-553968870631}" type="pres">
      <dgm:prSet presAssocID="{C069DB2B-2004-7840-9BAB-8020C5CC2EFE}" presName="Name37" presStyleLbl="parChTrans1D3" presStyleIdx="2" presStyleCnt="9" custSzX="1080000" custSzY="360001"/>
      <dgm:spPr/>
      <dgm:t>
        <a:bodyPr/>
        <a:lstStyle/>
        <a:p>
          <a:endParaRPr lang="en-US"/>
        </a:p>
      </dgm:t>
    </dgm:pt>
    <dgm:pt modelId="{39C8CD4F-6D4D-2341-93BA-F761B60EB5FD}" type="pres">
      <dgm:prSet presAssocID="{6F87B29D-58D0-284B-9E8F-9D048E1DFDE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F57D9D7-7DA8-3142-9516-4308C7B0D2C0}" type="pres">
      <dgm:prSet presAssocID="{6F87B29D-58D0-284B-9E8F-9D048E1DFDEC}" presName="rootComposite" presStyleCnt="0"/>
      <dgm:spPr/>
      <dgm:t>
        <a:bodyPr/>
        <a:lstStyle/>
        <a:p>
          <a:endParaRPr lang="de-DE"/>
        </a:p>
      </dgm:t>
    </dgm:pt>
    <dgm:pt modelId="{18F133EE-5A30-9D4F-A9F4-20ECCA44DA12}" type="pres">
      <dgm:prSet presAssocID="{6F87B29D-58D0-284B-9E8F-9D048E1DFDEC}" presName="rootText" presStyleLbl="node3" presStyleIdx="2" presStyleCnt="9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0F2BB-1695-C246-91EF-BE367B840AC2}" type="pres">
      <dgm:prSet presAssocID="{6F87B29D-58D0-284B-9E8F-9D048E1DFDEC}" presName="rootConnector" presStyleLbl="node3" presStyleIdx="2" presStyleCnt="9"/>
      <dgm:spPr/>
      <dgm:t>
        <a:bodyPr/>
        <a:lstStyle/>
        <a:p>
          <a:endParaRPr lang="en-US"/>
        </a:p>
      </dgm:t>
    </dgm:pt>
    <dgm:pt modelId="{1FB7DFBA-AD0F-C642-87D3-E946D6CA454A}" type="pres">
      <dgm:prSet presAssocID="{6F87B29D-58D0-284B-9E8F-9D048E1DFDEC}" presName="hierChild4" presStyleCnt="0"/>
      <dgm:spPr/>
      <dgm:t>
        <a:bodyPr/>
        <a:lstStyle/>
        <a:p>
          <a:endParaRPr lang="de-DE"/>
        </a:p>
      </dgm:t>
    </dgm:pt>
    <dgm:pt modelId="{221F575B-7A07-4B22-B30C-55EDBF09B77F}" type="pres">
      <dgm:prSet presAssocID="{68EAD0F9-C6E4-4EC8-BC21-63D7B0CD8B07}" presName="Name37" presStyleLbl="parChTrans1D4" presStyleIdx="7" presStyleCnt="10" custSzX="1080004" custSzY="360000"/>
      <dgm:spPr/>
      <dgm:t>
        <a:bodyPr/>
        <a:lstStyle/>
        <a:p>
          <a:endParaRPr lang="de-DE"/>
        </a:p>
      </dgm:t>
    </dgm:pt>
    <dgm:pt modelId="{8F0D7037-A4CA-42E7-B841-959586654DB9}" type="pres">
      <dgm:prSet presAssocID="{300FF91C-3AC1-4BC6-9001-1A72C56B91E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5B8A704-9FF8-4129-9C80-4FDCF6D6BC7A}" type="pres">
      <dgm:prSet presAssocID="{300FF91C-3AC1-4BC6-9001-1A72C56B91E3}" presName="rootComposite" presStyleCnt="0"/>
      <dgm:spPr/>
      <dgm:t>
        <a:bodyPr/>
        <a:lstStyle/>
        <a:p>
          <a:endParaRPr lang="de-DE"/>
        </a:p>
      </dgm:t>
    </dgm:pt>
    <dgm:pt modelId="{D28F7E55-7AF1-4712-835A-2B414229FB09}" type="pres">
      <dgm:prSet presAssocID="{300FF91C-3AC1-4BC6-9001-1A72C56B91E3}" presName="rootText" presStyleLbl="node4" presStyleIdx="7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91DC434-73A4-4035-983F-E80503E431FE}" type="pres">
      <dgm:prSet presAssocID="{300FF91C-3AC1-4BC6-9001-1A72C56B91E3}" presName="rootConnector" presStyleLbl="node4" presStyleIdx="7" presStyleCnt="10"/>
      <dgm:spPr/>
      <dgm:t>
        <a:bodyPr/>
        <a:lstStyle/>
        <a:p>
          <a:endParaRPr lang="de-DE"/>
        </a:p>
      </dgm:t>
    </dgm:pt>
    <dgm:pt modelId="{EEF0B8D0-F65E-40E6-8A24-8DBB70E8D7C3}" type="pres">
      <dgm:prSet presAssocID="{300FF91C-3AC1-4BC6-9001-1A72C56B91E3}" presName="hierChild4" presStyleCnt="0"/>
      <dgm:spPr/>
      <dgm:t>
        <a:bodyPr/>
        <a:lstStyle/>
        <a:p>
          <a:endParaRPr lang="de-DE"/>
        </a:p>
      </dgm:t>
    </dgm:pt>
    <dgm:pt modelId="{1588424F-844D-4B86-BD24-5E98F54618B8}" type="pres">
      <dgm:prSet presAssocID="{300FF91C-3AC1-4BC6-9001-1A72C56B91E3}" presName="hierChild5" presStyleCnt="0"/>
      <dgm:spPr/>
      <dgm:t>
        <a:bodyPr/>
        <a:lstStyle/>
        <a:p>
          <a:endParaRPr lang="de-DE"/>
        </a:p>
      </dgm:t>
    </dgm:pt>
    <dgm:pt modelId="{4DC24317-EEF7-5645-8A2B-DC6492295266}" type="pres">
      <dgm:prSet presAssocID="{6F87B29D-58D0-284B-9E8F-9D048E1DFDEC}" presName="hierChild5" presStyleCnt="0"/>
      <dgm:spPr/>
      <dgm:t>
        <a:bodyPr/>
        <a:lstStyle/>
        <a:p>
          <a:endParaRPr lang="de-DE"/>
        </a:p>
      </dgm:t>
    </dgm:pt>
    <dgm:pt modelId="{94E01472-E06D-7F48-BEE9-4AFDE70DC955}" type="pres">
      <dgm:prSet presAssocID="{DC5F4C98-F7A6-834D-8199-C6DE85392782}" presName="hierChild5" presStyleCnt="0"/>
      <dgm:spPr/>
      <dgm:t>
        <a:bodyPr/>
        <a:lstStyle/>
        <a:p>
          <a:endParaRPr lang="de-DE"/>
        </a:p>
      </dgm:t>
    </dgm:pt>
    <dgm:pt modelId="{0CDC97DF-4F40-8A47-9551-DF913D0D44DA}" type="pres">
      <dgm:prSet presAssocID="{BD6A5067-384B-9F4E-BB8C-47448A5A0F6B}" presName="Name37" presStyleLbl="parChTrans1D2" presStyleIdx="2" presStyleCnt="5" custSzX="1080000" custSzY="360001"/>
      <dgm:spPr/>
      <dgm:t>
        <a:bodyPr/>
        <a:lstStyle/>
        <a:p>
          <a:endParaRPr lang="en-US"/>
        </a:p>
      </dgm:t>
    </dgm:pt>
    <dgm:pt modelId="{09560308-E118-8B49-9751-40227137E7FD}" type="pres">
      <dgm:prSet presAssocID="{BEA48A63-F2DB-D140-981E-AE6E9F81C3F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3A98C7-65D0-A54E-B871-BDB03AFE35BA}" type="pres">
      <dgm:prSet presAssocID="{BEA48A63-F2DB-D140-981E-AE6E9F81C3FC}" presName="rootComposite" presStyleCnt="0"/>
      <dgm:spPr/>
      <dgm:t>
        <a:bodyPr/>
        <a:lstStyle/>
        <a:p>
          <a:endParaRPr lang="de-DE"/>
        </a:p>
      </dgm:t>
    </dgm:pt>
    <dgm:pt modelId="{6D1CC756-7DBF-9442-BBB9-863D2FAFC628}" type="pres">
      <dgm:prSet presAssocID="{BEA48A63-F2DB-D140-981E-AE6E9F81C3FC}" presName="rootText" presStyleLbl="node2" presStyleIdx="2" presStyleCnt="5" custScaleX="105348" custScaleY="72009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ED1923-DB2E-224E-8073-4431646E2843}" type="pres">
      <dgm:prSet presAssocID="{BEA48A63-F2DB-D140-981E-AE6E9F81C3FC}" presName="rootConnector" presStyleLbl="node2" presStyleIdx="2" presStyleCnt="5"/>
      <dgm:spPr/>
      <dgm:t>
        <a:bodyPr/>
        <a:lstStyle/>
        <a:p>
          <a:endParaRPr lang="en-US"/>
        </a:p>
      </dgm:t>
    </dgm:pt>
    <dgm:pt modelId="{A5A99808-5AB3-8046-9053-87906927EA8A}" type="pres">
      <dgm:prSet presAssocID="{BEA48A63-F2DB-D140-981E-AE6E9F81C3FC}" presName="hierChild4" presStyleCnt="0"/>
      <dgm:spPr/>
      <dgm:t>
        <a:bodyPr/>
        <a:lstStyle/>
        <a:p>
          <a:endParaRPr lang="de-DE"/>
        </a:p>
      </dgm:t>
    </dgm:pt>
    <dgm:pt modelId="{DE5CE3F8-FE05-7E45-93CC-A307F09599ED}" type="pres">
      <dgm:prSet presAssocID="{2AF5CE85-F45A-104D-ACD0-E638DF6752F9}" presName="Name37" presStyleLbl="parChTrans1D3" presStyleIdx="3" presStyleCnt="9" custSzX="1080000" custSzY="360001"/>
      <dgm:spPr/>
      <dgm:t>
        <a:bodyPr/>
        <a:lstStyle/>
        <a:p>
          <a:endParaRPr lang="en-US"/>
        </a:p>
      </dgm:t>
    </dgm:pt>
    <dgm:pt modelId="{37BD174F-11DA-B044-8951-9E3B95736974}" type="pres">
      <dgm:prSet presAssocID="{1BF82D8D-D09B-D542-B6D4-3A277725709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3E57D5B-DD5D-784C-A2A8-D41EE7FA1B93}" type="pres">
      <dgm:prSet presAssocID="{1BF82D8D-D09B-D542-B6D4-3A2777257091}" presName="rootComposite" presStyleCnt="0"/>
      <dgm:spPr/>
      <dgm:t>
        <a:bodyPr/>
        <a:lstStyle/>
        <a:p>
          <a:endParaRPr lang="de-DE"/>
        </a:p>
      </dgm:t>
    </dgm:pt>
    <dgm:pt modelId="{B1D5ADD9-A546-E141-8EEB-DC4002B0E27A}" type="pres">
      <dgm:prSet presAssocID="{1BF82D8D-D09B-D542-B6D4-3A2777257091}" presName="rootText" presStyleLbl="node3" presStyleIdx="3" presStyleCnt="9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A4EA9B-FFDE-6E4D-BBE0-432F02DAE1CA}" type="pres">
      <dgm:prSet presAssocID="{1BF82D8D-D09B-D542-B6D4-3A2777257091}" presName="rootConnector" presStyleLbl="node3" presStyleIdx="3" presStyleCnt="9"/>
      <dgm:spPr/>
      <dgm:t>
        <a:bodyPr/>
        <a:lstStyle/>
        <a:p>
          <a:endParaRPr lang="en-US"/>
        </a:p>
      </dgm:t>
    </dgm:pt>
    <dgm:pt modelId="{FD24D521-4830-A343-9769-D723D96FC511}" type="pres">
      <dgm:prSet presAssocID="{1BF82D8D-D09B-D542-B6D4-3A2777257091}" presName="hierChild4" presStyleCnt="0"/>
      <dgm:spPr/>
      <dgm:t>
        <a:bodyPr/>
        <a:lstStyle/>
        <a:p>
          <a:endParaRPr lang="de-DE"/>
        </a:p>
      </dgm:t>
    </dgm:pt>
    <dgm:pt modelId="{1C00BA8A-EEEF-1543-8EB5-4E7C2DA4A40C}" type="pres">
      <dgm:prSet presAssocID="{1BF82D8D-D09B-D542-B6D4-3A2777257091}" presName="hierChild5" presStyleCnt="0"/>
      <dgm:spPr/>
      <dgm:t>
        <a:bodyPr/>
        <a:lstStyle/>
        <a:p>
          <a:endParaRPr lang="de-DE"/>
        </a:p>
      </dgm:t>
    </dgm:pt>
    <dgm:pt modelId="{17667F60-6414-8443-9E2A-E31F02C15AEB}" type="pres">
      <dgm:prSet presAssocID="{ECF666EC-7DC0-FC4F-B16D-2004D8097407}" presName="Name37" presStyleLbl="parChTrans1D3" presStyleIdx="4" presStyleCnt="9" custSzX="1080000" custSzY="360001"/>
      <dgm:spPr/>
      <dgm:t>
        <a:bodyPr/>
        <a:lstStyle/>
        <a:p>
          <a:endParaRPr lang="en-US"/>
        </a:p>
      </dgm:t>
    </dgm:pt>
    <dgm:pt modelId="{76E5154D-2910-324B-B95D-D4F4DF41B836}" type="pres">
      <dgm:prSet presAssocID="{5C5E89D2-510D-C346-A7D5-308E26A55E3C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95953B4-CA60-914D-80C6-0D9A2D67A387}" type="pres">
      <dgm:prSet presAssocID="{5C5E89D2-510D-C346-A7D5-308E26A55E3C}" presName="rootComposite" presStyleCnt="0"/>
      <dgm:spPr/>
      <dgm:t>
        <a:bodyPr/>
        <a:lstStyle/>
        <a:p>
          <a:endParaRPr lang="de-DE"/>
        </a:p>
      </dgm:t>
    </dgm:pt>
    <dgm:pt modelId="{F4492D31-06E1-4E42-AD4A-20BA680106D7}" type="pres">
      <dgm:prSet presAssocID="{5C5E89D2-510D-C346-A7D5-308E26A55E3C}" presName="rootText" presStyleLbl="node3" presStyleIdx="4" presStyleCnt="9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B1BB0-EDED-C145-B566-42345E7FB522}" type="pres">
      <dgm:prSet presAssocID="{5C5E89D2-510D-C346-A7D5-308E26A55E3C}" presName="rootConnector" presStyleLbl="node3" presStyleIdx="4" presStyleCnt="9"/>
      <dgm:spPr/>
      <dgm:t>
        <a:bodyPr/>
        <a:lstStyle/>
        <a:p>
          <a:endParaRPr lang="en-US"/>
        </a:p>
      </dgm:t>
    </dgm:pt>
    <dgm:pt modelId="{DEB7940E-DC6C-4047-A76D-C3B0F68A080C}" type="pres">
      <dgm:prSet presAssocID="{5C5E89D2-510D-C346-A7D5-308E26A55E3C}" presName="hierChild4" presStyleCnt="0"/>
      <dgm:spPr/>
      <dgm:t>
        <a:bodyPr/>
        <a:lstStyle/>
        <a:p>
          <a:endParaRPr lang="de-DE"/>
        </a:p>
      </dgm:t>
    </dgm:pt>
    <dgm:pt modelId="{645D8696-EC13-4FCB-AD0C-8DF9BFA8AA97}" type="pres">
      <dgm:prSet presAssocID="{F8B807C7-7A89-4D0D-863A-ED4278E66372}" presName="Name37" presStyleLbl="parChTrans1D4" presStyleIdx="8" presStyleCnt="10" custSzX="1080004" custSzY="360000"/>
      <dgm:spPr/>
      <dgm:t>
        <a:bodyPr/>
        <a:lstStyle/>
        <a:p>
          <a:endParaRPr lang="de-DE"/>
        </a:p>
      </dgm:t>
    </dgm:pt>
    <dgm:pt modelId="{76E6024C-33E4-46F8-8B40-8C0001AB2F05}" type="pres">
      <dgm:prSet presAssocID="{8DFB80BD-1223-439E-BADC-F907EC812351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2EB5D96-7E98-4504-A394-5EBC79FFE1ED}" type="pres">
      <dgm:prSet presAssocID="{8DFB80BD-1223-439E-BADC-F907EC812351}" presName="rootComposite" presStyleCnt="0"/>
      <dgm:spPr/>
      <dgm:t>
        <a:bodyPr/>
        <a:lstStyle/>
        <a:p>
          <a:endParaRPr lang="de-DE"/>
        </a:p>
      </dgm:t>
    </dgm:pt>
    <dgm:pt modelId="{BF393225-4D04-42D1-A0A3-4572312BDF0E}" type="pres">
      <dgm:prSet presAssocID="{8DFB80BD-1223-439E-BADC-F907EC812351}" presName="rootText" presStyleLbl="node4" presStyleIdx="8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37A369-A246-4004-86D0-45984576E7DB}" type="pres">
      <dgm:prSet presAssocID="{8DFB80BD-1223-439E-BADC-F907EC812351}" presName="rootConnector" presStyleLbl="node4" presStyleIdx="8" presStyleCnt="10"/>
      <dgm:spPr/>
      <dgm:t>
        <a:bodyPr/>
        <a:lstStyle/>
        <a:p>
          <a:endParaRPr lang="de-DE"/>
        </a:p>
      </dgm:t>
    </dgm:pt>
    <dgm:pt modelId="{A28806FC-32DA-4EA3-9751-E45CAA3FB568}" type="pres">
      <dgm:prSet presAssocID="{8DFB80BD-1223-439E-BADC-F907EC812351}" presName="hierChild4" presStyleCnt="0"/>
      <dgm:spPr/>
      <dgm:t>
        <a:bodyPr/>
        <a:lstStyle/>
        <a:p>
          <a:endParaRPr lang="de-DE"/>
        </a:p>
      </dgm:t>
    </dgm:pt>
    <dgm:pt modelId="{50D427FB-BB61-4302-8B50-8D9422AF95AF}" type="pres">
      <dgm:prSet presAssocID="{8DFB80BD-1223-439E-BADC-F907EC812351}" presName="hierChild5" presStyleCnt="0"/>
      <dgm:spPr/>
      <dgm:t>
        <a:bodyPr/>
        <a:lstStyle/>
        <a:p>
          <a:endParaRPr lang="de-DE"/>
        </a:p>
      </dgm:t>
    </dgm:pt>
    <dgm:pt modelId="{97E5467C-86D4-4245-AA31-1D1B5A16B202}" type="pres">
      <dgm:prSet presAssocID="{970B9CB7-3AFD-499F-902A-299E763073C9}" presName="Name37" presStyleLbl="parChTrans1D4" presStyleIdx="9" presStyleCnt="10" custSzX="1080004" custSzY="360000"/>
      <dgm:spPr/>
      <dgm:t>
        <a:bodyPr/>
        <a:lstStyle/>
        <a:p>
          <a:endParaRPr lang="de-DE"/>
        </a:p>
      </dgm:t>
    </dgm:pt>
    <dgm:pt modelId="{DE11AE36-C288-408E-91C8-E311F1B80A00}" type="pres">
      <dgm:prSet presAssocID="{58B49717-2A0C-498A-9869-059AF3B5675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E18EE361-2E15-41D9-B2E4-3C6A37652243}" type="pres">
      <dgm:prSet presAssocID="{58B49717-2A0C-498A-9869-059AF3B5675E}" presName="rootComposite" presStyleCnt="0"/>
      <dgm:spPr/>
      <dgm:t>
        <a:bodyPr/>
        <a:lstStyle/>
        <a:p>
          <a:endParaRPr lang="de-DE"/>
        </a:p>
      </dgm:t>
    </dgm:pt>
    <dgm:pt modelId="{9BBC0FD6-4ADC-440D-92B1-A59EAE21D802}" type="pres">
      <dgm:prSet presAssocID="{58B49717-2A0C-498A-9869-059AF3B5675E}" presName="rootText" presStyleLbl="node4" presStyleIdx="9" presStyleCnt="10" custScaleX="105348" custScaleY="7200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CCD9E35-E5FE-4335-8743-84C3E367AACF}" type="pres">
      <dgm:prSet presAssocID="{58B49717-2A0C-498A-9869-059AF3B5675E}" presName="rootConnector" presStyleLbl="node4" presStyleIdx="9" presStyleCnt="10"/>
      <dgm:spPr/>
      <dgm:t>
        <a:bodyPr/>
        <a:lstStyle/>
        <a:p>
          <a:endParaRPr lang="de-DE"/>
        </a:p>
      </dgm:t>
    </dgm:pt>
    <dgm:pt modelId="{D0AF5A6D-8A87-4E65-9E67-FF7A325055F0}" type="pres">
      <dgm:prSet presAssocID="{58B49717-2A0C-498A-9869-059AF3B5675E}" presName="hierChild4" presStyleCnt="0"/>
      <dgm:spPr/>
      <dgm:t>
        <a:bodyPr/>
        <a:lstStyle/>
        <a:p>
          <a:endParaRPr lang="de-DE"/>
        </a:p>
      </dgm:t>
    </dgm:pt>
    <dgm:pt modelId="{DF1B4A2A-3C5A-45CC-80F5-6B1521C025D6}" type="pres">
      <dgm:prSet presAssocID="{58B49717-2A0C-498A-9869-059AF3B5675E}" presName="hierChild5" presStyleCnt="0"/>
      <dgm:spPr/>
      <dgm:t>
        <a:bodyPr/>
        <a:lstStyle/>
        <a:p>
          <a:endParaRPr lang="de-DE"/>
        </a:p>
      </dgm:t>
    </dgm:pt>
    <dgm:pt modelId="{B356503D-4CF0-9944-A360-16FEA066001C}" type="pres">
      <dgm:prSet presAssocID="{5C5E89D2-510D-C346-A7D5-308E26A55E3C}" presName="hierChild5" presStyleCnt="0"/>
      <dgm:spPr/>
      <dgm:t>
        <a:bodyPr/>
        <a:lstStyle/>
        <a:p>
          <a:endParaRPr lang="de-DE"/>
        </a:p>
      </dgm:t>
    </dgm:pt>
    <dgm:pt modelId="{BBFDBA66-D84E-E94C-8AC0-DB4495972786}" type="pres">
      <dgm:prSet presAssocID="{BEA48A63-F2DB-D140-981E-AE6E9F81C3FC}" presName="hierChild5" presStyleCnt="0"/>
      <dgm:spPr/>
      <dgm:t>
        <a:bodyPr/>
        <a:lstStyle/>
        <a:p>
          <a:endParaRPr lang="de-DE"/>
        </a:p>
      </dgm:t>
    </dgm:pt>
    <dgm:pt modelId="{808AEA47-9732-4F41-9ADA-DCF7AFC441B0}" type="pres">
      <dgm:prSet presAssocID="{41A1BA35-5455-EE4B-A43C-027885BA85BE}" presName="Name37" presStyleLbl="parChTrans1D2" presStyleIdx="3" presStyleCnt="5" custSzX="1080000" custSzY="360001"/>
      <dgm:spPr/>
      <dgm:t>
        <a:bodyPr/>
        <a:lstStyle/>
        <a:p>
          <a:endParaRPr lang="en-US"/>
        </a:p>
      </dgm:t>
    </dgm:pt>
    <dgm:pt modelId="{1535BE11-BE56-124B-A4C9-89C1BBCFC091}" type="pres">
      <dgm:prSet presAssocID="{96AA0A07-D9A4-7C40-AB2E-0F61B5433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03317B4-E98B-964A-A14B-CDA0424A4618}" type="pres">
      <dgm:prSet presAssocID="{96AA0A07-D9A4-7C40-AB2E-0F61B5433530}" presName="rootComposite" presStyleCnt="0"/>
      <dgm:spPr/>
      <dgm:t>
        <a:bodyPr/>
        <a:lstStyle/>
        <a:p>
          <a:endParaRPr lang="de-DE"/>
        </a:p>
      </dgm:t>
    </dgm:pt>
    <dgm:pt modelId="{79D6303D-D86F-C144-9B03-B27ECE9E9768}" type="pres">
      <dgm:prSet presAssocID="{96AA0A07-D9A4-7C40-AB2E-0F61B5433530}" presName="rootText" presStyleLbl="node2" presStyleIdx="3" presStyleCnt="5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6FF9B9-BEE1-1346-9505-96E933FB04F5}" type="pres">
      <dgm:prSet presAssocID="{96AA0A07-D9A4-7C40-AB2E-0F61B5433530}" presName="rootConnector" presStyleLbl="node2" presStyleIdx="3" presStyleCnt="5"/>
      <dgm:spPr/>
      <dgm:t>
        <a:bodyPr/>
        <a:lstStyle/>
        <a:p>
          <a:endParaRPr lang="en-US"/>
        </a:p>
      </dgm:t>
    </dgm:pt>
    <dgm:pt modelId="{AE8B0D60-2ED4-1142-A79D-9C271C6BA7CA}" type="pres">
      <dgm:prSet presAssocID="{96AA0A07-D9A4-7C40-AB2E-0F61B5433530}" presName="hierChild4" presStyleCnt="0"/>
      <dgm:spPr/>
      <dgm:t>
        <a:bodyPr/>
        <a:lstStyle/>
        <a:p>
          <a:endParaRPr lang="de-DE"/>
        </a:p>
      </dgm:t>
    </dgm:pt>
    <dgm:pt modelId="{86EFF483-7E9E-2145-90A0-3F8F752B00D0}" type="pres">
      <dgm:prSet presAssocID="{9B521CA8-B8D8-064F-986D-2A1E7C76D09D}" presName="Name37" presStyleLbl="parChTrans1D3" presStyleIdx="5" presStyleCnt="9" custSzX="1080004" custSzY="360000"/>
      <dgm:spPr/>
      <dgm:t>
        <a:bodyPr/>
        <a:lstStyle/>
        <a:p>
          <a:endParaRPr lang="en-US"/>
        </a:p>
      </dgm:t>
    </dgm:pt>
    <dgm:pt modelId="{DDAEF177-5503-154C-B589-D81E94EABDD5}" type="pres">
      <dgm:prSet presAssocID="{96CD4339-9344-724D-A1A9-333F6ED4FFA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F1B33817-8DD7-1846-85B3-C34713B1BC07}" type="pres">
      <dgm:prSet presAssocID="{96CD4339-9344-724D-A1A9-333F6ED4FFA6}" presName="rootComposite" presStyleCnt="0"/>
      <dgm:spPr/>
      <dgm:t>
        <a:bodyPr/>
        <a:lstStyle/>
        <a:p>
          <a:endParaRPr lang="de-DE"/>
        </a:p>
      </dgm:t>
    </dgm:pt>
    <dgm:pt modelId="{9F4E9602-3F5B-A84B-AB0E-D902E774C227}" type="pres">
      <dgm:prSet presAssocID="{96CD4339-9344-724D-A1A9-333F6ED4FFA6}" presName="rootText" presStyleLbl="node3" presStyleIdx="5" presStyleCnt="9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C680C2-672C-0C47-98CF-59E4F820C983}" type="pres">
      <dgm:prSet presAssocID="{96CD4339-9344-724D-A1A9-333F6ED4FFA6}" presName="rootConnector" presStyleLbl="node3" presStyleIdx="5" presStyleCnt="9"/>
      <dgm:spPr/>
      <dgm:t>
        <a:bodyPr/>
        <a:lstStyle/>
        <a:p>
          <a:endParaRPr lang="en-US"/>
        </a:p>
      </dgm:t>
    </dgm:pt>
    <dgm:pt modelId="{02381FF7-6DF8-3F46-AD89-2E5C73379D9E}" type="pres">
      <dgm:prSet presAssocID="{96CD4339-9344-724D-A1A9-333F6ED4FFA6}" presName="hierChild4" presStyleCnt="0"/>
      <dgm:spPr/>
      <dgm:t>
        <a:bodyPr/>
        <a:lstStyle/>
        <a:p>
          <a:endParaRPr lang="de-DE"/>
        </a:p>
      </dgm:t>
    </dgm:pt>
    <dgm:pt modelId="{049B82F5-0AD4-ED40-8984-59465F359A2A}" type="pres">
      <dgm:prSet presAssocID="{96CD4339-9344-724D-A1A9-333F6ED4FFA6}" presName="hierChild5" presStyleCnt="0"/>
      <dgm:spPr/>
      <dgm:t>
        <a:bodyPr/>
        <a:lstStyle/>
        <a:p>
          <a:endParaRPr lang="de-DE"/>
        </a:p>
      </dgm:t>
    </dgm:pt>
    <dgm:pt modelId="{52CA8F23-306C-334C-98FA-7E5D188F2694}" type="pres">
      <dgm:prSet presAssocID="{12F2387E-E800-A740-AD7C-E3D9126FF869}" presName="Name37" presStyleLbl="parChTrans1D3" presStyleIdx="6" presStyleCnt="9" custSzX="1080004" custSzY="360000"/>
      <dgm:spPr/>
      <dgm:t>
        <a:bodyPr/>
        <a:lstStyle/>
        <a:p>
          <a:endParaRPr lang="en-US"/>
        </a:p>
      </dgm:t>
    </dgm:pt>
    <dgm:pt modelId="{241EC614-FA7E-F946-814F-DDAB1E4E3B8E}" type="pres">
      <dgm:prSet presAssocID="{F80B660F-E09A-6343-8B1C-05C8BAF19A64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4CCA42B3-BBCA-E243-93EA-75E192CEA5C6}" type="pres">
      <dgm:prSet presAssocID="{F80B660F-E09A-6343-8B1C-05C8BAF19A64}" presName="rootComposite" presStyleCnt="0"/>
      <dgm:spPr/>
      <dgm:t>
        <a:bodyPr/>
        <a:lstStyle/>
        <a:p>
          <a:endParaRPr lang="de-DE"/>
        </a:p>
      </dgm:t>
    </dgm:pt>
    <dgm:pt modelId="{E9794DA0-CD30-074F-B9E7-BA1DA063E115}" type="pres">
      <dgm:prSet presAssocID="{F80B660F-E09A-6343-8B1C-05C8BAF19A64}" presName="rootText" presStyleLbl="node3" presStyleIdx="6" presStyleCnt="9" custScaleX="105348" custScaleY="72009" custLinFactNeighborX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F466F2-53FA-2947-8CC2-F28B228799F7}" type="pres">
      <dgm:prSet presAssocID="{F80B660F-E09A-6343-8B1C-05C8BAF19A64}" presName="rootConnector" presStyleLbl="node3" presStyleIdx="6" presStyleCnt="9"/>
      <dgm:spPr/>
      <dgm:t>
        <a:bodyPr/>
        <a:lstStyle/>
        <a:p>
          <a:endParaRPr lang="en-US"/>
        </a:p>
      </dgm:t>
    </dgm:pt>
    <dgm:pt modelId="{E0CE7284-3D40-A04E-B230-63ED81DF1E52}" type="pres">
      <dgm:prSet presAssocID="{F80B660F-E09A-6343-8B1C-05C8BAF19A64}" presName="hierChild4" presStyleCnt="0"/>
      <dgm:spPr/>
      <dgm:t>
        <a:bodyPr/>
        <a:lstStyle/>
        <a:p>
          <a:endParaRPr lang="de-DE"/>
        </a:p>
      </dgm:t>
    </dgm:pt>
    <dgm:pt modelId="{2DF0C198-B76D-A041-94CC-837E42B19798}" type="pres">
      <dgm:prSet presAssocID="{F80B660F-E09A-6343-8B1C-05C8BAF19A64}" presName="hierChild5" presStyleCnt="0"/>
      <dgm:spPr/>
      <dgm:t>
        <a:bodyPr/>
        <a:lstStyle/>
        <a:p>
          <a:endParaRPr lang="de-DE"/>
        </a:p>
      </dgm:t>
    </dgm:pt>
    <dgm:pt modelId="{881ED7FF-9AB5-1C4C-AD08-09B0476B0660}" type="pres">
      <dgm:prSet presAssocID="{96AA0A07-D9A4-7C40-AB2E-0F61B5433530}" presName="hierChild5" presStyleCnt="0"/>
      <dgm:spPr/>
      <dgm:t>
        <a:bodyPr/>
        <a:lstStyle/>
        <a:p>
          <a:endParaRPr lang="de-DE"/>
        </a:p>
      </dgm:t>
    </dgm:pt>
    <dgm:pt modelId="{7E9B7BEB-B531-EB42-A1C5-2F1BB10C5927}" type="pres">
      <dgm:prSet presAssocID="{BC1EB8B3-848F-5943-9E7C-0C5F657FD125}" presName="Name37" presStyleLbl="parChTrans1D2" presStyleIdx="4" presStyleCnt="5" custSzX="1080000" custSzY="360001"/>
      <dgm:spPr/>
      <dgm:t>
        <a:bodyPr/>
        <a:lstStyle/>
        <a:p>
          <a:endParaRPr lang="de-DE"/>
        </a:p>
      </dgm:t>
    </dgm:pt>
    <dgm:pt modelId="{4EB33CFA-2A21-0843-B6DB-8307EC7CF280}" type="pres">
      <dgm:prSet presAssocID="{06F13D8D-428C-BB42-8FA7-207063F589E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ADE1D4D0-515D-A24E-ADCB-4436759E1F76}" type="pres">
      <dgm:prSet presAssocID="{06F13D8D-428C-BB42-8FA7-207063F589EA}" presName="rootComposite" presStyleCnt="0"/>
      <dgm:spPr/>
      <dgm:t>
        <a:bodyPr/>
        <a:lstStyle/>
        <a:p>
          <a:endParaRPr lang="de-DE"/>
        </a:p>
      </dgm:t>
    </dgm:pt>
    <dgm:pt modelId="{9AE37012-6A5A-3B43-8A2D-7649767DEB26}" type="pres">
      <dgm:prSet presAssocID="{06F13D8D-428C-BB42-8FA7-207063F589EA}" presName="rootText" presStyleLbl="node2" presStyleIdx="4" presStyleCnt="5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3B788-B262-A448-BD69-94A0482806E4}" type="pres">
      <dgm:prSet presAssocID="{06F13D8D-428C-BB42-8FA7-207063F589EA}" presName="rootConnector" presStyleLbl="node2" presStyleIdx="4" presStyleCnt="5"/>
      <dgm:spPr/>
      <dgm:t>
        <a:bodyPr/>
        <a:lstStyle/>
        <a:p>
          <a:endParaRPr lang="en-US"/>
        </a:p>
      </dgm:t>
    </dgm:pt>
    <dgm:pt modelId="{CE68E832-0675-FE45-AD16-242FA262FD89}" type="pres">
      <dgm:prSet presAssocID="{06F13D8D-428C-BB42-8FA7-207063F589EA}" presName="hierChild4" presStyleCnt="0"/>
      <dgm:spPr/>
      <dgm:t>
        <a:bodyPr/>
        <a:lstStyle/>
        <a:p>
          <a:endParaRPr lang="de-DE"/>
        </a:p>
      </dgm:t>
    </dgm:pt>
    <dgm:pt modelId="{54DDDC93-700C-6141-B76F-97C0429B5C49}" type="pres">
      <dgm:prSet presAssocID="{A65D8D35-F82C-7F44-9F52-8D043F7AED0F}" presName="Name37" presStyleLbl="parChTrans1D3" presStyleIdx="7" presStyleCnt="9" custSzX="1080004" custSzY="360000"/>
      <dgm:spPr/>
      <dgm:t>
        <a:bodyPr/>
        <a:lstStyle/>
        <a:p>
          <a:endParaRPr lang="de-DE"/>
        </a:p>
      </dgm:t>
    </dgm:pt>
    <dgm:pt modelId="{B3E4D2B1-7562-A94F-8C88-B27D7720B65E}" type="pres">
      <dgm:prSet presAssocID="{29B3C850-3F07-E44C-8C44-6443EF7D749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E3B11C9-B445-CA4A-85D1-3089DC40E6AE}" type="pres">
      <dgm:prSet presAssocID="{29B3C850-3F07-E44C-8C44-6443EF7D7490}" presName="rootComposite" presStyleCnt="0"/>
      <dgm:spPr/>
      <dgm:t>
        <a:bodyPr/>
        <a:lstStyle/>
        <a:p>
          <a:endParaRPr lang="de-DE"/>
        </a:p>
      </dgm:t>
    </dgm:pt>
    <dgm:pt modelId="{68258C23-A2A3-1640-907C-4D483B70C8BC}" type="pres">
      <dgm:prSet presAssocID="{29B3C850-3F07-E44C-8C44-6443EF7D7490}" presName="rootText" presStyleLbl="node3" presStyleIdx="7" presStyleCnt="9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831D5-B35E-3F4A-9CE2-143F2E026150}" type="pres">
      <dgm:prSet presAssocID="{29B3C850-3F07-E44C-8C44-6443EF7D7490}" presName="rootConnector" presStyleLbl="node3" presStyleIdx="7" presStyleCnt="9"/>
      <dgm:spPr/>
      <dgm:t>
        <a:bodyPr/>
        <a:lstStyle/>
        <a:p>
          <a:endParaRPr lang="en-US"/>
        </a:p>
      </dgm:t>
    </dgm:pt>
    <dgm:pt modelId="{35ED7383-1AC3-3E4C-A943-43242A24AD4F}" type="pres">
      <dgm:prSet presAssocID="{29B3C850-3F07-E44C-8C44-6443EF7D7490}" presName="hierChild4" presStyleCnt="0"/>
      <dgm:spPr/>
      <dgm:t>
        <a:bodyPr/>
        <a:lstStyle/>
        <a:p>
          <a:endParaRPr lang="de-DE"/>
        </a:p>
      </dgm:t>
    </dgm:pt>
    <dgm:pt modelId="{B5731F0A-E1CF-7641-B064-4AB3936EDD63}" type="pres">
      <dgm:prSet presAssocID="{29B3C850-3F07-E44C-8C44-6443EF7D7490}" presName="hierChild5" presStyleCnt="0"/>
      <dgm:spPr/>
      <dgm:t>
        <a:bodyPr/>
        <a:lstStyle/>
        <a:p>
          <a:endParaRPr lang="de-DE"/>
        </a:p>
      </dgm:t>
    </dgm:pt>
    <dgm:pt modelId="{95B2803D-7E99-9C46-88F7-C68E5C7EE13B}" type="pres">
      <dgm:prSet presAssocID="{E912C0FB-0E54-5442-B166-7EBCA779F799}" presName="Name37" presStyleLbl="parChTrans1D3" presStyleIdx="8" presStyleCnt="9" custSzX="1080004" custSzY="360000"/>
      <dgm:spPr/>
      <dgm:t>
        <a:bodyPr/>
        <a:lstStyle/>
        <a:p>
          <a:endParaRPr lang="de-DE"/>
        </a:p>
      </dgm:t>
    </dgm:pt>
    <dgm:pt modelId="{62E2B03E-389D-B341-9840-F21658C4FBD4}" type="pres">
      <dgm:prSet presAssocID="{A8DE640A-80CB-FA4D-B222-EBA288CCDFD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CC4DAE6C-5891-8F46-96EA-460F96FD39D3}" type="pres">
      <dgm:prSet presAssocID="{A8DE640A-80CB-FA4D-B222-EBA288CCDFD3}" presName="rootComposite" presStyleCnt="0"/>
      <dgm:spPr/>
      <dgm:t>
        <a:bodyPr/>
        <a:lstStyle/>
        <a:p>
          <a:endParaRPr lang="de-DE"/>
        </a:p>
      </dgm:t>
    </dgm:pt>
    <dgm:pt modelId="{37434863-238A-7440-A2A9-BC399ED92A4F}" type="pres">
      <dgm:prSet presAssocID="{A8DE640A-80CB-FA4D-B222-EBA288CCDFD3}" presName="rootText" presStyleLbl="node3" presStyleIdx="8" presStyleCnt="9" custScaleX="105348" custScaleY="72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4CED6-FB07-C743-A8E9-1886955CFFCC}" type="pres">
      <dgm:prSet presAssocID="{A8DE640A-80CB-FA4D-B222-EBA288CCDFD3}" presName="rootConnector" presStyleLbl="node3" presStyleIdx="8" presStyleCnt="9"/>
      <dgm:spPr/>
      <dgm:t>
        <a:bodyPr/>
        <a:lstStyle/>
        <a:p>
          <a:endParaRPr lang="en-US"/>
        </a:p>
      </dgm:t>
    </dgm:pt>
    <dgm:pt modelId="{856415DB-C033-CB43-AB89-04D1283163EF}" type="pres">
      <dgm:prSet presAssocID="{A8DE640A-80CB-FA4D-B222-EBA288CCDFD3}" presName="hierChild4" presStyleCnt="0"/>
      <dgm:spPr/>
      <dgm:t>
        <a:bodyPr/>
        <a:lstStyle/>
        <a:p>
          <a:endParaRPr lang="de-DE"/>
        </a:p>
      </dgm:t>
    </dgm:pt>
    <dgm:pt modelId="{28326259-9459-BD44-ACEB-10D543563D54}" type="pres">
      <dgm:prSet presAssocID="{A8DE640A-80CB-FA4D-B222-EBA288CCDFD3}" presName="hierChild5" presStyleCnt="0"/>
      <dgm:spPr/>
      <dgm:t>
        <a:bodyPr/>
        <a:lstStyle/>
        <a:p>
          <a:endParaRPr lang="de-DE"/>
        </a:p>
      </dgm:t>
    </dgm:pt>
    <dgm:pt modelId="{0F86AEBB-633E-9E4E-8735-46180D54A719}" type="pres">
      <dgm:prSet presAssocID="{06F13D8D-428C-BB42-8FA7-207063F589EA}" presName="hierChild5" presStyleCnt="0"/>
      <dgm:spPr/>
      <dgm:t>
        <a:bodyPr/>
        <a:lstStyle/>
        <a:p>
          <a:endParaRPr lang="de-DE"/>
        </a:p>
      </dgm:t>
    </dgm:pt>
    <dgm:pt modelId="{92E24F2B-F285-4146-9D11-3FA7EC2E6E94}" type="pres">
      <dgm:prSet presAssocID="{2B32FFF2-E703-1A45-B7F5-F192AE017E91}" presName="hierChild3" presStyleCnt="0"/>
      <dgm:spPr/>
      <dgm:t>
        <a:bodyPr/>
        <a:lstStyle/>
        <a:p>
          <a:endParaRPr lang="de-DE"/>
        </a:p>
      </dgm:t>
    </dgm:pt>
  </dgm:ptLst>
  <dgm:cxnLst>
    <dgm:cxn modelId="{3907932C-7679-44B1-B700-E228C1D93D9C}" type="presOf" srcId="{BD6A5067-384B-9F4E-BB8C-47448A5A0F6B}" destId="{0CDC97DF-4F40-8A47-9551-DF913D0D44DA}" srcOrd="0" destOrd="0" presId="urn:microsoft.com/office/officeart/2005/8/layout/orgChart1"/>
    <dgm:cxn modelId="{E21A6DDE-8474-4549-A965-A3E605D22159}" type="presOf" srcId="{0B595390-D535-4F43-85DD-FF159873BDA0}" destId="{9DBF6F81-E693-2D41-80CC-EECCED5C9F92}" srcOrd="0" destOrd="0" presId="urn:microsoft.com/office/officeart/2005/8/layout/orgChart1"/>
    <dgm:cxn modelId="{DB8F227D-47CB-476A-B24C-A5BAC91FD595}" type="presOf" srcId="{06F13D8D-428C-BB42-8FA7-207063F589EA}" destId="{88F3B788-B262-A448-BD69-94A0482806E4}" srcOrd="1" destOrd="0" presId="urn:microsoft.com/office/officeart/2005/8/layout/orgChart1"/>
    <dgm:cxn modelId="{0A8933D3-A906-4EEA-ACFE-3952D397289E}" type="presOf" srcId="{9B521CA8-B8D8-064F-986D-2A1E7C76D09D}" destId="{86EFF483-7E9E-2145-90A0-3F8F752B00D0}" srcOrd="0" destOrd="0" presId="urn:microsoft.com/office/officeart/2005/8/layout/orgChart1"/>
    <dgm:cxn modelId="{FF7A515E-89BB-4588-A83B-0A3A77454BAC}" type="presOf" srcId="{6F87B29D-58D0-284B-9E8F-9D048E1DFDEC}" destId="{18F133EE-5A30-9D4F-A9F4-20ECCA44DA12}" srcOrd="0" destOrd="0" presId="urn:microsoft.com/office/officeart/2005/8/layout/orgChart1"/>
    <dgm:cxn modelId="{961CD44A-539E-455B-A5CC-F439AEE920BA}" type="presOf" srcId="{9898E29E-82CB-D945-82CA-082720C07B45}" destId="{0CC00D1F-3857-6C41-B8AC-648BAA7CF4FD}" srcOrd="0" destOrd="0" presId="urn:microsoft.com/office/officeart/2005/8/layout/orgChart1"/>
    <dgm:cxn modelId="{1B1FD2CF-06AF-44CF-8DF9-D9F8801693E5}" srcId="{5C5E89D2-510D-C346-A7D5-308E26A55E3C}" destId="{58B49717-2A0C-498A-9869-059AF3B5675E}" srcOrd="1" destOrd="0" parTransId="{970B9CB7-3AFD-499F-902A-299E763073C9}" sibTransId="{2245650E-4FD5-4B69-B0D6-B6C6BADBB55B}"/>
    <dgm:cxn modelId="{EE7EEBA2-5B67-49A2-9679-3A6B6B37F2B0}" type="presOf" srcId="{B98E8A65-DAE6-5142-838D-F2333E051B4E}" destId="{91E53928-8764-774D-B7F1-F91BBFF1A6E2}" srcOrd="1" destOrd="0" presId="urn:microsoft.com/office/officeart/2005/8/layout/orgChart1"/>
    <dgm:cxn modelId="{89ADC8C2-5075-47E6-8864-9271F71007F5}" type="presOf" srcId="{5C5E89D2-510D-C346-A7D5-308E26A55E3C}" destId="{F4492D31-06E1-4E42-AD4A-20BA680106D7}" srcOrd="0" destOrd="0" presId="urn:microsoft.com/office/officeart/2005/8/layout/orgChart1"/>
    <dgm:cxn modelId="{06016881-3138-4C0C-99FB-150CF47B78D7}" type="presOf" srcId="{52B03724-D91C-0745-9A06-95380A29D1D5}" destId="{D7659879-EE21-BD49-A34A-CCF96CE3F546}" srcOrd="0" destOrd="0" presId="urn:microsoft.com/office/officeart/2005/8/layout/orgChart1"/>
    <dgm:cxn modelId="{B1F20B3D-7F07-44B4-B931-48082B6996F1}" type="presOf" srcId="{BC1EB8B3-848F-5943-9E7C-0C5F657FD125}" destId="{7E9B7BEB-B531-EB42-A1C5-2F1BB10C5927}" srcOrd="0" destOrd="0" presId="urn:microsoft.com/office/officeart/2005/8/layout/orgChart1"/>
    <dgm:cxn modelId="{0C14B126-B653-4740-88F0-CDA6F38C8CB8}" srcId="{F5676496-2C5A-1247-8B12-A4A5B095F682}" destId="{B2A9F2D5-25DB-2B4D-AC9C-19D15F21B3C3}" srcOrd="4" destOrd="0" parTransId="{6961DBCC-E39A-6B48-A9F9-7067E21984D7}" sibTransId="{9A87DD58-0EF1-C944-AB9D-BA81BE960EBF}"/>
    <dgm:cxn modelId="{897AF7B1-3934-4AD3-978C-293473A81D70}" type="presOf" srcId="{F21DF292-2AA8-404B-801A-DC25D6D49925}" destId="{7CCB8701-C955-2749-8C32-151BC69B15E8}" srcOrd="0" destOrd="0" presId="urn:microsoft.com/office/officeart/2005/8/layout/orgChart1"/>
    <dgm:cxn modelId="{F0A9F3F0-0546-489F-959D-5B0DFED5EA09}" type="presOf" srcId="{93DA39C6-6F27-8142-90DA-2A8A079E01AD}" destId="{1CD1CA49-5BDD-3E4C-8E82-E0C6680D9F8D}" srcOrd="0" destOrd="0" presId="urn:microsoft.com/office/officeart/2005/8/layout/orgChart1"/>
    <dgm:cxn modelId="{1B29794C-D125-F94C-B06D-7CF0D9B3BF05}" srcId="{2B32FFF2-E703-1A45-B7F5-F192AE017E91}" destId="{DC5F4C98-F7A6-834D-8199-C6DE85392782}" srcOrd="1" destOrd="0" parTransId="{9898E29E-82CB-D945-82CA-082720C07B45}" sibTransId="{9CD88431-FB01-4A42-B694-3B963A6D0B86}"/>
    <dgm:cxn modelId="{8F810358-DEDC-4099-953A-E61F8D131CA0}" type="presOf" srcId="{2797377C-2E1E-2947-938B-E8EC13BDBBE3}" destId="{7CFDD7A5-22FE-E74E-9A1D-002F2E4123D0}" srcOrd="0" destOrd="0" presId="urn:microsoft.com/office/officeart/2005/8/layout/orgChart1"/>
    <dgm:cxn modelId="{A5A5453C-E821-4B0C-B796-888BD537E27B}" type="presOf" srcId="{6F87B29D-58D0-284B-9E8F-9D048E1DFDEC}" destId="{01D0F2BB-1695-C246-91EF-BE367B840AC2}" srcOrd="1" destOrd="0" presId="urn:microsoft.com/office/officeart/2005/8/layout/orgChart1"/>
    <dgm:cxn modelId="{3D2825F1-136E-42CE-97FD-4EECD7D1A2AB}" type="presOf" srcId="{9C22B1B3-A2A0-5945-B425-69FB13915183}" destId="{0F2C9CAE-0DD3-954D-A5D7-7F1EBB99D63E}" srcOrd="1" destOrd="0" presId="urn:microsoft.com/office/officeart/2005/8/layout/orgChart1"/>
    <dgm:cxn modelId="{5C05E4F0-9A4E-4B8D-AC9C-0B8CC1E63F79}" type="presOf" srcId="{7BD3CD48-B635-F84E-A55E-7394C9B475F9}" destId="{70737E63-21CC-CA47-A9A2-FBD3FEE43374}" srcOrd="0" destOrd="0" presId="urn:microsoft.com/office/officeart/2005/8/layout/orgChart1"/>
    <dgm:cxn modelId="{C7992346-6056-4C33-93F4-A137B28907FD}" type="presOf" srcId="{9C22B1B3-A2A0-5945-B425-69FB13915183}" destId="{DBBC5EED-1277-864A-8EA6-4B6FC19D67FF}" srcOrd="0" destOrd="0" presId="urn:microsoft.com/office/officeart/2005/8/layout/orgChart1"/>
    <dgm:cxn modelId="{2BB3A737-258B-C245-B0B3-4463B29A581E}" srcId="{F5676496-2C5A-1247-8B12-A4A5B095F682}" destId="{9C22B1B3-A2A0-5945-B425-69FB13915183}" srcOrd="3" destOrd="0" parTransId="{0B595390-D535-4F43-85DD-FF159873BDA0}" sibTransId="{286FCA83-2829-4847-8DBF-8AD29C02CB53}"/>
    <dgm:cxn modelId="{224AA362-A63E-1C48-BF51-516D600B6048}" srcId="{2B32FFF2-E703-1A45-B7F5-F192AE017E91}" destId="{96AA0A07-D9A4-7C40-AB2E-0F61B5433530}" srcOrd="3" destOrd="0" parTransId="{41A1BA35-5455-EE4B-A43C-027885BA85BE}" sibTransId="{7CFF13B8-66B4-594C-A3A8-5E7873C5BBF5}"/>
    <dgm:cxn modelId="{DF53CF03-A384-4032-9604-F64182B0F6B3}" type="presOf" srcId="{5A2A49C1-F44E-724A-83A5-2ACB53F1BC22}" destId="{6D7814DC-E6B9-3B4A-917A-AB66B0EA614B}" srcOrd="0" destOrd="0" presId="urn:microsoft.com/office/officeart/2005/8/layout/orgChart1"/>
    <dgm:cxn modelId="{7E884F3B-8707-42EF-B1D5-3FE57EA361D0}" type="presOf" srcId="{EF3CF479-4F27-6246-8B66-6CA953EC2749}" destId="{387DCAB9-6311-E641-9371-2525656A99C2}" srcOrd="0" destOrd="0" presId="urn:microsoft.com/office/officeart/2005/8/layout/orgChart1"/>
    <dgm:cxn modelId="{43998AF3-0DE7-4449-B1FC-80C6DE320453}" srcId="{2B32FFF2-E703-1A45-B7F5-F192AE017E91}" destId="{06F13D8D-428C-BB42-8FA7-207063F589EA}" srcOrd="4" destOrd="0" parTransId="{BC1EB8B3-848F-5943-9E7C-0C5F657FD125}" sibTransId="{568F119C-9519-3246-B2AD-74CFE6F30346}"/>
    <dgm:cxn modelId="{34A8F2D3-6117-4578-B341-12D99780A3AE}" type="presOf" srcId="{5C5E89D2-510D-C346-A7D5-308E26A55E3C}" destId="{E49B1BB0-EDED-C145-B566-42345E7FB522}" srcOrd="1" destOrd="0" presId="urn:microsoft.com/office/officeart/2005/8/layout/orgChart1"/>
    <dgm:cxn modelId="{78DBB324-D505-4458-8B8F-7E99C191D0A9}" type="presOf" srcId="{96AA0A07-D9A4-7C40-AB2E-0F61B5433530}" destId="{946FF9B9-BEE1-1346-9505-96E933FB04F5}" srcOrd="1" destOrd="0" presId="urn:microsoft.com/office/officeart/2005/8/layout/orgChart1"/>
    <dgm:cxn modelId="{C524B969-1444-4C9B-86B7-21B15E6D0CD2}" type="presOf" srcId="{ECF666EC-7DC0-FC4F-B16D-2004D8097407}" destId="{17667F60-6414-8443-9E2A-E31F02C15AEB}" srcOrd="0" destOrd="0" presId="urn:microsoft.com/office/officeart/2005/8/layout/orgChart1"/>
    <dgm:cxn modelId="{C717CE2F-14B7-4FC0-B16C-BFD87B9CC80A}" type="presOf" srcId="{E912C0FB-0E54-5442-B166-7EBCA779F799}" destId="{95B2803D-7E99-9C46-88F7-C68E5C7EE13B}" srcOrd="0" destOrd="0" presId="urn:microsoft.com/office/officeart/2005/8/layout/orgChart1"/>
    <dgm:cxn modelId="{E3C47FF2-53B1-4D24-AE47-31E6CE2FE0E5}" type="presOf" srcId="{2B32FFF2-E703-1A45-B7F5-F192AE017E91}" destId="{00050CF2-E154-A047-8E7A-737FC6F6F6A8}" srcOrd="1" destOrd="0" presId="urn:microsoft.com/office/officeart/2005/8/layout/orgChart1"/>
    <dgm:cxn modelId="{0DD124DB-54A4-184D-8EFA-141AE1379A95}" srcId="{2B32FFF2-E703-1A45-B7F5-F192AE017E91}" destId="{BEA48A63-F2DB-D140-981E-AE6E9F81C3FC}" srcOrd="2" destOrd="0" parTransId="{BD6A5067-384B-9F4E-BB8C-47448A5A0F6B}" sibTransId="{E51B5D3E-6269-2A48-B6EA-60895162AE72}"/>
    <dgm:cxn modelId="{323820AF-BCAA-DC4C-8437-3AC3274C4A3E}" srcId="{BEA48A63-F2DB-D140-981E-AE6E9F81C3FC}" destId="{5C5E89D2-510D-C346-A7D5-308E26A55E3C}" srcOrd="1" destOrd="0" parTransId="{ECF666EC-7DC0-FC4F-B16D-2004D8097407}" sibTransId="{FAAD1FEE-23D4-8441-ACB0-17E90CEB82CD}"/>
    <dgm:cxn modelId="{CE97687A-BEC1-EB4B-A06A-A7D84DF1C8A1}" srcId="{F5676496-2C5A-1247-8B12-A4A5B095F682}" destId="{9D0709EA-F5C1-CF44-A6B3-A4A9CF533EDD}" srcOrd="0" destOrd="0" parTransId="{F21DF292-2AA8-404B-801A-DC25D6D49925}" sibTransId="{85C92485-4678-754A-A3CF-9A3537020B68}"/>
    <dgm:cxn modelId="{ADFD8D91-6806-41ED-AF13-C969EB4E98B7}" type="presOf" srcId="{1C765035-DBF9-084C-AE44-9E39D8B5F1F9}" destId="{53C3E761-43EF-4546-8B7A-300EBFBA1D22}" srcOrd="0" destOrd="0" presId="urn:microsoft.com/office/officeart/2005/8/layout/orgChart1"/>
    <dgm:cxn modelId="{36BEFEA4-0287-C045-96DC-50C2037687CB}" srcId="{06F13D8D-428C-BB42-8FA7-207063F589EA}" destId="{29B3C850-3F07-E44C-8C44-6443EF7D7490}" srcOrd="0" destOrd="0" parTransId="{A65D8D35-F82C-7F44-9F52-8D043F7AED0F}" sibTransId="{EC7E145B-7AD3-9B48-BC46-3A39047A0EC6}"/>
    <dgm:cxn modelId="{B898B98E-45CB-7446-A8BF-B1C535915ADB}" srcId="{96AA0A07-D9A4-7C40-AB2E-0F61B5433530}" destId="{F80B660F-E09A-6343-8B1C-05C8BAF19A64}" srcOrd="1" destOrd="0" parTransId="{12F2387E-E800-A740-AD7C-E3D9126FF869}" sibTransId="{28208C7E-488B-254E-8C7D-11490F1242FC}"/>
    <dgm:cxn modelId="{4B888AC1-F9E4-4960-A7CD-313EE978CD2C}" type="presOf" srcId="{C069DB2B-2004-7840-9BAB-8020C5CC2EFE}" destId="{61D410D0-F555-4C49-8784-553968870631}" srcOrd="0" destOrd="0" presId="urn:microsoft.com/office/officeart/2005/8/layout/orgChart1"/>
    <dgm:cxn modelId="{E21085EA-D982-499F-8A5C-7AADA4D8C8DD}" type="presOf" srcId="{96AA0A07-D9A4-7C40-AB2E-0F61B5433530}" destId="{79D6303D-D86F-C144-9B03-B27ECE9E9768}" srcOrd="0" destOrd="0" presId="urn:microsoft.com/office/officeart/2005/8/layout/orgChart1"/>
    <dgm:cxn modelId="{92794CCD-17DC-4132-B049-E46CF110DB7B}" type="presOf" srcId="{29B3C850-3F07-E44C-8C44-6443EF7D7490}" destId="{36B831D5-B35E-3F4A-9CE2-143F2E026150}" srcOrd="1" destOrd="0" presId="urn:microsoft.com/office/officeart/2005/8/layout/orgChart1"/>
    <dgm:cxn modelId="{8D2D9DB9-88F2-4395-A14E-AF3CDF3853A0}" type="presOf" srcId="{401A00C7-691C-9B49-B7D0-6A6776F17D63}" destId="{754D7CA7-5640-8348-8F94-9C1614A767B7}" srcOrd="0" destOrd="0" presId="urn:microsoft.com/office/officeart/2005/8/layout/orgChart1"/>
    <dgm:cxn modelId="{B77C3373-D4E5-48DC-AF4F-33495C7EC5D8}" type="presOf" srcId="{68EAD0F9-C6E4-4EC8-BC21-63D7B0CD8B07}" destId="{221F575B-7A07-4B22-B30C-55EDBF09B77F}" srcOrd="0" destOrd="0" presId="urn:microsoft.com/office/officeart/2005/8/layout/orgChart1"/>
    <dgm:cxn modelId="{203AAA0F-9E12-425F-9A84-C585408A6398}" type="presOf" srcId="{1BF82D8D-D09B-D542-B6D4-3A2777257091}" destId="{83A4EA9B-FFDE-6E4D-BBE0-432F02DAE1CA}" srcOrd="1" destOrd="0" presId="urn:microsoft.com/office/officeart/2005/8/layout/orgChart1"/>
    <dgm:cxn modelId="{358998BD-A677-48F0-95F2-60873444D3E5}" type="presOf" srcId="{7C1DD4C9-6E61-A94D-BE2F-607AA1D7A31C}" destId="{68D8242A-EBEC-834C-BC27-526800BEA6B8}" srcOrd="0" destOrd="0" presId="urn:microsoft.com/office/officeart/2005/8/layout/orgChart1"/>
    <dgm:cxn modelId="{A6C33848-75CA-409F-B939-53A3F294CD48}" type="presOf" srcId="{7C1DD4C9-6E61-A94D-BE2F-607AA1D7A31C}" destId="{29BFE7C1-0366-6548-9A79-9B11AFB6483C}" srcOrd="1" destOrd="0" presId="urn:microsoft.com/office/officeart/2005/8/layout/orgChart1"/>
    <dgm:cxn modelId="{ECD12226-39FE-4361-B344-8A7FC3059BC2}" type="presOf" srcId="{8DFB80BD-1223-439E-BADC-F907EC812351}" destId="{9237A369-A246-4004-86D0-45984576E7DB}" srcOrd="1" destOrd="0" presId="urn:microsoft.com/office/officeart/2005/8/layout/orgChart1"/>
    <dgm:cxn modelId="{BBC78167-FA10-4171-ADD9-D9C5DB5171F3}" type="presOf" srcId="{A8DE640A-80CB-FA4D-B222-EBA288CCDFD3}" destId="{2714CED6-FB07-C743-A8E9-1886955CFFCC}" srcOrd="1" destOrd="0" presId="urn:microsoft.com/office/officeart/2005/8/layout/orgChart1"/>
    <dgm:cxn modelId="{D51163B8-07CC-476A-9C6F-38E0F656579B}" type="presOf" srcId="{2B32FFF2-E703-1A45-B7F5-F192AE017E91}" destId="{C6A75B7F-0728-2843-9233-0A5A36B40FF1}" srcOrd="0" destOrd="0" presId="urn:microsoft.com/office/officeart/2005/8/layout/orgChart1"/>
    <dgm:cxn modelId="{9D869F78-D61D-4AF1-8F71-2C5F15446359}" type="presOf" srcId="{B2A9F2D5-25DB-2B4D-AC9C-19D15F21B3C3}" destId="{2E1CD0D0-6C6B-7043-A639-185F97A9F952}" srcOrd="1" destOrd="0" presId="urn:microsoft.com/office/officeart/2005/8/layout/orgChart1"/>
    <dgm:cxn modelId="{00850465-5E35-4C95-8760-4385159D3F3B}" type="presOf" srcId="{8DFB80BD-1223-439E-BADC-F907EC812351}" destId="{BF393225-4D04-42D1-A0A3-4572312BDF0E}" srcOrd="0" destOrd="0" presId="urn:microsoft.com/office/officeart/2005/8/layout/orgChart1"/>
    <dgm:cxn modelId="{F7BC8942-8F6E-4591-8965-82251E4FF988}" type="presOf" srcId="{BEA48A63-F2DB-D140-981E-AE6E9F81C3FC}" destId="{08ED1923-DB2E-224E-8073-4431646E2843}" srcOrd="1" destOrd="0" presId="urn:microsoft.com/office/officeart/2005/8/layout/orgChart1"/>
    <dgm:cxn modelId="{2BB7B156-9430-4C44-9FAA-0B8CBB6B20E3}" srcId="{7C1DD4C9-6E61-A94D-BE2F-607AA1D7A31C}" destId="{B98E8A65-DAE6-5142-838D-F2333E051B4E}" srcOrd="1" destOrd="0" parTransId="{F76D4DBC-AD91-9C4A-B0AB-2BB9496D9DA4}" sibTransId="{AB6B6128-B9EF-F64E-B631-D559064B9A1D}"/>
    <dgm:cxn modelId="{BD146461-1EBD-4D4E-848E-1B0F503FF497}" type="presOf" srcId="{12F2387E-E800-A740-AD7C-E3D9126FF869}" destId="{52CA8F23-306C-334C-98FA-7E5D188F2694}" srcOrd="0" destOrd="0" presId="urn:microsoft.com/office/officeart/2005/8/layout/orgChart1"/>
    <dgm:cxn modelId="{03200B9C-A05E-48AB-81A5-1A76A6B92CF8}" type="presOf" srcId="{06F13D8D-428C-BB42-8FA7-207063F589EA}" destId="{9AE37012-6A5A-3B43-8A2D-7649767DEB26}" srcOrd="0" destOrd="0" presId="urn:microsoft.com/office/officeart/2005/8/layout/orgChart1"/>
    <dgm:cxn modelId="{F0618E7F-FA46-408C-BDCF-967246698272}" type="presOf" srcId="{96CD4339-9344-724D-A1A9-333F6ED4FFA6}" destId="{9F4E9602-3F5B-A84B-AB0E-D902E774C227}" srcOrd="0" destOrd="0" presId="urn:microsoft.com/office/officeart/2005/8/layout/orgChart1"/>
    <dgm:cxn modelId="{823A5109-01F9-4F58-ABD5-01F429683399}" type="presOf" srcId="{DC5F4C98-F7A6-834D-8199-C6DE85392782}" destId="{A62A9869-D295-174B-9997-DC714538F8CD}" srcOrd="0" destOrd="0" presId="urn:microsoft.com/office/officeart/2005/8/layout/orgChart1"/>
    <dgm:cxn modelId="{D51877D9-E387-4E58-B40F-F4B295F7A19E}" type="presOf" srcId="{633E6A8B-69FB-1044-B5BD-8ABD9707D3DB}" destId="{76AC6ACF-B3D5-434B-B83D-028B0FAAD3AB}" srcOrd="1" destOrd="0" presId="urn:microsoft.com/office/officeart/2005/8/layout/orgChart1"/>
    <dgm:cxn modelId="{1C732C05-99E6-4C41-AFA5-C1F7348511D3}" type="presOf" srcId="{04C94BBB-F676-6641-B5D9-1377C77CF8C4}" destId="{7CEDA3C1-89EB-3D4D-B78D-718E4E3903B5}" srcOrd="0" destOrd="0" presId="urn:microsoft.com/office/officeart/2005/8/layout/orgChart1"/>
    <dgm:cxn modelId="{6544BCB7-9EC2-492D-9C50-D5CDC9898B22}" type="presOf" srcId="{F80B660F-E09A-6343-8B1C-05C8BAF19A64}" destId="{E9794DA0-CD30-074F-B9E7-BA1DA063E115}" srcOrd="0" destOrd="0" presId="urn:microsoft.com/office/officeart/2005/8/layout/orgChart1"/>
    <dgm:cxn modelId="{4DE96786-114F-3246-89CD-C122157FBEFA}" srcId="{B98E8A65-DAE6-5142-838D-F2333E051B4E}" destId="{633E6A8B-69FB-1044-B5BD-8ABD9707D3DB}" srcOrd="1" destOrd="0" parTransId="{04C94BBB-F676-6641-B5D9-1377C77CF8C4}" sibTransId="{19534883-DE32-2647-9272-9E8E08E3E2C4}"/>
    <dgm:cxn modelId="{E2BD1976-FAD0-1647-8E5F-3D62A1172BE2}" srcId="{2B32FFF2-E703-1A45-B7F5-F192AE017E91}" destId="{7C1DD4C9-6E61-A94D-BE2F-607AA1D7A31C}" srcOrd="0" destOrd="0" parTransId="{EF3CF479-4F27-6246-8B66-6CA953EC2749}" sibTransId="{BB3F8171-1510-A745-ACF1-55745CD5CE3B}"/>
    <dgm:cxn modelId="{5109D610-EF29-4047-94D2-400A96457A92}" type="presOf" srcId="{A8DE640A-80CB-FA4D-B222-EBA288CCDFD3}" destId="{37434863-238A-7440-A2A9-BC399ED92A4F}" srcOrd="0" destOrd="0" presId="urn:microsoft.com/office/officeart/2005/8/layout/orgChart1"/>
    <dgm:cxn modelId="{B32063DE-DF81-461E-B176-146ABECE4712}" type="presOf" srcId="{2AF5CE85-F45A-104D-ACD0-E638DF6752F9}" destId="{DE5CE3F8-FE05-7E45-93CC-A307F09599ED}" srcOrd="0" destOrd="0" presId="urn:microsoft.com/office/officeart/2005/8/layout/orgChart1"/>
    <dgm:cxn modelId="{073830F3-31D3-E240-A842-F806C35F12A4}" srcId="{06F13D8D-428C-BB42-8FA7-207063F589EA}" destId="{A8DE640A-80CB-FA4D-B222-EBA288CCDFD3}" srcOrd="1" destOrd="0" parTransId="{E912C0FB-0E54-5442-B166-7EBCA779F799}" sibTransId="{BEA31409-0DB5-E54B-A911-0DC7182EB611}"/>
    <dgm:cxn modelId="{619203E5-EFCE-41D9-850E-BD8EFE226245}" srcId="{5C5E89D2-510D-C346-A7D5-308E26A55E3C}" destId="{8DFB80BD-1223-439E-BADC-F907EC812351}" srcOrd="0" destOrd="0" parTransId="{F8B807C7-7A89-4D0D-863A-ED4278E66372}" sibTransId="{3DFBE3E2-E56F-4BC4-A861-160CFC6B66EE}"/>
    <dgm:cxn modelId="{EA3FA14F-8D11-4EAD-87B3-9F36053DBE6B}" type="presOf" srcId="{58B49717-2A0C-498A-9869-059AF3B5675E}" destId="{FCCD9E35-E5FE-4335-8743-84C3E367AACF}" srcOrd="1" destOrd="0" presId="urn:microsoft.com/office/officeart/2005/8/layout/orgChart1"/>
    <dgm:cxn modelId="{E3409B36-96B6-4A16-A8C2-E4A16373B2B6}" type="presOf" srcId="{BEA48A63-F2DB-D140-981E-AE6E9F81C3FC}" destId="{6D1CC756-7DBF-9442-BBB9-863D2FAFC628}" srcOrd="0" destOrd="0" presId="urn:microsoft.com/office/officeart/2005/8/layout/orgChart1"/>
    <dgm:cxn modelId="{89F6FB4C-ED70-4328-940D-4AD8FB8F657D}" type="presOf" srcId="{6961DBCC-E39A-6B48-A9F9-7067E21984D7}" destId="{5801621B-D11D-3D45-8F7C-4E06F217A5DB}" srcOrd="0" destOrd="0" presId="urn:microsoft.com/office/officeart/2005/8/layout/orgChart1"/>
    <dgm:cxn modelId="{EA3EF709-424C-4E09-8700-D45FB673593D}" type="presOf" srcId="{9D0709EA-F5C1-CF44-A6B3-A4A9CF533EDD}" destId="{88A1C966-1A90-FE49-A4B2-26C3A8AEFF9A}" srcOrd="0" destOrd="0" presId="urn:microsoft.com/office/officeart/2005/8/layout/orgChart1"/>
    <dgm:cxn modelId="{3A2920E8-AED7-4359-9F0D-F1E4BF81DCC6}" type="presOf" srcId="{1C765035-DBF9-084C-AE44-9E39D8B5F1F9}" destId="{9A2B413E-68AE-0A48-86D0-1C7232351BBE}" srcOrd="1" destOrd="0" presId="urn:microsoft.com/office/officeart/2005/8/layout/orgChart1"/>
    <dgm:cxn modelId="{E0CFCB72-B50B-7C4C-9ABC-51E98E14F5C5}" srcId="{7C1DD4C9-6E61-A94D-BE2F-607AA1D7A31C}" destId="{F5676496-2C5A-1247-8B12-A4A5B095F682}" srcOrd="0" destOrd="0" parTransId="{5A2A49C1-F44E-724A-83A5-2ACB53F1BC22}" sibTransId="{29310AD7-18B2-6D4C-9243-1F3C7FBB06D1}"/>
    <dgm:cxn modelId="{D5F3A8B8-6E44-4555-ABDE-EAC50C2F334F}" type="presOf" srcId="{41A1BA35-5455-EE4B-A43C-027885BA85BE}" destId="{808AEA47-9732-4F41-9ADA-DCF7AFC441B0}" srcOrd="0" destOrd="0" presId="urn:microsoft.com/office/officeart/2005/8/layout/orgChart1"/>
    <dgm:cxn modelId="{0C478B71-98D2-47EB-ABFB-52A3FD61D291}" type="presOf" srcId="{300FF91C-3AC1-4BC6-9001-1A72C56B91E3}" destId="{D28F7E55-7AF1-4712-835A-2B414229FB09}" srcOrd="0" destOrd="0" presId="urn:microsoft.com/office/officeart/2005/8/layout/orgChart1"/>
    <dgm:cxn modelId="{DF6257A6-68F5-4BAD-9733-A99F1478EFDB}" type="presOf" srcId="{B98E8A65-DAE6-5142-838D-F2333E051B4E}" destId="{B03F07C6-5ED9-704D-B407-49075FAA833F}" srcOrd="0" destOrd="0" presId="urn:microsoft.com/office/officeart/2005/8/layout/orgChart1"/>
    <dgm:cxn modelId="{3D395B63-8B82-4F89-AD1E-414E6316F387}" type="presOf" srcId="{A65D8D35-F82C-7F44-9F52-8D043F7AED0F}" destId="{54DDDC93-700C-6141-B76F-97C0429B5C49}" srcOrd="0" destOrd="0" presId="urn:microsoft.com/office/officeart/2005/8/layout/orgChart1"/>
    <dgm:cxn modelId="{6D0A3A57-6802-4419-92C9-A142C58F563E}" type="presOf" srcId="{8451FEF4-3CBC-3443-B140-73044DB78800}" destId="{FC3E3AE4-389F-6445-81C6-55DBC2AEF095}" srcOrd="1" destOrd="0" presId="urn:microsoft.com/office/officeart/2005/8/layout/orgChart1"/>
    <dgm:cxn modelId="{BD547D9B-B67F-4FC9-80E1-23C0EE1246AE}" type="presOf" srcId="{96CD4339-9344-724D-A1A9-333F6ED4FFA6}" destId="{7EC680C2-672C-0C47-98CF-59E4F820C983}" srcOrd="1" destOrd="0" presId="urn:microsoft.com/office/officeart/2005/8/layout/orgChart1"/>
    <dgm:cxn modelId="{A020C92B-EC41-4C42-B1BC-C40215A756CE}" srcId="{96AA0A07-D9A4-7C40-AB2E-0F61B5433530}" destId="{96CD4339-9344-724D-A1A9-333F6ED4FFA6}" srcOrd="0" destOrd="0" parTransId="{9B521CA8-B8D8-064F-986D-2A1E7C76D09D}" sibTransId="{81AF3698-E83C-714D-A9EF-02C679F8C018}"/>
    <dgm:cxn modelId="{70BE9365-C9C5-4F57-816B-CD33954B5BBD}" type="presOf" srcId="{F76D4DBC-AD91-9C4A-B0AB-2BB9496D9DA4}" destId="{4CE2A03E-4241-CD43-8034-2B43EC0CB7E4}" srcOrd="0" destOrd="0" presId="urn:microsoft.com/office/officeart/2005/8/layout/orgChart1"/>
    <dgm:cxn modelId="{7FC141BD-5B89-445D-AA04-A1F1FB25735A}" type="presOf" srcId="{8451FEF4-3CBC-3443-B140-73044DB78800}" destId="{48AE06FE-6724-6E46-B1A7-AE958B56B3DF}" srcOrd="0" destOrd="0" presId="urn:microsoft.com/office/officeart/2005/8/layout/orgChart1"/>
    <dgm:cxn modelId="{8B91AC24-8211-4815-B4C2-AE1F89C2682E}" type="presOf" srcId="{970B9CB7-3AFD-499F-902A-299E763073C9}" destId="{97E5467C-86D4-4245-AA31-1D1B5A16B202}" srcOrd="0" destOrd="0" presId="urn:microsoft.com/office/officeart/2005/8/layout/orgChart1"/>
    <dgm:cxn modelId="{F3198590-C7F1-4E0B-849B-AE577F2110AE}" type="presOf" srcId="{F5676496-2C5A-1247-8B12-A4A5B095F682}" destId="{C25FD720-37A0-E942-B47D-7242D572031B}" srcOrd="0" destOrd="0" presId="urn:microsoft.com/office/officeart/2005/8/layout/orgChart1"/>
    <dgm:cxn modelId="{F811836D-1330-42EB-8C7F-AB8E0C62AAD4}" type="presOf" srcId="{F5676496-2C5A-1247-8B12-A4A5B095F682}" destId="{CC4F030A-7685-804E-A470-2E987BFCA2E4}" srcOrd="1" destOrd="0" presId="urn:microsoft.com/office/officeart/2005/8/layout/orgChart1"/>
    <dgm:cxn modelId="{DC79C97D-BF77-467C-A108-D980995401F8}" type="presOf" srcId="{B2A9F2D5-25DB-2B4D-AC9C-19D15F21B3C3}" destId="{8D1D6D64-E28D-8C43-86C7-BA903464FF2E}" srcOrd="0" destOrd="0" presId="urn:microsoft.com/office/officeart/2005/8/layout/orgChart1"/>
    <dgm:cxn modelId="{65A86EC2-140F-4A6A-ABCC-C0CD1D09E67B}" type="presOf" srcId="{633E6A8B-69FB-1044-B5BD-8ABD9707D3DB}" destId="{E82E3C91-FD34-6D44-82FF-60FB71BE57F2}" srcOrd="0" destOrd="0" presId="urn:microsoft.com/office/officeart/2005/8/layout/orgChart1"/>
    <dgm:cxn modelId="{388051E8-836D-4CDB-9E71-E1450199031E}" srcId="{6F87B29D-58D0-284B-9E8F-9D048E1DFDEC}" destId="{300FF91C-3AC1-4BC6-9001-1A72C56B91E3}" srcOrd="0" destOrd="0" parTransId="{68EAD0F9-C6E4-4EC8-BC21-63D7B0CD8B07}" sibTransId="{DCF92F9E-2286-456C-BF01-1900D8EBB594}"/>
    <dgm:cxn modelId="{8A8E5B07-4B02-4DD7-95E3-BA61178DCDE8}" type="presOf" srcId="{29B3C850-3F07-E44C-8C44-6443EF7D7490}" destId="{68258C23-A2A3-1640-907C-4D483B70C8BC}" srcOrd="0" destOrd="0" presId="urn:microsoft.com/office/officeart/2005/8/layout/orgChart1"/>
    <dgm:cxn modelId="{22DB86CE-787C-4213-A369-06BBC89CA12D}" type="presOf" srcId="{1BF82D8D-D09B-D542-B6D4-3A2777257091}" destId="{B1D5ADD9-A546-E141-8EEB-DC4002B0E27A}" srcOrd="0" destOrd="0" presId="urn:microsoft.com/office/officeart/2005/8/layout/orgChart1"/>
    <dgm:cxn modelId="{23321731-9DA0-CB48-BC82-E2E929BC5146}" srcId="{F5676496-2C5A-1247-8B12-A4A5B095F682}" destId="{52B03724-D91C-0745-9A06-95380A29D1D5}" srcOrd="2" destOrd="0" parTransId="{93DA39C6-6F27-8142-90DA-2A8A079E01AD}" sibTransId="{B6D91036-29AF-E241-810E-918A479A17F7}"/>
    <dgm:cxn modelId="{CE4CCACD-E674-DE49-B8D1-06CF656A7F89}" srcId="{F5676496-2C5A-1247-8B12-A4A5B095F682}" destId="{8451FEF4-3CBC-3443-B140-73044DB78800}" srcOrd="1" destOrd="0" parTransId="{2797377C-2E1E-2947-938B-E8EC13BDBBE3}" sibTransId="{89D3C85A-CD9B-C246-8BAF-217CC213AB92}"/>
    <dgm:cxn modelId="{CBFDB562-58D7-4D02-A4C2-C2AC9F943EF7}" type="presOf" srcId="{DC5F4C98-F7A6-834D-8199-C6DE85392782}" destId="{C5E01C60-56DD-354C-9FC5-3BA301869643}" srcOrd="1" destOrd="0" presId="urn:microsoft.com/office/officeart/2005/8/layout/orgChart1"/>
    <dgm:cxn modelId="{FB6969FB-6677-41BF-8E49-247B024FA9F3}" type="presOf" srcId="{300FF91C-3AC1-4BC6-9001-1A72C56B91E3}" destId="{B91DC434-73A4-4035-983F-E80503E431FE}" srcOrd="1" destOrd="0" presId="urn:microsoft.com/office/officeart/2005/8/layout/orgChart1"/>
    <dgm:cxn modelId="{F7E5A00B-2C2D-254D-B298-ADD0E0BBD52D}" srcId="{DC5F4C98-F7A6-834D-8199-C6DE85392782}" destId="{6F87B29D-58D0-284B-9E8F-9D048E1DFDEC}" srcOrd="0" destOrd="0" parTransId="{C069DB2B-2004-7840-9BAB-8020C5CC2EFE}" sibTransId="{35DBB7B2-E012-D243-9CF9-8CCC12F7376B}"/>
    <dgm:cxn modelId="{9F5845F8-1035-41B5-82D5-A20F197CEEFF}" type="presOf" srcId="{F80B660F-E09A-6343-8B1C-05C8BAF19A64}" destId="{00F466F2-53FA-2947-8CC2-F28B228799F7}" srcOrd="1" destOrd="0" presId="urn:microsoft.com/office/officeart/2005/8/layout/orgChart1"/>
    <dgm:cxn modelId="{1CEDAAD7-DB18-B64C-B4D3-9FD82FDB49D7}" srcId="{401A00C7-691C-9B49-B7D0-6A6776F17D63}" destId="{2B32FFF2-E703-1A45-B7F5-F192AE017E91}" srcOrd="0" destOrd="0" parTransId="{81A871FA-C007-8244-8D62-F8453D89293F}" sibTransId="{FE05E078-83CD-CB47-8FD9-F7A65AA8A97F}"/>
    <dgm:cxn modelId="{A65D4C4C-CCF9-DA48-8F33-959D7E369DA9}" srcId="{B98E8A65-DAE6-5142-838D-F2333E051B4E}" destId="{1C765035-DBF9-084C-AE44-9E39D8B5F1F9}" srcOrd="0" destOrd="0" parTransId="{7BD3CD48-B635-F84E-A55E-7394C9B475F9}" sibTransId="{D3F94681-CF0B-0946-985D-705409B19A34}"/>
    <dgm:cxn modelId="{6E20090A-3769-4035-9755-79AE255D5787}" type="presOf" srcId="{F8B807C7-7A89-4D0D-863A-ED4278E66372}" destId="{645D8696-EC13-4FCB-AD0C-8DF9BFA8AA97}" srcOrd="0" destOrd="0" presId="urn:microsoft.com/office/officeart/2005/8/layout/orgChart1"/>
    <dgm:cxn modelId="{D3C4EE9A-2A91-4946-AE9E-D0DB79F917CB}" type="presOf" srcId="{58B49717-2A0C-498A-9869-059AF3B5675E}" destId="{9BBC0FD6-4ADC-440D-92B1-A59EAE21D802}" srcOrd="0" destOrd="0" presId="urn:microsoft.com/office/officeart/2005/8/layout/orgChart1"/>
    <dgm:cxn modelId="{9DEF7305-DEDE-41C8-85D7-899BF0522EFD}" type="presOf" srcId="{9D0709EA-F5C1-CF44-A6B3-A4A9CF533EDD}" destId="{D1601998-A12E-9A49-880F-568DEDD5FA98}" srcOrd="1" destOrd="0" presId="urn:microsoft.com/office/officeart/2005/8/layout/orgChart1"/>
    <dgm:cxn modelId="{384AB170-6872-4B20-BF5E-9A8FAA27A043}" type="presOf" srcId="{52B03724-D91C-0745-9A06-95380A29D1D5}" destId="{2EC7B3A9-20E9-1949-9634-38466C086369}" srcOrd="1" destOrd="0" presId="urn:microsoft.com/office/officeart/2005/8/layout/orgChart1"/>
    <dgm:cxn modelId="{5C721114-F3B1-164D-8541-5EDE02868A5A}" srcId="{BEA48A63-F2DB-D140-981E-AE6E9F81C3FC}" destId="{1BF82D8D-D09B-D542-B6D4-3A2777257091}" srcOrd="0" destOrd="0" parTransId="{2AF5CE85-F45A-104D-ACD0-E638DF6752F9}" sibTransId="{69FDE569-4642-1447-BB20-96C5112DF44E}"/>
    <dgm:cxn modelId="{D892DD7A-101F-4B04-A0D8-4A855F67B402}" type="presParOf" srcId="{754D7CA7-5640-8348-8F94-9C1614A767B7}" destId="{1432002D-F9AE-F745-8AFE-8FEEFA8E4B68}" srcOrd="0" destOrd="0" presId="urn:microsoft.com/office/officeart/2005/8/layout/orgChart1"/>
    <dgm:cxn modelId="{879C91DA-2817-46D2-9238-BE799E47A654}" type="presParOf" srcId="{1432002D-F9AE-F745-8AFE-8FEEFA8E4B68}" destId="{7C0960C0-EE67-5E45-A168-2F359F97F958}" srcOrd="0" destOrd="0" presId="urn:microsoft.com/office/officeart/2005/8/layout/orgChart1"/>
    <dgm:cxn modelId="{0120C220-BABA-4B22-B487-47C4224CA558}" type="presParOf" srcId="{7C0960C0-EE67-5E45-A168-2F359F97F958}" destId="{C6A75B7F-0728-2843-9233-0A5A36B40FF1}" srcOrd="0" destOrd="0" presId="urn:microsoft.com/office/officeart/2005/8/layout/orgChart1"/>
    <dgm:cxn modelId="{31752821-7CED-4E69-989F-5941854CBCA4}" type="presParOf" srcId="{7C0960C0-EE67-5E45-A168-2F359F97F958}" destId="{00050CF2-E154-A047-8E7A-737FC6F6F6A8}" srcOrd="1" destOrd="0" presId="urn:microsoft.com/office/officeart/2005/8/layout/orgChart1"/>
    <dgm:cxn modelId="{5C1BCADD-DBF0-45F6-9D0C-94098AA25BC0}" type="presParOf" srcId="{1432002D-F9AE-F745-8AFE-8FEEFA8E4B68}" destId="{5F6903E6-F57A-564D-AA03-DD05468737B9}" srcOrd="1" destOrd="0" presId="urn:microsoft.com/office/officeart/2005/8/layout/orgChart1"/>
    <dgm:cxn modelId="{E938AD47-B43E-4997-8A3B-DF0627717188}" type="presParOf" srcId="{5F6903E6-F57A-564D-AA03-DD05468737B9}" destId="{387DCAB9-6311-E641-9371-2525656A99C2}" srcOrd="0" destOrd="0" presId="urn:microsoft.com/office/officeart/2005/8/layout/orgChart1"/>
    <dgm:cxn modelId="{F7592FBE-A5C4-45A2-9100-279B02FF274C}" type="presParOf" srcId="{5F6903E6-F57A-564D-AA03-DD05468737B9}" destId="{DADDA3FF-3E84-F44E-8301-01AC8F2356F6}" srcOrd="1" destOrd="0" presId="urn:microsoft.com/office/officeart/2005/8/layout/orgChart1"/>
    <dgm:cxn modelId="{94E497EE-F227-494B-9246-1B355E839AD7}" type="presParOf" srcId="{DADDA3FF-3E84-F44E-8301-01AC8F2356F6}" destId="{F92D7A86-8FBC-564E-A338-AD3960324751}" srcOrd="0" destOrd="0" presId="urn:microsoft.com/office/officeart/2005/8/layout/orgChart1"/>
    <dgm:cxn modelId="{A79D5247-49C8-4C4D-A4D0-F1E093E7D267}" type="presParOf" srcId="{F92D7A86-8FBC-564E-A338-AD3960324751}" destId="{68D8242A-EBEC-834C-BC27-526800BEA6B8}" srcOrd="0" destOrd="0" presId="urn:microsoft.com/office/officeart/2005/8/layout/orgChart1"/>
    <dgm:cxn modelId="{3A0405F4-F333-4444-8D5D-739954FBF56E}" type="presParOf" srcId="{F92D7A86-8FBC-564E-A338-AD3960324751}" destId="{29BFE7C1-0366-6548-9A79-9B11AFB6483C}" srcOrd="1" destOrd="0" presId="urn:microsoft.com/office/officeart/2005/8/layout/orgChart1"/>
    <dgm:cxn modelId="{610D07C6-D20E-49FE-A680-A706CE275ECA}" type="presParOf" srcId="{DADDA3FF-3E84-F44E-8301-01AC8F2356F6}" destId="{C585952A-EDED-9F40-9408-8B2B3C87C9CE}" srcOrd="1" destOrd="0" presId="urn:microsoft.com/office/officeart/2005/8/layout/orgChart1"/>
    <dgm:cxn modelId="{1AF583A9-4F8D-4B0F-AF85-42010013C2A1}" type="presParOf" srcId="{C585952A-EDED-9F40-9408-8B2B3C87C9CE}" destId="{6D7814DC-E6B9-3B4A-917A-AB66B0EA614B}" srcOrd="0" destOrd="0" presId="urn:microsoft.com/office/officeart/2005/8/layout/orgChart1"/>
    <dgm:cxn modelId="{03D67D5B-A0C4-42B9-9D9F-EE2AEEDE83B0}" type="presParOf" srcId="{C585952A-EDED-9F40-9408-8B2B3C87C9CE}" destId="{4DCD55BF-FCFF-044A-84D4-2E324E252C75}" srcOrd="1" destOrd="0" presId="urn:microsoft.com/office/officeart/2005/8/layout/orgChart1"/>
    <dgm:cxn modelId="{F7EE865A-FD09-4862-BE9B-E435D51AE8BA}" type="presParOf" srcId="{4DCD55BF-FCFF-044A-84D4-2E324E252C75}" destId="{C8AE8436-8449-4348-A61E-E0A12C5B159F}" srcOrd="0" destOrd="0" presId="urn:microsoft.com/office/officeart/2005/8/layout/orgChart1"/>
    <dgm:cxn modelId="{F24DB3DB-28F7-4CD5-B782-DC0AFF9C5200}" type="presParOf" srcId="{C8AE8436-8449-4348-A61E-E0A12C5B159F}" destId="{C25FD720-37A0-E942-B47D-7242D572031B}" srcOrd="0" destOrd="0" presId="urn:microsoft.com/office/officeart/2005/8/layout/orgChart1"/>
    <dgm:cxn modelId="{31898778-06ED-4A86-AA24-2ED713B24AE3}" type="presParOf" srcId="{C8AE8436-8449-4348-A61E-E0A12C5B159F}" destId="{CC4F030A-7685-804E-A470-2E987BFCA2E4}" srcOrd="1" destOrd="0" presId="urn:microsoft.com/office/officeart/2005/8/layout/orgChart1"/>
    <dgm:cxn modelId="{7A1A5E40-0B48-44ED-B41C-D36FF889FE3B}" type="presParOf" srcId="{4DCD55BF-FCFF-044A-84D4-2E324E252C75}" destId="{4479CF5B-59EB-8D4D-A17B-C1D98A9DF1D1}" srcOrd="1" destOrd="0" presId="urn:microsoft.com/office/officeart/2005/8/layout/orgChart1"/>
    <dgm:cxn modelId="{E20AEF6F-A8FA-4F57-91D2-C4913094D28E}" type="presParOf" srcId="{4479CF5B-59EB-8D4D-A17B-C1D98A9DF1D1}" destId="{7CCB8701-C955-2749-8C32-151BC69B15E8}" srcOrd="0" destOrd="0" presId="urn:microsoft.com/office/officeart/2005/8/layout/orgChart1"/>
    <dgm:cxn modelId="{65E2AC9C-51B4-4331-B9B6-046456575ED6}" type="presParOf" srcId="{4479CF5B-59EB-8D4D-A17B-C1D98A9DF1D1}" destId="{4B5DC0F2-9A36-0345-A3A1-54FBDD27330C}" srcOrd="1" destOrd="0" presId="urn:microsoft.com/office/officeart/2005/8/layout/orgChart1"/>
    <dgm:cxn modelId="{0584E23B-02E4-49FD-A394-C235A95194B7}" type="presParOf" srcId="{4B5DC0F2-9A36-0345-A3A1-54FBDD27330C}" destId="{90D415A8-618E-6A49-A9AA-207720BBC7DF}" srcOrd="0" destOrd="0" presId="urn:microsoft.com/office/officeart/2005/8/layout/orgChart1"/>
    <dgm:cxn modelId="{13E2FF29-668D-4D0B-A192-DDE52A86CBB1}" type="presParOf" srcId="{90D415A8-618E-6A49-A9AA-207720BBC7DF}" destId="{88A1C966-1A90-FE49-A4B2-26C3A8AEFF9A}" srcOrd="0" destOrd="0" presId="urn:microsoft.com/office/officeart/2005/8/layout/orgChart1"/>
    <dgm:cxn modelId="{4D83F3DD-F527-4E33-9D42-82A08D5653E4}" type="presParOf" srcId="{90D415A8-618E-6A49-A9AA-207720BBC7DF}" destId="{D1601998-A12E-9A49-880F-568DEDD5FA98}" srcOrd="1" destOrd="0" presId="urn:microsoft.com/office/officeart/2005/8/layout/orgChart1"/>
    <dgm:cxn modelId="{2BA69C07-068F-45EF-A5F8-1F8119286FD8}" type="presParOf" srcId="{4B5DC0F2-9A36-0345-A3A1-54FBDD27330C}" destId="{068F83B8-DCE1-9F4F-A0BE-7E70D16E0458}" srcOrd="1" destOrd="0" presId="urn:microsoft.com/office/officeart/2005/8/layout/orgChart1"/>
    <dgm:cxn modelId="{23DA70C6-19B0-41AE-A05E-2C0496F49707}" type="presParOf" srcId="{4B5DC0F2-9A36-0345-A3A1-54FBDD27330C}" destId="{DCA4A25B-38C2-594E-8C8E-0C7591B659C7}" srcOrd="2" destOrd="0" presId="urn:microsoft.com/office/officeart/2005/8/layout/orgChart1"/>
    <dgm:cxn modelId="{11F121FF-80AC-4805-AB7C-8DC2219287A9}" type="presParOf" srcId="{4479CF5B-59EB-8D4D-A17B-C1D98A9DF1D1}" destId="{7CFDD7A5-22FE-E74E-9A1D-002F2E4123D0}" srcOrd="2" destOrd="0" presId="urn:microsoft.com/office/officeart/2005/8/layout/orgChart1"/>
    <dgm:cxn modelId="{095D53BF-2F1C-4FC1-8308-5A4BFF459A2F}" type="presParOf" srcId="{4479CF5B-59EB-8D4D-A17B-C1D98A9DF1D1}" destId="{2A82DAFB-235E-8B46-B5BE-06472444992B}" srcOrd="3" destOrd="0" presId="urn:microsoft.com/office/officeart/2005/8/layout/orgChart1"/>
    <dgm:cxn modelId="{5B98C341-A2EF-44F0-B783-80C581213459}" type="presParOf" srcId="{2A82DAFB-235E-8B46-B5BE-06472444992B}" destId="{4323405C-3C75-1C48-9130-818596A214D6}" srcOrd="0" destOrd="0" presId="urn:microsoft.com/office/officeart/2005/8/layout/orgChart1"/>
    <dgm:cxn modelId="{E276F0FE-2A70-4EA5-A626-015AA4D2C658}" type="presParOf" srcId="{4323405C-3C75-1C48-9130-818596A214D6}" destId="{48AE06FE-6724-6E46-B1A7-AE958B56B3DF}" srcOrd="0" destOrd="0" presId="urn:microsoft.com/office/officeart/2005/8/layout/orgChart1"/>
    <dgm:cxn modelId="{F3C69BE0-5AF8-4749-9D75-E4AB19C24CE8}" type="presParOf" srcId="{4323405C-3C75-1C48-9130-818596A214D6}" destId="{FC3E3AE4-389F-6445-81C6-55DBC2AEF095}" srcOrd="1" destOrd="0" presId="urn:microsoft.com/office/officeart/2005/8/layout/orgChart1"/>
    <dgm:cxn modelId="{147BA813-2904-468C-94BD-715378C9A8E6}" type="presParOf" srcId="{2A82DAFB-235E-8B46-B5BE-06472444992B}" destId="{487AF34E-FCDD-3C4C-8FDB-35D03B99082F}" srcOrd="1" destOrd="0" presId="urn:microsoft.com/office/officeart/2005/8/layout/orgChart1"/>
    <dgm:cxn modelId="{3BE4D630-0AAA-42C2-81D5-F1262D624EE5}" type="presParOf" srcId="{2A82DAFB-235E-8B46-B5BE-06472444992B}" destId="{4DDC272E-17AE-614C-AF94-3A18537EF5A3}" srcOrd="2" destOrd="0" presId="urn:microsoft.com/office/officeart/2005/8/layout/orgChart1"/>
    <dgm:cxn modelId="{09A65917-2D38-461D-8EBB-BD2F19616DAC}" type="presParOf" srcId="{4479CF5B-59EB-8D4D-A17B-C1D98A9DF1D1}" destId="{1CD1CA49-5BDD-3E4C-8E82-E0C6680D9F8D}" srcOrd="4" destOrd="0" presId="urn:microsoft.com/office/officeart/2005/8/layout/orgChart1"/>
    <dgm:cxn modelId="{E21E74B6-C451-44D4-9FB8-B385DBEA8C56}" type="presParOf" srcId="{4479CF5B-59EB-8D4D-A17B-C1D98A9DF1D1}" destId="{9D458D55-653C-AA4F-A08A-5FF161A61A83}" srcOrd="5" destOrd="0" presId="urn:microsoft.com/office/officeart/2005/8/layout/orgChart1"/>
    <dgm:cxn modelId="{67B3CB6B-D308-4E72-BEE4-DB159C2D85FD}" type="presParOf" srcId="{9D458D55-653C-AA4F-A08A-5FF161A61A83}" destId="{96D491F6-3396-8741-94F7-445449F749AF}" srcOrd="0" destOrd="0" presId="urn:microsoft.com/office/officeart/2005/8/layout/orgChart1"/>
    <dgm:cxn modelId="{9F007908-4483-448C-87CF-77C802D0B8B6}" type="presParOf" srcId="{96D491F6-3396-8741-94F7-445449F749AF}" destId="{D7659879-EE21-BD49-A34A-CCF96CE3F546}" srcOrd="0" destOrd="0" presId="urn:microsoft.com/office/officeart/2005/8/layout/orgChart1"/>
    <dgm:cxn modelId="{A9ABADE8-A9F3-4DE2-9D93-DD8C46A2085F}" type="presParOf" srcId="{96D491F6-3396-8741-94F7-445449F749AF}" destId="{2EC7B3A9-20E9-1949-9634-38466C086369}" srcOrd="1" destOrd="0" presId="urn:microsoft.com/office/officeart/2005/8/layout/orgChart1"/>
    <dgm:cxn modelId="{77B090E0-BD43-41E5-88D8-41C05417E5F8}" type="presParOf" srcId="{9D458D55-653C-AA4F-A08A-5FF161A61A83}" destId="{87F56E06-267A-6142-82CE-BB9F50F617DF}" srcOrd="1" destOrd="0" presId="urn:microsoft.com/office/officeart/2005/8/layout/orgChart1"/>
    <dgm:cxn modelId="{E5BF5935-FA2D-4F5D-947B-786C4BB7989F}" type="presParOf" srcId="{9D458D55-653C-AA4F-A08A-5FF161A61A83}" destId="{76596A82-0ACC-9F43-8007-DE384ABFF99B}" srcOrd="2" destOrd="0" presId="urn:microsoft.com/office/officeart/2005/8/layout/orgChart1"/>
    <dgm:cxn modelId="{B3E0AD48-D4B4-43E8-8BED-1F46A12856E0}" type="presParOf" srcId="{4479CF5B-59EB-8D4D-A17B-C1D98A9DF1D1}" destId="{9DBF6F81-E693-2D41-80CC-EECCED5C9F92}" srcOrd="6" destOrd="0" presId="urn:microsoft.com/office/officeart/2005/8/layout/orgChart1"/>
    <dgm:cxn modelId="{C66F9603-2670-41A9-82B4-B5EA419E0C90}" type="presParOf" srcId="{4479CF5B-59EB-8D4D-A17B-C1D98A9DF1D1}" destId="{D25108F8-6F09-5244-9AE7-90675D8512EB}" srcOrd="7" destOrd="0" presId="urn:microsoft.com/office/officeart/2005/8/layout/orgChart1"/>
    <dgm:cxn modelId="{AC15E93F-A8B7-4DE3-9D3A-C04DAC41ABD5}" type="presParOf" srcId="{D25108F8-6F09-5244-9AE7-90675D8512EB}" destId="{0680872A-EBCC-CF40-9B5C-18DD346CBC88}" srcOrd="0" destOrd="0" presId="urn:microsoft.com/office/officeart/2005/8/layout/orgChart1"/>
    <dgm:cxn modelId="{A349371D-D5FB-4BAF-96B0-794E2BC96A39}" type="presParOf" srcId="{0680872A-EBCC-CF40-9B5C-18DD346CBC88}" destId="{DBBC5EED-1277-864A-8EA6-4B6FC19D67FF}" srcOrd="0" destOrd="0" presId="urn:microsoft.com/office/officeart/2005/8/layout/orgChart1"/>
    <dgm:cxn modelId="{6E3C5508-3BD3-4456-A0C0-5526F90C62FF}" type="presParOf" srcId="{0680872A-EBCC-CF40-9B5C-18DD346CBC88}" destId="{0F2C9CAE-0DD3-954D-A5D7-7F1EBB99D63E}" srcOrd="1" destOrd="0" presId="urn:microsoft.com/office/officeart/2005/8/layout/orgChart1"/>
    <dgm:cxn modelId="{1AB75694-0752-4B8A-A811-94C046A69178}" type="presParOf" srcId="{D25108F8-6F09-5244-9AE7-90675D8512EB}" destId="{52DF0B8F-BD49-EA42-B583-533926BA11E7}" srcOrd="1" destOrd="0" presId="urn:microsoft.com/office/officeart/2005/8/layout/orgChart1"/>
    <dgm:cxn modelId="{9331A200-5F6B-48EE-B568-8B473143C3C4}" type="presParOf" srcId="{D25108F8-6F09-5244-9AE7-90675D8512EB}" destId="{C6AE0C62-E97A-BA48-8FDA-6A40E8C37117}" srcOrd="2" destOrd="0" presId="urn:microsoft.com/office/officeart/2005/8/layout/orgChart1"/>
    <dgm:cxn modelId="{F6F4EC9B-46EA-4A5F-B199-3267374E7373}" type="presParOf" srcId="{4479CF5B-59EB-8D4D-A17B-C1D98A9DF1D1}" destId="{5801621B-D11D-3D45-8F7C-4E06F217A5DB}" srcOrd="8" destOrd="0" presId="urn:microsoft.com/office/officeart/2005/8/layout/orgChart1"/>
    <dgm:cxn modelId="{BC2DE9E2-D7B6-4EC1-A293-633DC74B9628}" type="presParOf" srcId="{4479CF5B-59EB-8D4D-A17B-C1D98A9DF1D1}" destId="{EF66EE26-6949-BD48-A676-E4CCCBDE2E46}" srcOrd="9" destOrd="0" presId="urn:microsoft.com/office/officeart/2005/8/layout/orgChart1"/>
    <dgm:cxn modelId="{4D727567-BCF1-4195-92C3-102B488D67ED}" type="presParOf" srcId="{EF66EE26-6949-BD48-A676-E4CCCBDE2E46}" destId="{F9637B27-0068-6140-ABF7-A2DD365E1F02}" srcOrd="0" destOrd="0" presId="urn:microsoft.com/office/officeart/2005/8/layout/orgChart1"/>
    <dgm:cxn modelId="{1EFEF6D4-9F61-4C68-BE5D-CAA1C91FC06E}" type="presParOf" srcId="{F9637B27-0068-6140-ABF7-A2DD365E1F02}" destId="{8D1D6D64-E28D-8C43-86C7-BA903464FF2E}" srcOrd="0" destOrd="0" presId="urn:microsoft.com/office/officeart/2005/8/layout/orgChart1"/>
    <dgm:cxn modelId="{D73B23DB-A1A1-4322-A502-A8588990D213}" type="presParOf" srcId="{F9637B27-0068-6140-ABF7-A2DD365E1F02}" destId="{2E1CD0D0-6C6B-7043-A639-185F97A9F952}" srcOrd="1" destOrd="0" presId="urn:microsoft.com/office/officeart/2005/8/layout/orgChart1"/>
    <dgm:cxn modelId="{628EDFD3-BAE5-4623-B053-B9861029A481}" type="presParOf" srcId="{EF66EE26-6949-BD48-A676-E4CCCBDE2E46}" destId="{02EE1EE5-165F-7E4B-8B15-7510F4BDBFE0}" srcOrd="1" destOrd="0" presId="urn:microsoft.com/office/officeart/2005/8/layout/orgChart1"/>
    <dgm:cxn modelId="{5CA1C83F-59FD-48AF-AFEC-75D18C187415}" type="presParOf" srcId="{EF66EE26-6949-BD48-A676-E4CCCBDE2E46}" destId="{762ADCC9-FAB6-BD43-B898-77D7441EDB23}" srcOrd="2" destOrd="0" presId="urn:microsoft.com/office/officeart/2005/8/layout/orgChart1"/>
    <dgm:cxn modelId="{894D40F2-5492-48B1-8192-03F810A3A71B}" type="presParOf" srcId="{4DCD55BF-FCFF-044A-84D4-2E324E252C75}" destId="{B3D53DAB-5B5C-3A4A-99D9-56AA046880FA}" srcOrd="2" destOrd="0" presId="urn:microsoft.com/office/officeart/2005/8/layout/orgChart1"/>
    <dgm:cxn modelId="{94C58449-C8A1-46DA-873C-87F23A3207C9}" type="presParOf" srcId="{C585952A-EDED-9F40-9408-8B2B3C87C9CE}" destId="{4CE2A03E-4241-CD43-8034-2B43EC0CB7E4}" srcOrd="2" destOrd="0" presId="urn:microsoft.com/office/officeart/2005/8/layout/orgChart1"/>
    <dgm:cxn modelId="{3D21E389-01C0-41BA-8BB9-88D74A42AD12}" type="presParOf" srcId="{C585952A-EDED-9F40-9408-8B2B3C87C9CE}" destId="{630E8A32-6BCC-5248-8210-72BB807FEA4A}" srcOrd="3" destOrd="0" presId="urn:microsoft.com/office/officeart/2005/8/layout/orgChart1"/>
    <dgm:cxn modelId="{B03B7A9F-BD79-464F-8816-35A2D606B215}" type="presParOf" srcId="{630E8A32-6BCC-5248-8210-72BB807FEA4A}" destId="{8D5DF235-CE8E-3A48-8751-FAA6230F4A82}" srcOrd="0" destOrd="0" presId="urn:microsoft.com/office/officeart/2005/8/layout/orgChart1"/>
    <dgm:cxn modelId="{8783FA88-FF1A-4EB4-8A8A-062D2077ED06}" type="presParOf" srcId="{8D5DF235-CE8E-3A48-8751-FAA6230F4A82}" destId="{B03F07C6-5ED9-704D-B407-49075FAA833F}" srcOrd="0" destOrd="0" presId="urn:microsoft.com/office/officeart/2005/8/layout/orgChart1"/>
    <dgm:cxn modelId="{62CC8111-41F8-46DC-805F-9989783CA586}" type="presParOf" srcId="{8D5DF235-CE8E-3A48-8751-FAA6230F4A82}" destId="{91E53928-8764-774D-B7F1-F91BBFF1A6E2}" srcOrd="1" destOrd="0" presId="urn:microsoft.com/office/officeart/2005/8/layout/orgChart1"/>
    <dgm:cxn modelId="{AE0BA054-7A68-409C-969F-33377BCC0656}" type="presParOf" srcId="{630E8A32-6BCC-5248-8210-72BB807FEA4A}" destId="{845BFF3B-A577-9441-990D-FF5AB5B7E7B9}" srcOrd="1" destOrd="0" presId="urn:microsoft.com/office/officeart/2005/8/layout/orgChart1"/>
    <dgm:cxn modelId="{0E00619D-CFA1-4907-8735-9DE986878E3B}" type="presParOf" srcId="{845BFF3B-A577-9441-990D-FF5AB5B7E7B9}" destId="{70737E63-21CC-CA47-A9A2-FBD3FEE43374}" srcOrd="0" destOrd="0" presId="urn:microsoft.com/office/officeart/2005/8/layout/orgChart1"/>
    <dgm:cxn modelId="{66CD9184-EF30-4389-87D7-8EE85958EEAC}" type="presParOf" srcId="{845BFF3B-A577-9441-990D-FF5AB5B7E7B9}" destId="{43F366B8-D1CB-C549-B418-282964190BFF}" srcOrd="1" destOrd="0" presId="urn:microsoft.com/office/officeart/2005/8/layout/orgChart1"/>
    <dgm:cxn modelId="{8D97C5C2-C486-431B-9AB1-F1DA7D8A69A4}" type="presParOf" srcId="{43F366B8-D1CB-C549-B418-282964190BFF}" destId="{679312BC-CA58-1047-8BF8-20FBC9373E68}" srcOrd="0" destOrd="0" presId="urn:microsoft.com/office/officeart/2005/8/layout/orgChart1"/>
    <dgm:cxn modelId="{A00895FC-E85D-4497-800D-943F0579B9E2}" type="presParOf" srcId="{679312BC-CA58-1047-8BF8-20FBC9373E68}" destId="{53C3E761-43EF-4546-8B7A-300EBFBA1D22}" srcOrd="0" destOrd="0" presId="urn:microsoft.com/office/officeart/2005/8/layout/orgChart1"/>
    <dgm:cxn modelId="{ACCA8F7A-46F9-427B-B2D4-BCDC75466ECC}" type="presParOf" srcId="{679312BC-CA58-1047-8BF8-20FBC9373E68}" destId="{9A2B413E-68AE-0A48-86D0-1C7232351BBE}" srcOrd="1" destOrd="0" presId="urn:microsoft.com/office/officeart/2005/8/layout/orgChart1"/>
    <dgm:cxn modelId="{B96E0266-F6AB-418B-BC97-165FECD19952}" type="presParOf" srcId="{43F366B8-D1CB-C549-B418-282964190BFF}" destId="{73FB8EC6-9577-0A42-8050-A528856100BE}" srcOrd="1" destOrd="0" presId="urn:microsoft.com/office/officeart/2005/8/layout/orgChart1"/>
    <dgm:cxn modelId="{B6C95B5A-8F1D-4AFE-95AB-49714A40B522}" type="presParOf" srcId="{43F366B8-D1CB-C549-B418-282964190BFF}" destId="{A183C5C6-0D8F-554D-817C-172DB1AF96DE}" srcOrd="2" destOrd="0" presId="urn:microsoft.com/office/officeart/2005/8/layout/orgChart1"/>
    <dgm:cxn modelId="{50905198-7C8B-4D0F-9072-110CFE874CBD}" type="presParOf" srcId="{845BFF3B-A577-9441-990D-FF5AB5B7E7B9}" destId="{7CEDA3C1-89EB-3D4D-B78D-718E4E3903B5}" srcOrd="2" destOrd="0" presId="urn:microsoft.com/office/officeart/2005/8/layout/orgChart1"/>
    <dgm:cxn modelId="{ECB552A3-A3E5-4454-BD5A-7A555D6615F1}" type="presParOf" srcId="{845BFF3B-A577-9441-990D-FF5AB5B7E7B9}" destId="{C36D2E85-E046-324B-A40B-5D17D62EC8F3}" srcOrd="3" destOrd="0" presId="urn:microsoft.com/office/officeart/2005/8/layout/orgChart1"/>
    <dgm:cxn modelId="{C808623F-7DCA-4C8B-8DB9-7DF70DF13252}" type="presParOf" srcId="{C36D2E85-E046-324B-A40B-5D17D62EC8F3}" destId="{10B6151F-7792-124F-A42B-A03666081A1D}" srcOrd="0" destOrd="0" presId="urn:microsoft.com/office/officeart/2005/8/layout/orgChart1"/>
    <dgm:cxn modelId="{12F7A877-556F-4098-BFC7-8B87C55142E9}" type="presParOf" srcId="{10B6151F-7792-124F-A42B-A03666081A1D}" destId="{E82E3C91-FD34-6D44-82FF-60FB71BE57F2}" srcOrd="0" destOrd="0" presId="urn:microsoft.com/office/officeart/2005/8/layout/orgChart1"/>
    <dgm:cxn modelId="{68E05799-BED8-47A4-ADF1-8DE9C61F5D56}" type="presParOf" srcId="{10B6151F-7792-124F-A42B-A03666081A1D}" destId="{76AC6ACF-B3D5-434B-B83D-028B0FAAD3AB}" srcOrd="1" destOrd="0" presId="urn:microsoft.com/office/officeart/2005/8/layout/orgChart1"/>
    <dgm:cxn modelId="{96E73F3E-D0BF-4C0C-907C-E8F5A0EAE09F}" type="presParOf" srcId="{C36D2E85-E046-324B-A40B-5D17D62EC8F3}" destId="{D8C53937-CEB0-404F-8C45-7538A498E1EC}" srcOrd="1" destOrd="0" presId="urn:microsoft.com/office/officeart/2005/8/layout/orgChart1"/>
    <dgm:cxn modelId="{868FF5BA-B193-48C8-B490-6E1DFD760E6B}" type="presParOf" srcId="{C36D2E85-E046-324B-A40B-5D17D62EC8F3}" destId="{DCDF63D7-B81F-8D44-9078-92D05563034D}" srcOrd="2" destOrd="0" presId="urn:microsoft.com/office/officeart/2005/8/layout/orgChart1"/>
    <dgm:cxn modelId="{B4ED165E-3EF6-46A1-8644-81694711F516}" type="presParOf" srcId="{630E8A32-6BCC-5248-8210-72BB807FEA4A}" destId="{59C1B664-9F0C-8A4B-ADB1-E577B7EE69BC}" srcOrd="2" destOrd="0" presId="urn:microsoft.com/office/officeart/2005/8/layout/orgChart1"/>
    <dgm:cxn modelId="{E5AA4F15-73D3-4444-9924-2DC0A53000D3}" type="presParOf" srcId="{DADDA3FF-3E84-F44E-8301-01AC8F2356F6}" destId="{9F35D876-5CDB-2543-965A-6A908834843D}" srcOrd="2" destOrd="0" presId="urn:microsoft.com/office/officeart/2005/8/layout/orgChart1"/>
    <dgm:cxn modelId="{28CB2B23-3BDA-4A3C-A35F-DD4116D61A22}" type="presParOf" srcId="{5F6903E6-F57A-564D-AA03-DD05468737B9}" destId="{0CC00D1F-3857-6C41-B8AC-648BAA7CF4FD}" srcOrd="2" destOrd="0" presId="urn:microsoft.com/office/officeart/2005/8/layout/orgChart1"/>
    <dgm:cxn modelId="{4711063E-F7E0-4DF6-9115-E643FC592BB0}" type="presParOf" srcId="{5F6903E6-F57A-564D-AA03-DD05468737B9}" destId="{52CABA87-8AB5-0347-9A6A-971C0D10322B}" srcOrd="3" destOrd="0" presId="urn:microsoft.com/office/officeart/2005/8/layout/orgChart1"/>
    <dgm:cxn modelId="{80451BF2-D327-41AE-91FB-AD22DF0A7FDC}" type="presParOf" srcId="{52CABA87-8AB5-0347-9A6A-971C0D10322B}" destId="{F6994E98-B530-F843-ABEE-245FB52825A6}" srcOrd="0" destOrd="0" presId="urn:microsoft.com/office/officeart/2005/8/layout/orgChart1"/>
    <dgm:cxn modelId="{6D31DB35-C5BA-4456-B922-08AC607B5EFE}" type="presParOf" srcId="{F6994E98-B530-F843-ABEE-245FB52825A6}" destId="{A62A9869-D295-174B-9997-DC714538F8CD}" srcOrd="0" destOrd="0" presId="urn:microsoft.com/office/officeart/2005/8/layout/orgChart1"/>
    <dgm:cxn modelId="{271A20A3-46C7-440B-9F62-29F1753C28E0}" type="presParOf" srcId="{F6994E98-B530-F843-ABEE-245FB52825A6}" destId="{C5E01C60-56DD-354C-9FC5-3BA301869643}" srcOrd="1" destOrd="0" presId="urn:microsoft.com/office/officeart/2005/8/layout/orgChart1"/>
    <dgm:cxn modelId="{53E35DE2-64E4-4CE9-9449-AEA7B348209F}" type="presParOf" srcId="{52CABA87-8AB5-0347-9A6A-971C0D10322B}" destId="{2D4A336B-EB4C-C041-947D-4CD28B9E882C}" srcOrd="1" destOrd="0" presId="urn:microsoft.com/office/officeart/2005/8/layout/orgChart1"/>
    <dgm:cxn modelId="{7B2EC662-1391-4019-BBFB-ECC42A082FAB}" type="presParOf" srcId="{2D4A336B-EB4C-C041-947D-4CD28B9E882C}" destId="{61D410D0-F555-4C49-8784-553968870631}" srcOrd="0" destOrd="0" presId="urn:microsoft.com/office/officeart/2005/8/layout/orgChart1"/>
    <dgm:cxn modelId="{82D7B89D-03B3-4736-B09A-52332E38AA81}" type="presParOf" srcId="{2D4A336B-EB4C-C041-947D-4CD28B9E882C}" destId="{39C8CD4F-6D4D-2341-93BA-F761B60EB5FD}" srcOrd="1" destOrd="0" presId="urn:microsoft.com/office/officeart/2005/8/layout/orgChart1"/>
    <dgm:cxn modelId="{CAD560C1-7FA8-4928-965D-866309E3E661}" type="presParOf" srcId="{39C8CD4F-6D4D-2341-93BA-F761B60EB5FD}" destId="{3F57D9D7-7DA8-3142-9516-4308C7B0D2C0}" srcOrd="0" destOrd="0" presId="urn:microsoft.com/office/officeart/2005/8/layout/orgChart1"/>
    <dgm:cxn modelId="{DC8CB62E-F3B4-4958-9A40-348BF9E2048F}" type="presParOf" srcId="{3F57D9D7-7DA8-3142-9516-4308C7B0D2C0}" destId="{18F133EE-5A30-9D4F-A9F4-20ECCA44DA12}" srcOrd="0" destOrd="0" presId="urn:microsoft.com/office/officeart/2005/8/layout/orgChart1"/>
    <dgm:cxn modelId="{74544BBE-C0D4-4A80-8164-85C8DF81E12E}" type="presParOf" srcId="{3F57D9D7-7DA8-3142-9516-4308C7B0D2C0}" destId="{01D0F2BB-1695-C246-91EF-BE367B840AC2}" srcOrd="1" destOrd="0" presId="urn:microsoft.com/office/officeart/2005/8/layout/orgChart1"/>
    <dgm:cxn modelId="{AFCA1CFD-0750-4C71-8401-2DE90DB7D2E8}" type="presParOf" srcId="{39C8CD4F-6D4D-2341-93BA-F761B60EB5FD}" destId="{1FB7DFBA-AD0F-C642-87D3-E946D6CA454A}" srcOrd="1" destOrd="0" presId="urn:microsoft.com/office/officeart/2005/8/layout/orgChart1"/>
    <dgm:cxn modelId="{A1BF2C72-7014-44B4-AAC2-08AAAA3082BA}" type="presParOf" srcId="{1FB7DFBA-AD0F-C642-87D3-E946D6CA454A}" destId="{221F575B-7A07-4B22-B30C-55EDBF09B77F}" srcOrd="0" destOrd="0" presId="urn:microsoft.com/office/officeart/2005/8/layout/orgChart1"/>
    <dgm:cxn modelId="{84B25CA6-AE32-4C4D-BC51-CB24E6C90CD2}" type="presParOf" srcId="{1FB7DFBA-AD0F-C642-87D3-E946D6CA454A}" destId="{8F0D7037-A4CA-42E7-B841-959586654DB9}" srcOrd="1" destOrd="0" presId="urn:microsoft.com/office/officeart/2005/8/layout/orgChart1"/>
    <dgm:cxn modelId="{22391FB5-F09C-4129-808C-859F558DC422}" type="presParOf" srcId="{8F0D7037-A4CA-42E7-B841-959586654DB9}" destId="{D5B8A704-9FF8-4129-9C80-4FDCF6D6BC7A}" srcOrd="0" destOrd="0" presId="urn:microsoft.com/office/officeart/2005/8/layout/orgChart1"/>
    <dgm:cxn modelId="{B888AF9B-A651-45C5-B6C6-D174BEAB1259}" type="presParOf" srcId="{D5B8A704-9FF8-4129-9C80-4FDCF6D6BC7A}" destId="{D28F7E55-7AF1-4712-835A-2B414229FB09}" srcOrd="0" destOrd="0" presId="urn:microsoft.com/office/officeart/2005/8/layout/orgChart1"/>
    <dgm:cxn modelId="{DFBE58CC-80AF-47B8-8B3C-C0A2D1B7F1EB}" type="presParOf" srcId="{D5B8A704-9FF8-4129-9C80-4FDCF6D6BC7A}" destId="{B91DC434-73A4-4035-983F-E80503E431FE}" srcOrd="1" destOrd="0" presId="urn:microsoft.com/office/officeart/2005/8/layout/orgChart1"/>
    <dgm:cxn modelId="{FEB8570B-09EA-4005-86CA-636D9961AE7E}" type="presParOf" srcId="{8F0D7037-A4CA-42E7-B841-959586654DB9}" destId="{EEF0B8D0-F65E-40E6-8A24-8DBB70E8D7C3}" srcOrd="1" destOrd="0" presId="urn:microsoft.com/office/officeart/2005/8/layout/orgChart1"/>
    <dgm:cxn modelId="{B8E01C7E-9A50-4E9E-93A7-B87996FE113B}" type="presParOf" srcId="{8F0D7037-A4CA-42E7-B841-959586654DB9}" destId="{1588424F-844D-4B86-BD24-5E98F54618B8}" srcOrd="2" destOrd="0" presId="urn:microsoft.com/office/officeart/2005/8/layout/orgChart1"/>
    <dgm:cxn modelId="{479C04CB-808D-4DBD-A282-C2E39BE0BB41}" type="presParOf" srcId="{39C8CD4F-6D4D-2341-93BA-F761B60EB5FD}" destId="{4DC24317-EEF7-5645-8A2B-DC6492295266}" srcOrd="2" destOrd="0" presId="urn:microsoft.com/office/officeart/2005/8/layout/orgChart1"/>
    <dgm:cxn modelId="{65470A3B-B45C-4CD4-B69B-C19A49BC6DF4}" type="presParOf" srcId="{52CABA87-8AB5-0347-9A6A-971C0D10322B}" destId="{94E01472-E06D-7F48-BEE9-4AFDE70DC955}" srcOrd="2" destOrd="0" presId="urn:microsoft.com/office/officeart/2005/8/layout/orgChart1"/>
    <dgm:cxn modelId="{D3E7B48E-8EA7-44C8-8038-2659989F8B09}" type="presParOf" srcId="{5F6903E6-F57A-564D-AA03-DD05468737B9}" destId="{0CDC97DF-4F40-8A47-9551-DF913D0D44DA}" srcOrd="4" destOrd="0" presId="urn:microsoft.com/office/officeart/2005/8/layout/orgChart1"/>
    <dgm:cxn modelId="{F909F92C-532A-4667-B4C2-8E9FC3B22702}" type="presParOf" srcId="{5F6903E6-F57A-564D-AA03-DD05468737B9}" destId="{09560308-E118-8B49-9751-40227137E7FD}" srcOrd="5" destOrd="0" presId="urn:microsoft.com/office/officeart/2005/8/layout/orgChart1"/>
    <dgm:cxn modelId="{518A5ED1-39A7-419E-AD8A-AF7D1A102545}" type="presParOf" srcId="{09560308-E118-8B49-9751-40227137E7FD}" destId="{393A98C7-65D0-A54E-B871-BDB03AFE35BA}" srcOrd="0" destOrd="0" presId="urn:microsoft.com/office/officeart/2005/8/layout/orgChart1"/>
    <dgm:cxn modelId="{7D66050F-F275-4F4A-A668-F75B62837A38}" type="presParOf" srcId="{393A98C7-65D0-A54E-B871-BDB03AFE35BA}" destId="{6D1CC756-7DBF-9442-BBB9-863D2FAFC628}" srcOrd="0" destOrd="0" presId="urn:microsoft.com/office/officeart/2005/8/layout/orgChart1"/>
    <dgm:cxn modelId="{BE692769-1F50-4D42-9243-69738BB28CCC}" type="presParOf" srcId="{393A98C7-65D0-A54E-B871-BDB03AFE35BA}" destId="{08ED1923-DB2E-224E-8073-4431646E2843}" srcOrd="1" destOrd="0" presId="urn:microsoft.com/office/officeart/2005/8/layout/orgChart1"/>
    <dgm:cxn modelId="{2368BC0B-4385-4B80-B6E9-F04217565226}" type="presParOf" srcId="{09560308-E118-8B49-9751-40227137E7FD}" destId="{A5A99808-5AB3-8046-9053-87906927EA8A}" srcOrd="1" destOrd="0" presId="urn:microsoft.com/office/officeart/2005/8/layout/orgChart1"/>
    <dgm:cxn modelId="{EA11DC4F-28BB-41F8-A91C-09EFA638E298}" type="presParOf" srcId="{A5A99808-5AB3-8046-9053-87906927EA8A}" destId="{DE5CE3F8-FE05-7E45-93CC-A307F09599ED}" srcOrd="0" destOrd="0" presId="urn:microsoft.com/office/officeart/2005/8/layout/orgChart1"/>
    <dgm:cxn modelId="{D429CC27-6B46-4FBF-A9DC-45194FF9E6C0}" type="presParOf" srcId="{A5A99808-5AB3-8046-9053-87906927EA8A}" destId="{37BD174F-11DA-B044-8951-9E3B95736974}" srcOrd="1" destOrd="0" presId="urn:microsoft.com/office/officeart/2005/8/layout/orgChart1"/>
    <dgm:cxn modelId="{38A37118-E4FF-4793-857B-E65BF83594C8}" type="presParOf" srcId="{37BD174F-11DA-B044-8951-9E3B95736974}" destId="{43E57D5B-DD5D-784C-A2A8-D41EE7FA1B93}" srcOrd="0" destOrd="0" presId="urn:microsoft.com/office/officeart/2005/8/layout/orgChart1"/>
    <dgm:cxn modelId="{9B7A44EF-3078-43E3-B2E5-64E07436666A}" type="presParOf" srcId="{43E57D5B-DD5D-784C-A2A8-D41EE7FA1B93}" destId="{B1D5ADD9-A546-E141-8EEB-DC4002B0E27A}" srcOrd="0" destOrd="0" presId="urn:microsoft.com/office/officeart/2005/8/layout/orgChart1"/>
    <dgm:cxn modelId="{25134E2D-7254-4E26-A2FC-2737967D3034}" type="presParOf" srcId="{43E57D5B-DD5D-784C-A2A8-D41EE7FA1B93}" destId="{83A4EA9B-FFDE-6E4D-BBE0-432F02DAE1CA}" srcOrd="1" destOrd="0" presId="urn:microsoft.com/office/officeart/2005/8/layout/orgChart1"/>
    <dgm:cxn modelId="{29525774-48E9-447F-ADFB-F8EA029810E1}" type="presParOf" srcId="{37BD174F-11DA-B044-8951-9E3B95736974}" destId="{FD24D521-4830-A343-9769-D723D96FC511}" srcOrd="1" destOrd="0" presId="urn:microsoft.com/office/officeart/2005/8/layout/orgChart1"/>
    <dgm:cxn modelId="{2DE7D1AE-C822-4C1D-9614-6F192C448E42}" type="presParOf" srcId="{37BD174F-11DA-B044-8951-9E3B95736974}" destId="{1C00BA8A-EEEF-1543-8EB5-4E7C2DA4A40C}" srcOrd="2" destOrd="0" presId="urn:microsoft.com/office/officeart/2005/8/layout/orgChart1"/>
    <dgm:cxn modelId="{9E448808-88E7-45BF-9A25-F643BB3659F1}" type="presParOf" srcId="{A5A99808-5AB3-8046-9053-87906927EA8A}" destId="{17667F60-6414-8443-9E2A-E31F02C15AEB}" srcOrd="2" destOrd="0" presId="urn:microsoft.com/office/officeart/2005/8/layout/orgChart1"/>
    <dgm:cxn modelId="{A4D47FBF-62D3-4538-9621-AFDF31CCBFA2}" type="presParOf" srcId="{A5A99808-5AB3-8046-9053-87906927EA8A}" destId="{76E5154D-2910-324B-B95D-D4F4DF41B836}" srcOrd="3" destOrd="0" presId="urn:microsoft.com/office/officeart/2005/8/layout/orgChart1"/>
    <dgm:cxn modelId="{C3021C19-F734-4014-8C54-8A6084B094D8}" type="presParOf" srcId="{76E5154D-2910-324B-B95D-D4F4DF41B836}" destId="{395953B4-CA60-914D-80C6-0D9A2D67A387}" srcOrd="0" destOrd="0" presId="urn:microsoft.com/office/officeart/2005/8/layout/orgChart1"/>
    <dgm:cxn modelId="{38E750BA-DC96-4D30-903B-F2EDFC185AAA}" type="presParOf" srcId="{395953B4-CA60-914D-80C6-0D9A2D67A387}" destId="{F4492D31-06E1-4E42-AD4A-20BA680106D7}" srcOrd="0" destOrd="0" presId="urn:microsoft.com/office/officeart/2005/8/layout/orgChart1"/>
    <dgm:cxn modelId="{C3669DD3-FDD6-4559-9DCE-D0D97D53BC2C}" type="presParOf" srcId="{395953B4-CA60-914D-80C6-0D9A2D67A387}" destId="{E49B1BB0-EDED-C145-B566-42345E7FB522}" srcOrd="1" destOrd="0" presId="urn:microsoft.com/office/officeart/2005/8/layout/orgChart1"/>
    <dgm:cxn modelId="{364D99E4-36CE-409A-920C-2877AECC4955}" type="presParOf" srcId="{76E5154D-2910-324B-B95D-D4F4DF41B836}" destId="{DEB7940E-DC6C-4047-A76D-C3B0F68A080C}" srcOrd="1" destOrd="0" presId="urn:microsoft.com/office/officeart/2005/8/layout/orgChart1"/>
    <dgm:cxn modelId="{9821C836-53DA-48F7-856A-7076B83FA637}" type="presParOf" srcId="{DEB7940E-DC6C-4047-A76D-C3B0F68A080C}" destId="{645D8696-EC13-4FCB-AD0C-8DF9BFA8AA97}" srcOrd="0" destOrd="0" presId="urn:microsoft.com/office/officeart/2005/8/layout/orgChart1"/>
    <dgm:cxn modelId="{AD325D39-953D-4436-BCD7-918B154B7007}" type="presParOf" srcId="{DEB7940E-DC6C-4047-A76D-C3B0F68A080C}" destId="{76E6024C-33E4-46F8-8B40-8C0001AB2F05}" srcOrd="1" destOrd="0" presId="urn:microsoft.com/office/officeart/2005/8/layout/orgChart1"/>
    <dgm:cxn modelId="{9DE47CD0-C951-49D1-8142-E2FDD369FC23}" type="presParOf" srcId="{76E6024C-33E4-46F8-8B40-8C0001AB2F05}" destId="{22EB5D96-7E98-4504-A394-5EBC79FFE1ED}" srcOrd="0" destOrd="0" presId="urn:microsoft.com/office/officeart/2005/8/layout/orgChart1"/>
    <dgm:cxn modelId="{C137C94A-A8ED-48BC-A89F-0F1539F5C4FE}" type="presParOf" srcId="{22EB5D96-7E98-4504-A394-5EBC79FFE1ED}" destId="{BF393225-4D04-42D1-A0A3-4572312BDF0E}" srcOrd="0" destOrd="0" presId="urn:microsoft.com/office/officeart/2005/8/layout/orgChart1"/>
    <dgm:cxn modelId="{392DFD4A-8AE8-4933-B90F-FFC20938D10B}" type="presParOf" srcId="{22EB5D96-7E98-4504-A394-5EBC79FFE1ED}" destId="{9237A369-A246-4004-86D0-45984576E7DB}" srcOrd="1" destOrd="0" presId="urn:microsoft.com/office/officeart/2005/8/layout/orgChart1"/>
    <dgm:cxn modelId="{20791060-1C11-49FC-8AA9-069EF2733249}" type="presParOf" srcId="{76E6024C-33E4-46F8-8B40-8C0001AB2F05}" destId="{A28806FC-32DA-4EA3-9751-E45CAA3FB568}" srcOrd="1" destOrd="0" presId="urn:microsoft.com/office/officeart/2005/8/layout/orgChart1"/>
    <dgm:cxn modelId="{7C825F3F-5D11-4572-B37D-D8BB53661ADF}" type="presParOf" srcId="{76E6024C-33E4-46F8-8B40-8C0001AB2F05}" destId="{50D427FB-BB61-4302-8B50-8D9422AF95AF}" srcOrd="2" destOrd="0" presId="urn:microsoft.com/office/officeart/2005/8/layout/orgChart1"/>
    <dgm:cxn modelId="{8C683727-7CE2-4244-8FA0-48AFD2BC16EE}" type="presParOf" srcId="{DEB7940E-DC6C-4047-A76D-C3B0F68A080C}" destId="{97E5467C-86D4-4245-AA31-1D1B5A16B202}" srcOrd="2" destOrd="0" presId="urn:microsoft.com/office/officeart/2005/8/layout/orgChart1"/>
    <dgm:cxn modelId="{C16D5497-61EC-41DD-8690-CA924FF15A0A}" type="presParOf" srcId="{DEB7940E-DC6C-4047-A76D-C3B0F68A080C}" destId="{DE11AE36-C288-408E-91C8-E311F1B80A00}" srcOrd="3" destOrd="0" presId="urn:microsoft.com/office/officeart/2005/8/layout/orgChart1"/>
    <dgm:cxn modelId="{E9854A72-BF4C-4B27-B738-60CDA426F236}" type="presParOf" srcId="{DE11AE36-C288-408E-91C8-E311F1B80A00}" destId="{E18EE361-2E15-41D9-B2E4-3C6A37652243}" srcOrd="0" destOrd="0" presId="urn:microsoft.com/office/officeart/2005/8/layout/orgChart1"/>
    <dgm:cxn modelId="{6B39E554-CD85-4033-9C85-37B2C3BC87A1}" type="presParOf" srcId="{E18EE361-2E15-41D9-B2E4-3C6A37652243}" destId="{9BBC0FD6-4ADC-440D-92B1-A59EAE21D802}" srcOrd="0" destOrd="0" presId="urn:microsoft.com/office/officeart/2005/8/layout/orgChart1"/>
    <dgm:cxn modelId="{D6FFB944-C39F-478A-A873-69A99ECA3554}" type="presParOf" srcId="{E18EE361-2E15-41D9-B2E4-3C6A37652243}" destId="{FCCD9E35-E5FE-4335-8743-84C3E367AACF}" srcOrd="1" destOrd="0" presId="urn:microsoft.com/office/officeart/2005/8/layout/orgChart1"/>
    <dgm:cxn modelId="{84DE429E-C053-4827-9549-31408AEFCEAE}" type="presParOf" srcId="{DE11AE36-C288-408E-91C8-E311F1B80A00}" destId="{D0AF5A6D-8A87-4E65-9E67-FF7A325055F0}" srcOrd="1" destOrd="0" presId="urn:microsoft.com/office/officeart/2005/8/layout/orgChart1"/>
    <dgm:cxn modelId="{43AFA19D-8705-4897-914C-79EEFCCF2DDC}" type="presParOf" srcId="{DE11AE36-C288-408E-91C8-E311F1B80A00}" destId="{DF1B4A2A-3C5A-45CC-80F5-6B1521C025D6}" srcOrd="2" destOrd="0" presId="urn:microsoft.com/office/officeart/2005/8/layout/orgChart1"/>
    <dgm:cxn modelId="{5339B2EF-E359-4370-B209-D2CC350A842D}" type="presParOf" srcId="{76E5154D-2910-324B-B95D-D4F4DF41B836}" destId="{B356503D-4CF0-9944-A360-16FEA066001C}" srcOrd="2" destOrd="0" presId="urn:microsoft.com/office/officeart/2005/8/layout/orgChart1"/>
    <dgm:cxn modelId="{100A2FA0-D495-495F-9A11-DB1BCA2F7A05}" type="presParOf" srcId="{09560308-E118-8B49-9751-40227137E7FD}" destId="{BBFDBA66-D84E-E94C-8AC0-DB4495972786}" srcOrd="2" destOrd="0" presId="urn:microsoft.com/office/officeart/2005/8/layout/orgChart1"/>
    <dgm:cxn modelId="{6F0C9AA2-665E-4131-8DA2-29DC2327B574}" type="presParOf" srcId="{5F6903E6-F57A-564D-AA03-DD05468737B9}" destId="{808AEA47-9732-4F41-9ADA-DCF7AFC441B0}" srcOrd="6" destOrd="0" presId="urn:microsoft.com/office/officeart/2005/8/layout/orgChart1"/>
    <dgm:cxn modelId="{17267F62-04B8-432A-BB72-9BB69B9971D0}" type="presParOf" srcId="{5F6903E6-F57A-564D-AA03-DD05468737B9}" destId="{1535BE11-BE56-124B-A4C9-89C1BBCFC091}" srcOrd="7" destOrd="0" presId="urn:microsoft.com/office/officeart/2005/8/layout/orgChart1"/>
    <dgm:cxn modelId="{33C964B6-B804-47FC-B452-3FDF093D8436}" type="presParOf" srcId="{1535BE11-BE56-124B-A4C9-89C1BBCFC091}" destId="{D03317B4-E98B-964A-A14B-CDA0424A4618}" srcOrd="0" destOrd="0" presId="urn:microsoft.com/office/officeart/2005/8/layout/orgChart1"/>
    <dgm:cxn modelId="{DE5F63EF-045F-48E9-B73D-614D96F19C5B}" type="presParOf" srcId="{D03317B4-E98B-964A-A14B-CDA0424A4618}" destId="{79D6303D-D86F-C144-9B03-B27ECE9E9768}" srcOrd="0" destOrd="0" presId="urn:microsoft.com/office/officeart/2005/8/layout/orgChart1"/>
    <dgm:cxn modelId="{EBC3FFCF-A249-4B8D-A4A2-A788BDCAF6BE}" type="presParOf" srcId="{D03317B4-E98B-964A-A14B-CDA0424A4618}" destId="{946FF9B9-BEE1-1346-9505-96E933FB04F5}" srcOrd="1" destOrd="0" presId="urn:microsoft.com/office/officeart/2005/8/layout/orgChart1"/>
    <dgm:cxn modelId="{695B0B39-3024-42FA-8E45-1686CFBED8C2}" type="presParOf" srcId="{1535BE11-BE56-124B-A4C9-89C1BBCFC091}" destId="{AE8B0D60-2ED4-1142-A79D-9C271C6BA7CA}" srcOrd="1" destOrd="0" presId="urn:microsoft.com/office/officeart/2005/8/layout/orgChart1"/>
    <dgm:cxn modelId="{F5D9F45C-0863-4FE4-A1D9-288B29875C70}" type="presParOf" srcId="{AE8B0D60-2ED4-1142-A79D-9C271C6BA7CA}" destId="{86EFF483-7E9E-2145-90A0-3F8F752B00D0}" srcOrd="0" destOrd="0" presId="urn:microsoft.com/office/officeart/2005/8/layout/orgChart1"/>
    <dgm:cxn modelId="{CEDFA311-8822-4398-A2CC-86A2CB990451}" type="presParOf" srcId="{AE8B0D60-2ED4-1142-A79D-9C271C6BA7CA}" destId="{DDAEF177-5503-154C-B589-D81E94EABDD5}" srcOrd="1" destOrd="0" presId="urn:microsoft.com/office/officeart/2005/8/layout/orgChart1"/>
    <dgm:cxn modelId="{D711780F-2223-45CA-85EC-59F827DBC219}" type="presParOf" srcId="{DDAEF177-5503-154C-B589-D81E94EABDD5}" destId="{F1B33817-8DD7-1846-85B3-C34713B1BC07}" srcOrd="0" destOrd="0" presId="urn:microsoft.com/office/officeart/2005/8/layout/orgChart1"/>
    <dgm:cxn modelId="{028F9A9A-7C31-4CEC-823A-BABCEB4D8538}" type="presParOf" srcId="{F1B33817-8DD7-1846-85B3-C34713B1BC07}" destId="{9F4E9602-3F5B-A84B-AB0E-D902E774C227}" srcOrd="0" destOrd="0" presId="urn:microsoft.com/office/officeart/2005/8/layout/orgChart1"/>
    <dgm:cxn modelId="{3897A33A-A026-484D-9D11-1A108554B43B}" type="presParOf" srcId="{F1B33817-8DD7-1846-85B3-C34713B1BC07}" destId="{7EC680C2-672C-0C47-98CF-59E4F820C983}" srcOrd="1" destOrd="0" presId="urn:microsoft.com/office/officeart/2005/8/layout/orgChart1"/>
    <dgm:cxn modelId="{B5507CF0-6123-482D-893E-B031ED5E5A87}" type="presParOf" srcId="{DDAEF177-5503-154C-B589-D81E94EABDD5}" destId="{02381FF7-6DF8-3F46-AD89-2E5C73379D9E}" srcOrd="1" destOrd="0" presId="urn:microsoft.com/office/officeart/2005/8/layout/orgChart1"/>
    <dgm:cxn modelId="{B70D7FCE-6396-46E1-98DF-8F9C468AA8F8}" type="presParOf" srcId="{DDAEF177-5503-154C-B589-D81E94EABDD5}" destId="{049B82F5-0AD4-ED40-8984-59465F359A2A}" srcOrd="2" destOrd="0" presId="urn:microsoft.com/office/officeart/2005/8/layout/orgChart1"/>
    <dgm:cxn modelId="{68A86974-A1E8-4BCA-A095-342B912E0FCD}" type="presParOf" srcId="{AE8B0D60-2ED4-1142-A79D-9C271C6BA7CA}" destId="{52CA8F23-306C-334C-98FA-7E5D188F2694}" srcOrd="2" destOrd="0" presId="urn:microsoft.com/office/officeart/2005/8/layout/orgChart1"/>
    <dgm:cxn modelId="{585570CC-2B17-4172-9C2B-39DAE733749B}" type="presParOf" srcId="{AE8B0D60-2ED4-1142-A79D-9C271C6BA7CA}" destId="{241EC614-FA7E-F946-814F-DDAB1E4E3B8E}" srcOrd="3" destOrd="0" presId="urn:microsoft.com/office/officeart/2005/8/layout/orgChart1"/>
    <dgm:cxn modelId="{D43B4FB7-C115-4021-9924-E651843F272B}" type="presParOf" srcId="{241EC614-FA7E-F946-814F-DDAB1E4E3B8E}" destId="{4CCA42B3-BBCA-E243-93EA-75E192CEA5C6}" srcOrd="0" destOrd="0" presId="urn:microsoft.com/office/officeart/2005/8/layout/orgChart1"/>
    <dgm:cxn modelId="{2D80871E-1C20-4580-A6A1-1C3FA823BEC8}" type="presParOf" srcId="{4CCA42B3-BBCA-E243-93EA-75E192CEA5C6}" destId="{E9794DA0-CD30-074F-B9E7-BA1DA063E115}" srcOrd="0" destOrd="0" presId="urn:microsoft.com/office/officeart/2005/8/layout/orgChart1"/>
    <dgm:cxn modelId="{65F44906-BEEF-4A89-975C-0A42941CAD51}" type="presParOf" srcId="{4CCA42B3-BBCA-E243-93EA-75E192CEA5C6}" destId="{00F466F2-53FA-2947-8CC2-F28B228799F7}" srcOrd="1" destOrd="0" presId="urn:microsoft.com/office/officeart/2005/8/layout/orgChart1"/>
    <dgm:cxn modelId="{1BB3208D-F7E1-49A4-BE81-A236C70E9287}" type="presParOf" srcId="{241EC614-FA7E-F946-814F-DDAB1E4E3B8E}" destId="{E0CE7284-3D40-A04E-B230-63ED81DF1E52}" srcOrd="1" destOrd="0" presId="urn:microsoft.com/office/officeart/2005/8/layout/orgChart1"/>
    <dgm:cxn modelId="{EA19B600-1171-4281-B291-9D8184E65C86}" type="presParOf" srcId="{241EC614-FA7E-F946-814F-DDAB1E4E3B8E}" destId="{2DF0C198-B76D-A041-94CC-837E42B19798}" srcOrd="2" destOrd="0" presId="urn:microsoft.com/office/officeart/2005/8/layout/orgChart1"/>
    <dgm:cxn modelId="{8C1B6DE5-9402-444B-AC14-70B5BF19387E}" type="presParOf" srcId="{1535BE11-BE56-124B-A4C9-89C1BBCFC091}" destId="{881ED7FF-9AB5-1C4C-AD08-09B0476B0660}" srcOrd="2" destOrd="0" presId="urn:microsoft.com/office/officeart/2005/8/layout/orgChart1"/>
    <dgm:cxn modelId="{CD7E122B-B749-431B-A575-D948BA4F78D9}" type="presParOf" srcId="{5F6903E6-F57A-564D-AA03-DD05468737B9}" destId="{7E9B7BEB-B531-EB42-A1C5-2F1BB10C5927}" srcOrd="8" destOrd="0" presId="urn:microsoft.com/office/officeart/2005/8/layout/orgChart1"/>
    <dgm:cxn modelId="{E045015E-D6D8-436F-A338-7D52633EBE98}" type="presParOf" srcId="{5F6903E6-F57A-564D-AA03-DD05468737B9}" destId="{4EB33CFA-2A21-0843-B6DB-8307EC7CF280}" srcOrd="9" destOrd="0" presId="urn:microsoft.com/office/officeart/2005/8/layout/orgChart1"/>
    <dgm:cxn modelId="{16562A40-2308-4604-A4BF-A320EACCC1FF}" type="presParOf" srcId="{4EB33CFA-2A21-0843-B6DB-8307EC7CF280}" destId="{ADE1D4D0-515D-A24E-ADCB-4436759E1F76}" srcOrd="0" destOrd="0" presId="urn:microsoft.com/office/officeart/2005/8/layout/orgChart1"/>
    <dgm:cxn modelId="{9B21060E-D9F5-49FF-B5D6-0916CC5401D6}" type="presParOf" srcId="{ADE1D4D0-515D-A24E-ADCB-4436759E1F76}" destId="{9AE37012-6A5A-3B43-8A2D-7649767DEB26}" srcOrd="0" destOrd="0" presId="urn:microsoft.com/office/officeart/2005/8/layout/orgChart1"/>
    <dgm:cxn modelId="{3CF33AC6-7039-4496-8AE3-CC4195EA4F57}" type="presParOf" srcId="{ADE1D4D0-515D-A24E-ADCB-4436759E1F76}" destId="{88F3B788-B262-A448-BD69-94A0482806E4}" srcOrd="1" destOrd="0" presId="urn:microsoft.com/office/officeart/2005/8/layout/orgChart1"/>
    <dgm:cxn modelId="{5CD5FB93-6D1E-4959-870F-4C73B14ECA13}" type="presParOf" srcId="{4EB33CFA-2A21-0843-B6DB-8307EC7CF280}" destId="{CE68E832-0675-FE45-AD16-242FA262FD89}" srcOrd="1" destOrd="0" presId="urn:microsoft.com/office/officeart/2005/8/layout/orgChart1"/>
    <dgm:cxn modelId="{23BB6C19-2EF3-42EB-9081-77A9DA77A387}" type="presParOf" srcId="{CE68E832-0675-FE45-AD16-242FA262FD89}" destId="{54DDDC93-700C-6141-B76F-97C0429B5C49}" srcOrd="0" destOrd="0" presId="urn:microsoft.com/office/officeart/2005/8/layout/orgChart1"/>
    <dgm:cxn modelId="{A561551A-5F85-4BF6-871B-0C2BF3446E95}" type="presParOf" srcId="{CE68E832-0675-FE45-AD16-242FA262FD89}" destId="{B3E4D2B1-7562-A94F-8C88-B27D7720B65E}" srcOrd="1" destOrd="0" presId="urn:microsoft.com/office/officeart/2005/8/layout/orgChart1"/>
    <dgm:cxn modelId="{ED8FC9CB-B350-4E09-B8AB-93F029FB7C59}" type="presParOf" srcId="{B3E4D2B1-7562-A94F-8C88-B27D7720B65E}" destId="{3E3B11C9-B445-CA4A-85D1-3089DC40E6AE}" srcOrd="0" destOrd="0" presId="urn:microsoft.com/office/officeart/2005/8/layout/orgChart1"/>
    <dgm:cxn modelId="{825D1D05-4628-49E2-A786-85ECF4E814B1}" type="presParOf" srcId="{3E3B11C9-B445-CA4A-85D1-3089DC40E6AE}" destId="{68258C23-A2A3-1640-907C-4D483B70C8BC}" srcOrd="0" destOrd="0" presId="urn:microsoft.com/office/officeart/2005/8/layout/orgChart1"/>
    <dgm:cxn modelId="{A04F3BF8-1799-4966-A24E-49E878BA8244}" type="presParOf" srcId="{3E3B11C9-B445-CA4A-85D1-3089DC40E6AE}" destId="{36B831D5-B35E-3F4A-9CE2-143F2E026150}" srcOrd="1" destOrd="0" presId="urn:microsoft.com/office/officeart/2005/8/layout/orgChart1"/>
    <dgm:cxn modelId="{901EA2DF-BEC0-4FBF-B67A-B3AAE1E69524}" type="presParOf" srcId="{B3E4D2B1-7562-A94F-8C88-B27D7720B65E}" destId="{35ED7383-1AC3-3E4C-A943-43242A24AD4F}" srcOrd="1" destOrd="0" presId="urn:microsoft.com/office/officeart/2005/8/layout/orgChart1"/>
    <dgm:cxn modelId="{ADA9A15D-8202-465C-948C-7A2B0D4DD86A}" type="presParOf" srcId="{B3E4D2B1-7562-A94F-8C88-B27D7720B65E}" destId="{B5731F0A-E1CF-7641-B064-4AB3936EDD63}" srcOrd="2" destOrd="0" presId="urn:microsoft.com/office/officeart/2005/8/layout/orgChart1"/>
    <dgm:cxn modelId="{3019EE6F-49E9-43CB-AB1C-6FA520C7FFCF}" type="presParOf" srcId="{CE68E832-0675-FE45-AD16-242FA262FD89}" destId="{95B2803D-7E99-9C46-88F7-C68E5C7EE13B}" srcOrd="2" destOrd="0" presId="urn:microsoft.com/office/officeart/2005/8/layout/orgChart1"/>
    <dgm:cxn modelId="{50A29C9B-8FF3-4DDF-8D84-A71D57C33434}" type="presParOf" srcId="{CE68E832-0675-FE45-AD16-242FA262FD89}" destId="{62E2B03E-389D-B341-9840-F21658C4FBD4}" srcOrd="3" destOrd="0" presId="urn:microsoft.com/office/officeart/2005/8/layout/orgChart1"/>
    <dgm:cxn modelId="{C5640152-6667-4F17-970C-2CF9FB159E16}" type="presParOf" srcId="{62E2B03E-389D-B341-9840-F21658C4FBD4}" destId="{CC4DAE6C-5891-8F46-96EA-460F96FD39D3}" srcOrd="0" destOrd="0" presId="urn:microsoft.com/office/officeart/2005/8/layout/orgChart1"/>
    <dgm:cxn modelId="{48151682-64D2-44C9-BEB1-EEF25A3B8766}" type="presParOf" srcId="{CC4DAE6C-5891-8F46-96EA-460F96FD39D3}" destId="{37434863-238A-7440-A2A9-BC399ED92A4F}" srcOrd="0" destOrd="0" presId="urn:microsoft.com/office/officeart/2005/8/layout/orgChart1"/>
    <dgm:cxn modelId="{AB09B7E1-D055-4CA5-B69B-025973EC3E9A}" type="presParOf" srcId="{CC4DAE6C-5891-8F46-96EA-460F96FD39D3}" destId="{2714CED6-FB07-C743-A8E9-1886955CFFCC}" srcOrd="1" destOrd="0" presId="urn:microsoft.com/office/officeart/2005/8/layout/orgChart1"/>
    <dgm:cxn modelId="{05EA4CBB-9A27-445F-B17C-5AE994DB6E42}" type="presParOf" srcId="{62E2B03E-389D-B341-9840-F21658C4FBD4}" destId="{856415DB-C033-CB43-AB89-04D1283163EF}" srcOrd="1" destOrd="0" presId="urn:microsoft.com/office/officeart/2005/8/layout/orgChart1"/>
    <dgm:cxn modelId="{3A0E3FBB-95E1-4BEF-B7C0-4C5A0FB1FA83}" type="presParOf" srcId="{62E2B03E-389D-B341-9840-F21658C4FBD4}" destId="{28326259-9459-BD44-ACEB-10D543563D54}" srcOrd="2" destOrd="0" presId="urn:microsoft.com/office/officeart/2005/8/layout/orgChart1"/>
    <dgm:cxn modelId="{E833A847-A30C-48C9-A62F-F7D245C13B5C}" type="presParOf" srcId="{4EB33CFA-2A21-0843-B6DB-8307EC7CF280}" destId="{0F86AEBB-633E-9E4E-8735-46180D54A719}" srcOrd="2" destOrd="0" presId="urn:microsoft.com/office/officeart/2005/8/layout/orgChart1"/>
    <dgm:cxn modelId="{B61F81C9-3A11-4B43-A22A-AAD2A574BB28}" type="presParOf" srcId="{1432002D-F9AE-F745-8AFE-8FEEFA8E4B68}" destId="{92E24F2B-F285-4146-9D11-3FA7EC2E6E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2803D-7E99-9C46-88F7-C68E5C7EE13B}">
      <dsp:nvSpPr>
        <dsp:cNvPr id="0" name=""/>
        <dsp:cNvSpPr/>
      </dsp:nvSpPr>
      <dsp:spPr>
        <a:xfrm>
          <a:off x="7893439" y="1643463"/>
          <a:ext cx="107643" cy="83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620"/>
              </a:lnTo>
              <a:lnTo>
                <a:pt x="107643" y="839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DDC93-700C-6141-B76F-97C0429B5C49}">
      <dsp:nvSpPr>
        <dsp:cNvPr id="0" name=""/>
        <dsp:cNvSpPr/>
      </dsp:nvSpPr>
      <dsp:spPr>
        <a:xfrm>
          <a:off x="7893439" y="1643463"/>
          <a:ext cx="107643" cy="3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07"/>
              </a:lnTo>
              <a:lnTo>
                <a:pt x="107643" y="330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B7BEB-B531-EB42-A1C5-2F1BB10C5927}">
      <dsp:nvSpPr>
        <dsp:cNvPr id="0" name=""/>
        <dsp:cNvSpPr/>
      </dsp:nvSpPr>
      <dsp:spPr>
        <a:xfrm>
          <a:off x="4924269" y="1133949"/>
          <a:ext cx="3256219" cy="150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50"/>
              </a:lnTo>
              <a:lnTo>
                <a:pt x="3256219" y="75350"/>
              </a:lnTo>
              <a:lnTo>
                <a:pt x="3256219" y="1507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A8F23-306C-334C-98FA-7E5D188F2694}">
      <dsp:nvSpPr>
        <dsp:cNvPr id="0" name=""/>
        <dsp:cNvSpPr/>
      </dsp:nvSpPr>
      <dsp:spPr>
        <a:xfrm>
          <a:off x="7025114" y="1643463"/>
          <a:ext cx="107643" cy="1858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46"/>
              </a:lnTo>
              <a:lnTo>
                <a:pt x="107643" y="1858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F6ABD-F002-1B4F-8845-1287D7763972}">
      <dsp:nvSpPr>
        <dsp:cNvPr id="0" name=""/>
        <dsp:cNvSpPr/>
      </dsp:nvSpPr>
      <dsp:spPr>
        <a:xfrm>
          <a:off x="7025114" y="1643463"/>
          <a:ext cx="107643" cy="134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33"/>
              </a:lnTo>
              <a:lnTo>
                <a:pt x="107643" y="1349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5B34A-7EEB-1549-98FD-8FFAADFEEB63}">
      <dsp:nvSpPr>
        <dsp:cNvPr id="0" name=""/>
        <dsp:cNvSpPr/>
      </dsp:nvSpPr>
      <dsp:spPr>
        <a:xfrm>
          <a:off x="7025114" y="1643463"/>
          <a:ext cx="107643" cy="83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620"/>
              </a:lnTo>
              <a:lnTo>
                <a:pt x="107643" y="839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FF483-7E9E-2145-90A0-3F8F752B00D0}">
      <dsp:nvSpPr>
        <dsp:cNvPr id="0" name=""/>
        <dsp:cNvSpPr/>
      </dsp:nvSpPr>
      <dsp:spPr>
        <a:xfrm>
          <a:off x="7025114" y="1643463"/>
          <a:ext cx="107643" cy="3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07"/>
              </a:lnTo>
              <a:lnTo>
                <a:pt x="107643" y="330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AEA47-9732-4F41-9ADA-DCF7AFC441B0}">
      <dsp:nvSpPr>
        <dsp:cNvPr id="0" name=""/>
        <dsp:cNvSpPr/>
      </dsp:nvSpPr>
      <dsp:spPr>
        <a:xfrm>
          <a:off x="4924269" y="1133949"/>
          <a:ext cx="2387894" cy="150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50"/>
              </a:lnTo>
              <a:lnTo>
                <a:pt x="2387894" y="75350"/>
              </a:lnTo>
              <a:lnTo>
                <a:pt x="2387894" y="1507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4A3BF-9CA4-354E-B200-20FF5309BE20}">
      <dsp:nvSpPr>
        <dsp:cNvPr id="0" name=""/>
        <dsp:cNvSpPr/>
      </dsp:nvSpPr>
      <dsp:spPr>
        <a:xfrm>
          <a:off x="6156789" y="1643463"/>
          <a:ext cx="107643" cy="134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33"/>
              </a:lnTo>
              <a:lnTo>
                <a:pt x="107643" y="1349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67F60-6414-8443-9E2A-E31F02C15AEB}">
      <dsp:nvSpPr>
        <dsp:cNvPr id="0" name=""/>
        <dsp:cNvSpPr/>
      </dsp:nvSpPr>
      <dsp:spPr>
        <a:xfrm>
          <a:off x="6156789" y="1643463"/>
          <a:ext cx="107643" cy="83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620"/>
              </a:lnTo>
              <a:lnTo>
                <a:pt x="107643" y="839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CE3F8-FE05-7E45-93CC-A307F09599ED}">
      <dsp:nvSpPr>
        <dsp:cNvPr id="0" name=""/>
        <dsp:cNvSpPr/>
      </dsp:nvSpPr>
      <dsp:spPr>
        <a:xfrm>
          <a:off x="6156789" y="1643463"/>
          <a:ext cx="107643" cy="3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07"/>
              </a:lnTo>
              <a:lnTo>
                <a:pt x="107643" y="330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C97DF-4F40-8A47-9551-DF913D0D44DA}">
      <dsp:nvSpPr>
        <dsp:cNvPr id="0" name=""/>
        <dsp:cNvSpPr/>
      </dsp:nvSpPr>
      <dsp:spPr>
        <a:xfrm>
          <a:off x="4924269" y="1133949"/>
          <a:ext cx="1519569" cy="150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50"/>
              </a:lnTo>
              <a:lnTo>
                <a:pt x="1519569" y="75350"/>
              </a:lnTo>
              <a:lnTo>
                <a:pt x="1519569" y="1507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B5BBB-533C-3F43-A66C-70E45BDE5433}">
      <dsp:nvSpPr>
        <dsp:cNvPr id="0" name=""/>
        <dsp:cNvSpPr/>
      </dsp:nvSpPr>
      <dsp:spPr>
        <a:xfrm>
          <a:off x="4924269" y="1133949"/>
          <a:ext cx="651243" cy="150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50"/>
              </a:lnTo>
              <a:lnTo>
                <a:pt x="651243" y="75350"/>
              </a:lnTo>
              <a:lnTo>
                <a:pt x="651243" y="1507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F8641-62AA-B847-9349-B8027C381F3C}">
      <dsp:nvSpPr>
        <dsp:cNvPr id="0" name=""/>
        <dsp:cNvSpPr/>
      </dsp:nvSpPr>
      <dsp:spPr>
        <a:xfrm>
          <a:off x="4707188" y="1643463"/>
          <a:ext cx="868325" cy="150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50"/>
              </a:lnTo>
              <a:lnTo>
                <a:pt x="868325" y="75350"/>
              </a:lnTo>
              <a:lnTo>
                <a:pt x="868325" y="1507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2A458-E319-A942-AE4C-21F06B0969C5}">
      <dsp:nvSpPr>
        <dsp:cNvPr id="0" name=""/>
        <dsp:cNvSpPr/>
      </dsp:nvSpPr>
      <dsp:spPr>
        <a:xfrm>
          <a:off x="4661468" y="1643463"/>
          <a:ext cx="91440" cy="1507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7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2C3D0-1869-F349-9962-86F8CAC8C46A}">
      <dsp:nvSpPr>
        <dsp:cNvPr id="0" name=""/>
        <dsp:cNvSpPr/>
      </dsp:nvSpPr>
      <dsp:spPr>
        <a:xfrm>
          <a:off x="3551813" y="2152976"/>
          <a:ext cx="107643" cy="1858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46"/>
              </a:lnTo>
              <a:lnTo>
                <a:pt x="107643" y="1858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2F669-7E48-2548-98B7-7ED8692DD0D5}">
      <dsp:nvSpPr>
        <dsp:cNvPr id="0" name=""/>
        <dsp:cNvSpPr/>
      </dsp:nvSpPr>
      <dsp:spPr>
        <a:xfrm>
          <a:off x="3551813" y="2152976"/>
          <a:ext cx="107643" cy="134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33"/>
              </a:lnTo>
              <a:lnTo>
                <a:pt x="107643" y="1349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062AF-4086-174D-BE0B-C5DCDBAE0EE5}">
      <dsp:nvSpPr>
        <dsp:cNvPr id="0" name=""/>
        <dsp:cNvSpPr/>
      </dsp:nvSpPr>
      <dsp:spPr>
        <a:xfrm>
          <a:off x="3551813" y="2152976"/>
          <a:ext cx="107643" cy="83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620"/>
              </a:lnTo>
              <a:lnTo>
                <a:pt x="107643" y="839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F575B-7A07-4B22-B30C-55EDBF09B77F}">
      <dsp:nvSpPr>
        <dsp:cNvPr id="0" name=""/>
        <dsp:cNvSpPr/>
      </dsp:nvSpPr>
      <dsp:spPr>
        <a:xfrm>
          <a:off x="3551813" y="2152976"/>
          <a:ext cx="107643" cy="3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07"/>
              </a:lnTo>
              <a:lnTo>
                <a:pt x="107643" y="330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410D0-F555-4C49-8784-553968870631}">
      <dsp:nvSpPr>
        <dsp:cNvPr id="0" name=""/>
        <dsp:cNvSpPr/>
      </dsp:nvSpPr>
      <dsp:spPr>
        <a:xfrm>
          <a:off x="3838863" y="1643463"/>
          <a:ext cx="868325" cy="150701"/>
        </a:xfrm>
        <a:custGeom>
          <a:avLst/>
          <a:gdLst/>
          <a:ahLst/>
          <a:cxnLst/>
          <a:rect l="0" t="0" r="0" b="0"/>
          <a:pathLst>
            <a:path>
              <a:moveTo>
                <a:pt x="868325" y="0"/>
              </a:moveTo>
              <a:lnTo>
                <a:pt x="868325" y="75350"/>
              </a:lnTo>
              <a:lnTo>
                <a:pt x="0" y="75350"/>
              </a:lnTo>
              <a:lnTo>
                <a:pt x="0" y="1507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00D1F-3857-6C41-B8AC-648BAA7CF4FD}">
      <dsp:nvSpPr>
        <dsp:cNvPr id="0" name=""/>
        <dsp:cNvSpPr/>
      </dsp:nvSpPr>
      <dsp:spPr>
        <a:xfrm>
          <a:off x="4707188" y="1133949"/>
          <a:ext cx="217081" cy="150701"/>
        </a:xfrm>
        <a:custGeom>
          <a:avLst/>
          <a:gdLst/>
          <a:ahLst/>
          <a:cxnLst/>
          <a:rect l="0" t="0" r="0" b="0"/>
          <a:pathLst>
            <a:path>
              <a:moveTo>
                <a:pt x="217081" y="0"/>
              </a:moveTo>
              <a:lnTo>
                <a:pt x="217081" y="75350"/>
              </a:lnTo>
              <a:lnTo>
                <a:pt x="0" y="75350"/>
              </a:lnTo>
              <a:lnTo>
                <a:pt x="0" y="1507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FC026-54AB-1E4F-881D-C34D5417A743}">
      <dsp:nvSpPr>
        <dsp:cNvPr id="0" name=""/>
        <dsp:cNvSpPr/>
      </dsp:nvSpPr>
      <dsp:spPr>
        <a:xfrm>
          <a:off x="2683488" y="2152976"/>
          <a:ext cx="107643" cy="236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159"/>
              </a:lnTo>
              <a:lnTo>
                <a:pt x="107643" y="23681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4722E-03A3-3D44-90C5-6EA28A0FDC99}">
      <dsp:nvSpPr>
        <dsp:cNvPr id="0" name=""/>
        <dsp:cNvSpPr/>
      </dsp:nvSpPr>
      <dsp:spPr>
        <a:xfrm>
          <a:off x="2683488" y="2152976"/>
          <a:ext cx="107643" cy="1858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46"/>
              </a:lnTo>
              <a:lnTo>
                <a:pt x="107643" y="1858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1285C-895B-694D-9C53-C600E8237399}">
      <dsp:nvSpPr>
        <dsp:cNvPr id="0" name=""/>
        <dsp:cNvSpPr/>
      </dsp:nvSpPr>
      <dsp:spPr>
        <a:xfrm>
          <a:off x="2683488" y="2152976"/>
          <a:ext cx="107643" cy="134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33"/>
              </a:lnTo>
              <a:lnTo>
                <a:pt x="107643" y="1349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F19B4-574B-5649-B176-7DF3B7600A61}">
      <dsp:nvSpPr>
        <dsp:cNvPr id="0" name=""/>
        <dsp:cNvSpPr/>
      </dsp:nvSpPr>
      <dsp:spPr>
        <a:xfrm>
          <a:off x="2683488" y="2152976"/>
          <a:ext cx="107643" cy="83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620"/>
              </a:lnTo>
              <a:lnTo>
                <a:pt x="107643" y="839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50772-B8ED-F442-8909-00F33685FB55}">
      <dsp:nvSpPr>
        <dsp:cNvPr id="0" name=""/>
        <dsp:cNvSpPr/>
      </dsp:nvSpPr>
      <dsp:spPr>
        <a:xfrm>
          <a:off x="2683488" y="2152976"/>
          <a:ext cx="107643" cy="3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07"/>
              </a:lnTo>
              <a:lnTo>
                <a:pt x="107643" y="330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FE30E-B0D5-D34D-B444-9CBC2A0F9587}">
      <dsp:nvSpPr>
        <dsp:cNvPr id="0" name=""/>
        <dsp:cNvSpPr/>
      </dsp:nvSpPr>
      <dsp:spPr>
        <a:xfrm>
          <a:off x="1668050" y="1643463"/>
          <a:ext cx="1302487" cy="150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50"/>
              </a:lnTo>
              <a:lnTo>
                <a:pt x="1302487" y="75350"/>
              </a:lnTo>
              <a:lnTo>
                <a:pt x="1302487" y="1507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44CF3-BD04-B942-B984-EECB5E00A99D}">
      <dsp:nvSpPr>
        <dsp:cNvPr id="0" name=""/>
        <dsp:cNvSpPr/>
      </dsp:nvSpPr>
      <dsp:spPr>
        <a:xfrm>
          <a:off x="1815163" y="2152976"/>
          <a:ext cx="107643" cy="236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159"/>
              </a:lnTo>
              <a:lnTo>
                <a:pt x="107643" y="23681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5BCBD-3428-ED4A-A621-DE28B96FA5B8}">
      <dsp:nvSpPr>
        <dsp:cNvPr id="0" name=""/>
        <dsp:cNvSpPr/>
      </dsp:nvSpPr>
      <dsp:spPr>
        <a:xfrm>
          <a:off x="1815163" y="2152976"/>
          <a:ext cx="107643" cy="1858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46"/>
              </a:lnTo>
              <a:lnTo>
                <a:pt x="107643" y="1858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DA3C1-89EB-3D4D-B78D-718E4E3903B5}">
      <dsp:nvSpPr>
        <dsp:cNvPr id="0" name=""/>
        <dsp:cNvSpPr/>
      </dsp:nvSpPr>
      <dsp:spPr>
        <a:xfrm>
          <a:off x="1815163" y="2152976"/>
          <a:ext cx="107643" cy="134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33"/>
              </a:lnTo>
              <a:lnTo>
                <a:pt x="107643" y="1349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22832-7EC8-C542-AF60-B50CCB7AC0EB}">
      <dsp:nvSpPr>
        <dsp:cNvPr id="0" name=""/>
        <dsp:cNvSpPr/>
      </dsp:nvSpPr>
      <dsp:spPr>
        <a:xfrm>
          <a:off x="1815163" y="2152976"/>
          <a:ext cx="107643" cy="83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620"/>
              </a:lnTo>
              <a:lnTo>
                <a:pt x="107643" y="839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37E63-21CC-CA47-A9A2-FBD3FEE43374}">
      <dsp:nvSpPr>
        <dsp:cNvPr id="0" name=""/>
        <dsp:cNvSpPr/>
      </dsp:nvSpPr>
      <dsp:spPr>
        <a:xfrm>
          <a:off x="1815163" y="2152976"/>
          <a:ext cx="107643" cy="3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07"/>
              </a:lnTo>
              <a:lnTo>
                <a:pt x="107643" y="330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2A03E-4241-CD43-8034-2B43EC0CB7E4}">
      <dsp:nvSpPr>
        <dsp:cNvPr id="0" name=""/>
        <dsp:cNvSpPr/>
      </dsp:nvSpPr>
      <dsp:spPr>
        <a:xfrm>
          <a:off x="1668050" y="1643463"/>
          <a:ext cx="434162" cy="150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50"/>
              </a:lnTo>
              <a:lnTo>
                <a:pt x="434162" y="75350"/>
              </a:lnTo>
              <a:lnTo>
                <a:pt x="434162" y="1507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98E9-8D85-40E3-8C02-326DB0AD3462}">
      <dsp:nvSpPr>
        <dsp:cNvPr id="0" name=""/>
        <dsp:cNvSpPr/>
      </dsp:nvSpPr>
      <dsp:spPr>
        <a:xfrm>
          <a:off x="946837" y="2152976"/>
          <a:ext cx="107643" cy="236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159"/>
              </a:lnTo>
              <a:lnTo>
                <a:pt x="107643" y="23681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F6F81-E693-2D41-80CC-EECCED5C9F92}">
      <dsp:nvSpPr>
        <dsp:cNvPr id="0" name=""/>
        <dsp:cNvSpPr/>
      </dsp:nvSpPr>
      <dsp:spPr>
        <a:xfrm>
          <a:off x="946837" y="2152976"/>
          <a:ext cx="107643" cy="1858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46"/>
              </a:lnTo>
              <a:lnTo>
                <a:pt x="107643" y="1858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1CA49-5BDD-3E4C-8E82-E0C6680D9F8D}">
      <dsp:nvSpPr>
        <dsp:cNvPr id="0" name=""/>
        <dsp:cNvSpPr/>
      </dsp:nvSpPr>
      <dsp:spPr>
        <a:xfrm>
          <a:off x="946837" y="2152976"/>
          <a:ext cx="107643" cy="134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33"/>
              </a:lnTo>
              <a:lnTo>
                <a:pt x="107643" y="1349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DD7A5-22FE-E74E-9A1D-002F2E4123D0}">
      <dsp:nvSpPr>
        <dsp:cNvPr id="0" name=""/>
        <dsp:cNvSpPr/>
      </dsp:nvSpPr>
      <dsp:spPr>
        <a:xfrm>
          <a:off x="946837" y="2152976"/>
          <a:ext cx="107643" cy="83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620"/>
              </a:lnTo>
              <a:lnTo>
                <a:pt x="107643" y="8396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B8701-C955-2749-8C32-151BC69B15E8}">
      <dsp:nvSpPr>
        <dsp:cNvPr id="0" name=""/>
        <dsp:cNvSpPr/>
      </dsp:nvSpPr>
      <dsp:spPr>
        <a:xfrm>
          <a:off x="946837" y="2152976"/>
          <a:ext cx="107643" cy="330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07"/>
              </a:lnTo>
              <a:lnTo>
                <a:pt x="107643" y="330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814DC-E6B9-3B4A-917A-AB66B0EA614B}">
      <dsp:nvSpPr>
        <dsp:cNvPr id="0" name=""/>
        <dsp:cNvSpPr/>
      </dsp:nvSpPr>
      <dsp:spPr>
        <a:xfrm>
          <a:off x="1233887" y="1643463"/>
          <a:ext cx="434162" cy="150701"/>
        </a:xfrm>
        <a:custGeom>
          <a:avLst/>
          <a:gdLst/>
          <a:ahLst/>
          <a:cxnLst/>
          <a:rect l="0" t="0" r="0" b="0"/>
          <a:pathLst>
            <a:path>
              <a:moveTo>
                <a:pt x="434162" y="0"/>
              </a:moveTo>
              <a:lnTo>
                <a:pt x="434162" y="75350"/>
              </a:lnTo>
              <a:lnTo>
                <a:pt x="0" y="75350"/>
              </a:lnTo>
              <a:lnTo>
                <a:pt x="0" y="1507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C1C62-83ED-5E41-A977-1F33937D187D}">
      <dsp:nvSpPr>
        <dsp:cNvPr id="0" name=""/>
        <dsp:cNvSpPr/>
      </dsp:nvSpPr>
      <dsp:spPr>
        <a:xfrm>
          <a:off x="365562" y="1643463"/>
          <a:ext cx="1302487" cy="150701"/>
        </a:xfrm>
        <a:custGeom>
          <a:avLst/>
          <a:gdLst/>
          <a:ahLst/>
          <a:cxnLst/>
          <a:rect l="0" t="0" r="0" b="0"/>
          <a:pathLst>
            <a:path>
              <a:moveTo>
                <a:pt x="1302487" y="0"/>
              </a:moveTo>
              <a:lnTo>
                <a:pt x="1302487" y="75350"/>
              </a:lnTo>
              <a:lnTo>
                <a:pt x="0" y="75350"/>
              </a:lnTo>
              <a:lnTo>
                <a:pt x="0" y="1507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DCAB9-6311-E641-9371-2525656A99C2}">
      <dsp:nvSpPr>
        <dsp:cNvPr id="0" name=""/>
        <dsp:cNvSpPr/>
      </dsp:nvSpPr>
      <dsp:spPr>
        <a:xfrm>
          <a:off x="1668050" y="1133949"/>
          <a:ext cx="3256219" cy="150701"/>
        </a:xfrm>
        <a:custGeom>
          <a:avLst/>
          <a:gdLst/>
          <a:ahLst/>
          <a:cxnLst/>
          <a:rect l="0" t="0" r="0" b="0"/>
          <a:pathLst>
            <a:path>
              <a:moveTo>
                <a:pt x="3256219" y="0"/>
              </a:moveTo>
              <a:lnTo>
                <a:pt x="3256219" y="75350"/>
              </a:lnTo>
              <a:lnTo>
                <a:pt x="0" y="75350"/>
              </a:lnTo>
              <a:lnTo>
                <a:pt x="0" y="1507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5B7F-0728-2843-9233-0A5A36B40FF1}">
      <dsp:nvSpPr>
        <dsp:cNvPr id="0" name=""/>
        <dsp:cNvSpPr/>
      </dsp:nvSpPr>
      <dsp:spPr>
        <a:xfrm>
          <a:off x="4565457" y="775137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Briefkopfelement     [1]</a:t>
          </a:r>
          <a:endParaRPr lang="de-DE" sz="600" kern="1200" dirty="0"/>
        </a:p>
      </dsp:txBody>
      <dsp:txXfrm>
        <a:off x="4565457" y="775137"/>
        <a:ext cx="717624" cy="358812"/>
      </dsp:txXfrm>
    </dsp:sp>
    <dsp:sp modelId="{68D8242A-EBEC-834C-BC27-526800BEA6B8}">
      <dsp:nvSpPr>
        <dsp:cNvPr id="0" name=""/>
        <dsp:cNvSpPr/>
      </dsp:nvSpPr>
      <dsp:spPr>
        <a:xfrm>
          <a:off x="1309238" y="1284651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Kontaktinformation [11]</a:t>
          </a:r>
          <a:endParaRPr lang="de-DE" sz="600" kern="1200" dirty="0"/>
        </a:p>
      </dsp:txBody>
      <dsp:txXfrm>
        <a:off x="1309238" y="1284651"/>
        <a:ext cx="717624" cy="358812"/>
      </dsp:txXfrm>
    </dsp:sp>
    <dsp:sp modelId="{D964D227-56BF-6C49-AFCA-322FADB63FCD}">
      <dsp:nvSpPr>
        <dsp:cNvPr id="0" name=""/>
        <dsp:cNvSpPr/>
      </dsp:nvSpPr>
      <dsp:spPr>
        <a:xfrm>
          <a:off x="6750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Sender, Empfänger [111]</a:t>
          </a:r>
          <a:endParaRPr lang="de-DE" sz="600" kern="1200" dirty="0"/>
        </a:p>
      </dsp:txBody>
      <dsp:txXfrm>
        <a:off x="6750" y="1794164"/>
        <a:ext cx="717624" cy="358812"/>
      </dsp:txXfrm>
    </dsp:sp>
    <dsp:sp modelId="{C25FD720-37A0-E942-B47D-7242D572031B}">
      <dsp:nvSpPr>
        <dsp:cNvPr id="0" name=""/>
        <dsp:cNvSpPr/>
      </dsp:nvSpPr>
      <dsp:spPr>
        <a:xfrm>
          <a:off x="875075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Sender                    [112]</a:t>
          </a:r>
          <a:endParaRPr lang="de-DE" sz="600" kern="1200" dirty="0"/>
        </a:p>
      </dsp:txBody>
      <dsp:txXfrm>
        <a:off x="875075" y="1794164"/>
        <a:ext cx="717624" cy="358812"/>
      </dsp:txXfrm>
    </dsp:sp>
    <dsp:sp modelId="{88A1C966-1A90-FE49-A4B2-26C3A8AEFF9A}">
      <dsp:nvSpPr>
        <dsp:cNvPr id="0" name=""/>
        <dsp:cNvSpPr/>
      </dsp:nvSpPr>
      <dsp:spPr>
        <a:xfrm>
          <a:off x="1054481" y="2303677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Sender (Institution) [1121]</a:t>
          </a:r>
          <a:endParaRPr lang="de-DE" sz="600" kern="1200" dirty="0"/>
        </a:p>
      </dsp:txBody>
      <dsp:txXfrm>
        <a:off x="1054481" y="2303677"/>
        <a:ext cx="717624" cy="358812"/>
      </dsp:txXfrm>
    </dsp:sp>
    <dsp:sp modelId="{48AE06FE-6724-6E46-B1A7-AE958B56B3DF}">
      <dsp:nvSpPr>
        <dsp:cNvPr id="0" name=""/>
        <dsp:cNvSpPr/>
      </dsp:nvSpPr>
      <dsp:spPr>
        <a:xfrm>
          <a:off x="1054481" y="281319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Sender (Personenname) [1122]</a:t>
          </a:r>
          <a:endParaRPr lang="de-DE" sz="600" kern="1200" dirty="0"/>
        </a:p>
      </dsp:txBody>
      <dsp:txXfrm>
        <a:off x="1054481" y="2813190"/>
        <a:ext cx="717624" cy="358812"/>
      </dsp:txXfrm>
    </dsp:sp>
    <dsp:sp modelId="{D7659879-EE21-BD49-A34A-CCF96CE3F546}">
      <dsp:nvSpPr>
        <dsp:cNvPr id="0" name=""/>
        <dsp:cNvSpPr/>
      </dsp:nvSpPr>
      <dsp:spPr>
        <a:xfrm>
          <a:off x="1054481" y="3322703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Sender (Adresse) [1123]</a:t>
          </a:r>
          <a:endParaRPr lang="de-DE" sz="600" kern="1200" dirty="0"/>
        </a:p>
      </dsp:txBody>
      <dsp:txXfrm>
        <a:off x="1054481" y="3322703"/>
        <a:ext cx="717624" cy="358812"/>
      </dsp:txXfrm>
    </dsp:sp>
    <dsp:sp modelId="{DBBC5EED-1277-864A-8EA6-4B6FC19D67FF}">
      <dsp:nvSpPr>
        <dsp:cNvPr id="0" name=""/>
        <dsp:cNvSpPr/>
      </dsp:nvSpPr>
      <dsp:spPr>
        <a:xfrm>
          <a:off x="1054481" y="3832216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Sender (Telefon/Fax) [1124]</a:t>
          </a:r>
          <a:endParaRPr lang="de-DE" sz="600" kern="1200" dirty="0"/>
        </a:p>
      </dsp:txBody>
      <dsp:txXfrm>
        <a:off x="1054481" y="3832216"/>
        <a:ext cx="717624" cy="358812"/>
      </dsp:txXfrm>
    </dsp:sp>
    <dsp:sp modelId="{DA26F0C8-099B-40A0-8751-1C2F680FEE23}">
      <dsp:nvSpPr>
        <dsp:cNvPr id="0" name=""/>
        <dsp:cNvSpPr/>
      </dsp:nvSpPr>
      <dsp:spPr>
        <a:xfrm>
          <a:off x="1054481" y="434173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Sender (Email)     [1125]</a:t>
          </a:r>
          <a:endParaRPr lang="de-DE" sz="600" kern="1200" dirty="0"/>
        </a:p>
      </dsp:txBody>
      <dsp:txXfrm>
        <a:off x="1054481" y="4341730"/>
        <a:ext cx="717624" cy="358812"/>
      </dsp:txXfrm>
    </dsp:sp>
    <dsp:sp modelId="{B03F07C6-5ED9-704D-B407-49075FAA833F}">
      <dsp:nvSpPr>
        <dsp:cNvPr id="0" name=""/>
        <dsp:cNvSpPr/>
      </dsp:nvSpPr>
      <dsp:spPr>
        <a:xfrm>
          <a:off x="1743400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Empfänger              [113]</a:t>
          </a:r>
          <a:endParaRPr lang="de-DE" sz="600" kern="1200" dirty="0"/>
        </a:p>
      </dsp:txBody>
      <dsp:txXfrm>
        <a:off x="1743400" y="1794164"/>
        <a:ext cx="717624" cy="358812"/>
      </dsp:txXfrm>
    </dsp:sp>
    <dsp:sp modelId="{53C3E761-43EF-4546-8B7A-300EBFBA1D22}">
      <dsp:nvSpPr>
        <dsp:cNvPr id="0" name=""/>
        <dsp:cNvSpPr/>
      </dsp:nvSpPr>
      <dsp:spPr>
        <a:xfrm>
          <a:off x="1922806" y="2303677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Empfänger (Institution)         [1131]</a:t>
          </a:r>
          <a:endParaRPr lang="de-DE" sz="600" kern="1200" dirty="0"/>
        </a:p>
      </dsp:txBody>
      <dsp:txXfrm>
        <a:off x="1922806" y="2303677"/>
        <a:ext cx="717624" cy="358812"/>
      </dsp:txXfrm>
    </dsp:sp>
    <dsp:sp modelId="{A9556DC1-346F-0F43-A449-561A045C68D1}">
      <dsp:nvSpPr>
        <dsp:cNvPr id="0" name=""/>
        <dsp:cNvSpPr/>
      </dsp:nvSpPr>
      <dsp:spPr>
        <a:xfrm>
          <a:off x="1922806" y="281319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Empfänger (Personenname) [1132]</a:t>
          </a:r>
          <a:endParaRPr lang="de-DE" sz="600" kern="1200" dirty="0"/>
        </a:p>
      </dsp:txBody>
      <dsp:txXfrm>
        <a:off x="1922806" y="2813190"/>
        <a:ext cx="717624" cy="358812"/>
      </dsp:txXfrm>
    </dsp:sp>
    <dsp:sp modelId="{E82E3C91-FD34-6D44-82FF-60FB71BE57F2}">
      <dsp:nvSpPr>
        <dsp:cNvPr id="0" name=""/>
        <dsp:cNvSpPr/>
      </dsp:nvSpPr>
      <dsp:spPr>
        <a:xfrm>
          <a:off x="1922806" y="3322703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Empfänger (Adresse) [1133]</a:t>
          </a:r>
          <a:endParaRPr lang="de-DE" sz="600" kern="1200" dirty="0"/>
        </a:p>
      </dsp:txBody>
      <dsp:txXfrm>
        <a:off x="1922806" y="3322703"/>
        <a:ext cx="717624" cy="358812"/>
      </dsp:txXfrm>
    </dsp:sp>
    <dsp:sp modelId="{A7DEEA44-3136-F342-88CB-739A2478184E}">
      <dsp:nvSpPr>
        <dsp:cNvPr id="0" name=""/>
        <dsp:cNvSpPr/>
      </dsp:nvSpPr>
      <dsp:spPr>
        <a:xfrm>
          <a:off x="1922806" y="3832216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Empfänger (Telefon/Fax)       [1134] </a:t>
          </a:r>
          <a:endParaRPr lang="de-DE" sz="600" kern="1200" dirty="0"/>
        </a:p>
      </dsp:txBody>
      <dsp:txXfrm>
        <a:off x="1922806" y="3832216"/>
        <a:ext cx="717624" cy="358812"/>
      </dsp:txXfrm>
    </dsp:sp>
    <dsp:sp modelId="{5DF4A77B-8422-5547-91EC-699DD581728B}">
      <dsp:nvSpPr>
        <dsp:cNvPr id="0" name=""/>
        <dsp:cNvSpPr/>
      </dsp:nvSpPr>
      <dsp:spPr>
        <a:xfrm>
          <a:off x="1922806" y="434173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Empfänger (Email) [1135]</a:t>
          </a:r>
          <a:endParaRPr lang="de-DE" sz="600" kern="1200" dirty="0"/>
        </a:p>
      </dsp:txBody>
      <dsp:txXfrm>
        <a:off x="1922806" y="4341730"/>
        <a:ext cx="717624" cy="358812"/>
      </dsp:txXfrm>
    </dsp:sp>
    <dsp:sp modelId="{FDA7E722-46E4-064B-B5EE-F15FE3479036}">
      <dsp:nvSpPr>
        <dsp:cNvPr id="0" name=""/>
        <dsp:cNvSpPr/>
      </dsp:nvSpPr>
      <dsp:spPr>
        <a:xfrm>
          <a:off x="2611725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Dritte Partei          [114]</a:t>
          </a:r>
          <a:endParaRPr lang="de-DE" sz="600" kern="1200" dirty="0"/>
        </a:p>
      </dsp:txBody>
      <dsp:txXfrm>
        <a:off x="2611725" y="1794164"/>
        <a:ext cx="717624" cy="358812"/>
      </dsp:txXfrm>
    </dsp:sp>
    <dsp:sp modelId="{4B622905-EF5F-8442-A57D-3BAC782AD20E}">
      <dsp:nvSpPr>
        <dsp:cNvPr id="0" name=""/>
        <dsp:cNvSpPr/>
      </dsp:nvSpPr>
      <dsp:spPr>
        <a:xfrm>
          <a:off x="2791132" y="2303677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Dritte Partei (Institution)         [1141]</a:t>
          </a:r>
          <a:endParaRPr lang="de-DE" sz="600" kern="1200" dirty="0"/>
        </a:p>
      </dsp:txBody>
      <dsp:txXfrm>
        <a:off x="2791132" y="2303677"/>
        <a:ext cx="717624" cy="358812"/>
      </dsp:txXfrm>
    </dsp:sp>
    <dsp:sp modelId="{73152C16-47E1-AF42-B338-EA0F627124CF}">
      <dsp:nvSpPr>
        <dsp:cNvPr id="0" name=""/>
        <dsp:cNvSpPr/>
      </dsp:nvSpPr>
      <dsp:spPr>
        <a:xfrm>
          <a:off x="2791132" y="281319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Dritte Partei (Personenname) [1142]</a:t>
          </a:r>
          <a:endParaRPr lang="de-DE" sz="600" kern="1200" dirty="0"/>
        </a:p>
      </dsp:txBody>
      <dsp:txXfrm>
        <a:off x="2791132" y="2813190"/>
        <a:ext cx="717624" cy="358812"/>
      </dsp:txXfrm>
    </dsp:sp>
    <dsp:sp modelId="{CC7FC80E-C6BB-4F4C-A07B-DDB3629E4FDB}">
      <dsp:nvSpPr>
        <dsp:cNvPr id="0" name=""/>
        <dsp:cNvSpPr/>
      </dsp:nvSpPr>
      <dsp:spPr>
        <a:xfrm>
          <a:off x="2791132" y="3322703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Dritte Partei   (Adresse)             [1143]</a:t>
          </a:r>
          <a:endParaRPr lang="de-DE" sz="600" kern="1200" dirty="0"/>
        </a:p>
      </dsp:txBody>
      <dsp:txXfrm>
        <a:off x="2791132" y="3322703"/>
        <a:ext cx="717624" cy="358812"/>
      </dsp:txXfrm>
    </dsp:sp>
    <dsp:sp modelId="{AE66CB1E-DD41-634D-A132-D91006D6AB03}">
      <dsp:nvSpPr>
        <dsp:cNvPr id="0" name=""/>
        <dsp:cNvSpPr/>
      </dsp:nvSpPr>
      <dsp:spPr>
        <a:xfrm>
          <a:off x="2791132" y="3832216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Dritte Partei (Telefon/Fax)       [1144] </a:t>
          </a:r>
          <a:endParaRPr lang="de-DE" sz="600" kern="1200" dirty="0"/>
        </a:p>
      </dsp:txBody>
      <dsp:txXfrm>
        <a:off x="2791132" y="3832216"/>
        <a:ext cx="717624" cy="358812"/>
      </dsp:txXfrm>
    </dsp:sp>
    <dsp:sp modelId="{BBF36443-A7DA-894F-BA0A-CFE41FE601EA}">
      <dsp:nvSpPr>
        <dsp:cNvPr id="0" name=""/>
        <dsp:cNvSpPr/>
      </dsp:nvSpPr>
      <dsp:spPr>
        <a:xfrm>
          <a:off x="2791132" y="434173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Dritte Partei       (Email)                  [1145]</a:t>
          </a:r>
          <a:endParaRPr lang="de-DE" sz="600" kern="1200" dirty="0"/>
        </a:p>
      </dsp:txBody>
      <dsp:txXfrm>
        <a:off x="2791132" y="4341730"/>
        <a:ext cx="717624" cy="358812"/>
      </dsp:txXfrm>
    </dsp:sp>
    <dsp:sp modelId="{A62A9869-D295-174B-9997-DC714538F8CD}">
      <dsp:nvSpPr>
        <dsp:cNvPr id="0" name=""/>
        <dsp:cNvSpPr/>
      </dsp:nvSpPr>
      <dsp:spPr>
        <a:xfrm>
          <a:off x="4348376" y="1284651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Datum etc.                [12]</a:t>
          </a:r>
          <a:endParaRPr lang="de-DE" sz="600" kern="1200" dirty="0"/>
        </a:p>
      </dsp:txBody>
      <dsp:txXfrm>
        <a:off x="4348376" y="1284651"/>
        <a:ext cx="717624" cy="358812"/>
      </dsp:txXfrm>
    </dsp:sp>
    <dsp:sp modelId="{18F133EE-5A30-9D4F-A9F4-20ECCA44DA12}">
      <dsp:nvSpPr>
        <dsp:cNvPr id="0" name=""/>
        <dsp:cNvSpPr/>
      </dsp:nvSpPr>
      <dsp:spPr>
        <a:xfrm>
          <a:off x="3480051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Datum                      [121]</a:t>
          </a:r>
          <a:endParaRPr lang="de-DE" sz="600" kern="1200" dirty="0"/>
        </a:p>
      </dsp:txBody>
      <dsp:txXfrm>
        <a:off x="3480051" y="1794164"/>
        <a:ext cx="717624" cy="358812"/>
      </dsp:txXfrm>
    </dsp:sp>
    <dsp:sp modelId="{D28F7E55-7AF1-4712-835A-2B414229FB09}">
      <dsp:nvSpPr>
        <dsp:cNvPr id="0" name=""/>
        <dsp:cNvSpPr/>
      </dsp:nvSpPr>
      <dsp:spPr>
        <a:xfrm>
          <a:off x="3659457" y="2303677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Sendedatum        [1211]</a:t>
          </a:r>
          <a:endParaRPr lang="de-DE" sz="600" kern="1200" dirty="0"/>
        </a:p>
      </dsp:txBody>
      <dsp:txXfrm>
        <a:off x="3659457" y="2303677"/>
        <a:ext cx="717624" cy="358812"/>
      </dsp:txXfrm>
    </dsp:sp>
    <dsp:sp modelId="{9F9B6CA7-0A65-DE4D-A923-DAA112C2E211}">
      <dsp:nvSpPr>
        <dsp:cNvPr id="0" name=""/>
        <dsp:cNvSpPr/>
      </dsp:nvSpPr>
      <dsp:spPr>
        <a:xfrm>
          <a:off x="3659457" y="281319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Empfangsdatum [1212]</a:t>
          </a:r>
          <a:endParaRPr lang="de-DE" sz="600" kern="1200" dirty="0"/>
        </a:p>
      </dsp:txBody>
      <dsp:txXfrm>
        <a:off x="3659457" y="2813190"/>
        <a:ext cx="717624" cy="358812"/>
      </dsp:txXfrm>
    </dsp:sp>
    <dsp:sp modelId="{AEB12696-2561-9D4C-812F-567F5E9AAB82}">
      <dsp:nvSpPr>
        <dsp:cNvPr id="0" name=""/>
        <dsp:cNvSpPr/>
      </dsp:nvSpPr>
      <dsp:spPr>
        <a:xfrm>
          <a:off x="3659457" y="3322703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Gelesen (Datum)  [1213]</a:t>
          </a:r>
          <a:endParaRPr lang="de-DE" sz="600" kern="1200" dirty="0"/>
        </a:p>
      </dsp:txBody>
      <dsp:txXfrm>
        <a:off x="3659457" y="3322703"/>
        <a:ext cx="717624" cy="358812"/>
      </dsp:txXfrm>
    </dsp:sp>
    <dsp:sp modelId="{FA19391D-F9D8-2246-89EB-6DBFBE874373}">
      <dsp:nvSpPr>
        <dsp:cNvPr id="0" name=""/>
        <dsp:cNvSpPr/>
      </dsp:nvSpPr>
      <dsp:spPr>
        <a:xfrm>
          <a:off x="3659457" y="3832216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Weitergeleitet (Datum)               [1214]</a:t>
          </a:r>
          <a:endParaRPr lang="de-DE" sz="600" kern="1200" dirty="0"/>
        </a:p>
      </dsp:txBody>
      <dsp:txXfrm>
        <a:off x="3659457" y="3832216"/>
        <a:ext cx="717624" cy="358812"/>
      </dsp:txXfrm>
    </dsp:sp>
    <dsp:sp modelId="{894066F4-C13C-E14B-B565-9B5A0D10E28B}">
      <dsp:nvSpPr>
        <dsp:cNvPr id="0" name=""/>
        <dsp:cNvSpPr/>
      </dsp:nvSpPr>
      <dsp:spPr>
        <a:xfrm>
          <a:off x="4348376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Datum, Ort            [122]</a:t>
          </a:r>
          <a:endParaRPr lang="de-DE" sz="600" kern="1200" dirty="0"/>
        </a:p>
      </dsp:txBody>
      <dsp:txXfrm>
        <a:off x="4348376" y="1794164"/>
        <a:ext cx="717624" cy="358812"/>
      </dsp:txXfrm>
    </dsp:sp>
    <dsp:sp modelId="{11096D8F-7EDD-A94B-BA7F-4842FD558CE9}">
      <dsp:nvSpPr>
        <dsp:cNvPr id="0" name=""/>
        <dsp:cNvSpPr/>
      </dsp:nvSpPr>
      <dsp:spPr>
        <a:xfrm>
          <a:off x="5216701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Datum, Aktenzeichen [123]</a:t>
          </a:r>
          <a:endParaRPr lang="de-DE" sz="600" kern="1200" dirty="0"/>
        </a:p>
      </dsp:txBody>
      <dsp:txXfrm>
        <a:off x="5216701" y="1794164"/>
        <a:ext cx="717624" cy="358812"/>
      </dsp:txXfrm>
    </dsp:sp>
    <dsp:sp modelId="{013E3329-4A28-064B-B646-3CC5643C9521}">
      <dsp:nvSpPr>
        <dsp:cNvPr id="0" name=""/>
        <dsp:cNvSpPr/>
      </dsp:nvSpPr>
      <dsp:spPr>
        <a:xfrm>
          <a:off x="5216701" y="1284651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Ort                             [13]</a:t>
          </a:r>
          <a:endParaRPr lang="de-DE" sz="600" kern="1200" dirty="0"/>
        </a:p>
      </dsp:txBody>
      <dsp:txXfrm>
        <a:off x="5216701" y="1284651"/>
        <a:ext cx="717624" cy="358812"/>
      </dsp:txXfrm>
    </dsp:sp>
    <dsp:sp modelId="{6D1CC756-7DBF-9442-BBB9-863D2FAFC628}">
      <dsp:nvSpPr>
        <dsp:cNvPr id="0" name=""/>
        <dsp:cNvSpPr/>
      </dsp:nvSpPr>
      <dsp:spPr>
        <a:xfrm>
          <a:off x="6085027" y="1284651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Inhalt                        [14]</a:t>
          </a:r>
          <a:endParaRPr lang="de-DE" sz="600" kern="1200" dirty="0"/>
        </a:p>
      </dsp:txBody>
      <dsp:txXfrm>
        <a:off x="6085027" y="1284651"/>
        <a:ext cx="717624" cy="358812"/>
      </dsp:txXfrm>
    </dsp:sp>
    <dsp:sp modelId="{B1D5ADD9-A546-E141-8EEB-DC4002B0E27A}">
      <dsp:nvSpPr>
        <dsp:cNvPr id="0" name=""/>
        <dsp:cNvSpPr/>
      </dsp:nvSpPr>
      <dsp:spPr>
        <a:xfrm>
          <a:off x="6264433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Betreff, Bezug        [141]</a:t>
          </a:r>
          <a:endParaRPr lang="de-DE" sz="600" kern="1200" dirty="0"/>
        </a:p>
      </dsp:txBody>
      <dsp:txXfrm>
        <a:off x="6264433" y="1794164"/>
        <a:ext cx="717624" cy="358812"/>
      </dsp:txXfrm>
    </dsp:sp>
    <dsp:sp modelId="{F4492D31-06E1-4E42-AD4A-20BA680106D7}">
      <dsp:nvSpPr>
        <dsp:cNvPr id="0" name=""/>
        <dsp:cNvSpPr/>
      </dsp:nvSpPr>
      <dsp:spPr>
        <a:xfrm>
          <a:off x="6264433" y="2303677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(Haupt-) Text          [142]</a:t>
          </a:r>
          <a:endParaRPr lang="de-DE" sz="600" kern="1200" dirty="0"/>
        </a:p>
      </dsp:txBody>
      <dsp:txXfrm>
        <a:off x="6264433" y="2303677"/>
        <a:ext cx="717624" cy="358812"/>
      </dsp:txXfrm>
    </dsp:sp>
    <dsp:sp modelId="{FBD450F9-FD4E-234C-A08F-F55E39AAA9AF}">
      <dsp:nvSpPr>
        <dsp:cNvPr id="0" name=""/>
        <dsp:cNvSpPr/>
      </dsp:nvSpPr>
      <dsp:spPr>
        <a:xfrm>
          <a:off x="6264433" y="281319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Anhangszeile            [143]</a:t>
          </a:r>
        </a:p>
      </dsp:txBody>
      <dsp:txXfrm>
        <a:off x="6264433" y="2813190"/>
        <a:ext cx="717624" cy="358812"/>
      </dsp:txXfrm>
    </dsp:sp>
    <dsp:sp modelId="{79D6303D-D86F-C144-9B03-B27ECE9E9768}">
      <dsp:nvSpPr>
        <dsp:cNvPr id="0" name=""/>
        <dsp:cNvSpPr/>
      </dsp:nvSpPr>
      <dsp:spPr>
        <a:xfrm>
          <a:off x="6953352" y="1284651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Zeichen / Anmerkungen         [15]</a:t>
          </a:r>
        </a:p>
      </dsp:txBody>
      <dsp:txXfrm>
        <a:off x="6953352" y="1284651"/>
        <a:ext cx="717624" cy="358812"/>
      </dsp:txXfrm>
    </dsp:sp>
    <dsp:sp modelId="{9F4E9602-3F5B-A84B-AB0E-D902E774C227}">
      <dsp:nvSpPr>
        <dsp:cNvPr id="0" name=""/>
        <dsp:cNvSpPr/>
      </dsp:nvSpPr>
      <dsp:spPr>
        <a:xfrm>
          <a:off x="7132758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noProof="0" dirty="0" smtClean="0"/>
            <a:t>Aktenzeichen</a:t>
          </a:r>
          <a:r>
            <a:rPr lang="de-DE" sz="600" kern="1200" dirty="0" smtClean="0"/>
            <a:t>         [151]</a:t>
          </a:r>
        </a:p>
      </dsp:txBody>
      <dsp:txXfrm>
        <a:off x="7132758" y="1794164"/>
        <a:ext cx="717624" cy="358812"/>
      </dsp:txXfrm>
    </dsp:sp>
    <dsp:sp modelId="{A1C1FDC0-A92E-134E-BCA4-0549EBC9F8E9}">
      <dsp:nvSpPr>
        <dsp:cNvPr id="0" name=""/>
        <dsp:cNvSpPr/>
      </dsp:nvSpPr>
      <dsp:spPr>
        <a:xfrm>
          <a:off x="7132758" y="2303677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Dokumentenstatus [152]</a:t>
          </a:r>
        </a:p>
      </dsp:txBody>
      <dsp:txXfrm>
        <a:off x="7132758" y="2303677"/>
        <a:ext cx="717624" cy="358812"/>
      </dsp:txXfrm>
    </dsp:sp>
    <dsp:sp modelId="{B00F9C76-4FB8-E14E-8FCB-58D202AFDE73}">
      <dsp:nvSpPr>
        <dsp:cNvPr id="0" name=""/>
        <dsp:cNvSpPr/>
      </dsp:nvSpPr>
      <dsp:spPr>
        <a:xfrm>
          <a:off x="7132758" y="2813190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Sendeweg              [153]</a:t>
          </a:r>
        </a:p>
      </dsp:txBody>
      <dsp:txXfrm>
        <a:off x="7132758" y="2813190"/>
        <a:ext cx="717624" cy="358812"/>
      </dsp:txXfrm>
    </dsp:sp>
    <dsp:sp modelId="{E9794DA0-CD30-074F-B9E7-BA1DA063E115}">
      <dsp:nvSpPr>
        <dsp:cNvPr id="0" name=""/>
        <dsp:cNvSpPr/>
      </dsp:nvSpPr>
      <dsp:spPr>
        <a:xfrm>
          <a:off x="7132758" y="3322703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Seitenzahl               [154]</a:t>
          </a:r>
        </a:p>
      </dsp:txBody>
      <dsp:txXfrm>
        <a:off x="7132758" y="3322703"/>
        <a:ext cx="717624" cy="358812"/>
      </dsp:txXfrm>
    </dsp:sp>
    <dsp:sp modelId="{9AE37012-6A5A-3B43-8A2D-7649767DEB26}">
      <dsp:nvSpPr>
        <dsp:cNvPr id="0" name=""/>
        <dsp:cNvSpPr/>
      </dsp:nvSpPr>
      <dsp:spPr>
        <a:xfrm>
          <a:off x="7821677" y="1284651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 Gruß                          [16]</a:t>
          </a:r>
        </a:p>
      </dsp:txBody>
      <dsp:txXfrm>
        <a:off x="7821677" y="1284651"/>
        <a:ext cx="717624" cy="358812"/>
      </dsp:txXfrm>
    </dsp:sp>
    <dsp:sp modelId="{68258C23-A2A3-1640-907C-4D483B70C8BC}">
      <dsp:nvSpPr>
        <dsp:cNvPr id="0" name=""/>
        <dsp:cNvSpPr/>
      </dsp:nvSpPr>
      <dsp:spPr>
        <a:xfrm>
          <a:off x="8001083" y="1794164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Begrüßung (Anfang) [161]</a:t>
          </a:r>
        </a:p>
      </dsp:txBody>
      <dsp:txXfrm>
        <a:off x="8001083" y="1794164"/>
        <a:ext cx="717624" cy="358812"/>
      </dsp:txXfrm>
    </dsp:sp>
    <dsp:sp modelId="{37434863-238A-7440-A2A9-BC399ED92A4F}">
      <dsp:nvSpPr>
        <dsp:cNvPr id="0" name=""/>
        <dsp:cNvSpPr/>
      </dsp:nvSpPr>
      <dsp:spPr>
        <a:xfrm>
          <a:off x="8001083" y="2303677"/>
          <a:ext cx="717624" cy="358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Schlussformel       [162]</a:t>
          </a:r>
        </a:p>
      </dsp:txBody>
      <dsp:txXfrm>
        <a:off x="8001083" y="2303677"/>
        <a:ext cx="717624" cy="358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2803D-7E99-9C46-88F7-C68E5C7EE13B}">
      <dsp:nvSpPr>
        <dsp:cNvPr id="0" name=""/>
        <dsp:cNvSpPr/>
      </dsp:nvSpPr>
      <dsp:spPr>
        <a:xfrm>
          <a:off x="8101843" y="1881018"/>
          <a:ext cx="339919" cy="117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94"/>
              </a:lnTo>
              <a:lnTo>
                <a:pt x="339919" y="58994"/>
              </a:lnTo>
              <a:lnTo>
                <a:pt x="339919" y="11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EB4CB-C748-0A49-BEE7-51D3D6E245C2}">
      <dsp:nvSpPr>
        <dsp:cNvPr id="0" name=""/>
        <dsp:cNvSpPr/>
      </dsp:nvSpPr>
      <dsp:spPr>
        <a:xfrm>
          <a:off x="7491464" y="2279931"/>
          <a:ext cx="91440" cy="657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7365"/>
              </a:lnTo>
              <a:lnTo>
                <a:pt x="129997" y="657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552BA-8680-B943-B76D-EB881687D874}">
      <dsp:nvSpPr>
        <dsp:cNvPr id="0" name=""/>
        <dsp:cNvSpPr/>
      </dsp:nvSpPr>
      <dsp:spPr>
        <a:xfrm>
          <a:off x="7491464" y="2279931"/>
          <a:ext cx="91440" cy="258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451"/>
              </a:lnTo>
              <a:lnTo>
                <a:pt x="129997" y="2584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DDC93-700C-6141-B76F-97C0429B5C49}">
      <dsp:nvSpPr>
        <dsp:cNvPr id="0" name=""/>
        <dsp:cNvSpPr/>
      </dsp:nvSpPr>
      <dsp:spPr>
        <a:xfrm>
          <a:off x="7761924" y="1881018"/>
          <a:ext cx="339919" cy="117988"/>
        </a:xfrm>
        <a:custGeom>
          <a:avLst/>
          <a:gdLst/>
          <a:ahLst/>
          <a:cxnLst/>
          <a:rect l="0" t="0" r="0" b="0"/>
          <a:pathLst>
            <a:path>
              <a:moveTo>
                <a:pt x="339919" y="0"/>
              </a:moveTo>
              <a:lnTo>
                <a:pt x="339919" y="58994"/>
              </a:lnTo>
              <a:lnTo>
                <a:pt x="0" y="58994"/>
              </a:lnTo>
              <a:lnTo>
                <a:pt x="0" y="11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B7BEB-B531-EB42-A1C5-2F1BB10C5927}">
      <dsp:nvSpPr>
        <dsp:cNvPr id="0" name=""/>
        <dsp:cNvSpPr/>
      </dsp:nvSpPr>
      <dsp:spPr>
        <a:xfrm>
          <a:off x="4702648" y="1482104"/>
          <a:ext cx="3399195" cy="117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94"/>
              </a:lnTo>
              <a:lnTo>
                <a:pt x="3399195" y="58994"/>
              </a:lnTo>
              <a:lnTo>
                <a:pt x="3399195" y="117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A8F23-306C-334C-98FA-7E5D188F2694}">
      <dsp:nvSpPr>
        <dsp:cNvPr id="0" name=""/>
        <dsp:cNvSpPr/>
      </dsp:nvSpPr>
      <dsp:spPr>
        <a:xfrm>
          <a:off x="6671162" y="1881018"/>
          <a:ext cx="91440" cy="1455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192"/>
              </a:lnTo>
              <a:lnTo>
                <a:pt x="129997" y="14551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F6ABD-F002-1B4F-8845-1287D7763972}">
      <dsp:nvSpPr>
        <dsp:cNvPr id="0" name=""/>
        <dsp:cNvSpPr/>
      </dsp:nvSpPr>
      <dsp:spPr>
        <a:xfrm>
          <a:off x="6671162" y="1881018"/>
          <a:ext cx="91440" cy="10562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6278"/>
              </a:lnTo>
              <a:lnTo>
                <a:pt x="129997" y="10562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5B34A-7EEB-1549-98FD-8FFAADFEEB63}">
      <dsp:nvSpPr>
        <dsp:cNvPr id="0" name=""/>
        <dsp:cNvSpPr/>
      </dsp:nvSpPr>
      <dsp:spPr>
        <a:xfrm>
          <a:off x="6671162" y="1881018"/>
          <a:ext cx="91440" cy="657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7365"/>
              </a:lnTo>
              <a:lnTo>
                <a:pt x="129997" y="657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FF483-7E9E-2145-90A0-3F8F752B00D0}">
      <dsp:nvSpPr>
        <dsp:cNvPr id="0" name=""/>
        <dsp:cNvSpPr/>
      </dsp:nvSpPr>
      <dsp:spPr>
        <a:xfrm>
          <a:off x="6671162" y="1881018"/>
          <a:ext cx="91440" cy="258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451"/>
              </a:lnTo>
              <a:lnTo>
                <a:pt x="129997" y="2584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AEA47-9732-4F41-9ADA-DCF7AFC441B0}">
      <dsp:nvSpPr>
        <dsp:cNvPr id="0" name=""/>
        <dsp:cNvSpPr/>
      </dsp:nvSpPr>
      <dsp:spPr>
        <a:xfrm>
          <a:off x="4702648" y="1482104"/>
          <a:ext cx="2238974" cy="117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94"/>
              </a:lnTo>
              <a:lnTo>
                <a:pt x="2238974" y="58994"/>
              </a:lnTo>
              <a:lnTo>
                <a:pt x="2238974" y="117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4A3BF-9CA4-354E-B200-20FF5309BE20}">
      <dsp:nvSpPr>
        <dsp:cNvPr id="0" name=""/>
        <dsp:cNvSpPr/>
      </dsp:nvSpPr>
      <dsp:spPr>
        <a:xfrm>
          <a:off x="5722407" y="1881018"/>
          <a:ext cx="679839" cy="117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94"/>
              </a:lnTo>
              <a:lnTo>
                <a:pt x="679839" y="58994"/>
              </a:lnTo>
              <a:lnTo>
                <a:pt x="679839" y="11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67F60-6414-8443-9E2A-E31F02C15AEB}">
      <dsp:nvSpPr>
        <dsp:cNvPr id="0" name=""/>
        <dsp:cNvSpPr/>
      </dsp:nvSpPr>
      <dsp:spPr>
        <a:xfrm>
          <a:off x="5676687" y="1881018"/>
          <a:ext cx="91440" cy="117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3E247-D3DD-734B-8864-8E4C10E131A0}">
      <dsp:nvSpPr>
        <dsp:cNvPr id="0" name=""/>
        <dsp:cNvSpPr/>
      </dsp:nvSpPr>
      <dsp:spPr>
        <a:xfrm>
          <a:off x="4772107" y="2279931"/>
          <a:ext cx="91440" cy="714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4562"/>
              </a:lnTo>
              <a:lnTo>
                <a:pt x="129997" y="7145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2E2D-ACAB-0140-8BBD-C95C8BEC6B8A}">
      <dsp:nvSpPr>
        <dsp:cNvPr id="0" name=""/>
        <dsp:cNvSpPr/>
      </dsp:nvSpPr>
      <dsp:spPr>
        <a:xfrm>
          <a:off x="4772107" y="2279931"/>
          <a:ext cx="91440" cy="258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451"/>
              </a:lnTo>
              <a:lnTo>
                <a:pt x="129997" y="2584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CE3F8-FE05-7E45-93CC-A307F09599ED}">
      <dsp:nvSpPr>
        <dsp:cNvPr id="0" name=""/>
        <dsp:cNvSpPr/>
      </dsp:nvSpPr>
      <dsp:spPr>
        <a:xfrm>
          <a:off x="5042568" y="1881018"/>
          <a:ext cx="679839" cy="117988"/>
        </a:xfrm>
        <a:custGeom>
          <a:avLst/>
          <a:gdLst/>
          <a:ahLst/>
          <a:cxnLst/>
          <a:rect l="0" t="0" r="0" b="0"/>
          <a:pathLst>
            <a:path>
              <a:moveTo>
                <a:pt x="679839" y="0"/>
              </a:moveTo>
              <a:lnTo>
                <a:pt x="679839" y="58994"/>
              </a:lnTo>
              <a:lnTo>
                <a:pt x="0" y="58994"/>
              </a:lnTo>
              <a:lnTo>
                <a:pt x="0" y="11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C97DF-4F40-8A47-9551-DF913D0D44DA}">
      <dsp:nvSpPr>
        <dsp:cNvPr id="0" name=""/>
        <dsp:cNvSpPr/>
      </dsp:nvSpPr>
      <dsp:spPr>
        <a:xfrm>
          <a:off x="4702648" y="1482104"/>
          <a:ext cx="1019758" cy="117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94"/>
              </a:lnTo>
              <a:lnTo>
                <a:pt x="1019758" y="58994"/>
              </a:lnTo>
              <a:lnTo>
                <a:pt x="1019758" y="117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B5BBB-533C-3F43-A66C-70E45BDE5433}">
      <dsp:nvSpPr>
        <dsp:cNvPr id="0" name=""/>
        <dsp:cNvSpPr/>
      </dsp:nvSpPr>
      <dsp:spPr>
        <a:xfrm>
          <a:off x="4362729" y="1482104"/>
          <a:ext cx="339919" cy="117988"/>
        </a:xfrm>
        <a:custGeom>
          <a:avLst/>
          <a:gdLst/>
          <a:ahLst/>
          <a:cxnLst/>
          <a:rect l="0" t="0" r="0" b="0"/>
          <a:pathLst>
            <a:path>
              <a:moveTo>
                <a:pt x="339919" y="0"/>
              </a:moveTo>
              <a:lnTo>
                <a:pt x="339919" y="58994"/>
              </a:lnTo>
              <a:lnTo>
                <a:pt x="0" y="58994"/>
              </a:lnTo>
              <a:lnTo>
                <a:pt x="0" y="117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F8641-62AA-B847-9349-B8027C381F3C}">
      <dsp:nvSpPr>
        <dsp:cNvPr id="0" name=""/>
        <dsp:cNvSpPr/>
      </dsp:nvSpPr>
      <dsp:spPr>
        <a:xfrm>
          <a:off x="3682889" y="1881018"/>
          <a:ext cx="679839" cy="117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94"/>
              </a:lnTo>
              <a:lnTo>
                <a:pt x="679839" y="58994"/>
              </a:lnTo>
              <a:lnTo>
                <a:pt x="679839" y="11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2A458-E319-A942-AE4C-21F06B0969C5}">
      <dsp:nvSpPr>
        <dsp:cNvPr id="0" name=""/>
        <dsp:cNvSpPr/>
      </dsp:nvSpPr>
      <dsp:spPr>
        <a:xfrm>
          <a:off x="3637169" y="1881018"/>
          <a:ext cx="91440" cy="117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A4EFB-8806-FA41-B532-7F4F34D9B045}">
      <dsp:nvSpPr>
        <dsp:cNvPr id="0" name=""/>
        <dsp:cNvSpPr/>
      </dsp:nvSpPr>
      <dsp:spPr>
        <a:xfrm>
          <a:off x="2732590" y="2279931"/>
          <a:ext cx="91440" cy="18541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4106"/>
              </a:lnTo>
              <a:lnTo>
                <a:pt x="129997" y="18541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2C3D0-1869-F349-9962-86F8CAC8C46A}">
      <dsp:nvSpPr>
        <dsp:cNvPr id="0" name=""/>
        <dsp:cNvSpPr/>
      </dsp:nvSpPr>
      <dsp:spPr>
        <a:xfrm>
          <a:off x="2732590" y="2279931"/>
          <a:ext cx="91440" cy="1455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192"/>
              </a:lnTo>
              <a:lnTo>
                <a:pt x="129997" y="14551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2F669-7E48-2548-98B7-7ED8692DD0D5}">
      <dsp:nvSpPr>
        <dsp:cNvPr id="0" name=""/>
        <dsp:cNvSpPr/>
      </dsp:nvSpPr>
      <dsp:spPr>
        <a:xfrm>
          <a:off x="2732590" y="2279931"/>
          <a:ext cx="91440" cy="10562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6278"/>
              </a:lnTo>
              <a:lnTo>
                <a:pt x="129997" y="10562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062AF-4086-174D-BE0B-C5DCDBAE0EE5}">
      <dsp:nvSpPr>
        <dsp:cNvPr id="0" name=""/>
        <dsp:cNvSpPr/>
      </dsp:nvSpPr>
      <dsp:spPr>
        <a:xfrm>
          <a:off x="2732590" y="2279931"/>
          <a:ext cx="91440" cy="657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7365"/>
              </a:lnTo>
              <a:lnTo>
                <a:pt x="129997" y="657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F575B-7A07-4B22-B30C-55EDBF09B77F}">
      <dsp:nvSpPr>
        <dsp:cNvPr id="0" name=""/>
        <dsp:cNvSpPr/>
      </dsp:nvSpPr>
      <dsp:spPr>
        <a:xfrm>
          <a:off x="2732590" y="2279931"/>
          <a:ext cx="91440" cy="258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451"/>
              </a:lnTo>
              <a:lnTo>
                <a:pt x="129997" y="2584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410D0-F555-4C49-8784-553968870631}">
      <dsp:nvSpPr>
        <dsp:cNvPr id="0" name=""/>
        <dsp:cNvSpPr/>
      </dsp:nvSpPr>
      <dsp:spPr>
        <a:xfrm>
          <a:off x="3003050" y="1881018"/>
          <a:ext cx="679839" cy="117988"/>
        </a:xfrm>
        <a:custGeom>
          <a:avLst/>
          <a:gdLst/>
          <a:ahLst/>
          <a:cxnLst/>
          <a:rect l="0" t="0" r="0" b="0"/>
          <a:pathLst>
            <a:path>
              <a:moveTo>
                <a:pt x="679839" y="0"/>
              </a:moveTo>
              <a:lnTo>
                <a:pt x="679839" y="58994"/>
              </a:lnTo>
              <a:lnTo>
                <a:pt x="0" y="58994"/>
              </a:lnTo>
              <a:lnTo>
                <a:pt x="0" y="11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00D1F-3857-6C41-B8AC-648BAA7CF4FD}">
      <dsp:nvSpPr>
        <dsp:cNvPr id="0" name=""/>
        <dsp:cNvSpPr/>
      </dsp:nvSpPr>
      <dsp:spPr>
        <a:xfrm>
          <a:off x="3682889" y="1482104"/>
          <a:ext cx="1019758" cy="117988"/>
        </a:xfrm>
        <a:custGeom>
          <a:avLst/>
          <a:gdLst/>
          <a:ahLst/>
          <a:cxnLst/>
          <a:rect l="0" t="0" r="0" b="0"/>
          <a:pathLst>
            <a:path>
              <a:moveTo>
                <a:pt x="1019758" y="0"/>
              </a:moveTo>
              <a:lnTo>
                <a:pt x="1019758" y="58994"/>
              </a:lnTo>
              <a:lnTo>
                <a:pt x="0" y="58994"/>
              </a:lnTo>
              <a:lnTo>
                <a:pt x="0" y="117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FC026-54AB-1E4F-881D-C34D5417A743}">
      <dsp:nvSpPr>
        <dsp:cNvPr id="0" name=""/>
        <dsp:cNvSpPr/>
      </dsp:nvSpPr>
      <dsp:spPr>
        <a:xfrm>
          <a:off x="2052751" y="2279931"/>
          <a:ext cx="91440" cy="18541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4106"/>
              </a:lnTo>
              <a:lnTo>
                <a:pt x="129997" y="18541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4722E-03A3-3D44-90C5-6EA28A0FDC99}">
      <dsp:nvSpPr>
        <dsp:cNvPr id="0" name=""/>
        <dsp:cNvSpPr/>
      </dsp:nvSpPr>
      <dsp:spPr>
        <a:xfrm>
          <a:off x="2052751" y="2279931"/>
          <a:ext cx="91440" cy="1455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192"/>
              </a:lnTo>
              <a:lnTo>
                <a:pt x="129997" y="14551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1285C-895B-694D-9C53-C600E8237399}">
      <dsp:nvSpPr>
        <dsp:cNvPr id="0" name=""/>
        <dsp:cNvSpPr/>
      </dsp:nvSpPr>
      <dsp:spPr>
        <a:xfrm>
          <a:off x="2052751" y="2279931"/>
          <a:ext cx="91440" cy="10562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6278"/>
              </a:lnTo>
              <a:lnTo>
                <a:pt x="129997" y="10562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F19B4-574B-5649-B176-7DF3B7600A61}">
      <dsp:nvSpPr>
        <dsp:cNvPr id="0" name=""/>
        <dsp:cNvSpPr/>
      </dsp:nvSpPr>
      <dsp:spPr>
        <a:xfrm>
          <a:off x="2052751" y="2279931"/>
          <a:ext cx="91440" cy="657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7365"/>
              </a:lnTo>
              <a:lnTo>
                <a:pt x="129997" y="657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50772-B8ED-F442-8909-00F33685FB55}">
      <dsp:nvSpPr>
        <dsp:cNvPr id="0" name=""/>
        <dsp:cNvSpPr/>
      </dsp:nvSpPr>
      <dsp:spPr>
        <a:xfrm>
          <a:off x="2052751" y="2279931"/>
          <a:ext cx="91440" cy="258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451"/>
              </a:lnTo>
              <a:lnTo>
                <a:pt x="129997" y="2584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FE30E-B0D5-D34D-B444-9CBC2A0F9587}">
      <dsp:nvSpPr>
        <dsp:cNvPr id="0" name=""/>
        <dsp:cNvSpPr/>
      </dsp:nvSpPr>
      <dsp:spPr>
        <a:xfrm>
          <a:off x="1303453" y="1881018"/>
          <a:ext cx="1019758" cy="117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94"/>
              </a:lnTo>
              <a:lnTo>
                <a:pt x="1019758" y="58994"/>
              </a:lnTo>
              <a:lnTo>
                <a:pt x="1019758" y="11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44CF3-BD04-B942-B984-EECB5E00A99D}">
      <dsp:nvSpPr>
        <dsp:cNvPr id="0" name=""/>
        <dsp:cNvSpPr/>
      </dsp:nvSpPr>
      <dsp:spPr>
        <a:xfrm>
          <a:off x="1372912" y="2279931"/>
          <a:ext cx="91440" cy="18541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4106"/>
              </a:lnTo>
              <a:lnTo>
                <a:pt x="129997" y="18541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5BCBD-3428-ED4A-A621-DE28B96FA5B8}">
      <dsp:nvSpPr>
        <dsp:cNvPr id="0" name=""/>
        <dsp:cNvSpPr/>
      </dsp:nvSpPr>
      <dsp:spPr>
        <a:xfrm>
          <a:off x="1372912" y="2279931"/>
          <a:ext cx="91440" cy="1455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192"/>
              </a:lnTo>
              <a:lnTo>
                <a:pt x="129997" y="14551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DA3C1-89EB-3D4D-B78D-718E4E3903B5}">
      <dsp:nvSpPr>
        <dsp:cNvPr id="0" name=""/>
        <dsp:cNvSpPr/>
      </dsp:nvSpPr>
      <dsp:spPr>
        <a:xfrm>
          <a:off x="1372912" y="2279931"/>
          <a:ext cx="91440" cy="10562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6278"/>
              </a:lnTo>
              <a:lnTo>
                <a:pt x="129997" y="10562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22832-7EC8-C542-AF60-B50CCB7AC0EB}">
      <dsp:nvSpPr>
        <dsp:cNvPr id="0" name=""/>
        <dsp:cNvSpPr/>
      </dsp:nvSpPr>
      <dsp:spPr>
        <a:xfrm>
          <a:off x="1372912" y="2279931"/>
          <a:ext cx="91440" cy="657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7365"/>
              </a:lnTo>
              <a:lnTo>
                <a:pt x="129997" y="657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37E63-21CC-CA47-A9A2-FBD3FEE43374}">
      <dsp:nvSpPr>
        <dsp:cNvPr id="0" name=""/>
        <dsp:cNvSpPr/>
      </dsp:nvSpPr>
      <dsp:spPr>
        <a:xfrm>
          <a:off x="1372912" y="2279931"/>
          <a:ext cx="91440" cy="258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451"/>
              </a:lnTo>
              <a:lnTo>
                <a:pt x="129997" y="2584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2A03E-4241-CD43-8034-2B43EC0CB7E4}">
      <dsp:nvSpPr>
        <dsp:cNvPr id="0" name=""/>
        <dsp:cNvSpPr/>
      </dsp:nvSpPr>
      <dsp:spPr>
        <a:xfrm>
          <a:off x="1303453" y="1881018"/>
          <a:ext cx="339919" cy="117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94"/>
              </a:lnTo>
              <a:lnTo>
                <a:pt x="339919" y="58994"/>
              </a:lnTo>
              <a:lnTo>
                <a:pt x="339919" y="11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1621B-D11D-3D45-8F7C-4E06F217A5DB}">
      <dsp:nvSpPr>
        <dsp:cNvPr id="0" name=""/>
        <dsp:cNvSpPr/>
      </dsp:nvSpPr>
      <dsp:spPr>
        <a:xfrm>
          <a:off x="693073" y="2279931"/>
          <a:ext cx="91440" cy="18541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4106"/>
              </a:lnTo>
              <a:lnTo>
                <a:pt x="129997" y="18541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F6F81-E693-2D41-80CC-EECCED5C9F92}">
      <dsp:nvSpPr>
        <dsp:cNvPr id="0" name=""/>
        <dsp:cNvSpPr/>
      </dsp:nvSpPr>
      <dsp:spPr>
        <a:xfrm>
          <a:off x="693073" y="2279931"/>
          <a:ext cx="91440" cy="1455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5192"/>
              </a:lnTo>
              <a:lnTo>
                <a:pt x="129997" y="14551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1CA49-5BDD-3E4C-8E82-E0C6680D9F8D}">
      <dsp:nvSpPr>
        <dsp:cNvPr id="0" name=""/>
        <dsp:cNvSpPr/>
      </dsp:nvSpPr>
      <dsp:spPr>
        <a:xfrm>
          <a:off x="693073" y="2279931"/>
          <a:ext cx="91440" cy="10562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6278"/>
              </a:lnTo>
              <a:lnTo>
                <a:pt x="129997" y="10562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DD7A5-22FE-E74E-9A1D-002F2E4123D0}">
      <dsp:nvSpPr>
        <dsp:cNvPr id="0" name=""/>
        <dsp:cNvSpPr/>
      </dsp:nvSpPr>
      <dsp:spPr>
        <a:xfrm>
          <a:off x="693073" y="2279931"/>
          <a:ext cx="91440" cy="657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7365"/>
              </a:lnTo>
              <a:lnTo>
                <a:pt x="129997" y="657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B8701-C955-2749-8C32-151BC69B15E8}">
      <dsp:nvSpPr>
        <dsp:cNvPr id="0" name=""/>
        <dsp:cNvSpPr/>
      </dsp:nvSpPr>
      <dsp:spPr>
        <a:xfrm>
          <a:off x="693073" y="2279931"/>
          <a:ext cx="91440" cy="258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451"/>
              </a:lnTo>
              <a:lnTo>
                <a:pt x="129997" y="2584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814DC-E6B9-3B4A-917A-AB66B0EA614B}">
      <dsp:nvSpPr>
        <dsp:cNvPr id="0" name=""/>
        <dsp:cNvSpPr/>
      </dsp:nvSpPr>
      <dsp:spPr>
        <a:xfrm>
          <a:off x="963533" y="1881018"/>
          <a:ext cx="339919" cy="117988"/>
        </a:xfrm>
        <a:custGeom>
          <a:avLst/>
          <a:gdLst/>
          <a:ahLst/>
          <a:cxnLst/>
          <a:rect l="0" t="0" r="0" b="0"/>
          <a:pathLst>
            <a:path>
              <a:moveTo>
                <a:pt x="339919" y="0"/>
              </a:moveTo>
              <a:lnTo>
                <a:pt x="339919" y="58994"/>
              </a:lnTo>
              <a:lnTo>
                <a:pt x="0" y="58994"/>
              </a:lnTo>
              <a:lnTo>
                <a:pt x="0" y="11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C1C62-83ED-5E41-A977-1F33937D187D}">
      <dsp:nvSpPr>
        <dsp:cNvPr id="0" name=""/>
        <dsp:cNvSpPr/>
      </dsp:nvSpPr>
      <dsp:spPr>
        <a:xfrm>
          <a:off x="283694" y="1881018"/>
          <a:ext cx="1019758" cy="117988"/>
        </a:xfrm>
        <a:custGeom>
          <a:avLst/>
          <a:gdLst/>
          <a:ahLst/>
          <a:cxnLst/>
          <a:rect l="0" t="0" r="0" b="0"/>
          <a:pathLst>
            <a:path>
              <a:moveTo>
                <a:pt x="1019758" y="0"/>
              </a:moveTo>
              <a:lnTo>
                <a:pt x="1019758" y="58994"/>
              </a:lnTo>
              <a:lnTo>
                <a:pt x="0" y="58994"/>
              </a:lnTo>
              <a:lnTo>
                <a:pt x="0" y="117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DCAB9-6311-E641-9371-2525656A99C2}">
      <dsp:nvSpPr>
        <dsp:cNvPr id="0" name=""/>
        <dsp:cNvSpPr/>
      </dsp:nvSpPr>
      <dsp:spPr>
        <a:xfrm>
          <a:off x="1303453" y="1482104"/>
          <a:ext cx="3399195" cy="117988"/>
        </a:xfrm>
        <a:custGeom>
          <a:avLst/>
          <a:gdLst/>
          <a:ahLst/>
          <a:cxnLst/>
          <a:rect l="0" t="0" r="0" b="0"/>
          <a:pathLst>
            <a:path>
              <a:moveTo>
                <a:pt x="3399195" y="0"/>
              </a:moveTo>
              <a:lnTo>
                <a:pt x="3399195" y="58994"/>
              </a:lnTo>
              <a:lnTo>
                <a:pt x="0" y="58994"/>
              </a:lnTo>
              <a:lnTo>
                <a:pt x="0" y="117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5B7F-0728-2843-9233-0A5A36B40FF1}">
      <dsp:nvSpPr>
        <dsp:cNvPr id="0" name=""/>
        <dsp:cNvSpPr/>
      </dsp:nvSpPr>
      <dsp:spPr>
        <a:xfrm>
          <a:off x="4421723" y="1201178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Briefkopfelement [1]</a:t>
          </a:r>
          <a:endParaRPr lang="en-US" sz="600" kern="1200" dirty="0"/>
        </a:p>
      </dsp:txBody>
      <dsp:txXfrm>
        <a:off x="4421723" y="1201178"/>
        <a:ext cx="561850" cy="280925"/>
      </dsp:txXfrm>
    </dsp:sp>
    <dsp:sp modelId="{68D8242A-EBEC-834C-BC27-526800BEA6B8}">
      <dsp:nvSpPr>
        <dsp:cNvPr id="0" name=""/>
        <dsp:cNvSpPr/>
      </dsp:nvSpPr>
      <dsp:spPr>
        <a:xfrm>
          <a:off x="1022527" y="1600092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Kontakt- information    [11]</a:t>
          </a:r>
          <a:endParaRPr lang="en-US" sz="600" kern="1200" dirty="0"/>
        </a:p>
      </dsp:txBody>
      <dsp:txXfrm>
        <a:off x="1022527" y="1600092"/>
        <a:ext cx="561850" cy="280925"/>
      </dsp:txXfrm>
    </dsp:sp>
    <dsp:sp modelId="{D964D227-56BF-6C49-AFCA-322FADB63FCD}">
      <dsp:nvSpPr>
        <dsp:cNvPr id="0" name=""/>
        <dsp:cNvSpPr/>
      </dsp:nvSpPr>
      <dsp:spPr>
        <a:xfrm>
          <a:off x="2769" y="1999006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Sender, Empfänger    [111]</a:t>
          </a:r>
          <a:endParaRPr lang="en-US" sz="600" kern="1200" dirty="0"/>
        </a:p>
      </dsp:txBody>
      <dsp:txXfrm>
        <a:off x="2769" y="1999006"/>
        <a:ext cx="561850" cy="280925"/>
      </dsp:txXfrm>
    </dsp:sp>
    <dsp:sp modelId="{C25FD720-37A0-E942-B47D-7242D572031B}">
      <dsp:nvSpPr>
        <dsp:cNvPr id="0" name=""/>
        <dsp:cNvSpPr/>
      </dsp:nvSpPr>
      <dsp:spPr>
        <a:xfrm>
          <a:off x="682608" y="1999006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Sender           [112]</a:t>
          </a:r>
          <a:endParaRPr lang="en-US" sz="600" kern="1200" dirty="0"/>
        </a:p>
      </dsp:txBody>
      <dsp:txXfrm>
        <a:off x="682608" y="1999006"/>
        <a:ext cx="561850" cy="280925"/>
      </dsp:txXfrm>
    </dsp:sp>
    <dsp:sp modelId="{88A1C966-1A90-FE49-A4B2-26C3A8AEFF9A}">
      <dsp:nvSpPr>
        <dsp:cNvPr id="0" name=""/>
        <dsp:cNvSpPr/>
      </dsp:nvSpPr>
      <dsp:spPr>
        <a:xfrm>
          <a:off x="823071" y="2397920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Sender (Institution) [1121]</a:t>
          </a:r>
          <a:endParaRPr lang="en-US" sz="600" kern="1200" dirty="0"/>
        </a:p>
      </dsp:txBody>
      <dsp:txXfrm>
        <a:off x="823071" y="2397920"/>
        <a:ext cx="561850" cy="280925"/>
      </dsp:txXfrm>
    </dsp:sp>
    <dsp:sp modelId="{48AE06FE-6724-6E46-B1A7-AE958B56B3DF}">
      <dsp:nvSpPr>
        <dsp:cNvPr id="0" name=""/>
        <dsp:cNvSpPr/>
      </dsp:nvSpPr>
      <dsp:spPr>
        <a:xfrm>
          <a:off x="823071" y="2796834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Sender (Personenname) [1122]</a:t>
          </a:r>
          <a:endParaRPr lang="en-US" sz="600" kern="1200" dirty="0"/>
        </a:p>
      </dsp:txBody>
      <dsp:txXfrm>
        <a:off x="823071" y="2796834"/>
        <a:ext cx="561850" cy="280925"/>
      </dsp:txXfrm>
    </dsp:sp>
    <dsp:sp modelId="{D7659879-EE21-BD49-A34A-CCF96CE3F546}">
      <dsp:nvSpPr>
        <dsp:cNvPr id="0" name=""/>
        <dsp:cNvSpPr/>
      </dsp:nvSpPr>
      <dsp:spPr>
        <a:xfrm>
          <a:off x="823071" y="3195748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Sender (Adresse) [1123]</a:t>
          </a:r>
          <a:endParaRPr lang="en-US" sz="600" kern="1200" dirty="0"/>
        </a:p>
      </dsp:txBody>
      <dsp:txXfrm>
        <a:off x="823071" y="3195748"/>
        <a:ext cx="561850" cy="280925"/>
      </dsp:txXfrm>
    </dsp:sp>
    <dsp:sp modelId="{DBBC5EED-1277-864A-8EA6-4B6FC19D67FF}">
      <dsp:nvSpPr>
        <dsp:cNvPr id="0" name=""/>
        <dsp:cNvSpPr/>
      </dsp:nvSpPr>
      <dsp:spPr>
        <a:xfrm>
          <a:off x="823071" y="3594661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Sender (Telefon/Fax) [1124]</a:t>
          </a:r>
          <a:endParaRPr lang="en-US" sz="600" kern="1200" dirty="0"/>
        </a:p>
      </dsp:txBody>
      <dsp:txXfrm>
        <a:off x="823071" y="3594661"/>
        <a:ext cx="561850" cy="280925"/>
      </dsp:txXfrm>
    </dsp:sp>
    <dsp:sp modelId="{8D1D6D64-E28D-8C43-86C7-BA903464FF2E}">
      <dsp:nvSpPr>
        <dsp:cNvPr id="0" name=""/>
        <dsp:cNvSpPr/>
      </dsp:nvSpPr>
      <dsp:spPr>
        <a:xfrm>
          <a:off x="823071" y="3993575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Sender (Email) [1125]</a:t>
          </a:r>
          <a:endParaRPr lang="en-US" sz="600" kern="1200" dirty="0"/>
        </a:p>
      </dsp:txBody>
      <dsp:txXfrm>
        <a:off x="823071" y="3993575"/>
        <a:ext cx="561850" cy="280925"/>
      </dsp:txXfrm>
    </dsp:sp>
    <dsp:sp modelId="{B03F07C6-5ED9-704D-B407-49075FAA833F}">
      <dsp:nvSpPr>
        <dsp:cNvPr id="0" name=""/>
        <dsp:cNvSpPr/>
      </dsp:nvSpPr>
      <dsp:spPr>
        <a:xfrm>
          <a:off x="1362447" y="1999006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Empfänger      [113]</a:t>
          </a:r>
          <a:endParaRPr lang="en-US" sz="600" kern="1200" dirty="0"/>
        </a:p>
      </dsp:txBody>
      <dsp:txXfrm>
        <a:off x="1362447" y="1999006"/>
        <a:ext cx="561850" cy="280925"/>
      </dsp:txXfrm>
    </dsp:sp>
    <dsp:sp modelId="{53C3E761-43EF-4546-8B7A-300EBFBA1D22}">
      <dsp:nvSpPr>
        <dsp:cNvPr id="0" name=""/>
        <dsp:cNvSpPr/>
      </dsp:nvSpPr>
      <dsp:spPr>
        <a:xfrm>
          <a:off x="1502910" y="2397920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Empfänger (Institution) [1131]</a:t>
          </a:r>
          <a:endParaRPr lang="en-US" sz="600" kern="1200" dirty="0"/>
        </a:p>
      </dsp:txBody>
      <dsp:txXfrm>
        <a:off x="1502910" y="2397920"/>
        <a:ext cx="561850" cy="280925"/>
      </dsp:txXfrm>
    </dsp:sp>
    <dsp:sp modelId="{A9556DC1-346F-0F43-A449-561A045C68D1}">
      <dsp:nvSpPr>
        <dsp:cNvPr id="0" name=""/>
        <dsp:cNvSpPr/>
      </dsp:nvSpPr>
      <dsp:spPr>
        <a:xfrm>
          <a:off x="1502910" y="2796834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Empfänger (Personenname) [1132]</a:t>
          </a:r>
          <a:endParaRPr lang="en-US" sz="600" kern="1200" dirty="0"/>
        </a:p>
      </dsp:txBody>
      <dsp:txXfrm>
        <a:off x="1502910" y="2796834"/>
        <a:ext cx="561850" cy="280925"/>
      </dsp:txXfrm>
    </dsp:sp>
    <dsp:sp modelId="{E82E3C91-FD34-6D44-82FF-60FB71BE57F2}">
      <dsp:nvSpPr>
        <dsp:cNvPr id="0" name=""/>
        <dsp:cNvSpPr/>
      </dsp:nvSpPr>
      <dsp:spPr>
        <a:xfrm>
          <a:off x="1502910" y="3195748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Empfänger (Adresse)      [1133]</a:t>
          </a:r>
          <a:endParaRPr lang="en-US" sz="600" kern="1200" dirty="0"/>
        </a:p>
      </dsp:txBody>
      <dsp:txXfrm>
        <a:off x="1502910" y="3195748"/>
        <a:ext cx="561850" cy="280925"/>
      </dsp:txXfrm>
    </dsp:sp>
    <dsp:sp modelId="{A7DEEA44-3136-F342-88CB-739A2478184E}">
      <dsp:nvSpPr>
        <dsp:cNvPr id="0" name=""/>
        <dsp:cNvSpPr/>
      </dsp:nvSpPr>
      <dsp:spPr>
        <a:xfrm>
          <a:off x="1502910" y="3594661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Empfänger (Telefon/Fax) [1134] </a:t>
          </a:r>
          <a:endParaRPr lang="en-US" sz="600" kern="1200" dirty="0"/>
        </a:p>
      </dsp:txBody>
      <dsp:txXfrm>
        <a:off x="1502910" y="3594661"/>
        <a:ext cx="561850" cy="280925"/>
      </dsp:txXfrm>
    </dsp:sp>
    <dsp:sp modelId="{5DF4A77B-8422-5547-91EC-699DD581728B}">
      <dsp:nvSpPr>
        <dsp:cNvPr id="0" name=""/>
        <dsp:cNvSpPr/>
      </dsp:nvSpPr>
      <dsp:spPr>
        <a:xfrm>
          <a:off x="1502910" y="3993575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Empfänger (Email)        [1135]</a:t>
          </a:r>
          <a:endParaRPr lang="en-US" sz="600" kern="1200" dirty="0"/>
        </a:p>
      </dsp:txBody>
      <dsp:txXfrm>
        <a:off x="1502910" y="3993575"/>
        <a:ext cx="561850" cy="280925"/>
      </dsp:txXfrm>
    </dsp:sp>
    <dsp:sp modelId="{FDA7E722-46E4-064B-B5EE-F15FE3479036}">
      <dsp:nvSpPr>
        <dsp:cNvPr id="0" name=""/>
        <dsp:cNvSpPr/>
      </dsp:nvSpPr>
      <dsp:spPr>
        <a:xfrm>
          <a:off x="2042286" y="1999006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Dritte Partei [114]</a:t>
          </a:r>
          <a:endParaRPr lang="en-US" sz="600" kern="1200" dirty="0"/>
        </a:p>
      </dsp:txBody>
      <dsp:txXfrm>
        <a:off x="2042286" y="1999006"/>
        <a:ext cx="561850" cy="280925"/>
      </dsp:txXfrm>
    </dsp:sp>
    <dsp:sp modelId="{4B622905-EF5F-8442-A57D-3BAC782AD20E}">
      <dsp:nvSpPr>
        <dsp:cNvPr id="0" name=""/>
        <dsp:cNvSpPr/>
      </dsp:nvSpPr>
      <dsp:spPr>
        <a:xfrm>
          <a:off x="2182749" y="2397920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Dritte Partei (Institution) [1141]</a:t>
          </a:r>
          <a:endParaRPr lang="en-US" sz="600" kern="1200" dirty="0"/>
        </a:p>
      </dsp:txBody>
      <dsp:txXfrm>
        <a:off x="2182749" y="2397920"/>
        <a:ext cx="561850" cy="280925"/>
      </dsp:txXfrm>
    </dsp:sp>
    <dsp:sp modelId="{73152C16-47E1-AF42-B338-EA0F627124CF}">
      <dsp:nvSpPr>
        <dsp:cNvPr id="0" name=""/>
        <dsp:cNvSpPr/>
      </dsp:nvSpPr>
      <dsp:spPr>
        <a:xfrm>
          <a:off x="2182749" y="2796834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Dritte Partei (Personenname) [1142]</a:t>
          </a:r>
          <a:endParaRPr lang="en-US" sz="600" kern="1200" dirty="0"/>
        </a:p>
      </dsp:txBody>
      <dsp:txXfrm>
        <a:off x="2182749" y="2796834"/>
        <a:ext cx="561850" cy="280925"/>
      </dsp:txXfrm>
    </dsp:sp>
    <dsp:sp modelId="{CC7FC80E-C6BB-4F4C-A07B-DDB3629E4FDB}">
      <dsp:nvSpPr>
        <dsp:cNvPr id="0" name=""/>
        <dsp:cNvSpPr/>
      </dsp:nvSpPr>
      <dsp:spPr>
        <a:xfrm>
          <a:off x="2182749" y="3195748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Dritte Partei (Adresse)     [1143]</a:t>
          </a:r>
          <a:endParaRPr lang="en-US" sz="600" kern="1200" dirty="0"/>
        </a:p>
      </dsp:txBody>
      <dsp:txXfrm>
        <a:off x="2182749" y="3195748"/>
        <a:ext cx="561850" cy="280925"/>
      </dsp:txXfrm>
    </dsp:sp>
    <dsp:sp modelId="{AE66CB1E-DD41-634D-A132-D91006D6AB03}">
      <dsp:nvSpPr>
        <dsp:cNvPr id="0" name=""/>
        <dsp:cNvSpPr/>
      </dsp:nvSpPr>
      <dsp:spPr>
        <a:xfrm>
          <a:off x="2182749" y="3594661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Dritte Partei (</a:t>
          </a:r>
          <a:r>
            <a:rPr lang="en-US" sz="600" kern="1200" dirty="0" err="1" smtClean="0"/>
            <a:t>Telefon</a:t>
          </a:r>
          <a:r>
            <a:rPr lang="en-US" sz="600" kern="1200" dirty="0" smtClean="0"/>
            <a:t>/Fax) [1144] </a:t>
          </a:r>
          <a:endParaRPr lang="en-US" sz="600" kern="1200" dirty="0"/>
        </a:p>
      </dsp:txBody>
      <dsp:txXfrm>
        <a:off x="2182749" y="3594661"/>
        <a:ext cx="561850" cy="280925"/>
      </dsp:txXfrm>
    </dsp:sp>
    <dsp:sp modelId="{BBF36443-A7DA-894F-BA0A-CFE41FE601EA}">
      <dsp:nvSpPr>
        <dsp:cNvPr id="0" name=""/>
        <dsp:cNvSpPr/>
      </dsp:nvSpPr>
      <dsp:spPr>
        <a:xfrm>
          <a:off x="2182749" y="3993575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Dritte Partei (Email)        [1145]</a:t>
          </a:r>
          <a:endParaRPr lang="en-US" sz="600" kern="1200" dirty="0"/>
        </a:p>
      </dsp:txBody>
      <dsp:txXfrm>
        <a:off x="2182749" y="3993575"/>
        <a:ext cx="561850" cy="280925"/>
      </dsp:txXfrm>
    </dsp:sp>
    <dsp:sp modelId="{A62A9869-D295-174B-9997-DC714538F8CD}">
      <dsp:nvSpPr>
        <dsp:cNvPr id="0" name=""/>
        <dsp:cNvSpPr/>
      </dsp:nvSpPr>
      <dsp:spPr>
        <a:xfrm>
          <a:off x="3401964" y="1600092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Datum etc.      [12]</a:t>
          </a:r>
          <a:endParaRPr lang="en-US" sz="600" kern="1200" dirty="0"/>
        </a:p>
      </dsp:txBody>
      <dsp:txXfrm>
        <a:off x="3401964" y="1600092"/>
        <a:ext cx="561850" cy="280925"/>
      </dsp:txXfrm>
    </dsp:sp>
    <dsp:sp modelId="{18F133EE-5A30-9D4F-A9F4-20ECCA44DA12}">
      <dsp:nvSpPr>
        <dsp:cNvPr id="0" name=""/>
        <dsp:cNvSpPr/>
      </dsp:nvSpPr>
      <dsp:spPr>
        <a:xfrm>
          <a:off x="2722125" y="1999006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Datum           [121]</a:t>
          </a:r>
          <a:endParaRPr lang="en-US" sz="600" kern="1200" dirty="0"/>
        </a:p>
      </dsp:txBody>
      <dsp:txXfrm>
        <a:off x="2722125" y="1999006"/>
        <a:ext cx="561850" cy="280925"/>
      </dsp:txXfrm>
    </dsp:sp>
    <dsp:sp modelId="{D28F7E55-7AF1-4712-835A-2B414229FB09}">
      <dsp:nvSpPr>
        <dsp:cNvPr id="0" name=""/>
        <dsp:cNvSpPr/>
      </dsp:nvSpPr>
      <dsp:spPr>
        <a:xfrm>
          <a:off x="2862588" y="2397920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Sendedatum [1211]</a:t>
          </a:r>
          <a:endParaRPr lang="en-US" sz="600" kern="1200" dirty="0"/>
        </a:p>
      </dsp:txBody>
      <dsp:txXfrm>
        <a:off x="2862588" y="2397920"/>
        <a:ext cx="561850" cy="280925"/>
      </dsp:txXfrm>
    </dsp:sp>
    <dsp:sp modelId="{9F9B6CA7-0A65-DE4D-A923-DAA112C2E211}">
      <dsp:nvSpPr>
        <dsp:cNvPr id="0" name=""/>
        <dsp:cNvSpPr/>
      </dsp:nvSpPr>
      <dsp:spPr>
        <a:xfrm>
          <a:off x="2862588" y="2796834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Empfangsdatum [1212]</a:t>
          </a:r>
          <a:endParaRPr lang="en-US" sz="600" kern="1200" dirty="0"/>
        </a:p>
      </dsp:txBody>
      <dsp:txXfrm>
        <a:off x="2862588" y="2796834"/>
        <a:ext cx="561850" cy="280925"/>
      </dsp:txXfrm>
    </dsp:sp>
    <dsp:sp modelId="{AEB12696-2561-9D4C-812F-567F5E9AAB82}">
      <dsp:nvSpPr>
        <dsp:cNvPr id="0" name=""/>
        <dsp:cNvSpPr/>
      </dsp:nvSpPr>
      <dsp:spPr>
        <a:xfrm>
          <a:off x="2862588" y="3195748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Gelesen (Datum) [1213]</a:t>
          </a:r>
          <a:endParaRPr lang="en-US" sz="600" kern="1200" dirty="0"/>
        </a:p>
      </dsp:txBody>
      <dsp:txXfrm>
        <a:off x="2862588" y="3195748"/>
        <a:ext cx="561850" cy="280925"/>
      </dsp:txXfrm>
    </dsp:sp>
    <dsp:sp modelId="{FA19391D-F9D8-2246-89EB-6DBFBE874373}">
      <dsp:nvSpPr>
        <dsp:cNvPr id="0" name=""/>
        <dsp:cNvSpPr/>
      </dsp:nvSpPr>
      <dsp:spPr>
        <a:xfrm>
          <a:off x="2862588" y="3594661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Weitergeleitet (Datum)       [1214]</a:t>
          </a:r>
          <a:endParaRPr lang="en-US" sz="600" kern="1200" dirty="0"/>
        </a:p>
      </dsp:txBody>
      <dsp:txXfrm>
        <a:off x="2862588" y="3594661"/>
        <a:ext cx="561850" cy="280925"/>
      </dsp:txXfrm>
    </dsp:sp>
    <dsp:sp modelId="{FCB5B16A-7302-B043-9A99-C9A1BC446184}">
      <dsp:nvSpPr>
        <dsp:cNvPr id="0" name=""/>
        <dsp:cNvSpPr/>
      </dsp:nvSpPr>
      <dsp:spPr>
        <a:xfrm>
          <a:off x="2862588" y="3993575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Deadline / Rückantwort (Datum) [1215]</a:t>
          </a:r>
          <a:endParaRPr lang="en-US" sz="600" kern="1200" dirty="0"/>
        </a:p>
      </dsp:txBody>
      <dsp:txXfrm>
        <a:off x="2862588" y="3993575"/>
        <a:ext cx="561850" cy="280925"/>
      </dsp:txXfrm>
    </dsp:sp>
    <dsp:sp modelId="{894066F4-C13C-E14B-B565-9B5A0D10E28B}">
      <dsp:nvSpPr>
        <dsp:cNvPr id="0" name=""/>
        <dsp:cNvSpPr/>
      </dsp:nvSpPr>
      <dsp:spPr>
        <a:xfrm>
          <a:off x="3401964" y="1999006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Datum, Ort   [122]</a:t>
          </a:r>
          <a:endParaRPr lang="en-US" sz="600" kern="1200" dirty="0"/>
        </a:p>
      </dsp:txBody>
      <dsp:txXfrm>
        <a:off x="3401964" y="1999006"/>
        <a:ext cx="561850" cy="280925"/>
      </dsp:txXfrm>
    </dsp:sp>
    <dsp:sp modelId="{11096D8F-7EDD-A94B-BA7F-4842FD558CE9}">
      <dsp:nvSpPr>
        <dsp:cNvPr id="0" name=""/>
        <dsp:cNvSpPr/>
      </dsp:nvSpPr>
      <dsp:spPr>
        <a:xfrm>
          <a:off x="4081803" y="1999006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Datum, Aktenzeichen [123]</a:t>
          </a:r>
          <a:endParaRPr lang="en-US" sz="600" kern="1200" dirty="0"/>
        </a:p>
      </dsp:txBody>
      <dsp:txXfrm>
        <a:off x="4081803" y="1999006"/>
        <a:ext cx="561850" cy="280925"/>
      </dsp:txXfrm>
    </dsp:sp>
    <dsp:sp modelId="{013E3329-4A28-064B-B646-3CC5643C9521}">
      <dsp:nvSpPr>
        <dsp:cNvPr id="0" name=""/>
        <dsp:cNvSpPr/>
      </dsp:nvSpPr>
      <dsp:spPr>
        <a:xfrm>
          <a:off x="4081803" y="1600092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Ort                    [13]</a:t>
          </a:r>
          <a:endParaRPr lang="en-US" sz="600" kern="1200" dirty="0"/>
        </a:p>
      </dsp:txBody>
      <dsp:txXfrm>
        <a:off x="4081803" y="1600092"/>
        <a:ext cx="561850" cy="280925"/>
      </dsp:txXfrm>
    </dsp:sp>
    <dsp:sp modelId="{6D1CC756-7DBF-9442-BBB9-863D2FAFC628}">
      <dsp:nvSpPr>
        <dsp:cNvPr id="0" name=""/>
        <dsp:cNvSpPr/>
      </dsp:nvSpPr>
      <dsp:spPr>
        <a:xfrm>
          <a:off x="5441481" y="1600092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Inhalt               [14]</a:t>
          </a:r>
          <a:endParaRPr lang="en-US" sz="600" kern="1200" dirty="0"/>
        </a:p>
      </dsp:txBody>
      <dsp:txXfrm>
        <a:off x="5441481" y="1600092"/>
        <a:ext cx="561850" cy="280925"/>
      </dsp:txXfrm>
    </dsp:sp>
    <dsp:sp modelId="{B1D5ADD9-A546-E141-8EEB-DC4002B0E27A}">
      <dsp:nvSpPr>
        <dsp:cNvPr id="0" name=""/>
        <dsp:cNvSpPr/>
      </dsp:nvSpPr>
      <dsp:spPr>
        <a:xfrm>
          <a:off x="4761642" y="1999006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Betreff, Bezug [141]</a:t>
          </a:r>
          <a:endParaRPr lang="en-US" sz="600" kern="1200" dirty="0"/>
        </a:p>
      </dsp:txBody>
      <dsp:txXfrm>
        <a:off x="4761642" y="1999006"/>
        <a:ext cx="561850" cy="280925"/>
      </dsp:txXfrm>
    </dsp:sp>
    <dsp:sp modelId="{01554D29-AA93-0B47-B07B-EC7F615CD820}">
      <dsp:nvSpPr>
        <dsp:cNvPr id="0" name=""/>
        <dsp:cNvSpPr/>
      </dsp:nvSpPr>
      <dsp:spPr>
        <a:xfrm>
          <a:off x="4902105" y="2397920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Betreff(zeile) [1411]</a:t>
          </a:r>
          <a:endParaRPr lang="en-US" sz="600" kern="1200" dirty="0"/>
        </a:p>
      </dsp:txBody>
      <dsp:txXfrm>
        <a:off x="4902105" y="2397920"/>
        <a:ext cx="561850" cy="280925"/>
      </dsp:txXfrm>
    </dsp:sp>
    <dsp:sp modelId="{8225CD04-3257-9947-87E9-4CB0082548F1}">
      <dsp:nvSpPr>
        <dsp:cNvPr id="0" name=""/>
        <dsp:cNvSpPr/>
      </dsp:nvSpPr>
      <dsp:spPr>
        <a:xfrm>
          <a:off x="4902105" y="2796834"/>
          <a:ext cx="561850" cy="395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Bezug auf vorherige Kommunikation [1412]</a:t>
          </a:r>
          <a:endParaRPr lang="en-US" sz="600" kern="1200" dirty="0"/>
        </a:p>
      </dsp:txBody>
      <dsp:txXfrm>
        <a:off x="4902105" y="2796834"/>
        <a:ext cx="561850" cy="395320"/>
      </dsp:txXfrm>
    </dsp:sp>
    <dsp:sp modelId="{F4492D31-06E1-4E42-AD4A-20BA680106D7}">
      <dsp:nvSpPr>
        <dsp:cNvPr id="0" name=""/>
        <dsp:cNvSpPr/>
      </dsp:nvSpPr>
      <dsp:spPr>
        <a:xfrm>
          <a:off x="5441481" y="1999006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(Haupt-) Text [142]</a:t>
          </a:r>
          <a:endParaRPr lang="en-US" sz="600" kern="1200" dirty="0"/>
        </a:p>
      </dsp:txBody>
      <dsp:txXfrm>
        <a:off x="5441481" y="1999006"/>
        <a:ext cx="561850" cy="280925"/>
      </dsp:txXfrm>
    </dsp:sp>
    <dsp:sp modelId="{FBD450F9-FD4E-234C-A08F-F55E39AAA9AF}">
      <dsp:nvSpPr>
        <dsp:cNvPr id="0" name=""/>
        <dsp:cNvSpPr/>
      </dsp:nvSpPr>
      <dsp:spPr>
        <a:xfrm>
          <a:off x="6121320" y="1999006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Anhangszeile [143]</a:t>
          </a:r>
        </a:p>
      </dsp:txBody>
      <dsp:txXfrm>
        <a:off x="6121320" y="1999006"/>
        <a:ext cx="561850" cy="280925"/>
      </dsp:txXfrm>
    </dsp:sp>
    <dsp:sp modelId="{79D6303D-D86F-C144-9B03-B27ECE9E9768}">
      <dsp:nvSpPr>
        <dsp:cNvPr id="0" name=""/>
        <dsp:cNvSpPr/>
      </dsp:nvSpPr>
      <dsp:spPr>
        <a:xfrm>
          <a:off x="6660697" y="1600092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Zeichen / Anmerkungen [15]</a:t>
          </a:r>
        </a:p>
      </dsp:txBody>
      <dsp:txXfrm>
        <a:off x="6660697" y="1600092"/>
        <a:ext cx="561850" cy="280925"/>
      </dsp:txXfrm>
    </dsp:sp>
    <dsp:sp modelId="{9F4E9602-3F5B-A84B-AB0E-D902E774C227}">
      <dsp:nvSpPr>
        <dsp:cNvPr id="0" name=""/>
        <dsp:cNvSpPr/>
      </dsp:nvSpPr>
      <dsp:spPr>
        <a:xfrm>
          <a:off x="6801160" y="1999006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Aktenzeichen [151]</a:t>
          </a:r>
        </a:p>
      </dsp:txBody>
      <dsp:txXfrm>
        <a:off x="6801160" y="1999006"/>
        <a:ext cx="561850" cy="280925"/>
      </dsp:txXfrm>
    </dsp:sp>
    <dsp:sp modelId="{A1C1FDC0-A92E-134E-BCA4-0549EBC9F8E9}">
      <dsp:nvSpPr>
        <dsp:cNvPr id="0" name=""/>
        <dsp:cNvSpPr/>
      </dsp:nvSpPr>
      <dsp:spPr>
        <a:xfrm>
          <a:off x="6801160" y="2397920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Dokumenten- status            [152]</a:t>
          </a:r>
        </a:p>
      </dsp:txBody>
      <dsp:txXfrm>
        <a:off x="6801160" y="2397920"/>
        <a:ext cx="561850" cy="280925"/>
      </dsp:txXfrm>
    </dsp:sp>
    <dsp:sp modelId="{B00F9C76-4FB8-E14E-8FCB-58D202AFDE73}">
      <dsp:nvSpPr>
        <dsp:cNvPr id="0" name=""/>
        <dsp:cNvSpPr/>
      </dsp:nvSpPr>
      <dsp:spPr>
        <a:xfrm>
          <a:off x="6801160" y="2796834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Sendeweg     [153]</a:t>
          </a:r>
        </a:p>
      </dsp:txBody>
      <dsp:txXfrm>
        <a:off x="6801160" y="2796834"/>
        <a:ext cx="561850" cy="280925"/>
      </dsp:txXfrm>
    </dsp:sp>
    <dsp:sp modelId="{E9794DA0-CD30-074F-B9E7-BA1DA063E115}">
      <dsp:nvSpPr>
        <dsp:cNvPr id="0" name=""/>
        <dsp:cNvSpPr/>
      </dsp:nvSpPr>
      <dsp:spPr>
        <a:xfrm>
          <a:off x="6801160" y="3195748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Seitenzahl     [154]</a:t>
          </a:r>
        </a:p>
      </dsp:txBody>
      <dsp:txXfrm>
        <a:off x="6801160" y="3195748"/>
        <a:ext cx="561850" cy="280925"/>
      </dsp:txXfrm>
    </dsp:sp>
    <dsp:sp modelId="{9AE37012-6A5A-3B43-8A2D-7649767DEB26}">
      <dsp:nvSpPr>
        <dsp:cNvPr id="0" name=""/>
        <dsp:cNvSpPr/>
      </dsp:nvSpPr>
      <dsp:spPr>
        <a:xfrm>
          <a:off x="7820918" y="1600092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 Gruß                [16]</a:t>
          </a:r>
        </a:p>
      </dsp:txBody>
      <dsp:txXfrm>
        <a:off x="7820918" y="1600092"/>
        <a:ext cx="561850" cy="280925"/>
      </dsp:txXfrm>
    </dsp:sp>
    <dsp:sp modelId="{68258C23-A2A3-1640-907C-4D483B70C8BC}">
      <dsp:nvSpPr>
        <dsp:cNvPr id="0" name=""/>
        <dsp:cNvSpPr/>
      </dsp:nvSpPr>
      <dsp:spPr>
        <a:xfrm>
          <a:off x="7480999" y="1999006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Begrüßung (Anfang)         [161]</a:t>
          </a:r>
        </a:p>
      </dsp:txBody>
      <dsp:txXfrm>
        <a:off x="7480999" y="1999006"/>
        <a:ext cx="561850" cy="280925"/>
      </dsp:txXfrm>
    </dsp:sp>
    <dsp:sp modelId="{6980D951-5B70-3142-B07B-9A90C9D70EB0}">
      <dsp:nvSpPr>
        <dsp:cNvPr id="0" name=""/>
        <dsp:cNvSpPr/>
      </dsp:nvSpPr>
      <dsp:spPr>
        <a:xfrm>
          <a:off x="7621461" y="2397920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Generische Begrüßung [1611]</a:t>
          </a:r>
        </a:p>
      </dsp:txBody>
      <dsp:txXfrm>
        <a:off x="7621461" y="2397920"/>
        <a:ext cx="561850" cy="280925"/>
      </dsp:txXfrm>
    </dsp:sp>
    <dsp:sp modelId="{B6D4DECC-B40A-DA49-8329-4F81540DFC8B}">
      <dsp:nvSpPr>
        <dsp:cNvPr id="0" name=""/>
        <dsp:cNvSpPr/>
      </dsp:nvSpPr>
      <dsp:spPr>
        <a:xfrm>
          <a:off x="7621461" y="2796834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Begrüßung, Name           [1612]</a:t>
          </a:r>
        </a:p>
      </dsp:txBody>
      <dsp:txXfrm>
        <a:off x="7621461" y="2796834"/>
        <a:ext cx="561850" cy="280925"/>
      </dsp:txXfrm>
    </dsp:sp>
    <dsp:sp modelId="{37434863-238A-7440-A2A9-BC399ED92A4F}">
      <dsp:nvSpPr>
        <dsp:cNvPr id="0" name=""/>
        <dsp:cNvSpPr/>
      </dsp:nvSpPr>
      <dsp:spPr>
        <a:xfrm>
          <a:off x="8160838" y="1999006"/>
          <a:ext cx="561850" cy="280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Schlussformel [162]</a:t>
          </a:r>
        </a:p>
      </dsp:txBody>
      <dsp:txXfrm>
        <a:off x="8160838" y="1999006"/>
        <a:ext cx="561850" cy="280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2803D-7E99-9C46-88F7-C68E5C7EE13B}">
      <dsp:nvSpPr>
        <dsp:cNvPr id="0" name=""/>
        <dsp:cNvSpPr/>
      </dsp:nvSpPr>
      <dsp:spPr>
        <a:xfrm>
          <a:off x="4660842" y="802455"/>
          <a:ext cx="196675" cy="114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33"/>
              </a:lnTo>
              <a:lnTo>
                <a:pt x="196675" y="46833"/>
              </a:lnTo>
              <a:lnTo>
                <a:pt x="196675" y="114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EB4CB-C748-0A49-BEE7-51D3D6E245C2}">
      <dsp:nvSpPr>
        <dsp:cNvPr id="0" name=""/>
        <dsp:cNvSpPr/>
      </dsp:nvSpPr>
      <dsp:spPr>
        <a:xfrm>
          <a:off x="4265595" y="1147276"/>
          <a:ext cx="91440" cy="346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003"/>
              </a:lnTo>
              <a:lnTo>
                <a:pt x="90420" y="346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552BA-8680-B943-B76D-EB881687D874}">
      <dsp:nvSpPr>
        <dsp:cNvPr id="0" name=""/>
        <dsp:cNvSpPr/>
      </dsp:nvSpPr>
      <dsp:spPr>
        <a:xfrm>
          <a:off x="4265595" y="1147276"/>
          <a:ext cx="91440" cy="1154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5403"/>
              </a:lnTo>
              <a:lnTo>
                <a:pt x="90440" y="1154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DDC93-700C-6141-B76F-97C0429B5C49}">
      <dsp:nvSpPr>
        <dsp:cNvPr id="0" name=""/>
        <dsp:cNvSpPr/>
      </dsp:nvSpPr>
      <dsp:spPr>
        <a:xfrm>
          <a:off x="4467301" y="802455"/>
          <a:ext cx="193540" cy="114420"/>
        </a:xfrm>
        <a:custGeom>
          <a:avLst/>
          <a:gdLst/>
          <a:ahLst/>
          <a:cxnLst/>
          <a:rect l="0" t="0" r="0" b="0"/>
          <a:pathLst>
            <a:path>
              <a:moveTo>
                <a:pt x="193540" y="0"/>
              </a:moveTo>
              <a:lnTo>
                <a:pt x="193540" y="46833"/>
              </a:lnTo>
              <a:lnTo>
                <a:pt x="0" y="46833"/>
              </a:lnTo>
              <a:lnTo>
                <a:pt x="0" y="1144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B7BEB-B531-EB42-A1C5-2F1BB10C5927}">
      <dsp:nvSpPr>
        <dsp:cNvPr id="0" name=""/>
        <dsp:cNvSpPr/>
      </dsp:nvSpPr>
      <dsp:spPr>
        <a:xfrm>
          <a:off x="2596692" y="467772"/>
          <a:ext cx="2064150" cy="104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96"/>
              </a:lnTo>
              <a:lnTo>
                <a:pt x="2064150" y="36696"/>
              </a:lnTo>
              <a:lnTo>
                <a:pt x="2064150" y="104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A8F23-306C-334C-98FA-7E5D188F2694}">
      <dsp:nvSpPr>
        <dsp:cNvPr id="0" name=""/>
        <dsp:cNvSpPr/>
      </dsp:nvSpPr>
      <dsp:spPr>
        <a:xfrm>
          <a:off x="3793691" y="802458"/>
          <a:ext cx="91440" cy="9214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1418"/>
              </a:lnTo>
              <a:lnTo>
                <a:pt x="85057" y="921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F6ABD-F002-1B4F-8845-1287D7763972}">
      <dsp:nvSpPr>
        <dsp:cNvPr id="0" name=""/>
        <dsp:cNvSpPr/>
      </dsp:nvSpPr>
      <dsp:spPr>
        <a:xfrm>
          <a:off x="3793691" y="802458"/>
          <a:ext cx="91440" cy="6908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0815"/>
              </a:lnTo>
              <a:lnTo>
                <a:pt x="85057" y="6908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5B34A-7EEB-1549-98FD-8FFAADFEEB63}">
      <dsp:nvSpPr>
        <dsp:cNvPr id="0" name=""/>
        <dsp:cNvSpPr/>
      </dsp:nvSpPr>
      <dsp:spPr>
        <a:xfrm>
          <a:off x="3793691" y="802458"/>
          <a:ext cx="91440" cy="4602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211"/>
              </a:lnTo>
              <a:lnTo>
                <a:pt x="85064" y="4602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FF483-7E9E-2145-90A0-3F8F752B00D0}">
      <dsp:nvSpPr>
        <dsp:cNvPr id="0" name=""/>
        <dsp:cNvSpPr/>
      </dsp:nvSpPr>
      <dsp:spPr>
        <a:xfrm>
          <a:off x="3793691" y="802458"/>
          <a:ext cx="91440" cy="2296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607"/>
              </a:lnTo>
              <a:lnTo>
                <a:pt x="85064" y="2296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AEA47-9732-4F41-9ADA-DCF7AFC441B0}">
      <dsp:nvSpPr>
        <dsp:cNvPr id="0" name=""/>
        <dsp:cNvSpPr/>
      </dsp:nvSpPr>
      <dsp:spPr>
        <a:xfrm>
          <a:off x="2596692" y="467772"/>
          <a:ext cx="1384523" cy="104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99"/>
              </a:lnTo>
              <a:lnTo>
                <a:pt x="1384523" y="36699"/>
              </a:lnTo>
              <a:lnTo>
                <a:pt x="1384523" y="1042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4A3BF-9CA4-354E-B200-20FF5309BE20}">
      <dsp:nvSpPr>
        <dsp:cNvPr id="0" name=""/>
        <dsp:cNvSpPr/>
      </dsp:nvSpPr>
      <dsp:spPr>
        <a:xfrm>
          <a:off x="3220717" y="805918"/>
          <a:ext cx="386701" cy="107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98"/>
              </a:lnTo>
              <a:lnTo>
                <a:pt x="386701" y="39898"/>
              </a:lnTo>
              <a:lnTo>
                <a:pt x="386701" y="1074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5467C-86D4-4245-AA31-1D1B5A16B202}">
      <dsp:nvSpPr>
        <dsp:cNvPr id="0" name=""/>
        <dsp:cNvSpPr/>
      </dsp:nvSpPr>
      <dsp:spPr>
        <a:xfrm>
          <a:off x="3015548" y="1143807"/>
          <a:ext cx="91440" cy="346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007"/>
              </a:lnTo>
              <a:lnTo>
                <a:pt x="90382" y="346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D8696-EC13-4FCB-AD0C-8DF9BFA8AA97}">
      <dsp:nvSpPr>
        <dsp:cNvPr id="0" name=""/>
        <dsp:cNvSpPr/>
      </dsp:nvSpPr>
      <dsp:spPr>
        <a:xfrm>
          <a:off x="3015548" y="1143807"/>
          <a:ext cx="91440" cy="1154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5403"/>
              </a:lnTo>
              <a:lnTo>
                <a:pt x="90382" y="1154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67F60-6414-8443-9E2A-E31F02C15AEB}">
      <dsp:nvSpPr>
        <dsp:cNvPr id="0" name=""/>
        <dsp:cNvSpPr/>
      </dsp:nvSpPr>
      <dsp:spPr>
        <a:xfrm>
          <a:off x="3171534" y="805918"/>
          <a:ext cx="91440" cy="107487"/>
        </a:xfrm>
        <a:custGeom>
          <a:avLst/>
          <a:gdLst/>
          <a:ahLst/>
          <a:cxnLst/>
          <a:rect l="0" t="0" r="0" b="0"/>
          <a:pathLst>
            <a:path>
              <a:moveTo>
                <a:pt x="49182" y="0"/>
              </a:moveTo>
              <a:lnTo>
                <a:pt x="49182" y="39901"/>
              </a:lnTo>
              <a:lnTo>
                <a:pt x="45720" y="39901"/>
              </a:lnTo>
              <a:lnTo>
                <a:pt x="45720" y="1074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CE3F8-FE05-7E45-93CC-A307F09599ED}">
      <dsp:nvSpPr>
        <dsp:cNvPr id="0" name=""/>
        <dsp:cNvSpPr/>
      </dsp:nvSpPr>
      <dsp:spPr>
        <a:xfrm>
          <a:off x="2827083" y="805918"/>
          <a:ext cx="393634" cy="107487"/>
        </a:xfrm>
        <a:custGeom>
          <a:avLst/>
          <a:gdLst/>
          <a:ahLst/>
          <a:cxnLst/>
          <a:rect l="0" t="0" r="0" b="0"/>
          <a:pathLst>
            <a:path>
              <a:moveTo>
                <a:pt x="393634" y="0"/>
              </a:moveTo>
              <a:lnTo>
                <a:pt x="393634" y="39901"/>
              </a:lnTo>
              <a:lnTo>
                <a:pt x="0" y="39901"/>
              </a:lnTo>
              <a:lnTo>
                <a:pt x="0" y="1074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C97DF-4F40-8A47-9551-DF913D0D44DA}">
      <dsp:nvSpPr>
        <dsp:cNvPr id="0" name=""/>
        <dsp:cNvSpPr/>
      </dsp:nvSpPr>
      <dsp:spPr>
        <a:xfrm>
          <a:off x="2596692" y="467772"/>
          <a:ext cx="624025" cy="10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59"/>
              </a:lnTo>
              <a:lnTo>
                <a:pt x="624025" y="40159"/>
              </a:lnTo>
              <a:lnTo>
                <a:pt x="624025" y="1077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B5BBB-533C-3F43-A66C-70E45BDE5433}">
      <dsp:nvSpPr>
        <dsp:cNvPr id="0" name=""/>
        <dsp:cNvSpPr/>
      </dsp:nvSpPr>
      <dsp:spPr>
        <a:xfrm>
          <a:off x="2549453" y="467772"/>
          <a:ext cx="91440" cy="104285"/>
        </a:xfrm>
        <a:custGeom>
          <a:avLst/>
          <a:gdLst/>
          <a:ahLst/>
          <a:cxnLst/>
          <a:rect l="0" t="0" r="0" b="0"/>
          <a:pathLst>
            <a:path>
              <a:moveTo>
                <a:pt x="47239" y="0"/>
              </a:moveTo>
              <a:lnTo>
                <a:pt x="47239" y="36699"/>
              </a:lnTo>
              <a:lnTo>
                <a:pt x="45720" y="36699"/>
              </a:lnTo>
              <a:lnTo>
                <a:pt x="45720" y="1042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F8641-62AA-B847-9349-B8027C381F3C}">
      <dsp:nvSpPr>
        <dsp:cNvPr id="0" name=""/>
        <dsp:cNvSpPr/>
      </dsp:nvSpPr>
      <dsp:spPr>
        <a:xfrm>
          <a:off x="2046670" y="802465"/>
          <a:ext cx="390190" cy="110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58"/>
              </a:lnTo>
              <a:lnTo>
                <a:pt x="390190" y="43358"/>
              </a:lnTo>
              <a:lnTo>
                <a:pt x="390190" y="1109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2A458-E319-A942-AE4C-21F06B0969C5}">
      <dsp:nvSpPr>
        <dsp:cNvPr id="0" name=""/>
        <dsp:cNvSpPr/>
      </dsp:nvSpPr>
      <dsp:spPr>
        <a:xfrm>
          <a:off x="2000950" y="802465"/>
          <a:ext cx="91440" cy="1109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358"/>
              </a:lnTo>
              <a:lnTo>
                <a:pt x="45745" y="43358"/>
              </a:lnTo>
              <a:lnTo>
                <a:pt x="45745" y="1109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A4EFB-8806-FA41-B532-7F4F34D9B045}">
      <dsp:nvSpPr>
        <dsp:cNvPr id="0" name=""/>
        <dsp:cNvSpPr/>
      </dsp:nvSpPr>
      <dsp:spPr>
        <a:xfrm>
          <a:off x="1454908" y="1143810"/>
          <a:ext cx="91440" cy="346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010"/>
              </a:lnTo>
              <a:lnTo>
                <a:pt x="90279" y="346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F575B-7A07-4B22-B30C-55EDBF09B77F}">
      <dsp:nvSpPr>
        <dsp:cNvPr id="0" name=""/>
        <dsp:cNvSpPr/>
      </dsp:nvSpPr>
      <dsp:spPr>
        <a:xfrm>
          <a:off x="1454908" y="1143810"/>
          <a:ext cx="91440" cy="1154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5403"/>
              </a:lnTo>
              <a:lnTo>
                <a:pt x="90285" y="1154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410D0-F555-4C49-8784-553968870631}">
      <dsp:nvSpPr>
        <dsp:cNvPr id="0" name=""/>
        <dsp:cNvSpPr/>
      </dsp:nvSpPr>
      <dsp:spPr>
        <a:xfrm>
          <a:off x="1656614" y="802465"/>
          <a:ext cx="390055" cy="110944"/>
        </a:xfrm>
        <a:custGeom>
          <a:avLst/>
          <a:gdLst/>
          <a:ahLst/>
          <a:cxnLst/>
          <a:rect l="0" t="0" r="0" b="0"/>
          <a:pathLst>
            <a:path>
              <a:moveTo>
                <a:pt x="390055" y="0"/>
              </a:moveTo>
              <a:lnTo>
                <a:pt x="390055" y="43358"/>
              </a:lnTo>
              <a:lnTo>
                <a:pt x="0" y="43358"/>
              </a:lnTo>
              <a:lnTo>
                <a:pt x="0" y="1109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00D1F-3857-6C41-B8AC-648BAA7CF4FD}">
      <dsp:nvSpPr>
        <dsp:cNvPr id="0" name=""/>
        <dsp:cNvSpPr/>
      </dsp:nvSpPr>
      <dsp:spPr>
        <a:xfrm>
          <a:off x="2046670" y="467772"/>
          <a:ext cx="550022" cy="104291"/>
        </a:xfrm>
        <a:custGeom>
          <a:avLst/>
          <a:gdLst/>
          <a:ahLst/>
          <a:cxnLst/>
          <a:rect l="0" t="0" r="0" b="0"/>
          <a:pathLst>
            <a:path>
              <a:moveTo>
                <a:pt x="550022" y="0"/>
              </a:moveTo>
              <a:lnTo>
                <a:pt x="550022" y="36705"/>
              </a:lnTo>
              <a:lnTo>
                <a:pt x="0" y="36705"/>
              </a:lnTo>
              <a:lnTo>
                <a:pt x="0" y="1042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5BCBD-3428-ED4A-A621-DE28B96FA5B8}">
      <dsp:nvSpPr>
        <dsp:cNvPr id="0" name=""/>
        <dsp:cNvSpPr/>
      </dsp:nvSpPr>
      <dsp:spPr>
        <a:xfrm>
          <a:off x="988577" y="1143807"/>
          <a:ext cx="91440" cy="875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5753"/>
              </a:lnTo>
              <a:lnTo>
                <a:pt x="93825" y="875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DA3C1-89EB-3D4D-B78D-718E4E3903B5}">
      <dsp:nvSpPr>
        <dsp:cNvPr id="0" name=""/>
        <dsp:cNvSpPr/>
      </dsp:nvSpPr>
      <dsp:spPr>
        <a:xfrm>
          <a:off x="988577" y="1143807"/>
          <a:ext cx="91440" cy="6091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9147"/>
              </a:lnTo>
              <a:lnTo>
                <a:pt x="93832" y="6091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22832-7EC8-C542-AF60-B50CCB7AC0EB}">
      <dsp:nvSpPr>
        <dsp:cNvPr id="0" name=""/>
        <dsp:cNvSpPr/>
      </dsp:nvSpPr>
      <dsp:spPr>
        <a:xfrm>
          <a:off x="988577" y="1143807"/>
          <a:ext cx="91440" cy="346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010"/>
              </a:lnTo>
              <a:lnTo>
                <a:pt x="93832" y="346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37E63-21CC-CA47-A9A2-FBD3FEE43374}">
      <dsp:nvSpPr>
        <dsp:cNvPr id="0" name=""/>
        <dsp:cNvSpPr/>
      </dsp:nvSpPr>
      <dsp:spPr>
        <a:xfrm>
          <a:off x="988577" y="1143807"/>
          <a:ext cx="91440" cy="1154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5403"/>
              </a:lnTo>
              <a:lnTo>
                <a:pt x="93832" y="1154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2A03E-4241-CD43-8034-2B43EC0CB7E4}">
      <dsp:nvSpPr>
        <dsp:cNvPr id="0" name=""/>
        <dsp:cNvSpPr/>
      </dsp:nvSpPr>
      <dsp:spPr>
        <a:xfrm>
          <a:off x="720508" y="802461"/>
          <a:ext cx="469774" cy="110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58"/>
              </a:lnTo>
              <a:lnTo>
                <a:pt x="469774" y="43358"/>
              </a:lnTo>
              <a:lnTo>
                <a:pt x="469774" y="1109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1621B-D11D-3D45-8F7C-4E06F217A5DB}">
      <dsp:nvSpPr>
        <dsp:cNvPr id="0" name=""/>
        <dsp:cNvSpPr/>
      </dsp:nvSpPr>
      <dsp:spPr>
        <a:xfrm>
          <a:off x="518802" y="1143810"/>
          <a:ext cx="91440" cy="11423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2356"/>
              </a:lnTo>
              <a:lnTo>
                <a:pt x="93838" y="11423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F6F81-E693-2D41-80CC-EECCED5C9F92}">
      <dsp:nvSpPr>
        <dsp:cNvPr id="0" name=""/>
        <dsp:cNvSpPr/>
      </dsp:nvSpPr>
      <dsp:spPr>
        <a:xfrm>
          <a:off x="518802" y="1143810"/>
          <a:ext cx="91440" cy="875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5753"/>
              </a:lnTo>
              <a:lnTo>
                <a:pt x="93832" y="875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1CA49-5BDD-3E4C-8E82-E0C6680D9F8D}">
      <dsp:nvSpPr>
        <dsp:cNvPr id="0" name=""/>
        <dsp:cNvSpPr/>
      </dsp:nvSpPr>
      <dsp:spPr>
        <a:xfrm>
          <a:off x="518802" y="1143810"/>
          <a:ext cx="91440" cy="609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9150"/>
              </a:lnTo>
              <a:lnTo>
                <a:pt x="93832" y="60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DD7A5-22FE-E74E-9A1D-002F2E4123D0}">
      <dsp:nvSpPr>
        <dsp:cNvPr id="0" name=""/>
        <dsp:cNvSpPr/>
      </dsp:nvSpPr>
      <dsp:spPr>
        <a:xfrm>
          <a:off x="518802" y="1143810"/>
          <a:ext cx="91440" cy="346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007"/>
              </a:lnTo>
              <a:lnTo>
                <a:pt x="93832" y="346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B8701-C955-2749-8C32-151BC69B15E8}">
      <dsp:nvSpPr>
        <dsp:cNvPr id="0" name=""/>
        <dsp:cNvSpPr/>
      </dsp:nvSpPr>
      <dsp:spPr>
        <a:xfrm>
          <a:off x="518802" y="1143810"/>
          <a:ext cx="91440" cy="1154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5403"/>
              </a:lnTo>
              <a:lnTo>
                <a:pt x="93832" y="1154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814DC-E6B9-3B4A-917A-AB66B0EA614B}">
      <dsp:nvSpPr>
        <dsp:cNvPr id="0" name=""/>
        <dsp:cNvSpPr/>
      </dsp:nvSpPr>
      <dsp:spPr>
        <a:xfrm>
          <a:off x="674788" y="802461"/>
          <a:ext cx="91440" cy="110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09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C1C62-83ED-5E41-A977-1F33937D187D}">
      <dsp:nvSpPr>
        <dsp:cNvPr id="0" name=""/>
        <dsp:cNvSpPr/>
      </dsp:nvSpPr>
      <dsp:spPr>
        <a:xfrm>
          <a:off x="337282" y="802461"/>
          <a:ext cx="383226" cy="110944"/>
        </a:xfrm>
        <a:custGeom>
          <a:avLst/>
          <a:gdLst/>
          <a:ahLst/>
          <a:cxnLst/>
          <a:rect l="0" t="0" r="0" b="0"/>
          <a:pathLst>
            <a:path>
              <a:moveTo>
                <a:pt x="383226" y="0"/>
              </a:moveTo>
              <a:lnTo>
                <a:pt x="383226" y="43358"/>
              </a:lnTo>
              <a:lnTo>
                <a:pt x="0" y="43358"/>
              </a:lnTo>
              <a:lnTo>
                <a:pt x="0" y="1109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DCAB9-6311-E641-9371-2525656A99C2}">
      <dsp:nvSpPr>
        <dsp:cNvPr id="0" name=""/>
        <dsp:cNvSpPr/>
      </dsp:nvSpPr>
      <dsp:spPr>
        <a:xfrm>
          <a:off x="720508" y="467772"/>
          <a:ext cx="1876183" cy="104288"/>
        </a:xfrm>
        <a:custGeom>
          <a:avLst/>
          <a:gdLst/>
          <a:ahLst/>
          <a:cxnLst/>
          <a:rect l="0" t="0" r="0" b="0"/>
          <a:pathLst>
            <a:path>
              <a:moveTo>
                <a:pt x="1876183" y="0"/>
              </a:moveTo>
              <a:lnTo>
                <a:pt x="1876183" y="36702"/>
              </a:lnTo>
              <a:lnTo>
                <a:pt x="0" y="36702"/>
              </a:lnTo>
              <a:lnTo>
                <a:pt x="0" y="1042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5B7F-0728-2843-9233-0A5A36B40FF1}">
      <dsp:nvSpPr>
        <dsp:cNvPr id="0" name=""/>
        <dsp:cNvSpPr/>
      </dsp:nvSpPr>
      <dsp:spPr>
        <a:xfrm>
          <a:off x="2419436" y="237371"/>
          <a:ext cx="354511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Letter</a:t>
          </a:r>
          <a:br>
            <a:rPr lang="en-US" sz="500" kern="1200" dirty="0" smtClean="0"/>
          </a:br>
          <a:r>
            <a:rPr lang="en-US" sz="500" kern="1200" dirty="0" smtClean="0"/>
            <a:t>Elements</a:t>
          </a:r>
          <a:br>
            <a:rPr lang="en-US" sz="500" kern="1200" dirty="0" smtClean="0"/>
          </a:br>
          <a:r>
            <a:rPr lang="en-US" sz="500" kern="1200" dirty="0" smtClean="0"/>
            <a:t>[1]</a:t>
          </a:r>
          <a:endParaRPr lang="en-US" sz="500" kern="1200" dirty="0"/>
        </a:p>
      </dsp:txBody>
      <dsp:txXfrm>
        <a:off x="2419436" y="237371"/>
        <a:ext cx="354511" cy="230401"/>
      </dsp:txXfrm>
    </dsp:sp>
    <dsp:sp modelId="{68D8242A-EBEC-834C-BC27-526800BEA6B8}">
      <dsp:nvSpPr>
        <dsp:cNvPr id="0" name=""/>
        <dsp:cNvSpPr/>
      </dsp:nvSpPr>
      <dsp:spPr>
        <a:xfrm>
          <a:off x="543252" y="572060"/>
          <a:ext cx="354511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Contact</a:t>
          </a:r>
          <a:br>
            <a:rPr lang="en-US" sz="500" kern="1200" dirty="0" smtClean="0"/>
          </a:br>
          <a:r>
            <a:rPr lang="en-US" sz="500" kern="1200" dirty="0" smtClean="0"/>
            <a:t>Information</a:t>
          </a:r>
          <a:br>
            <a:rPr lang="en-US" sz="500" kern="1200" dirty="0" smtClean="0"/>
          </a:br>
          <a:r>
            <a:rPr lang="en-US" sz="500" kern="1200" dirty="0" smtClean="0"/>
            <a:t>[11]</a:t>
          </a:r>
          <a:endParaRPr lang="en-US" sz="500" kern="1200" dirty="0"/>
        </a:p>
      </dsp:txBody>
      <dsp:txXfrm>
        <a:off x="543252" y="572060"/>
        <a:ext cx="354511" cy="230401"/>
      </dsp:txXfrm>
    </dsp:sp>
    <dsp:sp modelId="{D964D227-56BF-6C49-AFCA-322FADB63FCD}">
      <dsp:nvSpPr>
        <dsp:cNvPr id="0" name=""/>
        <dsp:cNvSpPr/>
      </dsp:nvSpPr>
      <dsp:spPr>
        <a:xfrm>
          <a:off x="142299" y="913406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Sender,</a:t>
          </a:r>
          <a:br>
            <a:rPr lang="en-US" sz="500" kern="1200" dirty="0" smtClean="0"/>
          </a:br>
          <a:r>
            <a:rPr lang="en-US" sz="500" kern="1200" dirty="0" smtClean="0"/>
            <a:t>Recipient</a:t>
          </a:r>
          <a:br>
            <a:rPr lang="en-US" sz="500" kern="1200" dirty="0" smtClean="0"/>
          </a:br>
          <a:r>
            <a:rPr lang="en-US" sz="500" kern="1200" dirty="0" smtClean="0"/>
            <a:t>[111]</a:t>
          </a:r>
        </a:p>
      </dsp:txBody>
      <dsp:txXfrm>
        <a:off x="142299" y="913406"/>
        <a:ext cx="389965" cy="230401"/>
      </dsp:txXfrm>
    </dsp:sp>
    <dsp:sp modelId="{C25FD720-37A0-E942-B47D-7242D572031B}">
      <dsp:nvSpPr>
        <dsp:cNvPr id="0" name=""/>
        <dsp:cNvSpPr/>
      </dsp:nvSpPr>
      <dsp:spPr>
        <a:xfrm>
          <a:off x="525525" y="913409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Sender</a:t>
          </a:r>
          <a:br>
            <a:rPr lang="en-US" sz="500" kern="1200" dirty="0" smtClean="0"/>
          </a:br>
          <a:r>
            <a:rPr lang="en-US" sz="500" kern="1200" dirty="0" smtClean="0"/>
            <a:t>[112]</a:t>
          </a:r>
          <a:endParaRPr lang="en-US" sz="500" kern="1200" dirty="0"/>
        </a:p>
      </dsp:txBody>
      <dsp:txXfrm>
        <a:off x="525525" y="913409"/>
        <a:ext cx="389965" cy="230401"/>
      </dsp:txXfrm>
    </dsp:sp>
    <dsp:sp modelId="{88A1C966-1A90-FE49-A4B2-26C3A8AEFF9A}">
      <dsp:nvSpPr>
        <dsp:cNvPr id="0" name=""/>
        <dsp:cNvSpPr/>
      </dsp:nvSpPr>
      <dsp:spPr>
        <a:xfrm>
          <a:off x="612634" y="1144013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Sender</a:t>
          </a:r>
          <a:br>
            <a:rPr lang="en-US" sz="500" kern="1200" dirty="0" smtClean="0"/>
          </a:br>
          <a:r>
            <a:rPr lang="en-US" sz="500" kern="1200" dirty="0" smtClean="0"/>
            <a:t>(Institution)</a:t>
          </a:r>
          <a:br>
            <a:rPr lang="en-US" sz="500" kern="1200" dirty="0" smtClean="0"/>
          </a:br>
          <a:r>
            <a:rPr lang="en-US" sz="500" kern="1200" dirty="0" smtClean="0"/>
            <a:t>[1121]</a:t>
          </a:r>
          <a:endParaRPr lang="en-US" sz="500" kern="1200" dirty="0"/>
        </a:p>
      </dsp:txBody>
      <dsp:txXfrm>
        <a:off x="612634" y="1144013"/>
        <a:ext cx="389965" cy="230401"/>
      </dsp:txXfrm>
    </dsp:sp>
    <dsp:sp modelId="{48AE06FE-6724-6E46-B1A7-AE958B56B3DF}">
      <dsp:nvSpPr>
        <dsp:cNvPr id="0" name=""/>
        <dsp:cNvSpPr/>
      </dsp:nvSpPr>
      <dsp:spPr>
        <a:xfrm>
          <a:off x="612634" y="1374616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Sender</a:t>
          </a:r>
          <a:br>
            <a:rPr lang="en-US" sz="500" kern="1200" dirty="0" smtClean="0"/>
          </a:br>
          <a:r>
            <a:rPr lang="en-US" sz="500" kern="1200" dirty="0" smtClean="0"/>
            <a:t>(Person, Title)</a:t>
          </a:r>
          <a:br>
            <a:rPr lang="en-US" sz="500" kern="1200" dirty="0" smtClean="0"/>
          </a:br>
          <a:r>
            <a:rPr lang="en-US" sz="500" kern="1200" dirty="0" smtClean="0"/>
            <a:t>[1122]</a:t>
          </a:r>
          <a:endParaRPr lang="en-US" sz="500" kern="1200" dirty="0"/>
        </a:p>
      </dsp:txBody>
      <dsp:txXfrm>
        <a:off x="612634" y="1374616"/>
        <a:ext cx="389965" cy="230401"/>
      </dsp:txXfrm>
    </dsp:sp>
    <dsp:sp modelId="{D7659879-EE21-BD49-A34A-CCF96CE3F546}">
      <dsp:nvSpPr>
        <dsp:cNvPr id="0" name=""/>
        <dsp:cNvSpPr/>
      </dsp:nvSpPr>
      <dsp:spPr>
        <a:xfrm>
          <a:off x="612634" y="1601760"/>
          <a:ext cx="389965" cy="302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Sender</a:t>
          </a:r>
          <a:br>
            <a:rPr lang="en-US" sz="500" kern="1200" dirty="0" smtClean="0"/>
          </a:br>
          <a:r>
            <a:rPr lang="en-US" sz="500" kern="1200" dirty="0" smtClean="0"/>
            <a:t>(Address,</a:t>
          </a:r>
          <a:br>
            <a:rPr lang="en-US" sz="500" kern="1200" dirty="0" smtClean="0"/>
          </a:br>
          <a:r>
            <a:rPr lang="en-US" sz="500" kern="1200" dirty="0" smtClean="0"/>
            <a:t>Mailbox)</a:t>
          </a:r>
          <a:br>
            <a:rPr lang="en-US" sz="500" kern="1200" dirty="0" smtClean="0"/>
          </a:br>
          <a:r>
            <a:rPr lang="en-US" sz="500" kern="1200" dirty="0" smtClean="0"/>
            <a:t>[1123]</a:t>
          </a:r>
          <a:endParaRPr lang="en-US" sz="500" kern="1200" dirty="0"/>
        </a:p>
      </dsp:txBody>
      <dsp:txXfrm>
        <a:off x="612634" y="1601760"/>
        <a:ext cx="389965" cy="302399"/>
      </dsp:txXfrm>
    </dsp:sp>
    <dsp:sp modelId="{DBBC5EED-1277-864A-8EA6-4B6FC19D67FF}">
      <dsp:nvSpPr>
        <dsp:cNvPr id="0" name=""/>
        <dsp:cNvSpPr/>
      </dsp:nvSpPr>
      <dsp:spPr>
        <a:xfrm>
          <a:off x="612634" y="1904363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Sender</a:t>
          </a:r>
          <a:br>
            <a:rPr lang="en-US" sz="500" kern="1200" dirty="0" smtClean="0"/>
          </a:br>
          <a:r>
            <a:rPr lang="en-US" sz="500" kern="1200" dirty="0" smtClean="0"/>
            <a:t>(Phone/Fax)</a:t>
          </a:r>
          <a:br>
            <a:rPr lang="en-US" sz="500" kern="1200" dirty="0" smtClean="0"/>
          </a:br>
          <a:r>
            <a:rPr lang="en-US" sz="500" kern="1200" dirty="0" smtClean="0"/>
            <a:t>[1124]</a:t>
          </a:r>
          <a:endParaRPr lang="en-US" sz="500" kern="1200" dirty="0"/>
        </a:p>
      </dsp:txBody>
      <dsp:txXfrm>
        <a:off x="612634" y="1904363"/>
        <a:ext cx="389965" cy="230401"/>
      </dsp:txXfrm>
    </dsp:sp>
    <dsp:sp modelId="{8D1D6D64-E28D-8C43-86C7-BA903464FF2E}">
      <dsp:nvSpPr>
        <dsp:cNvPr id="0" name=""/>
        <dsp:cNvSpPr/>
      </dsp:nvSpPr>
      <dsp:spPr>
        <a:xfrm>
          <a:off x="612641" y="2134966"/>
          <a:ext cx="389965" cy="302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Sender</a:t>
          </a:r>
          <a:br>
            <a:rPr lang="en-US" sz="500" kern="1200" dirty="0" smtClean="0"/>
          </a:br>
          <a:r>
            <a:rPr lang="en-US" sz="500" kern="1200" dirty="0" smtClean="0"/>
            <a:t>(Email,</a:t>
          </a:r>
          <a:br>
            <a:rPr lang="en-US" sz="500" kern="1200" dirty="0" smtClean="0"/>
          </a:br>
          <a:r>
            <a:rPr lang="en-US" sz="500" kern="1200" dirty="0" smtClean="0"/>
            <a:t>Website)</a:t>
          </a:r>
          <a:br>
            <a:rPr lang="en-US" sz="500" kern="1200" dirty="0" smtClean="0"/>
          </a:br>
          <a:r>
            <a:rPr lang="en-US" sz="500" kern="1200" dirty="0" smtClean="0"/>
            <a:t>[1125]</a:t>
          </a:r>
          <a:endParaRPr lang="en-US" sz="500" kern="1200" dirty="0"/>
        </a:p>
      </dsp:txBody>
      <dsp:txXfrm>
        <a:off x="612641" y="2134966"/>
        <a:ext cx="389965" cy="302399"/>
      </dsp:txXfrm>
    </dsp:sp>
    <dsp:sp modelId="{B03F07C6-5ED9-704D-B407-49075FAA833F}">
      <dsp:nvSpPr>
        <dsp:cNvPr id="0" name=""/>
        <dsp:cNvSpPr/>
      </dsp:nvSpPr>
      <dsp:spPr>
        <a:xfrm>
          <a:off x="995300" y="913406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Recipient</a:t>
          </a:r>
          <a:br>
            <a:rPr lang="en-US" sz="500" kern="1200" dirty="0" smtClean="0"/>
          </a:br>
          <a:r>
            <a:rPr lang="en-US" sz="500" kern="1200" dirty="0" smtClean="0"/>
            <a:t>[113]</a:t>
          </a:r>
          <a:endParaRPr lang="en-US" sz="500" kern="1200" dirty="0"/>
        </a:p>
      </dsp:txBody>
      <dsp:txXfrm>
        <a:off x="995300" y="913406"/>
        <a:ext cx="389965" cy="230401"/>
      </dsp:txXfrm>
    </dsp:sp>
    <dsp:sp modelId="{53C3E761-43EF-4546-8B7A-300EBFBA1D22}">
      <dsp:nvSpPr>
        <dsp:cNvPr id="0" name=""/>
        <dsp:cNvSpPr/>
      </dsp:nvSpPr>
      <dsp:spPr>
        <a:xfrm>
          <a:off x="1082409" y="1144009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Recipient</a:t>
          </a:r>
          <a:br>
            <a:rPr lang="en-US" sz="500" kern="1200" dirty="0" smtClean="0"/>
          </a:br>
          <a:r>
            <a:rPr lang="en-US" sz="500" kern="1200" dirty="0" smtClean="0"/>
            <a:t>(Institution)</a:t>
          </a:r>
          <a:br>
            <a:rPr lang="en-US" sz="500" kern="1200" dirty="0" smtClean="0"/>
          </a:br>
          <a:r>
            <a:rPr lang="en-US" sz="500" kern="1200" dirty="0" smtClean="0"/>
            <a:t>[1131]</a:t>
          </a:r>
          <a:endParaRPr lang="en-US" sz="500" kern="1200" dirty="0"/>
        </a:p>
      </dsp:txBody>
      <dsp:txXfrm>
        <a:off x="1082409" y="1144009"/>
        <a:ext cx="389965" cy="230401"/>
      </dsp:txXfrm>
    </dsp:sp>
    <dsp:sp modelId="{A9556DC1-346F-0F43-A449-561A045C68D1}">
      <dsp:nvSpPr>
        <dsp:cNvPr id="0" name=""/>
        <dsp:cNvSpPr/>
      </dsp:nvSpPr>
      <dsp:spPr>
        <a:xfrm>
          <a:off x="1082409" y="1374616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Recipient </a:t>
          </a:r>
          <a:br>
            <a:rPr lang="en-US" sz="500" kern="1200" dirty="0" smtClean="0"/>
          </a:br>
          <a:r>
            <a:rPr lang="en-US" sz="500" kern="1200" dirty="0" smtClean="0"/>
            <a:t>(Person, Title)</a:t>
          </a:r>
          <a:br>
            <a:rPr lang="en-US" sz="500" kern="1200" dirty="0" smtClean="0"/>
          </a:br>
          <a:r>
            <a:rPr lang="en-US" sz="500" kern="1200" dirty="0" smtClean="0"/>
            <a:t>[1132]</a:t>
          </a:r>
          <a:endParaRPr lang="en-US" sz="500" kern="1200" dirty="0"/>
        </a:p>
      </dsp:txBody>
      <dsp:txXfrm>
        <a:off x="1082409" y="1374616"/>
        <a:ext cx="389965" cy="230401"/>
      </dsp:txXfrm>
    </dsp:sp>
    <dsp:sp modelId="{E82E3C91-FD34-6D44-82FF-60FB71BE57F2}">
      <dsp:nvSpPr>
        <dsp:cNvPr id="0" name=""/>
        <dsp:cNvSpPr/>
      </dsp:nvSpPr>
      <dsp:spPr>
        <a:xfrm>
          <a:off x="1082409" y="1601754"/>
          <a:ext cx="389965" cy="302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Recipient</a:t>
          </a:r>
          <a:br>
            <a:rPr lang="en-US" sz="500" kern="1200" dirty="0" smtClean="0"/>
          </a:br>
          <a:r>
            <a:rPr lang="en-US" sz="500" kern="1200" dirty="0" smtClean="0"/>
            <a:t>(Address, </a:t>
          </a:r>
          <a:br>
            <a:rPr lang="en-US" sz="500" kern="1200" dirty="0" smtClean="0"/>
          </a:br>
          <a:r>
            <a:rPr lang="en-US" sz="500" kern="1200" dirty="0" smtClean="0"/>
            <a:t>Mailbox)</a:t>
          </a:r>
          <a:br>
            <a:rPr lang="en-US" sz="500" kern="1200" dirty="0" smtClean="0"/>
          </a:br>
          <a:r>
            <a:rPr lang="en-US" sz="500" kern="1200" dirty="0" smtClean="0"/>
            <a:t>[1133]</a:t>
          </a:r>
          <a:endParaRPr lang="en-US" sz="500" kern="1200" dirty="0"/>
        </a:p>
      </dsp:txBody>
      <dsp:txXfrm>
        <a:off x="1082409" y="1601754"/>
        <a:ext cx="389965" cy="302399"/>
      </dsp:txXfrm>
    </dsp:sp>
    <dsp:sp modelId="{A7DEEA44-3136-F342-88CB-739A2478184E}">
      <dsp:nvSpPr>
        <dsp:cNvPr id="0" name=""/>
        <dsp:cNvSpPr/>
      </dsp:nvSpPr>
      <dsp:spPr>
        <a:xfrm>
          <a:off x="1082403" y="1904359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Recipient</a:t>
          </a:r>
          <a:br>
            <a:rPr lang="en-US" sz="500" kern="1200" dirty="0" smtClean="0"/>
          </a:br>
          <a:r>
            <a:rPr lang="en-US" sz="500" kern="1200" dirty="0" smtClean="0"/>
            <a:t>(Phone/Fax)</a:t>
          </a:r>
          <a:br>
            <a:rPr lang="en-US" sz="500" kern="1200" dirty="0" smtClean="0"/>
          </a:br>
          <a:r>
            <a:rPr lang="en-US" sz="500" kern="1200" dirty="0" smtClean="0"/>
            <a:t>[1134] </a:t>
          </a:r>
          <a:endParaRPr lang="en-US" sz="500" kern="1200" dirty="0"/>
        </a:p>
      </dsp:txBody>
      <dsp:txXfrm>
        <a:off x="1082403" y="1904359"/>
        <a:ext cx="389965" cy="230401"/>
      </dsp:txXfrm>
    </dsp:sp>
    <dsp:sp modelId="{A62A9869-D295-174B-9997-DC714538F8CD}">
      <dsp:nvSpPr>
        <dsp:cNvPr id="0" name=""/>
        <dsp:cNvSpPr/>
      </dsp:nvSpPr>
      <dsp:spPr>
        <a:xfrm>
          <a:off x="1869414" y="572064"/>
          <a:ext cx="354511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Date etc.</a:t>
          </a:r>
          <a:br>
            <a:rPr lang="en-US" sz="500" kern="1200" dirty="0" smtClean="0"/>
          </a:br>
          <a:r>
            <a:rPr lang="en-US" sz="500" kern="1200" dirty="0" smtClean="0"/>
            <a:t> [12]</a:t>
          </a:r>
          <a:endParaRPr lang="en-US" sz="500" kern="1200" dirty="0"/>
        </a:p>
      </dsp:txBody>
      <dsp:txXfrm>
        <a:off x="1869414" y="572064"/>
        <a:ext cx="354511" cy="230401"/>
      </dsp:txXfrm>
    </dsp:sp>
    <dsp:sp modelId="{18F133EE-5A30-9D4F-A9F4-20ECCA44DA12}">
      <dsp:nvSpPr>
        <dsp:cNvPr id="0" name=""/>
        <dsp:cNvSpPr/>
      </dsp:nvSpPr>
      <dsp:spPr>
        <a:xfrm>
          <a:off x="1461631" y="913409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Date</a:t>
          </a:r>
          <a:br>
            <a:rPr lang="en-US" sz="500" kern="1200" dirty="0" smtClean="0"/>
          </a:br>
          <a:r>
            <a:rPr lang="en-US" sz="500" kern="1200" dirty="0" smtClean="0"/>
            <a:t>[121]</a:t>
          </a:r>
          <a:endParaRPr lang="en-US" sz="500" kern="1200" dirty="0"/>
        </a:p>
      </dsp:txBody>
      <dsp:txXfrm>
        <a:off x="1461631" y="913409"/>
        <a:ext cx="389965" cy="230401"/>
      </dsp:txXfrm>
    </dsp:sp>
    <dsp:sp modelId="{D28F7E55-7AF1-4712-835A-2B414229FB09}">
      <dsp:nvSpPr>
        <dsp:cNvPr id="0" name=""/>
        <dsp:cNvSpPr/>
      </dsp:nvSpPr>
      <dsp:spPr>
        <a:xfrm>
          <a:off x="1545194" y="1144013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Sent Date</a:t>
          </a:r>
          <a:br>
            <a:rPr lang="en-US" sz="500" kern="1200" dirty="0" smtClean="0"/>
          </a:br>
          <a:r>
            <a:rPr lang="en-US" sz="500" kern="1200" dirty="0" smtClean="0"/>
            <a:t>[1211]</a:t>
          </a:r>
          <a:endParaRPr lang="en-US" sz="500" kern="1200" dirty="0"/>
        </a:p>
      </dsp:txBody>
      <dsp:txXfrm>
        <a:off x="1545194" y="1144013"/>
        <a:ext cx="389965" cy="230401"/>
      </dsp:txXfrm>
    </dsp:sp>
    <dsp:sp modelId="{FCB5B16A-7302-B043-9A99-C9A1BC446184}">
      <dsp:nvSpPr>
        <dsp:cNvPr id="0" name=""/>
        <dsp:cNvSpPr/>
      </dsp:nvSpPr>
      <dsp:spPr>
        <a:xfrm>
          <a:off x="1545187" y="1374620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Deadline/</a:t>
          </a:r>
          <a:br>
            <a:rPr lang="en-US" sz="500" kern="1200" dirty="0" smtClean="0"/>
          </a:br>
          <a:r>
            <a:rPr lang="en-US" sz="500" kern="1200" dirty="0" smtClean="0"/>
            <a:t>Reply By</a:t>
          </a:r>
          <a:br>
            <a:rPr lang="en-US" sz="500" kern="1200" dirty="0" smtClean="0"/>
          </a:br>
          <a:r>
            <a:rPr lang="en-US" sz="500" kern="1200" dirty="0" smtClean="0"/>
            <a:t>[1212]</a:t>
          </a:r>
          <a:endParaRPr lang="en-US" sz="500" kern="1200" dirty="0"/>
        </a:p>
      </dsp:txBody>
      <dsp:txXfrm>
        <a:off x="1545187" y="1374620"/>
        <a:ext cx="389965" cy="230401"/>
      </dsp:txXfrm>
    </dsp:sp>
    <dsp:sp modelId="{894066F4-C13C-E14B-B565-9B5A0D10E28B}">
      <dsp:nvSpPr>
        <dsp:cNvPr id="0" name=""/>
        <dsp:cNvSpPr/>
      </dsp:nvSpPr>
      <dsp:spPr>
        <a:xfrm>
          <a:off x="1851713" y="913409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Date, Place</a:t>
          </a:r>
          <a:br>
            <a:rPr lang="en-US" sz="500" kern="1200" dirty="0" smtClean="0"/>
          </a:br>
          <a:r>
            <a:rPr lang="en-US" sz="500" kern="1200" dirty="0" smtClean="0"/>
            <a:t>[122]</a:t>
          </a:r>
          <a:endParaRPr lang="en-US" sz="500" kern="1200" dirty="0"/>
        </a:p>
      </dsp:txBody>
      <dsp:txXfrm>
        <a:off x="1851713" y="913409"/>
        <a:ext cx="389965" cy="230401"/>
      </dsp:txXfrm>
    </dsp:sp>
    <dsp:sp modelId="{11096D8F-7EDD-A94B-BA7F-4842FD558CE9}">
      <dsp:nvSpPr>
        <dsp:cNvPr id="0" name=""/>
        <dsp:cNvSpPr/>
      </dsp:nvSpPr>
      <dsp:spPr>
        <a:xfrm>
          <a:off x="2241878" y="913409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Date, File</a:t>
          </a:r>
          <a:br>
            <a:rPr lang="en-US" sz="500" kern="1200" dirty="0" smtClean="0"/>
          </a:br>
          <a:r>
            <a:rPr lang="en-US" sz="500" kern="1200" dirty="0" smtClean="0"/>
            <a:t>Reference</a:t>
          </a:r>
          <a:br>
            <a:rPr lang="en-US" sz="500" kern="1200" dirty="0" smtClean="0"/>
          </a:br>
          <a:r>
            <a:rPr lang="en-US" sz="500" kern="1200" dirty="0" smtClean="0"/>
            <a:t>[123]</a:t>
          </a:r>
          <a:endParaRPr lang="en-US" sz="500" kern="1200" dirty="0"/>
        </a:p>
      </dsp:txBody>
      <dsp:txXfrm>
        <a:off x="2241878" y="913409"/>
        <a:ext cx="389965" cy="230401"/>
      </dsp:txXfrm>
    </dsp:sp>
    <dsp:sp modelId="{013E3329-4A28-064B-B646-3CC5643C9521}">
      <dsp:nvSpPr>
        <dsp:cNvPr id="0" name=""/>
        <dsp:cNvSpPr/>
      </dsp:nvSpPr>
      <dsp:spPr>
        <a:xfrm>
          <a:off x="2417917" y="572057"/>
          <a:ext cx="354511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Place</a:t>
          </a:r>
          <a:br>
            <a:rPr lang="en-US" sz="500" kern="1200" dirty="0" smtClean="0"/>
          </a:br>
          <a:r>
            <a:rPr lang="en-US" sz="500" kern="1200" dirty="0" smtClean="0"/>
            <a:t>[13]</a:t>
          </a:r>
          <a:endParaRPr lang="en-US" sz="500" kern="1200" dirty="0"/>
        </a:p>
      </dsp:txBody>
      <dsp:txXfrm>
        <a:off x="2417917" y="572057"/>
        <a:ext cx="354511" cy="230401"/>
      </dsp:txXfrm>
    </dsp:sp>
    <dsp:sp modelId="{6D1CC756-7DBF-9442-BBB9-863D2FAFC628}">
      <dsp:nvSpPr>
        <dsp:cNvPr id="0" name=""/>
        <dsp:cNvSpPr/>
      </dsp:nvSpPr>
      <dsp:spPr>
        <a:xfrm>
          <a:off x="3043462" y="575517"/>
          <a:ext cx="354511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Content</a:t>
          </a:r>
          <a:br>
            <a:rPr lang="en-US" sz="500" kern="1200" dirty="0" smtClean="0"/>
          </a:br>
          <a:r>
            <a:rPr lang="en-US" sz="500" kern="1200" dirty="0" smtClean="0"/>
            <a:t>[14]</a:t>
          </a:r>
          <a:endParaRPr lang="en-US" sz="500" kern="1200" dirty="0"/>
        </a:p>
      </dsp:txBody>
      <dsp:txXfrm>
        <a:off x="3043462" y="575517"/>
        <a:ext cx="354511" cy="230401"/>
      </dsp:txXfrm>
    </dsp:sp>
    <dsp:sp modelId="{B1D5ADD9-A546-E141-8EEB-DC4002B0E27A}">
      <dsp:nvSpPr>
        <dsp:cNvPr id="0" name=""/>
        <dsp:cNvSpPr/>
      </dsp:nvSpPr>
      <dsp:spPr>
        <a:xfrm>
          <a:off x="2632100" y="913406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Subject Line</a:t>
          </a:r>
          <a:br>
            <a:rPr lang="en-US" sz="500" kern="1200" dirty="0" smtClean="0"/>
          </a:br>
          <a:r>
            <a:rPr lang="en-US" sz="500" kern="1200" dirty="0" smtClean="0"/>
            <a:t>[141]</a:t>
          </a:r>
          <a:endParaRPr lang="en-US" sz="500" kern="1200" dirty="0"/>
        </a:p>
      </dsp:txBody>
      <dsp:txXfrm>
        <a:off x="2632100" y="913406"/>
        <a:ext cx="389965" cy="230401"/>
      </dsp:txXfrm>
    </dsp:sp>
    <dsp:sp modelId="{F4492D31-06E1-4E42-AD4A-20BA680106D7}">
      <dsp:nvSpPr>
        <dsp:cNvPr id="0" name=""/>
        <dsp:cNvSpPr/>
      </dsp:nvSpPr>
      <dsp:spPr>
        <a:xfrm>
          <a:off x="3022272" y="913406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Text Body</a:t>
          </a:r>
          <a:br>
            <a:rPr lang="en-US" sz="500" kern="1200" dirty="0" smtClean="0"/>
          </a:br>
          <a:r>
            <a:rPr lang="en-US" sz="500" kern="1200" dirty="0" smtClean="0"/>
            <a:t>[142]</a:t>
          </a:r>
          <a:endParaRPr lang="en-US" sz="500" kern="1200" dirty="0"/>
        </a:p>
      </dsp:txBody>
      <dsp:txXfrm>
        <a:off x="3022272" y="913406"/>
        <a:ext cx="389965" cy="230401"/>
      </dsp:txXfrm>
    </dsp:sp>
    <dsp:sp modelId="{BF393225-4D04-42D1-A0A3-4572312BDF0E}">
      <dsp:nvSpPr>
        <dsp:cNvPr id="0" name=""/>
        <dsp:cNvSpPr/>
      </dsp:nvSpPr>
      <dsp:spPr>
        <a:xfrm>
          <a:off x="3105930" y="1144009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Free Text</a:t>
          </a:r>
          <a:br>
            <a:rPr lang="en-US" sz="500" kern="1200" dirty="0" smtClean="0"/>
          </a:br>
          <a:r>
            <a:rPr lang="en-US" sz="500" kern="1200" dirty="0" smtClean="0"/>
            <a:t> [1421]</a:t>
          </a:r>
          <a:endParaRPr lang="en-US" sz="500" kern="1200" dirty="0"/>
        </a:p>
      </dsp:txBody>
      <dsp:txXfrm>
        <a:off x="3105930" y="1144009"/>
        <a:ext cx="389965" cy="230401"/>
      </dsp:txXfrm>
    </dsp:sp>
    <dsp:sp modelId="{9BBC0FD6-4ADC-440D-92B1-A59EAE21D802}">
      <dsp:nvSpPr>
        <dsp:cNvPr id="0" name=""/>
        <dsp:cNvSpPr/>
      </dsp:nvSpPr>
      <dsp:spPr>
        <a:xfrm>
          <a:off x="3105930" y="1374613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Structural</a:t>
          </a:r>
          <a:br>
            <a:rPr lang="en-US" sz="500" kern="1200" dirty="0" smtClean="0"/>
          </a:br>
          <a:r>
            <a:rPr lang="en-US" sz="500" kern="1200" dirty="0" smtClean="0"/>
            <a:t>Element</a:t>
          </a:r>
          <a:br>
            <a:rPr lang="en-US" sz="500" kern="1200" dirty="0" smtClean="0"/>
          </a:br>
          <a:r>
            <a:rPr lang="en-US" sz="500" kern="1200" dirty="0" smtClean="0"/>
            <a:t>[1422]</a:t>
          </a:r>
          <a:endParaRPr lang="en-US" sz="500" kern="1200" dirty="0"/>
        </a:p>
      </dsp:txBody>
      <dsp:txXfrm>
        <a:off x="3105930" y="1374613"/>
        <a:ext cx="389965" cy="230401"/>
      </dsp:txXfrm>
    </dsp:sp>
    <dsp:sp modelId="{FBD450F9-FD4E-234C-A08F-F55E39AAA9AF}">
      <dsp:nvSpPr>
        <dsp:cNvPr id="0" name=""/>
        <dsp:cNvSpPr/>
      </dsp:nvSpPr>
      <dsp:spPr>
        <a:xfrm>
          <a:off x="3412437" y="913402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Attachment</a:t>
          </a:r>
          <a:br>
            <a:rPr lang="en-US" sz="500" kern="1200" dirty="0" smtClean="0"/>
          </a:br>
          <a:r>
            <a:rPr lang="en-US" sz="500" kern="1200" dirty="0" smtClean="0"/>
            <a:t>Line</a:t>
          </a:r>
          <a:br>
            <a:rPr lang="en-US" sz="500" kern="1200" dirty="0" smtClean="0"/>
          </a:br>
          <a:r>
            <a:rPr lang="en-US" sz="500" kern="1200" dirty="0" smtClean="0"/>
            <a:t>[143]</a:t>
          </a:r>
        </a:p>
      </dsp:txBody>
      <dsp:txXfrm>
        <a:off x="3412437" y="913402"/>
        <a:ext cx="389965" cy="230401"/>
      </dsp:txXfrm>
    </dsp:sp>
    <dsp:sp modelId="{79D6303D-D86F-C144-9B03-B27ECE9E9768}">
      <dsp:nvSpPr>
        <dsp:cNvPr id="0" name=""/>
        <dsp:cNvSpPr/>
      </dsp:nvSpPr>
      <dsp:spPr>
        <a:xfrm>
          <a:off x="3803960" y="572057"/>
          <a:ext cx="354511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Marks/</a:t>
          </a:r>
          <a:br>
            <a:rPr lang="en-US" sz="500" kern="1200" dirty="0" smtClean="0"/>
          </a:br>
          <a:r>
            <a:rPr lang="en-US" sz="500" kern="1200" dirty="0" smtClean="0"/>
            <a:t>Notes</a:t>
          </a:r>
          <a:br>
            <a:rPr lang="en-US" sz="500" kern="1200" dirty="0" smtClean="0"/>
          </a:br>
          <a:r>
            <a:rPr lang="en-US" sz="500" kern="1200" dirty="0" smtClean="0"/>
            <a:t>[15]</a:t>
          </a:r>
        </a:p>
      </dsp:txBody>
      <dsp:txXfrm>
        <a:off x="3803960" y="572057"/>
        <a:ext cx="354511" cy="230401"/>
      </dsp:txXfrm>
    </dsp:sp>
    <dsp:sp modelId="{9F4E9602-3F5B-A84B-AB0E-D902E774C227}">
      <dsp:nvSpPr>
        <dsp:cNvPr id="0" name=""/>
        <dsp:cNvSpPr/>
      </dsp:nvSpPr>
      <dsp:spPr>
        <a:xfrm>
          <a:off x="3878755" y="916865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File Reference</a:t>
          </a:r>
          <a:br>
            <a:rPr lang="en-US" sz="500" kern="1200" dirty="0" smtClean="0"/>
          </a:br>
          <a:r>
            <a:rPr lang="en-US" sz="500" kern="1200" dirty="0" smtClean="0"/>
            <a:t>[151]</a:t>
          </a:r>
        </a:p>
      </dsp:txBody>
      <dsp:txXfrm>
        <a:off x="3878755" y="916865"/>
        <a:ext cx="389965" cy="230401"/>
      </dsp:txXfrm>
    </dsp:sp>
    <dsp:sp modelId="{A1C1FDC0-A92E-134E-BCA4-0549EBC9F8E9}">
      <dsp:nvSpPr>
        <dsp:cNvPr id="0" name=""/>
        <dsp:cNvSpPr/>
      </dsp:nvSpPr>
      <dsp:spPr>
        <a:xfrm>
          <a:off x="3878755" y="1147469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Document</a:t>
          </a:r>
          <a:br>
            <a:rPr lang="en-US" sz="500" kern="1200" dirty="0" smtClean="0"/>
          </a:br>
          <a:r>
            <a:rPr lang="en-US" sz="500" kern="1200" dirty="0" smtClean="0"/>
            <a:t>Status</a:t>
          </a:r>
          <a:br>
            <a:rPr lang="en-US" sz="500" kern="1200" dirty="0" smtClean="0"/>
          </a:br>
          <a:r>
            <a:rPr lang="en-US" sz="500" kern="1200" dirty="0" smtClean="0"/>
            <a:t>[152]</a:t>
          </a:r>
        </a:p>
      </dsp:txBody>
      <dsp:txXfrm>
        <a:off x="3878755" y="1147469"/>
        <a:ext cx="389965" cy="230401"/>
      </dsp:txXfrm>
    </dsp:sp>
    <dsp:sp modelId="{B00F9C76-4FB8-E14E-8FCB-58D202AFDE73}">
      <dsp:nvSpPr>
        <dsp:cNvPr id="0" name=""/>
        <dsp:cNvSpPr/>
      </dsp:nvSpPr>
      <dsp:spPr>
        <a:xfrm>
          <a:off x="3878748" y="1378073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Sent How</a:t>
          </a:r>
          <a:br>
            <a:rPr lang="en-US" sz="500" kern="1200" dirty="0" smtClean="0"/>
          </a:br>
          <a:r>
            <a:rPr lang="en-US" sz="500" kern="1200" dirty="0" smtClean="0"/>
            <a:t>[153]</a:t>
          </a:r>
        </a:p>
      </dsp:txBody>
      <dsp:txXfrm>
        <a:off x="3878748" y="1378073"/>
        <a:ext cx="389965" cy="230401"/>
      </dsp:txXfrm>
    </dsp:sp>
    <dsp:sp modelId="{E9794DA0-CD30-074F-B9E7-BA1DA063E115}">
      <dsp:nvSpPr>
        <dsp:cNvPr id="0" name=""/>
        <dsp:cNvSpPr/>
      </dsp:nvSpPr>
      <dsp:spPr>
        <a:xfrm>
          <a:off x="3878748" y="1608677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Page</a:t>
          </a:r>
          <a:br>
            <a:rPr lang="en-US" sz="500" kern="1200" dirty="0" smtClean="0"/>
          </a:br>
          <a:r>
            <a:rPr lang="en-US" sz="500" kern="1200" dirty="0" smtClean="0"/>
            <a:t>Number</a:t>
          </a:r>
          <a:br>
            <a:rPr lang="en-US" sz="500" kern="1200" dirty="0" smtClean="0"/>
          </a:br>
          <a:r>
            <a:rPr lang="en-US" sz="500" kern="1200" dirty="0" smtClean="0"/>
            <a:t>[154]</a:t>
          </a:r>
        </a:p>
      </dsp:txBody>
      <dsp:txXfrm>
        <a:off x="3878748" y="1608677"/>
        <a:ext cx="389965" cy="230401"/>
      </dsp:txXfrm>
    </dsp:sp>
    <dsp:sp modelId="{9AE37012-6A5A-3B43-8A2D-7649767DEB26}">
      <dsp:nvSpPr>
        <dsp:cNvPr id="0" name=""/>
        <dsp:cNvSpPr/>
      </dsp:nvSpPr>
      <dsp:spPr>
        <a:xfrm>
          <a:off x="4483586" y="572054"/>
          <a:ext cx="354511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Salutation/</a:t>
          </a:r>
          <a:br>
            <a:rPr lang="en-US" sz="500" kern="1200" dirty="0" smtClean="0"/>
          </a:br>
          <a:r>
            <a:rPr lang="en-US" sz="500" kern="1200" dirty="0" smtClean="0"/>
            <a:t>Closing</a:t>
          </a:r>
          <a:br>
            <a:rPr lang="en-US" sz="500" kern="1200" dirty="0" smtClean="0"/>
          </a:br>
          <a:r>
            <a:rPr lang="en-US" sz="500" kern="1200" dirty="0" smtClean="0"/>
            <a:t>[16]</a:t>
          </a:r>
        </a:p>
      </dsp:txBody>
      <dsp:txXfrm>
        <a:off x="4483586" y="572054"/>
        <a:ext cx="354511" cy="230401"/>
      </dsp:txXfrm>
    </dsp:sp>
    <dsp:sp modelId="{68258C23-A2A3-1640-907C-4D483B70C8BC}">
      <dsp:nvSpPr>
        <dsp:cNvPr id="0" name=""/>
        <dsp:cNvSpPr/>
      </dsp:nvSpPr>
      <dsp:spPr>
        <a:xfrm>
          <a:off x="4272318" y="916875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Salutation</a:t>
          </a:r>
          <a:br>
            <a:rPr lang="en-US" sz="500" kern="1200" dirty="0" smtClean="0"/>
          </a:br>
          <a:r>
            <a:rPr lang="en-US" sz="500" kern="1200" dirty="0" smtClean="0"/>
            <a:t>[161]</a:t>
          </a:r>
        </a:p>
      </dsp:txBody>
      <dsp:txXfrm>
        <a:off x="4272318" y="916875"/>
        <a:ext cx="389965" cy="230401"/>
      </dsp:txXfrm>
    </dsp:sp>
    <dsp:sp modelId="{6980D951-5B70-3142-B07B-9A90C9D70EB0}">
      <dsp:nvSpPr>
        <dsp:cNvPr id="0" name=""/>
        <dsp:cNvSpPr/>
      </dsp:nvSpPr>
      <dsp:spPr>
        <a:xfrm>
          <a:off x="4356035" y="1147479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Generic</a:t>
          </a:r>
          <a:br>
            <a:rPr lang="en-US" sz="500" kern="1200" dirty="0" smtClean="0"/>
          </a:br>
          <a:r>
            <a:rPr lang="en-US" sz="500" kern="1200" dirty="0" smtClean="0"/>
            <a:t>Salutation</a:t>
          </a:r>
          <a:br>
            <a:rPr lang="en-US" sz="500" kern="1200" dirty="0" smtClean="0"/>
          </a:br>
          <a:r>
            <a:rPr lang="en-US" sz="500" kern="1200" dirty="0" smtClean="0"/>
            <a:t>[1611]</a:t>
          </a:r>
        </a:p>
      </dsp:txBody>
      <dsp:txXfrm>
        <a:off x="4356035" y="1147479"/>
        <a:ext cx="389965" cy="230401"/>
      </dsp:txXfrm>
    </dsp:sp>
    <dsp:sp modelId="{B6D4DECC-B40A-DA49-8329-4F81540DFC8B}">
      <dsp:nvSpPr>
        <dsp:cNvPr id="0" name=""/>
        <dsp:cNvSpPr/>
      </dsp:nvSpPr>
      <dsp:spPr>
        <a:xfrm>
          <a:off x="4356016" y="1378079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Salutation,</a:t>
          </a:r>
          <a:br>
            <a:rPr lang="en-US" sz="500" kern="1200" dirty="0" smtClean="0"/>
          </a:br>
          <a:r>
            <a:rPr lang="en-US" sz="500" kern="1200" dirty="0" smtClean="0"/>
            <a:t>Name</a:t>
          </a:r>
          <a:br>
            <a:rPr lang="en-US" sz="500" kern="1200" dirty="0" smtClean="0"/>
          </a:br>
          <a:r>
            <a:rPr lang="en-US" sz="500" kern="1200" dirty="0" smtClean="0"/>
            <a:t>[1612]</a:t>
          </a:r>
        </a:p>
      </dsp:txBody>
      <dsp:txXfrm>
        <a:off x="4356016" y="1378079"/>
        <a:ext cx="389965" cy="230401"/>
      </dsp:txXfrm>
    </dsp:sp>
    <dsp:sp modelId="{37434863-238A-7440-A2A9-BC399ED92A4F}">
      <dsp:nvSpPr>
        <dsp:cNvPr id="0" name=""/>
        <dsp:cNvSpPr/>
      </dsp:nvSpPr>
      <dsp:spPr>
        <a:xfrm>
          <a:off x="4662535" y="916875"/>
          <a:ext cx="389965" cy="2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Closing</a:t>
          </a:r>
          <a:br>
            <a:rPr lang="en-US" sz="500" kern="1200" dirty="0" smtClean="0"/>
          </a:br>
          <a:r>
            <a:rPr lang="en-US" sz="500" kern="1200" dirty="0" smtClean="0"/>
            <a:t>[162]</a:t>
          </a:r>
        </a:p>
      </dsp:txBody>
      <dsp:txXfrm>
        <a:off x="4662535" y="916875"/>
        <a:ext cx="389965" cy="230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2803D-7E99-9C46-88F7-C68E5C7EE13B}">
      <dsp:nvSpPr>
        <dsp:cNvPr id="0" name=""/>
        <dsp:cNvSpPr/>
      </dsp:nvSpPr>
      <dsp:spPr>
        <a:xfrm>
          <a:off x="7382484" y="1906815"/>
          <a:ext cx="174987" cy="1174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961"/>
              </a:lnTo>
              <a:lnTo>
                <a:pt x="174987" y="11749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DDC93-700C-6141-B76F-97C0429B5C49}">
      <dsp:nvSpPr>
        <dsp:cNvPr id="0" name=""/>
        <dsp:cNvSpPr/>
      </dsp:nvSpPr>
      <dsp:spPr>
        <a:xfrm>
          <a:off x="7382484" y="1906815"/>
          <a:ext cx="174987" cy="487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88"/>
              </a:lnTo>
              <a:lnTo>
                <a:pt x="174987" y="487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B7BEB-B531-EB42-A1C5-2F1BB10C5927}">
      <dsp:nvSpPr>
        <dsp:cNvPr id="0" name=""/>
        <dsp:cNvSpPr/>
      </dsp:nvSpPr>
      <dsp:spPr>
        <a:xfrm>
          <a:off x="4216906" y="1218942"/>
          <a:ext cx="3632210" cy="286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52"/>
              </a:lnTo>
              <a:lnTo>
                <a:pt x="3632210" y="143152"/>
              </a:lnTo>
              <a:lnTo>
                <a:pt x="3632210" y="286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A8F23-306C-334C-98FA-7E5D188F2694}">
      <dsp:nvSpPr>
        <dsp:cNvPr id="0" name=""/>
        <dsp:cNvSpPr/>
      </dsp:nvSpPr>
      <dsp:spPr>
        <a:xfrm>
          <a:off x="5929600" y="1906815"/>
          <a:ext cx="174987" cy="2550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707"/>
              </a:lnTo>
              <a:lnTo>
                <a:pt x="174987" y="25507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F6ABD-F002-1B4F-8845-1287D7763972}">
      <dsp:nvSpPr>
        <dsp:cNvPr id="0" name=""/>
        <dsp:cNvSpPr/>
      </dsp:nvSpPr>
      <dsp:spPr>
        <a:xfrm>
          <a:off x="5929600" y="1906815"/>
          <a:ext cx="174987" cy="1862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2834"/>
              </a:lnTo>
              <a:lnTo>
                <a:pt x="174987" y="1862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5B34A-7EEB-1549-98FD-8FFAADFEEB63}">
      <dsp:nvSpPr>
        <dsp:cNvPr id="0" name=""/>
        <dsp:cNvSpPr/>
      </dsp:nvSpPr>
      <dsp:spPr>
        <a:xfrm>
          <a:off x="5929600" y="1906815"/>
          <a:ext cx="174987" cy="1174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961"/>
              </a:lnTo>
              <a:lnTo>
                <a:pt x="174987" y="11749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FF483-7E9E-2145-90A0-3F8F752B00D0}">
      <dsp:nvSpPr>
        <dsp:cNvPr id="0" name=""/>
        <dsp:cNvSpPr/>
      </dsp:nvSpPr>
      <dsp:spPr>
        <a:xfrm>
          <a:off x="5929600" y="1906815"/>
          <a:ext cx="174987" cy="487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88"/>
              </a:lnTo>
              <a:lnTo>
                <a:pt x="174987" y="487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AEA47-9732-4F41-9ADA-DCF7AFC441B0}">
      <dsp:nvSpPr>
        <dsp:cNvPr id="0" name=""/>
        <dsp:cNvSpPr/>
      </dsp:nvSpPr>
      <dsp:spPr>
        <a:xfrm>
          <a:off x="4216906" y="1218942"/>
          <a:ext cx="2179326" cy="286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52"/>
              </a:lnTo>
              <a:lnTo>
                <a:pt x="2179326" y="143152"/>
              </a:lnTo>
              <a:lnTo>
                <a:pt x="2179326" y="286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4A3BF-9CA4-354E-B200-20FF5309BE20}">
      <dsp:nvSpPr>
        <dsp:cNvPr id="0" name=""/>
        <dsp:cNvSpPr/>
      </dsp:nvSpPr>
      <dsp:spPr>
        <a:xfrm>
          <a:off x="4476716" y="1906815"/>
          <a:ext cx="174987" cy="1862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2834"/>
              </a:lnTo>
              <a:lnTo>
                <a:pt x="174987" y="1862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67F60-6414-8443-9E2A-E31F02C15AEB}">
      <dsp:nvSpPr>
        <dsp:cNvPr id="0" name=""/>
        <dsp:cNvSpPr/>
      </dsp:nvSpPr>
      <dsp:spPr>
        <a:xfrm>
          <a:off x="4476716" y="1906815"/>
          <a:ext cx="174987" cy="1174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961"/>
              </a:lnTo>
              <a:lnTo>
                <a:pt x="174987" y="11749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CE3F8-FE05-7E45-93CC-A307F09599ED}">
      <dsp:nvSpPr>
        <dsp:cNvPr id="0" name=""/>
        <dsp:cNvSpPr/>
      </dsp:nvSpPr>
      <dsp:spPr>
        <a:xfrm>
          <a:off x="4476716" y="1906815"/>
          <a:ext cx="174987" cy="487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88"/>
              </a:lnTo>
              <a:lnTo>
                <a:pt x="174987" y="487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C97DF-4F40-8A47-9551-DF913D0D44DA}">
      <dsp:nvSpPr>
        <dsp:cNvPr id="0" name=""/>
        <dsp:cNvSpPr/>
      </dsp:nvSpPr>
      <dsp:spPr>
        <a:xfrm>
          <a:off x="4216906" y="1218942"/>
          <a:ext cx="726442" cy="286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52"/>
              </a:lnTo>
              <a:lnTo>
                <a:pt x="726442" y="143152"/>
              </a:lnTo>
              <a:lnTo>
                <a:pt x="726442" y="286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B5BBB-533C-3F43-A66C-70E45BDE5433}">
      <dsp:nvSpPr>
        <dsp:cNvPr id="0" name=""/>
        <dsp:cNvSpPr/>
      </dsp:nvSpPr>
      <dsp:spPr>
        <a:xfrm>
          <a:off x="3490464" y="1218942"/>
          <a:ext cx="726442" cy="286304"/>
        </a:xfrm>
        <a:custGeom>
          <a:avLst/>
          <a:gdLst/>
          <a:ahLst/>
          <a:cxnLst/>
          <a:rect l="0" t="0" r="0" b="0"/>
          <a:pathLst>
            <a:path>
              <a:moveTo>
                <a:pt x="726442" y="0"/>
              </a:moveTo>
              <a:lnTo>
                <a:pt x="726442" y="143152"/>
              </a:lnTo>
              <a:lnTo>
                <a:pt x="0" y="143152"/>
              </a:lnTo>
              <a:lnTo>
                <a:pt x="0" y="286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F8641-62AA-B847-9349-B8027C381F3C}">
      <dsp:nvSpPr>
        <dsp:cNvPr id="0" name=""/>
        <dsp:cNvSpPr/>
      </dsp:nvSpPr>
      <dsp:spPr>
        <a:xfrm>
          <a:off x="1570948" y="1906815"/>
          <a:ext cx="174987" cy="1862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2834"/>
              </a:lnTo>
              <a:lnTo>
                <a:pt x="174987" y="1862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2A458-E319-A942-AE4C-21F06B0969C5}">
      <dsp:nvSpPr>
        <dsp:cNvPr id="0" name=""/>
        <dsp:cNvSpPr/>
      </dsp:nvSpPr>
      <dsp:spPr>
        <a:xfrm>
          <a:off x="1570948" y="1906815"/>
          <a:ext cx="174987" cy="1174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961"/>
              </a:lnTo>
              <a:lnTo>
                <a:pt x="174987" y="11749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410D0-F555-4C49-8784-553968870631}">
      <dsp:nvSpPr>
        <dsp:cNvPr id="0" name=""/>
        <dsp:cNvSpPr/>
      </dsp:nvSpPr>
      <dsp:spPr>
        <a:xfrm>
          <a:off x="1570948" y="1906815"/>
          <a:ext cx="174987" cy="487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88"/>
              </a:lnTo>
              <a:lnTo>
                <a:pt x="174987" y="487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00D1F-3857-6C41-B8AC-648BAA7CF4FD}">
      <dsp:nvSpPr>
        <dsp:cNvPr id="0" name=""/>
        <dsp:cNvSpPr/>
      </dsp:nvSpPr>
      <dsp:spPr>
        <a:xfrm>
          <a:off x="2037580" y="1218942"/>
          <a:ext cx="2179326" cy="286304"/>
        </a:xfrm>
        <a:custGeom>
          <a:avLst/>
          <a:gdLst/>
          <a:ahLst/>
          <a:cxnLst/>
          <a:rect l="0" t="0" r="0" b="0"/>
          <a:pathLst>
            <a:path>
              <a:moveTo>
                <a:pt x="2179326" y="0"/>
              </a:moveTo>
              <a:lnTo>
                <a:pt x="2179326" y="143152"/>
              </a:lnTo>
              <a:lnTo>
                <a:pt x="0" y="143152"/>
              </a:lnTo>
              <a:lnTo>
                <a:pt x="0" y="286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1621B-D11D-3D45-8F7C-4E06F217A5DB}">
      <dsp:nvSpPr>
        <dsp:cNvPr id="0" name=""/>
        <dsp:cNvSpPr/>
      </dsp:nvSpPr>
      <dsp:spPr>
        <a:xfrm>
          <a:off x="118063" y="1906815"/>
          <a:ext cx="174987" cy="1862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2834"/>
              </a:lnTo>
              <a:lnTo>
                <a:pt x="174987" y="18628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814DC-E6B9-3B4A-917A-AB66B0EA614B}">
      <dsp:nvSpPr>
        <dsp:cNvPr id="0" name=""/>
        <dsp:cNvSpPr/>
      </dsp:nvSpPr>
      <dsp:spPr>
        <a:xfrm>
          <a:off x="118063" y="1906815"/>
          <a:ext cx="174987" cy="1174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961"/>
              </a:lnTo>
              <a:lnTo>
                <a:pt x="174987" y="11749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C1C62-83ED-5E41-A977-1F33937D187D}">
      <dsp:nvSpPr>
        <dsp:cNvPr id="0" name=""/>
        <dsp:cNvSpPr/>
      </dsp:nvSpPr>
      <dsp:spPr>
        <a:xfrm>
          <a:off x="118063" y="1906815"/>
          <a:ext cx="174987" cy="487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88"/>
              </a:lnTo>
              <a:lnTo>
                <a:pt x="174987" y="487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DCAB9-6311-E641-9371-2525656A99C2}">
      <dsp:nvSpPr>
        <dsp:cNvPr id="0" name=""/>
        <dsp:cNvSpPr/>
      </dsp:nvSpPr>
      <dsp:spPr>
        <a:xfrm>
          <a:off x="584696" y="1218942"/>
          <a:ext cx="3632210" cy="286304"/>
        </a:xfrm>
        <a:custGeom>
          <a:avLst/>
          <a:gdLst/>
          <a:ahLst/>
          <a:cxnLst/>
          <a:rect l="0" t="0" r="0" b="0"/>
          <a:pathLst>
            <a:path>
              <a:moveTo>
                <a:pt x="3632210" y="0"/>
              </a:moveTo>
              <a:lnTo>
                <a:pt x="3632210" y="143152"/>
              </a:lnTo>
              <a:lnTo>
                <a:pt x="0" y="143152"/>
              </a:lnTo>
              <a:lnTo>
                <a:pt x="0" y="286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5B7F-0728-2843-9233-0A5A36B40FF1}">
      <dsp:nvSpPr>
        <dsp:cNvPr id="0" name=""/>
        <dsp:cNvSpPr/>
      </dsp:nvSpPr>
      <dsp:spPr>
        <a:xfrm>
          <a:off x="3633616" y="817373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Briefkopfelement [1]</a:t>
          </a:r>
          <a:endParaRPr lang="en-US" sz="800" kern="1200" dirty="0"/>
        </a:p>
      </dsp:txBody>
      <dsp:txXfrm>
        <a:off x="3633616" y="817373"/>
        <a:ext cx="1166580" cy="401568"/>
      </dsp:txXfrm>
    </dsp:sp>
    <dsp:sp modelId="{68D8242A-EBEC-834C-BC27-526800BEA6B8}">
      <dsp:nvSpPr>
        <dsp:cNvPr id="0" name=""/>
        <dsp:cNvSpPr/>
      </dsp:nvSpPr>
      <dsp:spPr>
        <a:xfrm>
          <a:off x="1405" y="1505246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Kontaktinformation [11]</a:t>
          </a:r>
          <a:endParaRPr lang="en-US" sz="800" kern="1200" dirty="0"/>
        </a:p>
      </dsp:txBody>
      <dsp:txXfrm>
        <a:off x="1405" y="1505246"/>
        <a:ext cx="1166580" cy="401568"/>
      </dsp:txXfrm>
    </dsp:sp>
    <dsp:sp modelId="{D964D227-56BF-6C49-AFCA-322FADB63FCD}">
      <dsp:nvSpPr>
        <dsp:cNvPr id="0" name=""/>
        <dsp:cNvSpPr/>
      </dsp:nvSpPr>
      <dsp:spPr>
        <a:xfrm>
          <a:off x="293050" y="2193119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Sender, Empfänger [111]</a:t>
          </a:r>
          <a:endParaRPr lang="en-US" sz="800" kern="1200" dirty="0"/>
        </a:p>
      </dsp:txBody>
      <dsp:txXfrm>
        <a:off x="293050" y="2193119"/>
        <a:ext cx="1166580" cy="401568"/>
      </dsp:txXfrm>
    </dsp:sp>
    <dsp:sp modelId="{C25FD720-37A0-E942-B47D-7242D572031B}">
      <dsp:nvSpPr>
        <dsp:cNvPr id="0" name=""/>
        <dsp:cNvSpPr/>
      </dsp:nvSpPr>
      <dsp:spPr>
        <a:xfrm>
          <a:off x="293050" y="2880992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Sender [112]</a:t>
          </a:r>
          <a:endParaRPr lang="en-US" sz="800" kern="1200" dirty="0"/>
        </a:p>
      </dsp:txBody>
      <dsp:txXfrm>
        <a:off x="293050" y="2880992"/>
        <a:ext cx="1166580" cy="401568"/>
      </dsp:txXfrm>
    </dsp:sp>
    <dsp:sp modelId="{8D1D6D64-E28D-8C43-86C7-BA903464FF2E}">
      <dsp:nvSpPr>
        <dsp:cNvPr id="0" name=""/>
        <dsp:cNvSpPr/>
      </dsp:nvSpPr>
      <dsp:spPr>
        <a:xfrm>
          <a:off x="293050" y="3568864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Empfänger [113]</a:t>
          </a:r>
          <a:endParaRPr lang="en-US" sz="800" kern="1200" dirty="0"/>
        </a:p>
      </dsp:txBody>
      <dsp:txXfrm>
        <a:off x="293050" y="3568864"/>
        <a:ext cx="1166580" cy="401568"/>
      </dsp:txXfrm>
    </dsp:sp>
    <dsp:sp modelId="{A62A9869-D295-174B-9997-DC714538F8CD}">
      <dsp:nvSpPr>
        <dsp:cNvPr id="0" name=""/>
        <dsp:cNvSpPr/>
      </dsp:nvSpPr>
      <dsp:spPr>
        <a:xfrm>
          <a:off x="1454290" y="1505246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Datum etc. [12]</a:t>
          </a:r>
          <a:endParaRPr lang="en-US" sz="800" kern="1200" dirty="0"/>
        </a:p>
      </dsp:txBody>
      <dsp:txXfrm>
        <a:off x="1454290" y="1505246"/>
        <a:ext cx="1166580" cy="401568"/>
      </dsp:txXfrm>
    </dsp:sp>
    <dsp:sp modelId="{18F133EE-5A30-9D4F-A9F4-20ECCA44DA12}">
      <dsp:nvSpPr>
        <dsp:cNvPr id="0" name=""/>
        <dsp:cNvSpPr/>
      </dsp:nvSpPr>
      <dsp:spPr>
        <a:xfrm>
          <a:off x="1745935" y="2193119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Datum [121]</a:t>
          </a:r>
          <a:endParaRPr lang="en-US" sz="800" kern="1200" dirty="0"/>
        </a:p>
      </dsp:txBody>
      <dsp:txXfrm>
        <a:off x="1745935" y="2193119"/>
        <a:ext cx="1166580" cy="401568"/>
      </dsp:txXfrm>
    </dsp:sp>
    <dsp:sp modelId="{894066F4-C13C-E14B-B565-9B5A0D10E28B}">
      <dsp:nvSpPr>
        <dsp:cNvPr id="0" name=""/>
        <dsp:cNvSpPr/>
      </dsp:nvSpPr>
      <dsp:spPr>
        <a:xfrm>
          <a:off x="1745935" y="2880992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Datum, Ort [122]</a:t>
          </a:r>
          <a:endParaRPr lang="en-US" sz="800" kern="1200" dirty="0"/>
        </a:p>
      </dsp:txBody>
      <dsp:txXfrm>
        <a:off x="1745935" y="2880992"/>
        <a:ext cx="1166580" cy="401568"/>
      </dsp:txXfrm>
    </dsp:sp>
    <dsp:sp modelId="{11096D8F-7EDD-A94B-BA7F-4842FD558CE9}">
      <dsp:nvSpPr>
        <dsp:cNvPr id="0" name=""/>
        <dsp:cNvSpPr/>
      </dsp:nvSpPr>
      <dsp:spPr>
        <a:xfrm>
          <a:off x="1745935" y="3568864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Datum, Aktenzeichen [123]</a:t>
          </a:r>
          <a:endParaRPr lang="en-US" sz="800" kern="1200" dirty="0"/>
        </a:p>
      </dsp:txBody>
      <dsp:txXfrm>
        <a:off x="1745935" y="3568864"/>
        <a:ext cx="1166580" cy="401568"/>
      </dsp:txXfrm>
    </dsp:sp>
    <dsp:sp modelId="{013E3329-4A28-064B-B646-3CC5643C9521}">
      <dsp:nvSpPr>
        <dsp:cNvPr id="0" name=""/>
        <dsp:cNvSpPr/>
      </dsp:nvSpPr>
      <dsp:spPr>
        <a:xfrm>
          <a:off x="2907174" y="1505246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Ort [13]</a:t>
          </a:r>
          <a:endParaRPr lang="en-US" sz="800" kern="1200" dirty="0"/>
        </a:p>
      </dsp:txBody>
      <dsp:txXfrm>
        <a:off x="2907174" y="1505246"/>
        <a:ext cx="1166580" cy="401568"/>
      </dsp:txXfrm>
    </dsp:sp>
    <dsp:sp modelId="{6D1CC756-7DBF-9442-BBB9-863D2FAFC628}">
      <dsp:nvSpPr>
        <dsp:cNvPr id="0" name=""/>
        <dsp:cNvSpPr/>
      </dsp:nvSpPr>
      <dsp:spPr>
        <a:xfrm>
          <a:off x="4360058" y="1505246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Inhalt [14]</a:t>
          </a:r>
          <a:endParaRPr lang="en-US" sz="800" kern="1200" dirty="0"/>
        </a:p>
      </dsp:txBody>
      <dsp:txXfrm>
        <a:off x="4360058" y="1505246"/>
        <a:ext cx="1166580" cy="401568"/>
      </dsp:txXfrm>
    </dsp:sp>
    <dsp:sp modelId="{B1D5ADD9-A546-E141-8EEB-DC4002B0E27A}">
      <dsp:nvSpPr>
        <dsp:cNvPr id="0" name=""/>
        <dsp:cNvSpPr/>
      </dsp:nvSpPr>
      <dsp:spPr>
        <a:xfrm>
          <a:off x="4651703" y="2193119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Betreff, Bezug [141]</a:t>
          </a:r>
          <a:endParaRPr lang="en-US" sz="800" kern="1200" dirty="0"/>
        </a:p>
      </dsp:txBody>
      <dsp:txXfrm>
        <a:off x="4651703" y="2193119"/>
        <a:ext cx="1166580" cy="401568"/>
      </dsp:txXfrm>
    </dsp:sp>
    <dsp:sp modelId="{F4492D31-06E1-4E42-AD4A-20BA680106D7}">
      <dsp:nvSpPr>
        <dsp:cNvPr id="0" name=""/>
        <dsp:cNvSpPr/>
      </dsp:nvSpPr>
      <dsp:spPr>
        <a:xfrm>
          <a:off x="4651703" y="2880992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(Haupt-) Text [142]</a:t>
          </a:r>
          <a:endParaRPr lang="en-US" sz="800" kern="1200" dirty="0"/>
        </a:p>
      </dsp:txBody>
      <dsp:txXfrm>
        <a:off x="4651703" y="2880992"/>
        <a:ext cx="1166580" cy="401568"/>
      </dsp:txXfrm>
    </dsp:sp>
    <dsp:sp modelId="{FBD450F9-FD4E-234C-A08F-F55E39AAA9AF}">
      <dsp:nvSpPr>
        <dsp:cNvPr id="0" name=""/>
        <dsp:cNvSpPr/>
      </dsp:nvSpPr>
      <dsp:spPr>
        <a:xfrm>
          <a:off x="4651703" y="3568864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Anhangszeile [143]</a:t>
          </a:r>
        </a:p>
      </dsp:txBody>
      <dsp:txXfrm>
        <a:off x="4651703" y="3568864"/>
        <a:ext cx="1166580" cy="401568"/>
      </dsp:txXfrm>
    </dsp:sp>
    <dsp:sp modelId="{79D6303D-D86F-C144-9B03-B27ECE9E9768}">
      <dsp:nvSpPr>
        <dsp:cNvPr id="0" name=""/>
        <dsp:cNvSpPr/>
      </dsp:nvSpPr>
      <dsp:spPr>
        <a:xfrm>
          <a:off x="5812942" y="1505246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Zeichen / Anmerkungen [15]</a:t>
          </a:r>
        </a:p>
      </dsp:txBody>
      <dsp:txXfrm>
        <a:off x="5812942" y="1505246"/>
        <a:ext cx="1166580" cy="401568"/>
      </dsp:txXfrm>
    </dsp:sp>
    <dsp:sp modelId="{9F4E9602-3F5B-A84B-AB0E-D902E774C227}">
      <dsp:nvSpPr>
        <dsp:cNvPr id="0" name=""/>
        <dsp:cNvSpPr/>
      </dsp:nvSpPr>
      <dsp:spPr>
        <a:xfrm>
          <a:off x="6104587" y="2193119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Aktenzeichen [151]</a:t>
          </a:r>
        </a:p>
      </dsp:txBody>
      <dsp:txXfrm>
        <a:off x="6104587" y="2193119"/>
        <a:ext cx="1166580" cy="401568"/>
      </dsp:txXfrm>
    </dsp:sp>
    <dsp:sp modelId="{A1C1FDC0-A92E-134E-BCA4-0549EBC9F8E9}">
      <dsp:nvSpPr>
        <dsp:cNvPr id="0" name=""/>
        <dsp:cNvSpPr/>
      </dsp:nvSpPr>
      <dsp:spPr>
        <a:xfrm>
          <a:off x="6104587" y="2880992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Dokumentenstatus [152]</a:t>
          </a:r>
        </a:p>
      </dsp:txBody>
      <dsp:txXfrm>
        <a:off x="6104587" y="2880992"/>
        <a:ext cx="1166580" cy="401568"/>
      </dsp:txXfrm>
    </dsp:sp>
    <dsp:sp modelId="{B00F9C76-4FB8-E14E-8FCB-58D202AFDE73}">
      <dsp:nvSpPr>
        <dsp:cNvPr id="0" name=""/>
        <dsp:cNvSpPr/>
      </dsp:nvSpPr>
      <dsp:spPr>
        <a:xfrm>
          <a:off x="6104587" y="3568864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Sendeweg [153]</a:t>
          </a:r>
        </a:p>
      </dsp:txBody>
      <dsp:txXfrm>
        <a:off x="6104587" y="3568864"/>
        <a:ext cx="1166580" cy="401568"/>
      </dsp:txXfrm>
    </dsp:sp>
    <dsp:sp modelId="{E9794DA0-CD30-074F-B9E7-BA1DA063E115}">
      <dsp:nvSpPr>
        <dsp:cNvPr id="0" name=""/>
        <dsp:cNvSpPr/>
      </dsp:nvSpPr>
      <dsp:spPr>
        <a:xfrm>
          <a:off x="6104587" y="4256737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Seitenzahl [154]</a:t>
          </a:r>
        </a:p>
      </dsp:txBody>
      <dsp:txXfrm>
        <a:off x="6104587" y="4256737"/>
        <a:ext cx="1166580" cy="401568"/>
      </dsp:txXfrm>
    </dsp:sp>
    <dsp:sp modelId="{9AE37012-6A5A-3B43-8A2D-7649767DEB26}">
      <dsp:nvSpPr>
        <dsp:cNvPr id="0" name=""/>
        <dsp:cNvSpPr/>
      </dsp:nvSpPr>
      <dsp:spPr>
        <a:xfrm>
          <a:off x="7265826" y="1505246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Gruß [16]</a:t>
          </a:r>
        </a:p>
      </dsp:txBody>
      <dsp:txXfrm>
        <a:off x="7265826" y="1505246"/>
        <a:ext cx="1166580" cy="401568"/>
      </dsp:txXfrm>
    </dsp:sp>
    <dsp:sp modelId="{68258C23-A2A3-1640-907C-4D483B70C8BC}">
      <dsp:nvSpPr>
        <dsp:cNvPr id="0" name=""/>
        <dsp:cNvSpPr/>
      </dsp:nvSpPr>
      <dsp:spPr>
        <a:xfrm>
          <a:off x="7557471" y="2193119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Begrüßung (Anfang) [161]</a:t>
          </a:r>
        </a:p>
      </dsp:txBody>
      <dsp:txXfrm>
        <a:off x="7557471" y="2193119"/>
        <a:ext cx="1166580" cy="401568"/>
      </dsp:txXfrm>
    </dsp:sp>
    <dsp:sp modelId="{37434863-238A-7440-A2A9-BC399ED92A4F}">
      <dsp:nvSpPr>
        <dsp:cNvPr id="0" name=""/>
        <dsp:cNvSpPr/>
      </dsp:nvSpPr>
      <dsp:spPr>
        <a:xfrm>
          <a:off x="7557471" y="2880992"/>
          <a:ext cx="1166580" cy="401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Schlussformel [162]</a:t>
          </a:r>
        </a:p>
      </dsp:txBody>
      <dsp:txXfrm>
        <a:off x="7557471" y="2880992"/>
        <a:ext cx="1166580" cy="401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2A11-6D87-4887-8F99-656CC802709D}" type="datetimeFigureOut">
              <a:rPr lang="de-DE" smtClean="0"/>
              <a:t>14.06.2015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5E38B-FB93-4F77-B747-0B3CEB09D3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4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5E38B-FB93-4F77-B747-0B3CEB09D33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780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5E38B-FB93-4F77-B747-0B3CEB09D33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51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- 1422 Strukturelemente im Inhalt/Hauptbereich  </a:t>
            </a:r>
            <a:r>
              <a:rPr lang="de-DE" dirty="0" err="1" smtClean="0"/>
              <a:t>zB</a:t>
            </a:r>
            <a:r>
              <a:rPr lang="de-DE" dirty="0" smtClean="0"/>
              <a:t> Zwischenüberschriften, </a:t>
            </a:r>
            <a:r>
              <a:rPr lang="de-DE" dirty="0" err="1" smtClean="0"/>
              <a:t>Absatznummerierngen</a:t>
            </a:r>
            <a:r>
              <a:rPr lang="de-DE" dirty="0" smtClean="0"/>
              <a:t>, Tabellen(-inhalte), Auflistungen</a:t>
            </a:r>
          </a:p>
          <a:p>
            <a:r>
              <a:rPr lang="de-DE" dirty="0" smtClean="0"/>
              <a:t>- Betreff 141 wenn im/nahe Betreff, falls im Text 142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5E38B-FB93-4F77-B747-0B3CEB09D33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53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- 1422 Strukturelemente im Inhalt/Hauptbereich  </a:t>
            </a:r>
            <a:r>
              <a:rPr lang="de-DE" dirty="0" err="1" smtClean="0"/>
              <a:t>zB</a:t>
            </a:r>
            <a:r>
              <a:rPr lang="de-DE" dirty="0" smtClean="0"/>
              <a:t> Zwischenüberschriften, </a:t>
            </a:r>
            <a:r>
              <a:rPr lang="de-DE" dirty="0" err="1" smtClean="0"/>
              <a:t>Absatznummerierngen</a:t>
            </a:r>
            <a:r>
              <a:rPr lang="de-DE" dirty="0" smtClean="0"/>
              <a:t>, Tabellen(-inhalte), Auflistungen</a:t>
            </a:r>
          </a:p>
          <a:p>
            <a:r>
              <a:rPr lang="de-DE" dirty="0" smtClean="0"/>
              <a:t>- Betreff 141 wenn im/nahe Betreff, falls im Text 142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5E38B-FB93-4F77-B747-0B3CEB09D33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21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- 1422 Strukturelemente im Inhalt/Hauptbereich  </a:t>
            </a:r>
            <a:r>
              <a:rPr lang="de-DE" dirty="0" err="1" smtClean="0"/>
              <a:t>zB</a:t>
            </a:r>
            <a:r>
              <a:rPr lang="de-DE" dirty="0" smtClean="0"/>
              <a:t> Zwischenüberschriften, </a:t>
            </a:r>
            <a:r>
              <a:rPr lang="de-DE" dirty="0" err="1" smtClean="0"/>
              <a:t>Absatznummerierngen</a:t>
            </a:r>
            <a:r>
              <a:rPr lang="de-DE" dirty="0" smtClean="0"/>
              <a:t>, Tabellen(-inhalte), Auflistungen</a:t>
            </a:r>
          </a:p>
          <a:p>
            <a:r>
              <a:rPr lang="de-DE" dirty="0" smtClean="0"/>
              <a:t>- Betreff 141 wenn im/nahe Betreff, falls im Text 142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5E38B-FB93-4F77-B747-0B3CEB09D33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517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- 1422 Strukturelemente im Inhalt/Hauptbereich  </a:t>
            </a:r>
            <a:r>
              <a:rPr lang="de-DE" dirty="0" err="1" smtClean="0"/>
              <a:t>zB</a:t>
            </a:r>
            <a:r>
              <a:rPr lang="de-DE" dirty="0" smtClean="0"/>
              <a:t> Zwischenüberschriften, </a:t>
            </a:r>
            <a:r>
              <a:rPr lang="de-DE" dirty="0" err="1" smtClean="0"/>
              <a:t>Absatznummerierngen</a:t>
            </a:r>
            <a:r>
              <a:rPr lang="de-DE" dirty="0" smtClean="0"/>
              <a:t>, Tabellen(-inhalte), Auflistungen</a:t>
            </a:r>
          </a:p>
          <a:p>
            <a:r>
              <a:rPr lang="de-DE" dirty="0" smtClean="0"/>
              <a:t>- Betreff 141 wenn im/nahe Betreff, falls im Text 142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5E38B-FB93-4F77-B747-0B3CEB09D33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47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4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7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2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6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5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5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5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6586-DCA9-F945-8B5C-535925017F11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2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6586-DCA9-F945-8B5C-535925017F11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24DA-ED80-D342-9CFC-942DABBFFA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Briefkopfelementklassen V1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10018"/>
              </p:ext>
            </p:extLst>
          </p:nvPr>
        </p:nvGraphicFramePr>
        <p:xfrm>
          <a:off x="206179" y="1195743"/>
          <a:ext cx="8725458" cy="547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14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Briefkopfelementklassen V2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463443"/>
              </p:ext>
            </p:extLst>
          </p:nvPr>
        </p:nvGraphicFramePr>
        <p:xfrm>
          <a:off x="206179" y="1195743"/>
          <a:ext cx="8725458" cy="547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47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Briefkopfelementklassen V3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182975"/>
              </p:ext>
            </p:extLst>
          </p:nvPr>
        </p:nvGraphicFramePr>
        <p:xfrm>
          <a:off x="1435563" y="1879092"/>
          <a:ext cx="6167255" cy="3394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38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 </a:t>
            </a:r>
            <a:r>
              <a:rPr lang="en-US" sz="2800" dirty="0" err="1" smtClean="0"/>
              <a:t>Ebenen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266220"/>
              </p:ext>
            </p:extLst>
          </p:nvPr>
        </p:nvGraphicFramePr>
        <p:xfrm>
          <a:off x="206179" y="1195743"/>
          <a:ext cx="8725458" cy="547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09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 </a:t>
            </a:r>
            <a:r>
              <a:rPr lang="en-US" sz="2800" dirty="0" err="1" smtClean="0"/>
              <a:t>Ebenen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953418"/>
              </p:ext>
            </p:extLst>
          </p:nvPr>
        </p:nvGraphicFramePr>
        <p:xfrm>
          <a:off x="206179" y="1195743"/>
          <a:ext cx="8725458" cy="547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24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Median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595589"/>
              </p:ext>
            </p:extLst>
          </p:nvPr>
        </p:nvGraphicFramePr>
        <p:xfrm>
          <a:off x="206179" y="1195743"/>
          <a:ext cx="8725458" cy="547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72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Bildschirmpräsentation (4:3)</PresentationFormat>
  <Paragraphs>200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Briefkopfelementklassen V1</vt:lpstr>
      <vt:lpstr>Briefkopfelementklassen V2</vt:lpstr>
      <vt:lpstr>Briefkopfelementklassen V3</vt:lpstr>
      <vt:lpstr>3 Ebenen</vt:lpstr>
      <vt:lpstr>2 Ebenen</vt:lpstr>
      <vt:lpstr>Median</vt:lpstr>
    </vt:vector>
  </TitlesOfParts>
  <Company>Trinity College Dublin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Work</dc:title>
  <dc:creator>Daniel Isemann</dc:creator>
  <cp:lastModifiedBy>Robert</cp:lastModifiedBy>
  <cp:revision>71</cp:revision>
  <cp:lastPrinted>2014-08-15T09:00:02Z</cp:lastPrinted>
  <dcterms:created xsi:type="dcterms:W3CDTF">2014-06-02T13:13:42Z</dcterms:created>
  <dcterms:modified xsi:type="dcterms:W3CDTF">2015-06-14T11:42:26Z</dcterms:modified>
</cp:coreProperties>
</file>