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.mp4"/><Relationship Id="rId3" Type="http://schemas.openxmlformats.org/officeDocument/2006/relationships/video" Target="../media/media1.mp4"/><Relationship Id="rId4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2.mp4"/><Relationship Id="rId3" Type="http://schemas.openxmlformats.org/officeDocument/2006/relationships/video" Target="../media/media2.mp4"/><Relationship Id="rId4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3.mp4"/><Relationship Id="rId3" Type="http://schemas.openxmlformats.org/officeDocument/2006/relationships/video" Target="../media/media3.mp4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1413466013_3427497900_223132457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1672018281_3361560578_3607889011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1672018281_1076466279_529214935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