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ukta ExtraBold"/>
      <p:bold r:id="rId24"/>
    </p:embeddedFont>
    <p:embeddedFont>
      <p:font typeface="Roboto"/>
      <p:regular r:id="rId25"/>
      <p:bold r:id="rId26"/>
      <p:italic r:id="rId27"/>
      <p:boldItalic r:id="rId28"/>
    </p:embeddedFont>
    <p:embeddedFont>
      <p:font typeface="Mukta"/>
      <p:regular r:id="rId29"/>
      <p:bold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69">
          <p15:clr>
            <a:srgbClr val="9AA0A6"/>
          </p15:clr>
        </p15:guide>
        <p15:guide id="2" orient="horz" pos="23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69" orient="horz"/>
        <p:guide pos="23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uktaExtraBold-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ukt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Mukta-bold.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b197a9928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b197a9928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d965ecebb0_0_31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d965ecebb0_0_3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d965ecebb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d965ecebb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d965ecebb0_0_32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d965ecebb0_0_32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d9733cc06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d9733cc06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55a547a9e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55a547a9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55a547a9e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55a547a9e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55a547a9e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255a547a9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d9733cc06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d9733cc0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d965ecebb0_0_3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d965ecebb0_0_3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b197a99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b197a99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965ecebb0_0_33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965ecebb0_0_33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965eceb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d965eceb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d965ecebb0_0_3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d965ecebb0_0_3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d965ecebb0_0_3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d965ecebb0_0_3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0a7f89a6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0a7f89a6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0a7f89a61c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0a7f89a61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0a7f89a61c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0a7f89a61c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373000" y="125838"/>
            <a:ext cx="8389541" cy="4891828"/>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78150" y="1020041"/>
            <a:ext cx="7187700" cy="22797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b="0" sz="8100">
                <a:latin typeface="Mukta ExtraBold"/>
                <a:ea typeface="Mukta ExtraBold"/>
                <a:cs typeface="Mukta ExtraBold"/>
                <a:sym typeface="Mukta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322300" y="3643037"/>
            <a:ext cx="4499400" cy="42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a:latin typeface="Nunito"/>
                <a:ea typeface="Nunito"/>
                <a:cs typeface="Nunito"/>
                <a:sym typeface="Nunito"/>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6" name="Shape 96"/>
        <p:cNvGrpSpPr/>
        <p:nvPr/>
      </p:nvGrpSpPr>
      <p:grpSpPr>
        <a:xfrm>
          <a:off x="0" y="0"/>
          <a:ext cx="0" cy="0"/>
          <a:chOff x="0" y="0"/>
          <a:chExt cx="0" cy="0"/>
        </a:xfrm>
      </p:grpSpPr>
      <p:sp>
        <p:nvSpPr>
          <p:cNvPr id="97" name="Google Shape;97;p11"/>
          <p:cNvSpPr/>
          <p:nvPr/>
        </p:nvSpPr>
        <p:spPr>
          <a:xfrm rot="10800000">
            <a:off x="373000" y="125838"/>
            <a:ext cx="8389541" cy="4891828"/>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713225" y="1106125"/>
            <a:ext cx="7717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9" name="Google Shape;99;p11"/>
          <p:cNvSpPr txBox="1"/>
          <p:nvPr>
            <p:ph idx="1" type="subTitle"/>
          </p:nvPr>
        </p:nvSpPr>
        <p:spPr>
          <a:xfrm>
            <a:off x="902250" y="3402475"/>
            <a:ext cx="7339500" cy="3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00" name="Google Shape;100;p11"/>
          <p:cNvGrpSpPr/>
          <p:nvPr/>
        </p:nvGrpSpPr>
        <p:grpSpPr>
          <a:xfrm>
            <a:off x="8380083" y="4026025"/>
            <a:ext cx="522225" cy="259700"/>
            <a:chOff x="-1391825" y="4240400"/>
            <a:chExt cx="522225" cy="259700"/>
          </a:xfrm>
        </p:grpSpPr>
        <p:sp>
          <p:nvSpPr>
            <p:cNvPr id="101" name="Google Shape;101;p11"/>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1"/>
          <p:cNvGrpSpPr/>
          <p:nvPr/>
        </p:nvGrpSpPr>
        <p:grpSpPr>
          <a:xfrm>
            <a:off x="8241739" y="4474243"/>
            <a:ext cx="123967" cy="259704"/>
            <a:chOff x="12508550" y="1789325"/>
            <a:chExt cx="168525" cy="353050"/>
          </a:xfrm>
        </p:grpSpPr>
        <p:sp>
          <p:nvSpPr>
            <p:cNvPr id="104" name="Google Shape;104;p11"/>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1"/>
          <p:cNvGrpSpPr/>
          <p:nvPr/>
        </p:nvGrpSpPr>
        <p:grpSpPr>
          <a:xfrm>
            <a:off x="468183" y="4210213"/>
            <a:ext cx="522225" cy="259700"/>
            <a:chOff x="-1391825" y="4240400"/>
            <a:chExt cx="522225" cy="259700"/>
          </a:xfrm>
        </p:grpSpPr>
        <p:sp>
          <p:nvSpPr>
            <p:cNvPr id="107" name="Google Shape;107;p11"/>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1"/>
          <p:cNvGrpSpPr/>
          <p:nvPr/>
        </p:nvGrpSpPr>
        <p:grpSpPr>
          <a:xfrm>
            <a:off x="300712" y="4427050"/>
            <a:ext cx="167475" cy="354100"/>
            <a:chOff x="13256175" y="1380850"/>
            <a:chExt cx="167475" cy="354100"/>
          </a:xfrm>
        </p:grpSpPr>
        <p:sp>
          <p:nvSpPr>
            <p:cNvPr id="110" name="Google Shape;110;p11"/>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2" name="Shape 11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13" name="Shape 113"/>
        <p:cNvGrpSpPr/>
        <p:nvPr/>
      </p:nvGrpSpPr>
      <p:grpSpPr>
        <a:xfrm>
          <a:off x="0" y="0"/>
          <a:ext cx="0" cy="0"/>
          <a:chOff x="0" y="0"/>
          <a:chExt cx="0" cy="0"/>
        </a:xfrm>
      </p:grpSpPr>
      <p:sp>
        <p:nvSpPr>
          <p:cNvPr id="114" name="Google Shape;114;p13"/>
          <p:cNvSpPr/>
          <p:nvPr/>
        </p:nvSpPr>
        <p:spPr>
          <a:xfrm>
            <a:off x="373000" y="125838"/>
            <a:ext cx="8389541" cy="4891828"/>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3"/>
          <p:cNvGrpSpPr/>
          <p:nvPr/>
        </p:nvGrpSpPr>
        <p:grpSpPr>
          <a:xfrm rot="-710823">
            <a:off x="80682" y="4090912"/>
            <a:ext cx="522225" cy="259700"/>
            <a:chOff x="-1391825" y="4240400"/>
            <a:chExt cx="522225" cy="259700"/>
          </a:xfrm>
        </p:grpSpPr>
        <p:sp>
          <p:nvSpPr>
            <p:cNvPr id="116" name="Google Shape;116;p1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3"/>
          <p:cNvGrpSpPr/>
          <p:nvPr/>
        </p:nvGrpSpPr>
        <p:grpSpPr>
          <a:xfrm>
            <a:off x="7998188" y="305950"/>
            <a:ext cx="522225" cy="259700"/>
            <a:chOff x="-1391825" y="4240400"/>
            <a:chExt cx="522225" cy="259700"/>
          </a:xfrm>
        </p:grpSpPr>
        <p:sp>
          <p:nvSpPr>
            <p:cNvPr id="119" name="Google Shape;119;p1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3"/>
          <p:cNvGrpSpPr/>
          <p:nvPr/>
        </p:nvGrpSpPr>
        <p:grpSpPr>
          <a:xfrm>
            <a:off x="8555050" y="718930"/>
            <a:ext cx="467176" cy="481344"/>
            <a:chOff x="8599300" y="718930"/>
            <a:chExt cx="467176" cy="481344"/>
          </a:xfrm>
        </p:grpSpPr>
        <p:grpSp>
          <p:nvGrpSpPr>
            <p:cNvPr id="122" name="Google Shape;122;p13"/>
            <p:cNvGrpSpPr/>
            <p:nvPr/>
          </p:nvGrpSpPr>
          <p:grpSpPr>
            <a:xfrm>
              <a:off x="8599300" y="718930"/>
              <a:ext cx="467176" cy="481344"/>
              <a:chOff x="-1586889" y="1214300"/>
              <a:chExt cx="305025" cy="314275"/>
            </a:xfrm>
          </p:grpSpPr>
          <p:sp>
            <p:nvSpPr>
              <p:cNvPr id="123" name="Google Shape;123;p13"/>
              <p:cNvSpPr/>
              <p:nvPr/>
            </p:nvSpPr>
            <p:spPr>
              <a:xfrm>
                <a:off x="-1586889" y="1214300"/>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rot="-672933">
                <a:off x="-1545250" y="1306352"/>
                <a:ext cx="80425" cy="36450"/>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416775" y="1306350"/>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3"/>
            <p:cNvSpPr/>
            <p:nvPr/>
          </p:nvSpPr>
          <p:spPr>
            <a:xfrm rot="10800000">
              <a:off x="8706408" y="985804"/>
              <a:ext cx="267267" cy="113168"/>
            </a:xfrm>
            <a:custGeom>
              <a:rect b="b" l="l" r="r" t="t"/>
              <a:pathLst>
                <a:path extrusionOk="0" h="2552" w="6027">
                  <a:moveTo>
                    <a:pt x="3253" y="1"/>
                  </a:moveTo>
                  <a:cubicBezTo>
                    <a:pt x="1960" y="38"/>
                    <a:pt x="702" y="925"/>
                    <a:pt x="0" y="2330"/>
                  </a:cubicBezTo>
                  <a:lnTo>
                    <a:pt x="407" y="2552"/>
                  </a:lnTo>
                  <a:cubicBezTo>
                    <a:pt x="1035" y="1295"/>
                    <a:pt x="2181" y="482"/>
                    <a:pt x="3253" y="482"/>
                  </a:cubicBezTo>
                  <a:cubicBezTo>
                    <a:pt x="4215" y="482"/>
                    <a:pt x="5028" y="1036"/>
                    <a:pt x="5620" y="2071"/>
                  </a:cubicBezTo>
                  <a:lnTo>
                    <a:pt x="6026" y="1849"/>
                  </a:lnTo>
                  <a:cubicBezTo>
                    <a:pt x="5324" y="666"/>
                    <a:pt x="436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3"/>
          <p:cNvGrpSpPr/>
          <p:nvPr/>
        </p:nvGrpSpPr>
        <p:grpSpPr>
          <a:xfrm>
            <a:off x="449283" y="4401445"/>
            <a:ext cx="527892" cy="523705"/>
            <a:chOff x="14582925" y="1556650"/>
            <a:chExt cx="280525" cy="278300"/>
          </a:xfrm>
        </p:grpSpPr>
        <p:sp>
          <p:nvSpPr>
            <p:cNvPr id="128" name="Google Shape;128;p13"/>
            <p:cNvSpPr/>
            <p:nvPr/>
          </p:nvSpPr>
          <p:spPr>
            <a:xfrm>
              <a:off x="14656525" y="1556650"/>
              <a:ext cx="206925" cy="276500"/>
            </a:xfrm>
            <a:custGeom>
              <a:rect b="b" l="l" r="r" t="t"/>
              <a:pathLst>
                <a:path extrusionOk="0" h="11060" w="8277">
                  <a:moveTo>
                    <a:pt x="3676" y="1"/>
                  </a:moveTo>
                  <a:cubicBezTo>
                    <a:pt x="3645" y="1"/>
                    <a:pt x="3614" y="3"/>
                    <a:pt x="3584" y="7"/>
                  </a:cubicBezTo>
                  <a:cubicBezTo>
                    <a:pt x="3157" y="135"/>
                    <a:pt x="2986" y="605"/>
                    <a:pt x="2858" y="1031"/>
                  </a:cubicBezTo>
                  <a:cubicBezTo>
                    <a:pt x="2475" y="1970"/>
                    <a:pt x="1963" y="2866"/>
                    <a:pt x="1365" y="3676"/>
                  </a:cubicBezTo>
                  <a:cubicBezTo>
                    <a:pt x="725" y="4615"/>
                    <a:pt x="299" y="5681"/>
                    <a:pt x="171" y="6790"/>
                  </a:cubicBezTo>
                  <a:cubicBezTo>
                    <a:pt x="43" y="7729"/>
                    <a:pt x="0" y="8668"/>
                    <a:pt x="43" y="9606"/>
                  </a:cubicBezTo>
                  <a:cubicBezTo>
                    <a:pt x="128" y="10545"/>
                    <a:pt x="512" y="10929"/>
                    <a:pt x="1365" y="10971"/>
                  </a:cubicBezTo>
                  <a:lnTo>
                    <a:pt x="3285" y="11014"/>
                  </a:lnTo>
                  <a:lnTo>
                    <a:pt x="4736" y="11014"/>
                  </a:lnTo>
                  <a:lnTo>
                    <a:pt x="6655" y="11057"/>
                  </a:lnTo>
                  <a:cubicBezTo>
                    <a:pt x="6677" y="11059"/>
                    <a:pt x="6699" y="11060"/>
                    <a:pt x="6720" y="11060"/>
                  </a:cubicBezTo>
                  <a:cubicBezTo>
                    <a:pt x="7120" y="11060"/>
                    <a:pt x="7468" y="10693"/>
                    <a:pt x="7508" y="10289"/>
                  </a:cubicBezTo>
                  <a:cubicBezTo>
                    <a:pt x="7508" y="9819"/>
                    <a:pt x="7167" y="9435"/>
                    <a:pt x="6698" y="9435"/>
                  </a:cubicBezTo>
                  <a:lnTo>
                    <a:pt x="7039" y="9435"/>
                  </a:lnTo>
                  <a:cubicBezTo>
                    <a:pt x="7054" y="9436"/>
                    <a:pt x="7069" y="9437"/>
                    <a:pt x="7084" y="9437"/>
                  </a:cubicBezTo>
                  <a:cubicBezTo>
                    <a:pt x="7904" y="9437"/>
                    <a:pt x="8220" y="8277"/>
                    <a:pt x="7423" y="7900"/>
                  </a:cubicBezTo>
                  <a:cubicBezTo>
                    <a:pt x="7892" y="7900"/>
                    <a:pt x="8276" y="7558"/>
                    <a:pt x="8276" y="7089"/>
                  </a:cubicBezTo>
                  <a:lnTo>
                    <a:pt x="8276" y="7004"/>
                  </a:lnTo>
                  <a:cubicBezTo>
                    <a:pt x="8276" y="6577"/>
                    <a:pt x="7935" y="6236"/>
                    <a:pt x="7508" y="6193"/>
                  </a:cubicBezTo>
                  <a:lnTo>
                    <a:pt x="7423" y="6193"/>
                  </a:lnTo>
                  <a:cubicBezTo>
                    <a:pt x="7892" y="6193"/>
                    <a:pt x="8234" y="5852"/>
                    <a:pt x="8234" y="5383"/>
                  </a:cubicBezTo>
                  <a:cubicBezTo>
                    <a:pt x="8234" y="4956"/>
                    <a:pt x="7892" y="4572"/>
                    <a:pt x="7423" y="4572"/>
                  </a:cubicBezTo>
                  <a:cubicBezTo>
                    <a:pt x="6997" y="4572"/>
                    <a:pt x="6303" y="4655"/>
                    <a:pt x="5698" y="4655"/>
                  </a:cubicBezTo>
                  <a:cubicBezTo>
                    <a:pt x="5334" y="4655"/>
                    <a:pt x="5002" y="4625"/>
                    <a:pt x="4778" y="4529"/>
                  </a:cubicBezTo>
                  <a:cubicBezTo>
                    <a:pt x="3712" y="4018"/>
                    <a:pt x="4522" y="2226"/>
                    <a:pt x="4522" y="1373"/>
                  </a:cubicBezTo>
                  <a:cubicBezTo>
                    <a:pt x="4565" y="1031"/>
                    <a:pt x="4480" y="733"/>
                    <a:pt x="4352" y="434"/>
                  </a:cubicBezTo>
                  <a:cubicBezTo>
                    <a:pt x="4237" y="166"/>
                    <a:pt x="3950" y="1"/>
                    <a:pt x="3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4582925" y="1694925"/>
              <a:ext cx="69350" cy="140025"/>
            </a:xfrm>
            <a:custGeom>
              <a:rect b="b" l="l" r="r" t="t"/>
              <a:pathLst>
                <a:path extrusionOk="0" h="5601" w="2774">
                  <a:moveTo>
                    <a:pt x="1302" y="1"/>
                  </a:moveTo>
                  <a:cubicBezTo>
                    <a:pt x="1195" y="1"/>
                    <a:pt x="1088" y="22"/>
                    <a:pt x="982" y="65"/>
                  </a:cubicBezTo>
                  <a:cubicBezTo>
                    <a:pt x="214" y="449"/>
                    <a:pt x="427" y="2411"/>
                    <a:pt x="385" y="3094"/>
                  </a:cubicBezTo>
                  <a:cubicBezTo>
                    <a:pt x="385" y="3819"/>
                    <a:pt x="1" y="5483"/>
                    <a:pt x="1067" y="5568"/>
                  </a:cubicBezTo>
                  <a:cubicBezTo>
                    <a:pt x="1166" y="5590"/>
                    <a:pt x="1266" y="5601"/>
                    <a:pt x="1363" y="5601"/>
                  </a:cubicBezTo>
                  <a:cubicBezTo>
                    <a:pt x="1644" y="5601"/>
                    <a:pt x="1912" y="5513"/>
                    <a:pt x="2134" y="5355"/>
                  </a:cubicBezTo>
                  <a:cubicBezTo>
                    <a:pt x="2304" y="5142"/>
                    <a:pt x="2432" y="4886"/>
                    <a:pt x="2432" y="4630"/>
                  </a:cubicBezTo>
                  <a:cubicBezTo>
                    <a:pt x="2560" y="3819"/>
                    <a:pt x="2646" y="2966"/>
                    <a:pt x="2688" y="2155"/>
                  </a:cubicBezTo>
                  <a:cubicBezTo>
                    <a:pt x="2688" y="1814"/>
                    <a:pt x="2774" y="662"/>
                    <a:pt x="2518" y="364"/>
                  </a:cubicBezTo>
                  <a:cubicBezTo>
                    <a:pt x="2432" y="278"/>
                    <a:pt x="2390" y="278"/>
                    <a:pt x="2304" y="236"/>
                  </a:cubicBezTo>
                  <a:lnTo>
                    <a:pt x="2176" y="236"/>
                  </a:lnTo>
                  <a:lnTo>
                    <a:pt x="1622" y="65"/>
                  </a:lnTo>
                  <a:cubicBezTo>
                    <a:pt x="1515" y="22"/>
                    <a:pt x="1408" y="1"/>
                    <a:pt x="1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txBox="1"/>
          <p:nvPr>
            <p:ph type="title"/>
          </p:nvPr>
        </p:nvSpPr>
        <p:spPr>
          <a:xfrm>
            <a:off x="952331" y="14457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31" name="Google Shape;131;p13"/>
          <p:cNvSpPr txBox="1"/>
          <p:nvPr>
            <p:ph idx="1" type="subTitle"/>
          </p:nvPr>
        </p:nvSpPr>
        <p:spPr>
          <a:xfrm>
            <a:off x="1003031"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2" name="Google Shape;132;p13"/>
          <p:cNvSpPr txBox="1"/>
          <p:nvPr>
            <p:ph hasCustomPrompt="1" idx="2" type="title"/>
          </p:nvPr>
        </p:nvSpPr>
        <p:spPr>
          <a:xfrm>
            <a:off x="1510481"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133" name="Google Shape;133;p13"/>
          <p:cNvSpPr txBox="1"/>
          <p:nvPr>
            <p:ph idx="3" type="title"/>
          </p:nvPr>
        </p:nvSpPr>
        <p:spPr>
          <a:xfrm>
            <a:off x="3392400" y="14457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34" name="Google Shape;134;p13"/>
          <p:cNvSpPr txBox="1"/>
          <p:nvPr>
            <p:ph idx="4" type="subTitle"/>
          </p:nvPr>
        </p:nvSpPr>
        <p:spPr>
          <a:xfrm>
            <a:off x="3443100"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5" name="Google Shape;135;p13"/>
          <p:cNvSpPr txBox="1"/>
          <p:nvPr>
            <p:ph hasCustomPrompt="1" idx="5" type="title"/>
          </p:nvPr>
        </p:nvSpPr>
        <p:spPr>
          <a:xfrm>
            <a:off x="3950550"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136" name="Google Shape;136;p13"/>
          <p:cNvSpPr txBox="1"/>
          <p:nvPr>
            <p:ph idx="6" type="title"/>
          </p:nvPr>
        </p:nvSpPr>
        <p:spPr>
          <a:xfrm>
            <a:off x="5834569" y="1445750"/>
            <a:ext cx="23550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37" name="Google Shape;137;p13"/>
          <p:cNvSpPr txBox="1"/>
          <p:nvPr>
            <p:ph idx="7" type="subTitle"/>
          </p:nvPr>
        </p:nvSpPr>
        <p:spPr>
          <a:xfrm>
            <a:off x="5883169" y="1824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13"/>
          <p:cNvSpPr txBox="1"/>
          <p:nvPr>
            <p:ph hasCustomPrompt="1" idx="8" type="title"/>
          </p:nvPr>
        </p:nvSpPr>
        <p:spPr>
          <a:xfrm>
            <a:off x="6390619" y="942112"/>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139" name="Google Shape;139;p13"/>
          <p:cNvSpPr txBox="1"/>
          <p:nvPr>
            <p:ph idx="9" type="title"/>
          </p:nvPr>
        </p:nvSpPr>
        <p:spPr>
          <a:xfrm>
            <a:off x="952331" y="34284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40" name="Google Shape;140;p13"/>
          <p:cNvSpPr txBox="1"/>
          <p:nvPr>
            <p:ph idx="13" type="subTitle"/>
          </p:nvPr>
        </p:nvSpPr>
        <p:spPr>
          <a:xfrm>
            <a:off x="1003031" y="38071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1" name="Google Shape;141;p13"/>
          <p:cNvSpPr txBox="1"/>
          <p:nvPr>
            <p:ph hasCustomPrompt="1" idx="14" type="title"/>
          </p:nvPr>
        </p:nvSpPr>
        <p:spPr>
          <a:xfrm>
            <a:off x="1510481" y="29130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142" name="Google Shape;142;p13"/>
          <p:cNvSpPr txBox="1"/>
          <p:nvPr>
            <p:ph idx="15" type="title"/>
          </p:nvPr>
        </p:nvSpPr>
        <p:spPr>
          <a:xfrm>
            <a:off x="3392400" y="34284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43" name="Google Shape;143;p13"/>
          <p:cNvSpPr txBox="1"/>
          <p:nvPr>
            <p:ph idx="16" type="subTitle"/>
          </p:nvPr>
        </p:nvSpPr>
        <p:spPr>
          <a:xfrm>
            <a:off x="3443100" y="38071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13"/>
          <p:cNvSpPr txBox="1"/>
          <p:nvPr>
            <p:ph hasCustomPrompt="1" idx="17" type="title"/>
          </p:nvPr>
        </p:nvSpPr>
        <p:spPr>
          <a:xfrm>
            <a:off x="3950550" y="29130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
        <p:nvSpPr>
          <p:cNvPr id="145" name="Google Shape;145;p13"/>
          <p:cNvSpPr txBox="1"/>
          <p:nvPr>
            <p:ph idx="18" type="title"/>
          </p:nvPr>
        </p:nvSpPr>
        <p:spPr>
          <a:xfrm>
            <a:off x="5832469" y="3428450"/>
            <a:ext cx="23592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1900"/>
              <a:buNone/>
              <a:defRPr b="1" sz="2000"/>
            </a:lvl1pPr>
            <a:lvl2pPr lvl="1" rtl="0" algn="ctr">
              <a:spcBef>
                <a:spcPts val="0"/>
              </a:spcBef>
              <a:spcAft>
                <a:spcPts val="0"/>
              </a:spcAft>
              <a:buClr>
                <a:srgbClr val="FF00A3"/>
              </a:buClr>
              <a:buSzPts val="1800"/>
              <a:buNone/>
              <a:defRPr sz="1800">
                <a:solidFill>
                  <a:srgbClr val="FF00A3"/>
                </a:solidFill>
              </a:defRPr>
            </a:lvl2pPr>
            <a:lvl3pPr lvl="2" rtl="0" algn="ctr">
              <a:spcBef>
                <a:spcPts val="0"/>
              </a:spcBef>
              <a:spcAft>
                <a:spcPts val="0"/>
              </a:spcAft>
              <a:buClr>
                <a:srgbClr val="FF00A3"/>
              </a:buClr>
              <a:buSzPts val="1800"/>
              <a:buNone/>
              <a:defRPr sz="1800">
                <a:solidFill>
                  <a:srgbClr val="FF00A3"/>
                </a:solidFill>
              </a:defRPr>
            </a:lvl3pPr>
            <a:lvl4pPr lvl="3" rtl="0" algn="ctr">
              <a:spcBef>
                <a:spcPts val="0"/>
              </a:spcBef>
              <a:spcAft>
                <a:spcPts val="0"/>
              </a:spcAft>
              <a:buClr>
                <a:srgbClr val="FF00A3"/>
              </a:buClr>
              <a:buSzPts val="1800"/>
              <a:buNone/>
              <a:defRPr sz="1800">
                <a:solidFill>
                  <a:srgbClr val="FF00A3"/>
                </a:solidFill>
              </a:defRPr>
            </a:lvl4pPr>
            <a:lvl5pPr lvl="4" rtl="0" algn="ctr">
              <a:spcBef>
                <a:spcPts val="0"/>
              </a:spcBef>
              <a:spcAft>
                <a:spcPts val="0"/>
              </a:spcAft>
              <a:buClr>
                <a:srgbClr val="FF00A3"/>
              </a:buClr>
              <a:buSzPts val="1800"/>
              <a:buNone/>
              <a:defRPr sz="1800">
                <a:solidFill>
                  <a:srgbClr val="FF00A3"/>
                </a:solidFill>
              </a:defRPr>
            </a:lvl5pPr>
            <a:lvl6pPr lvl="5" rtl="0" algn="ctr">
              <a:spcBef>
                <a:spcPts val="0"/>
              </a:spcBef>
              <a:spcAft>
                <a:spcPts val="0"/>
              </a:spcAft>
              <a:buClr>
                <a:srgbClr val="FF00A3"/>
              </a:buClr>
              <a:buSzPts val="1800"/>
              <a:buNone/>
              <a:defRPr sz="1800">
                <a:solidFill>
                  <a:srgbClr val="FF00A3"/>
                </a:solidFill>
              </a:defRPr>
            </a:lvl6pPr>
            <a:lvl7pPr lvl="6" rtl="0" algn="ctr">
              <a:spcBef>
                <a:spcPts val="0"/>
              </a:spcBef>
              <a:spcAft>
                <a:spcPts val="0"/>
              </a:spcAft>
              <a:buClr>
                <a:srgbClr val="FF00A3"/>
              </a:buClr>
              <a:buSzPts val="1800"/>
              <a:buNone/>
              <a:defRPr sz="1800">
                <a:solidFill>
                  <a:srgbClr val="FF00A3"/>
                </a:solidFill>
              </a:defRPr>
            </a:lvl7pPr>
            <a:lvl8pPr lvl="7" rtl="0" algn="ctr">
              <a:spcBef>
                <a:spcPts val="0"/>
              </a:spcBef>
              <a:spcAft>
                <a:spcPts val="0"/>
              </a:spcAft>
              <a:buClr>
                <a:srgbClr val="FF00A3"/>
              </a:buClr>
              <a:buSzPts val="1800"/>
              <a:buNone/>
              <a:defRPr sz="1800">
                <a:solidFill>
                  <a:srgbClr val="FF00A3"/>
                </a:solidFill>
              </a:defRPr>
            </a:lvl8pPr>
            <a:lvl9pPr lvl="8" rtl="0" algn="ctr">
              <a:spcBef>
                <a:spcPts val="0"/>
              </a:spcBef>
              <a:spcAft>
                <a:spcPts val="0"/>
              </a:spcAft>
              <a:buClr>
                <a:srgbClr val="FF00A3"/>
              </a:buClr>
              <a:buSzPts val="1800"/>
              <a:buNone/>
              <a:defRPr sz="1800">
                <a:solidFill>
                  <a:srgbClr val="FF00A3"/>
                </a:solidFill>
              </a:defRPr>
            </a:lvl9pPr>
          </a:lstStyle>
          <a:p/>
        </p:txBody>
      </p:sp>
      <p:sp>
        <p:nvSpPr>
          <p:cNvPr id="146" name="Google Shape;146;p13"/>
          <p:cNvSpPr txBox="1"/>
          <p:nvPr>
            <p:ph idx="19" type="subTitle"/>
          </p:nvPr>
        </p:nvSpPr>
        <p:spPr>
          <a:xfrm>
            <a:off x="5883169" y="38071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7" name="Google Shape;147;p13"/>
          <p:cNvSpPr txBox="1"/>
          <p:nvPr>
            <p:ph hasCustomPrompt="1" idx="20" type="title"/>
          </p:nvPr>
        </p:nvSpPr>
        <p:spPr>
          <a:xfrm>
            <a:off x="6390619" y="2913047"/>
            <a:ext cx="1242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00A3"/>
              </a:buClr>
              <a:buSzPts val="3000"/>
              <a:buNone/>
              <a:defRPr b="1" sz="3000"/>
            </a:lvl1pPr>
            <a:lvl2pPr lvl="1" rtl="0" algn="ctr">
              <a:spcBef>
                <a:spcPts val="0"/>
              </a:spcBef>
              <a:spcAft>
                <a:spcPts val="0"/>
              </a:spcAft>
              <a:buClr>
                <a:srgbClr val="FF00A3"/>
              </a:buClr>
              <a:buSzPts val="2400"/>
              <a:buNone/>
              <a:defRPr sz="2400">
                <a:solidFill>
                  <a:srgbClr val="FF00A3"/>
                </a:solidFill>
              </a:defRPr>
            </a:lvl2pPr>
            <a:lvl3pPr lvl="2" rtl="0" algn="ctr">
              <a:spcBef>
                <a:spcPts val="0"/>
              </a:spcBef>
              <a:spcAft>
                <a:spcPts val="0"/>
              </a:spcAft>
              <a:buClr>
                <a:srgbClr val="FF00A3"/>
              </a:buClr>
              <a:buSzPts val="2400"/>
              <a:buNone/>
              <a:defRPr sz="2400">
                <a:solidFill>
                  <a:srgbClr val="FF00A3"/>
                </a:solidFill>
              </a:defRPr>
            </a:lvl3pPr>
            <a:lvl4pPr lvl="3" rtl="0" algn="ctr">
              <a:spcBef>
                <a:spcPts val="0"/>
              </a:spcBef>
              <a:spcAft>
                <a:spcPts val="0"/>
              </a:spcAft>
              <a:buClr>
                <a:srgbClr val="FF00A3"/>
              </a:buClr>
              <a:buSzPts val="2400"/>
              <a:buNone/>
              <a:defRPr sz="2400">
                <a:solidFill>
                  <a:srgbClr val="FF00A3"/>
                </a:solidFill>
              </a:defRPr>
            </a:lvl4pPr>
            <a:lvl5pPr lvl="4" rtl="0" algn="ctr">
              <a:spcBef>
                <a:spcPts val="0"/>
              </a:spcBef>
              <a:spcAft>
                <a:spcPts val="0"/>
              </a:spcAft>
              <a:buClr>
                <a:srgbClr val="FF00A3"/>
              </a:buClr>
              <a:buSzPts val="2400"/>
              <a:buNone/>
              <a:defRPr sz="2400">
                <a:solidFill>
                  <a:srgbClr val="FF00A3"/>
                </a:solidFill>
              </a:defRPr>
            </a:lvl5pPr>
            <a:lvl6pPr lvl="5" rtl="0" algn="ctr">
              <a:spcBef>
                <a:spcPts val="0"/>
              </a:spcBef>
              <a:spcAft>
                <a:spcPts val="0"/>
              </a:spcAft>
              <a:buClr>
                <a:srgbClr val="FF00A3"/>
              </a:buClr>
              <a:buSzPts val="2400"/>
              <a:buNone/>
              <a:defRPr sz="2400">
                <a:solidFill>
                  <a:srgbClr val="FF00A3"/>
                </a:solidFill>
              </a:defRPr>
            </a:lvl6pPr>
            <a:lvl7pPr lvl="6" rtl="0" algn="ctr">
              <a:spcBef>
                <a:spcPts val="0"/>
              </a:spcBef>
              <a:spcAft>
                <a:spcPts val="0"/>
              </a:spcAft>
              <a:buClr>
                <a:srgbClr val="FF00A3"/>
              </a:buClr>
              <a:buSzPts val="2400"/>
              <a:buNone/>
              <a:defRPr sz="2400">
                <a:solidFill>
                  <a:srgbClr val="FF00A3"/>
                </a:solidFill>
              </a:defRPr>
            </a:lvl7pPr>
            <a:lvl8pPr lvl="7" rtl="0" algn="ctr">
              <a:spcBef>
                <a:spcPts val="0"/>
              </a:spcBef>
              <a:spcAft>
                <a:spcPts val="0"/>
              </a:spcAft>
              <a:buClr>
                <a:srgbClr val="FF00A3"/>
              </a:buClr>
              <a:buSzPts val="2400"/>
              <a:buNone/>
              <a:defRPr sz="2400">
                <a:solidFill>
                  <a:srgbClr val="FF00A3"/>
                </a:solidFill>
              </a:defRPr>
            </a:lvl8pPr>
            <a:lvl9pPr lvl="8" rtl="0" algn="ctr">
              <a:spcBef>
                <a:spcPts val="0"/>
              </a:spcBef>
              <a:spcAft>
                <a:spcPts val="0"/>
              </a:spcAft>
              <a:buClr>
                <a:srgbClr val="FF00A3"/>
              </a:buClr>
              <a:buSzPts val="2400"/>
              <a:buNone/>
              <a:defRPr sz="2400">
                <a:solidFill>
                  <a:srgbClr val="FF00A3"/>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48" name="Shape 148"/>
        <p:cNvGrpSpPr/>
        <p:nvPr/>
      </p:nvGrpSpPr>
      <p:grpSpPr>
        <a:xfrm>
          <a:off x="0" y="0"/>
          <a:ext cx="0" cy="0"/>
          <a:chOff x="0" y="0"/>
          <a:chExt cx="0" cy="0"/>
        </a:xfrm>
      </p:grpSpPr>
      <p:sp>
        <p:nvSpPr>
          <p:cNvPr id="149" name="Google Shape;149;p14"/>
          <p:cNvSpPr txBox="1"/>
          <p:nvPr>
            <p:ph hasCustomPrompt="1" type="title"/>
          </p:nvPr>
        </p:nvSpPr>
        <p:spPr>
          <a:xfrm>
            <a:off x="1420200" y="1810271"/>
            <a:ext cx="17316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4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50" name="Google Shape;150;p14"/>
          <p:cNvSpPr txBox="1"/>
          <p:nvPr>
            <p:ph idx="1" type="subTitle"/>
          </p:nvPr>
        </p:nvSpPr>
        <p:spPr>
          <a:xfrm>
            <a:off x="1404300" y="3662378"/>
            <a:ext cx="1763400" cy="8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1" name="Google Shape;151;p14"/>
          <p:cNvSpPr txBox="1"/>
          <p:nvPr>
            <p:ph hasCustomPrompt="1" idx="2" type="title"/>
          </p:nvPr>
        </p:nvSpPr>
        <p:spPr>
          <a:xfrm>
            <a:off x="3706196" y="1810271"/>
            <a:ext cx="17316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4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52" name="Google Shape;152;p14"/>
          <p:cNvSpPr txBox="1"/>
          <p:nvPr>
            <p:ph idx="3" type="subTitle"/>
          </p:nvPr>
        </p:nvSpPr>
        <p:spPr>
          <a:xfrm>
            <a:off x="3690296" y="3662378"/>
            <a:ext cx="1763400" cy="8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4"/>
          <p:cNvSpPr txBox="1"/>
          <p:nvPr>
            <p:ph hasCustomPrompt="1" idx="4" type="title"/>
          </p:nvPr>
        </p:nvSpPr>
        <p:spPr>
          <a:xfrm>
            <a:off x="5992200" y="1810271"/>
            <a:ext cx="17316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4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154" name="Google Shape;154;p14"/>
          <p:cNvSpPr txBox="1"/>
          <p:nvPr>
            <p:ph idx="5" type="subTitle"/>
          </p:nvPr>
        </p:nvSpPr>
        <p:spPr>
          <a:xfrm>
            <a:off x="5976300" y="3662378"/>
            <a:ext cx="1763400" cy="8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5" name="Google Shape;155;p14"/>
          <p:cNvSpPr txBox="1"/>
          <p:nvPr>
            <p:ph idx="6"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6" name="Google Shape;156;p14"/>
          <p:cNvGrpSpPr/>
          <p:nvPr/>
        </p:nvGrpSpPr>
        <p:grpSpPr>
          <a:xfrm>
            <a:off x="408226" y="1419809"/>
            <a:ext cx="423649" cy="436497"/>
            <a:chOff x="2220000" y="1890725"/>
            <a:chExt cx="305025" cy="314275"/>
          </a:xfrm>
        </p:grpSpPr>
        <p:sp>
          <p:nvSpPr>
            <p:cNvPr id="157" name="Google Shape;157;p14"/>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rot="9463569">
              <a:off x="2256889" y="1997085"/>
              <a:ext cx="80418" cy="35981"/>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0059644">
              <a:off x="2385450" y="1982776"/>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flipH="1">
            <a:off x="114304" y="2040575"/>
            <a:ext cx="522225" cy="259700"/>
            <a:chOff x="-1391825" y="4240400"/>
            <a:chExt cx="522225" cy="259700"/>
          </a:xfrm>
        </p:grpSpPr>
        <p:sp>
          <p:nvSpPr>
            <p:cNvPr id="162" name="Google Shape;162;p1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4"/>
          <p:cNvGrpSpPr/>
          <p:nvPr/>
        </p:nvGrpSpPr>
        <p:grpSpPr>
          <a:xfrm flipH="1">
            <a:off x="284091" y="2484543"/>
            <a:ext cx="275004" cy="136758"/>
            <a:chOff x="-1391825" y="4240400"/>
            <a:chExt cx="522225" cy="259700"/>
          </a:xfrm>
        </p:grpSpPr>
        <p:sp>
          <p:nvSpPr>
            <p:cNvPr id="165" name="Google Shape;165;p1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4"/>
          <p:cNvGrpSpPr/>
          <p:nvPr/>
        </p:nvGrpSpPr>
        <p:grpSpPr>
          <a:xfrm>
            <a:off x="8900325" y="3662375"/>
            <a:ext cx="167475" cy="354100"/>
            <a:chOff x="13256175" y="1380850"/>
            <a:chExt cx="167475" cy="354100"/>
          </a:xfrm>
        </p:grpSpPr>
        <p:sp>
          <p:nvSpPr>
            <p:cNvPr id="168" name="Google Shape;168;p14"/>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4"/>
          <p:cNvGrpSpPr/>
          <p:nvPr/>
        </p:nvGrpSpPr>
        <p:grpSpPr>
          <a:xfrm>
            <a:off x="8682675" y="3925875"/>
            <a:ext cx="167475" cy="354100"/>
            <a:chOff x="13256175" y="1380850"/>
            <a:chExt cx="167475" cy="354100"/>
          </a:xfrm>
        </p:grpSpPr>
        <p:sp>
          <p:nvSpPr>
            <p:cNvPr id="171" name="Google Shape;171;p14"/>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173" name="Shape 173"/>
        <p:cNvGrpSpPr/>
        <p:nvPr/>
      </p:nvGrpSpPr>
      <p:grpSpPr>
        <a:xfrm>
          <a:off x="0" y="0"/>
          <a:ext cx="0" cy="0"/>
          <a:chOff x="0" y="0"/>
          <a:chExt cx="0" cy="0"/>
        </a:xfrm>
      </p:grpSpPr>
      <p:sp>
        <p:nvSpPr>
          <p:cNvPr id="174" name="Google Shape;174;p15"/>
          <p:cNvSpPr txBox="1"/>
          <p:nvPr>
            <p:ph type="title"/>
          </p:nvPr>
        </p:nvSpPr>
        <p:spPr>
          <a:xfrm>
            <a:off x="1295400" y="504825"/>
            <a:ext cx="6496200" cy="9048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15"/>
          <p:cNvSpPr txBox="1"/>
          <p:nvPr>
            <p:ph idx="1" type="subTitle"/>
          </p:nvPr>
        </p:nvSpPr>
        <p:spPr>
          <a:xfrm>
            <a:off x="2894625" y="2125331"/>
            <a:ext cx="2257800" cy="55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6" name="Google Shape;176;p15"/>
          <p:cNvSpPr txBox="1"/>
          <p:nvPr>
            <p:ph hasCustomPrompt="1" idx="2" type="title"/>
          </p:nvPr>
        </p:nvSpPr>
        <p:spPr>
          <a:xfrm>
            <a:off x="1580925" y="2125331"/>
            <a:ext cx="12429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77" name="Google Shape;177;p15"/>
          <p:cNvSpPr txBox="1"/>
          <p:nvPr>
            <p:ph idx="3" type="subTitle"/>
          </p:nvPr>
        </p:nvSpPr>
        <p:spPr>
          <a:xfrm>
            <a:off x="2894625" y="3067240"/>
            <a:ext cx="2257800" cy="55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15"/>
          <p:cNvSpPr txBox="1"/>
          <p:nvPr>
            <p:ph hasCustomPrompt="1" idx="4" type="title"/>
          </p:nvPr>
        </p:nvSpPr>
        <p:spPr>
          <a:xfrm>
            <a:off x="1580925" y="3067240"/>
            <a:ext cx="12429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79" name="Google Shape;179;p15"/>
          <p:cNvSpPr txBox="1"/>
          <p:nvPr>
            <p:ph idx="5" type="subTitle"/>
          </p:nvPr>
        </p:nvSpPr>
        <p:spPr>
          <a:xfrm>
            <a:off x="2894625" y="4009150"/>
            <a:ext cx="2257800" cy="55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15"/>
          <p:cNvSpPr txBox="1"/>
          <p:nvPr>
            <p:ph hasCustomPrompt="1" idx="6" type="title"/>
          </p:nvPr>
        </p:nvSpPr>
        <p:spPr>
          <a:xfrm>
            <a:off x="1580925" y="4009150"/>
            <a:ext cx="12429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181" name="Google Shape;181;p15"/>
          <p:cNvGrpSpPr/>
          <p:nvPr/>
        </p:nvGrpSpPr>
        <p:grpSpPr>
          <a:xfrm flipH="1">
            <a:off x="128029" y="573663"/>
            <a:ext cx="522225" cy="259700"/>
            <a:chOff x="-1391825" y="4240400"/>
            <a:chExt cx="522225" cy="259700"/>
          </a:xfrm>
        </p:grpSpPr>
        <p:sp>
          <p:nvSpPr>
            <p:cNvPr id="182" name="Google Shape;182;p1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5"/>
          <p:cNvGrpSpPr/>
          <p:nvPr/>
        </p:nvGrpSpPr>
        <p:grpSpPr>
          <a:xfrm flipH="1">
            <a:off x="297816" y="1017631"/>
            <a:ext cx="275004" cy="136758"/>
            <a:chOff x="-1391825" y="4240400"/>
            <a:chExt cx="522225" cy="259700"/>
          </a:xfrm>
        </p:grpSpPr>
        <p:sp>
          <p:nvSpPr>
            <p:cNvPr id="185" name="Google Shape;185;p1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accent1"/>
        </a:solidFill>
      </p:bgPr>
    </p:bg>
    <p:spTree>
      <p:nvGrpSpPr>
        <p:cNvPr id="187" name="Shape 187"/>
        <p:cNvGrpSpPr/>
        <p:nvPr/>
      </p:nvGrpSpPr>
      <p:grpSpPr>
        <a:xfrm>
          <a:off x="0" y="0"/>
          <a:ext cx="0" cy="0"/>
          <a:chOff x="0" y="0"/>
          <a:chExt cx="0" cy="0"/>
        </a:xfrm>
      </p:grpSpPr>
      <p:sp>
        <p:nvSpPr>
          <p:cNvPr id="188" name="Google Shape;188;p16"/>
          <p:cNvSpPr/>
          <p:nvPr/>
        </p:nvSpPr>
        <p:spPr>
          <a:xfrm>
            <a:off x="1123950" y="-1552475"/>
            <a:ext cx="9010723" cy="7965868"/>
          </a:xfrm>
          <a:custGeom>
            <a:rect b="b" l="l" r="r" t="t"/>
            <a:pathLst>
              <a:path extrusionOk="0" h="176051" w="199143">
                <a:moveTo>
                  <a:pt x="143257" y="0"/>
                </a:moveTo>
                <a:cubicBezTo>
                  <a:pt x="126918" y="0"/>
                  <a:pt x="110950" y="8594"/>
                  <a:pt x="102440" y="24141"/>
                </a:cubicBezTo>
                <a:cubicBezTo>
                  <a:pt x="91265" y="13233"/>
                  <a:pt x="76288" y="7096"/>
                  <a:pt x="60677" y="7096"/>
                </a:cubicBezTo>
                <a:cubicBezTo>
                  <a:pt x="27186" y="7096"/>
                  <a:pt x="33" y="34849"/>
                  <a:pt x="33" y="69107"/>
                </a:cubicBezTo>
                <a:cubicBezTo>
                  <a:pt x="0" y="85519"/>
                  <a:pt x="6405" y="101297"/>
                  <a:pt x="17880" y="113005"/>
                </a:cubicBezTo>
                <a:cubicBezTo>
                  <a:pt x="10941" y="126348"/>
                  <a:pt x="10174" y="142059"/>
                  <a:pt x="15778" y="156002"/>
                </a:cubicBezTo>
                <a:lnTo>
                  <a:pt x="88964" y="156002"/>
                </a:lnTo>
                <a:cubicBezTo>
                  <a:pt x="95769" y="165076"/>
                  <a:pt x="105009" y="172047"/>
                  <a:pt x="115650" y="176050"/>
                </a:cubicBezTo>
                <a:lnTo>
                  <a:pt x="157680" y="176050"/>
                </a:lnTo>
                <a:cubicBezTo>
                  <a:pt x="176793" y="168845"/>
                  <a:pt x="190903" y="152333"/>
                  <a:pt x="195006" y="132285"/>
                </a:cubicBezTo>
                <a:cubicBezTo>
                  <a:pt x="199143" y="112271"/>
                  <a:pt x="192705" y="91556"/>
                  <a:pt x="177994" y="77379"/>
                </a:cubicBezTo>
                <a:cubicBezTo>
                  <a:pt x="196407" y="56598"/>
                  <a:pt x="192671" y="24442"/>
                  <a:pt x="169988" y="8497"/>
                </a:cubicBezTo>
                <a:cubicBezTo>
                  <a:pt x="161808" y="2734"/>
                  <a:pt x="152474" y="0"/>
                  <a:pt x="14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txBox="1"/>
          <p:nvPr>
            <p:ph type="title"/>
          </p:nvPr>
        </p:nvSpPr>
        <p:spPr>
          <a:xfrm>
            <a:off x="5123775" y="3378056"/>
            <a:ext cx="3098700" cy="40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0" name="Google Shape;190;p16"/>
          <p:cNvSpPr txBox="1"/>
          <p:nvPr>
            <p:ph idx="1" type="subTitle"/>
          </p:nvPr>
        </p:nvSpPr>
        <p:spPr>
          <a:xfrm>
            <a:off x="1531275" y="1359544"/>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91" name="Google Shape;191;p16"/>
          <p:cNvGrpSpPr/>
          <p:nvPr/>
        </p:nvGrpSpPr>
        <p:grpSpPr>
          <a:xfrm>
            <a:off x="629488" y="4117900"/>
            <a:ext cx="167475" cy="354100"/>
            <a:chOff x="13256175" y="1380850"/>
            <a:chExt cx="167475" cy="354100"/>
          </a:xfrm>
        </p:grpSpPr>
        <p:sp>
          <p:nvSpPr>
            <p:cNvPr id="192" name="Google Shape;192;p16"/>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6"/>
          <p:cNvGrpSpPr/>
          <p:nvPr/>
        </p:nvGrpSpPr>
        <p:grpSpPr>
          <a:xfrm>
            <a:off x="961950" y="3664950"/>
            <a:ext cx="167475" cy="354100"/>
            <a:chOff x="13256175" y="1380850"/>
            <a:chExt cx="167475" cy="354100"/>
          </a:xfrm>
        </p:grpSpPr>
        <p:sp>
          <p:nvSpPr>
            <p:cNvPr id="195" name="Google Shape;195;p16"/>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6"/>
          <p:cNvGrpSpPr/>
          <p:nvPr/>
        </p:nvGrpSpPr>
        <p:grpSpPr>
          <a:xfrm>
            <a:off x="641596" y="3206180"/>
            <a:ext cx="274994" cy="581432"/>
            <a:chOff x="13256175" y="1380850"/>
            <a:chExt cx="167475" cy="354100"/>
          </a:xfrm>
        </p:grpSpPr>
        <p:sp>
          <p:nvSpPr>
            <p:cNvPr id="198" name="Google Shape;198;p16"/>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200" name="Shape 200"/>
        <p:cNvGrpSpPr/>
        <p:nvPr/>
      </p:nvGrpSpPr>
      <p:grpSpPr>
        <a:xfrm>
          <a:off x="0" y="0"/>
          <a:ext cx="0" cy="0"/>
          <a:chOff x="0" y="0"/>
          <a:chExt cx="0" cy="0"/>
        </a:xfrm>
      </p:grpSpPr>
      <p:sp>
        <p:nvSpPr>
          <p:cNvPr id="201" name="Google Shape;201;p17"/>
          <p:cNvSpPr txBox="1"/>
          <p:nvPr>
            <p:ph type="title"/>
          </p:nvPr>
        </p:nvSpPr>
        <p:spPr>
          <a:xfrm>
            <a:off x="4533900" y="2122409"/>
            <a:ext cx="3652500" cy="1338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2" name="Google Shape;202;p17"/>
          <p:cNvSpPr txBox="1"/>
          <p:nvPr>
            <p:ph hasCustomPrompt="1" idx="2" type="title"/>
          </p:nvPr>
        </p:nvSpPr>
        <p:spPr>
          <a:xfrm>
            <a:off x="6769775" y="766328"/>
            <a:ext cx="1368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 name="Google Shape;203;p17"/>
          <p:cNvSpPr txBox="1"/>
          <p:nvPr>
            <p:ph idx="1" type="subTitle"/>
          </p:nvPr>
        </p:nvSpPr>
        <p:spPr>
          <a:xfrm>
            <a:off x="5514975" y="3741775"/>
            <a:ext cx="26715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204" name="Google Shape;204;p17"/>
          <p:cNvGrpSpPr/>
          <p:nvPr/>
        </p:nvGrpSpPr>
        <p:grpSpPr>
          <a:xfrm>
            <a:off x="-1104963" y="175351"/>
            <a:ext cx="6134162" cy="5390476"/>
            <a:chOff x="-1104963" y="175351"/>
            <a:chExt cx="6134162" cy="5390476"/>
          </a:xfrm>
        </p:grpSpPr>
        <p:sp>
          <p:nvSpPr>
            <p:cNvPr id="205" name="Google Shape;205;p17"/>
            <p:cNvSpPr/>
            <p:nvPr/>
          </p:nvSpPr>
          <p:spPr>
            <a:xfrm flipH="1">
              <a:off x="-777085" y="175351"/>
              <a:ext cx="2847823" cy="2846729"/>
            </a:xfrm>
            <a:custGeom>
              <a:rect b="b" l="l" r="r" t="t"/>
              <a:pathLst>
                <a:path extrusionOk="0" h="106709" w="106750">
                  <a:moveTo>
                    <a:pt x="53355" y="0"/>
                  </a:moveTo>
                  <a:cubicBezTo>
                    <a:pt x="23890" y="0"/>
                    <a:pt x="1" y="23889"/>
                    <a:pt x="1" y="53354"/>
                  </a:cubicBezTo>
                  <a:cubicBezTo>
                    <a:pt x="1" y="82819"/>
                    <a:pt x="23890" y="106708"/>
                    <a:pt x="53355" y="106708"/>
                  </a:cubicBezTo>
                  <a:cubicBezTo>
                    <a:pt x="82860" y="106708"/>
                    <a:pt x="106749" y="82819"/>
                    <a:pt x="106749" y="53354"/>
                  </a:cubicBezTo>
                  <a:cubicBezTo>
                    <a:pt x="106749" y="23889"/>
                    <a:pt x="82860" y="0"/>
                    <a:pt x="533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flipH="1">
              <a:off x="-1104963" y="2035113"/>
              <a:ext cx="3906360" cy="3530714"/>
            </a:xfrm>
            <a:custGeom>
              <a:rect b="b" l="l" r="r" t="t"/>
              <a:pathLst>
                <a:path extrusionOk="0" h="132348" w="146429">
                  <a:moveTo>
                    <a:pt x="73215" y="0"/>
                  </a:moveTo>
                  <a:cubicBezTo>
                    <a:pt x="40169" y="0"/>
                    <a:pt x="11884" y="23605"/>
                    <a:pt x="5942" y="56081"/>
                  </a:cubicBezTo>
                  <a:cubicBezTo>
                    <a:pt x="1" y="88598"/>
                    <a:pt x="18192" y="120668"/>
                    <a:pt x="49081" y="132348"/>
                  </a:cubicBezTo>
                  <a:lnTo>
                    <a:pt x="97348" y="132348"/>
                  </a:lnTo>
                  <a:cubicBezTo>
                    <a:pt x="128237" y="120668"/>
                    <a:pt x="146429" y="88598"/>
                    <a:pt x="140487" y="56081"/>
                  </a:cubicBezTo>
                  <a:cubicBezTo>
                    <a:pt x="134545" y="23605"/>
                    <a:pt x="106261" y="0"/>
                    <a:pt x="73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flipH="1">
              <a:off x="1318280" y="393569"/>
              <a:ext cx="3710920" cy="3795621"/>
            </a:xfrm>
            <a:custGeom>
              <a:rect b="b" l="l" r="r" t="t"/>
              <a:pathLst>
                <a:path extrusionOk="0" h="142278" w="139103">
                  <a:moveTo>
                    <a:pt x="69552" y="0"/>
                  </a:moveTo>
                  <a:cubicBezTo>
                    <a:pt x="31133" y="0"/>
                    <a:pt x="0" y="31825"/>
                    <a:pt x="0" y="71139"/>
                  </a:cubicBezTo>
                  <a:cubicBezTo>
                    <a:pt x="0" y="110412"/>
                    <a:pt x="31133" y="142278"/>
                    <a:pt x="69552" y="142278"/>
                  </a:cubicBezTo>
                  <a:cubicBezTo>
                    <a:pt x="107970" y="142278"/>
                    <a:pt x="139103" y="110412"/>
                    <a:pt x="139103" y="71139"/>
                  </a:cubicBezTo>
                  <a:cubicBezTo>
                    <a:pt x="139103" y="31825"/>
                    <a:pt x="107970" y="0"/>
                    <a:pt x="695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208" name="Shape 208"/>
        <p:cNvGrpSpPr/>
        <p:nvPr/>
      </p:nvGrpSpPr>
      <p:grpSpPr>
        <a:xfrm>
          <a:off x="0" y="0"/>
          <a:ext cx="0" cy="0"/>
          <a:chOff x="0" y="0"/>
          <a:chExt cx="0" cy="0"/>
        </a:xfrm>
      </p:grpSpPr>
      <p:sp>
        <p:nvSpPr>
          <p:cNvPr id="209" name="Google Shape;209;p18"/>
          <p:cNvSpPr/>
          <p:nvPr/>
        </p:nvSpPr>
        <p:spPr>
          <a:xfrm>
            <a:off x="-584550" y="361950"/>
            <a:ext cx="4013700" cy="401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1942950" y="1729675"/>
            <a:ext cx="5745000" cy="5745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5511300" y="-632525"/>
            <a:ext cx="4013700" cy="401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txBox="1"/>
          <p:nvPr>
            <p:ph type="title"/>
          </p:nvPr>
        </p:nvSpPr>
        <p:spPr>
          <a:xfrm>
            <a:off x="912450" y="2265150"/>
            <a:ext cx="7319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3" name="Google Shape;213;p18"/>
          <p:cNvSpPr txBox="1"/>
          <p:nvPr>
            <p:ph hasCustomPrompt="1" idx="2" type="title"/>
          </p:nvPr>
        </p:nvSpPr>
        <p:spPr>
          <a:xfrm>
            <a:off x="2038200" y="880625"/>
            <a:ext cx="5067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4" name="Google Shape;214;p18"/>
          <p:cNvSpPr txBox="1"/>
          <p:nvPr>
            <p:ph idx="1" type="subTitle"/>
          </p:nvPr>
        </p:nvSpPr>
        <p:spPr>
          <a:xfrm>
            <a:off x="2190850" y="3362125"/>
            <a:ext cx="4762500" cy="26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15" name="Shape 215"/>
        <p:cNvGrpSpPr/>
        <p:nvPr/>
      </p:nvGrpSpPr>
      <p:grpSpPr>
        <a:xfrm>
          <a:off x="0" y="0"/>
          <a:ext cx="0" cy="0"/>
          <a:chOff x="0" y="0"/>
          <a:chExt cx="0" cy="0"/>
        </a:xfrm>
      </p:grpSpPr>
      <p:sp>
        <p:nvSpPr>
          <p:cNvPr id="216" name="Google Shape;216;p19"/>
          <p:cNvSpPr/>
          <p:nvPr/>
        </p:nvSpPr>
        <p:spPr>
          <a:xfrm>
            <a:off x="4200522" y="342908"/>
            <a:ext cx="6828356" cy="5143478"/>
          </a:xfrm>
          <a:custGeom>
            <a:rect b="b" l="l" r="r" t="t"/>
            <a:pathLst>
              <a:path extrusionOk="0" h="151101" w="200598">
                <a:moveTo>
                  <a:pt x="100414" y="1"/>
                </a:moveTo>
                <a:cubicBezTo>
                  <a:pt x="100116" y="1"/>
                  <a:pt x="99818" y="2"/>
                  <a:pt x="99520" y="4"/>
                </a:cubicBezTo>
                <a:cubicBezTo>
                  <a:pt x="67506" y="124"/>
                  <a:pt x="32294" y="13113"/>
                  <a:pt x="16027" y="45967"/>
                </a:cubicBezTo>
                <a:cubicBezTo>
                  <a:pt x="0" y="78340"/>
                  <a:pt x="12950" y="118468"/>
                  <a:pt x="41607" y="135214"/>
                </a:cubicBezTo>
                <a:cubicBezTo>
                  <a:pt x="58487" y="145067"/>
                  <a:pt x="76811" y="151100"/>
                  <a:pt x="95673" y="151100"/>
                </a:cubicBezTo>
                <a:cubicBezTo>
                  <a:pt x="99230" y="151100"/>
                  <a:pt x="102805" y="150886"/>
                  <a:pt x="106394" y="150442"/>
                </a:cubicBezTo>
                <a:cubicBezTo>
                  <a:pt x="134012" y="147045"/>
                  <a:pt x="166385" y="138252"/>
                  <a:pt x="183491" y="111673"/>
                </a:cubicBezTo>
                <a:cubicBezTo>
                  <a:pt x="200598" y="85135"/>
                  <a:pt x="195082" y="47166"/>
                  <a:pt x="173340" y="26103"/>
                </a:cubicBezTo>
                <a:cubicBezTo>
                  <a:pt x="162309" y="15431"/>
                  <a:pt x="148520" y="8517"/>
                  <a:pt x="133972" y="4480"/>
                </a:cubicBezTo>
                <a:cubicBezTo>
                  <a:pt x="123029" y="1482"/>
                  <a:pt x="111744" y="1"/>
                  <a:pt x="100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txBox="1"/>
          <p:nvPr>
            <p:ph type="title"/>
          </p:nvPr>
        </p:nvSpPr>
        <p:spPr>
          <a:xfrm>
            <a:off x="948600" y="2037925"/>
            <a:ext cx="3623400" cy="1492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8" name="Google Shape;218;p19"/>
          <p:cNvSpPr txBox="1"/>
          <p:nvPr>
            <p:ph hasCustomPrompt="1" idx="2" type="title"/>
          </p:nvPr>
        </p:nvSpPr>
        <p:spPr>
          <a:xfrm>
            <a:off x="1135614" y="766325"/>
            <a:ext cx="1123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9" name="Google Shape;219;p19"/>
          <p:cNvSpPr txBox="1"/>
          <p:nvPr>
            <p:ph idx="1" type="subTitle"/>
          </p:nvPr>
        </p:nvSpPr>
        <p:spPr>
          <a:xfrm>
            <a:off x="948600" y="3741775"/>
            <a:ext cx="25851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3">
    <p:spTree>
      <p:nvGrpSpPr>
        <p:cNvPr id="220" name="Shape 220"/>
        <p:cNvGrpSpPr/>
        <p:nvPr/>
      </p:nvGrpSpPr>
      <p:grpSpPr>
        <a:xfrm>
          <a:off x="0" y="0"/>
          <a:ext cx="0" cy="0"/>
          <a:chOff x="0" y="0"/>
          <a:chExt cx="0" cy="0"/>
        </a:xfrm>
      </p:grpSpPr>
      <p:sp>
        <p:nvSpPr>
          <p:cNvPr id="221" name="Google Shape;221;p20"/>
          <p:cNvSpPr txBox="1"/>
          <p:nvPr>
            <p:ph type="title"/>
          </p:nvPr>
        </p:nvSpPr>
        <p:spPr>
          <a:xfrm>
            <a:off x="4533900" y="2122409"/>
            <a:ext cx="3652500" cy="1338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2" name="Google Shape;222;p20"/>
          <p:cNvSpPr txBox="1"/>
          <p:nvPr>
            <p:ph hasCustomPrompt="1" idx="2" type="title"/>
          </p:nvPr>
        </p:nvSpPr>
        <p:spPr>
          <a:xfrm>
            <a:off x="6769775" y="766328"/>
            <a:ext cx="1368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20"/>
          <p:cNvSpPr txBox="1"/>
          <p:nvPr>
            <p:ph idx="1" type="subTitle"/>
          </p:nvPr>
        </p:nvSpPr>
        <p:spPr>
          <a:xfrm>
            <a:off x="5514975" y="3741775"/>
            <a:ext cx="26715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4" name="Google Shape;224;p20"/>
          <p:cNvSpPr/>
          <p:nvPr/>
        </p:nvSpPr>
        <p:spPr>
          <a:xfrm>
            <a:off x="-1695450" y="266700"/>
            <a:ext cx="6362700" cy="6362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948600" y="2037925"/>
            <a:ext cx="2718600" cy="1492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1135614" y="766325"/>
            <a:ext cx="1123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948600" y="3741775"/>
            <a:ext cx="25851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4">
    <p:spTree>
      <p:nvGrpSpPr>
        <p:cNvPr id="225" name="Shape 225"/>
        <p:cNvGrpSpPr/>
        <p:nvPr/>
      </p:nvGrpSpPr>
      <p:grpSpPr>
        <a:xfrm>
          <a:off x="0" y="0"/>
          <a:ext cx="0" cy="0"/>
          <a:chOff x="0" y="0"/>
          <a:chExt cx="0" cy="0"/>
        </a:xfrm>
      </p:grpSpPr>
      <p:sp>
        <p:nvSpPr>
          <p:cNvPr id="226" name="Google Shape;226;p21"/>
          <p:cNvSpPr/>
          <p:nvPr/>
        </p:nvSpPr>
        <p:spPr>
          <a:xfrm flipH="1" rot="10800000">
            <a:off x="-496350" y="588425"/>
            <a:ext cx="4013700" cy="401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flipH="1" rot="10800000">
            <a:off x="1809600" y="-480125"/>
            <a:ext cx="5745000" cy="5745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flipH="1" rot="10800000">
            <a:off x="5497125" y="3230775"/>
            <a:ext cx="4013700" cy="401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ph type="title"/>
          </p:nvPr>
        </p:nvSpPr>
        <p:spPr>
          <a:xfrm>
            <a:off x="912450" y="2265150"/>
            <a:ext cx="7319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0" name="Google Shape;230;p21"/>
          <p:cNvSpPr txBox="1"/>
          <p:nvPr>
            <p:ph hasCustomPrompt="1" idx="2" type="title"/>
          </p:nvPr>
        </p:nvSpPr>
        <p:spPr>
          <a:xfrm>
            <a:off x="2038200" y="880625"/>
            <a:ext cx="5067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1" name="Google Shape;231;p21"/>
          <p:cNvSpPr txBox="1"/>
          <p:nvPr>
            <p:ph idx="1" type="subTitle"/>
          </p:nvPr>
        </p:nvSpPr>
        <p:spPr>
          <a:xfrm>
            <a:off x="2190850" y="3362125"/>
            <a:ext cx="4762500" cy="26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bg>
      <p:bgPr>
        <a:solidFill>
          <a:schemeClr val="lt1"/>
        </a:solidFill>
      </p:bgPr>
    </p:bg>
    <p:spTree>
      <p:nvGrpSpPr>
        <p:cNvPr id="232" name="Shape 232"/>
        <p:cNvGrpSpPr/>
        <p:nvPr/>
      </p:nvGrpSpPr>
      <p:grpSpPr>
        <a:xfrm>
          <a:off x="0" y="0"/>
          <a:ext cx="0" cy="0"/>
          <a:chOff x="0" y="0"/>
          <a:chExt cx="0" cy="0"/>
        </a:xfrm>
      </p:grpSpPr>
      <p:sp>
        <p:nvSpPr>
          <p:cNvPr id="233" name="Google Shape;233;p22"/>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4" name="Google Shape;234;p22"/>
          <p:cNvGrpSpPr/>
          <p:nvPr/>
        </p:nvGrpSpPr>
        <p:grpSpPr>
          <a:xfrm rot="-710823">
            <a:off x="8452007" y="4744787"/>
            <a:ext cx="522225" cy="259700"/>
            <a:chOff x="-1391825" y="4240400"/>
            <a:chExt cx="522225" cy="259700"/>
          </a:xfrm>
        </p:grpSpPr>
        <p:sp>
          <p:nvSpPr>
            <p:cNvPr id="235" name="Google Shape;235;p2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2"/>
          <p:cNvGrpSpPr/>
          <p:nvPr/>
        </p:nvGrpSpPr>
        <p:grpSpPr>
          <a:xfrm rot="-2700000">
            <a:off x="211512" y="232539"/>
            <a:ext cx="1003440" cy="834572"/>
            <a:chOff x="11717200" y="1003300"/>
            <a:chExt cx="868150" cy="722050"/>
          </a:xfrm>
        </p:grpSpPr>
        <p:sp>
          <p:nvSpPr>
            <p:cNvPr id="238" name="Google Shape;238;p22"/>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11979550" y="1317925"/>
              <a:ext cx="240000" cy="407425"/>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11887400" y="1176775"/>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2"/>
          <p:cNvGrpSpPr/>
          <p:nvPr/>
        </p:nvGrpSpPr>
        <p:grpSpPr>
          <a:xfrm rot="-711019">
            <a:off x="8631532" y="4447383"/>
            <a:ext cx="349666" cy="173887"/>
            <a:chOff x="-1391825" y="4240400"/>
            <a:chExt cx="522225" cy="259700"/>
          </a:xfrm>
        </p:grpSpPr>
        <p:sp>
          <p:nvSpPr>
            <p:cNvPr id="242" name="Google Shape;242;p2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bg>
      <p:bgPr>
        <a:solidFill>
          <a:schemeClr val="lt1"/>
        </a:solidFill>
      </p:bgPr>
    </p:bg>
    <p:spTree>
      <p:nvGrpSpPr>
        <p:cNvPr id="244" name="Shape 244"/>
        <p:cNvGrpSpPr/>
        <p:nvPr/>
      </p:nvGrpSpPr>
      <p:grpSpPr>
        <a:xfrm>
          <a:off x="0" y="0"/>
          <a:ext cx="0" cy="0"/>
          <a:chOff x="0" y="0"/>
          <a:chExt cx="0" cy="0"/>
        </a:xfrm>
      </p:grpSpPr>
      <p:grpSp>
        <p:nvGrpSpPr>
          <p:cNvPr id="245" name="Google Shape;245;p23"/>
          <p:cNvGrpSpPr/>
          <p:nvPr/>
        </p:nvGrpSpPr>
        <p:grpSpPr>
          <a:xfrm flipH="1" rot="426099">
            <a:off x="8003018" y="425244"/>
            <a:ext cx="1003466" cy="834594"/>
            <a:chOff x="11717200" y="1003300"/>
            <a:chExt cx="868150" cy="722050"/>
          </a:xfrm>
        </p:grpSpPr>
        <p:sp>
          <p:nvSpPr>
            <p:cNvPr id="246" name="Google Shape;246;p23"/>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1979550" y="1317925"/>
              <a:ext cx="240000" cy="407425"/>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1887400" y="1176775"/>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3"/>
          <p:cNvSpPr txBox="1"/>
          <p:nvPr>
            <p:ph type="title"/>
          </p:nvPr>
        </p:nvSpPr>
        <p:spPr>
          <a:xfrm>
            <a:off x="713225" y="532556"/>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0" name="Google Shape;250;p23"/>
          <p:cNvGrpSpPr/>
          <p:nvPr/>
        </p:nvGrpSpPr>
        <p:grpSpPr>
          <a:xfrm rot="-711019">
            <a:off x="425107" y="4714358"/>
            <a:ext cx="349666" cy="173887"/>
            <a:chOff x="-1391825" y="4240400"/>
            <a:chExt cx="522225" cy="259700"/>
          </a:xfrm>
        </p:grpSpPr>
        <p:sp>
          <p:nvSpPr>
            <p:cNvPr id="251" name="Google Shape;251;p2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161989" y="4538093"/>
            <a:ext cx="123967" cy="259704"/>
            <a:chOff x="12508550" y="1789325"/>
            <a:chExt cx="168525" cy="353050"/>
          </a:xfrm>
        </p:grpSpPr>
        <p:sp>
          <p:nvSpPr>
            <p:cNvPr id="254" name="Google Shape;254;p23"/>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3"/>
          <p:cNvGrpSpPr/>
          <p:nvPr/>
        </p:nvGrpSpPr>
        <p:grpSpPr>
          <a:xfrm>
            <a:off x="410963" y="4184000"/>
            <a:ext cx="167475" cy="354100"/>
            <a:chOff x="13256175" y="1380850"/>
            <a:chExt cx="167475" cy="354100"/>
          </a:xfrm>
        </p:grpSpPr>
        <p:sp>
          <p:nvSpPr>
            <p:cNvPr id="257" name="Google Shape;257;p23"/>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
    <p:spTree>
      <p:nvGrpSpPr>
        <p:cNvPr id="259" name="Shape 259"/>
        <p:cNvGrpSpPr/>
        <p:nvPr/>
      </p:nvGrpSpPr>
      <p:grpSpPr>
        <a:xfrm>
          <a:off x="0" y="0"/>
          <a:ext cx="0" cy="0"/>
          <a:chOff x="0" y="0"/>
          <a:chExt cx="0" cy="0"/>
        </a:xfrm>
      </p:grpSpPr>
      <p:sp>
        <p:nvSpPr>
          <p:cNvPr id="260" name="Google Shape;260;p24"/>
          <p:cNvSpPr txBox="1"/>
          <p:nvPr>
            <p:ph type="title"/>
          </p:nvPr>
        </p:nvSpPr>
        <p:spPr>
          <a:xfrm>
            <a:off x="713225" y="532556"/>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1" name="Google Shape;261;p24"/>
          <p:cNvGrpSpPr/>
          <p:nvPr/>
        </p:nvGrpSpPr>
        <p:grpSpPr>
          <a:xfrm flipH="1" rot="-10089177">
            <a:off x="109107" y="235390"/>
            <a:ext cx="522225" cy="259700"/>
            <a:chOff x="-1391825" y="4240400"/>
            <a:chExt cx="522225" cy="259700"/>
          </a:xfrm>
        </p:grpSpPr>
        <p:sp>
          <p:nvSpPr>
            <p:cNvPr id="262" name="Google Shape;262;p2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4"/>
          <p:cNvGrpSpPr/>
          <p:nvPr/>
        </p:nvGrpSpPr>
        <p:grpSpPr>
          <a:xfrm flipH="1" rot="-10088981">
            <a:off x="288632" y="618607"/>
            <a:ext cx="349666" cy="173887"/>
            <a:chOff x="-1391825" y="4240400"/>
            <a:chExt cx="522225" cy="259700"/>
          </a:xfrm>
        </p:grpSpPr>
        <p:sp>
          <p:nvSpPr>
            <p:cNvPr id="265" name="Google Shape;265;p2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4"/>
          <p:cNvGrpSpPr/>
          <p:nvPr/>
        </p:nvGrpSpPr>
        <p:grpSpPr>
          <a:xfrm>
            <a:off x="8538402" y="4795624"/>
            <a:ext cx="123967" cy="259704"/>
            <a:chOff x="12508550" y="1789325"/>
            <a:chExt cx="168525" cy="353050"/>
          </a:xfrm>
        </p:grpSpPr>
        <p:sp>
          <p:nvSpPr>
            <p:cNvPr id="268" name="Google Shape;268;p24"/>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4"/>
          <p:cNvGrpSpPr/>
          <p:nvPr/>
        </p:nvGrpSpPr>
        <p:grpSpPr>
          <a:xfrm>
            <a:off x="8787375" y="4441531"/>
            <a:ext cx="167475" cy="354100"/>
            <a:chOff x="13256175" y="1380850"/>
            <a:chExt cx="167475" cy="354100"/>
          </a:xfrm>
        </p:grpSpPr>
        <p:sp>
          <p:nvSpPr>
            <p:cNvPr id="271" name="Google Shape;271;p24"/>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9">
    <p:spTree>
      <p:nvGrpSpPr>
        <p:cNvPr id="273" name="Shape 273"/>
        <p:cNvGrpSpPr/>
        <p:nvPr/>
      </p:nvGrpSpPr>
      <p:grpSpPr>
        <a:xfrm>
          <a:off x="0" y="0"/>
          <a:ext cx="0" cy="0"/>
          <a:chOff x="0" y="0"/>
          <a:chExt cx="0" cy="0"/>
        </a:xfrm>
      </p:grpSpPr>
      <p:sp>
        <p:nvSpPr>
          <p:cNvPr id="274" name="Google Shape;274;p25"/>
          <p:cNvSpPr txBox="1"/>
          <p:nvPr>
            <p:ph type="title"/>
          </p:nvPr>
        </p:nvSpPr>
        <p:spPr>
          <a:xfrm>
            <a:off x="713225" y="532556"/>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5" name="Google Shape;275;p25"/>
          <p:cNvGrpSpPr/>
          <p:nvPr/>
        </p:nvGrpSpPr>
        <p:grpSpPr>
          <a:xfrm rot="10089177">
            <a:off x="8411528" y="428140"/>
            <a:ext cx="522225" cy="259700"/>
            <a:chOff x="-1391825" y="4240400"/>
            <a:chExt cx="522225" cy="259700"/>
          </a:xfrm>
        </p:grpSpPr>
        <p:sp>
          <p:nvSpPr>
            <p:cNvPr id="276" name="Google Shape;276;p2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5"/>
          <p:cNvGrpSpPr/>
          <p:nvPr/>
        </p:nvGrpSpPr>
        <p:grpSpPr>
          <a:xfrm rot="10088981">
            <a:off x="8404563" y="811357"/>
            <a:ext cx="349666" cy="173887"/>
            <a:chOff x="-1391825" y="4240400"/>
            <a:chExt cx="522225" cy="259700"/>
          </a:xfrm>
        </p:grpSpPr>
        <p:sp>
          <p:nvSpPr>
            <p:cNvPr id="279" name="Google Shape;279;p2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5"/>
          <p:cNvGrpSpPr/>
          <p:nvPr/>
        </p:nvGrpSpPr>
        <p:grpSpPr>
          <a:xfrm rot="-671180">
            <a:off x="555852" y="517177"/>
            <a:ext cx="467176" cy="481343"/>
            <a:chOff x="8599300" y="718930"/>
            <a:chExt cx="467176" cy="481344"/>
          </a:xfrm>
        </p:grpSpPr>
        <p:grpSp>
          <p:nvGrpSpPr>
            <p:cNvPr id="282" name="Google Shape;282;p25"/>
            <p:cNvGrpSpPr/>
            <p:nvPr/>
          </p:nvGrpSpPr>
          <p:grpSpPr>
            <a:xfrm>
              <a:off x="8599300" y="718930"/>
              <a:ext cx="467176" cy="481344"/>
              <a:chOff x="-1586889" y="1214300"/>
              <a:chExt cx="305025" cy="314275"/>
            </a:xfrm>
          </p:grpSpPr>
          <p:sp>
            <p:nvSpPr>
              <p:cNvPr id="283" name="Google Shape;283;p25"/>
              <p:cNvSpPr/>
              <p:nvPr/>
            </p:nvSpPr>
            <p:spPr>
              <a:xfrm>
                <a:off x="-1586889" y="1214300"/>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rot="-672933">
                <a:off x="-1545250" y="1306352"/>
                <a:ext cx="80425" cy="36450"/>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416775" y="1306350"/>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5"/>
            <p:cNvSpPr/>
            <p:nvPr/>
          </p:nvSpPr>
          <p:spPr>
            <a:xfrm rot="10571143">
              <a:off x="8706403" y="985804"/>
              <a:ext cx="267272" cy="113170"/>
            </a:xfrm>
            <a:custGeom>
              <a:rect b="b" l="l" r="r" t="t"/>
              <a:pathLst>
                <a:path extrusionOk="0" h="2552" w="6027">
                  <a:moveTo>
                    <a:pt x="3253" y="1"/>
                  </a:moveTo>
                  <a:cubicBezTo>
                    <a:pt x="1960" y="38"/>
                    <a:pt x="702" y="925"/>
                    <a:pt x="0" y="2330"/>
                  </a:cubicBezTo>
                  <a:lnTo>
                    <a:pt x="407" y="2552"/>
                  </a:lnTo>
                  <a:cubicBezTo>
                    <a:pt x="1035" y="1295"/>
                    <a:pt x="2181" y="482"/>
                    <a:pt x="3253" y="482"/>
                  </a:cubicBezTo>
                  <a:cubicBezTo>
                    <a:pt x="4215" y="482"/>
                    <a:pt x="5028" y="1036"/>
                    <a:pt x="5620" y="2071"/>
                  </a:cubicBezTo>
                  <a:lnTo>
                    <a:pt x="6026" y="1849"/>
                  </a:lnTo>
                  <a:cubicBezTo>
                    <a:pt x="5324" y="666"/>
                    <a:pt x="436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0">
    <p:bg>
      <p:bgPr>
        <a:solidFill>
          <a:schemeClr val="dk2"/>
        </a:solidFill>
      </p:bgPr>
    </p:bg>
    <p:spTree>
      <p:nvGrpSpPr>
        <p:cNvPr id="287" name="Shape 287"/>
        <p:cNvGrpSpPr/>
        <p:nvPr/>
      </p:nvGrpSpPr>
      <p:grpSpPr>
        <a:xfrm>
          <a:off x="0" y="0"/>
          <a:ext cx="0" cy="0"/>
          <a:chOff x="0" y="0"/>
          <a:chExt cx="0" cy="0"/>
        </a:xfrm>
      </p:grpSpPr>
      <p:sp>
        <p:nvSpPr>
          <p:cNvPr id="288" name="Google Shape;288;p26"/>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2">
    <p:spTree>
      <p:nvGrpSpPr>
        <p:cNvPr id="289" name="Shape 289"/>
        <p:cNvGrpSpPr/>
        <p:nvPr/>
      </p:nvGrpSpPr>
      <p:grpSpPr>
        <a:xfrm>
          <a:off x="0" y="0"/>
          <a:ext cx="0" cy="0"/>
          <a:chOff x="0" y="0"/>
          <a:chExt cx="0" cy="0"/>
        </a:xfrm>
      </p:grpSpPr>
      <p:sp>
        <p:nvSpPr>
          <p:cNvPr id="290" name="Google Shape;290;p27"/>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1" name="Google Shape;291;p27"/>
          <p:cNvGrpSpPr/>
          <p:nvPr/>
        </p:nvGrpSpPr>
        <p:grpSpPr>
          <a:xfrm flipH="1" rot="710823">
            <a:off x="8233878" y="4706162"/>
            <a:ext cx="522225" cy="259700"/>
            <a:chOff x="-1391825" y="4240400"/>
            <a:chExt cx="522225" cy="259700"/>
          </a:xfrm>
        </p:grpSpPr>
        <p:sp>
          <p:nvSpPr>
            <p:cNvPr id="292" name="Google Shape;292;p27"/>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7"/>
          <p:cNvGrpSpPr/>
          <p:nvPr/>
        </p:nvGrpSpPr>
        <p:grpSpPr>
          <a:xfrm flipH="1" rot="711019">
            <a:off x="8591063" y="4447383"/>
            <a:ext cx="349666" cy="173887"/>
            <a:chOff x="-1391825" y="4240400"/>
            <a:chExt cx="522225" cy="259700"/>
          </a:xfrm>
        </p:grpSpPr>
        <p:sp>
          <p:nvSpPr>
            <p:cNvPr id="295" name="Google Shape;295;p27"/>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7"/>
          <p:cNvGrpSpPr/>
          <p:nvPr/>
        </p:nvGrpSpPr>
        <p:grpSpPr>
          <a:xfrm>
            <a:off x="227036" y="538643"/>
            <a:ext cx="123967" cy="259704"/>
            <a:chOff x="12508550" y="1789325"/>
            <a:chExt cx="168525" cy="353050"/>
          </a:xfrm>
        </p:grpSpPr>
        <p:sp>
          <p:nvSpPr>
            <p:cNvPr id="298" name="Google Shape;298;p27"/>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7"/>
          <p:cNvGrpSpPr/>
          <p:nvPr/>
        </p:nvGrpSpPr>
        <p:grpSpPr>
          <a:xfrm>
            <a:off x="491709" y="184550"/>
            <a:ext cx="167475" cy="354100"/>
            <a:chOff x="13256175" y="1380850"/>
            <a:chExt cx="167475" cy="354100"/>
          </a:xfrm>
        </p:grpSpPr>
        <p:sp>
          <p:nvSpPr>
            <p:cNvPr id="301" name="Google Shape;301;p27"/>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bg>
      <p:bgPr>
        <a:solidFill>
          <a:schemeClr val="lt1"/>
        </a:solidFill>
      </p:bgPr>
    </p:bg>
    <p:spTree>
      <p:nvGrpSpPr>
        <p:cNvPr id="303" name="Shape 303"/>
        <p:cNvGrpSpPr/>
        <p:nvPr/>
      </p:nvGrpSpPr>
      <p:grpSpPr>
        <a:xfrm>
          <a:off x="0" y="0"/>
          <a:ext cx="0" cy="0"/>
          <a:chOff x="0" y="0"/>
          <a:chExt cx="0" cy="0"/>
        </a:xfrm>
      </p:grpSpPr>
      <p:sp>
        <p:nvSpPr>
          <p:cNvPr id="304" name="Google Shape;304;p28"/>
          <p:cNvSpPr/>
          <p:nvPr/>
        </p:nvSpPr>
        <p:spPr>
          <a:xfrm rot="164748">
            <a:off x="-2724170" y="-1148508"/>
            <a:ext cx="8694678" cy="6831013"/>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8"/>
          <p:cNvGrpSpPr/>
          <p:nvPr/>
        </p:nvGrpSpPr>
        <p:grpSpPr>
          <a:xfrm rot="-1031">
            <a:off x="590100" y="4480353"/>
            <a:ext cx="522225" cy="259700"/>
            <a:chOff x="-1391825" y="4240400"/>
            <a:chExt cx="522225" cy="259700"/>
          </a:xfrm>
        </p:grpSpPr>
        <p:sp>
          <p:nvSpPr>
            <p:cNvPr id="306" name="Google Shape;306;p28"/>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8"/>
          <p:cNvGrpSpPr/>
          <p:nvPr/>
        </p:nvGrpSpPr>
        <p:grpSpPr>
          <a:xfrm rot="-848">
            <a:off x="314091" y="4754175"/>
            <a:ext cx="423524" cy="210617"/>
            <a:chOff x="-1391825" y="4240400"/>
            <a:chExt cx="522225" cy="259700"/>
          </a:xfrm>
        </p:grpSpPr>
        <p:sp>
          <p:nvSpPr>
            <p:cNvPr id="309" name="Google Shape;309;p28"/>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8"/>
          <p:cNvGrpSpPr/>
          <p:nvPr/>
        </p:nvGrpSpPr>
        <p:grpSpPr>
          <a:xfrm rot="-671180">
            <a:off x="617627" y="623352"/>
            <a:ext cx="467176" cy="481343"/>
            <a:chOff x="8599300" y="718930"/>
            <a:chExt cx="467176" cy="481344"/>
          </a:xfrm>
        </p:grpSpPr>
        <p:grpSp>
          <p:nvGrpSpPr>
            <p:cNvPr id="312" name="Google Shape;312;p28"/>
            <p:cNvGrpSpPr/>
            <p:nvPr/>
          </p:nvGrpSpPr>
          <p:grpSpPr>
            <a:xfrm>
              <a:off x="8599300" y="718930"/>
              <a:ext cx="467176" cy="481344"/>
              <a:chOff x="-1586889" y="1214300"/>
              <a:chExt cx="305025" cy="314275"/>
            </a:xfrm>
          </p:grpSpPr>
          <p:sp>
            <p:nvSpPr>
              <p:cNvPr id="313" name="Google Shape;313;p28"/>
              <p:cNvSpPr/>
              <p:nvPr/>
            </p:nvSpPr>
            <p:spPr>
              <a:xfrm>
                <a:off x="-1586889" y="1214300"/>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rot="-672933">
                <a:off x="-1545250" y="1306352"/>
                <a:ext cx="80425" cy="36450"/>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416775" y="1306350"/>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8"/>
            <p:cNvSpPr/>
            <p:nvPr/>
          </p:nvSpPr>
          <p:spPr>
            <a:xfrm>
              <a:off x="8706408" y="985804"/>
              <a:ext cx="267267" cy="113168"/>
            </a:xfrm>
            <a:custGeom>
              <a:rect b="b" l="l" r="r" t="t"/>
              <a:pathLst>
                <a:path extrusionOk="0" h="2552" w="6027">
                  <a:moveTo>
                    <a:pt x="3253" y="1"/>
                  </a:moveTo>
                  <a:cubicBezTo>
                    <a:pt x="1960" y="38"/>
                    <a:pt x="702" y="925"/>
                    <a:pt x="0" y="2330"/>
                  </a:cubicBezTo>
                  <a:lnTo>
                    <a:pt x="407" y="2552"/>
                  </a:lnTo>
                  <a:cubicBezTo>
                    <a:pt x="1035" y="1295"/>
                    <a:pt x="2181" y="482"/>
                    <a:pt x="3253" y="482"/>
                  </a:cubicBezTo>
                  <a:cubicBezTo>
                    <a:pt x="4215" y="482"/>
                    <a:pt x="5028" y="1036"/>
                    <a:pt x="5620" y="2071"/>
                  </a:cubicBezTo>
                  <a:lnTo>
                    <a:pt x="6026" y="1849"/>
                  </a:lnTo>
                  <a:cubicBezTo>
                    <a:pt x="5324" y="666"/>
                    <a:pt x="436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8"/>
          <p:cNvSpPr txBox="1"/>
          <p:nvPr>
            <p:ph type="title"/>
          </p:nvPr>
        </p:nvSpPr>
        <p:spPr>
          <a:xfrm>
            <a:off x="878529" y="1464700"/>
            <a:ext cx="4328400" cy="9279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8" name="Google Shape;318;p28"/>
          <p:cNvSpPr txBox="1"/>
          <p:nvPr>
            <p:ph idx="1" type="subTitle"/>
          </p:nvPr>
        </p:nvSpPr>
        <p:spPr>
          <a:xfrm>
            <a:off x="878529" y="2773400"/>
            <a:ext cx="32709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319" name="Shape 319"/>
        <p:cNvGrpSpPr/>
        <p:nvPr/>
      </p:nvGrpSpPr>
      <p:grpSpPr>
        <a:xfrm>
          <a:off x="0" y="0"/>
          <a:ext cx="0" cy="0"/>
          <a:chOff x="0" y="0"/>
          <a:chExt cx="0" cy="0"/>
        </a:xfrm>
      </p:grpSpPr>
      <p:sp>
        <p:nvSpPr>
          <p:cNvPr id="320" name="Google Shape;320;p29"/>
          <p:cNvSpPr/>
          <p:nvPr/>
        </p:nvSpPr>
        <p:spPr>
          <a:xfrm flipH="1" rot="5400000">
            <a:off x="-40429" y="1712167"/>
            <a:ext cx="3329713" cy="3304355"/>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rot="-5400000">
            <a:off x="5826971" y="950167"/>
            <a:ext cx="3329713" cy="3304355"/>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9"/>
          <p:cNvGrpSpPr/>
          <p:nvPr/>
        </p:nvGrpSpPr>
        <p:grpSpPr>
          <a:xfrm>
            <a:off x="7960054" y="3782009"/>
            <a:ext cx="717571" cy="1201493"/>
            <a:chOff x="114304" y="1800809"/>
            <a:chExt cx="717571" cy="1201493"/>
          </a:xfrm>
        </p:grpSpPr>
        <p:grpSp>
          <p:nvGrpSpPr>
            <p:cNvPr id="323" name="Google Shape;323;p29"/>
            <p:cNvGrpSpPr/>
            <p:nvPr/>
          </p:nvGrpSpPr>
          <p:grpSpPr>
            <a:xfrm>
              <a:off x="408226" y="1800809"/>
              <a:ext cx="423649" cy="436497"/>
              <a:chOff x="2220000" y="1890725"/>
              <a:chExt cx="305025" cy="314275"/>
            </a:xfrm>
          </p:grpSpPr>
          <p:sp>
            <p:nvSpPr>
              <p:cNvPr id="324" name="Google Shape;324;p29"/>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rot="9463569">
                <a:off x="2256889" y="1997085"/>
                <a:ext cx="80418" cy="35981"/>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rot="10059644">
                <a:off x="2385450" y="1982776"/>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9"/>
            <p:cNvGrpSpPr/>
            <p:nvPr/>
          </p:nvGrpSpPr>
          <p:grpSpPr>
            <a:xfrm flipH="1">
              <a:off x="114304" y="2421575"/>
              <a:ext cx="522225" cy="259700"/>
              <a:chOff x="-1391825" y="4240400"/>
              <a:chExt cx="522225" cy="259700"/>
            </a:xfrm>
          </p:grpSpPr>
          <p:sp>
            <p:nvSpPr>
              <p:cNvPr id="329" name="Google Shape;329;p2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9"/>
            <p:cNvGrpSpPr/>
            <p:nvPr/>
          </p:nvGrpSpPr>
          <p:grpSpPr>
            <a:xfrm flipH="1">
              <a:off x="284091" y="2865543"/>
              <a:ext cx="275004" cy="136758"/>
              <a:chOff x="-1391825" y="4240400"/>
              <a:chExt cx="522225" cy="259700"/>
            </a:xfrm>
          </p:grpSpPr>
          <p:sp>
            <p:nvSpPr>
              <p:cNvPr id="332" name="Google Shape;332;p2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 name="Google Shape;334;p29"/>
          <p:cNvSpPr txBox="1"/>
          <p:nvPr>
            <p:ph idx="1" type="subTitle"/>
          </p:nvPr>
        </p:nvSpPr>
        <p:spPr>
          <a:xfrm>
            <a:off x="715002" y="3009744"/>
            <a:ext cx="2079300" cy="131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5" name="Google Shape;335;p29"/>
          <p:cNvSpPr txBox="1"/>
          <p:nvPr>
            <p:ph idx="2" type="subTitle"/>
          </p:nvPr>
        </p:nvSpPr>
        <p:spPr>
          <a:xfrm>
            <a:off x="6349698" y="2247744"/>
            <a:ext cx="2079300" cy="131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6" name="Google Shape;336;p29"/>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7" name="Google Shape;337;p29"/>
          <p:cNvGrpSpPr/>
          <p:nvPr/>
        </p:nvGrpSpPr>
        <p:grpSpPr>
          <a:xfrm>
            <a:off x="505002" y="1484818"/>
            <a:ext cx="123967" cy="259704"/>
            <a:chOff x="12508550" y="1789325"/>
            <a:chExt cx="168525" cy="353050"/>
          </a:xfrm>
        </p:grpSpPr>
        <p:sp>
          <p:nvSpPr>
            <p:cNvPr id="338" name="Google Shape;338;p29"/>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9"/>
          <p:cNvGrpSpPr/>
          <p:nvPr/>
        </p:nvGrpSpPr>
        <p:grpSpPr>
          <a:xfrm>
            <a:off x="753975" y="1130725"/>
            <a:ext cx="167475" cy="354100"/>
            <a:chOff x="13256175" y="1380850"/>
            <a:chExt cx="167475" cy="354100"/>
          </a:xfrm>
        </p:grpSpPr>
        <p:sp>
          <p:nvSpPr>
            <p:cNvPr id="341" name="Google Shape;341;p29"/>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9"/>
          <p:cNvSpPr txBox="1"/>
          <p:nvPr>
            <p:ph idx="3" type="title"/>
          </p:nvPr>
        </p:nvSpPr>
        <p:spPr>
          <a:xfrm>
            <a:off x="619002" y="2536500"/>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4" name="Google Shape;344;p29"/>
          <p:cNvSpPr txBox="1"/>
          <p:nvPr>
            <p:ph idx="4" type="title"/>
          </p:nvPr>
        </p:nvSpPr>
        <p:spPr>
          <a:xfrm>
            <a:off x="6349698" y="1775819"/>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
    <p:spTree>
      <p:nvGrpSpPr>
        <p:cNvPr id="345" name="Shape 345"/>
        <p:cNvGrpSpPr/>
        <p:nvPr/>
      </p:nvGrpSpPr>
      <p:grpSpPr>
        <a:xfrm>
          <a:off x="0" y="0"/>
          <a:ext cx="0" cy="0"/>
          <a:chOff x="0" y="0"/>
          <a:chExt cx="0" cy="0"/>
        </a:xfrm>
      </p:grpSpPr>
      <p:sp>
        <p:nvSpPr>
          <p:cNvPr id="346" name="Google Shape;346;p30"/>
          <p:cNvSpPr/>
          <p:nvPr/>
        </p:nvSpPr>
        <p:spPr>
          <a:xfrm flipH="1" rot="-5400000">
            <a:off x="325707" y="1561942"/>
            <a:ext cx="4377786" cy="4400551"/>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rot="5400000">
            <a:off x="4440507" y="1523842"/>
            <a:ext cx="4377786" cy="4400551"/>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txBox="1"/>
          <p:nvPr>
            <p:ph idx="1" type="body"/>
          </p:nvPr>
        </p:nvSpPr>
        <p:spPr>
          <a:xfrm>
            <a:off x="713225" y="1704975"/>
            <a:ext cx="3858900" cy="28992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Clr>
                <a:schemeClr val="accent3"/>
              </a:buClr>
              <a:buSzPts val="16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49" name="Google Shape;349;p30"/>
          <p:cNvSpPr txBox="1"/>
          <p:nvPr>
            <p:ph idx="2" type="body"/>
          </p:nvPr>
        </p:nvSpPr>
        <p:spPr>
          <a:xfrm>
            <a:off x="4572000" y="1704975"/>
            <a:ext cx="3840000" cy="28992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Clr>
                <a:schemeClr val="accent3"/>
              </a:buClr>
              <a:buSzPts val="16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50" name="Google Shape;350;p30"/>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1" name="Google Shape;351;p30"/>
          <p:cNvGrpSpPr/>
          <p:nvPr/>
        </p:nvGrpSpPr>
        <p:grpSpPr>
          <a:xfrm flipH="1">
            <a:off x="8123483" y="299685"/>
            <a:ext cx="614839" cy="633484"/>
            <a:chOff x="-1582225" y="1214300"/>
            <a:chExt cx="305025" cy="314275"/>
          </a:xfrm>
        </p:grpSpPr>
        <p:sp>
          <p:nvSpPr>
            <p:cNvPr id="352" name="Google Shape;352;p30"/>
            <p:cNvSpPr/>
            <p:nvPr/>
          </p:nvSpPr>
          <p:spPr>
            <a:xfrm>
              <a:off x="-1582225" y="1214300"/>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rot="10663484">
              <a:off x="-1503955" y="1394667"/>
              <a:ext cx="170998" cy="79774"/>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rot="-1067287">
              <a:off x="-1545250" y="1344151"/>
              <a:ext cx="80426" cy="36450"/>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rot="-1039129">
              <a:off x="-1416775" y="1306349"/>
              <a:ext cx="80428" cy="36451"/>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0"/>
          <p:cNvGrpSpPr/>
          <p:nvPr/>
        </p:nvGrpSpPr>
        <p:grpSpPr>
          <a:xfrm>
            <a:off x="234229" y="308892"/>
            <a:ext cx="916271" cy="615054"/>
            <a:chOff x="234229" y="4118892"/>
            <a:chExt cx="916271" cy="615054"/>
          </a:xfrm>
        </p:grpSpPr>
        <p:grpSp>
          <p:nvGrpSpPr>
            <p:cNvPr id="357" name="Google Shape;357;p30"/>
            <p:cNvGrpSpPr/>
            <p:nvPr/>
          </p:nvGrpSpPr>
          <p:grpSpPr>
            <a:xfrm>
              <a:off x="234229" y="4210213"/>
              <a:ext cx="522225" cy="259700"/>
              <a:chOff x="-1391825" y="4240400"/>
              <a:chExt cx="522225" cy="259700"/>
            </a:xfrm>
          </p:grpSpPr>
          <p:sp>
            <p:nvSpPr>
              <p:cNvPr id="358" name="Google Shape;358;p3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30"/>
            <p:cNvGrpSpPr/>
            <p:nvPr/>
          </p:nvGrpSpPr>
          <p:grpSpPr>
            <a:xfrm>
              <a:off x="875496" y="4118892"/>
              <a:ext cx="275004" cy="136758"/>
              <a:chOff x="-1391825" y="4240400"/>
              <a:chExt cx="522225" cy="259700"/>
            </a:xfrm>
          </p:grpSpPr>
          <p:sp>
            <p:nvSpPr>
              <p:cNvPr id="361" name="Google Shape;361;p3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30"/>
            <p:cNvGrpSpPr/>
            <p:nvPr/>
          </p:nvGrpSpPr>
          <p:grpSpPr>
            <a:xfrm>
              <a:off x="788489" y="4474243"/>
              <a:ext cx="123967" cy="259704"/>
              <a:chOff x="12508550" y="1789325"/>
              <a:chExt cx="168525" cy="353050"/>
            </a:xfrm>
          </p:grpSpPr>
          <p:sp>
            <p:nvSpPr>
              <p:cNvPr id="364" name="Google Shape;364;p30"/>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713225" y="1221175"/>
            <a:ext cx="7717800" cy="3382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200"/>
            </a:lvl1pPr>
            <a:lvl2pPr indent="-330200" lvl="1" marL="914400">
              <a:spcBef>
                <a:spcPts val="0"/>
              </a:spcBef>
              <a:spcAft>
                <a:spcPts val="0"/>
              </a:spcAft>
              <a:buSzPts val="1600"/>
              <a:buAutoNum type="alphaLcPeriod"/>
              <a:defRPr/>
            </a:lvl2pPr>
            <a:lvl3pPr indent="-330200" lvl="2" marL="1371600">
              <a:spcBef>
                <a:spcPts val="0"/>
              </a:spcBef>
              <a:spcAft>
                <a:spcPts val="0"/>
              </a:spcAft>
              <a:buSzPts val="1600"/>
              <a:buAutoNum type="romanLcPeriod"/>
              <a:defRPr/>
            </a:lvl3pPr>
            <a:lvl4pPr indent="-330200" lvl="3" marL="1828800">
              <a:spcBef>
                <a:spcPts val="0"/>
              </a:spcBef>
              <a:spcAft>
                <a:spcPts val="0"/>
              </a:spcAft>
              <a:buSzPts val="1600"/>
              <a:buAutoNum type="arabicPeriod"/>
              <a:defRPr/>
            </a:lvl4pPr>
            <a:lvl5pPr indent="-330200" lvl="4" marL="2286000">
              <a:spcBef>
                <a:spcPts val="0"/>
              </a:spcBef>
              <a:spcAft>
                <a:spcPts val="0"/>
              </a:spcAft>
              <a:buSzPts val="1600"/>
              <a:buAutoNum type="alphaLcPeriod"/>
              <a:defRPr/>
            </a:lvl5pPr>
            <a:lvl6pPr indent="-330200" lvl="5" marL="2743200">
              <a:spcBef>
                <a:spcPts val="0"/>
              </a:spcBef>
              <a:spcAft>
                <a:spcPts val="0"/>
              </a:spcAft>
              <a:buSzPts val="1600"/>
              <a:buAutoNum type="romanLcPeriod"/>
              <a:defRPr/>
            </a:lvl6pPr>
            <a:lvl7pPr indent="-330200" lvl="6" marL="3200400">
              <a:spcBef>
                <a:spcPts val="0"/>
              </a:spcBef>
              <a:spcAft>
                <a:spcPts val="0"/>
              </a:spcAft>
              <a:buSzPts val="1600"/>
              <a:buAutoNum type="arabicPeriod"/>
              <a:defRPr/>
            </a:lvl7pPr>
            <a:lvl8pPr indent="-330200" lvl="7" marL="3657600">
              <a:spcBef>
                <a:spcPts val="0"/>
              </a:spcBef>
              <a:spcAft>
                <a:spcPts val="0"/>
              </a:spcAft>
              <a:buSzPts val="1600"/>
              <a:buAutoNum type="alphaLcPeriod"/>
              <a:defRPr/>
            </a:lvl8pPr>
            <a:lvl9pPr indent="-330200" lvl="8" marL="4114800">
              <a:spcBef>
                <a:spcPts val="0"/>
              </a:spcBef>
              <a:spcAft>
                <a:spcPts val="0"/>
              </a:spcAft>
              <a:buSzPts val="1600"/>
              <a:buAutoNum type="romanLcPeriod"/>
              <a:defRPr/>
            </a:lvl9pPr>
          </a:lstStyle>
          <a:p/>
        </p:txBody>
      </p:sp>
      <p:sp>
        <p:nvSpPr>
          <p:cNvPr id="18" name="Google Shape;18;p4"/>
          <p:cNvSpPr txBox="1"/>
          <p:nvPr>
            <p:ph type="title"/>
          </p:nvPr>
        </p:nvSpPr>
        <p:spPr>
          <a:xfrm>
            <a:off x="713225" y="518213"/>
            <a:ext cx="771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 name="Google Shape;19;p4"/>
          <p:cNvGrpSpPr/>
          <p:nvPr/>
        </p:nvGrpSpPr>
        <p:grpSpPr>
          <a:xfrm flipH="1">
            <a:off x="561416" y="409652"/>
            <a:ext cx="313857" cy="156080"/>
            <a:chOff x="-1391825" y="4240400"/>
            <a:chExt cx="522225" cy="259700"/>
          </a:xfrm>
        </p:grpSpPr>
        <p:sp>
          <p:nvSpPr>
            <p:cNvPr id="20" name="Google Shape;20;p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4"/>
          <p:cNvGrpSpPr/>
          <p:nvPr/>
        </p:nvGrpSpPr>
        <p:grpSpPr>
          <a:xfrm flipH="1">
            <a:off x="8166962" y="4401445"/>
            <a:ext cx="527892" cy="523705"/>
            <a:chOff x="14582925" y="1556650"/>
            <a:chExt cx="280525" cy="278300"/>
          </a:xfrm>
        </p:grpSpPr>
        <p:sp>
          <p:nvSpPr>
            <p:cNvPr id="23" name="Google Shape;23;p4"/>
            <p:cNvSpPr/>
            <p:nvPr/>
          </p:nvSpPr>
          <p:spPr>
            <a:xfrm>
              <a:off x="14656525" y="1556650"/>
              <a:ext cx="206925" cy="276500"/>
            </a:xfrm>
            <a:custGeom>
              <a:rect b="b" l="l" r="r" t="t"/>
              <a:pathLst>
                <a:path extrusionOk="0" h="11060" w="8277">
                  <a:moveTo>
                    <a:pt x="3676" y="1"/>
                  </a:moveTo>
                  <a:cubicBezTo>
                    <a:pt x="3645" y="1"/>
                    <a:pt x="3614" y="3"/>
                    <a:pt x="3584" y="7"/>
                  </a:cubicBezTo>
                  <a:cubicBezTo>
                    <a:pt x="3157" y="135"/>
                    <a:pt x="2986" y="605"/>
                    <a:pt x="2858" y="1031"/>
                  </a:cubicBezTo>
                  <a:cubicBezTo>
                    <a:pt x="2475" y="1970"/>
                    <a:pt x="1963" y="2866"/>
                    <a:pt x="1365" y="3676"/>
                  </a:cubicBezTo>
                  <a:cubicBezTo>
                    <a:pt x="725" y="4615"/>
                    <a:pt x="299" y="5681"/>
                    <a:pt x="171" y="6790"/>
                  </a:cubicBezTo>
                  <a:cubicBezTo>
                    <a:pt x="43" y="7729"/>
                    <a:pt x="0" y="8668"/>
                    <a:pt x="43" y="9606"/>
                  </a:cubicBezTo>
                  <a:cubicBezTo>
                    <a:pt x="128" y="10545"/>
                    <a:pt x="512" y="10929"/>
                    <a:pt x="1365" y="10971"/>
                  </a:cubicBezTo>
                  <a:lnTo>
                    <a:pt x="3285" y="11014"/>
                  </a:lnTo>
                  <a:lnTo>
                    <a:pt x="4736" y="11014"/>
                  </a:lnTo>
                  <a:lnTo>
                    <a:pt x="6655" y="11057"/>
                  </a:lnTo>
                  <a:cubicBezTo>
                    <a:pt x="6677" y="11059"/>
                    <a:pt x="6699" y="11060"/>
                    <a:pt x="6720" y="11060"/>
                  </a:cubicBezTo>
                  <a:cubicBezTo>
                    <a:pt x="7120" y="11060"/>
                    <a:pt x="7468" y="10693"/>
                    <a:pt x="7508" y="10289"/>
                  </a:cubicBezTo>
                  <a:cubicBezTo>
                    <a:pt x="7508" y="9819"/>
                    <a:pt x="7167" y="9435"/>
                    <a:pt x="6698" y="9435"/>
                  </a:cubicBezTo>
                  <a:lnTo>
                    <a:pt x="7039" y="9435"/>
                  </a:lnTo>
                  <a:cubicBezTo>
                    <a:pt x="7054" y="9436"/>
                    <a:pt x="7069" y="9437"/>
                    <a:pt x="7084" y="9437"/>
                  </a:cubicBezTo>
                  <a:cubicBezTo>
                    <a:pt x="7904" y="9437"/>
                    <a:pt x="8220" y="8277"/>
                    <a:pt x="7423" y="7900"/>
                  </a:cubicBezTo>
                  <a:cubicBezTo>
                    <a:pt x="7892" y="7900"/>
                    <a:pt x="8276" y="7558"/>
                    <a:pt x="8276" y="7089"/>
                  </a:cubicBezTo>
                  <a:lnTo>
                    <a:pt x="8276" y="7004"/>
                  </a:lnTo>
                  <a:cubicBezTo>
                    <a:pt x="8276" y="6577"/>
                    <a:pt x="7935" y="6236"/>
                    <a:pt x="7508" y="6193"/>
                  </a:cubicBezTo>
                  <a:lnTo>
                    <a:pt x="7423" y="6193"/>
                  </a:lnTo>
                  <a:cubicBezTo>
                    <a:pt x="7892" y="6193"/>
                    <a:pt x="8234" y="5852"/>
                    <a:pt x="8234" y="5383"/>
                  </a:cubicBezTo>
                  <a:cubicBezTo>
                    <a:pt x="8234" y="4956"/>
                    <a:pt x="7892" y="4572"/>
                    <a:pt x="7423" y="4572"/>
                  </a:cubicBezTo>
                  <a:cubicBezTo>
                    <a:pt x="6997" y="4572"/>
                    <a:pt x="6303" y="4655"/>
                    <a:pt x="5698" y="4655"/>
                  </a:cubicBezTo>
                  <a:cubicBezTo>
                    <a:pt x="5334" y="4655"/>
                    <a:pt x="5002" y="4625"/>
                    <a:pt x="4778" y="4529"/>
                  </a:cubicBezTo>
                  <a:cubicBezTo>
                    <a:pt x="3712" y="4018"/>
                    <a:pt x="4522" y="2226"/>
                    <a:pt x="4522" y="1373"/>
                  </a:cubicBezTo>
                  <a:cubicBezTo>
                    <a:pt x="4565" y="1031"/>
                    <a:pt x="4480" y="733"/>
                    <a:pt x="4352" y="434"/>
                  </a:cubicBezTo>
                  <a:cubicBezTo>
                    <a:pt x="4237" y="166"/>
                    <a:pt x="3950" y="1"/>
                    <a:pt x="3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4582925" y="1694925"/>
              <a:ext cx="69350" cy="140025"/>
            </a:xfrm>
            <a:custGeom>
              <a:rect b="b" l="l" r="r" t="t"/>
              <a:pathLst>
                <a:path extrusionOk="0" h="5601" w="2774">
                  <a:moveTo>
                    <a:pt x="1302" y="1"/>
                  </a:moveTo>
                  <a:cubicBezTo>
                    <a:pt x="1195" y="1"/>
                    <a:pt x="1088" y="22"/>
                    <a:pt x="982" y="65"/>
                  </a:cubicBezTo>
                  <a:cubicBezTo>
                    <a:pt x="214" y="449"/>
                    <a:pt x="427" y="2411"/>
                    <a:pt x="385" y="3094"/>
                  </a:cubicBezTo>
                  <a:cubicBezTo>
                    <a:pt x="385" y="3819"/>
                    <a:pt x="1" y="5483"/>
                    <a:pt x="1067" y="5568"/>
                  </a:cubicBezTo>
                  <a:cubicBezTo>
                    <a:pt x="1166" y="5590"/>
                    <a:pt x="1266" y="5601"/>
                    <a:pt x="1363" y="5601"/>
                  </a:cubicBezTo>
                  <a:cubicBezTo>
                    <a:pt x="1644" y="5601"/>
                    <a:pt x="1912" y="5513"/>
                    <a:pt x="2134" y="5355"/>
                  </a:cubicBezTo>
                  <a:cubicBezTo>
                    <a:pt x="2304" y="5142"/>
                    <a:pt x="2432" y="4886"/>
                    <a:pt x="2432" y="4630"/>
                  </a:cubicBezTo>
                  <a:cubicBezTo>
                    <a:pt x="2560" y="3819"/>
                    <a:pt x="2646" y="2966"/>
                    <a:pt x="2688" y="2155"/>
                  </a:cubicBezTo>
                  <a:cubicBezTo>
                    <a:pt x="2688" y="1814"/>
                    <a:pt x="2774" y="662"/>
                    <a:pt x="2518" y="364"/>
                  </a:cubicBezTo>
                  <a:cubicBezTo>
                    <a:pt x="2432" y="278"/>
                    <a:pt x="2390" y="278"/>
                    <a:pt x="2304" y="236"/>
                  </a:cubicBezTo>
                  <a:lnTo>
                    <a:pt x="2176" y="236"/>
                  </a:lnTo>
                  <a:lnTo>
                    <a:pt x="1622" y="65"/>
                  </a:lnTo>
                  <a:cubicBezTo>
                    <a:pt x="1515" y="22"/>
                    <a:pt x="1408" y="1"/>
                    <a:pt x="1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p:nvPr/>
        </p:nvSpPr>
        <p:spPr>
          <a:xfrm>
            <a:off x="8773825" y="4117500"/>
            <a:ext cx="246200" cy="282250"/>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828250">
            <a:off x="8527621" y="3835256"/>
            <a:ext cx="246196" cy="282245"/>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flipH="1" rot="1134252">
            <a:off x="162995" y="617096"/>
            <a:ext cx="522246" cy="259711"/>
            <a:chOff x="-1391825" y="4240400"/>
            <a:chExt cx="522225" cy="259700"/>
          </a:xfrm>
        </p:grpSpPr>
        <p:sp>
          <p:nvSpPr>
            <p:cNvPr id="28" name="Google Shape;28;p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366" name="Shape 366"/>
        <p:cNvGrpSpPr/>
        <p:nvPr/>
      </p:nvGrpSpPr>
      <p:grpSpPr>
        <a:xfrm>
          <a:off x="0" y="0"/>
          <a:ext cx="0" cy="0"/>
          <a:chOff x="0" y="0"/>
          <a:chExt cx="0" cy="0"/>
        </a:xfrm>
      </p:grpSpPr>
      <p:sp>
        <p:nvSpPr>
          <p:cNvPr id="367" name="Google Shape;367;p31"/>
          <p:cNvSpPr txBox="1"/>
          <p:nvPr>
            <p:ph type="title"/>
          </p:nvPr>
        </p:nvSpPr>
        <p:spPr>
          <a:xfrm>
            <a:off x="899925" y="2172950"/>
            <a:ext cx="2257800" cy="9048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1900"/>
              <a:buNone/>
              <a:defRPr sz="25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68" name="Google Shape;368;p31"/>
          <p:cNvSpPr txBox="1"/>
          <p:nvPr>
            <p:ph idx="1" type="subTitle"/>
          </p:nvPr>
        </p:nvSpPr>
        <p:spPr>
          <a:xfrm>
            <a:off x="899925" y="30442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9" name="Google Shape;369;p31"/>
          <p:cNvSpPr txBox="1"/>
          <p:nvPr>
            <p:ph idx="2" type="title"/>
          </p:nvPr>
        </p:nvSpPr>
        <p:spPr>
          <a:xfrm>
            <a:off x="3443100" y="2966300"/>
            <a:ext cx="2257800" cy="9591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1900"/>
              <a:buNone/>
              <a:defRPr sz="25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70" name="Google Shape;370;p31"/>
          <p:cNvSpPr txBox="1"/>
          <p:nvPr>
            <p:ph idx="3" type="subTitle"/>
          </p:nvPr>
        </p:nvSpPr>
        <p:spPr>
          <a:xfrm>
            <a:off x="3443100" y="3891975"/>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1" name="Google Shape;371;p31"/>
          <p:cNvSpPr txBox="1"/>
          <p:nvPr>
            <p:ph idx="4" type="title"/>
          </p:nvPr>
        </p:nvSpPr>
        <p:spPr>
          <a:xfrm>
            <a:off x="5986275" y="2172950"/>
            <a:ext cx="2257800" cy="9048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1900"/>
              <a:buNone/>
              <a:defRPr sz="25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72" name="Google Shape;372;p31"/>
          <p:cNvSpPr txBox="1"/>
          <p:nvPr>
            <p:ph idx="5" type="subTitle"/>
          </p:nvPr>
        </p:nvSpPr>
        <p:spPr>
          <a:xfrm>
            <a:off x="5986275" y="30442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3" name="Google Shape;373;p31"/>
          <p:cNvSpPr txBox="1"/>
          <p:nvPr>
            <p:ph idx="6" type="title"/>
          </p:nvPr>
        </p:nvSpPr>
        <p:spPr>
          <a:xfrm>
            <a:off x="1543050" y="502444"/>
            <a:ext cx="6057900" cy="9048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spTree>
      <p:nvGrpSpPr>
        <p:cNvPr id="374" name="Shape 374"/>
        <p:cNvGrpSpPr/>
        <p:nvPr/>
      </p:nvGrpSpPr>
      <p:grpSpPr>
        <a:xfrm>
          <a:off x="0" y="0"/>
          <a:ext cx="0" cy="0"/>
          <a:chOff x="0" y="0"/>
          <a:chExt cx="0" cy="0"/>
        </a:xfrm>
      </p:grpSpPr>
      <p:sp>
        <p:nvSpPr>
          <p:cNvPr id="375" name="Google Shape;375;p32"/>
          <p:cNvSpPr txBox="1"/>
          <p:nvPr>
            <p:ph type="title"/>
          </p:nvPr>
        </p:nvSpPr>
        <p:spPr>
          <a:xfrm>
            <a:off x="937700" y="35475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32"/>
          <p:cNvSpPr txBox="1"/>
          <p:nvPr>
            <p:ph idx="1" type="subTitle"/>
          </p:nvPr>
        </p:nvSpPr>
        <p:spPr>
          <a:xfrm>
            <a:off x="937700" y="38655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7" name="Google Shape;377;p32"/>
          <p:cNvSpPr txBox="1"/>
          <p:nvPr>
            <p:ph idx="2" type="title"/>
          </p:nvPr>
        </p:nvSpPr>
        <p:spPr>
          <a:xfrm>
            <a:off x="3484420" y="35475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32"/>
          <p:cNvSpPr txBox="1"/>
          <p:nvPr>
            <p:ph idx="3" type="subTitle"/>
          </p:nvPr>
        </p:nvSpPr>
        <p:spPr>
          <a:xfrm>
            <a:off x="3484420" y="38655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9" name="Google Shape;379;p32"/>
          <p:cNvSpPr txBox="1"/>
          <p:nvPr>
            <p:ph idx="4" type="title"/>
          </p:nvPr>
        </p:nvSpPr>
        <p:spPr>
          <a:xfrm>
            <a:off x="6031147" y="354755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0" name="Google Shape;380;p32"/>
          <p:cNvSpPr txBox="1"/>
          <p:nvPr>
            <p:ph idx="5" type="subTitle"/>
          </p:nvPr>
        </p:nvSpPr>
        <p:spPr>
          <a:xfrm>
            <a:off x="6031147" y="38655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1" name="Google Shape;381;p32"/>
          <p:cNvSpPr txBox="1"/>
          <p:nvPr>
            <p:ph idx="6"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2" name="Google Shape;382;p32"/>
          <p:cNvGrpSpPr/>
          <p:nvPr/>
        </p:nvGrpSpPr>
        <p:grpSpPr>
          <a:xfrm>
            <a:off x="8507133" y="509488"/>
            <a:ext cx="522225" cy="259700"/>
            <a:chOff x="-1391825" y="4240400"/>
            <a:chExt cx="522225" cy="259700"/>
          </a:xfrm>
        </p:grpSpPr>
        <p:sp>
          <p:nvSpPr>
            <p:cNvPr id="383" name="Google Shape;383;p3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2"/>
          <p:cNvGrpSpPr/>
          <p:nvPr/>
        </p:nvGrpSpPr>
        <p:grpSpPr>
          <a:xfrm>
            <a:off x="8577863" y="1028067"/>
            <a:ext cx="275004" cy="136758"/>
            <a:chOff x="-1391825" y="4240400"/>
            <a:chExt cx="522225" cy="259700"/>
          </a:xfrm>
        </p:grpSpPr>
        <p:sp>
          <p:nvSpPr>
            <p:cNvPr id="386" name="Google Shape;386;p3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2"/>
          <p:cNvGrpSpPr/>
          <p:nvPr/>
        </p:nvGrpSpPr>
        <p:grpSpPr>
          <a:xfrm>
            <a:off x="220577" y="966593"/>
            <a:ext cx="123967" cy="259704"/>
            <a:chOff x="12508550" y="1789325"/>
            <a:chExt cx="168525" cy="353050"/>
          </a:xfrm>
        </p:grpSpPr>
        <p:sp>
          <p:nvSpPr>
            <p:cNvPr id="389" name="Google Shape;389;p32"/>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2"/>
          <p:cNvGrpSpPr/>
          <p:nvPr/>
        </p:nvGrpSpPr>
        <p:grpSpPr>
          <a:xfrm>
            <a:off x="469550" y="612500"/>
            <a:ext cx="167475" cy="354100"/>
            <a:chOff x="13256175" y="1380850"/>
            <a:chExt cx="167475" cy="354100"/>
          </a:xfrm>
        </p:grpSpPr>
        <p:sp>
          <p:nvSpPr>
            <p:cNvPr id="392" name="Google Shape;392;p32"/>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394" name="Shape 394"/>
        <p:cNvGrpSpPr/>
        <p:nvPr/>
      </p:nvGrpSpPr>
      <p:grpSpPr>
        <a:xfrm>
          <a:off x="0" y="0"/>
          <a:ext cx="0" cy="0"/>
          <a:chOff x="0" y="0"/>
          <a:chExt cx="0" cy="0"/>
        </a:xfrm>
      </p:grpSpPr>
      <p:sp>
        <p:nvSpPr>
          <p:cNvPr id="395" name="Google Shape;395;p33"/>
          <p:cNvSpPr/>
          <p:nvPr/>
        </p:nvSpPr>
        <p:spPr>
          <a:xfrm>
            <a:off x="2131600" y="1299425"/>
            <a:ext cx="6299714" cy="4005283"/>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txBox="1"/>
          <p:nvPr>
            <p:ph type="title"/>
          </p:nvPr>
        </p:nvSpPr>
        <p:spPr>
          <a:xfrm>
            <a:off x="3110650" y="217070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33"/>
          <p:cNvSpPr txBox="1"/>
          <p:nvPr>
            <p:ph idx="1" type="subTitle"/>
          </p:nvPr>
        </p:nvSpPr>
        <p:spPr>
          <a:xfrm>
            <a:off x="3110650" y="25095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98" name="Google Shape;398;p33"/>
          <p:cNvSpPr txBox="1"/>
          <p:nvPr>
            <p:ph idx="2" type="title"/>
          </p:nvPr>
        </p:nvSpPr>
        <p:spPr>
          <a:xfrm>
            <a:off x="5579158" y="217070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33"/>
          <p:cNvSpPr txBox="1"/>
          <p:nvPr>
            <p:ph idx="3" type="subTitle"/>
          </p:nvPr>
        </p:nvSpPr>
        <p:spPr>
          <a:xfrm>
            <a:off x="5579154" y="25095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00" name="Google Shape;400;p33"/>
          <p:cNvSpPr txBox="1"/>
          <p:nvPr>
            <p:ph idx="4" type="title"/>
          </p:nvPr>
        </p:nvSpPr>
        <p:spPr>
          <a:xfrm>
            <a:off x="3110650" y="3766025"/>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33"/>
          <p:cNvSpPr txBox="1"/>
          <p:nvPr>
            <p:ph idx="5" type="subTitle"/>
          </p:nvPr>
        </p:nvSpPr>
        <p:spPr>
          <a:xfrm>
            <a:off x="3110650" y="41049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02" name="Google Shape;402;p33"/>
          <p:cNvSpPr txBox="1"/>
          <p:nvPr>
            <p:ph idx="6" type="title"/>
          </p:nvPr>
        </p:nvSpPr>
        <p:spPr>
          <a:xfrm>
            <a:off x="5579158" y="3766025"/>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33"/>
          <p:cNvSpPr txBox="1"/>
          <p:nvPr>
            <p:ph idx="7" type="subTitle"/>
          </p:nvPr>
        </p:nvSpPr>
        <p:spPr>
          <a:xfrm>
            <a:off x="5579154" y="41049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04" name="Google Shape;404;p33"/>
          <p:cNvSpPr txBox="1"/>
          <p:nvPr>
            <p:ph idx="8"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5" name="Google Shape;405;p33"/>
          <p:cNvGrpSpPr/>
          <p:nvPr/>
        </p:nvGrpSpPr>
        <p:grpSpPr>
          <a:xfrm>
            <a:off x="8405900" y="1726250"/>
            <a:ext cx="522225" cy="259700"/>
            <a:chOff x="-1391825" y="4240400"/>
            <a:chExt cx="522225" cy="259700"/>
          </a:xfrm>
        </p:grpSpPr>
        <p:sp>
          <p:nvSpPr>
            <p:cNvPr id="406" name="Google Shape;406;p3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33"/>
          <p:cNvGrpSpPr/>
          <p:nvPr/>
        </p:nvGrpSpPr>
        <p:grpSpPr>
          <a:xfrm>
            <a:off x="8483334" y="2170218"/>
            <a:ext cx="275004" cy="136758"/>
            <a:chOff x="-1391825" y="4240400"/>
            <a:chExt cx="522225" cy="259700"/>
          </a:xfrm>
        </p:grpSpPr>
        <p:sp>
          <p:nvSpPr>
            <p:cNvPr id="409" name="Google Shape;409;p3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3"/>
          <p:cNvGrpSpPr/>
          <p:nvPr/>
        </p:nvGrpSpPr>
        <p:grpSpPr>
          <a:xfrm>
            <a:off x="8210554" y="1105484"/>
            <a:ext cx="423649" cy="436497"/>
            <a:chOff x="8210554" y="1105484"/>
            <a:chExt cx="423649" cy="436497"/>
          </a:xfrm>
        </p:grpSpPr>
        <p:grpSp>
          <p:nvGrpSpPr>
            <p:cNvPr id="412" name="Google Shape;412;p33"/>
            <p:cNvGrpSpPr/>
            <p:nvPr/>
          </p:nvGrpSpPr>
          <p:grpSpPr>
            <a:xfrm>
              <a:off x="8210554" y="1105484"/>
              <a:ext cx="423649" cy="436497"/>
              <a:chOff x="8210554" y="1105484"/>
              <a:chExt cx="423649" cy="436497"/>
            </a:xfrm>
          </p:grpSpPr>
          <p:grpSp>
            <p:nvGrpSpPr>
              <p:cNvPr id="413" name="Google Shape;413;p33"/>
              <p:cNvGrpSpPr/>
              <p:nvPr/>
            </p:nvGrpSpPr>
            <p:grpSpPr>
              <a:xfrm flipH="1">
                <a:off x="8210554" y="1105484"/>
                <a:ext cx="423649" cy="436497"/>
                <a:chOff x="2220000" y="1890725"/>
                <a:chExt cx="305025" cy="314275"/>
              </a:xfrm>
            </p:grpSpPr>
            <p:sp>
              <p:nvSpPr>
                <p:cNvPr id="414" name="Google Shape;414;p33"/>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6" name="Google Shape;416;p33"/>
              <p:cNvCxnSpPr/>
              <p:nvPr/>
            </p:nvCxnSpPr>
            <p:spPr>
              <a:xfrm flipH="1">
                <a:off x="8464300" y="1240625"/>
                <a:ext cx="95100" cy="54900"/>
              </a:xfrm>
              <a:prstGeom prst="straightConnector1">
                <a:avLst/>
              </a:prstGeom>
              <a:noFill/>
              <a:ln cap="flat" cmpd="sng" w="19050">
                <a:solidFill>
                  <a:schemeClr val="dk1"/>
                </a:solidFill>
                <a:prstDash val="solid"/>
                <a:round/>
                <a:headEnd len="med" w="med" type="none"/>
                <a:tailEnd len="med" w="med" type="none"/>
              </a:ln>
            </p:spPr>
          </p:cxnSp>
          <p:cxnSp>
            <p:nvCxnSpPr>
              <p:cNvPr id="417" name="Google Shape;417;p33"/>
              <p:cNvCxnSpPr/>
              <p:nvPr/>
            </p:nvCxnSpPr>
            <p:spPr>
              <a:xfrm>
                <a:off x="8483200" y="1227525"/>
                <a:ext cx="57300" cy="89400"/>
              </a:xfrm>
              <a:prstGeom prst="straightConnector1">
                <a:avLst/>
              </a:prstGeom>
              <a:noFill/>
              <a:ln cap="flat" cmpd="sng" w="19050">
                <a:solidFill>
                  <a:schemeClr val="dk1"/>
                </a:solidFill>
                <a:prstDash val="solid"/>
                <a:round/>
                <a:headEnd len="med" w="med" type="none"/>
                <a:tailEnd len="med" w="med" type="none"/>
              </a:ln>
            </p:spPr>
          </p:cxnSp>
        </p:grpSp>
        <p:cxnSp>
          <p:nvCxnSpPr>
            <p:cNvPr id="418" name="Google Shape;418;p33"/>
            <p:cNvCxnSpPr/>
            <p:nvPr/>
          </p:nvCxnSpPr>
          <p:spPr>
            <a:xfrm flipH="1">
              <a:off x="8311900" y="1212050"/>
              <a:ext cx="95100" cy="54900"/>
            </a:xfrm>
            <a:prstGeom prst="straightConnector1">
              <a:avLst/>
            </a:prstGeom>
            <a:noFill/>
            <a:ln cap="flat" cmpd="sng" w="19050">
              <a:solidFill>
                <a:schemeClr val="dk1"/>
              </a:solidFill>
              <a:prstDash val="solid"/>
              <a:round/>
              <a:headEnd len="med" w="med" type="none"/>
              <a:tailEnd len="med" w="med" type="none"/>
            </a:ln>
          </p:spPr>
        </p:cxnSp>
        <p:cxnSp>
          <p:nvCxnSpPr>
            <p:cNvPr id="419" name="Google Shape;419;p33"/>
            <p:cNvCxnSpPr/>
            <p:nvPr/>
          </p:nvCxnSpPr>
          <p:spPr>
            <a:xfrm>
              <a:off x="8330800" y="1198950"/>
              <a:ext cx="57300" cy="894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0" name="Shape 420"/>
        <p:cNvGrpSpPr/>
        <p:nvPr/>
      </p:nvGrpSpPr>
      <p:grpSpPr>
        <a:xfrm>
          <a:off x="0" y="0"/>
          <a:ext cx="0" cy="0"/>
          <a:chOff x="0" y="0"/>
          <a:chExt cx="0" cy="0"/>
        </a:xfrm>
      </p:grpSpPr>
      <p:sp>
        <p:nvSpPr>
          <p:cNvPr id="421" name="Google Shape;421;p34"/>
          <p:cNvSpPr/>
          <p:nvPr/>
        </p:nvSpPr>
        <p:spPr>
          <a:xfrm>
            <a:off x="463975" y="1376307"/>
            <a:ext cx="3186838" cy="3452724"/>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flipH="1">
            <a:off x="2978581" y="1376307"/>
            <a:ext cx="3186838" cy="3452724"/>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flipH="1" rot="10800000">
            <a:off x="5493187" y="1376307"/>
            <a:ext cx="3186838" cy="3452724"/>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txBox="1"/>
          <p:nvPr>
            <p:ph type="title"/>
          </p:nvPr>
        </p:nvSpPr>
        <p:spPr>
          <a:xfrm>
            <a:off x="948824" y="21305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34"/>
          <p:cNvSpPr txBox="1"/>
          <p:nvPr>
            <p:ph idx="1" type="subTitle"/>
          </p:nvPr>
        </p:nvSpPr>
        <p:spPr>
          <a:xfrm>
            <a:off x="948824" y="25646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6" name="Google Shape;426;p34"/>
          <p:cNvSpPr txBox="1"/>
          <p:nvPr>
            <p:ph idx="2" type="title"/>
          </p:nvPr>
        </p:nvSpPr>
        <p:spPr>
          <a:xfrm>
            <a:off x="3578997" y="21305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34"/>
          <p:cNvSpPr txBox="1"/>
          <p:nvPr>
            <p:ph idx="3" type="subTitle"/>
          </p:nvPr>
        </p:nvSpPr>
        <p:spPr>
          <a:xfrm>
            <a:off x="3578997" y="25646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28" name="Google Shape;428;p34"/>
          <p:cNvSpPr txBox="1"/>
          <p:nvPr>
            <p:ph idx="4" type="title"/>
          </p:nvPr>
        </p:nvSpPr>
        <p:spPr>
          <a:xfrm>
            <a:off x="948824" y="36782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9" name="Google Shape;429;p34"/>
          <p:cNvSpPr txBox="1"/>
          <p:nvPr>
            <p:ph idx="5" type="subTitle"/>
          </p:nvPr>
        </p:nvSpPr>
        <p:spPr>
          <a:xfrm>
            <a:off x="948824" y="41123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30" name="Google Shape;430;p34"/>
          <p:cNvSpPr txBox="1"/>
          <p:nvPr>
            <p:ph idx="6" type="title"/>
          </p:nvPr>
        </p:nvSpPr>
        <p:spPr>
          <a:xfrm>
            <a:off x="3578997" y="36782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34"/>
          <p:cNvSpPr txBox="1"/>
          <p:nvPr>
            <p:ph idx="7" type="subTitle"/>
          </p:nvPr>
        </p:nvSpPr>
        <p:spPr>
          <a:xfrm>
            <a:off x="3578997" y="41123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32" name="Google Shape;432;p34"/>
          <p:cNvSpPr txBox="1"/>
          <p:nvPr>
            <p:ph idx="8" type="title"/>
          </p:nvPr>
        </p:nvSpPr>
        <p:spPr>
          <a:xfrm>
            <a:off x="6209176" y="21305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3" name="Google Shape;433;p34"/>
          <p:cNvSpPr txBox="1"/>
          <p:nvPr>
            <p:ph idx="9" type="subTitle"/>
          </p:nvPr>
        </p:nvSpPr>
        <p:spPr>
          <a:xfrm>
            <a:off x="6209176" y="25646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34" name="Google Shape;434;p34"/>
          <p:cNvSpPr txBox="1"/>
          <p:nvPr>
            <p:ph idx="13" type="title"/>
          </p:nvPr>
        </p:nvSpPr>
        <p:spPr>
          <a:xfrm>
            <a:off x="6209176" y="36782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5" name="Google Shape;435;p34"/>
          <p:cNvSpPr txBox="1"/>
          <p:nvPr>
            <p:ph idx="14" type="subTitle"/>
          </p:nvPr>
        </p:nvSpPr>
        <p:spPr>
          <a:xfrm>
            <a:off x="6209176" y="41123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36" name="Google Shape;436;p34"/>
          <p:cNvSpPr txBox="1"/>
          <p:nvPr>
            <p:ph idx="15"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37" name="Google Shape;437;p34"/>
          <p:cNvGrpSpPr/>
          <p:nvPr/>
        </p:nvGrpSpPr>
        <p:grpSpPr>
          <a:xfrm>
            <a:off x="8405900" y="1040450"/>
            <a:ext cx="522225" cy="259700"/>
            <a:chOff x="-1391825" y="4240400"/>
            <a:chExt cx="522225" cy="259700"/>
          </a:xfrm>
        </p:grpSpPr>
        <p:sp>
          <p:nvSpPr>
            <p:cNvPr id="438" name="Google Shape;438;p3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34"/>
          <p:cNvGrpSpPr/>
          <p:nvPr/>
        </p:nvGrpSpPr>
        <p:grpSpPr>
          <a:xfrm>
            <a:off x="8483334" y="1484418"/>
            <a:ext cx="275004" cy="136758"/>
            <a:chOff x="-1391825" y="4240400"/>
            <a:chExt cx="522225" cy="259700"/>
          </a:xfrm>
        </p:grpSpPr>
        <p:sp>
          <p:nvSpPr>
            <p:cNvPr id="441" name="Google Shape;441;p3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4"/>
          <p:cNvGrpSpPr/>
          <p:nvPr/>
        </p:nvGrpSpPr>
        <p:grpSpPr>
          <a:xfrm>
            <a:off x="404025" y="4295300"/>
            <a:ext cx="167475" cy="354100"/>
            <a:chOff x="13256175" y="1380850"/>
            <a:chExt cx="167475" cy="354100"/>
          </a:xfrm>
        </p:grpSpPr>
        <p:sp>
          <p:nvSpPr>
            <p:cNvPr id="444" name="Google Shape;444;p34"/>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4"/>
          <p:cNvGrpSpPr/>
          <p:nvPr/>
        </p:nvGrpSpPr>
        <p:grpSpPr>
          <a:xfrm>
            <a:off x="186375" y="4558800"/>
            <a:ext cx="167475" cy="354100"/>
            <a:chOff x="13256175" y="1380850"/>
            <a:chExt cx="167475" cy="354100"/>
          </a:xfrm>
        </p:grpSpPr>
        <p:sp>
          <p:nvSpPr>
            <p:cNvPr id="447" name="Google Shape;447;p34"/>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449" name="Shape 449"/>
        <p:cNvGrpSpPr/>
        <p:nvPr/>
      </p:nvGrpSpPr>
      <p:grpSpPr>
        <a:xfrm>
          <a:off x="0" y="0"/>
          <a:ext cx="0" cy="0"/>
          <a:chOff x="0" y="0"/>
          <a:chExt cx="0" cy="0"/>
        </a:xfrm>
      </p:grpSpPr>
      <p:sp>
        <p:nvSpPr>
          <p:cNvPr id="450" name="Google Shape;450;p35"/>
          <p:cNvSpPr/>
          <p:nvPr/>
        </p:nvSpPr>
        <p:spPr>
          <a:xfrm>
            <a:off x="3582948" y="2383354"/>
            <a:ext cx="5808702" cy="4563345"/>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rot="10800000">
            <a:off x="-569718" y="-797800"/>
            <a:ext cx="5598918" cy="4398525"/>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txBox="1"/>
          <p:nvPr>
            <p:ph type="ctrTitle"/>
          </p:nvPr>
        </p:nvSpPr>
        <p:spPr>
          <a:xfrm>
            <a:off x="683850" y="514350"/>
            <a:ext cx="4275600" cy="10854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5200"/>
              <a:buNone/>
              <a:defRPr b="1" sz="5900">
                <a:latin typeface="Mukta"/>
                <a:ea typeface="Mukta"/>
                <a:cs typeface="Mukta"/>
                <a:sym typeface="Mukt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3" name="Google Shape;453;p35"/>
          <p:cNvSpPr txBox="1"/>
          <p:nvPr>
            <p:ph idx="1" type="subTitle"/>
          </p:nvPr>
        </p:nvSpPr>
        <p:spPr>
          <a:xfrm>
            <a:off x="683850" y="1595875"/>
            <a:ext cx="4423500" cy="144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600">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4" name="Google Shape;454;p35"/>
          <p:cNvSpPr txBox="1"/>
          <p:nvPr/>
        </p:nvSpPr>
        <p:spPr>
          <a:xfrm>
            <a:off x="4802700" y="3112588"/>
            <a:ext cx="3648000" cy="822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200">
                <a:solidFill>
                  <a:schemeClr val="dk1"/>
                </a:solidFill>
                <a:latin typeface="Nunito"/>
                <a:ea typeface="Nunito"/>
                <a:cs typeface="Nunito"/>
                <a:sym typeface="Nunito"/>
              </a:rPr>
              <a:t>CREDITS: This presentation template was created by </a:t>
            </a:r>
            <a:r>
              <a:rPr b="1" lang="en" sz="12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dk1"/>
                </a:solidFill>
                <a:latin typeface="Nunito"/>
                <a:ea typeface="Nunito"/>
                <a:cs typeface="Nunito"/>
                <a:sym typeface="Nunito"/>
              </a:rPr>
              <a:t>, including icons by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dk1"/>
                </a:solidFill>
                <a:latin typeface="Nunito"/>
                <a:ea typeface="Nunito"/>
                <a:cs typeface="Nunito"/>
                <a:sym typeface="Nunito"/>
              </a:rPr>
              <a:t>, infographics &amp; images by </a:t>
            </a:r>
            <a:r>
              <a:rPr b="1" lang="en" sz="12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dk1"/>
              </a:solidFill>
              <a:latin typeface="Nunito"/>
              <a:ea typeface="Nunito"/>
              <a:cs typeface="Nunito"/>
              <a:sym typeface="Nuni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455" name="Shape 455"/>
        <p:cNvGrpSpPr/>
        <p:nvPr/>
      </p:nvGrpSpPr>
      <p:grpSpPr>
        <a:xfrm>
          <a:off x="0" y="0"/>
          <a:ext cx="0" cy="0"/>
          <a:chOff x="0" y="0"/>
          <a:chExt cx="0" cy="0"/>
        </a:xfrm>
      </p:grpSpPr>
      <p:grpSp>
        <p:nvGrpSpPr>
          <p:cNvPr id="456" name="Google Shape;456;p36"/>
          <p:cNvGrpSpPr/>
          <p:nvPr/>
        </p:nvGrpSpPr>
        <p:grpSpPr>
          <a:xfrm flipH="1">
            <a:off x="180979" y="916625"/>
            <a:ext cx="522225" cy="259700"/>
            <a:chOff x="-1391825" y="4240400"/>
            <a:chExt cx="522225" cy="259700"/>
          </a:xfrm>
        </p:grpSpPr>
        <p:sp>
          <p:nvSpPr>
            <p:cNvPr id="457" name="Google Shape;457;p36"/>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36"/>
          <p:cNvGrpSpPr/>
          <p:nvPr/>
        </p:nvGrpSpPr>
        <p:grpSpPr>
          <a:xfrm flipH="1">
            <a:off x="350766" y="1360593"/>
            <a:ext cx="275004" cy="136758"/>
            <a:chOff x="-1391825" y="4240400"/>
            <a:chExt cx="522225" cy="259700"/>
          </a:xfrm>
        </p:grpSpPr>
        <p:sp>
          <p:nvSpPr>
            <p:cNvPr id="460" name="Google Shape;460;p36"/>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6"/>
          <p:cNvGrpSpPr/>
          <p:nvPr/>
        </p:nvGrpSpPr>
        <p:grpSpPr>
          <a:xfrm flipH="1">
            <a:off x="474901" y="295859"/>
            <a:ext cx="423649" cy="436497"/>
            <a:chOff x="8210554" y="1105484"/>
            <a:chExt cx="423649" cy="436497"/>
          </a:xfrm>
        </p:grpSpPr>
        <p:grpSp>
          <p:nvGrpSpPr>
            <p:cNvPr id="463" name="Google Shape;463;p36"/>
            <p:cNvGrpSpPr/>
            <p:nvPr/>
          </p:nvGrpSpPr>
          <p:grpSpPr>
            <a:xfrm>
              <a:off x="8210554" y="1105484"/>
              <a:ext cx="423649" cy="436497"/>
              <a:chOff x="8210554" y="1105484"/>
              <a:chExt cx="423649" cy="436497"/>
            </a:xfrm>
          </p:grpSpPr>
          <p:grpSp>
            <p:nvGrpSpPr>
              <p:cNvPr id="464" name="Google Shape;464;p36"/>
              <p:cNvGrpSpPr/>
              <p:nvPr/>
            </p:nvGrpSpPr>
            <p:grpSpPr>
              <a:xfrm flipH="1">
                <a:off x="8210554" y="1105484"/>
                <a:ext cx="423649" cy="436497"/>
                <a:chOff x="2220000" y="1890725"/>
                <a:chExt cx="305025" cy="314275"/>
              </a:xfrm>
            </p:grpSpPr>
            <p:sp>
              <p:nvSpPr>
                <p:cNvPr id="465" name="Google Shape;465;p36"/>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7" name="Google Shape;467;p36"/>
              <p:cNvCxnSpPr/>
              <p:nvPr/>
            </p:nvCxnSpPr>
            <p:spPr>
              <a:xfrm flipH="1">
                <a:off x="8464300" y="1240625"/>
                <a:ext cx="95100" cy="54900"/>
              </a:xfrm>
              <a:prstGeom prst="straightConnector1">
                <a:avLst/>
              </a:prstGeom>
              <a:noFill/>
              <a:ln cap="flat" cmpd="sng" w="19050">
                <a:solidFill>
                  <a:schemeClr val="dk1"/>
                </a:solidFill>
                <a:prstDash val="solid"/>
                <a:round/>
                <a:headEnd len="med" w="med" type="none"/>
                <a:tailEnd len="med" w="med" type="none"/>
              </a:ln>
            </p:spPr>
          </p:cxnSp>
          <p:cxnSp>
            <p:nvCxnSpPr>
              <p:cNvPr id="468" name="Google Shape;468;p36"/>
              <p:cNvCxnSpPr/>
              <p:nvPr/>
            </p:nvCxnSpPr>
            <p:spPr>
              <a:xfrm>
                <a:off x="8483200" y="1227525"/>
                <a:ext cx="57300" cy="89400"/>
              </a:xfrm>
              <a:prstGeom prst="straightConnector1">
                <a:avLst/>
              </a:prstGeom>
              <a:noFill/>
              <a:ln cap="flat" cmpd="sng" w="19050">
                <a:solidFill>
                  <a:schemeClr val="dk1"/>
                </a:solidFill>
                <a:prstDash val="solid"/>
                <a:round/>
                <a:headEnd len="med" w="med" type="none"/>
                <a:tailEnd len="med" w="med" type="none"/>
              </a:ln>
            </p:spPr>
          </p:cxnSp>
        </p:grpSp>
        <p:cxnSp>
          <p:nvCxnSpPr>
            <p:cNvPr id="469" name="Google Shape;469;p36"/>
            <p:cNvCxnSpPr/>
            <p:nvPr/>
          </p:nvCxnSpPr>
          <p:spPr>
            <a:xfrm flipH="1">
              <a:off x="8311900" y="1212050"/>
              <a:ext cx="95100" cy="5490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36"/>
            <p:cNvCxnSpPr/>
            <p:nvPr/>
          </p:nvCxnSpPr>
          <p:spPr>
            <a:xfrm>
              <a:off x="8330800" y="1198950"/>
              <a:ext cx="57300" cy="89400"/>
            </a:xfrm>
            <a:prstGeom prst="straightConnector1">
              <a:avLst/>
            </a:prstGeom>
            <a:noFill/>
            <a:ln cap="flat" cmpd="sng" w="19050">
              <a:solidFill>
                <a:schemeClr val="dk1"/>
              </a:solidFill>
              <a:prstDash val="solid"/>
              <a:round/>
              <a:headEnd len="med" w="med" type="none"/>
              <a:tailEnd len="med" w="med" type="none"/>
            </a:ln>
          </p:spPr>
        </p:cxnSp>
      </p:grpSp>
      <p:grpSp>
        <p:nvGrpSpPr>
          <p:cNvPr id="471" name="Google Shape;471;p36"/>
          <p:cNvGrpSpPr/>
          <p:nvPr/>
        </p:nvGrpSpPr>
        <p:grpSpPr>
          <a:xfrm>
            <a:off x="8776500" y="4219100"/>
            <a:ext cx="167475" cy="354100"/>
            <a:chOff x="13256175" y="1380850"/>
            <a:chExt cx="167475" cy="354100"/>
          </a:xfrm>
        </p:grpSpPr>
        <p:sp>
          <p:nvSpPr>
            <p:cNvPr id="472" name="Google Shape;472;p36"/>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36"/>
          <p:cNvGrpSpPr/>
          <p:nvPr/>
        </p:nvGrpSpPr>
        <p:grpSpPr>
          <a:xfrm>
            <a:off x="8558850" y="4482600"/>
            <a:ext cx="167475" cy="354100"/>
            <a:chOff x="13256175" y="1380850"/>
            <a:chExt cx="167475" cy="354100"/>
          </a:xfrm>
        </p:grpSpPr>
        <p:sp>
          <p:nvSpPr>
            <p:cNvPr id="475" name="Google Shape;475;p36"/>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477" name="Shape 477"/>
        <p:cNvGrpSpPr/>
        <p:nvPr/>
      </p:nvGrpSpPr>
      <p:grpSpPr>
        <a:xfrm>
          <a:off x="0" y="0"/>
          <a:ext cx="0" cy="0"/>
          <a:chOff x="0" y="0"/>
          <a:chExt cx="0" cy="0"/>
        </a:xfrm>
      </p:grpSpPr>
      <p:sp>
        <p:nvSpPr>
          <p:cNvPr id="478" name="Google Shape;478;p37"/>
          <p:cNvSpPr/>
          <p:nvPr/>
        </p:nvSpPr>
        <p:spPr>
          <a:xfrm>
            <a:off x="373000" y="125838"/>
            <a:ext cx="8389541" cy="4891828"/>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7"/>
          <p:cNvGrpSpPr/>
          <p:nvPr/>
        </p:nvGrpSpPr>
        <p:grpSpPr>
          <a:xfrm>
            <a:off x="7960054" y="3782009"/>
            <a:ext cx="717571" cy="1201493"/>
            <a:chOff x="114304" y="1800809"/>
            <a:chExt cx="717571" cy="1201493"/>
          </a:xfrm>
        </p:grpSpPr>
        <p:grpSp>
          <p:nvGrpSpPr>
            <p:cNvPr id="480" name="Google Shape;480;p37"/>
            <p:cNvGrpSpPr/>
            <p:nvPr/>
          </p:nvGrpSpPr>
          <p:grpSpPr>
            <a:xfrm>
              <a:off x="408226" y="1800809"/>
              <a:ext cx="423649" cy="436497"/>
              <a:chOff x="2220000" y="1890725"/>
              <a:chExt cx="305025" cy="314275"/>
            </a:xfrm>
          </p:grpSpPr>
          <p:sp>
            <p:nvSpPr>
              <p:cNvPr id="481" name="Google Shape;481;p37"/>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rot="9463569">
                <a:off x="2256889" y="1997085"/>
                <a:ext cx="80418" cy="35981"/>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rot="10059644">
                <a:off x="2385450" y="1982776"/>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37"/>
            <p:cNvGrpSpPr/>
            <p:nvPr/>
          </p:nvGrpSpPr>
          <p:grpSpPr>
            <a:xfrm flipH="1">
              <a:off x="114304" y="2421575"/>
              <a:ext cx="522225" cy="259700"/>
              <a:chOff x="-1391825" y="4240400"/>
              <a:chExt cx="522225" cy="259700"/>
            </a:xfrm>
          </p:grpSpPr>
          <p:sp>
            <p:nvSpPr>
              <p:cNvPr id="486" name="Google Shape;486;p37"/>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37"/>
            <p:cNvGrpSpPr/>
            <p:nvPr/>
          </p:nvGrpSpPr>
          <p:grpSpPr>
            <a:xfrm flipH="1">
              <a:off x="284091" y="2865543"/>
              <a:ext cx="275004" cy="136758"/>
              <a:chOff x="-1391825" y="4240400"/>
              <a:chExt cx="522225" cy="259700"/>
            </a:xfrm>
          </p:grpSpPr>
          <p:sp>
            <p:nvSpPr>
              <p:cNvPr id="489" name="Google Shape;489;p37"/>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1" name="Google Shape;491;p37"/>
          <p:cNvGrpSpPr/>
          <p:nvPr/>
        </p:nvGrpSpPr>
        <p:grpSpPr>
          <a:xfrm flipH="1" rot="-414933">
            <a:off x="254791" y="244980"/>
            <a:ext cx="550888" cy="479731"/>
            <a:chOff x="1434628" y="2199861"/>
            <a:chExt cx="363255" cy="316293"/>
          </a:xfrm>
        </p:grpSpPr>
        <p:sp>
          <p:nvSpPr>
            <p:cNvPr id="492" name="Google Shape;492;p37"/>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6">
    <p:bg>
      <p:bgPr>
        <a:solidFill>
          <a:schemeClr val="lt1"/>
        </a:solidFill>
      </p:bgPr>
    </p:bg>
    <p:spTree>
      <p:nvGrpSpPr>
        <p:cNvPr id="496" name="Shape 496"/>
        <p:cNvGrpSpPr/>
        <p:nvPr/>
      </p:nvGrpSpPr>
      <p:grpSpPr>
        <a:xfrm>
          <a:off x="0" y="0"/>
          <a:ext cx="0" cy="0"/>
          <a:chOff x="0" y="0"/>
          <a:chExt cx="0" cy="0"/>
        </a:xfrm>
      </p:grpSpPr>
      <p:grpSp>
        <p:nvGrpSpPr>
          <p:cNvPr id="497" name="Google Shape;497;p38"/>
          <p:cNvGrpSpPr/>
          <p:nvPr/>
        </p:nvGrpSpPr>
        <p:grpSpPr>
          <a:xfrm flipH="1" rot="9899900">
            <a:off x="7895326" y="4047159"/>
            <a:ext cx="1003490" cy="834614"/>
            <a:chOff x="11717200" y="1003300"/>
            <a:chExt cx="868150" cy="722050"/>
          </a:xfrm>
        </p:grpSpPr>
        <p:sp>
          <p:nvSpPr>
            <p:cNvPr id="498" name="Google Shape;498;p38"/>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11979550" y="1317925"/>
              <a:ext cx="240000" cy="407425"/>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rot="10800000">
              <a:off x="11887399" y="1176781"/>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38"/>
          <p:cNvGrpSpPr/>
          <p:nvPr/>
        </p:nvGrpSpPr>
        <p:grpSpPr>
          <a:xfrm rot="-325018">
            <a:off x="234434" y="320742"/>
            <a:ext cx="1137961" cy="890545"/>
            <a:chOff x="13519600" y="1911975"/>
            <a:chExt cx="1138000" cy="890575"/>
          </a:xfrm>
        </p:grpSpPr>
        <p:sp>
          <p:nvSpPr>
            <p:cNvPr id="502" name="Google Shape;502;p38"/>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13903550" y="23087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7">
    <p:spTree>
      <p:nvGrpSpPr>
        <p:cNvPr id="505" name="Shape 505"/>
        <p:cNvGrpSpPr/>
        <p:nvPr/>
      </p:nvGrpSpPr>
      <p:grpSpPr>
        <a:xfrm>
          <a:off x="0" y="0"/>
          <a:ext cx="0" cy="0"/>
          <a:chOff x="0" y="0"/>
          <a:chExt cx="0" cy="0"/>
        </a:xfrm>
      </p:grpSpPr>
      <p:grpSp>
        <p:nvGrpSpPr>
          <p:cNvPr id="506" name="Google Shape;506;p39"/>
          <p:cNvGrpSpPr/>
          <p:nvPr/>
        </p:nvGrpSpPr>
        <p:grpSpPr>
          <a:xfrm>
            <a:off x="7892329" y="366113"/>
            <a:ext cx="522225" cy="259700"/>
            <a:chOff x="-1391825" y="4240400"/>
            <a:chExt cx="522225" cy="259700"/>
          </a:xfrm>
        </p:grpSpPr>
        <p:sp>
          <p:nvSpPr>
            <p:cNvPr id="507" name="Google Shape;507;p3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9"/>
          <p:cNvGrpSpPr/>
          <p:nvPr/>
        </p:nvGrpSpPr>
        <p:grpSpPr>
          <a:xfrm>
            <a:off x="8533596" y="274792"/>
            <a:ext cx="275004" cy="136758"/>
            <a:chOff x="-1391825" y="4240400"/>
            <a:chExt cx="522225" cy="259700"/>
          </a:xfrm>
        </p:grpSpPr>
        <p:sp>
          <p:nvSpPr>
            <p:cNvPr id="510" name="Google Shape;510;p3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9"/>
          <p:cNvGrpSpPr/>
          <p:nvPr/>
        </p:nvGrpSpPr>
        <p:grpSpPr>
          <a:xfrm>
            <a:off x="8446589" y="630143"/>
            <a:ext cx="123967" cy="259704"/>
            <a:chOff x="12508550" y="1789325"/>
            <a:chExt cx="168525" cy="353050"/>
          </a:xfrm>
        </p:grpSpPr>
        <p:sp>
          <p:nvSpPr>
            <p:cNvPr id="513" name="Google Shape;513;p39"/>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39"/>
          <p:cNvGrpSpPr/>
          <p:nvPr/>
        </p:nvGrpSpPr>
        <p:grpSpPr>
          <a:xfrm flipH="1" rot="-10111955">
            <a:off x="135324" y="4082414"/>
            <a:ext cx="1003472" cy="834599"/>
            <a:chOff x="11717200" y="1003300"/>
            <a:chExt cx="868150" cy="722050"/>
          </a:xfrm>
        </p:grpSpPr>
        <p:sp>
          <p:nvSpPr>
            <p:cNvPr id="516" name="Google Shape;516;p39"/>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1979550" y="1317925"/>
              <a:ext cx="240000" cy="407425"/>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11887400" y="1176775"/>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538950" y="1251794"/>
            <a:ext cx="3952910" cy="3739217"/>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4672655" y="1261497"/>
            <a:ext cx="3932395" cy="3719811"/>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1381376" y="3032969"/>
            <a:ext cx="225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9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 name="Google Shape;34;p5"/>
          <p:cNvSpPr txBox="1"/>
          <p:nvPr>
            <p:ph idx="1" type="subTitle"/>
          </p:nvPr>
        </p:nvSpPr>
        <p:spPr>
          <a:xfrm>
            <a:off x="1381376" y="3487875"/>
            <a:ext cx="22578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 name="Google Shape;35;p5"/>
          <p:cNvSpPr txBox="1"/>
          <p:nvPr>
            <p:ph idx="2" type="title"/>
          </p:nvPr>
        </p:nvSpPr>
        <p:spPr>
          <a:xfrm>
            <a:off x="5504824" y="3032969"/>
            <a:ext cx="225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9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6" name="Google Shape;36;p5"/>
          <p:cNvSpPr txBox="1"/>
          <p:nvPr>
            <p:ph idx="3" type="subTitle"/>
          </p:nvPr>
        </p:nvSpPr>
        <p:spPr>
          <a:xfrm>
            <a:off x="5504824" y="3487875"/>
            <a:ext cx="22578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5"/>
          <p:cNvSpPr txBox="1"/>
          <p:nvPr>
            <p:ph idx="4" type="title"/>
          </p:nvPr>
        </p:nvSpPr>
        <p:spPr>
          <a:xfrm>
            <a:off x="713225" y="518213"/>
            <a:ext cx="771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 name="Google Shape;38;p5"/>
          <p:cNvGrpSpPr/>
          <p:nvPr/>
        </p:nvGrpSpPr>
        <p:grpSpPr>
          <a:xfrm flipH="1" rot="1047658">
            <a:off x="305556" y="4604170"/>
            <a:ext cx="407612" cy="211255"/>
            <a:chOff x="13800100" y="1292325"/>
            <a:chExt cx="467175" cy="242125"/>
          </a:xfrm>
        </p:grpSpPr>
        <p:sp>
          <p:nvSpPr>
            <p:cNvPr id="39" name="Google Shape;39;p5"/>
            <p:cNvSpPr/>
            <p:nvPr/>
          </p:nvSpPr>
          <p:spPr>
            <a:xfrm>
              <a:off x="13800100" y="1292325"/>
              <a:ext cx="467175" cy="242125"/>
            </a:xfrm>
            <a:custGeom>
              <a:rect b="b" l="l" r="r" t="t"/>
              <a:pathLst>
                <a:path extrusionOk="0" h="9685" w="18687">
                  <a:moveTo>
                    <a:pt x="9343" y="256"/>
                  </a:moveTo>
                  <a:cubicBezTo>
                    <a:pt x="13865" y="256"/>
                    <a:pt x="17747" y="4224"/>
                    <a:pt x="18302" y="4864"/>
                  </a:cubicBezTo>
                  <a:cubicBezTo>
                    <a:pt x="17747" y="5504"/>
                    <a:pt x="13908" y="9429"/>
                    <a:pt x="9343" y="9429"/>
                  </a:cubicBezTo>
                  <a:cubicBezTo>
                    <a:pt x="4779" y="9429"/>
                    <a:pt x="939" y="5504"/>
                    <a:pt x="342" y="4864"/>
                  </a:cubicBezTo>
                  <a:cubicBezTo>
                    <a:pt x="939" y="4224"/>
                    <a:pt x="4821" y="256"/>
                    <a:pt x="9343" y="256"/>
                  </a:cubicBezTo>
                  <a:close/>
                  <a:moveTo>
                    <a:pt x="9343" y="1"/>
                  </a:moveTo>
                  <a:cubicBezTo>
                    <a:pt x="4267" y="1"/>
                    <a:pt x="129" y="4693"/>
                    <a:pt x="86" y="4779"/>
                  </a:cubicBezTo>
                  <a:lnTo>
                    <a:pt x="1" y="4864"/>
                  </a:lnTo>
                  <a:lnTo>
                    <a:pt x="86" y="4907"/>
                  </a:lnTo>
                  <a:cubicBezTo>
                    <a:pt x="129" y="4992"/>
                    <a:pt x="4267" y="9685"/>
                    <a:pt x="9343" y="9685"/>
                  </a:cubicBezTo>
                  <a:cubicBezTo>
                    <a:pt x="14420" y="9685"/>
                    <a:pt x="18558" y="4992"/>
                    <a:pt x="18601" y="4907"/>
                  </a:cubicBezTo>
                  <a:lnTo>
                    <a:pt x="18686" y="4864"/>
                  </a:lnTo>
                  <a:lnTo>
                    <a:pt x="18601" y="4779"/>
                  </a:lnTo>
                  <a:cubicBezTo>
                    <a:pt x="18558" y="4693"/>
                    <a:pt x="14420" y="1"/>
                    <a:pt x="9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3940875" y="1295525"/>
              <a:ext cx="185600" cy="235725"/>
            </a:xfrm>
            <a:custGeom>
              <a:rect b="b" l="l" r="r" t="t"/>
              <a:pathLst>
                <a:path extrusionOk="0" h="9429" w="7424">
                  <a:moveTo>
                    <a:pt x="3712" y="0"/>
                  </a:moveTo>
                  <a:cubicBezTo>
                    <a:pt x="1665" y="0"/>
                    <a:pt x="1" y="2091"/>
                    <a:pt x="1" y="4693"/>
                  </a:cubicBezTo>
                  <a:cubicBezTo>
                    <a:pt x="1" y="7338"/>
                    <a:pt x="1665" y="9429"/>
                    <a:pt x="3712" y="9429"/>
                  </a:cubicBezTo>
                  <a:cubicBezTo>
                    <a:pt x="5760" y="9429"/>
                    <a:pt x="7424" y="7338"/>
                    <a:pt x="7424" y="4693"/>
                  </a:cubicBezTo>
                  <a:cubicBezTo>
                    <a:pt x="7424" y="2091"/>
                    <a:pt x="5760"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a:off x="8435244" y="764117"/>
            <a:ext cx="422887" cy="219196"/>
            <a:chOff x="13800100" y="1292325"/>
            <a:chExt cx="467175" cy="242125"/>
          </a:xfrm>
        </p:grpSpPr>
        <p:sp>
          <p:nvSpPr>
            <p:cNvPr id="42" name="Google Shape;42;p5"/>
            <p:cNvSpPr/>
            <p:nvPr/>
          </p:nvSpPr>
          <p:spPr>
            <a:xfrm>
              <a:off x="13800100" y="1292325"/>
              <a:ext cx="467175" cy="242125"/>
            </a:xfrm>
            <a:custGeom>
              <a:rect b="b" l="l" r="r" t="t"/>
              <a:pathLst>
                <a:path extrusionOk="0" h="9685" w="18687">
                  <a:moveTo>
                    <a:pt x="9343" y="256"/>
                  </a:moveTo>
                  <a:cubicBezTo>
                    <a:pt x="13865" y="256"/>
                    <a:pt x="17747" y="4224"/>
                    <a:pt x="18302" y="4864"/>
                  </a:cubicBezTo>
                  <a:cubicBezTo>
                    <a:pt x="17747" y="5504"/>
                    <a:pt x="13908" y="9429"/>
                    <a:pt x="9343" y="9429"/>
                  </a:cubicBezTo>
                  <a:cubicBezTo>
                    <a:pt x="4779" y="9429"/>
                    <a:pt x="939" y="5504"/>
                    <a:pt x="342" y="4864"/>
                  </a:cubicBezTo>
                  <a:cubicBezTo>
                    <a:pt x="939" y="4224"/>
                    <a:pt x="4821" y="256"/>
                    <a:pt x="9343" y="256"/>
                  </a:cubicBezTo>
                  <a:close/>
                  <a:moveTo>
                    <a:pt x="9343" y="1"/>
                  </a:moveTo>
                  <a:cubicBezTo>
                    <a:pt x="4267" y="1"/>
                    <a:pt x="129" y="4693"/>
                    <a:pt x="86" y="4779"/>
                  </a:cubicBezTo>
                  <a:lnTo>
                    <a:pt x="1" y="4864"/>
                  </a:lnTo>
                  <a:lnTo>
                    <a:pt x="86" y="4907"/>
                  </a:lnTo>
                  <a:cubicBezTo>
                    <a:pt x="129" y="4992"/>
                    <a:pt x="4267" y="9685"/>
                    <a:pt x="9343" y="9685"/>
                  </a:cubicBezTo>
                  <a:cubicBezTo>
                    <a:pt x="14420" y="9685"/>
                    <a:pt x="18558" y="4992"/>
                    <a:pt x="18601" y="4907"/>
                  </a:cubicBezTo>
                  <a:lnTo>
                    <a:pt x="18686" y="4864"/>
                  </a:lnTo>
                  <a:lnTo>
                    <a:pt x="18601" y="4779"/>
                  </a:lnTo>
                  <a:cubicBezTo>
                    <a:pt x="18558" y="4693"/>
                    <a:pt x="14420" y="1"/>
                    <a:pt x="9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13940875" y="1295525"/>
              <a:ext cx="185600" cy="235725"/>
            </a:xfrm>
            <a:custGeom>
              <a:rect b="b" l="l" r="r" t="t"/>
              <a:pathLst>
                <a:path extrusionOk="0" h="9429" w="7424">
                  <a:moveTo>
                    <a:pt x="3712" y="0"/>
                  </a:moveTo>
                  <a:cubicBezTo>
                    <a:pt x="1665" y="0"/>
                    <a:pt x="1" y="2091"/>
                    <a:pt x="1" y="4693"/>
                  </a:cubicBezTo>
                  <a:cubicBezTo>
                    <a:pt x="1" y="7338"/>
                    <a:pt x="1665" y="9429"/>
                    <a:pt x="3712" y="9429"/>
                  </a:cubicBezTo>
                  <a:cubicBezTo>
                    <a:pt x="5760" y="9429"/>
                    <a:pt x="7424" y="7338"/>
                    <a:pt x="7424" y="4693"/>
                  </a:cubicBezTo>
                  <a:cubicBezTo>
                    <a:pt x="7424" y="2091"/>
                    <a:pt x="5760"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5"/>
          <p:cNvGrpSpPr/>
          <p:nvPr/>
        </p:nvGrpSpPr>
        <p:grpSpPr>
          <a:xfrm rot="-710620">
            <a:off x="8141794" y="395068"/>
            <a:ext cx="472756" cy="235099"/>
            <a:chOff x="-1391825" y="4240400"/>
            <a:chExt cx="522225" cy="259700"/>
          </a:xfrm>
        </p:grpSpPr>
        <p:sp>
          <p:nvSpPr>
            <p:cNvPr id="45" name="Google Shape;45;p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5"/>
          <p:cNvGrpSpPr/>
          <p:nvPr/>
        </p:nvGrpSpPr>
        <p:grpSpPr>
          <a:xfrm>
            <a:off x="234871" y="321188"/>
            <a:ext cx="1138000" cy="890575"/>
            <a:chOff x="13519600" y="1911975"/>
            <a:chExt cx="1138000" cy="890575"/>
          </a:xfrm>
        </p:grpSpPr>
        <p:sp>
          <p:nvSpPr>
            <p:cNvPr id="48" name="Google Shape;48;p5"/>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3903550" y="23087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6"/>
          <p:cNvSpPr txBox="1"/>
          <p:nvPr>
            <p:ph type="title"/>
          </p:nvPr>
        </p:nvSpPr>
        <p:spPr>
          <a:xfrm>
            <a:off x="713225" y="532556"/>
            <a:ext cx="7717800" cy="331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b="1"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3" name="Google Shape;53;p6"/>
          <p:cNvGrpSpPr/>
          <p:nvPr/>
        </p:nvGrpSpPr>
        <p:grpSpPr>
          <a:xfrm>
            <a:off x="175475" y="183188"/>
            <a:ext cx="1138000" cy="890575"/>
            <a:chOff x="13519600" y="1911975"/>
            <a:chExt cx="1138000" cy="890575"/>
          </a:xfrm>
        </p:grpSpPr>
        <p:sp>
          <p:nvSpPr>
            <p:cNvPr id="54" name="Google Shape;54;p6"/>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3903550" y="23087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6"/>
          <p:cNvGrpSpPr/>
          <p:nvPr/>
        </p:nvGrpSpPr>
        <p:grpSpPr>
          <a:xfrm>
            <a:off x="8112896" y="4676138"/>
            <a:ext cx="522225" cy="259700"/>
            <a:chOff x="-1391825" y="4240400"/>
            <a:chExt cx="522225" cy="259700"/>
          </a:xfrm>
        </p:grpSpPr>
        <p:sp>
          <p:nvSpPr>
            <p:cNvPr id="58" name="Google Shape;58;p6"/>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6"/>
          <p:cNvGrpSpPr/>
          <p:nvPr/>
        </p:nvGrpSpPr>
        <p:grpSpPr>
          <a:xfrm>
            <a:off x="8754163" y="4584817"/>
            <a:ext cx="275004" cy="136758"/>
            <a:chOff x="-1391825" y="4240400"/>
            <a:chExt cx="522225" cy="259700"/>
          </a:xfrm>
        </p:grpSpPr>
        <p:sp>
          <p:nvSpPr>
            <p:cNvPr id="61" name="Google Shape;61;p6"/>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idx="1" type="body"/>
          </p:nvPr>
        </p:nvSpPr>
        <p:spPr>
          <a:xfrm>
            <a:off x="952937" y="1711109"/>
            <a:ext cx="4462800" cy="2668200"/>
          </a:xfrm>
          <a:prstGeom prst="rect">
            <a:avLst/>
          </a:prstGeom>
        </p:spPr>
        <p:txBody>
          <a:bodyPr anchorCtr="0" anchor="t" bIns="91425" lIns="91425" spcFirstLastPara="1" rIns="91425" wrap="square" tIns="91425">
            <a:noAutofit/>
          </a:bodyPr>
          <a:lstStyle>
            <a:lvl1pPr indent="-304800" lvl="0" marL="457200" rtl="0" algn="ctr">
              <a:lnSpc>
                <a:spcPct val="150000"/>
              </a:lnSpc>
              <a:spcBef>
                <a:spcPts val="0"/>
              </a:spcBef>
              <a:spcAft>
                <a:spcPts val="0"/>
              </a:spcAft>
              <a:buClr>
                <a:schemeClr val="accent1"/>
              </a:buClr>
              <a:buSzPts val="12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5" name="Google Shape;65;p7"/>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 name="Google Shape;66;p7"/>
          <p:cNvGrpSpPr/>
          <p:nvPr/>
        </p:nvGrpSpPr>
        <p:grpSpPr>
          <a:xfrm rot="1017163">
            <a:off x="303626" y="218546"/>
            <a:ext cx="578209" cy="573657"/>
            <a:chOff x="14582925" y="1556650"/>
            <a:chExt cx="280525" cy="278300"/>
          </a:xfrm>
        </p:grpSpPr>
        <p:sp>
          <p:nvSpPr>
            <p:cNvPr id="67" name="Google Shape;67;p7"/>
            <p:cNvSpPr/>
            <p:nvPr/>
          </p:nvSpPr>
          <p:spPr>
            <a:xfrm>
              <a:off x="14656525" y="1556650"/>
              <a:ext cx="206925" cy="276500"/>
            </a:xfrm>
            <a:custGeom>
              <a:rect b="b" l="l" r="r" t="t"/>
              <a:pathLst>
                <a:path extrusionOk="0" h="11060" w="8277">
                  <a:moveTo>
                    <a:pt x="3676" y="1"/>
                  </a:moveTo>
                  <a:cubicBezTo>
                    <a:pt x="3645" y="1"/>
                    <a:pt x="3614" y="3"/>
                    <a:pt x="3584" y="7"/>
                  </a:cubicBezTo>
                  <a:cubicBezTo>
                    <a:pt x="3157" y="135"/>
                    <a:pt x="2986" y="605"/>
                    <a:pt x="2858" y="1031"/>
                  </a:cubicBezTo>
                  <a:cubicBezTo>
                    <a:pt x="2475" y="1970"/>
                    <a:pt x="1963" y="2866"/>
                    <a:pt x="1365" y="3676"/>
                  </a:cubicBezTo>
                  <a:cubicBezTo>
                    <a:pt x="725" y="4615"/>
                    <a:pt x="299" y="5681"/>
                    <a:pt x="171" y="6790"/>
                  </a:cubicBezTo>
                  <a:cubicBezTo>
                    <a:pt x="43" y="7729"/>
                    <a:pt x="0" y="8668"/>
                    <a:pt x="43" y="9606"/>
                  </a:cubicBezTo>
                  <a:cubicBezTo>
                    <a:pt x="128" y="10545"/>
                    <a:pt x="512" y="10929"/>
                    <a:pt x="1365" y="10971"/>
                  </a:cubicBezTo>
                  <a:lnTo>
                    <a:pt x="3285" y="11014"/>
                  </a:lnTo>
                  <a:lnTo>
                    <a:pt x="4736" y="11014"/>
                  </a:lnTo>
                  <a:lnTo>
                    <a:pt x="6655" y="11057"/>
                  </a:lnTo>
                  <a:cubicBezTo>
                    <a:pt x="6677" y="11059"/>
                    <a:pt x="6699" y="11060"/>
                    <a:pt x="6720" y="11060"/>
                  </a:cubicBezTo>
                  <a:cubicBezTo>
                    <a:pt x="7120" y="11060"/>
                    <a:pt x="7468" y="10693"/>
                    <a:pt x="7508" y="10289"/>
                  </a:cubicBezTo>
                  <a:cubicBezTo>
                    <a:pt x="7508" y="9819"/>
                    <a:pt x="7167" y="9435"/>
                    <a:pt x="6698" y="9435"/>
                  </a:cubicBezTo>
                  <a:lnTo>
                    <a:pt x="7039" y="9435"/>
                  </a:lnTo>
                  <a:cubicBezTo>
                    <a:pt x="7054" y="9436"/>
                    <a:pt x="7069" y="9437"/>
                    <a:pt x="7084" y="9437"/>
                  </a:cubicBezTo>
                  <a:cubicBezTo>
                    <a:pt x="7904" y="9437"/>
                    <a:pt x="8220" y="8277"/>
                    <a:pt x="7423" y="7900"/>
                  </a:cubicBezTo>
                  <a:cubicBezTo>
                    <a:pt x="7892" y="7900"/>
                    <a:pt x="8276" y="7558"/>
                    <a:pt x="8276" y="7089"/>
                  </a:cubicBezTo>
                  <a:lnTo>
                    <a:pt x="8276" y="7004"/>
                  </a:lnTo>
                  <a:cubicBezTo>
                    <a:pt x="8276" y="6577"/>
                    <a:pt x="7935" y="6236"/>
                    <a:pt x="7508" y="6193"/>
                  </a:cubicBezTo>
                  <a:lnTo>
                    <a:pt x="7423" y="6193"/>
                  </a:lnTo>
                  <a:cubicBezTo>
                    <a:pt x="7892" y="6193"/>
                    <a:pt x="8234" y="5852"/>
                    <a:pt x="8234" y="5383"/>
                  </a:cubicBezTo>
                  <a:cubicBezTo>
                    <a:pt x="8234" y="4956"/>
                    <a:pt x="7892" y="4572"/>
                    <a:pt x="7423" y="4572"/>
                  </a:cubicBezTo>
                  <a:cubicBezTo>
                    <a:pt x="6997" y="4572"/>
                    <a:pt x="6303" y="4655"/>
                    <a:pt x="5698" y="4655"/>
                  </a:cubicBezTo>
                  <a:cubicBezTo>
                    <a:pt x="5334" y="4655"/>
                    <a:pt x="5002" y="4625"/>
                    <a:pt x="4778" y="4529"/>
                  </a:cubicBezTo>
                  <a:cubicBezTo>
                    <a:pt x="3712" y="4018"/>
                    <a:pt x="4522" y="2226"/>
                    <a:pt x="4522" y="1373"/>
                  </a:cubicBezTo>
                  <a:cubicBezTo>
                    <a:pt x="4565" y="1031"/>
                    <a:pt x="4480" y="733"/>
                    <a:pt x="4352" y="434"/>
                  </a:cubicBezTo>
                  <a:cubicBezTo>
                    <a:pt x="4237" y="166"/>
                    <a:pt x="3950" y="1"/>
                    <a:pt x="3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4582925" y="1694925"/>
              <a:ext cx="69350" cy="140025"/>
            </a:xfrm>
            <a:custGeom>
              <a:rect b="b" l="l" r="r" t="t"/>
              <a:pathLst>
                <a:path extrusionOk="0" h="5601" w="2774">
                  <a:moveTo>
                    <a:pt x="1302" y="1"/>
                  </a:moveTo>
                  <a:cubicBezTo>
                    <a:pt x="1195" y="1"/>
                    <a:pt x="1088" y="22"/>
                    <a:pt x="982" y="65"/>
                  </a:cubicBezTo>
                  <a:cubicBezTo>
                    <a:pt x="214" y="449"/>
                    <a:pt x="427" y="2411"/>
                    <a:pt x="385" y="3094"/>
                  </a:cubicBezTo>
                  <a:cubicBezTo>
                    <a:pt x="385" y="3819"/>
                    <a:pt x="1" y="5483"/>
                    <a:pt x="1067" y="5568"/>
                  </a:cubicBezTo>
                  <a:cubicBezTo>
                    <a:pt x="1166" y="5590"/>
                    <a:pt x="1266" y="5601"/>
                    <a:pt x="1363" y="5601"/>
                  </a:cubicBezTo>
                  <a:cubicBezTo>
                    <a:pt x="1644" y="5601"/>
                    <a:pt x="1912" y="5513"/>
                    <a:pt x="2134" y="5355"/>
                  </a:cubicBezTo>
                  <a:cubicBezTo>
                    <a:pt x="2304" y="5142"/>
                    <a:pt x="2432" y="4886"/>
                    <a:pt x="2432" y="4630"/>
                  </a:cubicBezTo>
                  <a:cubicBezTo>
                    <a:pt x="2560" y="3819"/>
                    <a:pt x="2646" y="2966"/>
                    <a:pt x="2688" y="2155"/>
                  </a:cubicBezTo>
                  <a:cubicBezTo>
                    <a:pt x="2688" y="1814"/>
                    <a:pt x="2774" y="662"/>
                    <a:pt x="2518" y="364"/>
                  </a:cubicBezTo>
                  <a:cubicBezTo>
                    <a:pt x="2432" y="278"/>
                    <a:pt x="2390" y="278"/>
                    <a:pt x="2304" y="236"/>
                  </a:cubicBezTo>
                  <a:lnTo>
                    <a:pt x="2176" y="236"/>
                  </a:lnTo>
                  <a:lnTo>
                    <a:pt x="1622" y="65"/>
                  </a:lnTo>
                  <a:cubicBezTo>
                    <a:pt x="1515" y="22"/>
                    <a:pt x="1408" y="1"/>
                    <a:pt x="1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69" name="Shape 69"/>
        <p:cNvGrpSpPr/>
        <p:nvPr/>
      </p:nvGrpSpPr>
      <p:grpSpPr>
        <a:xfrm>
          <a:off x="0" y="0"/>
          <a:ext cx="0" cy="0"/>
          <a:chOff x="0" y="0"/>
          <a:chExt cx="0" cy="0"/>
        </a:xfrm>
      </p:grpSpPr>
      <p:sp>
        <p:nvSpPr>
          <p:cNvPr id="70" name="Google Shape;70;p8"/>
          <p:cNvSpPr/>
          <p:nvPr/>
        </p:nvSpPr>
        <p:spPr>
          <a:xfrm flipH="1">
            <a:off x="290425" y="-1552475"/>
            <a:ext cx="8563149" cy="7570193"/>
          </a:xfrm>
          <a:custGeom>
            <a:rect b="b" l="l" r="r" t="t"/>
            <a:pathLst>
              <a:path extrusionOk="0" h="176051" w="199143">
                <a:moveTo>
                  <a:pt x="143257" y="0"/>
                </a:moveTo>
                <a:cubicBezTo>
                  <a:pt x="126918" y="0"/>
                  <a:pt x="110950" y="8594"/>
                  <a:pt x="102440" y="24141"/>
                </a:cubicBezTo>
                <a:cubicBezTo>
                  <a:pt x="91265" y="13233"/>
                  <a:pt x="76288" y="7096"/>
                  <a:pt x="60677" y="7096"/>
                </a:cubicBezTo>
                <a:cubicBezTo>
                  <a:pt x="27186" y="7096"/>
                  <a:pt x="33" y="34849"/>
                  <a:pt x="33" y="69107"/>
                </a:cubicBezTo>
                <a:cubicBezTo>
                  <a:pt x="0" y="85519"/>
                  <a:pt x="6405" y="101297"/>
                  <a:pt x="17880" y="113005"/>
                </a:cubicBezTo>
                <a:cubicBezTo>
                  <a:pt x="10941" y="126348"/>
                  <a:pt x="10174" y="142059"/>
                  <a:pt x="15778" y="156002"/>
                </a:cubicBezTo>
                <a:lnTo>
                  <a:pt x="88964" y="156002"/>
                </a:lnTo>
                <a:cubicBezTo>
                  <a:pt x="95769" y="165076"/>
                  <a:pt x="105009" y="172047"/>
                  <a:pt x="115650" y="176050"/>
                </a:cubicBezTo>
                <a:lnTo>
                  <a:pt x="157680" y="176050"/>
                </a:lnTo>
                <a:cubicBezTo>
                  <a:pt x="176793" y="168845"/>
                  <a:pt x="190903" y="152333"/>
                  <a:pt x="195006" y="132285"/>
                </a:cubicBezTo>
                <a:cubicBezTo>
                  <a:pt x="199143" y="112271"/>
                  <a:pt x="192705" y="91556"/>
                  <a:pt x="177994" y="77379"/>
                </a:cubicBezTo>
                <a:cubicBezTo>
                  <a:pt x="196407" y="56598"/>
                  <a:pt x="192671" y="24442"/>
                  <a:pt x="169988" y="8497"/>
                </a:cubicBezTo>
                <a:cubicBezTo>
                  <a:pt x="161808" y="2734"/>
                  <a:pt x="152474" y="0"/>
                  <a:pt x="14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title"/>
          </p:nvPr>
        </p:nvSpPr>
        <p:spPr>
          <a:xfrm>
            <a:off x="1388100" y="539500"/>
            <a:ext cx="6367800" cy="4064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2" name="Google Shape;72;p8"/>
          <p:cNvGrpSpPr/>
          <p:nvPr/>
        </p:nvGrpSpPr>
        <p:grpSpPr>
          <a:xfrm flipH="1">
            <a:off x="190504" y="1554800"/>
            <a:ext cx="522225" cy="259700"/>
            <a:chOff x="-1391825" y="4240400"/>
            <a:chExt cx="522225" cy="259700"/>
          </a:xfrm>
        </p:grpSpPr>
        <p:sp>
          <p:nvSpPr>
            <p:cNvPr id="73" name="Google Shape;73;p8"/>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8"/>
          <p:cNvGrpSpPr/>
          <p:nvPr/>
        </p:nvGrpSpPr>
        <p:grpSpPr>
          <a:xfrm flipH="1">
            <a:off x="360291" y="1998768"/>
            <a:ext cx="275004" cy="136758"/>
            <a:chOff x="-1391825" y="4240400"/>
            <a:chExt cx="522225" cy="259700"/>
          </a:xfrm>
        </p:grpSpPr>
        <p:sp>
          <p:nvSpPr>
            <p:cNvPr id="76" name="Google Shape;76;p8"/>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8"/>
          <p:cNvGrpSpPr/>
          <p:nvPr/>
        </p:nvGrpSpPr>
        <p:grpSpPr>
          <a:xfrm rot="463865">
            <a:off x="8487219" y="2889588"/>
            <a:ext cx="461995" cy="868712"/>
            <a:chOff x="8320263" y="3500450"/>
            <a:chExt cx="376663" cy="708200"/>
          </a:xfrm>
        </p:grpSpPr>
        <p:grpSp>
          <p:nvGrpSpPr>
            <p:cNvPr id="79" name="Google Shape;79;p8"/>
            <p:cNvGrpSpPr/>
            <p:nvPr/>
          </p:nvGrpSpPr>
          <p:grpSpPr>
            <a:xfrm>
              <a:off x="8529450" y="3500450"/>
              <a:ext cx="167475" cy="354100"/>
              <a:chOff x="13256175" y="1380850"/>
              <a:chExt cx="167475" cy="354100"/>
            </a:xfrm>
          </p:grpSpPr>
          <p:sp>
            <p:nvSpPr>
              <p:cNvPr id="80" name="Google Shape;80;p8"/>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8"/>
            <p:cNvGrpSpPr/>
            <p:nvPr/>
          </p:nvGrpSpPr>
          <p:grpSpPr>
            <a:xfrm>
              <a:off x="8320263" y="3854550"/>
              <a:ext cx="167475" cy="354100"/>
              <a:chOff x="13256175" y="1380850"/>
              <a:chExt cx="167475" cy="354100"/>
            </a:xfrm>
          </p:grpSpPr>
          <p:sp>
            <p:nvSpPr>
              <p:cNvPr id="83" name="Google Shape;83;p8"/>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txBox="1"/>
          <p:nvPr>
            <p:ph type="title"/>
          </p:nvPr>
        </p:nvSpPr>
        <p:spPr>
          <a:xfrm>
            <a:off x="1039950" y="582100"/>
            <a:ext cx="70641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9"/>
          <p:cNvSpPr txBox="1"/>
          <p:nvPr>
            <p:ph idx="1" type="subTitle"/>
          </p:nvPr>
        </p:nvSpPr>
        <p:spPr>
          <a:xfrm>
            <a:off x="5077200" y="2663200"/>
            <a:ext cx="3352800" cy="1681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88" name="Google Shape;88;p9"/>
          <p:cNvGrpSpPr/>
          <p:nvPr/>
        </p:nvGrpSpPr>
        <p:grpSpPr>
          <a:xfrm flipH="1">
            <a:off x="8366816" y="604125"/>
            <a:ext cx="522225" cy="259700"/>
            <a:chOff x="-1391825" y="4240400"/>
            <a:chExt cx="522225" cy="259700"/>
          </a:xfrm>
        </p:grpSpPr>
        <p:sp>
          <p:nvSpPr>
            <p:cNvPr id="89" name="Google Shape;89;p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9"/>
          <p:cNvGrpSpPr/>
          <p:nvPr/>
        </p:nvGrpSpPr>
        <p:grpSpPr>
          <a:xfrm flipH="1">
            <a:off x="7972771" y="512805"/>
            <a:ext cx="275004" cy="136758"/>
            <a:chOff x="-1391825" y="4240400"/>
            <a:chExt cx="522225" cy="259700"/>
          </a:xfrm>
        </p:grpSpPr>
        <p:sp>
          <p:nvSpPr>
            <p:cNvPr id="92" name="Google Shape;92;p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720000" y="4105275"/>
            <a:ext cx="7704000" cy="32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Mukta"/>
              <a:buNone/>
              <a:defRPr b="1" sz="3500">
                <a:solidFill>
                  <a:schemeClr val="dk1"/>
                </a:solidFill>
                <a:latin typeface="Mukta"/>
                <a:ea typeface="Mukta"/>
                <a:cs typeface="Mukta"/>
                <a:sym typeface="Mukt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indent="-330200" lvl="1" marL="9144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indent="-330200" lvl="2" marL="13716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indent="-330200" lvl="3" marL="18288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indent="-330200" lvl="4" marL="22860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indent="-330200" lvl="5" marL="2743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indent="-330200" lvl="6" marL="32004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indent="-330200" lvl="7" marL="36576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indent="-330200" lvl="8" marL="41148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2" name="Shape 522"/>
        <p:cNvGrpSpPr/>
        <p:nvPr/>
      </p:nvGrpSpPr>
      <p:grpSpPr>
        <a:xfrm>
          <a:off x="0" y="0"/>
          <a:ext cx="0" cy="0"/>
          <a:chOff x="0" y="0"/>
          <a:chExt cx="0" cy="0"/>
        </a:xfrm>
      </p:grpSpPr>
      <p:grpSp>
        <p:nvGrpSpPr>
          <p:cNvPr id="523" name="Google Shape;523;p40"/>
          <p:cNvGrpSpPr/>
          <p:nvPr/>
        </p:nvGrpSpPr>
        <p:grpSpPr>
          <a:xfrm flipH="1">
            <a:off x="373004" y="4026025"/>
            <a:ext cx="522225" cy="259700"/>
            <a:chOff x="-1391825" y="4240400"/>
            <a:chExt cx="522225" cy="259700"/>
          </a:xfrm>
        </p:grpSpPr>
        <p:sp>
          <p:nvSpPr>
            <p:cNvPr id="524" name="Google Shape;524;p4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40"/>
          <p:cNvSpPr txBox="1"/>
          <p:nvPr>
            <p:ph type="ctrTitle"/>
          </p:nvPr>
        </p:nvSpPr>
        <p:spPr>
          <a:xfrm>
            <a:off x="978150" y="1020041"/>
            <a:ext cx="7187700" cy="227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STANCE DETECTION FOR COVID-19</a:t>
            </a:r>
            <a:endParaRPr sz="6000"/>
          </a:p>
        </p:txBody>
      </p:sp>
      <p:grpSp>
        <p:nvGrpSpPr>
          <p:cNvPr id="527" name="Google Shape;527;p40"/>
          <p:cNvGrpSpPr/>
          <p:nvPr/>
        </p:nvGrpSpPr>
        <p:grpSpPr>
          <a:xfrm flipH="1">
            <a:off x="7831336" y="3211851"/>
            <a:ext cx="1070972" cy="802814"/>
            <a:chOff x="13519600" y="1618956"/>
            <a:chExt cx="1138000" cy="852969"/>
          </a:xfrm>
        </p:grpSpPr>
        <p:sp>
          <p:nvSpPr>
            <p:cNvPr id="528" name="Google Shape;528;p40"/>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flipH="1" rot="-8495660">
              <a:off x="13804537" y="1620868"/>
              <a:ext cx="178143" cy="49380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40"/>
          <p:cNvGrpSpPr/>
          <p:nvPr/>
        </p:nvGrpSpPr>
        <p:grpSpPr>
          <a:xfrm>
            <a:off x="404621" y="418362"/>
            <a:ext cx="1035615" cy="777559"/>
            <a:chOff x="11717200" y="1003300"/>
            <a:chExt cx="987428" cy="741379"/>
          </a:xfrm>
        </p:grpSpPr>
        <p:sp>
          <p:nvSpPr>
            <p:cNvPr id="532" name="Google Shape;532;p40"/>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rot="-2992783">
              <a:off x="12351520" y="1317929"/>
              <a:ext cx="240002" cy="407429"/>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11830250" y="1176775"/>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40"/>
          <p:cNvGrpSpPr/>
          <p:nvPr/>
        </p:nvGrpSpPr>
        <p:grpSpPr>
          <a:xfrm>
            <a:off x="6781342" y="1676271"/>
            <a:ext cx="578508" cy="584328"/>
            <a:chOff x="-5142500" y="4841450"/>
            <a:chExt cx="310575" cy="313750"/>
          </a:xfrm>
        </p:grpSpPr>
        <p:sp>
          <p:nvSpPr>
            <p:cNvPr id="536" name="Google Shape;536;p40"/>
            <p:cNvSpPr/>
            <p:nvPr/>
          </p:nvSpPr>
          <p:spPr>
            <a:xfrm>
              <a:off x="-5142500" y="4841450"/>
              <a:ext cx="310575" cy="313750"/>
            </a:xfrm>
            <a:custGeom>
              <a:rect b="b" l="l" r="r" t="t"/>
              <a:pathLst>
                <a:path extrusionOk="0" h="12550" w="12423">
                  <a:moveTo>
                    <a:pt x="6097" y="1"/>
                  </a:moveTo>
                  <a:cubicBezTo>
                    <a:pt x="5927" y="1"/>
                    <a:pt x="5755" y="8"/>
                    <a:pt x="5583" y="24"/>
                  </a:cubicBezTo>
                  <a:cubicBezTo>
                    <a:pt x="2330" y="357"/>
                    <a:pt x="1" y="3426"/>
                    <a:pt x="333" y="6864"/>
                  </a:cubicBezTo>
                  <a:cubicBezTo>
                    <a:pt x="646" y="10132"/>
                    <a:pt x="3248" y="12550"/>
                    <a:pt x="6262" y="12550"/>
                  </a:cubicBezTo>
                  <a:cubicBezTo>
                    <a:pt x="6453" y="12550"/>
                    <a:pt x="6646" y="12540"/>
                    <a:pt x="6840" y="12520"/>
                  </a:cubicBezTo>
                  <a:cubicBezTo>
                    <a:pt x="10057" y="12225"/>
                    <a:pt x="12423" y="9156"/>
                    <a:pt x="12053" y="5718"/>
                  </a:cubicBezTo>
                  <a:cubicBezTo>
                    <a:pt x="11738" y="2429"/>
                    <a:pt x="9105" y="1"/>
                    <a:pt x="6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40"/>
            <p:cNvSpPr/>
            <p:nvPr/>
          </p:nvSpPr>
          <p:spPr>
            <a:xfrm>
              <a:off x="-5053716" y="4951581"/>
              <a:ext cx="44391" cy="34463"/>
            </a:xfrm>
            <a:custGeom>
              <a:rect b="b" l="l" r="r" t="t"/>
              <a:pathLst>
                <a:path extrusionOk="0" h="1647" w="1776">
                  <a:moveTo>
                    <a:pt x="1042" y="1"/>
                  </a:moveTo>
                  <a:cubicBezTo>
                    <a:pt x="1015" y="1"/>
                    <a:pt x="989" y="2"/>
                    <a:pt x="962" y="5"/>
                  </a:cubicBezTo>
                  <a:cubicBezTo>
                    <a:pt x="296" y="116"/>
                    <a:pt x="1" y="1188"/>
                    <a:pt x="592" y="1558"/>
                  </a:cubicBezTo>
                  <a:cubicBezTo>
                    <a:pt x="673" y="1612"/>
                    <a:pt x="774" y="1646"/>
                    <a:pt x="881" y="1646"/>
                  </a:cubicBezTo>
                  <a:cubicBezTo>
                    <a:pt x="920" y="1646"/>
                    <a:pt x="959" y="1642"/>
                    <a:pt x="999" y="1632"/>
                  </a:cubicBezTo>
                  <a:cubicBezTo>
                    <a:pt x="1332" y="1595"/>
                    <a:pt x="1590" y="1373"/>
                    <a:pt x="1701" y="1077"/>
                  </a:cubicBezTo>
                  <a:cubicBezTo>
                    <a:pt x="1775" y="929"/>
                    <a:pt x="1775" y="744"/>
                    <a:pt x="1738" y="560"/>
                  </a:cubicBezTo>
                  <a:cubicBezTo>
                    <a:pt x="1670" y="217"/>
                    <a:pt x="1378" y="1"/>
                    <a:pt x="10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40"/>
            <p:cNvSpPr/>
            <p:nvPr/>
          </p:nvSpPr>
          <p:spPr>
            <a:xfrm>
              <a:off x="-4978003" y="4953700"/>
              <a:ext cx="41150" cy="34325"/>
            </a:xfrm>
            <a:custGeom>
              <a:rect b="b" l="l" r="r" t="t"/>
              <a:pathLst>
                <a:path extrusionOk="0" h="1373" w="1646">
                  <a:moveTo>
                    <a:pt x="906" y="0"/>
                  </a:moveTo>
                  <a:cubicBezTo>
                    <a:pt x="659" y="0"/>
                    <a:pt x="413" y="122"/>
                    <a:pt x="277" y="377"/>
                  </a:cubicBezTo>
                  <a:cubicBezTo>
                    <a:pt x="1" y="954"/>
                    <a:pt x="500" y="1372"/>
                    <a:pt x="970" y="1372"/>
                  </a:cubicBezTo>
                  <a:cubicBezTo>
                    <a:pt x="1253" y="1372"/>
                    <a:pt x="1525" y="1220"/>
                    <a:pt x="1608" y="858"/>
                  </a:cubicBezTo>
                  <a:cubicBezTo>
                    <a:pt x="1645" y="710"/>
                    <a:pt x="1608" y="599"/>
                    <a:pt x="1608" y="488"/>
                  </a:cubicBezTo>
                  <a:cubicBezTo>
                    <a:pt x="1488" y="169"/>
                    <a:pt x="119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0"/>
            <p:cNvSpPr/>
            <p:nvPr/>
          </p:nvSpPr>
          <p:spPr>
            <a:xfrm rot="8380590">
              <a:off x="-5026187" y="5000501"/>
              <a:ext cx="150674" cy="63800"/>
            </a:xfrm>
            <a:custGeom>
              <a:rect b="b" l="l" r="r" t="t"/>
              <a:pathLst>
                <a:path extrusionOk="0" h="2552" w="6027">
                  <a:moveTo>
                    <a:pt x="3253" y="1"/>
                  </a:moveTo>
                  <a:cubicBezTo>
                    <a:pt x="1960" y="38"/>
                    <a:pt x="702" y="925"/>
                    <a:pt x="0" y="2330"/>
                  </a:cubicBezTo>
                  <a:lnTo>
                    <a:pt x="407" y="2552"/>
                  </a:lnTo>
                  <a:cubicBezTo>
                    <a:pt x="1035" y="1295"/>
                    <a:pt x="2181" y="482"/>
                    <a:pt x="3253" y="482"/>
                  </a:cubicBezTo>
                  <a:cubicBezTo>
                    <a:pt x="4215" y="482"/>
                    <a:pt x="5028" y="1036"/>
                    <a:pt x="5620" y="2071"/>
                  </a:cubicBezTo>
                  <a:lnTo>
                    <a:pt x="6026" y="1849"/>
                  </a:lnTo>
                  <a:cubicBezTo>
                    <a:pt x="5324" y="666"/>
                    <a:pt x="436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40" name="Google Shape;540;p40"/>
          <p:cNvGrpSpPr/>
          <p:nvPr/>
        </p:nvGrpSpPr>
        <p:grpSpPr>
          <a:xfrm>
            <a:off x="7157277" y="652943"/>
            <a:ext cx="123967" cy="259704"/>
            <a:chOff x="12508550" y="1789325"/>
            <a:chExt cx="168525" cy="353050"/>
          </a:xfrm>
        </p:grpSpPr>
        <p:sp>
          <p:nvSpPr>
            <p:cNvPr id="541" name="Google Shape;541;p40"/>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40"/>
          <p:cNvSpPr/>
          <p:nvPr/>
        </p:nvSpPr>
        <p:spPr>
          <a:xfrm>
            <a:off x="1883850" y="3596250"/>
            <a:ext cx="5376300" cy="521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40"/>
          <p:cNvSpPr txBox="1"/>
          <p:nvPr>
            <p:ph idx="1" type="subTitle"/>
          </p:nvPr>
        </p:nvSpPr>
        <p:spPr>
          <a:xfrm>
            <a:off x="2322300" y="3643037"/>
            <a:ext cx="44994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Suto Robert-Lucian, Drobnițchi Daniel-Nicușor</a:t>
            </a:r>
            <a:endParaRPr/>
          </a:p>
        </p:txBody>
      </p:sp>
      <p:grpSp>
        <p:nvGrpSpPr>
          <p:cNvPr id="545" name="Google Shape;545;p40"/>
          <p:cNvGrpSpPr/>
          <p:nvPr/>
        </p:nvGrpSpPr>
        <p:grpSpPr>
          <a:xfrm flipH="1">
            <a:off x="8284904" y="4210213"/>
            <a:ext cx="522225" cy="259700"/>
            <a:chOff x="-1391825" y="4240400"/>
            <a:chExt cx="522225" cy="259700"/>
          </a:xfrm>
        </p:grpSpPr>
        <p:sp>
          <p:nvSpPr>
            <p:cNvPr id="546" name="Google Shape;546;p4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40"/>
          <p:cNvGrpSpPr/>
          <p:nvPr/>
        </p:nvGrpSpPr>
        <p:grpSpPr>
          <a:xfrm flipH="1">
            <a:off x="784766" y="3788418"/>
            <a:ext cx="275004" cy="136758"/>
            <a:chOff x="-1391825" y="4240400"/>
            <a:chExt cx="522225" cy="259700"/>
          </a:xfrm>
        </p:grpSpPr>
        <p:sp>
          <p:nvSpPr>
            <p:cNvPr id="549" name="Google Shape;549;p4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40"/>
          <p:cNvGrpSpPr/>
          <p:nvPr/>
        </p:nvGrpSpPr>
        <p:grpSpPr>
          <a:xfrm>
            <a:off x="1085675" y="4117350"/>
            <a:ext cx="167475" cy="354100"/>
            <a:chOff x="13256175" y="1380850"/>
            <a:chExt cx="167475" cy="354100"/>
          </a:xfrm>
        </p:grpSpPr>
        <p:sp>
          <p:nvSpPr>
            <p:cNvPr id="552" name="Google Shape;552;p40"/>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40"/>
          <p:cNvGrpSpPr/>
          <p:nvPr/>
        </p:nvGrpSpPr>
        <p:grpSpPr>
          <a:xfrm>
            <a:off x="7406250" y="298850"/>
            <a:ext cx="167475" cy="354100"/>
            <a:chOff x="13256175" y="1380850"/>
            <a:chExt cx="167475" cy="354100"/>
          </a:xfrm>
        </p:grpSpPr>
        <p:sp>
          <p:nvSpPr>
            <p:cNvPr id="555" name="Google Shape;555;p40"/>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40"/>
          <p:cNvGrpSpPr/>
          <p:nvPr/>
        </p:nvGrpSpPr>
        <p:grpSpPr>
          <a:xfrm>
            <a:off x="7816090" y="583085"/>
            <a:ext cx="614808" cy="535388"/>
            <a:chOff x="1434628" y="2199861"/>
            <a:chExt cx="363255" cy="316293"/>
          </a:xfrm>
        </p:grpSpPr>
        <p:sp>
          <p:nvSpPr>
            <p:cNvPr id="558" name="Google Shape;558;p40"/>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40"/>
          <p:cNvGrpSpPr/>
          <p:nvPr/>
        </p:nvGrpSpPr>
        <p:grpSpPr>
          <a:xfrm flipH="1">
            <a:off x="7890858" y="4118892"/>
            <a:ext cx="275004" cy="136758"/>
            <a:chOff x="-1391825" y="4240400"/>
            <a:chExt cx="522225" cy="259700"/>
          </a:xfrm>
        </p:grpSpPr>
        <p:sp>
          <p:nvSpPr>
            <p:cNvPr id="563" name="Google Shape;563;p4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40"/>
          <p:cNvSpPr/>
          <p:nvPr/>
        </p:nvSpPr>
        <p:spPr>
          <a:xfrm flipH="1" rot="9331077">
            <a:off x="1942478" y="3130650"/>
            <a:ext cx="248348" cy="688410"/>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40"/>
          <p:cNvGrpSpPr/>
          <p:nvPr/>
        </p:nvGrpSpPr>
        <p:grpSpPr>
          <a:xfrm>
            <a:off x="4201242" y="2494571"/>
            <a:ext cx="578508" cy="584328"/>
            <a:chOff x="-5142500" y="4841450"/>
            <a:chExt cx="310575" cy="313750"/>
          </a:xfrm>
        </p:grpSpPr>
        <p:sp>
          <p:nvSpPr>
            <p:cNvPr id="567" name="Google Shape;567;p40"/>
            <p:cNvSpPr/>
            <p:nvPr/>
          </p:nvSpPr>
          <p:spPr>
            <a:xfrm>
              <a:off x="-5142500" y="4841450"/>
              <a:ext cx="310575" cy="313750"/>
            </a:xfrm>
            <a:custGeom>
              <a:rect b="b" l="l" r="r" t="t"/>
              <a:pathLst>
                <a:path extrusionOk="0" h="12550" w="12423">
                  <a:moveTo>
                    <a:pt x="6097" y="1"/>
                  </a:moveTo>
                  <a:cubicBezTo>
                    <a:pt x="5927" y="1"/>
                    <a:pt x="5755" y="8"/>
                    <a:pt x="5583" y="24"/>
                  </a:cubicBezTo>
                  <a:cubicBezTo>
                    <a:pt x="2330" y="357"/>
                    <a:pt x="1" y="3426"/>
                    <a:pt x="333" y="6864"/>
                  </a:cubicBezTo>
                  <a:cubicBezTo>
                    <a:pt x="646" y="10132"/>
                    <a:pt x="3248" y="12550"/>
                    <a:pt x="6262" y="12550"/>
                  </a:cubicBezTo>
                  <a:cubicBezTo>
                    <a:pt x="6453" y="12550"/>
                    <a:pt x="6646" y="12540"/>
                    <a:pt x="6840" y="12520"/>
                  </a:cubicBezTo>
                  <a:cubicBezTo>
                    <a:pt x="10057" y="12225"/>
                    <a:pt x="12423" y="9156"/>
                    <a:pt x="12053" y="5718"/>
                  </a:cubicBezTo>
                  <a:cubicBezTo>
                    <a:pt x="11738" y="2429"/>
                    <a:pt x="9105" y="1"/>
                    <a:pt x="6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40"/>
            <p:cNvSpPr/>
            <p:nvPr/>
          </p:nvSpPr>
          <p:spPr>
            <a:xfrm>
              <a:off x="-5053716" y="4951581"/>
              <a:ext cx="44391" cy="34463"/>
            </a:xfrm>
            <a:custGeom>
              <a:rect b="b" l="l" r="r" t="t"/>
              <a:pathLst>
                <a:path extrusionOk="0" h="1647" w="1776">
                  <a:moveTo>
                    <a:pt x="1042" y="1"/>
                  </a:moveTo>
                  <a:cubicBezTo>
                    <a:pt x="1015" y="1"/>
                    <a:pt x="989" y="2"/>
                    <a:pt x="962" y="5"/>
                  </a:cubicBezTo>
                  <a:cubicBezTo>
                    <a:pt x="296" y="116"/>
                    <a:pt x="1" y="1188"/>
                    <a:pt x="592" y="1558"/>
                  </a:cubicBezTo>
                  <a:cubicBezTo>
                    <a:pt x="673" y="1612"/>
                    <a:pt x="774" y="1646"/>
                    <a:pt x="881" y="1646"/>
                  </a:cubicBezTo>
                  <a:cubicBezTo>
                    <a:pt x="920" y="1646"/>
                    <a:pt x="959" y="1642"/>
                    <a:pt x="999" y="1632"/>
                  </a:cubicBezTo>
                  <a:cubicBezTo>
                    <a:pt x="1332" y="1595"/>
                    <a:pt x="1590" y="1373"/>
                    <a:pt x="1701" y="1077"/>
                  </a:cubicBezTo>
                  <a:cubicBezTo>
                    <a:pt x="1775" y="929"/>
                    <a:pt x="1775" y="744"/>
                    <a:pt x="1738" y="560"/>
                  </a:cubicBezTo>
                  <a:cubicBezTo>
                    <a:pt x="1670" y="217"/>
                    <a:pt x="1378" y="1"/>
                    <a:pt x="10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40"/>
            <p:cNvSpPr/>
            <p:nvPr/>
          </p:nvSpPr>
          <p:spPr>
            <a:xfrm>
              <a:off x="-4978003" y="4953700"/>
              <a:ext cx="41150" cy="34325"/>
            </a:xfrm>
            <a:custGeom>
              <a:rect b="b" l="l" r="r" t="t"/>
              <a:pathLst>
                <a:path extrusionOk="0" h="1373" w="1646">
                  <a:moveTo>
                    <a:pt x="906" y="0"/>
                  </a:moveTo>
                  <a:cubicBezTo>
                    <a:pt x="659" y="0"/>
                    <a:pt x="413" y="122"/>
                    <a:pt x="277" y="377"/>
                  </a:cubicBezTo>
                  <a:cubicBezTo>
                    <a:pt x="1" y="954"/>
                    <a:pt x="500" y="1372"/>
                    <a:pt x="970" y="1372"/>
                  </a:cubicBezTo>
                  <a:cubicBezTo>
                    <a:pt x="1253" y="1372"/>
                    <a:pt x="1525" y="1220"/>
                    <a:pt x="1608" y="858"/>
                  </a:cubicBezTo>
                  <a:cubicBezTo>
                    <a:pt x="1645" y="710"/>
                    <a:pt x="1608" y="599"/>
                    <a:pt x="1608" y="488"/>
                  </a:cubicBezTo>
                  <a:cubicBezTo>
                    <a:pt x="1488" y="169"/>
                    <a:pt x="119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40"/>
            <p:cNvSpPr/>
            <p:nvPr/>
          </p:nvSpPr>
          <p:spPr>
            <a:xfrm rot="8380590">
              <a:off x="-5026187" y="5000501"/>
              <a:ext cx="150674" cy="63800"/>
            </a:xfrm>
            <a:custGeom>
              <a:rect b="b" l="l" r="r" t="t"/>
              <a:pathLst>
                <a:path extrusionOk="0" h="2552" w="6027">
                  <a:moveTo>
                    <a:pt x="3253" y="1"/>
                  </a:moveTo>
                  <a:cubicBezTo>
                    <a:pt x="1960" y="38"/>
                    <a:pt x="702" y="925"/>
                    <a:pt x="0" y="2330"/>
                  </a:cubicBezTo>
                  <a:lnTo>
                    <a:pt x="407" y="2552"/>
                  </a:lnTo>
                  <a:cubicBezTo>
                    <a:pt x="1035" y="1295"/>
                    <a:pt x="2181" y="482"/>
                    <a:pt x="3253" y="482"/>
                  </a:cubicBezTo>
                  <a:cubicBezTo>
                    <a:pt x="4215" y="482"/>
                    <a:pt x="5028" y="1036"/>
                    <a:pt x="5620" y="2071"/>
                  </a:cubicBezTo>
                  <a:lnTo>
                    <a:pt x="6026" y="1849"/>
                  </a:lnTo>
                  <a:cubicBezTo>
                    <a:pt x="5324" y="666"/>
                    <a:pt x="4363" y="1"/>
                    <a:pt x="3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grpSp>
        <p:nvGrpSpPr>
          <p:cNvPr id="985" name="Google Shape;985;p49"/>
          <p:cNvGrpSpPr/>
          <p:nvPr/>
        </p:nvGrpSpPr>
        <p:grpSpPr>
          <a:xfrm flipH="1">
            <a:off x="2013475" y="3106937"/>
            <a:ext cx="5117250" cy="862425"/>
            <a:chOff x="1954725" y="409575"/>
            <a:chExt cx="5117250" cy="862425"/>
          </a:xfrm>
        </p:grpSpPr>
        <p:sp>
          <p:nvSpPr>
            <p:cNvPr id="986" name="Google Shape;986;p49"/>
            <p:cNvSpPr/>
            <p:nvPr/>
          </p:nvSpPr>
          <p:spPr>
            <a:xfrm>
              <a:off x="1971675" y="409575"/>
              <a:ext cx="51003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flipH="1" rot="-10419122">
              <a:off x="1981428" y="737931"/>
              <a:ext cx="488394" cy="50863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49"/>
          <p:cNvGrpSpPr/>
          <p:nvPr/>
        </p:nvGrpSpPr>
        <p:grpSpPr>
          <a:xfrm flipH="1">
            <a:off x="3631661" y="695037"/>
            <a:ext cx="1846405" cy="1338459"/>
            <a:chOff x="13519600" y="1911975"/>
            <a:chExt cx="1138000" cy="738175"/>
          </a:xfrm>
        </p:grpSpPr>
        <p:sp>
          <p:nvSpPr>
            <p:cNvPr id="989" name="Google Shape;989;p49"/>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49"/>
          <p:cNvSpPr txBox="1"/>
          <p:nvPr>
            <p:ph idx="2" type="title"/>
          </p:nvPr>
        </p:nvSpPr>
        <p:spPr>
          <a:xfrm>
            <a:off x="2038200" y="880625"/>
            <a:ext cx="50676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92" name="Google Shape;992;p49"/>
          <p:cNvSpPr txBox="1"/>
          <p:nvPr>
            <p:ph idx="1" type="subTitle"/>
          </p:nvPr>
        </p:nvSpPr>
        <p:spPr>
          <a:xfrm>
            <a:off x="2190850" y="3362125"/>
            <a:ext cx="4762500" cy="26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Preparing text data for NLP analysis tasks.</a:t>
            </a:r>
            <a:endParaRPr sz="1400"/>
          </a:p>
          <a:p>
            <a:pPr indent="0" lvl="0" marL="0" rtl="0" algn="ctr">
              <a:spcBef>
                <a:spcPts val="0"/>
              </a:spcBef>
              <a:spcAft>
                <a:spcPts val="1200"/>
              </a:spcAft>
              <a:buNone/>
            </a:pPr>
            <a:r>
              <a:t/>
            </a:r>
            <a:endParaRPr/>
          </a:p>
        </p:txBody>
      </p:sp>
      <p:sp>
        <p:nvSpPr>
          <p:cNvPr id="993" name="Google Shape;993;p49"/>
          <p:cNvSpPr txBox="1"/>
          <p:nvPr>
            <p:ph type="title"/>
          </p:nvPr>
        </p:nvSpPr>
        <p:spPr>
          <a:xfrm>
            <a:off x="912450" y="2265150"/>
            <a:ext cx="731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994" name="Google Shape;994;p49"/>
          <p:cNvSpPr/>
          <p:nvPr/>
        </p:nvSpPr>
        <p:spPr>
          <a:xfrm>
            <a:off x="-775350" y="2804950"/>
            <a:ext cx="5575" cy="25"/>
          </a:xfrm>
          <a:custGeom>
            <a:rect b="b" l="l" r="r" t="t"/>
            <a:pathLst>
              <a:path extrusionOk="0" h="1" w="223">
                <a:moveTo>
                  <a:pt x="223" y="1"/>
                </a:moveTo>
                <a:lnTo>
                  <a:pt x="1" y="1"/>
                </a:lnTo>
              </a:path>
            </a:pathLst>
          </a:custGeom>
          <a:solidFill>
            <a:srgbClr val="8C3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49"/>
          <p:cNvGrpSpPr/>
          <p:nvPr/>
        </p:nvGrpSpPr>
        <p:grpSpPr>
          <a:xfrm flipH="1">
            <a:off x="7831336" y="3211851"/>
            <a:ext cx="1070972" cy="802814"/>
            <a:chOff x="13519600" y="1618956"/>
            <a:chExt cx="1138000" cy="852969"/>
          </a:xfrm>
        </p:grpSpPr>
        <p:sp>
          <p:nvSpPr>
            <p:cNvPr id="996" name="Google Shape;996;p49"/>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flipH="1" rot="-8495660">
              <a:off x="13804537" y="1620868"/>
              <a:ext cx="178143" cy="49380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49"/>
          <p:cNvGrpSpPr/>
          <p:nvPr/>
        </p:nvGrpSpPr>
        <p:grpSpPr>
          <a:xfrm>
            <a:off x="7157277" y="652943"/>
            <a:ext cx="123967" cy="259704"/>
            <a:chOff x="12508550" y="1789325"/>
            <a:chExt cx="168525" cy="353050"/>
          </a:xfrm>
        </p:grpSpPr>
        <p:sp>
          <p:nvSpPr>
            <p:cNvPr id="1000" name="Google Shape;1000;p49"/>
            <p:cNvSpPr/>
            <p:nvPr/>
          </p:nvSpPr>
          <p:spPr>
            <a:xfrm>
              <a:off x="12508550" y="2047425"/>
              <a:ext cx="117350" cy="94950"/>
            </a:xfrm>
            <a:custGeom>
              <a:rect b="b" l="l" r="r" t="t"/>
              <a:pathLst>
                <a:path extrusionOk="0" h="3798" w="4694">
                  <a:moveTo>
                    <a:pt x="2347" y="0"/>
                  </a:moveTo>
                  <a:cubicBezTo>
                    <a:pt x="1067" y="0"/>
                    <a:pt x="0" y="854"/>
                    <a:pt x="0" y="1877"/>
                  </a:cubicBezTo>
                  <a:cubicBezTo>
                    <a:pt x="0" y="2944"/>
                    <a:pt x="1067" y="3797"/>
                    <a:pt x="2347" y="3797"/>
                  </a:cubicBezTo>
                  <a:cubicBezTo>
                    <a:pt x="3669" y="3797"/>
                    <a:pt x="4693" y="2944"/>
                    <a:pt x="4693" y="1877"/>
                  </a:cubicBezTo>
                  <a:cubicBezTo>
                    <a:pt x="4693" y="854"/>
                    <a:pt x="3669" y="0"/>
                    <a:pt x="2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12593875" y="1789325"/>
              <a:ext cx="83200" cy="303975"/>
            </a:xfrm>
            <a:custGeom>
              <a:rect b="b" l="l" r="r" t="t"/>
              <a:pathLst>
                <a:path extrusionOk="0" h="12159" w="3328">
                  <a:moveTo>
                    <a:pt x="0" y="0"/>
                  </a:moveTo>
                  <a:lnTo>
                    <a:pt x="811" y="12159"/>
                  </a:lnTo>
                  <a:lnTo>
                    <a:pt x="1067" y="12116"/>
                  </a:lnTo>
                  <a:lnTo>
                    <a:pt x="427" y="2475"/>
                  </a:lnTo>
                  <a:lnTo>
                    <a:pt x="427" y="2475"/>
                  </a:lnTo>
                  <a:cubicBezTo>
                    <a:pt x="470" y="2603"/>
                    <a:pt x="555" y="2731"/>
                    <a:pt x="598" y="2859"/>
                  </a:cubicBezTo>
                  <a:cubicBezTo>
                    <a:pt x="854" y="3243"/>
                    <a:pt x="1195" y="3541"/>
                    <a:pt x="1579" y="3755"/>
                  </a:cubicBezTo>
                  <a:cubicBezTo>
                    <a:pt x="1877" y="3883"/>
                    <a:pt x="2091" y="4096"/>
                    <a:pt x="2304" y="4267"/>
                  </a:cubicBezTo>
                  <a:cubicBezTo>
                    <a:pt x="3029" y="5034"/>
                    <a:pt x="2987" y="6272"/>
                    <a:pt x="2816" y="7466"/>
                  </a:cubicBezTo>
                  <a:lnTo>
                    <a:pt x="3072" y="7509"/>
                  </a:lnTo>
                  <a:cubicBezTo>
                    <a:pt x="3243" y="6229"/>
                    <a:pt x="3328" y="4906"/>
                    <a:pt x="2475" y="4096"/>
                  </a:cubicBezTo>
                  <a:cubicBezTo>
                    <a:pt x="2261" y="3883"/>
                    <a:pt x="2005" y="3712"/>
                    <a:pt x="1749" y="3584"/>
                  </a:cubicBezTo>
                  <a:cubicBezTo>
                    <a:pt x="1365" y="3371"/>
                    <a:pt x="1067" y="3115"/>
                    <a:pt x="811" y="2773"/>
                  </a:cubicBezTo>
                  <a:cubicBezTo>
                    <a:pt x="683" y="2432"/>
                    <a:pt x="598" y="2091"/>
                    <a:pt x="555" y="1707"/>
                  </a:cubicBezTo>
                  <a:cubicBezTo>
                    <a:pt x="555" y="1280"/>
                    <a:pt x="470" y="896"/>
                    <a:pt x="299" y="512"/>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49"/>
          <p:cNvGrpSpPr/>
          <p:nvPr/>
        </p:nvGrpSpPr>
        <p:grpSpPr>
          <a:xfrm>
            <a:off x="810003" y="1264422"/>
            <a:ext cx="614808" cy="633453"/>
            <a:chOff x="-1582225" y="1214300"/>
            <a:chExt cx="305025" cy="314275"/>
          </a:xfrm>
        </p:grpSpPr>
        <p:sp>
          <p:nvSpPr>
            <p:cNvPr id="1003" name="Google Shape;1003;p49"/>
            <p:cNvSpPr/>
            <p:nvPr/>
          </p:nvSpPr>
          <p:spPr>
            <a:xfrm>
              <a:off x="-1582225" y="1214300"/>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rot="10303929">
              <a:off x="-1511049" y="1397025"/>
              <a:ext cx="170999" cy="79774"/>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1545250" y="1306350"/>
              <a:ext cx="80425" cy="36450"/>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1416775" y="1306350"/>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49"/>
          <p:cNvGrpSpPr/>
          <p:nvPr/>
        </p:nvGrpSpPr>
        <p:grpSpPr>
          <a:xfrm flipH="1">
            <a:off x="8284904" y="4210213"/>
            <a:ext cx="522225" cy="259700"/>
            <a:chOff x="-1391825" y="4240400"/>
            <a:chExt cx="522225" cy="259700"/>
          </a:xfrm>
        </p:grpSpPr>
        <p:sp>
          <p:nvSpPr>
            <p:cNvPr id="1008" name="Google Shape;1008;p4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9"/>
          <p:cNvGrpSpPr/>
          <p:nvPr/>
        </p:nvGrpSpPr>
        <p:grpSpPr>
          <a:xfrm>
            <a:off x="1775475" y="1717925"/>
            <a:ext cx="167475" cy="354100"/>
            <a:chOff x="13256175" y="1380850"/>
            <a:chExt cx="167475" cy="354100"/>
          </a:xfrm>
        </p:grpSpPr>
        <p:sp>
          <p:nvSpPr>
            <p:cNvPr id="1011" name="Google Shape;1011;p49"/>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49"/>
          <p:cNvGrpSpPr/>
          <p:nvPr/>
        </p:nvGrpSpPr>
        <p:grpSpPr>
          <a:xfrm>
            <a:off x="7406250" y="298850"/>
            <a:ext cx="167475" cy="354100"/>
            <a:chOff x="13256175" y="1380850"/>
            <a:chExt cx="167475" cy="354100"/>
          </a:xfrm>
        </p:grpSpPr>
        <p:sp>
          <p:nvSpPr>
            <p:cNvPr id="1014" name="Google Shape;1014;p49"/>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49"/>
          <p:cNvGrpSpPr/>
          <p:nvPr/>
        </p:nvGrpSpPr>
        <p:grpSpPr>
          <a:xfrm>
            <a:off x="7816090" y="583085"/>
            <a:ext cx="614808" cy="535388"/>
            <a:chOff x="1434628" y="2199861"/>
            <a:chExt cx="363255" cy="316293"/>
          </a:xfrm>
        </p:grpSpPr>
        <p:sp>
          <p:nvSpPr>
            <p:cNvPr id="1017" name="Google Shape;1017;p49"/>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9"/>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9"/>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49"/>
          <p:cNvGrpSpPr/>
          <p:nvPr/>
        </p:nvGrpSpPr>
        <p:grpSpPr>
          <a:xfrm flipH="1">
            <a:off x="7890858" y="4118892"/>
            <a:ext cx="275004" cy="136758"/>
            <a:chOff x="-1391825" y="4240400"/>
            <a:chExt cx="522225" cy="259700"/>
          </a:xfrm>
        </p:grpSpPr>
        <p:sp>
          <p:nvSpPr>
            <p:cNvPr id="1022" name="Google Shape;1022;p49"/>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49"/>
          <p:cNvSpPr/>
          <p:nvPr/>
        </p:nvSpPr>
        <p:spPr>
          <a:xfrm>
            <a:off x="430388" y="2448413"/>
            <a:ext cx="220900" cy="282225"/>
          </a:xfrm>
          <a:custGeom>
            <a:rect b="b" l="l" r="r" t="t"/>
            <a:pathLst>
              <a:path extrusionOk="0" h="11289" w="8836">
                <a:moveTo>
                  <a:pt x="2440" y="0"/>
                </a:moveTo>
                <a:cubicBezTo>
                  <a:pt x="1419" y="0"/>
                  <a:pt x="531" y="966"/>
                  <a:pt x="259" y="1932"/>
                </a:cubicBezTo>
                <a:cubicBezTo>
                  <a:pt x="1" y="2894"/>
                  <a:pt x="38" y="3892"/>
                  <a:pt x="296" y="4890"/>
                </a:cubicBezTo>
                <a:cubicBezTo>
                  <a:pt x="333" y="5149"/>
                  <a:pt x="407" y="5371"/>
                  <a:pt x="444" y="5629"/>
                </a:cubicBezTo>
                <a:cubicBezTo>
                  <a:pt x="962" y="7478"/>
                  <a:pt x="1664" y="9252"/>
                  <a:pt x="2589" y="10953"/>
                </a:cubicBezTo>
                <a:cubicBezTo>
                  <a:pt x="2711" y="11177"/>
                  <a:pt x="2933" y="11289"/>
                  <a:pt x="3152" y="11289"/>
                </a:cubicBezTo>
                <a:cubicBezTo>
                  <a:pt x="3331" y="11289"/>
                  <a:pt x="3507" y="11214"/>
                  <a:pt x="3624" y="11064"/>
                </a:cubicBezTo>
                <a:cubicBezTo>
                  <a:pt x="4289" y="10214"/>
                  <a:pt x="4807" y="9252"/>
                  <a:pt x="5398" y="8365"/>
                </a:cubicBezTo>
                <a:cubicBezTo>
                  <a:pt x="6433" y="6886"/>
                  <a:pt x="7358" y="5334"/>
                  <a:pt x="8171" y="3781"/>
                </a:cubicBezTo>
                <a:cubicBezTo>
                  <a:pt x="8356" y="3448"/>
                  <a:pt x="8467" y="3115"/>
                  <a:pt x="8541" y="2783"/>
                </a:cubicBezTo>
                <a:cubicBezTo>
                  <a:pt x="8835" y="1285"/>
                  <a:pt x="8026" y="445"/>
                  <a:pt x="7094" y="445"/>
                </a:cubicBezTo>
                <a:cubicBezTo>
                  <a:pt x="6738" y="445"/>
                  <a:pt x="6364" y="568"/>
                  <a:pt x="6027" y="823"/>
                </a:cubicBezTo>
                <a:cubicBezTo>
                  <a:pt x="5109" y="1558"/>
                  <a:pt x="4483" y="2802"/>
                  <a:pt x="4040" y="3870"/>
                </a:cubicBezTo>
                <a:lnTo>
                  <a:pt x="4040" y="3870"/>
                </a:lnTo>
                <a:cubicBezTo>
                  <a:pt x="4435" y="2896"/>
                  <a:pt x="4281" y="671"/>
                  <a:pt x="3143" y="158"/>
                </a:cubicBezTo>
                <a:cubicBezTo>
                  <a:pt x="2906" y="49"/>
                  <a:pt x="2669"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9"/>
          <p:cNvSpPr/>
          <p:nvPr/>
        </p:nvSpPr>
        <p:spPr>
          <a:xfrm>
            <a:off x="809988" y="2639875"/>
            <a:ext cx="246200" cy="282250"/>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9"/>
          <p:cNvSpPr/>
          <p:nvPr/>
        </p:nvSpPr>
        <p:spPr>
          <a:xfrm>
            <a:off x="733388" y="2167250"/>
            <a:ext cx="176325" cy="203250"/>
          </a:xfrm>
          <a:custGeom>
            <a:rect b="b" l="l" r="r" t="t"/>
            <a:pathLst>
              <a:path extrusionOk="0" h="8130" w="7053">
                <a:moveTo>
                  <a:pt x="1951" y="0"/>
                </a:moveTo>
                <a:cubicBezTo>
                  <a:pt x="1137" y="0"/>
                  <a:pt x="434" y="719"/>
                  <a:pt x="223" y="1412"/>
                </a:cubicBezTo>
                <a:cubicBezTo>
                  <a:pt x="1" y="2078"/>
                  <a:pt x="1" y="2817"/>
                  <a:pt x="223" y="3520"/>
                </a:cubicBezTo>
                <a:cubicBezTo>
                  <a:pt x="260" y="3705"/>
                  <a:pt x="297" y="3889"/>
                  <a:pt x="334" y="4074"/>
                </a:cubicBezTo>
                <a:cubicBezTo>
                  <a:pt x="777" y="5405"/>
                  <a:pt x="1332" y="6699"/>
                  <a:pt x="2071" y="7882"/>
                </a:cubicBezTo>
                <a:cubicBezTo>
                  <a:pt x="2173" y="8045"/>
                  <a:pt x="2353" y="8129"/>
                  <a:pt x="2531" y="8129"/>
                </a:cubicBezTo>
                <a:cubicBezTo>
                  <a:pt x="2677" y="8129"/>
                  <a:pt x="2822" y="8073"/>
                  <a:pt x="2922" y="7956"/>
                </a:cubicBezTo>
                <a:cubicBezTo>
                  <a:pt x="3476" y="7328"/>
                  <a:pt x="3883" y="6662"/>
                  <a:pt x="4363" y="5997"/>
                </a:cubicBezTo>
                <a:cubicBezTo>
                  <a:pt x="5177" y="4962"/>
                  <a:pt x="5916" y="3852"/>
                  <a:pt x="6545" y="2706"/>
                </a:cubicBezTo>
                <a:cubicBezTo>
                  <a:pt x="6693" y="2485"/>
                  <a:pt x="6767" y="2263"/>
                  <a:pt x="6841" y="2004"/>
                </a:cubicBezTo>
                <a:cubicBezTo>
                  <a:pt x="7052" y="945"/>
                  <a:pt x="6430" y="341"/>
                  <a:pt x="5707" y="341"/>
                </a:cubicBezTo>
                <a:cubicBezTo>
                  <a:pt x="5420" y="341"/>
                  <a:pt x="5117" y="436"/>
                  <a:pt x="4844" y="636"/>
                </a:cubicBezTo>
                <a:cubicBezTo>
                  <a:pt x="4142" y="1163"/>
                  <a:pt x="3606" y="1890"/>
                  <a:pt x="3269" y="2690"/>
                </a:cubicBezTo>
                <a:lnTo>
                  <a:pt x="3269" y="2690"/>
                </a:lnTo>
                <a:cubicBezTo>
                  <a:pt x="3531" y="1936"/>
                  <a:pt x="3352" y="467"/>
                  <a:pt x="2515" y="118"/>
                </a:cubicBezTo>
                <a:cubicBezTo>
                  <a:pt x="2324" y="37"/>
                  <a:pt x="2135"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49"/>
          <p:cNvGrpSpPr/>
          <p:nvPr/>
        </p:nvGrpSpPr>
        <p:grpSpPr>
          <a:xfrm rot="9510035">
            <a:off x="7281815" y="1189142"/>
            <a:ext cx="522233" cy="539828"/>
            <a:chOff x="-876300" y="1411475"/>
            <a:chExt cx="327225" cy="338250"/>
          </a:xfrm>
        </p:grpSpPr>
        <p:sp>
          <p:nvSpPr>
            <p:cNvPr id="1028" name="Google Shape;1028;p49"/>
            <p:cNvSpPr/>
            <p:nvPr/>
          </p:nvSpPr>
          <p:spPr>
            <a:xfrm>
              <a:off x="-876300" y="1421925"/>
              <a:ext cx="241275" cy="327800"/>
            </a:xfrm>
            <a:custGeom>
              <a:rect b="b" l="l" r="r" t="t"/>
              <a:pathLst>
                <a:path extrusionOk="0" h="13112" w="9651">
                  <a:moveTo>
                    <a:pt x="8013" y="0"/>
                  </a:moveTo>
                  <a:cubicBezTo>
                    <a:pt x="7945" y="0"/>
                    <a:pt x="7875" y="3"/>
                    <a:pt x="7802" y="8"/>
                  </a:cubicBezTo>
                  <a:lnTo>
                    <a:pt x="5546" y="119"/>
                  </a:lnTo>
                  <a:lnTo>
                    <a:pt x="3846" y="230"/>
                  </a:lnTo>
                  <a:lnTo>
                    <a:pt x="1591" y="341"/>
                  </a:lnTo>
                  <a:cubicBezTo>
                    <a:pt x="1073" y="378"/>
                    <a:pt x="666" y="821"/>
                    <a:pt x="666" y="1339"/>
                  </a:cubicBezTo>
                  <a:cubicBezTo>
                    <a:pt x="700" y="1816"/>
                    <a:pt x="1080" y="2230"/>
                    <a:pt x="1573" y="2263"/>
                  </a:cubicBezTo>
                  <a:lnTo>
                    <a:pt x="1295" y="2263"/>
                  </a:lnTo>
                  <a:cubicBezTo>
                    <a:pt x="297" y="2300"/>
                    <a:pt x="1" y="3705"/>
                    <a:pt x="962" y="4112"/>
                  </a:cubicBezTo>
                  <a:cubicBezTo>
                    <a:pt x="407" y="4112"/>
                    <a:pt x="1" y="4592"/>
                    <a:pt x="38" y="5110"/>
                  </a:cubicBezTo>
                  <a:lnTo>
                    <a:pt x="38" y="5184"/>
                  </a:lnTo>
                  <a:cubicBezTo>
                    <a:pt x="38" y="5739"/>
                    <a:pt x="481" y="6145"/>
                    <a:pt x="1036" y="6145"/>
                  </a:cubicBezTo>
                  <a:lnTo>
                    <a:pt x="1110" y="6145"/>
                  </a:lnTo>
                  <a:cubicBezTo>
                    <a:pt x="555" y="6145"/>
                    <a:pt x="149" y="6626"/>
                    <a:pt x="186" y="7180"/>
                  </a:cubicBezTo>
                  <a:cubicBezTo>
                    <a:pt x="221" y="7676"/>
                    <a:pt x="663" y="8070"/>
                    <a:pt x="1155" y="8070"/>
                  </a:cubicBezTo>
                  <a:cubicBezTo>
                    <a:pt x="1177" y="8070"/>
                    <a:pt x="1199" y="8069"/>
                    <a:pt x="1221" y="8068"/>
                  </a:cubicBezTo>
                  <a:cubicBezTo>
                    <a:pt x="1850" y="8013"/>
                    <a:pt x="2842" y="7776"/>
                    <a:pt x="3631" y="7776"/>
                  </a:cubicBezTo>
                  <a:cubicBezTo>
                    <a:pt x="3909" y="7776"/>
                    <a:pt x="4161" y="7806"/>
                    <a:pt x="4363" y="7883"/>
                  </a:cubicBezTo>
                  <a:cubicBezTo>
                    <a:pt x="5657" y="8400"/>
                    <a:pt x="4807" y="10582"/>
                    <a:pt x="4881" y="11580"/>
                  </a:cubicBezTo>
                  <a:cubicBezTo>
                    <a:pt x="4881" y="11950"/>
                    <a:pt x="4992" y="12319"/>
                    <a:pt x="5177" y="12652"/>
                  </a:cubicBezTo>
                  <a:cubicBezTo>
                    <a:pt x="5334" y="12936"/>
                    <a:pt x="5626" y="13112"/>
                    <a:pt x="5961" y="13112"/>
                  </a:cubicBezTo>
                  <a:cubicBezTo>
                    <a:pt x="6019" y="13112"/>
                    <a:pt x="6078" y="13107"/>
                    <a:pt x="6138" y="13096"/>
                  </a:cubicBezTo>
                  <a:cubicBezTo>
                    <a:pt x="6619" y="12948"/>
                    <a:pt x="6766" y="12319"/>
                    <a:pt x="6877" y="11839"/>
                  </a:cubicBezTo>
                  <a:cubicBezTo>
                    <a:pt x="7136" y="10693"/>
                    <a:pt x="7839" y="9584"/>
                    <a:pt x="8430" y="8548"/>
                  </a:cubicBezTo>
                  <a:cubicBezTo>
                    <a:pt x="9133" y="7402"/>
                    <a:pt x="9502" y="6108"/>
                    <a:pt x="9613" y="4777"/>
                  </a:cubicBezTo>
                  <a:cubicBezTo>
                    <a:pt x="9650" y="3668"/>
                    <a:pt x="9613" y="2559"/>
                    <a:pt x="9465" y="1487"/>
                  </a:cubicBezTo>
                  <a:cubicBezTo>
                    <a:pt x="9328" y="456"/>
                    <a:pt x="8903" y="0"/>
                    <a:pt x="80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626750" y="1411475"/>
              <a:ext cx="77675" cy="164175"/>
            </a:xfrm>
            <a:custGeom>
              <a:rect b="b" l="l" r="r" t="t"/>
              <a:pathLst>
                <a:path extrusionOk="0" h="6567" w="3107">
                  <a:moveTo>
                    <a:pt x="1396" y="0"/>
                  </a:moveTo>
                  <a:cubicBezTo>
                    <a:pt x="1033" y="0"/>
                    <a:pt x="682" y="138"/>
                    <a:pt x="408" y="352"/>
                  </a:cubicBezTo>
                  <a:cubicBezTo>
                    <a:pt x="223" y="611"/>
                    <a:pt x="112" y="944"/>
                    <a:pt x="112" y="1276"/>
                  </a:cubicBezTo>
                  <a:cubicBezTo>
                    <a:pt x="38" y="2238"/>
                    <a:pt x="1" y="3199"/>
                    <a:pt x="38" y="4160"/>
                  </a:cubicBezTo>
                  <a:cubicBezTo>
                    <a:pt x="38" y="4641"/>
                    <a:pt x="38" y="5935"/>
                    <a:pt x="408" y="6304"/>
                  </a:cubicBezTo>
                  <a:cubicBezTo>
                    <a:pt x="481" y="6341"/>
                    <a:pt x="555" y="6378"/>
                    <a:pt x="666" y="6378"/>
                  </a:cubicBezTo>
                  <a:lnTo>
                    <a:pt x="777" y="6415"/>
                  </a:lnTo>
                  <a:lnTo>
                    <a:pt x="1480" y="6526"/>
                  </a:lnTo>
                  <a:cubicBezTo>
                    <a:pt x="1579" y="6555"/>
                    <a:pt x="1677" y="6567"/>
                    <a:pt x="1774" y="6567"/>
                  </a:cubicBezTo>
                  <a:cubicBezTo>
                    <a:pt x="1931" y="6567"/>
                    <a:pt x="2082" y="6535"/>
                    <a:pt x="2219" y="6489"/>
                  </a:cubicBezTo>
                  <a:cubicBezTo>
                    <a:pt x="3106" y="5972"/>
                    <a:pt x="2700" y="3717"/>
                    <a:pt x="2626" y="2866"/>
                  </a:cubicBezTo>
                  <a:cubicBezTo>
                    <a:pt x="2589" y="2016"/>
                    <a:pt x="2922" y="56"/>
                    <a:pt x="1628" y="19"/>
                  </a:cubicBezTo>
                  <a:cubicBezTo>
                    <a:pt x="1550" y="7"/>
                    <a:pt x="1473" y="0"/>
                    <a:pt x="1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grpSp>
        <p:nvGrpSpPr>
          <p:cNvPr id="1034" name="Google Shape;1034;p50"/>
          <p:cNvGrpSpPr/>
          <p:nvPr/>
        </p:nvGrpSpPr>
        <p:grpSpPr>
          <a:xfrm flipH="1">
            <a:off x="1954725" y="421481"/>
            <a:ext cx="5117250" cy="862425"/>
            <a:chOff x="1954725" y="409575"/>
            <a:chExt cx="5117250" cy="862425"/>
          </a:xfrm>
        </p:grpSpPr>
        <p:sp>
          <p:nvSpPr>
            <p:cNvPr id="1035" name="Google Shape;1035;p50"/>
            <p:cNvSpPr/>
            <p:nvPr/>
          </p:nvSpPr>
          <p:spPr>
            <a:xfrm>
              <a:off x="1971675" y="409575"/>
              <a:ext cx="51003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0"/>
            <p:cNvSpPr/>
            <p:nvPr/>
          </p:nvSpPr>
          <p:spPr>
            <a:xfrm flipH="1" rot="-10419122">
              <a:off x="1981428" y="737931"/>
              <a:ext cx="488394" cy="50863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50"/>
          <p:cNvSpPr/>
          <p:nvPr/>
        </p:nvSpPr>
        <p:spPr>
          <a:xfrm>
            <a:off x="519900" y="1137500"/>
            <a:ext cx="5481275" cy="3739217"/>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txBox="1"/>
          <p:nvPr>
            <p:ph type="title"/>
          </p:nvPr>
        </p:nvSpPr>
        <p:spPr>
          <a:xfrm>
            <a:off x="713225" y="532525"/>
            <a:ext cx="7717800" cy="3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1039" name="Google Shape;1039;p50"/>
          <p:cNvSpPr txBox="1"/>
          <p:nvPr>
            <p:ph idx="1" type="body"/>
          </p:nvPr>
        </p:nvSpPr>
        <p:spPr>
          <a:xfrm>
            <a:off x="899362" y="1283909"/>
            <a:ext cx="4462800" cy="26682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a:t>Remove emojis, punctuations, links, mentions and new line characters.</a:t>
            </a:r>
            <a:endParaRPr/>
          </a:p>
          <a:p>
            <a:pPr indent="-330200" lvl="0" marL="457200" rtl="0" algn="ctr">
              <a:spcBef>
                <a:spcPts val="0"/>
              </a:spcBef>
              <a:spcAft>
                <a:spcPts val="0"/>
              </a:spcAft>
              <a:buSzPts val="1600"/>
              <a:buChar char="●"/>
            </a:pPr>
            <a:r>
              <a:rPr lang="en"/>
              <a:t>Clean Hashtags, filter special characters.</a:t>
            </a:r>
            <a:endParaRPr/>
          </a:p>
          <a:p>
            <a:pPr indent="-330200" lvl="0" marL="457200" rtl="0" algn="ctr">
              <a:spcBef>
                <a:spcPts val="0"/>
              </a:spcBef>
              <a:spcAft>
                <a:spcPts val="0"/>
              </a:spcAft>
              <a:buSzPts val="1600"/>
              <a:buChar char="●"/>
            </a:pPr>
            <a:r>
              <a:rPr lang="en"/>
              <a:t>Remove </a:t>
            </a:r>
            <a:r>
              <a:rPr lang="en"/>
              <a:t>multiple</a:t>
            </a:r>
            <a:r>
              <a:rPr lang="en"/>
              <a:t> spaces.</a:t>
            </a:r>
            <a:endParaRPr/>
          </a:p>
          <a:p>
            <a:pPr indent="-330200" lvl="0" marL="457200" rtl="0" algn="ctr">
              <a:spcBef>
                <a:spcPts val="0"/>
              </a:spcBef>
              <a:spcAft>
                <a:spcPts val="0"/>
              </a:spcAft>
              <a:buSzPts val="1600"/>
              <a:buChar char="●"/>
            </a:pPr>
            <a:r>
              <a:rPr lang="en"/>
              <a:t>Remove tweets that are not written in english, remove tweets that are too long.</a:t>
            </a:r>
            <a:endParaRPr/>
          </a:p>
          <a:p>
            <a:pPr indent="-330200" lvl="0" marL="457200" rtl="0" algn="ctr">
              <a:spcBef>
                <a:spcPts val="0"/>
              </a:spcBef>
              <a:spcAft>
                <a:spcPts val="0"/>
              </a:spcAft>
              <a:buSzPts val="1600"/>
              <a:buChar char="●"/>
            </a:pPr>
            <a:r>
              <a:rPr lang="en"/>
              <a:t>One-hot encode.</a:t>
            </a:r>
            <a:endParaRPr/>
          </a:p>
          <a:p>
            <a:pPr indent="-330200" lvl="0" marL="457200" rtl="0" algn="ctr">
              <a:spcBef>
                <a:spcPts val="0"/>
              </a:spcBef>
              <a:spcAft>
                <a:spcPts val="0"/>
              </a:spcAft>
              <a:buSzPts val="1600"/>
              <a:buChar char="●"/>
            </a:pPr>
            <a:r>
              <a:rPr lang="en"/>
              <a:t>Vectorize using TF-IDF.</a:t>
            </a:r>
            <a:endParaRPr/>
          </a:p>
        </p:txBody>
      </p:sp>
      <p:grpSp>
        <p:nvGrpSpPr>
          <p:cNvPr id="1040" name="Google Shape;1040;p50"/>
          <p:cNvGrpSpPr/>
          <p:nvPr/>
        </p:nvGrpSpPr>
        <p:grpSpPr>
          <a:xfrm>
            <a:off x="6175511" y="2655390"/>
            <a:ext cx="938509" cy="703443"/>
            <a:chOff x="13519600" y="1618956"/>
            <a:chExt cx="1138000" cy="852969"/>
          </a:xfrm>
        </p:grpSpPr>
        <p:sp>
          <p:nvSpPr>
            <p:cNvPr id="1041" name="Google Shape;1041;p50"/>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flipH="1" rot="-8495660">
              <a:off x="13804537" y="1620868"/>
              <a:ext cx="178143" cy="49380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50"/>
          <p:cNvGrpSpPr/>
          <p:nvPr/>
        </p:nvGrpSpPr>
        <p:grpSpPr>
          <a:xfrm flipH="1">
            <a:off x="6926219" y="1803530"/>
            <a:ext cx="1813087" cy="3911397"/>
            <a:chOff x="759725" y="1978925"/>
            <a:chExt cx="1606350" cy="3465400"/>
          </a:xfrm>
        </p:grpSpPr>
        <p:sp>
          <p:nvSpPr>
            <p:cNvPr id="1045" name="Google Shape;1045;p50"/>
            <p:cNvSpPr/>
            <p:nvPr/>
          </p:nvSpPr>
          <p:spPr>
            <a:xfrm>
              <a:off x="1112775" y="1978925"/>
              <a:ext cx="509775" cy="509775"/>
            </a:xfrm>
            <a:custGeom>
              <a:rect b="b" l="l" r="r" t="t"/>
              <a:pathLst>
                <a:path extrusionOk="0" h="20391" w="20391">
                  <a:moveTo>
                    <a:pt x="10216" y="1"/>
                  </a:moveTo>
                  <a:cubicBezTo>
                    <a:pt x="4559" y="1"/>
                    <a:pt x="1" y="4600"/>
                    <a:pt x="1" y="10216"/>
                  </a:cubicBezTo>
                  <a:cubicBezTo>
                    <a:pt x="1" y="15832"/>
                    <a:pt x="4559" y="20390"/>
                    <a:pt x="10216" y="20390"/>
                  </a:cubicBezTo>
                  <a:cubicBezTo>
                    <a:pt x="15832" y="20390"/>
                    <a:pt x="20390" y="15832"/>
                    <a:pt x="20390" y="10216"/>
                  </a:cubicBezTo>
                  <a:cubicBezTo>
                    <a:pt x="20390" y="4600"/>
                    <a:pt x="15832" y="1"/>
                    <a:pt x="10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1313225" y="2618900"/>
              <a:ext cx="113975" cy="621675"/>
            </a:xfrm>
            <a:custGeom>
              <a:rect b="b" l="l" r="r" t="t"/>
              <a:pathLst>
                <a:path extrusionOk="0" h="24867" w="4559">
                  <a:moveTo>
                    <a:pt x="0" y="1"/>
                  </a:moveTo>
                  <a:lnTo>
                    <a:pt x="0" y="24867"/>
                  </a:lnTo>
                  <a:lnTo>
                    <a:pt x="4558" y="24867"/>
                  </a:lnTo>
                  <a:lnTo>
                    <a:pt x="45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804500" y="4015825"/>
              <a:ext cx="397850" cy="1377625"/>
            </a:xfrm>
            <a:custGeom>
              <a:rect b="b" l="l" r="r" t="t"/>
              <a:pathLst>
                <a:path extrusionOk="0" h="55105" w="15914">
                  <a:moveTo>
                    <a:pt x="13471" y="1"/>
                  </a:moveTo>
                  <a:lnTo>
                    <a:pt x="1" y="54494"/>
                  </a:lnTo>
                  <a:lnTo>
                    <a:pt x="2402" y="55105"/>
                  </a:lnTo>
                  <a:lnTo>
                    <a:pt x="15913" y="571"/>
                  </a:lnTo>
                  <a:lnTo>
                    <a:pt x="13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953050" y="3383000"/>
              <a:ext cx="419200" cy="1352175"/>
            </a:xfrm>
            <a:custGeom>
              <a:rect b="b" l="l" r="r" t="t"/>
              <a:pathLst>
                <a:path extrusionOk="0" h="54087" w="16768">
                  <a:moveTo>
                    <a:pt x="13186" y="0"/>
                  </a:moveTo>
                  <a:lnTo>
                    <a:pt x="0" y="53191"/>
                  </a:lnTo>
                  <a:lnTo>
                    <a:pt x="3622" y="54087"/>
                  </a:lnTo>
                  <a:lnTo>
                    <a:pt x="16768" y="895"/>
                  </a:lnTo>
                  <a:lnTo>
                    <a:pt x="131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1144325" y="3293450"/>
              <a:ext cx="256425" cy="644075"/>
            </a:xfrm>
            <a:custGeom>
              <a:rect b="b" l="l" r="r" t="t"/>
              <a:pathLst>
                <a:path extrusionOk="0" h="25763" w="10257">
                  <a:moveTo>
                    <a:pt x="6146" y="1"/>
                  </a:moveTo>
                  <a:lnTo>
                    <a:pt x="0" y="24745"/>
                  </a:lnTo>
                  <a:lnTo>
                    <a:pt x="4152" y="25762"/>
                  </a:lnTo>
                  <a:lnTo>
                    <a:pt x="10256" y="1018"/>
                  </a:lnTo>
                  <a:lnTo>
                    <a:pt x="6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921500" y="4692800"/>
              <a:ext cx="148575" cy="81675"/>
            </a:xfrm>
            <a:custGeom>
              <a:rect b="b" l="l" r="r" t="t"/>
              <a:pathLst>
                <a:path extrusionOk="0" h="3267" w="5943">
                  <a:moveTo>
                    <a:pt x="1267" y="1"/>
                  </a:moveTo>
                  <a:cubicBezTo>
                    <a:pt x="784" y="1"/>
                    <a:pt x="344" y="310"/>
                    <a:pt x="204" y="799"/>
                  </a:cubicBezTo>
                  <a:lnTo>
                    <a:pt x="164" y="1084"/>
                  </a:lnTo>
                  <a:cubicBezTo>
                    <a:pt x="1" y="1654"/>
                    <a:pt x="367" y="2224"/>
                    <a:pt x="937" y="2387"/>
                  </a:cubicBezTo>
                  <a:lnTo>
                    <a:pt x="4437" y="3241"/>
                  </a:lnTo>
                  <a:cubicBezTo>
                    <a:pt x="4517" y="3258"/>
                    <a:pt x="4597" y="3267"/>
                    <a:pt x="4676" y="3267"/>
                  </a:cubicBezTo>
                  <a:cubicBezTo>
                    <a:pt x="5159" y="3267"/>
                    <a:pt x="5599" y="2957"/>
                    <a:pt x="5739" y="2468"/>
                  </a:cubicBezTo>
                  <a:lnTo>
                    <a:pt x="5780" y="2183"/>
                  </a:lnTo>
                  <a:cubicBezTo>
                    <a:pt x="5943" y="1613"/>
                    <a:pt x="5576" y="1044"/>
                    <a:pt x="5007" y="921"/>
                  </a:cubicBezTo>
                  <a:lnTo>
                    <a:pt x="1507" y="26"/>
                  </a:lnTo>
                  <a:cubicBezTo>
                    <a:pt x="1426" y="9"/>
                    <a:pt x="1346" y="1"/>
                    <a:pt x="1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759725" y="5344975"/>
              <a:ext cx="148575" cy="81675"/>
            </a:xfrm>
            <a:custGeom>
              <a:rect b="b" l="l" r="r" t="t"/>
              <a:pathLst>
                <a:path extrusionOk="0" h="3267" w="5943">
                  <a:moveTo>
                    <a:pt x="1267" y="1"/>
                  </a:moveTo>
                  <a:cubicBezTo>
                    <a:pt x="785" y="1"/>
                    <a:pt x="350" y="310"/>
                    <a:pt x="245" y="799"/>
                  </a:cubicBezTo>
                  <a:lnTo>
                    <a:pt x="164" y="1084"/>
                  </a:lnTo>
                  <a:cubicBezTo>
                    <a:pt x="1" y="1654"/>
                    <a:pt x="367" y="2224"/>
                    <a:pt x="937" y="2387"/>
                  </a:cubicBezTo>
                  <a:lnTo>
                    <a:pt x="4478" y="3241"/>
                  </a:lnTo>
                  <a:cubicBezTo>
                    <a:pt x="4558" y="3258"/>
                    <a:pt x="4638" y="3267"/>
                    <a:pt x="4717" y="3267"/>
                  </a:cubicBezTo>
                  <a:cubicBezTo>
                    <a:pt x="5199" y="3267"/>
                    <a:pt x="5634" y="2957"/>
                    <a:pt x="5739" y="2468"/>
                  </a:cubicBezTo>
                  <a:lnTo>
                    <a:pt x="5821" y="2183"/>
                  </a:lnTo>
                  <a:cubicBezTo>
                    <a:pt x="5943" y="1613"/>
                    <a:pt x="5617" y="1043"/>
                    <a:pt x="5047" y="921"/>
                  </a:cubicBezTo>
                  <a:lnTo>
                    <a:pt x="1507" y="26"/>
                  </a:lnTo>
                  <a:cubicBezTo>
                    <a:pt x="1426" y="9"/>
                    <a:pt x="1346" y="1"/>
                    <a:pt x="1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1123975" y="3877575"/>
              <a:ext cx="145525" cy="89325"/>
            </a:xfrm>
            <a:custGeom>
              <a:rect b="b" l="l" r="r" t="t"/>
              <a:pathLst>
                <a:path extrusionOk="0" h="3573" w="5821">
                  <a:moveTo>
                    <a:pt x="1483" y="1"/>
                  </a:moveTo>
                  <a:cubicBezTo>
                    <a:pt x="905" y="1"/>
                    <a:pt x="383" y="378"/>
                    <a:pt x="245" y="932"/>
                  </a:cubicBezTo>
                  <a:lnTo>
                    <a:pt x="163" y="1298"/>
                  </a:lnTo>
                  <a:cubicBezTo>
                    <a:pt x="1" y="1949"/>
                    <a:pt x="407" y="2641"/>
                    <a:pt x="1099" y="2804"/>
                  </a:cubicBezTo>
                  <a:lnTo>
                    <a:pt x="4070" y="3537"/>
                  </a:lnTo>
                  <a:cubicBezTo>
                    <a:pt x="4167" y="3561"/>
                    <a:pt x="4265" y="3573"/>
                    <a:pt x="4363" y="3573"/>
                  </a:cubicBezTo>
                  <a:cubicBezTo>
                    <a:pt x="4916" y="3573"/>
                    <a:pt x="5438" y="3195"/>
                    <a:pt x="5576" y="2641"/>
                  </a:cubicBezTo>
                  <a:lnTo>
                    <a:pt x="5657" y="2275"/>
                  </a:lnTo>
                  <a:cubicBezTo>
                    <a:pt x="5820" y="1624"/>
                    <a:pt x="5413" y="932"/>
                    <a:pt x="4762" y="769"/>
                  </a:cubicBezTo>
                  <a:lnTo>
                    <a:pt x="1791" y="37"/>
                  </a:lnTo>
                  <a:cubicBezTo>
                    <a:pt x="1688" y="12"/>
                    <a:pt x="1585" y="1"/>
                    <a:pt x="1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1543150" y="4015825"/>
              <a:ext cx="397850" cy="1377625"/>
            </a:xfrm>
            <a:custGeom>
              <a:rect b="b" l="l" r="r" t="t"/>
              <a:pathLst>
                <a:path extrusionOk="0" h="55105" w="15914">
                  <a:moveTo>
                    <a:pt x="2443" y="1"/>
                  </a:moveTo>
                  <a:lnTo>
                    <a:pt x="1" y="611"/>
                  </a:lnTo>
                  <a:lnTo>
                    <a:pt x="13512" y="55105"/>
                  </a:lnTo>
                  <a:lnTo>
                    <a:pt x="15913" y="54494"/>
                  </a:lnTo>
                  <a:lnTo>
                    <a:pt x="24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1373250" y="3383000"/>
              <a:ext cx="419200" cy="1352175"/>
            </a:xfrm>
            <a:custGeom>
              <a:rect b="b" l="l" r="r" t="t"/>
              <a:pathLst>
                <a:path extrusionOk="0" h="54087" w="16768">
                  <a:moveTo>
                    <a:pt x="3582" y="0"/>
                  </a:moveTo>
                  <a:lnTo>
                    <a:pt x="0" y="895"/>
                  </a:lnTo>
                  <a:lnTo>
                    <a:pt x="13145" y="54087"/>
                  </a:lnTo>
                  <a:lnTo>
                    <a:pt x="16768" y="53191"/>
                  </a:lnTo>
                  <a:lnTo>
                    <a:pt x="358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1344750" y="3293450"/>
              <a:ext cx="255400" cy="644075"/>
            </a:xfrm>
            <a:custGeom>
              <a:rect b="b" l="l" r="r" t="t"/>
              <a:pathLst>
                <a:path extrusionOk="0" h="25763" w="10216">
                  <a:moveTo>
                    <a:pt x="4111" y="1"/>
                  </a:moveTo>
                  <a:lnTo>
                    <a:pt x="1" y="1018"/>
                  </a:lnTo>
                  <a:lnTo>
                    <a:pt x="6105" y="25762"/>
                  </a:lnTo>
                  <a:lnTo>
                    <a:pt x="10216" y="24745"/>
                  </a:lnTo>
                  <a:lnTo>
                    <a:pt x="4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1675425" y="4692800"/>
              <a:ext cx="148575" cy="82025"/>
            </a:xfrm>
            <a:custGeom>
              <a:rect b="b" l="l" r="r" t="t"/>
              <a:pathLst>
                <a:path extrusionOk="0" h="3281" w="5943">
                  <a:moveTo>
                    <a:pt x="4676" y="1"/>
                  </a:moveTo>
                  <a:cubicBezTo>
                    <a:pt x="4597" y="1"/>
                    <a:pt x="4517" y="9"/>
                    <a:pt x="4436" y="26"/>
                  </a:cubicBezTo>
                  <a:lnTo>
                    <a:pt x="896" y="921"/>
                  </a:lnTo>
                  <a:cubicBezTo>
                    <a:pt x="326" y="1044"/>
                    <a:pt x="0" y="1613"/>
                    <a:pt x="122" y="2183"/>
                  </a:cubicBezTo>
                  <a:lnTo>
                    <a:pt x="204" y="2468"/>
                  </a:lnTo>
                  <a:cubicBezTo>
                    <a:pt x="340" y="2945"/>
                    <a:pt x="763" y="3280"/>
                    <a:pt x="1231" y="3280"/>
                  </a:cubicBezTo>
                  <a:cubicBezTo>
                    <a:pt x="1322" y="3280"/>
                    <a:pt x="1414" y="3268"/>
                    <a:pt x="1506" y="3241"/>
                  </a:cubicBezTo>
                  <a:lnTo>
                    <a:pt x="5006" y="2387"/>
                  </a:lnTo>
                  <a:cubicBezTo>
                    <a:pt x="5576" y="2224"/>
                    <a:pt x="5942" y="1654"/>
                    <a:pt x="5779" y="1084"/>
                  </a:cubicBezTo>
                  <a:lnTo>
                    <a:pt x="5698" y="799"/>
                  </a:lnTo>
                  <a:cubicBezTo>
                    <a:pt x="5593" y="310"/>
                    <a:pt x="5158" y="1"/>
                    <a:pt x="4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1837200" y="5344975"/>
              <a:ext cx="147550" cy="82000"/>
            </a:xfrm>
            <a:custGeom>
              <a:rect b="b" l="l" r="r" t="t"/>
              <a:pathLst>
                <a:path extrusionOk="0" h="3280" w="5902">
                  <a:moveTo>
                    <a:pt x="4676" y="1"/>
                  </a:moveTo>
                  <a:cubicBezTo>
                    <a:pt x="4597" y="1"/>
                    <a:pt x="4516" y="9"/>
                    <a:pt x="4436" y="26"/>
                  </a:cubicBezTo>
                  <a:lnTo>
                    <a:pt x="896" y="921"/>
                  </a:lnTo>
                  <a:cubicBezTo>
                    <a:pt x="326" y="1043"/>
                    <a:pt x="0" y="1613"/>
                    <a:pt x="122" y="2183"/>
                  </a:cubicBezTo>
                  <a:lnTo>
                    <a:pt x="204" y="2468"/>
                  </a:lnTo>
                  <a:cubicBezTo>
                    <a:pt x="306" y="2945"/>
                    <a:pt x="723" y="3280"/>
                    <a:pt x="1190" y="3280"/>
                  </a:cubicBezTo>
                  <a:cubicBezTo>
                    <a:pt x="1281" y="3280"/>
                    <a:pt x="1373" y="3268"/>
                    <a:pt x="1465" y="3241"/>
                  </a:cubicBezTo>
                  <a:lnTo>
                    <a:pt x="5006" y="2387"/>
                  </a:lnTo>
                  <a:cubicBezTo>
                    <a:pt x="5576" y="2224"/>
                    <a:pt x="5901" y="1654"/>
                    <a:pt x="5779" y="1084"/>
                  </a:cubicBezTo>
                  <a:lnTo>
                    <a:pt x="5698" y="799"/>
                  </a:lnTo>
                  <a:cubicBezTo>
                    <a:pt x="5593" y="310"/>
                    <a:pt x="5158" y="1"/>
                    <a:pt x="4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1476000" y="3877575"/>
              <a:ext cx="145525" cy="89325"/>
            </a:xfrm>
            <a:custGeom>
              <a:rect b="b" l="l" r="r" t="t"/>
              <a:pathLst>
                <a:path extrusionOk="0" h="3573" w="5821">
                  <a:moveTo>
                    <a:pt x="4338" y="1"/>
                  </a:moveTo>
                  <a:cubicBezTo>
                    <a:pt x="4236" y="1"/>
                    <a:pt x="4133" y="12"/>
                    <a:pt x="4030" y="37"/>
                  </a:cubicBezTo>
                  <a:lnTo>
                    <a:pt x="1059" y="769"/>
                  </a:lnTo>
                  <a:cubicBezTo>
                    <a:pt x="408" y="932"/>
                    <a:pt x="1" y="1624"/>
                    <a:pt x="164" y="2275"/>
                  </a:cubicBezTo>
                  <a:lnTo>
                    <a:pt x="245" y="2641"/>
                  </a:lnTo>
                  <a:cubicBezTo>
                    <a:pt x="383" y="3195"/>
                    <a:pt x="905" y="3573"/>
                    <a:pt x="1458" y="3573"/>
                  </a:cubicBezTo>
                  <a:cubicBezTo>
                    <a:pt x="1555" y="3573"/>
                    <a:pt x="1654" y="3561"/>
                    <a:pt x="1751" y="3537"/>
                  </a:cubicBezTo>
                  <a:lnTo>
                    <a:pt x="4722" y="2804"/>
                  </a:lnTo>
                  <a:cubicBezTo>
                    <a:pt x="5413" y="2641"/>
                    <a:pt x="5820" y="1949"/>
                    <a:pt x="5658" y="1298"/>
                  </a:cubicBezTo>
                  <a:lnTo>
                    <a:pt x="5576" y="932"/>
                  </a:lnTo>
                  <a:cubicBezTo>
                    <a:pt x="5438" y="378"/>
                    <a:pt x="4916" y="1"/>
                    <a:pt x="4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1243025" y="2593475"/>
              <a:ext cx="253350" cy="77350"/>
            </a:xfrm>
            <a:custGeom>
              <a:rect b="b" l="l" r="r" t="t"/>
              <a:pathLst>
                <a:path extrusionOk="0" h="3094" w="10134">
                  <a:moveTo>
                    <a:pt x="733" y="0"/>
                  </a:moveTo>
                  <a:cubicBezTo>
                    <a:pt x="326" y="0"/>
                    <a:pt x="0" y="326"/>
                    <a:pt x="0" y="733"/>
                  </a:cubicBezTo>
                  <a:lnTo>
                    <a:pt x="0" y="2361"/>
                  </a:lnTo>
                  <a:cubicBezTo>
                    <a:pt x="0" y="2767"/>
                    <a:pt x="326" y="3093"/>
                    <a:pt x="733" y="3093"/>
                  </a:cubicBezTo>
                  <a:lnTo>
                    <a:pt x="9401" y="3093"/>
                  </a:lnTo>
                  <a:cubicBezTo>
                    <a:pt x="9767" y="3093"/>
                    <a:pt x="10134" y="2767"/>
                    <a:pt x="10134" y="2361"/>
                  </a:cubicBezTo>
                  <a:lnTo>
                    <a:pt x="10134" y="733"/>
                  </a:lnTo>
                  <a:cubicBezTo>
                    <a:pt x="10134" y="326"/>
                    <a:pt x="9767" y="0"/>
                    <a:pt x="9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1150425" y="2114250"/>
              <a:ext cx="438550" cy="502650"/>
            </a:xfrm>
            <a:custGeom>
              <a:rect b="b" l="l" r="r" t="t"/>
              <a:pathLst>
                <a:path extrusionOk="0" h="20106" w="17542">
                  <a:moveTo>
                    <a:pt x="2280" y="1"/>
                  </a:moveTo>
                  <a:cubicBezTo>
                    <a:pt x="1018" y="1"/>
                    <a:pt x="1" y="1018"/>
                    <a:pt x="1" y="2280"/>
                  </a:cubicBezTo>
                  <a:lnTo>
                    <a:pt x="1" y="17826"/>
                  </a:lnTo>
                  <a:cubicBezTo>
                    <a:pt x="1" y="19088"/>
                    <a:pt x="1018" y="20105"/>
                    <a:pt x="2280" y="20105"/>
                  </a:cubicBezTo>
                  <a:lnTo>
                    <a:pt x="15262" y="20105"/>
                  </a:lnTo>
                  <a:cubicBezTo>
                    <a:pt x="16524" y="20105"/>
                    <a:pt x="17541" y="19088"/>
                    <a:pt x="17541" y="17826"/>
                  </a:cubicBezTo>
                  <a:lnTo>
                    <a:pt x="17541" y="2280"/>
                  </a:lnTo>
                  <a:cubicBezTo>
                    <a:pt x="17541" y="1018"/>
                    <a:pt x="16524" y="1"/>
                    <a:pt x="15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1217575" y="2190550"/>
              <a:ext cx="301200" cy="300175"/>
            </a:xfrm>
            <a:custGeom>
              <a:rect b="b" l="l" r="r" t="t"/>
              <a:pathLst>
                <a:path extrusionOk="0" h="12007" w="12048">
                  <a:moveTo>
                    <a:pt x="6024" y="1"/>
                  </a:moveTo>
                  <a:cubicBezTo>
                    <a:pt x="2687" y="1"/>
                    <a:pt x="1" y="2687"/>
                    <a:pt x="1" y="6024"/>
                  </a:cubicBezTo>
                  <a:cubicBezTo>
                    <a:pt x="1" y="9321"/>
                    <a:pt x="2687" y="12007"/>
                    <a:pt x="6024" y="12007"/>
                  </a:cubicBezTo>
                  <a:cubicBezTo>
                    <a:pt x="9320" y="12007"/>
                    <a:pt x="12047" y="9321"/>
                    <a:pt x="12047" y="6024"/>
                  </a:cubicBezTo>
                  <a:cubicBezTo>
                    <a:pt x="12047" y="2687"/>
                    <a:pt x="9320" y="1"/>
                    <a:pt x="6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1636975" y="2049225"/>
              <a:ext cx="729100" cy="535025"/>
            </a:xfrm>
            <a:custGeom>
              <a:rect b="b" l="l" r="r" t="t"/>
              <a:pathLst>
                <a:path extrusionOk="0" h="21401" w="29164">
                  <a:moveTo>
                    <a:pt x="2014" y="0"/>
                  </a:moveTo>
                  <a:cubicBezTo>
                    <a:pt x="940" y="0"/>
                    <a:pt x="0" y="902"/>
                    <a:pt x="73" y="2032"/>
                  </a:cubicBezTo>
                  <a:lnTo>
                    <a:pt x="73" y="14038"/>
                  </a:lnTo>
                  <a:cubicBezTo>
                    <a:pt x="114" y="15421"/>
                    <a:pt x="1050" y="16602"/>
                    <a:pt x="2393" y="16886"/>
                  </a:cubicBezTo>
                  <a:lnTo>
                    <a:pt x="26771" y="21363"/>
                  </a:lnTo>
                  <a:cubicBezTo>
                    <a:pt x="26902" y="21389"/>
                    <a:pt x="27032" y="21401"/>
                    <a:pt x="27160" y="21401"/>
                  </a:cubicBezTo>
                  <a:cubicBezTo>
                    <a:pt x="28256" y="21401"/>
                    <a:pt x="29163" y="20499"/>
                    <a:pt x="29090" y="19369"/>
                  </a:cubicBezTo>
                  <a:lnTo>
                    <a:pt x="29090" y="7363"/>
                  </a:lnTo>
                  <a:cubicBezTo>
                    <a:pt x="29090" y="5980"/>
                    <a:pt x="28114" y="4799"/>
                    <a:pt x="26771" y="4514"/>
                  </a:cubicBezTo>
                  <a:lnTo>
                    <a:pt x="2393" y="38"/>
                  </a:lnTo>
                  <a:cubicBezTo>
                    <a:pt x="2266" y="12"/>
                    <a:pt x="2139"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1726300" y="2055250"/>
              <a:ext cx="550450" cy="521950"/>
            </a:xfrm>
            <a:custGeom>
              <a:rect b="b" l="l" r="r" t="t"/>
              <a:pathLst>
                <a:path extrusionOk="0" h="20878" w="22018">
                  <a:moveTo>
                    <a:pt x="0" y="0"/>
                  </a:moveTo>
                  <a:lnTo>
                    <a:pt x="0" y="16890"/>
                  </a:lnTo>
                  <a:lnTo>
                    <a:pt x="22017" y="20878"/>
                  </a:lnTo>
                  <a:lnTo>
                    <a:pt x="22017" y="402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2123325" y="2196600"/>
              <a:ext cx="97350" cy="99575"/>
            </a:xfrm>
            <a:custGeom>
              <a:rect b="b" l="l" r="r" t="t"/>
              <a:pathLst>
                <a:path extrusionOk="0" h="3983" w="3894">
                  <a:moveTo>
                    <a:pt x="1580" y="0"/>
                  </a:moveTo>
                  <a:cubicBezTo>
                    <a:pt x="715" y="0"/>
                    <a:pt x="1" y="737"/>
                    <a:pt x="73" y="1631"/>
                  </a:cubicBezTo>
                  <a:cubicBezTo>
                    <a:pt x="73" y="2771"/>
                    <a:pt x="886" y="3707"/>
                    <a:pt x="1945" y="3951"/>
                  </a:cubicBezTo>
                  <a:cubicBezTo>
                    <a:pt x="2051" y="3972"/>
                    <a:pt x="2156" y="3982"/>
                    <a:pt x="2259" y="3982"/>
                  </a:cubicBezTo>
                  <a:cubicBezTo>
                    <a:pt x="3147" y="3982"/>
                    <a:pt x="3894" y="3234"/>
                    <a:pt x="3857" y="2323"/>
                  </a:cubicBezTo>
                  <a:cubicBezTo>
                    <a:pt x="3817" y="1224"/>
                    <a:pt x="3043" y="288"/>
                    <a:pt x="1945" y="44"/>
                  </a:cubicBezTo>
                  <a:cubicBezTo>
                    <a:pt x="1821" y="14"/>
                    <a:pt x="1699" y="0"/>
                    <a:pt x="1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1341700" y="3909000"/>
              <a:ext cx="62100" cy="1504800"/>
            </a:xfrm>
            <a:custGeom>
              <a:rect b="b" l="l" r="r" t="t"/>
              <a:pathLst>
                <a:path extrusionOk="0" h="60192" w="2484">
                  <a:moveTo>
                    <a:pt x="1" y="1"/>
                  </a:moveTo>
                  <a:lnTo>
                    <a:pt x="1" y="60192"/>
                  </a:lnTo>
                  <a:lnTo>
                    <a:pt x="2483" y="60192"/>
                  </a:lnTo>
                  <a:lnTo>
                    <a:pt x="24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1326450" y="3259875"/>
              <a:ext cx="92600" cy="1421375"/>
            </a:xfrm>
            <a:custGeom>
              <a:rect b="b" l="l" r="r" t="t"/>
              <a:pathLst>
                <a:path extrusionOk="0" h="56855" w="3704">
                  <a:moveTo>
                    <a:pt x="0" y="1"/>
                  </a:moveTo>
                  <a:lnTo>
                    <a:pt x="0" y="56855"/>
                  </a:lnTo>
                  <a:lnTo>
                    <a:pt x="3704" y="56855"/>
                  </a:lnTo>
                  <a:lnTo>
                    <a:pt x="37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1319325" y="3170350"/>
              <a:ext cx="106850" cy="635925"/>
            </a:xfrm>
            <a:custGeom>
              <a:rect b="b" l="l" r="r" t="t"/>
              <a:pathLst>
                <a:path extrusionOk="0" h="25437" w="4274">
                  <a:moveTo>
                    <a:pt x="0" y="0"/>
                  </a:moveTo>
                  <a:lnTo>
                    <a:pt x="0" y="25436"/>
                  </a:lnTo>
                  <a:lnTo>
                    <a:pt x="4274" y="25436"/>
                  </a:lnTo>
                  <a:lnTo>
                    <a:pt x="4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1301000" y="4660875"/>
              <a:ext cx="143500" cy="61075"/>
            </a:xfrm>
            <a:custGeom>
              <a:rect b="b" l="l" r="r" t="t"/>
              <a:pathLst>
                <a:path extrusionOk="0" h="2443" w="5740">
                  <a:moveTo>
                    <a:pt x="1059" y="1"/>
                  </a:moveTo>
                  <a:cubicBezTo>
                    <a:pt x="489" y="1"/>
                    <a:pt x="1" y="489"/>
                    <a:pt x="1" y="1059"/>
                  </a:cubicBezTo>
                  <a:lnTo>
                    <a:pt x="1" y="1385"/>
                  </a:lnTo>
                  <a:cubicBezTo>
                    <a:pt x="1" y="1954"/>
                    <a:pt x="489" y="2443"/>
                    <a:pt x="1059" y="2443"/>
                  </a:cubicBezTo>
                  <a:lnTo>
                    <a:pt x="4681" y="2443"/>
                  </a:lnTo>
                  <a:cubicBezTo>
                    <a:pt x="5291" y="2443"/>
                    <a:pt x="5739" y="1954"/>
                    <a:pt x="5739" y="1385"/>
                  </a:cubicBezTo>
                  <a:lnTo>
                    <a:pt x="5739" y="1059"/>
                  </a:lnTo>
                  <a:cubicBezTo>
                    <a:pt x="5739" y="489"/>
                    <a:pt x="5291" y="1"/>
                    <a:pt x="4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1301000" y="5384275"/>
              <a:ext cx="143500" cy="60050"/>
            </a:xfrm>
            <a:custGeom>
              <a:rect b="b" l="l" r="r" t="t"/>
              <a:pathLst>
                <a:path extrusionOk="0" h="2402" w="5740">
                  <a:moveTo>
                    <a:pt x="1059" y="1"/>
                  </a:moveTo>
                  <a:cubicBezTo>
                    <a:pt x="489" y="1"/>
                    <a:pt x="1" y="448"/>
                    <a:pt x="1" y="1059"/>
                  </a:cubicBezTo>
                  <a:lnTo>
                    <a:pt x="1" y="1344"/>
                  </a:lnTo>
                  <a:cubicBezTo>
                    <a:pt x="1" y="1913"/>
                    <a:pt x="489" y="2402"/>
                    <a:pt x="1059" y="2402"/>
                  </a:cubicBezTo>
                  <a:lnTo>
                    <a:pt x="4681" y="2402"/>
                  </a:lnTo>
                  <a:cubicBezTo>
                    <a:pt x="5291" y="2402"/>
                    <a:pt x="5739" y="1913"/>
                    <a:pt x="5739" y="1344"/>
                  </a:cubicBezTo>
                  <a:lnTo>
                    <a:pt x="5739" y="1059"/>
                  </a:lnTo>
                  <a:cubicBezTo>
                    <a:pt x="5739" y="448"/>
                    <a:pt x="5291" y="1"/>
                    <a:pt x="4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1303050" y="3768600"/>
              <a:ext cx="139400" cy="71250"/>
            </a:xfrm>
            <a:custGeom>
              <a:rect b="b" l="l" r="r" t="t"/>
              <a:pathLst>
                <a:path extrusionOk="0" h="2850" w="5576">
                  <a:moveTo>
                    <a:pt x="1262" y="0"/>
                  </a:moveTo>
                  <a:cubicBezTo>
                    <a:pt x="570" y="0"/>
                    <a:pt x="0" y="570"/>
                    <a:pt x="0" y="1262"/>
                  </a:cubicBezTo>
                  <a:lnTo>
                    <a:pt x="0" y="1628"/>
                  </a:lnTo>
                  <a:cubicBezTo>
                    <a:pt x="0" y="2320"/>
                    <a:pt x="570" y="2849"/>
                    <a:pt x="1262" y="2849"/>
                  </a:cubicBezTo>
                  <a:lnTo>
                    <a:pt x="4314" y="2849"/>
                  </a:lnTo>
                  <a:cubicBezTo>
                    <a:pt x="5006" y="2849"/>
                    <a:pt x="5576" y="2320"/>
                    <a:pt x="5576" y="1628"/>
                  </a:cubicBezTo>
                  <a:lnTo>
                    <a:pt x="5576" y="1262"/>
                  </a:lnTo>
                  <a:cubicBezTo>
                    <a:pt x="5576" y="570"/>
                    <a:pt x="5006" y="0"/>
                    <a:pt x="4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1214525" y="3128625"/>
              <a:ext cx="316450" cy="193350"/>
            </a:xfrm>
            <a:custGeom>
              <a:rect b="b" l="l" r="r" t="t"/>
              <a:pathLst>
                <a:path extrusionOk="0" h="7734" w="12658">
                  <a:moveTo>
                    <a:pt x="733" y="1"/>
                  </a:moveTo>
                  <a:cubicBezTo>
                    <a:pt x="326" y="1"/>
                    <a:pt x="1" y="326"/>
                    <a:pt x="1" y="733"/>
                  </a:cubicBezTo>
                  <a:lnTo>
                    <a:pt x="1" y="7001"/>
                  </a:lnTo>
                  <a:cubicBezTo>
                    <a:pt x="1" y="7408"/>
                    <a:pt x="326" y="7733"/>
                    <a:pt x="733" y="7733"/>
                  </a:cubicBezTo>
                  <a:lnTo>
                    <a:pt x="11925" y="7733"/>
                  </a:lnTo>
                  <a:cubicBezTo>
                    <a:pt x="12332" y="7733"/>
                    <a:pt x="12657" y="7408"/>
                    <a:pt x="12657" y="7001"/>
                  </a:cubicBezTo>
                  <a:lnTo>
                    <a:pt x="12657" y="733"/>
                  </a:lnTo>
                  <a:cubicBezTo>
                    <a:pt x="12657" y="326"/>
                    <a:pt x="12332" y="1"/>
                    <a:pt x="11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50"/>
          <p:cNvGrpSpPr/>
          <p:nvPr/>
        </p:nvGrpSpPr>
        <p:grpSpPr>
          <a:xfrm flipH="1">
            <a:off x="6971741" y="3776127"/>
            <a:ext cx="313857" cy="156080"/>
            <a:chOff x="-1391825" y="4240400"/>
            <a:chExt cx="522225" cy="259700"/>
          </a:xfrm>
        </p:grpSpPr>
        <p:sp>
          <p:nvSpPr>
            <p:cNvPr id="1073" name="Google Shape;1073;p5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50"/>
          <p:cNvGrpSpPr/>
          <p:nvPr/>
        </p:nvGrpSpPr>
        <p:grpSpPr>
          <a:xfrm flipH="1" rot="1134252">
            <a:off x="6535220" y="4046096"/>
            <a:ext cx="522246" cy="259711"/>
            <a:chOff x="-1391825" y="4240400"/>
            <a:chExt cx="522225" cy="259700"/>
          </a:xfrm>
        </p:grpSpPr>
        <p:sp>
          <p:nvSpPr>
            <p:cNvPr id="1076" name="Google Shape;1076;p50"/>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50"/>
          <p:cNvGrpSpPr/>
          <p:nvPr/>
        </p:nvGrpSpPr>
        <p:grpSpPr>
          <a:xfrm rot="-2699856">
            <a:off x="7720956" y="939864"/>
            <a:ext cx="614794" cy="535380"/>
            <a:chOff x="1434628" y="2199861"/>
            <a:chExt cx="363255" cy="316293"/>
          </a:xfrm>
        </p:grpSpPr>
        <p:sp>
          <p:nvSpPr>
            <p:cNvPr id="1079" name="Google Shape;1079;p50"/>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grpSp>
        <p:nvGrpSpPr>
          <p:cNvPr id="1087" name="Google Shape;1087;p51"/>
          <p:cNvGrpSpPr/>
          <p:nvPr/>
        </p:nvGrpSpPr>
        <p:grpSpPr>
          <a:xfrm>
            <a:off x="774161" y="695037"/>
            <a:ext cx="1846405" cy="1338459"/>
            <a:chOff x="13519600" y="1911975"/>
            <a:chExt cx="1138000" cy="738175"/>
          </a:xfrm>
        </p:grpSpPr>
        <p:sp>
          <p:nvSpPr>
            <p:cNvPr id="1088" name="Google Shape;1088;p5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51"/>
          <p:cNvSpPr txBox="1"/>
          <p:nvPr>
            <p:ph type="title"/>
          </p:nvPr>
        </p:nvSpPr>
        <p:spPr>
          <a:xfrm>
            <a:off x="948600" y="2037925"/>
            <a:ext cx="3623400" cy="14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Prediction &amp; Models</a:t>
            </a:r>
            <a:endParaRPr/>
          </a:p>
        </p:txBody>
      </p:sp>
      <p:sp>
        <p:nvSpPr>
          <p:cNvPr id="1091" name="Google Shape;1091;p51"/>
          <p:cNvSpPr txBox="1"/>
          <p:nvPr>
            <p:ph idx="2" type="title"/>
          </p:nvPr>
        </p:nvSpPr>
        <p:spPr>
          <a:xfrm>
            <a:off x="1135614" y="766325"/>
            <a:ext cx="11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92" name="Google Shape;1092;p51"/>
          <p:cNvSpPr txBox="1"/>
          <p:nvPr>
            <p:ph idx="1" type="subTitle"/>
          </p:nvPr>
        </p:nvSpPr>
        <p:spPr>
          <a:xfrm>
            <a:off x="948600" y="3741775"/>
            <a:ext cx="2585100" cy="71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You can enter a subtitle here if you need it</a:t>
            </a:r>
            <a:endParaRPr/>
          </a:p>
        </p:txBody>
      </p:sp>
      <p:grpSp>
        <p:nvGrpSpPr>
          <p:cNvPr id="1093" name="Google Shape;1093;p51"/>
          <p:cNvGrpSpPr/>
          <p:nvPr/>
        </p:nvGrpSpPr>
        <p:grpSpPr>
          <a:xfrm>
            <a:off x="6554679" y="4702992"/>
            <a:ext cx="417879" cy="451032"/>
            <a:chOff x="6554679" y="4702992"/>
            <a:chExt cx="417879" cy="451032"/>
          </a:xfrm>
        </p:grpSpPr>
        <p:sp>
          <p:nvSpPr>
            <p:cNvPr id="1094" name="Google Shape;1094;p51"/>
            <p:cNvSpPr/>
            <p:nvPr/>
          </p:nvSpPr>
          <p:spPr>
            <a:xfrm>
              <a:off x="6554679" y="4702992"/>
              <a:ext cx="319150" cy="390219"/>
            </a:xfrm>
            <a:custGeom>
              <a:rect b="b" l="l" r="r" t="t"/>
              <a:pathLst>
                <a:path extrusionOk="0" h="17691" w="14469">
                  <a:moveTo>
                    <a:pt x="12817" y="0"/>
                  </a:moveTo>
                  <a:cubicBezTo>
                    <a:pt x="12302" y="0"/>
                    <a:pt x="11797" y="274"/>
                    <a:pt x="11511" y="768"/>
                  </a:cubicBezTo>
                  <a:cubicBezTo>
                    <a:pt x="11071" y="1287"/>
                    <a:pt x="10712" y="1847"/>
                    <a:pt x="10352" y="2446"/>
                  </a:cubicBezTo>
                  <a:cubicBezTo>
                    <a:pt x="10112" y="2846"/>
                    <a:pt x="9992" y="3285"/>
                    <a:pt x="9992" y="3725"/>
                  </a:cubicBezTo>
                  <a:lnTo>
                    <a:pt x="9992" y="5684"/>
                  </a:lnTo>
                  <a:lnTo>
                    <a:pt x="9872" y="5644"/>
                  </a:lnTo>
                  <a:lnTo>
                    <a:pt x="5316" y="2966"/>
                  </a:lnTo>
                  <a:cubicBezTo>
                    <a:pt x="5092" y="2840"/>
                    <a:pt x="4848" y="2777"/>
                    <a:pt x="4608" y="2777"/>
                  </a:cubicBezTo>
                  <a:cubicBezTo>
                    <a:pt x="4165" y="2777"/>
                    <a:pt x="3737" y="2990"/>
                    <a:pt x="3478" y="3405"/>
                  </a:cubicBezTo>
                  <a:cubicBezTo>
                    <a:pt x="3117" y="3982"/>
                    <a:pt x="3244" y="4689"/>
                    <a:pt x="3742" y="5115"/>
                  </a:cubicBezTo>
                  <a:lnTo>
                    <a:pt x="3742" y="5115"/>
                  </a:lnTo>
                  <a:cubicBezTo>
                    <a:pt x="3567" y="5035"/>
                    <a:pt x="3383" y="4996"/>
                    <a:pt x="3201" y="4996"/>
                  </a:cubicBezTo>
                  <a:cubicBezTo>
                    <a:pt x="2736" y="4996"/>
                    <a:pt x="2285" y="5247"/>
                    <a:pt x="2039" y="5684"/>
                  </a:cubicBezTo>
                  <a:lnTo>
                    <a:pt x="1959" y="5763"/>
                  </a:lnTo>
                  <a:cubicBezTo>
                    <a:pt x="1599" y="6403"/>
                    <a:pt x="1839" y="7202"/>
                    <a:pt x="2438" y="7562"/>
                  </a:cubicBezTo>
                  <a:cubicBezTo>
                    <a:pt x="2406" y="7560"/>
                    <a:pt x="2373" y="7558"/>
                    <a:pt x="2340" y="7558"/>
                  </a:cubicBezTo>
                  <a:cubicBezTo>
                    <a:pt x="1850" y="7558"/>
                    <a:pt x="1344" y="7835"/>
                    <a:pt x="1119" y="8321"/>
                  </a:cubicBezTo>
                  <a:cubicBezTo>
                    <a:pt x="840" y="8961"/>
                    <a:pt x="1080" y="9720"/>
                    <a:pt x="1679" y="10040"/>
                  </a:cubicBezTo>
                  <a:lnTo>
                    <a:pt x="2159" y="10320"/>
                  </a:lnTo>
                  <a:cubicBezTo>
                    <a:pt x="1948" y="10201"/>
                    <a:pt x="1716" y="10144"/>
                    <a:pt x="1486" y="10144"/>
                  </a:cubicBezTo>
                  <a:cubicBezTo>
                    <a:pt x="1019" y="10144"/>
                    <a:pt x="561" y="10384"/>
                    <a:pt x="320" y="10839"/>
                  </a:cubicBezTo>
                  <a:cubicBezTo>
                    <a:pt x="0" y="11479"/>
                    <a:pt x="240" y="12278"/>
                    <a:pt x="840" y="12638"/>
                  </a:cubicBezTo>
                  <a:lnTo>
                    <a:pt x="3518" y="14197"/>
                  </a:lnTo>
                  <a:lnTo>
                    <a:pt x="5596" y="15396"/>
                  </a:lnTo>
                  <a:lnTo>
                    <a:pt x="9313" y="17594"/>
                  </a:lnTo>
                  <a:cubicBezTo>
                    <a:pt x="9443" y="17659"/>
                    <a:pt x="9577" y="17690"/>
                    <a:pt x="9708" y="17690"/>
                  </a:cubicBezTo>
                  <a:cubicBezTo>
                    <a:pt x="9978" y="17690"/>
                    <a:pt x="10230" y="17557"/>
                    <a:pt x="10392" y="17314"/>
                  </a:cubicBezTo>
                  <a:lnTo>
                    <a:pt x="14069" y="10999"/>
                  </a:lnTo>
                  <a:cubicBezTo>
                    <a:pt x="14309" y="10600"/>
                    <a:pt x="14429" y="10160"/>
                    <a:pt x="14429" y="9760"/>
                  </a:cubicBezTo>
                  <a:cubicBezTo>
                    <a:pt x="14389" y="7842"/>
                    <a:pt x="13989" y="5923"/>
                    <a:pt x="13270" y="4165"/>
                  </a:cubicBezTo>
                  <a:cubicBezTo>
                    <a:pt x="13190" y="3965"/>
                    <a:pt x="13230" y="3725"/>
                    <a:pt x="13350" y="3565"/>
                  </a:cubicBezTo>
                  <a:lnTo>
                    <a:pt x="14069" y="2286"/>
                  </a:lnTo>
                  <a:cubicBezTo>
                    <a:pt x="14469" y="1607"/>
                    <a:pt x="14269" y="688"/>
                    <a:pt x="13629" y="248"/>
                  </a:cubicBezTo>
                  <a:cubicBezTo>
                    <a:pt x="13377" y="80"/>
                    <a:pt x="13096" y="0"/>
                    <a:pt x="128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6787408" y="4931133"/>
              <a:ext cx="185151" cy="222891"/>
            </a:xfrm>
            <a:custGeom>
              <a:rect b="b" l="l" r="r" t="t"/>
              <a:pathLst>
                <a:path extrusionOk="0" h="10105" w="8394">
                  <a:moveTo>
                    <a:pt x="5048" y="0"/>
                  </a:moveTo>
                  <a:cubicBezTo>
                    <a:pt x="4794" y="0"/>
                    <a:pt x="4532" y="134"/>
                    <a:pt x="4397" y="376"/>
                  </a:cubicBezTo>
                  <a:lnTo>
                    <a:pt x="201" y="7531"/>
                  </a:lnTo>
                  <a:cubicBezTo>
                    <a:pt x="1" y="7890"/>
                    <a:pt x="121" y="8330"/>
                    <a:pt x="480" y="8530"/>
                  </a:cubicBezTo>
                  <a:lnTo>
                    <a:pt x="2998" y="10009"/>
                  </a:lnTo>
                  <a:cubicBezTo>
                    <a:pt x="3103" y="10074"/>
                    <a:pt x="3219" y="10105"/>
                    <a:pt x="3338" y="10105"/>
                  </a:cubicBezTo>
                  <a:cubicBezTo>
                    <a:pt x="3583" y="10105"/>
                    <a:pt x="3836" y="9971"/>
                    <a:pt x="3998" y="9729"/>
                  </a:cubicBezTo>
                  <a:lnTo>
                    <a:pt x="8194" y="2575"/>
                  </a:lnTo>
                  <a:cubicBezTo>
                    <a:pt x="8394" y="2215"/>
                    <a:pt x="8274" y="1775"/>
                    <a:pt x="7914" y="1575"/>
                  </a:cubicBezTo>
                  <a:lnTo>
                    <a:pt x="5396" y="97"/>
                  </a:lnTo>
                  <a:cubicBezTo>
                    <a:pt x="5292" y="32"/>
                    <a:pt x="5171" y="0"/>
                    <a:pt x="50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51"/>
          <p:cNvGrpSpPr/>
          <p:nvPr/>
        </p:nvGrpSpPr>
        <p:grpSpPr>
          <a:xfrm>
            <a:off x="7011335" y="4667810"/>
            <a:ext cx="377338" cy="400344"/>
            <a:chOff x="7011335" y="4667810"/>
            <a:chExt cx="377338" cy="400344"/>
          </a:xfrm>
        </p:grpSpPr>
        <p:sp>
          <p:nvSpPr>
            <p:cNvPr id="1097" name="Google Shape;1097;p51"/>
            <p:cNvSpPr/>
            <p:nvPr/>
          </p:nvSpPr>
          <p:spPr>
            <a:xfrm>
              <a:off x="7011335" y="4667810"/>
              <a:ext cx="280373" cy="359251"/>
            </a:xfrm>
            <a:custGeom>
              <a:rect b="b" l="l" r="r" t="t"/>
              <a:pathLst>
                <a:path extrusionOk="0" h="16287" w="12711">
                  <a:moveTo>
                    <a:pt x="10076" y="0"/>
                  </a:moveTo>
                  <a:cubicBezTo>
                    <a:pt x="9550" y="0"/>
                    <a:pt x="9040" y="314"/>
                    <a:pt x="8833" y="844"/>
                  </a:cubicBezTo>
                  <a:cubicBezTo>
                    <a:pt x="8514" y="1403"/>
                    <a:pt x="8234" y="1963"/>
                    <a:pt x="8034" y="2522"/>
                  </a:cubicBezTo>
                  <a:cubicBezTo>
                    <a:pt x="7874" y="2922"/>
                    <a:pt x="7834" y="3322"/>
                    <a:pt x="7874" y="3721"/>
                  </a:cubicBezTo>
                  <a:lnTo>
                    <a:pt x="8114" y="5480"/>
                  </a:lnTo>
                  <a:lnTo>
                    <a:pt x="8034" y="5480"/>
                  </a:lnTo>
                  <a:lnTo>
                    <a:pt x="3558" y="3721"/>
                  </a:lnTo>
                  <a:cubicBezTo>
                    <a:pt x="3408" y="3651"/>
                    <a:pt x="3250" y="3619"/>
                    <a:pt x="3095" y="3619"/>
                  </a:cubicBezTo>
                  <a:cubicBezTo>
                    <a:pt x="2628" y="3619"/>
                    <a:pt x="2179" y="3911"/>
                    <a:pt x="1999" y="4361"/>
                  </a:cubicBezTo>
                  <a:cubicBezTo>
                    <a:pt x="1736" y="4925"/>
                    <a:pt x="2003" y="5595"/>
                    <a:pt x="2535" y="5872"/>
                  </a:cubicBezTo>
                  <a:lnTo>
                    <a:pt x="2535" y="5872"/>
                  </a:lnTo>
                  <a:cubicBezTo>
                    <a:pt x="2421" y="5837"/>
                    <a:pt x="2305" y="5820"/>
                    <a:pt x="2190" y="5820"/>
                  </a:cubicBezTo>
                  <a:cubicBezTo>
                    <a:pt x="1703" y="5820"/>
                    <a:pt x="1231" y="6120"/>
                    <a:pt x="1040" y="6599"/>
                  </a:cubicBezTo>
                  <a:lnTo>
                    <a:pt x="1000" y="6679"/>
                  </a:lnTo>
                  <a:cubicBezTo>
                    <a:pt x="760" y="7319"/>
                    <a:pt x="1080" y="7998"/>
                    <a:pt x="1679" y="8238"/>
                  </a:cubicBezTo>
                  <a:cubicBezTo>
                    <a:pt x="1160" y="8278"/>
                    <a:pt x="760" y="8597"/>
                    <a:pt x="600" y="9077"/>
                  </a:cubicBezTo>
                  <a:cubicBezTo>
                    <a:pt x="400" y="9717"/>
                    <a:pt x="720" y="10356"/>
                    <a:pt x="1359" y="10596"/>
                  </a:cubicBezTo>
                  <a:lnTo>
                    <a:pt x="1775" y="10747"/>
                  </a:lnTo>
                  <a:lnTo>
                    <a:pt x="1775" y="10747"/>
                  </a:lnTo>
                  <a:cubicBezTo>
                    <a:pt x="1639" y="10699"/>
                    <a:pt x="1501" y="10676"/>
                    <a:pt x="1367" y="10676"/>
                  </a:cubicBezTo>
                  <a:cubicBezTo>
                    <a:pt x="876" y="10676"/>
                    <a:pt x="426" y="10980"/>
                    <a:pt x="240" y="11475"/>
                  </a:cubicBezTo>
                  <a:cubicBezTo>
                    <a:pt x="1" y="12075"/>
                    <a:pt x="320" y="12794"/>
                    <a:pt x="960" y="12994"/>
                  </a:cubicBezTo>
                  <a:lnTo>
                    <a:pt x="3558" y="13993"/>
                  </a:lnTo>
                  <a:lnTo>
                    <a:pt x="5556" y="14792"/>
                  </a:lnTo>
                  <a:lnTo>
                    <a:pt x="9233" y="16231"/>
                  </a:lnTo>
                  <a:cubicBezTo>
                    <a:pt x="9319" y="16269"/>
                    <a:pt x="9407" y="16287"/>
                    <a:pt x="9492" y="16287"/>
                  </a:cubicBezTo>
                  <a:cubicBezTo>
                    <a:pt x="9767" y="16287"/>
                    <a:pt x="10021" y="16106"/>
                    <a:pt x="10112" y="15832"/>
                  </a:cubicBezTo>
                  <a:lnTo>
                    <a:pt x="12510" y="9637"/>
                  </a:lnTo>
                  <a:cubicBezTo>
                    <a:pt x="12670" y="9277"/>
                    <a:pt x="12710" y="8877"/>
                    <a:pt x="12670" y="8478"/>
                  </a:cubicBezTo>
                  <a:cubicBezTo>
                    <a:pt x="12391" y="6759"/>
                    <a:pt x="11751" y="5120"/>
                    <a:pt x="10872" y="3641"/>
                  </a:cubicBezTo>
                  <a:cubicBezTo>
                    <a:pt x="10752" y="3482"/>
                    <a:pt x="10752" y="3282"/>
                    <a:pt x="10832" y="3122"/>
                  </a:cubicBezTo>
                  <a:lnTo>
                    <a:pt x="11351" y="1883"/>
                  </a:lnTo>
                  <a:cubicBezTo>
                    <a:pt x="11631" y="1203"/>
                    <a:pt x="11311" y="404"/>
                    <a:pt x="10632" y="124"/>
                  </a:cubicBezTo>
                  <a:cubicBezTo>
                    <a:pt x="10453" y="40"/>
                    <a:pt x="10264" y="0"/>
                    <a:pt x="10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7240557" y="4863130"/>
              <a:ext cx="148116" cy="205024"/>
            </a:xfrm>
            <a:custGeom>
              <a:rect b="b" l="l" r="r" t="t"/>
              <a:pathLst>
                <a:path extrusionOk="0" h="9295" w="6715">
                  <a:moveTo>
                    <a:pt x="3477" y="0"/>
                  </a:moveTo>
                  <a:cubicBezTo>
                    <a:pt x="3222" y="0"/>
                    <a:pt x="2996" y="157"/>
                    <a:pt x="2878" y="422"/>
                  </a:cubicBezTo>
                  <a:lnTo>
                    <a:pt x="160" y="7416"/>
                  </a:lnTo>
                  <a:cubicBezTo>
                    <a:pt x="0" y="7776"/>
                    <a:pt x="200" y="8136"/>
                    <a:pt x="520" y="8296"/>
                  </a:cubicBezTo>
                  <a:lnTo>
                    <a:pt x="2998" y="9255"/>
                  </a:lnTo>
                  <a:cubicBezTo>
                    <a:pt x="3070" y="9282"/>
                    <a:pt x="3146" y="9295"/>
                    <a:pt x="3222" y="9295"/>
                  </a:cubicBezTo>
                  <a:cubicBezTo>
                    <a:pt x="3483" y="9295"/>
                    <a:pt x="3744" y="9143"/>
                    <a:pt x="3837" y="8895"/>
                  </a:cubicBezTo>
                  <a:lnTo>
                    <a:pt x="6595" y="1861"/>
                  </a:lnTo>
                  <a:cubicBezTo>
                    <a:pt x="6715" y="1541"/>
                    <a:pt x="6555" y="1141"/>
                    <a:pt x="6195" y="1021"/>
                  </a:cubicBezTo>
                  <a:lnTo>
                    <a:pt x="3757" y="62"/>
                  </a:lnTo>
                  <a:cubicBezTo>
                    <a:pt x="3663" y="20"/>
                    <a:pt x="3568" y="0"/>
                    <a:pt x="34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51"/>
          <p:cNvGrpSpPr/>
          <p:nvPr/>
        </p:nvGrpSpPr>
        <p:grpSpPr>
          <a:xfrm>
            <a:off x="7460956" y="4621710"/>
            <a:ext cx="318268" cy="334943"/>
            <a:chOff x="7460956" y="4621710"/>
            <a:chExt cx="318268" cy="334943"/>
          </a:xfrm>
        </p:grpSpPr>
        <p:sp>
          <p:nvSpPr>
            <p:cNvPr id="1100" name="Google Shape;1100;p51"/>
            <p:cNvSpPr/>
            <p:nvPr/>
          </p:nvSpPr>
          <p:spPr>
            <a:xfrm>
              <a:off x="7460956" y="4621710"/>
              <a:ext cx="231868" cy="309312"/>
            </a:xfrm>
            <a:custGeom>
              <a:rect b="b" l="l" r="r" t="t"/>
              <a:pathLst>
                <a:path extrusionOk="0" h="14023" w="10512">
                  <a:moveTo>
                    <a:pt x="7474" y="1"/>
                  </a:moveTo>
                  <a:cubicBezTo>
                    <a:pt x="6958" y="1"/>
                    <a:pt x="6485" y="336"/>
                    <a:pt x="6355" y="855"/>
                  </a:cubicBezTo>
                  <a:cubicBezTo>
                    <a:pt x="6155" y="1335"/>
                    <a:pt x="5995" y="1855"/>
                    <a:pt x="5875" y="2374"/>
                  </a:cubicBezTo>
                  <a:cubicBezTo>
                    <a:pt x="5795" y="2694"/>
                    <a:pt x="5795" y="3054"/>
                    <a:pt x="5875" y="3413"/>
                  </a:cubicBezTo>
                  <a:lnTo>
                    <a:pt x="6275" y="4932"/>
                  </a:lnTo>
                  <a:lnTo>
                    <a:pt x="6155" y="4932"/>
                  </a:lnTo>
                  <a:lnTo>
                    <a:pt x="2158" y="3893"/>
                  </a:lnTo>
                  <a:cubicBezTo>
                    <a:pt x="2068" y="3865"/>
                    <a:pt x="1975" y="3852"/>
                    <a:pt x="1882" y="3852"/>
                  </a:cubicBezTo>
                  <a:cubicBezTo>
                    <a:pt x="1443" y="3852"/>
                    <a:pt x="1011" y="4150"/>
                    <a:pt x="879" y="4612"/>
                  </a:cubicBezTo>
                  <a:cubicBezTo>
                    <a:pt x="719" y="5172"/>
                    <a:pt x="1079" y="5731"/>
                    <a:pt x="1639" y="5891"/>
                  </a:cubicBezTo>
                  <a:lnTo>
                    <a:pt x="1559" y="5891"/>
                  </a:lnTo>
                  <a:cubicBezTo>
                    <a:pt x="1468" y="5865"/>
                    <a:pt x="1376" y="5853"/>
                    <a:pt x="1287" y="5853"/>
                  </a:cubicBezTo>
                  <a:cubicBezTo>
                    <a:pt x="827" y="5853"/>
                    <a:pt x="414" y="6176"/>
                    <a:pt x="280" y="6611"/>
                  </a:cubicBezTo>
                  <a:lnTo>
                    <a:pt x="280" y="6691"/>
                  </a:lnTo>
                  <a:cubicBezTo>
                    <a:pt x="160" y="7250"/>
                    <a:pt x="480" y="7810"/>
                    <a:pt x="1039" y="7970"/>
                  </a:cubicBezTo>
                  <a:cubicBezTo>
                    <a:pt x="600" y="8050"/>
                    <a:pt x="280" y="8369"/>
                    <a:pt x="200" y="8809"/>
                  </a:cubicBezTo>
                  <a:cubicBezTo>
                    <a:pt x="120" y="9329"/>
                    <a:pt x="480" y="9848"/>
                    <a:pt x="999" y="9968"/>
                  </a:cubicBezTo>
                  <a:lnTo>
                    <a:pt x="1399" y="10088"/>
                  </a:lnTo>
                  <a:cubicBezTo>
                    <a:pt x="1308" y="10062"/>
                    <a:pt x="1218" y="10050"/>
                    <a:pt x="1129" y="10050"/>
                  </a:cubicBezTo>
                  <a:cubicBezTo>
                    <a:pt x="669" y="10050"/>
                    <a:pt x="254" y="10378"/>
                    <a:pt x="120" y="10847"/>
                  </a:cubicBezTo>
                  <a:cubicBezTo>
                    <a:pt x="0" y="11407"/>
                    <a:pt x="360" y="11966"/>
                    <a:pt x="919" y="12086"/>
                  </a:cubicBezTo>
                  <a:lnTo>
                    <a:pt x="3237" y="12686"/>
                  </a:lnTo>
                  <a:lnTo>
                    <a:pt x="5036" y="13165"/>
                  </a:lnTo>
                  <a:lnTo>
                    <a:pt x="8313" y="14005"/>
                  </a:lnTo>
                  <a:cubicBezTo>
                    <a:pt x="8361" y="14017"/>
                    <a:pt x="8409" y="14022"/>
                    <a:pt x="8456" y="14022"/>
                  </a:cubicBezTo>
                  <a:cubicBezTo>
                    <a:pt x="8723" y="14022"/>
                    <a:pt x="8965" y="13837"/>
                    <a:pt x="9033" y="13565"/>
                  </a:cubicBezTo>
                  <a:lnTo>
                    <a:pt x="10432" y="7970"/>
                  </a:lnTo>
                  <a:cubicBezTo>
                    <a:pt x="10512" y="7650"/>
                    <a:pt x="10512" y="7290"/>
                    <a:pt x="10432" y="6970"/>
                  </a:cubicBezTo>
                  <a:cubicBezTo>
                    <a:pt x="10032" y="5532"/>
                    <a:pt x="9312" y="4213"/>
                    <a:pt x="8393" y="3054"/>
                  </a:cubicBezTo>
                  <a:cubicBezTo>
                    <a:pt x="8313" y="2934"/>
                    <a:pt x="8273" y="2734"/>
                    <a:pt x="8313" y="2574"/>
                  </a:cubicBezTo>
                  <a:lnTo>
                    <a:pt x="8593" y="1495"/>
                  </a:lnTo>
                  <a:cubicBezTo>
                    <a:pt x="8753" y="855"/>
                    <a:pt x="8433" y="256"/>
                    <a:pt x="7834" y="56"/>
                  </a:cubicBezTo>
                  <a:cubicBezTo>
                    <a:pt x="7714" y="19"/>
                    <a:pt x="7593" y="1"/>
                    <a:pt x="7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7667237" y="4781164"/>
              <a:ext cx="111986" cy="175489"/>
            </a:xfrm>
            <a:custGeom>
              <a:rect b="b" l="l" r="r" t="t"/>
              <a:pathLst>
                <a:path extrusionOk="0" h="7956" w="5077">
                  <a:moveTo>
                    <a:pt x="2235" y="1"/>
                  </a:moveTo>
                  <a:cubicBezTo>
                    <a:pt x="1976" y="1"/>
                    <a:pt x="1745" y="156"/>
                    <a:pt x="1679" y="421"/>
                  </a:cubicBezTo>
                  <a:lnTo>
                    <a:pt x="80" y="6696"/>
                  </a:lnTo>
                  <a:cubicBezTo>
                    <a:pt x="0" y="7016"/>
                    <a:pt x="200" y="7295"/>
                    <a:pt x="480" y="7375"/>
                  </a:cubicBezTo>
                  <a:lnTo>
                    <a:pt x="2678" y="7935"/>
                  </a:lnTo>
                  <a:cubicBezTo>
                    <a:pt x="2733" y="7949"/>
                    <a:pt x="2788" y="7955"/>
                    <a:pt x="2842" y="7955"/>
                  </a:cubicBezTo>
                  <a:cubicBezTo>
                    <a:pt x="3101" y="7955"/>
                    <a:pt x="3331" y="7800"/>
                    <a:pt x="3398" y="7535"/>
                  </a:cubicBezTo>
                  <a:lnTo>
                    <a:pt x="4996" y="1260"/>
                  </a:lnTo>
                  <a:cubicBezTo>
                    <a:pt x="5076" y="941"/>
                    <a:pt x="4876" y="661"/>
                    <a:pt x="4597" y="581"/>
                  </a:cubicBezTo>
                  <a:lnTo>
                    <a:pt x="2398" y="21"/>
                  </a:lnTo>
                  <a:cubicBezTo>
                    <a:pt x="2344" y="8"/>
                    <a:pt x="2289" y="1"/>
                    <a:pt x="2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51"/>
          <p:cNvGrpSpPr/>
          <p:nvPr/>
        </p:nvGrpSpPr>
        <p:grpSpPr>
          <a:xfrm>
            <a:off x="4919336" y="1039241"/>
            <a:ext cx="4267773" cy="4371863"/>
            <a:chOff x="4919336" y="1039241"/>
            <a:chExt cx="4267773" cy="4371863"/>
          </a:xfrm>
        </p:grpSpPr>
        <p:sp>
          <p:nvSpPr>
            <p:cNvPr id="1103" name="Google Shape;1103;p51"/>
            <p:cNvSpPr/>
            <p:nvPr/>
          </p:nvSpPr>
          <p:spPr>
            <a:xfrm>
              <a:off x="7238792" y="3831478"/>
              <a:ext cx="432878" cy="216693"/>
            </a:xfrm>
            <a:custGeom>
              <a:rect b="b" l="l" r="r" t="t"/>
              <a:pathLst>
                <a:path extrusionOk="0" h="9824" w="19625">
                  <a:moveTo>
                    <a:pt x="2270" y="0"/>
                  </a:moveTo>
                  <a:cubicBezTo>
                    <a:pt x="2168" y="0"/>
                    <a:pt x="2065" y="10"/>
                    <a:pt x="1959" y="31"/>
                  </a:cubicBezTo>
                  <a:cubicBezTo>
                    <a:pt x="959" y="191"/>
                    <a:pt x="360" y="1230"/>
                    <a:pt x="240" y="2229"/>
                  </a:cubicBezTo>
                  <a:cubicBezTo>
                    <a:pt x="0" y="4108"/>
                    <a:pt x="999" y="5986"/>
                    <a:pt x="2438" y="7225"/>
                  </a:cubicBezTo>
                  <a:cubicBezTo>
                    <a:pt x="3957" y="8384"/>
                    <a:pt x="5716" y="9144"/>
                    <a:pt x="7594" y="9503"/>
                  </a:cubicBezTo>
                  <a:cubicBezTo>
                    <a:pt x="8433" y="9703"/>
                    <a:pt x="9353" y="9823"/>
                    <a:pt x="10232" y="9823"/>
                  </a:cubicBezTo>
                  <a:cubicBezTo>
                    <a:pt x="11951" y="9823"/>
                    <a:pt x="14029" y="9384"/>
                    <a:pt x="15428" y="8304"/>
                  </a:cubicBezTo>
                  <a:cubicBezTo>
                    <a:pt x="16747" y="7305"/>
                    <a:pt x="18265" y="6146"/>
                    <a:pt x="19265" y="4827"/>
                  </a:cubicBezTo>
                  <a:cubicBezTo>
                    <a:pt x="19504" y="4548"/>
                    <a:pt x="19624" y="4188"/>
                    <a:pt x="19584" y="3828"/>
                  </a:cubicBezTo>
                  <a:cubicBezTo>
                    <a:pt x="19464" y="3548"/>
                    <a:pt x="19265" y="3348"/>
                    <a:pt x="18985" y="3309"/>
                  </a:cubicBezTo>
                  <a:cubicBezTo>
                    <a:pt x="18845" y="3289"/>
                    <a:pt x="18705" y="3279"/>
                    <a:pt x="18570" y="3279"/>
                  </a:cubicBezTo>
                  <a:cubicBezTo>
                    <a:pt x="18435" y="3279"/>
                    <a:pt x="18305" y="3289"/>
                    <a:pt x="18185" y="3309"/>
                  </a:cubicBezTo>
                  <a:cubicBezTo>
                    <a:pt x="16747" y="3508"/>
                    <a:pt x="15348" y="3948"/>
                    <a:pt x="13909" y="4148"/>
                  </a:cubicBezTo>
                  <a:cubicBezTo>
                    <a:pt x="13639" y="4168"/>
                    <a:pt x="13369" y="4178"/>
                    <a:pt x="13100" y="4178"/>
                  </a:cubicBezTo>
                  <a:cubicBezTo>
                    <a:pt x="12293" y="4178"/>
                    <a:pt x="11491" y="4088"/>
                    <a:pt x="10712" y="3908"/>
                  </a:cubicBezTo>
                  <a:cubicBezTo>
                    <a:pt x="8633" y="3588"/>
                    <a:pt x="6595" y="3269"/>
                    <a:pt x="4996" y="1790"/>
                  </a:cubicBezTo>
                  <a:cubicBezTo>
                    <a:pt x="4158" y="1061"/>
                    <a:pt x="3320" y="0"/>
                    <a:pt x="2270"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a:off x="6625197" y="1039241"/>
              <a:ext cx="565113" cy="530505"/>
            </a:xfrm>
            <a:custGeom>
              <a:rect b="b" l="l" r="r" t="t"/>
              <a:pathLst>
                <a:path extrusionOk="0" h="24051" w="25620">
                  <a:moveTo>
                    <a:pt x="2788" y="1"/>
                  </a:moveTo>
                  <a:cubicBezTo>
                    <a:pt x="2615" y="1"/>
                    <a:pt x="2433" y="26"/>
                    <a:pt x="2239" y="83"/>
                  </a:cubicBezTo>
                  <a:cubicBezTo>
                    <a:pt x="1520" y="403"/>
                    <a:pt x="960" y="962"/>
                    <a:pt x="720" y="1682"/>
                  </a:cubicBezTo>
                  <a:cubicBezTo>
                    <a:pt x="440" y="2241"/>
                    <a:pt x="241" y="2801"/>
                    <a:pt x="161" y="3400"/>
                  </a:cubicBezTo>
                  <a:cubicBezTo>
                    <a:pt x="1" y="4519"/>
                    <a:pt x="361" y="5678"/>
                    <a:pt x="1120" y="6558"/>
                  </a:cubicBezTo>
                  <a:cubicBezTo>
                    <a:pt x="2572" y="8204"/>
                    <a:pt x="4822" y="8324"/>
                    <a:pt x="7132" y="8324"/>
                  </a:cubicBezTo>
                  <a:cubicBezTo>
                    <a:pt x="7526" y="8324"/>
                    <a:pt x="7921" y="8320"/>
                    <a:pt x="8314" y="8320"/>
                  </a:cubicBezTo>
                  <a:cubicBezTo>
                    <a:pt x="9871" y="8320"/>
                    <a:pt x="11399" y="8375"/>
                    <a:pt x="12671" y="8916"/>
                  </a:cubicBezTo>
                  <a:cubicBezTo>
                    <a:pt x="15948" y="10354"/>
                    <a:pt x="17547" y="13912"/>
                    <a:pt x="18865" y="16989"/>
                  </a:cubicBezTo>
                  <a:cubicBezTo>
                    <a:pt x="19619" y="18700"/>
                    <a:pt x="21425" y="24050"/>
                    <a:pt x="22970" y="24050"/>
                  </a:cubicBezTo>
                  <a:cubicBezTo>
                    <a:pt x="23555" y="24050"/>
                    <a:pt x="24102" y="23284"/>
                    <a:pt x="24541" y="21266"/>
                  </a:cubicBezTo>
                  <a:cubicBezTo>
                    <a:pt x="25580" y="16549"/>
                    <a:pt x="25620" y="11673"/>
                    <a:pt x="24781" y="6917"/>
                  </a:cubicBezTo>
                  <a:cubicBezTo>
                    <a:pt x="23941" y="2401"/>
                    <a:pt x="19665" y="722"/>
                    <a:pt x="15508" y="522"/>
                  </a:cubicBezTo>
                  <a:cubicBezTo>
                    <a:pt x="15017" y="487"/>
                    <a:pt x="14524" y="470"/>
                    <a:pt x="14030" y="470"/>
                  </a:cubicBezTo>
                  <a:cubicBezTo>
                    <a:pt x="12274" y="470"/>
                    <a:pt x="10509" y="694"/>
                    <a:pt x="8794" y="1162"/>
                  </a:cubicBezTo>
                  <a:cubicBezTo>
                    <a:pt x="7962" y="1418"/>
                    <a:pt x="7387" y="1853"/>
                    <a:pt x="6617" y="1853"/>
                  </a:cubicBezTo>
                  <a:cubicBezTo>
                    <a:pt x="6424" y="1853"/>
                    <a:pt x="6220" y="1825"/>
                    <a:pt x="5996" y="1761"/>
                  </a:cubicBezTo>
                  <a:cubicBezTo>
                    <a:pt x="4833" y="1409"/>
                    <a:pt x="4074" y="1"/>
                    <a:pt x="27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a:off x="5961376" y="2035689"/>
              <a:ext cx="1962412" cy="2584654"/>
            </a:xfrm>
            <a:custGeom>
              <a:rect b="b" l="l" r="r" t="t"/>
              <a:pathLst>
                <a:path extrusionOk="0" h="117178" w="88968">
                  <a:moveTo>
                    <a:pt x="33687" y="1"/>
                  </a:moveTo>
                  <a:cubicBezTo>
                    <a:pt x="15774" y="1"/>
                    <a:pt x="12481" y="15760"/>
                    <a:pt x="9632" y="30926"/>
                  </a:cubicBezTo>
                  <a:cubicBezTo>
                    <a:pt x="8513" y="36881"/>
                    <a:pt x="7594" y="42876"/>
                    <a:pt x="6915" y="48912"/>
                  </a:cubicBezTo>
                  <a:cubicBezTo>
                    <a:pt x="6275" y="54427"/>
                    <a:pt x="6475" y="59943"/>
                    <a:pt x="5476" y="65378"/>
                  </a:cubicBezTo>
                  <a:cubicBezTo>
                    <a:pt x="2598" y="80606"/>
                    <a:pt x="0" y="96153"/>
                    <a:pt x="80" y="111741"/>
                  </a:cubicBezTo>
                  <a:cubicBezTo>
                    <a:pt x="8873" y="116017"/>
                    <a:pt x="19105" y="116976"/>
                    <a:pt x="28737" y="117136"/>
                  </a:cubicBezTo>
                  <a:cubicBezTo>
                    <a:pt x="29997" y="117165"/>
                    <a:pt x="31257" y="117178"/>
                    <a:pt x="32515" y="117178"/>
                  </a:cubicBezTo>
                  <a:cubicBezTo>
                    <a:pt x="34809" y="117178"/>
                    <a:pt x="37097" y="117134"/>
                    <a:pt x="39368" y="117056"/>
                  </a:cubicBezTo>
                  <a:cubicBezTo>
                    <a:pt x="48361" y="116657"/>
                    <a:pt x="57274" y="115458"/>
                    <a:pt x="65787" y="112740"/>
                  </a:cubicBezTo>
                  <a:cubicBezTo>
                    <a:pt x="65427" y="108543"/>
                    <a:pt x="64588" y="104427"/>
                    <a:pt x="64028" y="100230"/>
                  </a:cubicBezTo>
                  <a:cubicBezTo>
                    <a:pt x="63549" y="96673"/>
                    <a:pt x="63509" y="92796"/>
                    <a:pt x="63309" y="89119"/>
                  </a:cubicBezTo>
                  <a:cubicBezTo>
                    <a:pt x="62989" y="83084"/>
                    <a:pt x="62829" y="74571"/>
                    <a:pt x="66226" y="69375"/>
                  </a:cubicBezTo>
                  <a:cubicBezTo>
                    <a:pt x="70183" y="63260"/>
                    <a:pt x="75179" y="57944"/>
                    <a:pt x="79336" y="51989"/>
                  </a:cubicBezTo>
                  <a:cubicBezTo>
                    <a:pt x="84811" y="44155"/>
                    <a:pt x="88968" y="34603"/>
                    <a:pt x="87010" y="24891"/>
                  </a:cubicBezTo>
                  <a:cubicBezTo>
                    <a:pt x="86050" y="20535"/>
                    <a:pt x="84372" y="16378"/>
                    <a:pt x="82054" y="12621"/>
                  </a:cubicBezTo>
                  <a:cubicBezTo>
                    <a:pt x="80855" y="10623"/>
                    <a:pt x="79496" y="8624"/>
                    <a:pt x="77457" y="7465"/>
                  </a:cubicBezTo>
                  <a:cubicBezTo>
                    <a:pt x="76138" y="6746"/>
                    <a:pt x="74740" y="6266"/>
                    <a:pt x="73261" y="5986"/>
                  </a:cubicBezTo>
                  <a:cubicBezTo>
                    <a:pt x="61031" y="3109"/>
                    <a:pt x="48241" y="950"/>
                    <a:pt x="35811" y="71"/>
                  </a:cubicBezTo>
                  <a:cubicBezTo>
                    <a:pt x="35081" y="24"/>
                    <a:pt x="34373" y="1"/>
                    <a:pt x="336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a:off x="6477103" y="2035468"/>
              <a:ext cx="751124" cy="1236014"/>
            </a:xfrm>
            <a:custGeom>
              <a:rect b="b" l="l" r="r" t="t"/>
              <a:pathLst>
                <a:path extrusionOk="0" h="56036" w="34053">
                  <a:moveTo>
                    <a:pt x="13682" y="1"/>
                  </a:moveTo>
                  <a:cubicBezTo>
                    <a:pt x="13358" y="1"/>
                    <a:pt x="13034" y="24"/>
                    <a:pt x="12710" y="81"/>
                  </a:cubicBezTo>
                  <a:cubicBezTo>
                    <a:pt x="10192" y="521"/>
                    <a:pt x="8513" y="2799"/>
                    <a:pt x="7434" y="5077"/>
                  </a:cubicBezTo>
                  <a:cubicBezTo>
                    <a:pt x="6915" y="6316"/>
                    <a:pt x="6355" y="7555"/>
                    <a:pt x="5836" y="8794"/>
                  </a:cubicBezTo>
                  <a:cubicBezTo>
                    <a:pt x="3477" y="14430"/>
                    <a:pt x="1519" y="20385"/>
                    <a:pt x="720" y="26380"/>
                  </a:cubicBezTo>
                  <a:cubicBezTo>
                    <a:pt x="0" y="31736"/>
                    <a:pt x="40" y="37131"/>
                    <a:pt x="240" y="42487"/>
                  </a:cubicBezTo>
                  <a:cubicBezTo>
                    <a:pt x="440" y="47043"/>
                    <a:pt x="400" y="51759"/>
                    <a:pt x="2238" y="56036"/>
                  </a:cubicBezTo>
                  <a:cubicBezTo>
                    <a:pt x="2798" y="54237"/>
                    <a:pt x="4397" y="52519"/>
                    <a:pt x="5156" y="50760"/>
                  </a:cubicBezTo>
                  <a:cubicBezTo>
                    <a:pt x="6275" y="48282"/>
                    <a:pt x="7594" y="45924"/>
                    <a:pt x="9073" y="43686"/>
                  </a:cubicBezTo>
                  <a:cubicBezTo>
                    <a:pt x="11871" y="39449"/>
                    <a:pt x="15148" y="35532"/>
                    <a:pt x="18345" y="31536"/>
                  </a:cubicBezTo>
                  <a:cubicBezTo>
                    <a:pt x="21703" y="27379"/>
                    <a:pt x="25060" y="23222"/>
                    <a:pt x="27698" y="18546"/>
                  </a:cubicBezTo>
                  <a:cubicBezTo>
                    <a:pt x="28977" y="16268"/>
                    <a:pt x="31455" y="13710"/>
                    <a:pt x="32054" y="11152"/>
                  </a:cubicBezTo>
                  <a:cubicBezTo>
                    <a:pt x="32534" y="9234"/>
                    <a:pt x="34053" y="5677"/>
                    <a:pt x="33013" y="3958"/>
                  </a:cubicBezTo>
                  <a:cubicBezTo>
                    <a:pt x="32374" y="2919"/>
                    <a:pt x="29336" y="2239"/>
                    <a:pt x="28217" y="1800"/>
                  </a:cubicBezTo>
                  <a:cubicBezTo>
                    <a:pt x="24860" y="521"/>
                    <a:pt x="21063" y="1160"/>
                    <a:pt x="17506" y="561"/>
                  </a:cubicBezTo>
                  <a:cubicBezTo>
                    <a:pt x="16231" y="370"/>
                    <a:pt x="14957" y="1"/>
                    <a:pt x="136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a:off x="6522938" y="2345795"/>
              <a:ext cx="272432" cy="934510"/>
            </a:xfrm>
            <a:custGeom>
              <a:rect b="b" l="l" r="r" t="t"/>
              <a:pathLst>
                <a:path extrusionOk="0" fill="none" h="42367" w="12351">
                  <a:moveTo>
                    <a:pt x="12351" y="1"/>
                  </a:moveTo>
                  <a:cubicBezTo>
                    <a:pt x="7115" y="13030"/>
                    <a:pt x="2878" y="28458"/>
                    <a:pt x="1" y="42366"/>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1"/>
            <p:cNvSpPr/>
            <p:nvPr/>
          </p:nvSpPr>
          <p:spPr>
            <a:xfrm>
              <a:off x="6626961" y="1106164"/>
              <a:ext cx="573054" cy="1239654"/>
            </a:xfrm>
            <a:custGeom>
              <a:rect b="b" l="l" r="r" t="t"/>
              <a:pathLst>
                <a:path extrusionOk="0" h="56201" w="25980">
                  <a:moveTo>
                    <a:pt x="13338" y="0"/>
                  </a:moveTo>
                  <a:cubicBezTo>
                    <a:pt x="9159" y="0"/>
                    <a:pt x="4821" y="2459"/>
                    <a:pt x="2798" y="5962"/>
                  </a:cubicBezTo>
                  <a:cubicBezTo>
                    <a:pt x="1440" y="8320"/>
                    <a:pt x="800" y="10958"/>
                    <a:pt x="440" y="13635"/>
                  </a:cubicBezTo>
                  <a:cubicBezTo>
                    <a:pt x="400" y="14075"/>
                    <a:pt x="320" y="14515"/>
                    <a:pt x="281" y="14954"/>
                  </a:cubicBezTo>
                  <a:cubicBezTo>
                    <a:pt x="1" y="17872"/>
                    <a:pt x="440" y="20830"/>
                    <a:pt x="1599" y="23547"/>
                  </a:cubicBezTo>
                  <a:cubicBezTo>
                    <a:pt x="2199" y="24946"/>
                    <a:pt x="2878" y="26425"/>
                    <a:pt x="4077" y="27384"/>
                  </a:cubicBezTo>
                  <a:cubicBezTo>
                    <a:pt x="4557" y="27744"/>
                    <a:pt x="5796" y="28264"/>
                    <a:pt x="6076" y="28743"/>
                  </a:cubicBezTo>
                  <a:cubicBezTo>
                    <a:pt x="6236" y="29143"/>
                    <a:pt x="6316" y="29582"/>
                    <a:pt x="6276" y="30062"/>
                  </a:cubicBezTo>
                  <a:cubicBezTo>
                    <a:pt x="6036" y="34458"/>
                    <a:pt x="5476" y="39175"/>
                    <a:pt x="3078" y="42772"/>
                  </a:cubicBezTo>
                  <a:cubicBezTo>
                    <a:pt x="2599" y="43491"/>
                    <a:pt x="2479" y="44570"/>
                    <a:pt x="1919" y="45450"/>
                  </a:cubicBezTo>
                  <a:cubicBezTo>
                    <a:pt x="3838" y="49047"/>
                    <a:pt x="5876" y="52564"/>
                    <a:pt x="7635" y="56201"/>
                  </a:cubicBezTo>
                  <a:cubicBezTo>
                    <a:pt x="10033" y="54802"/>
                    <a:pt x="12591" y="53643"/>
                    <a:pt x="15029" y="52484"/>
                  </a:cubicBezTo>
                  <a:cubicBezTo>
                    <a:pt x="17267" y="51445"/>
                    <a:pt x="19465" y="50326"/>
                    <a:pt x="21663" y="49167"/>
                  </a:cubicBezTo>
                  <a:cubicBezTo>
                    <a:pt x="23102" y="48407"/>
                    <a:pt x="24581" y="47608"/>
                    <a:pt x="25980" y="46729"/>
                  </a:cubicBezTo>
                  <a:cubicBezTo>
                    <a:pt x="25580" y="44530"/>
                    <a:pt x="24861" y="42132"/>
                    <a:pt x="24661" y="40574"/>
                  </a:cubicBezTo>
                  <a:cubicBezTo>
                    <a:pt x="23821" y="33499"/>
                    <a:pt x="23302" y="26425"/>
                    <a:pt x="23062" y="19311"/>
                  </a:cubicBezTo>
                  <a:cubicBezTo>
                    <a:pt x="22822" y="12636"/>
                    <a:pt x="23981" y="1365"/>
                    <a:pt x="14669" y="86"/>
                  </a:cubicBezTo>
                  <a:cubicBezTo>
                    <a:pt x="14229" y="28"/>
                    <a:pt x="13784" y="0"/>
                    <a:pt x="13338"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7326074" y="2180761"/>
              <a:ext cx="1800201" cy="1537474"/>
            </a:xfrm>
            <a:custGeom>
              <a:rect b="b" l="l" r="r" t="t"/>
              <a:pathLst>
                <a:path extrusionOk="0" h="69703" w="81614">
                  <a:moveTo>
                    <a:pt x="14448" y="0"/>
                  </a:moveTo>
                  <a:cubicBezTo>
                    <a:pt x="10445" y="0"/>
                    <a:pt x="6762" y="1673"/>
                    <a:pt x="4077" y="5245"/>
                  </a:cubicBezTo>
                  <a:cubicBezTo>
                    <a:pt x="0" y="10760"/>
                    <a:pt x="160" y="17235"/>
                    <a:pt x="2798" y="23470"/>
                  </a:cubicBezTo>
                  <a:cubicBezTo>
                    <a:pt x="4916" y="28426"/>
                    <a:pt x="8393" y="32662"/>
                    <a:pt x="12110" y="36539"/>
                  </a:cubicBezTo>
                  <a:cubicBezTo>
                    <a:pt x="20343" y="45012"/>
                    <a:pt x="29976" y="52007"/>
                    <a:pt x="40008" y="58322"/>
                  </a:cubicBezTo>
                  <a:cubicBezTo>
                    <a:pt x="46802" y="62558"/>
                    <a:pt x="53916" y="66555"/>
                    <a:pt x="61590" y="68873"/>
                  </a:cubicBezTo>
                  <a:cubicBezTo>
                    <a:pt x="63373" y="69403"/>
                    <a:pt x="65441" y="69703"/>
                    <a:pt x="67554" y="69703"/>
                  </a:cubicBezTo>
                  <a:cubicBezTo>
                    <a:pt x="71978" y="69703"/>
                    <a:pt x="76605" y="68389"/>
                    <a:pt x="79256" y="65116"/>
                  </a:cubicBezTo>
                  <a:cubicBezTo>
                    <a:pt x="80615" y="63397"/>
                    <a:pt x="81414" y="61319"/>
                    <a:pt x="81534" y="59161"/>
                  </a:cubicBezTo>
                  <a:cubicBezTo>
                    <a:pt x="81614" y="57842"/>
                    <a:pt x="81454" y="56523"/>
                    <a:pt x="81054" y="55324"/>
                  </a:cubicBezTo>
                  <a:cubicBezTo>
                    <a:pt x="78256" y="47091"/>
                    <a:pt x="72181" y="39497"/>
                    <a:pt x="66026" y="33542"/>
                  </a:cubicBezTo>
                  <a:cubicBezTo>
                    <a:pt x="52397" y="20312"/>
                    <a:pt x="37849" y="7163"/>
                    <a:pt x="19904" y="968"/>
                  </a:cubicBezTo>
                  <a:cubicBezTo>
                    <a:pt x="18062" y="329"/>
                    <a:pt x="16223" y="0"/>
                    <a:pt x="144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6662231" y="1076254"/>
              <a:ext cx="505161" cy="324003"/>
            </a:xfrm>
            <a:custGeom>
              <a:rect b="b" l="l" r="r" t="t"/>
              <a:pathLst>
                <a:path extrusionOk="0" h="14689" w="22902">
                  <a:moveTo>
                    <a:pt x="15476" y="1"/>
                  </a:moveTo>
                  <a:cubicBezTo>
                    <a:pt x="12665" y="1"/>
                    <a:pt x="9509" y="880"/>
                    <a:pt x="6915" y="1402"/>
                  </a:cubicBezTo>
                  <a:cubicBezTo>
                    <a:pt x="5436" y="1642"/>
                    <a:pt x="4037" y="2122"/>
                    <a:pt x="2718" y="2801"/>
                  </a:cubicBezTo>
                  <a:cubicBezTo>
                    <a:pt x="2119" y="3161"/>
                    <a:pt x="1599" y="3601"/>
                    <a:pt x="1159" y="4160"/>
                  </a:cubicBezTo>
                  <a:cubicBezTo>
                    <a:pt x="840" y="4560"/>
                    <a:pt x="0" y="5119"/>
                    <a:pt x="120" y="5759"/>
                  </a:cubicBezTo>
                  <a:cubicBezTo>
                    <a:pt x="240" y="6358"/>
                    <a:pt x="1080" y="6478"/>
                    <a:pt x="1679" y="6478"/>
                  </a:cubicBezTo>
                  <a:cubicBezTo>
                    <a:pt x="4557" y="6358"/>
                    <a:pt x="7434" y="6079"/>
                    <a:pt x="10232" y="5559"/>
                  </a:cubicBezTo>
                  <a:cubicBezTo>
                    <a:pt x="11233" y="5397"/>
                    <a:pt x="12234" y="5198"/>
                    <a:pt x="13223" y="5198"/>
                  </a:cubicBezTo>
                  <a:cubicBezTo>
                    <a:pt x="13695" y="5198"/>
                    <a:pt x="14164" y="5243"/>
                    <a:pt x="14629" y="5359"/>
                  </a:cubicBezTo>
                  <a:cubicBezTo>
                    <a:pt x="16947" y="5959"/>
                    <a:pt x="16467" y="8157"/>
                    <a:pt x="16787" y="10035"/>
                  </a:cubicBezTo>
                  <a:cubicBezTo>
                    <a:pt x="16867" y="11154"/>
                    <a:pt x="17226" y="12234"/>
                    <a:pt x="17786" y="13233"/>
                  </a:cubicBezTo>
                  <a:cubicBezTo>
                    <a:pt x="18226" y="13992"/>
                    <a:pt x="18985" y="14512"/>
                    <a:pt x="19864" y="14672"/>
                  </a:cubicBezTo>
                  <a:cubicBezTo>
                    <a:pt x="19935" y="14683"/>
                    <a:pt x="20008" y="14688"/>
                    <a:pt x="20083" y="14688"/>
                  </a:cubicBezTo>
                  <a:cubicBezTo>
                    <a:pt x="20265" y="14688"/>
                    <a:pt x="20454" y="14660"/>
                    <a:pt x="20624" y="14632"/>
                  </a:cubicBezTo>
                  <a:cubicBezTo>
                    <a:pt x="22023" y="14312"/>
                    <a:pt x="22702" y="12673"/>
                    <a:pt x="22782" y="11234"/>
                  </a:cubicBezTo>
                  <a:cubicBezTo>
                    <a:pt x="22902" y="8916"/>
                    <a:pt x="22902" y="6718"/>
                    <a:pt x="22182" y="4480"/>
                  </a:cubicBezTo>
                  <a:cubicBezTo>
                    <a:pt x="21070" y="997"/>
                    <a:pt x="18469" y="1"/>
                    <a:pt x="15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7006042" y="1317717"/>
              <a:ext cx="147256" cy="160645"/>
            </a:xfrm>
            <a:custGeom>
              <a:rect b="b" l="l" r="r" t="t"/>
              <a:pathLst>
                <a:path extrusionOk="0" h="7283" w="6676">
                  <a:moveTo>
                    <a:pt x="3100" y="1"/>
                  </a:moveTo>
                  <a:cubicBezTo>
                    <a:pt x="3053" y="1"/>
                    <a:pt x="3005" y="3"/>
                    <a:pt x="2958" y="8"/>
                  </a:cubicBezTo>
                  <a:cubicBezTo>
                    <a:pt x="1320" y="168"/>
                    <a:pt x="1" y="3165"/>
                    <a:pt x="281" y="4604"/>
                  </a:cubicBezTo>
                  <a:cubicBezTo>
                    <a:pt x="634" y="6175"/>
                    <a:pt x="2068" y="7283"/>
                    <a:pt x="3673" y="7283"/>
                  </a:cubicBezTo>
                  <a:cubicBezTo>
                    <a:pt x="3701" y="7283"/>
                    <a:pt x="3729" y="7282"/>
                    <a:pt x="3758" y="7282"/>
                  </a:cubicBezTo>
                  <a:cubicBezTo>
                    <a:pt x="5396" y="7082"/>
                    <a:pt x="6675" y="5723"/>
                    <a:pt x="6675" y="4044"/>
                  </a:cubicBezTo>
                  <a:cubicBezTo>
                    <a:pt x="6637" y="2646"/>
                    <a:pt x="4747" y="1"/>
                    <a:pt x="3100" y="1"/>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1"/>
            <p:cNvSpPr/>
            <p:nvPr/>
          </p:nvSpPr>
          <p:spPr>
            <a:xfrm>
              <a:off x="7068641" y="1380713"/>
              <a:ext cx="33527" cy="47380"/>
            </a:xfrm>
            <a:custGeom>
              <a:rect b="b" l="l" r="r" t="t"/>
              <a:pathLst>
                <a:path extrusionOk="0" h="2148" w="1520">
                  <a:moveTo>
                    <a:pt x="559" y="1"/>
                  </a:moveTo>
                  <a:cubicBezTo>
                    <a:pt x="313" y="1"/>
                    <a:pt x="86" y="108"/>
                    <a:pt x="0" y="349"/>
                  </a:cubicBezTo>
                  <a:lnTo>
                    <a:pt x="1000" y="2148"/>
                  </a:lnTo>
                  <a:cubicBezTo>
                    <a:pt x="1359" y="1708"/>
                    <a:pt x="1519" y="1068"/>
                    <a:pt x="1359" y="509"/>
                  </a:cubicBezTo>
                  <a:cubicBezTo>
                    <a:pt x="1245" y="190"/>
                    <a:pt x="885" y="1"/>
                    <a:pt x="559" y="1"/>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1"/>
            <p:cNvSpPr/>
            <p:nvPr/>
          </p:nvSpPr>
          <p:spPr>
            <a:xfrm>
              <a:off x="6756549" y="1709304"/>
              <a:ext cx="134904" cy="153410"/>
            </a:xfrm>
            <a:custGeom>
              <a:rect b="b" l="l" r="r" t="t"/>
              <a:pathLst>
                <a:path extrusionOk="0" h="6955" w="6116">
                  <a:moveTo>
                    <a:pt x="6116" y="0"/>
                  </a:moveTo>
                  <a:lnTo>
                    <a:pt x="6116" y="0"/>
                  </a:lnTo>
                  <a:cubicBezTo>
                    <a:pt x="4551" y="870"/>
                    <a:pt x="2834" y="1740"/>
                    <a:pt x="1124" y="1740"/>
                  </a:cubicBezTo>
                  <a:cubicBezTo>
                    <a:pt x="869" y="1740"/>
                    <a:pt x="615" y="1720"/>
                    <a:pt x="361" y="1679"/>
                  </a:cubicBezTo>
                  <a:lnTo>
                    <a:pt x="361" y="1679"/>
                  </a:lnTo>
                  <a:cubicBezTo>
                    <a:pt x="401" y="3437"/>
                    <a:pt x="281" y="5196"/>
                    <a:pt x="1" y="6955"/>
                  </a:cubicBezTo>
                  <a:cubicBezTo>
                    <a:pt x="2119" y="4676"/>
                    <a:pt x="4158" y="2358"/>
                    <a:pt x="6116" y="0"/>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6522056" y="3546517"/>
              <a:ext cx="90833" cy="90833"/>
            </a:xfrm>
            <a:custGeom>
              <a:rect b="b" l="l" r="r" t="t"/>
              <a:pathLst>
                <a:path extrusionOk="0" h="4118" w="4118">
                  <a:moveTo>
                    <a:pt x="2039" y="1"/>
                  </a:moveTo>
                  <a:cubicBezTo>
                    <a:pt x="920" y="1"/>
                    <a:pt x="1" y="920"/>
                    <a:pt x="1" y="2039"/>
                  </a:cubicBezTo>
                  <a:cubicBezTo>
                    <a:pt x="1" y="3198"/>
                    <a:pt x="920" y="4117"/>
                    <a:pt x="2039" y="4117"/>
                  </a:cubicBezTo>
                  <a:cubicBezTo>
                    <a:pt x="3198" y="4117"/>
                    <a:pt x="4117" y="3198"/>
                    <a:pt x="4117" y="2039"/>
                  </a:cubicBezTo>
                  <a:cubicBezTo>
                    <a:pt x="4117" y="920"/>
                    <a:pt x="3198"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6481514" y="3734293"/>
              <a:ext cx="90811" cy="90833"/>
            </a:xfrm>
            <a:custGeom>
              <a:rect b="b" l="l" r="r" t="t"/>
              <a:pathLst>
                <a:path extrusionOk="0" h="4118" w="4117">
                  <a:moveTo>
                    <a:pt x="2078" y="1"/>
                  </a:moveTo>
                  <a:cubicBezTo>
                    <a:pt x="919" y="1"/>
                    <a:pt x="0" y="920"/>
                    <a:pt x="0" y="2039"/>
                  </a:cubicBezTo>
                  <a:cubicBezTo>
                    <a:pt x="0" y="3198"/>
                    <a:pt x="919" y="4117"/>
                    <a:pt x="2078" y="4117"/>
                  </a:cubicBezTo>
                  <a:cubicBezTo>
                    <a:pt x="3197" y="4117"/>
                    <a:pt x="4117" y="3198"/>
                    <a:pt x="4117" y="2039"/>
                  </a:cubicBezTo>
                  <a:cubicBezTo>
                    <a:pt x="4117" y="920"/>
                    <a:pt x="3197" y="1"/>
                    <a:pt x="2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a:off x="7379850" y="2173901"/>
              <a:ext cx="235398" cy="752006"/>
            </a:xfrm>
            <a:custGeom>
              <a:rect b="b" l="l" r="r" t="t"/>
              <a:pathLst>
                <a:path extrusionOk="0" fill="none" h="34093" w="10672">
                  <a:moveTo>
                    <a:pt x="10671" y="400"/>
                  </a:moveTo>
                  <a:cubicBezTo>
                    <a:pt x="2918" y="0"/>
                    <a:pt x="839" y="7834"/>
                    <a:pt x="440" y="14069"/>
                  </a:cubicBezTo>
                  <a:cubicBezTo>
                    <a:pt x="0" y="20983"/>
                    <a:pt x="1799" y="27977"/>
                    <a:pt x="4996" y="34093"/>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1"/>
            <p:cNvSpPr/>
            <p:nvPr/>
          </p:nvSpPr>
          <p:spPr>
            <a:xfrm>
              <a:off x="4919336" y="1526690"/>
              <a:ext cx="694723" cy="1019718"/>
            </a:xfrm>
            <a:custGeom>
              <a:rect b="b" l="l" r="r" t="t"/>
              <a:pathLst>
                <a:path extrusionOk="0" h="46230" w="31496">
                  <a:moveTo>
                    <a:pt x="6925" y="0"/>
                  </a:moveTo>
                  <a:cubicBezTo>
                    <a:pt x="6764" y="0"/>
                    <a:pt x="6588" y="50"/>
                    <a:pt x="6395" y="166"/>
                  </a:cubicBezTo>
                  <a:cubicBezTo>
                    <a:pt x="5916" y="526"/>
                    <a:pt x="5596" y="1005"/>
                    <a:pt x="5436" y="1525"/>
                  </a:cubicBezTo>
                  <a:cubicBezTo>
                    <a:pt x="4637" y="3563"/>
                    <a:pt x="4037" y="5641"/>
                    <a:pt x="3638" y="7760"/>
                  </a:cubicBezTo>
                  <a:cubicBezTo>
                    <a:pt x="3549" y="6893"/>
                    <a:pt x="2842" y="6421"/>
                    <a:pt x="2135" y="6421"/>
                  </a:cubicBezTo>
                  <a:cubicBezTo>
                    <a:pt x="1571" y="6421"/>
                    <a:pt x="1008" y="6721"/>
                    <a:pt x="760" y="7360"/>
                  </a:cubicBezTo>
                  <a:cubicBezTo>
                    <a:pt x="1" y="9238"/>
                    <a:pt x="840" y="11956"/>
                    <a:pt x="1240" y="13875"/>
                  </a:cubicBezTo>
                  <a:cubicBezTo>
                    <a:pt x="2519" y="19790"/>
                    <a:pt x="5036" y="25385"/>
                    <a:pt x="8674" y="30261"/>
                  </a:cubicBezTo>
                  <a:cubicBezTo>
                    <a:pt x="9713" y="31620"/>
                    <a:pt x="10352" y="32460"/>
                    <a:pt x="10672" y="34138"/>
                  </a:cubicBezTo>
                  <a:cubicBezTo>
                    <a:pt x="11072" y="36177"/>
                    <a:pt x="11152" y="38255"/>
                    <a:pt x="11591" y="40293"/>
                  </a:cubicBezTo>
                  <a:cubicBezTo>
                    <a:pt x="12151" y="42891"/>
                    <a:pt x="13669" y="45569"/>
                    <a:pt x="16227" y="46129"/>
                  </a:cubicBezTo>
                  <a:cubicBezTo>
                    <a:pt x="16544" y="46197"/>
                    <a:pt x="16855" y="46229"/>
                    <a:pt x="17161" y="46229"/>
                  </a:cubicBezTo>
                  <a:cubicBezTo>
                    <a:pt x="19713" y="46229"/>
                    <a:pt x="21841" y="43977"/>
                    <a:pt x="22662" y="41692"/>
                  </a:cubicBezTo>
                  <a:cubicBezTo>
                    <a:pt x="22902" y="41133"/>
                    <a:pt x="23102" y="40573"/>
                    <a:pt x="23302" y="40014"/>
                  </a:cubicBezTo>
                  <a:cubicBezTo>
                    <a:pt x="23422" y="39214"/>
                    <a:pt x="23422" y="38375"/>
                    <a:pt x="23382" y="37536"/>
                  </a:cubicBezTo>
                  <a:cubicBezTo>
                    <a:pt x="23382" y="36616"/>
                    <a:pt x="23422" y="35697"/>
                    <a:pt x="23541" y="34818"/>
                  </a:cubicBezTo>
                  <a:cubicBezTo>
                    <a:pt x="23661" y="34258"/>
                    <a:pt x="23861" y="33659"/>
                    <a:pt x="24061" y="33139"/>
                  </a:cubicBezTo>
                  <a:cubicBezTo>
                    <a:pt x="24541" y="31580"/>
                    <a:pt x="24421" y="29782"/>
                    <a:pt x="24581" y="28183"/>
                  </a:cubicBezTo>
                  <a:cubicBezTo>
                    <a:pt x="24740" y="26345"/>
                    <a:pt x="25060" y="24426"/>
                    <a:pt x="26139" y="22867"/>
                  </a:cubicBezTo>
                  <a:cubicBezTo>
                    <a:pt x="26739" y="22068"/>
                    <a:pt x="27418" y="21309"/>
                    <a:pt x="28258" y="20709"/>
                  </a:cubicBezTo>
                  <a:cubicBezTo>
                    <a:pt x="28977" y="20110"/>
                    <a:pt x="29736" y="19830"/>
                    <a:pt x="30496" y="19270"/>
                  </a:cubicBezTo>
                  <a:cubicBezTo>
                    <a:pt x="30975" y="18991"/>
                    <a:pt x="31335" y="18511"/>
                    <a:pt x="31455" y="17951"/>
                  </a:cubicBezTo>
                  <a:cubicBezTo>
                    <a:pt x="31495" y="17232"/>
                    <a:pt x="31095" y="16513"/>
                    <a:pt x="30456" y="16153"/>
                  </a:cubicBezTo>
                  <a:cubicBezTo>
                    <a:pt x="30376" y="16073"/>
                    <a:pt x="30256" y="16033"/>
                    <a:pt x="30136" y="15953"/>
                  </a:cubicBezTo>
                  <a:cubicBezTo>
                    <a:pt x="29583" y="15698"/>
                    <a:pt x="28984" y="15567"/>
                    <a:pt x="28388" y="15567"/>
                  </a:cubicBezTo>
                  <a:cubicBezTo>
                    <a:pt x="27865" y="15567"/>
                    <a:pt x="27345" y="15668"/>
                    <a:pt x="26859" y="15873"/>
                  </a:cubicBezTo>
                  <a:cubicBezTo>
                    <a:pt x="25780" y="16273"/>
                    <a:pt x="24820" y="16832"/>
                    <a:pt x="23941" y="17592"/>
                  </a:cubicBezTo>
                  <a:cubicBezTo>
                    <a:pt x="22582" y="18631"/>
                    <a:pt x="21343" y="19830"/>
                    <a:pt x="20224" y="21149"/>
                  </a:cubicBezTo>
                  <a:cubicBezTo>
                    <a:pt x="19225" y="20270"/>
                    <a:pt x="18426" y="19190"/>
                    <a:pt x="17786" y="18031"/>
                  </a:cubicBezTo>
                  <a:cubicBezTo>
                    <a:pt x="16747" y="16353"/>
                    <a:pt x="15948" y="14434"/>
                    <a:pt x="15988" y="12436"/>
                  </a:cubicBezTo>
                  <a:cubicBezTo>
                    <a:pt x="15988" y="10997"/>
                    <a:pt x="16427" y="9598"/>
                    <a:pt x="16627" y="8199"/>
                  </a:cubicBezTo>
                  <a:cubicBezTo>
                    <a:pt x="16787" y="6960"/>
                    <a:pt x="16787" y="5721"/>
                    <a:pt x="16627" y="4482"/>
                  </a:cubicBezTo>
                  <a:cubicBezTo>
                    <a:pt x="16587" y="3963"/>
                    <a:pt x="16427" y="3483"/>
                    <a:pt x="16108" y="3123"/>
                  </a:cubicBezTo>
                  <a:cubicBezTo>
                    <a:pt x="15853" y="2854"/>
                    <a:pt x="15508" y="2736"/>
                    <a:pt x="15147" y="2736"/>
                  </a:cubicBezTo>
                  <a:cubicBezTo>
                    <a:pt x="14546" y="2736"/>
                    <a:pt x="13899" y="3063"/>
                    <a:pt x="13550" y="3563"/>
                  </a:cubicBezTo>
                  <a:cubicBezTo>
                    <a:pt x="13070" y="4243"/>
                    <a:pt x="13230" y="5921"/>
                    <a:pt x="12590" y="6281"/>
                  </a:cubicBezTo>
                  <a:cubicBezTo>
                    <a:pt x="12430" y="5162"/>
                    <a:pt x="12670" y="3963"/>
                    <a:pt x="12590" y="2844"/>
                  </a:cubicBezTo>
                  <a:cubicBezTo>
                    <a:pt x="12519" y="1812"/>
                    <a:pt x="11973" y="209"/>
                    <a:pt x="10753" y="209"/>
                  </a:cubicBezTo>
                  <a:cubicBezTo>
                    <a:pt x="10603" y="209"/>
                    <a:pt x="10443" y="233"/>
                    <a:pt x="10272" y="286"/>
                  </a:cubicBezTo>
                  <a:cubicBezTo>
                    <a:pt x="8833" y="765"/>
                    <a:pt x="9073" y="2644"/>
                    <a:pt x="8474" y="3683"/>
                  </a:cubicBezTo>
                  <a:cubicBezTo>
                    <a:pt x="8474" y="2964"/>
                    <a:pt x="8354" y="2244"/>
                    <a:pt x="8194" y="1525"/>
                  </a:cubicBezTo>
                  <a:cubicBezTo>
                    <a:pt x="8000" y="880"/>
                    <a:pt x="7599" y="0"/>
                    <a:pt x="6925"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5069217" y="1616729"/>
              <a:ext cx="37917" cy="351773"/>
            </a:xfrm>
            <a:custGeom>
              <a:rect b="b" l="l" r="r" t="t"/>
              <a:pathLst>
                <a:path extrusionOk="0" fill="none" h="15948" w="1719">
                  <a:moveTo>
                    <a:pt x="1719" y="1"/>
                  </a:moveTo>
                  <a:lnTo>
                    <a:pt x="959" y="3238"/>
                  </a:lnTo>
                  <a:cubicBezTo>
                    <a:pt x="480" y="5236"/>
                    <a:pt x="0" y="7235"/>
                    <a:pt x="80" y="9233"/>
                  </a:cubicBezTo>
                  <a:cubicBezTo>
                    <a:pt x="160" y="11551"/>
                    <a:pt x="919" y="13750"/>
                    <a:pt x="1679" y="15948"/>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5163535" y="1667858"/>
              <a:ext cx="31763" cy="273314"/>
            </a:xfrm>
            <a:custGeom>
              <a:rect b="b" l="l" r="r" t="t"/>
              <a:pathLst>
                <a:path extrusionOk="0" fill="none" h="12391" w="1440">
                  <a:moveTo>
                    <a:pt x="1439" y="1"/>
                  </a:moveTo>
                  <a:cubicBezTo>
                    <a:pt x="800" y="1999"/>
                    <a:pt x="360" y="4077"/>
                    <a:pt x="200" y="6196"/>
                  </a:cubicBezTo>
                  <a:cubicBezTo>
                    <a:pt x="1" y="8314"/>
                    <a:pt x="360" y="10432"/>
                    <a:pt x="1200" y="12391"/>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6795348" y="2122772"/>
              <a:ext cx="436408" cy="400255"/>
            </a:xfrm>
            <a:custGeom>
              <a:rect b="b" l="l" r="r" t="t"/>
              <a:pathLst>
                <a:path extrusionOk="0" h="18146" w="19785">
                  <a:moveTo>
                    <a:pt x="18585" y="0"/>
                  </a:moveTo>
                  <a:lnTo>
                    <a:pt x="1" y="10112"/>
                  </a:lnTo>
                  <a:lnTo>
                    <a:pt x="5436" y="18145"/>
                  </a:lnTo>
                  <a:lnTo>
                    <a:pt x="19784" y="1599"/>
                  </a:lnTo>
                  <a:lnTo>
                    <a:pt x="18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6631373" y="2025785"/>
              <a:ext cx="163998" cy="432878"/>
            </a:xfrm>
            <a:custGeom>
              <a:rect b="b" l="l" r="r" t="t"/>
              <a:pathLst>
                <a:path extrusionOk="0" h="19625" w="7435">
                  <a:moveTo>
                    <a:pt x="2878" y="1"/>
                  </a:moveTo>
                  <a:lnTo>
                    <a:pt x="1" y="1399"/>
                  </a:lnTo>
                  <a:lnTo>
                    <a:pt x="1" y="19625"/>
                  </a:lnTo>
                  <a:lnTo>
                    <a:pt x="7435" y="14509"/>
                  </a:lnTo>
                  <a:lnTo>
                    <a:pt x="2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5286968" y="2025785"/>
              <a:ext cx="1407908" cy="1896019"/>
            </a:xfrm>
            <a:custGeom>
              <a:rect b="b" l="l" r="r" t="t"/>
              <a:pathLst>
                <a:path extrusionOk="0" h="85958" w="63829">
                  <a:moveTo>
                    <a:pt x="63828" y="1"/>
                  </a:moveTo>
                  <a:lnTo>
                    <a:pt x="63828" y="1"/>
                  </a:lnTo>
                  <a:cubicBezTo>
                    <a:pt x="59792" y="400"/>
                    <a:pt x="55035" y="880"/>
                    <a:pt x="54516" y="960"/>
                  </a:cubicBezTo>
                  <a:cubicBezTo>
                    <a:pt x="51638" y="1439"/>
                    <a:pt x="48800" y="2239"/>
                    <a:pt x="46083" y="3278"/>
                  </a:cubicBezTo>
                  <a:cubicBezTo>
                    <a:pt x="41247" y="5236"/>
                    <a:pt x="36650" y="8554"/>
                    <a:pt x="32773" y="11951"/>
                  </a:cubicBezTo>
                  <a:cubicBezTo>
                    <a:pt x="31734" y="12830"/>
                    <a:pt x="30775" y="13789"/>
                    <a:pt x="29856" y="14789"/>
                  </a:cubicBezTo>
                  <a:cubicBezTo>
                    <a:pt x="19224" y="26459"/>
                    <a:pt x="12230" y="41887"/>
                    <a:pt x="4796" y="55635"/>
                  </a:cubicBezTo>
                  <a:cubicBezTo>
                    <a:pt x="3197" y="58593"/>
                    <a:pt x="1559" y="61631"/>
                    <a:pt x="999" y="64948"/>
                  </a:cubicBezTo>
                  <a:cubicBezTo>
                    <a:pt x="0" y="71023"/>
                    <a:pt x="2798" y="77218"/>
                    <a:pt x="7034" y="81694"/>
                  </a:cubicBezTo>
                  <a:cubicBezTo>
                    <a:pt x="9860" y="84700"/>
                    <a:pt x="12645" y="85958"/>
                    <a:pt x="15375" y="85958"/>
                  </a:cubicBezTo>
                  <a:cubicBezTo>
                    <a:pt x="19288" y="85958"/>
                    <a:pt x="23090" y="83375"/>
                    <a:pt x="26738" y="79656"/>
                  </a:cubicBezTo>
                  <a:lnTo>
                    <a:pt x="26938" y="79456"/>
                  </a:lnTo>
                  <a:cubicBezTo>
                    <a:pt x="31934" y="74380"/>
                    <a:pt x="36850" y="69184"/>
                    <a:pt x="40847" y="63229"/>
                  </a:cubicBezTo>
                  <a:cubicBezTo>
                    <a:pt x="44924" y="57154"/>
                    <a:pt x="46802" y="50719"/>
                    <a:pt x="48960" y="43845"/>
                  </a:cubicBezTo>
                  <a:cubicBezTo>
                    <a:pt x="51198" y="36771"/>
                    <a:pt x="51318" y="28937"/>
                    <a:pt x="53237" y="21663"/>
                  </a:cubicBezTo>
                  <a:cubicBezTo>
                    <a:pt x="54196" y="18066"/>
                    <a:pt x="55515" y="13230"/>
                    <a:pt x="58712" y="9433"/>
                  </a:cubicBezTo>
                  <a:cubicBezTo>
                    <a:pt x="59312" y="7435"/>
                    <a:pt x="60031" y="6236"/>
                    <a:pt x="60791" y="4317"/>
                  </a:cubicBezTo>
                  <a:cubicBezTo>
                    <a:pt x="61270" y="2798"/>
                    <a:pt x="63189" y="1439"/>
                    <a:pt x="638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5057747" y="2233831"/>
              <a:ext cx="801371" cy="1693751"/>
            </a:xfrm>
            <a:custGeom>
              <a:rect b="b" l="l" r="r" t="t"/>
              <a:pathLst>
                <a:path extrusionOk="0" h="76788" w="36331">
                  <a:moveTo>
                    <a:pt x="19265" y="1"/>
                  </a:moveTo>
                  <a:cubicBezTo>
                    <a:pt x="12910" y="1400"/>
                    <a:pt x="6475" y="2479"/>
                    <a:pt x="0" y="3198"/>
                  </a:cubicBezTo>
                  <a:cubicBezTo>
                    <a:pt x="480" y="7475"/>
                    <a:pt x="760" y="11711"/>
                    <a:pt x="1040" y="15988"/>
                  </a:cubicBezTo>
                  <a:cubicBezTo>
                    <a:pt x="1359" y="20265"/>
                    <a:pt x="1639" y="24661"/>
                    <a:pt x="1999" y="28937"/>
                  </a:cubicBezTo>
                  <a:cubicBezTo>
                    <a:pt x="2319" y="32854"/>
                    <a:pt x="2678" y="36771"/>
                    <a:pt x="3238" y="40648"/>
                  </a:cubicBezTo>
                  <a:cubicBezTo>
                    <a:pt x="4117" y="46803"/>
                    <a:pt x="5756" y="52798"/>
                    <a:pt x="8074" y="58553"/>
                  </a:cubicBezTo>
                  <a:cubicBezTo>
                    <a:pt x="9912" y="62990"/>
                    <a:pt x="12231" y="67146"/>
                    <a:pt x="15068" y="70983"/>
                  </a:cubicBezTo>
                  <a:cubicBezTo>
                    <a:pt x="15948" y="71823"/>
                    <a:pt x="16867" y="72622"/>
                    <a:pt x="17786" y="73381"/>
                  </a:cubicBezTo>
                  <a:cubicBezTo>
                    <a:pt x="20046" y="75147"/>
                    <a:pt x="22711" y="76788"/>
                    <a:pt x="25535" y="76788"/>
                  </a:cubicBezTo>
                  <a:cubicBezTo>
                    <a:pt x="25907" y="76788"/>
                    <a:pt x="26282" y="76759"/>
                    <a:pt x="26659" y="76699"/>
                  </a:cubicBezTo>
                  <a:cubicBezTo>
                    <a:pt x="34532" y="75460"/>
                    <a:pt x="36251" y="67626"/>
                    <a:pt x="36331" y="60272"/>
                  </a:cubicBezTo>
                  <a:cubicBezTo>
                    <a:pt x="35132" y="54277"/>
                    <a:pt x="33733" y="48282"/>
                    <a:pt x="32214" y="42367"/>
                  </a:cubicBezTo>
                  <a:cubicBezTo>
                    <a:pt x="30576" y="35812"/>
                    <a:pt x="28817" y="29257"/>
                    <a:pt x="26699" y="22822"/>
                  </a:cubicBezTo>
                  <a:cubicBezTo>
                    <a:pt x="24660" y="16468"/>
                    <a:pt x="22342" y="10193"/>
                    <a:pt x="20384" y="3838"/>
                  </a:cubicBezTo>
                  <a:cubicBezTo>
                    <a:pt x="19984" y="2559"/>
                    <a:pt x="19625" y="1280"/>
                    <a:pt x="192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6519409" y="2016962"/>
              <a:ext cx="799628" cy="1267093"/>
            </a:xfrm>
            <a:custGeom>
              <a:rect b="b" l="l" r="r" t="t"/>
              <a:pathLst>
                <a:path extrusionOk="0" h="57445" w="36252">
                  <a:moveTo>
                    <a:pt x="29657" y="1"/>
                  </a:moveTo>
                  <a:lnTo>
                    <a:pt x="30336" y="2839"/>
                  </a:lnTo>
                  <a:cubicBezTo>
                    <a:pt x="30736" y="4517"/>
                    <a:pt x="30776" y="6276"/>
                    <a:pt x="30416" y="7954"/>
                  </a:cubicBezTo>
                  <a:cubicBezTo>
                    <a:pt x="29697" y="11552"/>
                    <a:pt x="27738" y="14749"/>
                    <a:pt x="25780" y="17866"/>
                  </a:cubicBezTo>
                  <a:cubicBezTo>
                    <a:pt x="24021" y="20624"/>
                    <a:pt x="22303" y="23422"/>
                    <a:pt x="20384" y="26140"/>
                  </a:cubicBezTo>
                  <a:cubicBezTo>
                    <a:pt x="18745" y="28418"/>
                    <a:pt x="7275" y="43406"/>
                    <a:pt x="3758" y="49081"/>
                  </a:cubicBezTo>
                  <a:cubicBezTo>
                    <a:pt x="2838" y="50520"/>
                    <a:pt x="1999" y="52039"/>
                    <a:pt x="1320" y="53597"/>
                  </a:cubicBezTo>
                  <a:cubicBezTo>
                    <a:pt x="720" y="54796"/>
                    <a:pt x="320" y="56075"/>
                    <a:pt x="1" y="57394"/>
                  </a:cubicBezTo>
                  <a:cubicBezTo>
                    <a:pt x="48" y="57429"/>
                    <a:pt x="98" y="57444"/>
                    <a:pt x="148" y="57444"/>
                  </a:cubicBezTo>
                  <a:cubicBezTo>
                    <a:pt x="271" y="57444"/>
                    <a:pt x="396" y="57359"/>
                    <a:pt x="480" y="57274"/>
                  </a:cubicBezTo>
                  <a:lnTo>
                    <a:pt x="3997" y="53957"/>
                  </a:lnTo>
                  <a:cubicBezTo>
                    <a:pt x="5916" y="52079"/>
                    <a:pt x="7674" y="50080"/>
                    <a:pt x="9593" y="48162"/>
                  </a:cubicBezTo>
                  <a:cubicBezTo>
                    <a:pt x="12431" y="45244"/>
                    <a:pt x="15668" y="42686"/>
                    <a:pt x="19185" y="40568"/>
                  </a:cubicBezTo>
                  <a:cubicBezTo>
                    <a:pt x="19576" y="40334"/>
                    <a:pt x="30472" y="32802"/>
                    <a:pt x="31071" y="32802"/>
                  </a:cubicBezTo>
                  <a:cubicBezTo>
                    <a:pt x="31084" y="32802"/>
                    <a:pt x="31093" y="32806"/>
                    <a:pt x="31095" y="32814"/>
                  </a:cubicBezTo>
                  <a:cubicBezTo>
                    <a:pt x="30496" y="30856"/>
                    <a:pt x="27418" y="21264"/>
                    <a:pt x="27418" y="21264"/>
                  </a:cubicBezTo>
                  <a:lnTo>
                    <a:pt x="27418" y="21264"/>
                  </a:lnTo>
                  <a:cubicBezTo>
                    <a:pt x="29697" y="21424"/>
                    <a:pt x="31975" y="21743"/>
                    <a:pt x="34253" y="22183"/>
                  </a:cubicBezTo>
                  <a:cubicBezTo>
                    <a:pt x="34646" y="22257"/>
                    <a:pt x="35008" y="22451"/>
                    <a:pt x="35332" y="22451"/>
                  </a:cubicBezTo>
                  <a:cubicBezTo>
                    <a:pt x="35535" y="22451"/>
                    <a:pt x="35722" y="22374"/>
                    <a:pt x="35892" y="22143"/>
                  </a:cubicBezTo>
                  <a:cubicBezTo>
                    <a:pt x="36251" y="21663"/>
                    <a:pt x="35652" y="19385"/>
                    <a:pt x="35612" y="18786"/>
                  </a:cubicBezTo>
                  <a:lnTo>
                    <a:pt x="34892" y="11552"/>
                  </a:lnTo>
                  <a:cubicBezTo>
                    <a:pt x="34493" y="7355"/>
                    <a:pt x="33893" y="2159"/>
                    <a:pt x="29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6314892" y="2009926"/>
              <a:ext cx="402020" cy="1280085"/>
            </a:xfrm>
            <a:custGeom>
              <a:rect b="b" l="l" r="r" t="t"/>
              <a:pathLst>
                <a:path extrusionOk="0" h="58034" w="18226">
                  <a:moveTo>
                    <a:pt x="18225" y="0"/>
                  </a:moveTo>
                  <a:cubicBezTo>
                    <a:pt x="17826" y="280"/>
                    <a:pt x="17386" y="480"/>
                    <a:pt x="16906" y="640"/>
                  </a:cubicBezTo>
                  <a:cubicBezTo>
                    <a:pt x="15588" y="1199"/>
                    <a:pt x="14309" y="1799"/>
                    <a:pt x="13030" y="2478"/>
                  </a:cubicBezTo>
                  <a:cubicBezTo>
                    <a:pt x="11871" y="3158"/>
                    <a:pt x="10791" y="3917"/>
                    <a:pt x="9672" y="4676"/>
                  </a:cubicBezTo>
                  <a:cubicBezTo>
                    <a:pt x="6955" y="6475"/>
                    <a:pt x="4437" y="8513"/>
                    <a:pt x="2118" y="10831"/>
                  </a:cubicBezTo>
                  <a:cubicBezTo>
                    <a:pt x="2124" y="10826"/>
                    <a:pt x="2133" y="10823"/>
                    <a:pt x="2145" y="10823"/>
                  </a:cubicBezTo>
                  <a:cubicBezTo>
                    <a:pt x="2588" y="10823"/>
                    <a:pt x="7445" y="14276"/>
                    <a:pt x="7834" y="14548"/>
                  </a:cubicBezTo>
                  <a:lnTo>
                    <a:pt x="240" y="19305"/>
                  </a:lnTo>
                  <a:cubicBezTo>
                    <a:pt x="0" y="19464"/>
                    <a:pt x="520" y="22542"/>
                    <a:pt x="560" y="22942"/>
                  </a:cubicBezTo>
                  <a:cubicBezTo>
                    <a:pt x="680" y="24221"/>
                    <a:pt x="840" y="25460"/>
                    <a:pt x="1039" y="26739"/>
                  </a:cubicBezTo>
                  <a:cubicBezTo>
                    <a:pt x="1359" y="29256"/>
                    <a:pt x="1799" y="31734"/>
                    <a:pt x="2318" y="34212"/>
                  </a:cubicBezTo>
                  <a:cubicBezTo>
                    <a:pt x="3357" y="39208"/>
                    <a:pt x="4716" y="44084"/>
                    <a:pt x="6395" y="48921"/>
                  </a:cubicBezTo>
                  <a:cubicBezTo>
                    <a:pt x="6875" y="50399"/>
                    <a:pt x="8873" y="56474"/>
                    <a:pt x="9233" y="58033"/>
                  </a:cubicBezTo>
                  <a:cubicBezTo>
                    <a:pt x="10232" y="56075"/>
                    <a:pt x="9233" y="52917"/>
                    <a:pt x="9393" y="50759"/>
                  </a:cubicBezTo>
                  <a:cubicBezTo>
                    <a:pt x="9592" y="48041"/>
                    <a:pt x="9313" y="45323"/>
                    <a:pt x="9592" y="42646"/>
                  </a:cubicBezTo>
                  <a:cubicBezTo>
                    <a:pt x="10152" y="37450"/>
                    <a:pt x="12390" y="15068"/>
                    <a:pt x="12870" y="12590"/>
                  </a:cubicBezTo>
                  <a:cubicBezTo>
                    <a:pt x="13269" y="10472"/>
                    <a:pt x="13869" y="8433"/>
                    <a:pt x="14708" y="6435"/>
                  </a:cubicBezTo>
                  <a:cubicBezTo>
                    <a:pt x="15148" y="5196"/>
                    <a:pt x="15707" y="3997"/>
                    <a:pt x="16347" y="2838"/>
                  </a:cubicBezTo>
                  <a:cubicBezTo>
                    <a:pt x="16867" y="2079"/>
                    <a:pt x="17586" y="1519"/>
                    <a:pt x="17986" y="720"/>
                  </a:cubicBezTo>
                  <a:cubicBezTo>
                    <a:pt x="18106" y="480"/>
                    <a:pt x="18185" y="240"/>
                    <a:pt x="18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4994265" y="1696070"/>
              <a:ext cx="45880" cy="290960"/>
            </a:xfrm>
            <a:custGeom>
              <a:rect b="b" l="l" r="r" t="t"/>
              <a:pathLst>
                <a:path extrusionOk="0" fill="none" h="13191" w="2080">
                  <a:moveTo>
                    <a:pt x="241" y="1"/>
                  </a:moveTo>
                  <a:cubicBezTo>
                    <a:pt x="1" y="2239"/>
                    <a:pt x="1" y="4517"/>
                    <a:pt x="161" y="6755"/>
                  </a:cubicBezTo>
                  <a:cubicBezTo>
                    <a:pt x="321" y="8993"/>
                    <a:pt x="1000" y="11192"/>
                    <a:pt x="2079" y="13190"/>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5535471" y="1907560"/>
              <a:ext cx="67915" cy="64386"/>
            </a:xfrm>
            <a:custGeom>
              <a:rect b="b" l="l" r="r" t="t"/>
              <a:pathLst>
                <a:path extrusionOk="0" fill="none" h="2919" w="3079">
                  <a:moveTo>
                    <a:pt x="720" y="2918"/>
                  </a:moveTo>
                  <a:cubicBezTo>
                    <a:pt x="480" y="2718"/>
                    <a:pt x="280" y="2519"/>
                    <a:pt x="161" y="2239"/>
                  </a:cubicBezTo>
                  <a:cubicBezTo>
                    <a:pt x="1" y="1839"/>
                    <a:pt x="41" y="1400"/>
                    <a:pt x="240" y="1040"/>
                  </a:cubicBezTo>
                  <a:cubicBezTo>
                    <a:pt x="480" y="680"/>
                    <a:pt x="800" y="360"/>
                    <a:pt x="1160" y="201"/>
                  </a:cubicBezTo>
                  <a:cubicBezTo>
                    <a:pt x="1400" y="41"/>
                    <a:pt x="1679" y="1"/>
                    <a:pt x="1959" y="1"/>
                  </a:cubicBezTo>
                  <a:cubicBezTo>
                    <a:pt x="2639" y="161"/>
                    <a:pt x="3078" y="760"/>
                    <a:pt x="3038" y="1440"/>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5358368" y="1990515"/>
              <a:ext cx="29116" cy="19433"/>
            </a:xfrm>
            <a:custGeom>
              <a:rect b="b" l="l" r="r" t="t"/>
              <a:pathLst>
                <a:path extrusionOk="0" fill="none" h="881" w="1320">
                  <a:moveTo>
                    <a:pt x="0" y="1"/>
                  </a:moveTo>
                  <a:cubicBezTo>
                    <a:pt x="280" y="481"/>
                    <a:pt x="760" y="800"/>
                    <a:pt x="1319" y="880"/>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5097428" y="2094560"/>
              <a:ext cx="19411" cy="26469"/>
            </a:xfrm>
            <a:custGeom>
              <a:rect b="b" l="l" r="r" t="t"/>
              <a:pathLst>
                <a:path extrusionOk="0" fill="none" h="1200" w="880">
                  <a:moveTo>
                    <a:pt x="0" y="0"/>
                  </a:moveTo>
                  <a:lnTo>
                    <a:pt x="879" y="1199"/>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1"/>
            <p:cNvSpPr/>
            <p:nvPr/>
          </p:nvSpPr>
          <p:spPr>
            <a:xfrm>
              <a:off x="5159123" y="2068996"/>
              <a:ext cx="13257" cy="19411"/>
            </a:xfrm>
            <a:custGeom>
              <a:rect b="b" l="l" r="r" t="t"/>
              <a:pathLst>
                <a:path extrusionOk="0" fill="none" h="880" w="601">
                  <a:moveTo>
                    <a:pt x="1" y="0"/>
                  </a:moveTo>
                  <a:cubicBezTo>
                    <a:pt x="81" y="360"/>
                    <a:pt x="281" y="679"/>
                    <a:pt x="600" y="87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5221722" y="2048703"/>
              <a:ext cx="7080" cy="22058"/>
            </a:xfrm>
            <a:custGeom>
              <a:rect b="b" l="l" r="r" t="t"/>
              <a:pathLst>
                <a:path extrusionOk="0" fill="none" h="1000" w="321">
                  <a:moveTo>
                    <a:pt x="0" y="1"/>
                  </a:moveTo>
                  <a:lnTo>
                    <a:pt x="320" y="1000"/>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p:nvPr/>
          </p:nvSpPr>
          <p:spPr>
            <a:xfrm>
              <a:off x="5026888" y="1552387"/>
              <a:ext cx="52034" cy="51151"/>
            </a:xfrm>
            <a:custGeom>
              <a:rect b="b" l="l" r="r" t="t"/>
              <a:pathLst>
                <a:path extrusionOk="0" fill="none" h="2319" w="2359">
                  <a:moveTo>
                    <a:pt x="1879" y="0"/>
                  </a:moveTo>
                  <a:cubicBezTo>
                    <a:pt x="2359" y="1199"/>
                    <a:pt x="1120" y="2318"/>
                    <a:pt x="1" y="179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p:cNvSpPr/>
            <p:nvPr/>
          </p:nvSpPr>
          <p:spPr>
            <a:xfrm>
              <a:off x="5116817" y="1547975"/>
              <a:ext cx="52034" cy="46740"/>
            </a:xfrm>
            <a:custGeom>
              <a:rect b="b" l="l" r="r" t="t"/>
              <a:pathLst>
                <a:path extrusionOk="0" fill="none" h="2119" w="2359">
                  <a:moveTo>
                    <a:pt x="2199" y="0"/>
                  </a:moveTo>
                  <a:cubicBezTo>
                    <a:pt x="2358" y="1239"/>
                    <a:pt x="1079" y="2118"/>
                    <a:pt x="0" y="159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p:cNvSpPr/>
            <p:nvPr/>
          </p:nvSpPr>
          <p:spPr>
            <a:xfrm>
              <a:off x="5210252" y="1602634"/>
              <a:ext cx="52916" cy="35270"/>
            </a:xfrm>
            <a:custGeom>
              <a:rect b="b" l="l" r="r" t="t"/>
              <a:pathLst>
                <a:path extrusionOk="0" fill="none" h="1599" w="2399">
                  <a:moveTo>
                    <a:pt x="2119" y="0"/>
                  </a:moveTo>
                  <a:cubicBezTo>
                    <a:pt x="2399" y="480"/>
                    <a:pt x="2239" y="1119"/>
                    <a:pt x="1759" y="1399"/>
                  </a:cubicBezTo>
                  <a:cubicBezTo>
                    <a:pt x="1440" y="1519"/>
                    <a:pt x="1120" y="1599"/>
                    <a:pt x="800" y="1599"/>
                  </a:cubicBezTo>
                  <a:cubicBezTo>
                    <a:pt x="520" y="1599"/>
                    <a:pt x="241" y="1559"/>
                    <a:pt x="1" y="147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4934420" y="1679328"/>
              <a:ext cx="49387" cy="51151"/>
            </a:xfrm>
            <a:custGeom>
              <a:rect b="b" l="l" r="r" t="t"/>
              <a:pathLst>
                <a:path extrusionOk="0" fill="none" h="2319" w="2239">
                  <a:moveTo>
                    <a:pt x="1679" y="0"/>
                  </a:moveTo>
                  <a:cubicBezTo>
                    <a:pt x="2238" y="1119"/>
                    <a:pt x="1159" y="2318"/>
                    <a:pt x="0" y="1879"/>
                  </a:cubicBezTo>
                  <a:lnTo>
                    <a:pt x="80" y="1959"/>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7026335" y="3894320"/>
              <a:ext cx="918629" cy="424055"/>
            </a:xfrm>
            <a:custGeom>
              <a:rect b="b" l="l" r="r" t="t"/>
              <a:pathLst>
                <a:path extrusionOk="0" h="19225" w="41647">
                  <a:moveTo>
                    <a:pt x="31496" y="0"/>
                  </a:moveTo>
                  <a:cubicBezTo>
                    <a:pt x="26170" y="0"/>
                    <a:pt x="20311" y="3699"/>
                    <a:pt x="15467" y="4696"/>
                  </a:cubicBezTo>
                  <a:cubicBezTo>
                    <a:pt x="14828" y="4816"/>
                    <a:pt x="14189" y="4936"/>
                    <a:pt x="13509" y="5016"/>
                  </a:cubicBezTo>
                  <a:cubicBezTo>
                    <a:pt x="10192" y="5495"/>
                    <a:pt x="6954" y="5695"/>
                    <a:pt x="3717" y="6455"/>
                  </a:cubicBezTo>
                  <a:cubicBezTo>
                    <a:pt x="3118" y="6575"/>
                    <a:pt x="2518" y="6774"/>
                    <a:pt x="1998" y="7054"/>
                  </a:cubicBezTo>
                  <a:cubicBezTo>
                    <a:pt x="1439" y="7294"/>
                    <a:pt x="999" y="7814"/>
                    <a:pt x="799" y="8373"/>
                  </a:cubicBezTo>
                  <a:cubicBezTo>
                    <a:pt x="600" y="9252"/>
                    <a:pt x="1079" y="10172"/>
                    <a:pt x="1958" y="10491"/>
                  </a:cubicBezTo>
                  <a:cubicBezTo>
                    <a:pt x="1359" y="10771"/>
                    <a:pt x="799" y="10611"/>
                    <a:pt x="400" y="11291"/>
                  </a:cubicBezTo>
                  <a:cubicBezTo>
                    <a:pt x="120" y="11810"/>
                    <a:pt x="0" y="12410"/>
                    <a:pt x="40" y="12969"/>
                  </a:cubicBezTo>
                  <a:cubicBezTo>
                    <a:pt x="40" y="13689"/>
                    <a:pt x="320" y="14368"/>
                    <a:pt x="839" y="14808"/>
                  </a:cubicBezTo>
                  <a:cubicBezTo>
                    <a:pt x="1253" y="15031"/>
                    <a:pt x="1692" y="15152"/>
                    <a:pt x="2136" y="15152"/>
                  </a:cubicBezTo>
                  <a:cubicBezTo>
                    <a:pt x="2250" y="15152"/>
                    <a:pt x="2364" y="15144"/>
                    <a:pt x="2478" y="15128"/>
                  </a:cubicBezTo>
                  <a:cubicBezTo>
                    <a:pt x="3038" y="15208"/>
                    <a:pt x="3557" y="15248"/>
                    <a:pt x="4077" y="15248"/>
                  </a:cubicBezTo>
                  <a:cubicBezTo>
                    <a:pt x="3157" y="15327"/>
                    <a:pt x="2398" y="15927"/>
                    <a:pt x="1998" y="16766"/>
                  </a:cubicBezTo>
                  <a:cubicBezTo>
                    <a:pt x="1293" y="18707"/>
                    <a:pt x="3597" y="19225"/>
                    <a:pt x="6279" y="19225"/>
                  </a:cubicBezTo>
                  <a:cubicBezTo>
                    <a:pt x="9065" y="19225"/>
                    <a:pt x="12258" y="18667"/>
                    <a:pt x="12910" y="18565"/>
                  </a:cubicBezTo>
                  <a:cubicBezTo>
                    <a:pt x="19304" y="17726"/>
                    <a:pt x="25659" y="16487"/>
                    <a:pt x="31894" y="14808"/>
                  </a:cubicBezTo>
                  <a:cubicBezTo>
                    <a:pt x="33972" y="14248"/>
                    <a:pt x="36051" y="13649"/>
                    <a:pt x="37769" y="12410"/>
                  </a:cubicBezTo>
                  <a:cubicBezTo>
                    <a:pt x="41646" y="9652"/>
                    <a:pt x="41007" y="5176"/>
                    <a:pt x="37570" y="2218"/>
                  </a:cubicBezTo>
                  <a:cubicBezTo>
                    <a:pt x="35699" y="600"/>
                    <a:pt x="33641" y="0"/>
                    <a:pt x="31496"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7657532" y="3143637"/>
              <a:ext cx="1529577" cy="1122286"/>
            </a:xfrm>
            <a:custGeom>
              <a:rect b="b" l="l" r="r" t="t"/>
              <a:pathLst>
                <a:path extrusionOk="0" h="50880" w="69345">
                  <a:moveTo>
                    <a:pt x="55182" y="0"/>
                  </a:moveTo>
                  <a:cubicBezTo>
                    <a:pt x="54538" y="0"/>
                    <a:pt x="53886" y="168"/>
                    <a:pt x="53238" y="560"/>
                  </a:cubicBezTo>
                  <a:cubicBezTo>
                    <a:pt x="50480" y="2239"/>
                    <a:pt x="49840" y="5636"/>
                    <a:pt x="48202" y="8194"/>
                  </a:cubicBezTo>
                  <a:cubicBezTo>
                    <a:pt x="46323" y="11072"/>
                    <a:pt x="44884" y="13789"/>
                    <a:pt x="41607" y="15388"/>
                  </a:cubicBezTo>
                  <a:cubicBezTo>
                    <a:pt x="39049" y="16667"/>
                    <a:pt x="36211" y="17187"/>
                    <a:pt x="33414" y="17746"/>
                  </a:cubicBezTo>
                  <a:cubicBezTo>
                    <a:pt x="21743" y="20104"/>
                    <a:pt x="10113" y="23422"/>
                    <a:pt x="1" y="29616"/>
                  </a:cubicBezTo>
                  <a:cubicBezTo>
                    <a:pt x="1320" y="36651"/>
                    <a:pt x="2439" y="43765"/>
                    <a:pt x="3198" y="50879"/>
                  </a:cubicBezTo>
                  <a:cubicBezTo>
                    <a:pt x="3518" y="50839"/>
                    <a:pt x="3838" y="50799"/>
                    <a:pt x="4077" y="50799"/>
                  </a:cubicBezTo>
                  <a:cubicBezTo>
                    <a:pt x="9553" y="50520"/>
                    <a:pt x="15029" y="50040"/>
                    <a:pt x="20464" y="49400"/>
                  </a:cubicBezTo>
                  <a:cubicBezTo>
                    <a:pt x="27459" y="48561"/>
                    <a:pt x="34373" y="47442"/>
                    <a:pt x="41287" y="46043"/>
                  </a:cubicBezTo>
                  <a:cubicBezTo>
                    <a:pt x="47043" y="44844"/>
                    <a:pt x="52158" y="43725"/>
                    <a:pt x="57074" y="40448"/>
                  </a:cubicBezTo>
                  <a:cubicBezTo>
                    <a:pt x="65148" y="35052"/>
                    <a:pt x="69345" y="26779"/>
                    <a:pt x="67746" y="17067"/>
                  </a:cubicBezTo>
                  <a:cubicBezTo>
                    <a:pt x="67666" y="16627"/>
                    <a:pt x="67586" y="16147"/>
                    <a:pt x="67466" y="15708"/>
                  </a:cubicBezTo>
                  <a:cubicBezTo>
                    <a:pt x="66267" y="10112"/>
                    <a:pt x="63189" y="5076"/>
                    <a:pt x="58753" y="1519"/>
                  </a:cubicBezTo>
                  <a:cubicBezTo>
                    <a:pt x="57668" y="646"/>
                    <a:pt x="56443" y="0"/>
                    <a:pt x="551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1"/>
            <p:cNvSpPr/>
            <p:nvPr/>
          </p:nvSpPr>
          <p:spPr>
            <a:xfrm>
              <a:off x="7152923" y="4158635"/>
              <a:ext cx="493184" cy="262484"/>
            </a:xfrm>
            <a:custGeom>
              <a:rect b="b" l="l" r="r" t="t"/>
              <a:pathLst>
                <a:path extrusionOk="0" h="11900" w="22359">
                  <a:moveTo>
                    <a:pt x="20058" y="1"/>
                  </a:moveTo>
                  <a:cubicBezTo>
                    <a:pt x="19959" y="1"/>
                    <a:pt x="19860" y="11"/>
                    <a:pt x="19760" y="27"/>
                  </a:cubicBezTo>
                  <a:cubicBezTo>
                    <a:pt x="19201" y="67"/>
                    <a:pt x="18601" y="187"/>
                    <a:pt x="18082" y="387"/>
                  </a:cubicBezTo>
                  <a:cubicBezTo>
                    <a:pt x="15724" y="1186"/>
                    <a:pt x="14005" y="3145"/>
                    <a:pt x="11887" y="4504"/>
                  </a:cubicBezTo>
                  <a:cubicBezTo>
                    <a:pt x="8849" y="6422"/>
                    <a:pt x="5532" y="7861"/>
                    <a:pt x="2055" y="8700"/>
                  </a:cubicBezTo>
                  <a:cubicBezTo>
                    <a:pt x="1895" y="8740"/>
                    <a:pt x="1775" y="8780"/>
                    <a:pt x="1655" y="8860"/>
                  </a:cubicBezTo>
                  <a:cubicBezTo>
                    <a:pt x="0" y="9215"/>
                    <a:pt x="93" y="11899"/>
                    <a:pt x="1895" y="11899"/>
                  </a:cubicBezTo>
                  <a:cubicBezTo>
                    <a:pt x="1922" y="11899"/>
                    <a:pt x="1948" y="11899"/>
                    <a:pt x="1975" y="11898"/>
                  </a:cubicBezTo>
                  <a:cubicBezTo>
                    <a:pt x="3773" y="11858"/>
                    <a:pt x="5612" y="11578"/>
                    <a:pt x="7330" y="11058"/>
                  </a:cubicBezTo>
                  <a:cubicBezTo>
                    <a:pt x="9609" y="10459"/>
                    <a:pt x="11607" y="9220"/>
                    <a:pt x="13565" y="8021"/>
                  </a:cubicBezTo>
                  <a:cubicBezTo>
                    <a:pt x="15923" y="6542"/>
                    <a:pt x="18321" y="5183"/>
                    <a:pt x="20839" y="3984"/>
                  </a:cubicBezTo>
                  <a:cubicBezTo>
                    <a:pt x="21239" y="3824"/>
                    <a:pt x="21599" y="3584"/>
                    <a:pt x="21879" y="3225"/>
                  </a:cubicBezTo>
                  <a:cubicBezTo>
                    <a:pt x="22358" y="2465"/>
                    <a:pt x="21759" y="1466"/>
                    <a:pt x="21199" y="747"/>
                  </a:cubicBezTo>
                  <a:cubicBezTo>
                    <a:pt x="21039" y="467"/>
                    <a:pt x="20760" y="227"/>
                    <a:pt x="20480" y="67"/>
                  </a:cubicBezTo>
                  <a:cubicBezTo>
                    <a:pt x="20339" y="20"/>
                    <a:pt x="20199" y="1"/>
                    <a:pt x="20058" y="1"/>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1"/>
            <p:cNvSpPr/>
            <p:nvPr/>
          </p:nvSpPr>
          <p:spPr>
            <a:xfrm>
              <a:off x="7327816" y="4235042"/>
              <a:ext cx="133161" cy="66128"/>
            </a:xfrm>
            <a:custGeom>
              <a:rect b="b" l="l" r="r" t="t"/>
              <a:pathLst>
                <a:path extrusionOk="0" fill="none" h="2998" w="6037">
                  <a:moveTo>
                    <a:pt x="1" y="2998"/>
                  </a:moveTo>
                  <a:cubicBezTo>
                    <a:pt x="2159" y="2279"/>
                    <a:pt x="3878" y="760"/>
                    <a:pt x="6036" y="0"/>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7097735" y="4170678"/>
              <a:ext cx="327973" cy="59092"/>
            </a:xfrm>
            <a:custGeom>
              <a:rect b="b" l="l" r="r" t="t"/>
              <a:pathLst>
                <a:path extrusionOk="0" fill="none" h="2679" w="14869">
                  <a:moveTo>
                    <a:pt x="0" y="2679"/>
                  </a:moveTo>
                  <a:cubicBezTo>
                    <a:pt x="4916" y="2679"/>
                    <a:pt x="8513" y="2679"/>
                    <a:pt x="14868" y="1"/>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7068641" y="4071067"/>
              <a:ext cx="357067" cy="59092"/>
            </a:xfrm>
            <a:custGeom>
              <a:rect b="b" l="l" r="r" t="t"/>
              <a:pathLst>
                <a:path extrusionOk="0" fill="none" h="2679" w="16188">
                  <a:moveTo>
                    <a:pt x="0" y="2398"/>
                  </a:moveTo>
                  <a:cubicBezTo>
                    <a:pt x="5476" y="2678"/>
                    <a:pt x="10992" y="1879"/>
                    <a:pt x="16187" y="0"/>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7051899" y="4147761"/>
              <a:ext cx="66128" cy="61739"/>
            </a:xfrm>
            <a:custGeom>
              <a:rect b="b" l="l" r="r" t="t"/>
              <a:pathLst>
                <a:path extrusionOk="0" fill="none" h="2799" w="2998">
                  <a:moveTo>
                    <a:pt x="40" y="2798"/>
                  </a:moveTo>
                  <a:cubicBezTo>
                    <a:pt x="0" y="1919"/>
                    <a:pt x="40" y="1040"/>
                    <a:pt x="120" y="160"/>
                  </a:cubicBezTo>
                  <a:cubicBezTo>
                    <a:pt x="520" y="81"/>
                    <a:pt x="919" y="41"/>
                    <a:pt x="1319" y="41"/>
                  </a:cubicBezTo>
                  <a:cubicBezTo>
                    <a:pt x="1799" y="1"/>
                    <a:pt x="2278" y="160"/>
                    <a:pt x="2638" y="480"/>
                  </a:cubicBezTo>
                  <a:cubicBezTo>
                    <a:pt x="2878" y="760"/>
                    <a:pt x="2998" y="1200"/>
                    <a:pt x="2958" y="1599"/>
                  </a:cubicBezTo>
                  <a:cubicBezTo>
                    <a:pt x="2878" y="1999"/>
                    <a:pt x="2718" y="2359"/>
                    <a:pt x="2478" y="2678"/>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1"/>
            <p:cNvSpPr/>
            <p:nvPr/>
          </p:nvSpPr>
          <p:spPr>
            <a:xfrm>
              <a:off x="7064229" y="4059597"/>
              <a:ext cx="59092" cy="52034"/>
            </a:xfrm>
            <a:custGeom>
              <a:rect b="b" l="l" r="r" t="t"/>
              <a:pathLst>
                <a:path extrusionOk="0" fill="none" h="2359" w="2679">
                  <a:moveTo>
                    <a:pt x="1" y="2359"/>
                  </a:moveTo>
                  <a:lnTo>
                    <a:pt x="200" y="161"/>
                  </a:lnTo>
                  <a:cubicBezTo>
                    <a:pt x="800" y="1"/>
                    <a:pt x="1439" y="41"/>
                    <a:pt x="2039" y="241"/>
                  </a:cubicBezTo>
                  <a:cubicBezTo>
                    <a:pt x="2199" y="321"/>
                    <a:pt x="2359" y="440"/>
                    <a:pt x="2479" y="560"/>
                  </a:cubicBezTo>
                  <a:cubicBezTo>
                    <a:pt x="2559" y="720"/>
                    <a:pt x="2599" y="880"/>
                    <a:pt x="2638" y="1040"/>
                  </a:cubicBezTo>
                  <a:cubicBezTo>
                    <a:pt x="2678" y="1440"/>
                    <a:pt x="2599" y="1839"/>
                    <a:pt x="2439" y="219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p:cNvSpPr/>
            <p:nvPr/>
          </p:nvSpPr>
          <p:spPr>
            <a:xfrm>
              <a:off x="7089794" y="4250902"/>
              <a:ext cx="66150" cy="52034"/>
            </a:xfrm>
            <a:custGeom>
              <a:rect b="b" l="l" r="r" t="t"/>
              <a:pathLst>
                <a:path extrusionOk="0" fill="none" h="2359" w="2999">
                  <a:moveTo>
                    <a:pt x="1" y="2159"/>
                  </a:moveTo>
                  <a:cubicBezTo>
                    <a:pt x="1" y="1440"/>
                    <a:pt x="41" y="760"/>
                    <a:pt x="161" y="41"/>
                  </a:cubicBezTo>
                  <a:lnTo>
                    <a:pt x="1240" y="1"/>
                  </a:lnTo>
                  <a:cubicBezTo>
                    <a:pt x="1599" y="1"/>
                    <a:pt x="1959" y="41"/>
                    <a:pt x="2279" y="161"/>
                  </a:cubicBezTo>
                  <a:cubicBezTo>
                    <a:pt x="2679" y="360"/>
                    <a:pt x="2918" y="760"/>
                    <a:pt x="2958" y="1160"/>
                  </a:cubicBezTo>
                  <a:cubicBezTo>
                    <a:pt x="2998" y="1599"/>
                    <a:pt x="2878" y="1999"/>
                    <a:pt x="2639" y="235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7174429" y="4367277"/>
              <a:ext cx="45858" cy="42328"/>
            </a:xfrm>
            <a:custGeom>
              <a:rect b="b" l="l" r="r" t="t"/>
              <a:pathLst>
                <a:path extrusionOk="0" fill="none" h="1919" w="2079">
                  <a:moveTo>
                    <a:pt x="1" y="1919"/>
                  </a:moveTo>
                  <a:lnTo>
                    <a:pt x="1" y="160"/>
                  </a:lnTo>
                  <a:cubicBezTo>
                    <a:pt x="520" y="1"/>
                    <a:pt x="1080" y="1"/>
                    <a:pt x="1639" y="160"/>
                  </a:cubicBezTo>
                  <a:cubicBezTo>
                    <a:pt x="1679" y="200"/>
                    <a:pt x="1759" y="240"/>
                    <a:pt x="1799" y="280"/>
                  </a:cubicBezTo>
                  <a:cubicBezTo>
                    <a:pt x="1839" y="320"/>
                    <a:pt x="1879" y="400"/>
                    <a:pt x="1919" y="480"/>
                  </a:cubicBezTo>
                  <a:cubicBezTo>
                    <a:pt x="2079" y="880"/>
                    <a:pt x="2039" y="1319"/>
                    <a:pt x="1879" y="1679"/>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p:cNvSpPr/>
            <p:nvPr/>
          </p:nvSpPr>
          <p:spPr>
            <a:xfrm>
              <a:off x="7567626" y="3076626"/>
              <a:ext cx="89046" cy="81127"/>
            </a:xfrm>
            <a:custGeom>
              <a:rect b="b" l="l" r="r" t="t"/>
              <a:pathLst>
                <a:path extrusionOk="0" fill="none" h="3678" w="4037">
                  <a:moveTo>
                    <a:pt x="4037" y="3678"/>
                  </a:moveTo>
                  <a:cubicBezTo>
                    <a:pt x="2638" y="2479"/>
                    <a:pt x="1319" y="1240"/>
                    <a:pt x="0" y="1"/>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6129763" y="2053114"/>
              <a:ext cx="437268" cy="493713"/>
            </a:xfrm>
            <a:custGeom>
              <a:rect b="b" l="l" r="r" t="t"/>
              <a:pathLst>
                <a:path extrusionOk="0" fill="none" h="22383" w="19824">
                  <a:moveTo>
                    <a:pt x="19824" y="1"/>
                  </a:moveTo>
                  <a:cubicBezTo>
                    <a:pt x="11431" y="3877"/>
                    <a:pt x="2438" y="13190"/>
                    <a:pt x="0" y="22382"/>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1"/>
            <p:cNvSpPr/>
            <p:nvPr/>
          </p:nvSpPr>
          <p:spPr>
            <a:xfrm>
              <a:off x="5656343" y="2771615"/>
              <a:ext cx="134021" cy="483125"/>
            </a:xfrm>
            <a:custGeom>
              <a:rect b="b" l="l" r="r" t="t"/>
              <a:pathLst>
                <a:path extrusionOk="0" fill="none" h="21903" w="6076">
                  <a:moveTo>
                    <a:pt x="0" y="0"/>
                  </a:moveTo>
                  <a:cubicBezTo>
                    <a:pt x="1999" y="6475"/>
                    <a:pt x="4717" y="15308"/>
                    <a:pt x="6076" y="21902"/>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6047776" y="2988485"/>
              <a:ext cx="70540" cy="627712"/>
            </a:xfrm>
            <a:custGeom>
              <a:rect b="b" l="l" r="r" t="t"/>
              <a:pathLst>
                <a:path extrusionOk="0" fill="none" h="28458" w="3198">
                  <a:moveTo>
                    <a:pt x="3197" y="0"/>
                  </a:moveTo>
                  <a:cubicBezTo>
                    <a:pt x="2558" y="17026"/>
                    <a:pt x="1679" y="21303"/>
                    <a:pt x="0" y="28457"/>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7348109" y="3958221"/>
              <a:ext cx="101398" cy="39704"/>
            </a:xfrm>
            <a:custGeom>
              <a:rect b="b" l="l" r="r" t="t"/>
              <a:pathLst>
                <a:path extrusionOk="0" fill="none" h="1800" w="4597">
                  <a:moveTo>
                    <a:pt x="0" y="1799"/>
                  </a:moveTo>
                  <a:cubicBezTo>
                    <a:pt x="1679" y="1599"/>
                    <a:pt x="3238" y="1000"/>
                    <a:pt x="4596" y="1"/>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1"/>
            <p:cNvSpPr/>
            <p:nvPr/>
          </p:nvSpPr>
          <p:spPr>
            <a:xfrm>
              <a:off x="7512085" y="4030503"/>
              <a:ext cx="34388" cy="4434"/>
            </a:xfrm>
            <a:custGeom>
              <a:rect b="b" l="l" r="r" t="t"/>
              <a:pathLst>
                <a:path extrusionOk="0" fill="none" h="201" w="1559">
                  <a:moveTo>
                    <a:pt x="0" y="161"/>
                  </a:moveTo>
                  <a:cubicBezTo>
                    <a:pt x="520" y="201"/>
                    <a:pt x="1039" y="161"/>
                    <a:pt x="1559" y="1"/>
                  </a:cubicBez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7518239" y="4093984"/>
              <a:ext cx="22080" cy="6198"/>
            </a:xfrm>
            <a:custGeom>
              <a:rect b="b" l="l" r="r" t="t"/>
              <a:pathLst>
                <a:path extrusionOk="0" fill="none" h="281" w="1001">
                  <a:moveTo>
                    <a:pt x="1" y="280"/>
                  </a:moveTo>
                  <a:lnTo>
                    <a:pt x="1000" y="1"/>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7535003" y="4168032"/>
              <a:ext cx="20293" cy="11492"/>
            </a:xfrm>
            <a:custGeom>
              <a:rect b="b" l="l" r="r" t="t"/>
              <a:pathLst>
                <a:path extrusionOk="0" fill="none" h="521" w="920">
                  <a:moveTo>
                    <a:pt x="920" y="1"/>
                  </a:moveTo>
                  <a:lnTo>
                    <a:pt x="0" y="520"/>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1"/>
            <p:cNvSpPr/>
            <p:nvPr/>
          </p:nvSpPr>
          <p:spPr>
            <a:xfrm>
              <a:off x="7563214" y="4221808"/>
              <a:ext cx="17646" cy="11492"/>
            </a:xfrm>
            <a:custGeom>
              <a:rect b="b" l="l" r="r" t="t"/>
              <a:pathLst>
                <a:path extrusionOk="0" fill="none" h="521" w="800">
                  <a:moveTo>
                    <a:pt x="800" y="1"/>
                  </a:moveTo>
                  <a:lnTo>
                    <a:pt x="0" y="520"/>
                  </a:lnTo>
                </a:path>
              </a:pathLst>
            </a:custGeom>
            <a:noFill/>
            <a:ln cap="flat" cmpd="sng" w="6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1"/>
            <p:cNvSpPr/>
            <p:nvPr/>
          </p:nvSpPr>
          <p:spPr>
            <a:xfrm>
              <a:off x="8334587" y="3469823"/>
              <a:ext cx="311231" cy="86421"/>
            </a:xfrm>
            <a:custGeom>
              <a:rect b="b" l="l" r="r" t="t"/>
              <a:pathLst>
                <a:path extrusionOk="0" fill="none" h="3918" w="14110">
                  <a:moveTo>
                    <a:pt x="1" y="3917"/>
                  </a:moveTo>
                  <a:cubicBezTo>
                    <a:pt x="4677" y="2518"/>
                    <a:pt x="9353" y="1200"/>
                    <a:pt x="14109" y="1"/>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1"/>
            <p:cNvSpPr/>
            <p:nvPr/>
          </p:nvSpPr>
          <p:spPr>
            <a:xfrm>
              <a:off x="6336927" y="3254719"/>
              <a:ext cx="190444" cy="1303003"/>
            </a:xfrm>
            <a:custGeom>
              <a:rect b="b" l="l" r="r" t="t"/>
              <a:pathLst>
                <a:path extrusionOk="0" fill="none" h="59073" w="8634">
                  <a:moveTo>
                    <a:pt x="8633" y="0"/>
                  </a:moveTo>
                  <a:cubicBezTo>
                    <a:pt x="3118" y="17946"/>
                    <a:pt x="520" y="38209"/>
                    <a:pt x="0" y="59072"/>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1"/>
            <p:cNvSpPr/>
            <p:nvPr/>
          </p:nvSpPr>
          <p:spPr>
            <a:xfrm>
              <a:off x="5110134" y="2809510"/>
              <a:ext cx="147256" cy="757300"/>
            </a:xfrm>
            <a:custGeom>
              <a:rect b="b" l="l" r="r" t="t"/>
              <a:pathLst>
                <a:path extrusionOk="0" fill="none" h="34333" w="6676">
                  <a:moveTo>
                    <a:pt x="0" y="1"/>
                  </a:moveTo>
                  <a:cubicBezTo>
                    <a:pt x="760" y="13470"/>
                    <a:pt x="600" y="23262"/>
                    <a:pt x="6675" y="34333"/>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1"/>
            <p:cNvSpPr/>
            <p:nvPr/>
          </p:nvSpPr>
          <p:spPr>
            <a:xfrm>
              <a:off x="5583178" y="3326119"/>
              <a:ext cx="442562" cy="233655"/>
            </a:xfrm>
            <a:custGeom>
              <a:rect b="b" l="l" r="r" t="t"/>
              <a:pathLst>
                <a:path extrusionOk="0" h="10593" w="20064">
                  <a:moveTo>
                    <a:pt x="4662" y="0"/>
                  </a:moveTo>
                  <a:cubicBezTo>
                    <a:pt x="3614" y="0"/>
                    <a:pt x="2675" y="187"/>
                    <a:pt x="2238" y="1360"/>
                  </a:cubicBezTo>
                  <a:cubicBezTo>
                    <a:pt x="1479" y="3358"/>
                    <a:pt x="800" y="5436"/>
                    <a:pt x="280" y="7555"/>
                  </a:cubicBezTo>
                  <a:cubicBezTo>
                    <a:pt x="0" y="8754"/>
                    <a:pt x="200" y="9153"/>
                    <a:pt x="1199" y="9673"/>
                  </a:cubicBezTo>
                  <a:cubicBezTo>
                    <a:pt x="2038" y="10193"/>
                    <a:pt x="3038" y="10512"/>
                    <a:pt x="4077" y="10592"/>
                  </a:cubicBezTo>
                  <a:lnTo>
                    <a:pt x="16027" y="10592"/>
                  </a:lnTo>
                  <a:cubicBezTo>
                    <a:pt x="17506" y="10592"/>
                    <a:pt x="20064" y="9473"/>
                    <a:pt x="20064" y="8114"/>
                  </a:cubicBezTo>
                  <a:lnTo>
                    <a:pt x="18705" y="2559"/>
                  </a:lnTo>
                  <a:cubicBezTo>
                    <a:pt x="18065" y="960"/>
                    <a:pt x="17506" y="41"/>
                    <a:pt x="16027" y="41"/>
                  </a:cubicBezTo>
                  <a:lnTo>
                    <a:pt x="6155" y="41"/>
                  </a:lnTo>
                  <a:cubicBezTo>
                    <a:pt x="5660" y="41"/>
                    <a:pt x="5149"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1"/>
            <p:cNvSpPr/>
            <p:nvPr/>
          </p:nvSpPr>
          <p:spPr>
            <a:xfrm>
              <a:off x="5682790" y="3379895"/>
              <a:ext cx="246868" cy="62621"/>
            </a:xfrm>
            <a:custGeom>
              <a:rect b="b" l="l" r="r" t="t"/>
              <a:pathLst>
                <a:path extrusionOk="0" h="2839" w="11192">
                  <a:moveTo>
                    <a:pt x="840" y="1"/>
                  </a:moveTo>
                  <a:cubicBezTo>
                    <a:pt x="360" y="1"/>
                    <a:pt x="0" y="361"/>
                    <a:pt x="0" y="840"/>
                  </a:cubicBezTo>
                  <a:lnTo>
                    <a:pt x="0" y="2039"/>
                  </a:lnTo>
                  <a:cubicBezTo>
                    <a:pt x="0" y="2479"/>
                    <a:pt x="360" y="2839"/>
                    <a:pt x="840" y="2839"/>
                  </a:cubicBezTo>
                  <a:lnTo>
                    <a:pt x="10352" y="2839"/>
                  </a:lnTo>
                  <a:cubicBezTo>
                    <a:pt x="10832" y="2839"/>
                    <a:pt x="11191" y="2479"/>
                    <a:pt x="11191" y="2039"/>
                  </a:cubicBezTo>
                  <a:lnTo>
                    <a:pt x="11191" y="840"/>
                  </a:lnTo>
                  <a:cubicBezTo>
                    <a:pt x="11191" y="361"/>
                    <a:pt x="10832" y="1"/>
                    <a:pt x="103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1"/>
            <p:cNvSpPr/>
            <p:nvPr/>
          </p:nvSpPr>
          <p:spPr>
            <a:xfrm>
              <a:off x="5576120" y="4093102"/>
              <a:ext cx="441701" cy="224832"/>
            </a:xfrm>
            <a:custGeom>
              <a:rect b="b" l="l" r="r" t="t"/>
              <a:pathLst>
                <a:path extrusionOk="0" h="10193" w="20025">
                  <a:moveTo>
                    <a:pt x="0" y="1"/>
                  </a:moveTo>
                  <a:lnTo>
                    <a:pt x="0" y="8274"/>
                  </a:lnTo>
                  <a:cubicBezTo>
                    <a:pt x="0" y="9353"/>
                    <a:pt x="840" y="10192"/>
                    <a:pt x="1879" y="10192"/>
                  </a:cubicBezTo>
                  <a:lnTo>
                    <a:pt x="18106" y="10192"/>
                  </a:lnTo>
                  <a:cubicBezTo>
                    <a:pt x="19145" y="10192"/>
                    <a:pt x="20024" y="9353"/>
                    <a:pt x="20024" y="8274"/>
                  </a:cubicBezTo>
                  <a:lnTo>
                    <a:pt x="200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1"/>
            <p:cNvSpPr/>
            <p:nvPr/>
          </p:nvSpPr>
          <p:spPr>
            <a:xfrm>
              <a:off x="5322216" y="3483918"/>
              <a:ext cx="1146086" cy="728250"/>
            </a:xfrm>
            <a:custGeom>
              <a:rect b="b" l="l" r="r" t="t"/>
              <a:pathLst>
                <a:path extrusionOk="0" h="33016" w="51959">
                  <a:moveTo>
                    <a:pt x="2319" y="1"/>
                  </a:moveTo>
                  <a:cubicBezTo>
                    <a:pt x="1040" y="1"/>
                    <a:pt x="1" y="1000"/>
                    <a:pt x="1" y="2319"/>
                  </a:cubicBezTo>
                  <a:lnTo>
                    <a:pt x="1" y="30736"/>
                  </a:lnTo>
                  <a:cubicBezTo>
                    <a:pt x="1" y="32015"/>
                    <a:pt x="1040" y="33014"/>
                    <a:pt x="2319" y="33014"/>
                  </a:cubicBezTo>
                  <a:lnTo>
                    <a:pt x="49680" y="33014"/>
                  </a:lnTo>
                  <a:cubicBezTo>
                    <a:pt x="49704" y="33015"/>
                    <a:pt x="49727" y="33015"/>
                    <a:pt x="49750" y="33015"/>
                  </a:cubicBezTo>
                  <a:cubicBezTo>
                    <a:pt x="50958" y="33015"/>
                    <a:pt x="51959" y="31991"/>
                    <a:pt x="51959" y="30736"/>
                  </a:cubicBezTo>
                  <a:lnTo>
                    <a:pt x="51959" y="5317"/>
                  </a:lnTo>
                  <a:lnTo>
                    <a:pt x="466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1"/>
            <p:cNvSpPr/>
            <p:nvPr/>
          </p:nvSpPr>
          <p:spPr>
            <a:xfrm>
              <a:off x="5373345" y="3595882"/>
              <a:ext cx="644476" cy="517513"/>
            </a:xfrm>
            <a:custGeom>
              <a:rect b="b" l="l" r="r" t="t"/>
              <a:pathLst>
                <a:path extrusionOk="0" h="23462" w="29218">
                  <a:moveTo>
                    <a:pt x="880" y="1"/>
                  </a:moveTo>
                  <a:cubicBezTo>
                    <a:pt x="401" y="1"/>
                    <a:pt x="1" y="401"/>
                    <a:pt x="1" y="920"/>
                  </a:cubicBezTo>
                  <a:lnTo>
                    <a:pt x="1" y="22583"/>
                  </a:lnTo>
                  <a:cubicBezTo>
                    <a:pt x="1" y="23062"/>
                    <a:pt x="401" y="23462"/>
                    <a:pt x="880" y="23462"/>
                  </a:cubicBezTo>
                  <a:lnTo>
                    <a:pt x="28338" y="23462"/>
                  </a:lnTo>
                  <a:cubicBezTo>
                    <a:pt x="28817" y="23462"/>
                    <a:pt x="29217" y="23062"/>
                    <a:pt x="29217" y="22583"/>
                  </a:cubicBezTo>
                  <a:lnTo>
                    <a:pt x="29217" y="920"/>
                  </a:lnTo>
                  <a:cubicBezTo>
                    <a:pt x="29217" y="401"/>
                    <a:pt x="28817" y="1"/>
                    <a:pt x="283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1"/>
            <p:cNvSpPr/>
            <p:nvPr/>
          </p:nvSpPr>
          <p:spPr>
            <a:xfrm>
              <a:off x="6122705" y="3616175"/>
              <a:ext cx="99634" cy="63481"/>
            </a:xfrm>
            <a:custGeom>
              <a:rect b="b" l="l" r="r" t="t"/>
              <a:pathLst>
                <a:path extrusionOk="0" h="2878" w="4517">
                  <a:moveTo>
                    <a:pt x="640" y="0"/>
                  </a:moveTo>
                  <a:cubicBezTo>
                    <a:pt x="280" y="0"/>
                    <a:pt x="0" y="320"/>
                    <a:pt x="0" y="680"/>
                  </a:cubicBezTo>
                  <a:lnTo>
                    <a:pt x="0" y="2238"/>
                  </a:lnTo>
                  <a:cubicBezTo>
                    <a:pt x="0" y="2598"/>
                    <a:pt x="280" y="2878"/>
                    <a:pt x="640" y="2878"/>
                  </a:cubicBezTo>
                  <a:lnTo>
                    <a:pt x="3877" y="2878"/>
                  </a:lnTo>
                  <a:cubicBezTo>
                    <a:pt x="4237" y="2878"/>
                    <a:pt x="4517" y="2598"/>
                    <a:pt x="4517" y="2238"/>
                  </a:cubicBezTo>
                  <a:lnTo>
                    <a:pt x="4517" y="680"/>
                  </a:lnTo>
                  <a:cubicBezTo>
                    <a:pt x="4517" y="320"/>
                    <a:pt x="4237" y="0"/>
                    <a:pt x="38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1"/>
            <p:cNvSpPr/>
            <p:nvPr/>
          </p:nvSpPr>
          <p:spPr>
            <a:xfrm>
              <a:off x="6246117" y="3616175"/>
              <a:ext cx="99656" cy="63481"/>
            </a:xfrm>
            <a:custGeom>
              <a:rect b="b" l="l" r="r" t="t"/>
              <a:pathLst>
                <a:path extrusionOk="0" h="2878" w="4518">
                  <a:moveTo>
                    <a:pt x="640" y="0"/>
                  </a:moveTo>
                  <a:cubicBezTo>
                    <a:pt x="281" y="0"/>
                    <a:pt x="1" y="320"/>
                    <a:pt x="1" y="680"/>
                  </a:cubicBezTo>
                  <a:lnTo>
                    <a:pt x="1" y="2238"/>
                  </a:lnTo>
                  <a:cubicBezTo>
                    <a:pt x="1" y="2598"/>
                    <a:pt x="281" y="2878"/>
                    <a:pt x="640" y="2878"/>
                  </a:cubicBezTo>
                  <a:lnTo>
                    <a:pt x="3878" y="2878"/>
                  </a:lnTo>
                  <a:cubicBezTo>
                    <a:pt x="4237" y="2878"/>
                    <a:pt x="4517" y="2598"/>
                    <a:pt x="4517" y="2238"/>
                  </a:cubicBezTo>
                  <a:lnTo>
                    <a:pt x="4517" y="680"/>
                  </a:lnTo>
                  <a:cubicBezTo>
                    <a:pt x="4517" y="320"/>
                    <a:pt x="4237" y="0"/>
                    <a:pt x="38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1"/>
            <p:cNvSpPr/>
            <p:nvPr/>
          </p:nvSpPr>
          <p:spPr>
            <a:xfrm>
              <a:off x="6122705" y="3697280"/>
              <a:ext cx="99634" cy="63481"/>
            </a:xfrm>
            <a:custGeom>
              <a:rect b="b" l="l" r="r" t="t"/>
              <a:pathLst>
                <a:path extrusionOk="0" h="2878" w="4517">
                  <a:moveTo>
                    <a:pt x="640" y="0"/>
                  </a:moveTo>
                  <a:cubicBezTo>
                    <a:pt x="280" y="0"/>
                    <a:pt x="0" y="280"/>
                    <a:pt x="0" y="640"/>
                  </a:cubicBezTo>
                  <a:lnTo>
                    <a:pt x="0" y="2198"/>
                  </a:lnTo>
                  <a:cubicBezTo>
                    <a:pt x="0" y="2558"/>
                    <a:pt x="280" y="2878"/>
                    <a:pt x="640" y="2878"/>
                  </a:cubicBezTo>
                  <a:lnTo>
                    <a:pt x="3877" y="2878"/>
                  </a:lnTo>
                  <a:cubicBezTo>
                    <a:pt x="4237" y="2878"/>
                    <a:pt x="4517" y="2558"/>
                    <a:pt x="4517" y="2198"/>
                  </a:cubicBezTo>
                  <a:lnTo>
                    <a:pt x="4517" y="640"/>
                  </a:lnTo>
                  <a:cubicBezTo>
                    <a:pt x="4517" y="280"/>
                    <a:pt x="4237" y="0"/>
                    <a:pt x="38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1"/>
            <p:cNvSpPr/>
            <p:nvPr/>
          </p:nvSpPr>
          <p:spPr>
            <a:xfrm>
              <a:off x="6246117" y="3697280"/>
              <a:ext cx="99656" cy="63481"/>
            </a:xfrm>
            <a:custGeom>
              <a:rect b="b" l="l" r="r" t="t"/>
              <a:pathLst>
                <a:path extrusionOk="0" h="2878" w="4518">
                  <a:moveTo>
                    <a:pt x="640" y="0"/>
                  </a:moveTo>
                  <a:cubicBezTo>
                    <a:pt x="281" y="0"/>
                    <a:pt x="1" y="280"/>
                    <a:pt x="1" y="640"/>
                  </a:cubicBezTo>
                  <a:lnTo>
                    <a:pt x="1" y="2198"/>
                  </a:lnTo>
                  <a:cubicBezTo>
                    <a:pt x="1" y="2558"/>
                    <a:pt x="281" y="2878"/>
                    <a:pt x="640" y="2878"/>
                  </a:cubicBezTo>
                  <a:lnTo>
                    <a:pt x="3878" y="2878"/>
                  </a:lnTo>
                  <a:cubicBezTo>
                    <a:pt x="4237" y="2878"/>
                    <a:pt x="4517" y="2558"/>
                    <a:pt x="4517" y="2198"/>
                  </a:cubicBezTo>
                  <a:lnTo>
                    <a:pt x="4517" y="640"/>
                  </a:lnTo>
                  <a:cubicBezTo>
                    <a:pt x="4517" y="280"/>
                    <a:pt x="4237" y="0"/>
                    <a:pt x="38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1"/>
            <p:cNvSpPr/>
            <p:nvPr/>
          </p:nvSpPr>
          <p:spPr>
            <a:xfrm>
              <a:off x="6098023" y="3813634"/>
              <a:ext cx="276844" cy="276844"/>
            </a:xfrm>
            <a:custGeom>
              <a:rect b="b" l="l" r="r" t="t"/>
              <a:pathLst>
                <a:path extrusionOk="0" h="12551" w="12551">
                  <a:moveTo>
                    <a:pt x="6275" y="1"/>
                  </a:moveTo>
                  <a:cubicBezTo>
                    <a:pt x="2798" y="1"/>
                    <a:pt x="0" y="2799"/>
                    <a:pt x="0" y="6276"/>
                  </a:cubicBezTo>
                  <a:cubicBezTo>
                    <a:pt x="0" y="9713"/>
                    <a:pt x="2798" y="12551"/>
                    <a:pt x="6275" y="12551"/>
                  </a:cubicBezTo>
                  <a:cubicBezTo>
                    <a:pt x="9712" y="12551"/>
                    <a:pt x="12550" y="9713"/>
                    <a:pt x="12550" y="6276"/>
                  </a:cubicBezTo>
                  <a:cubicBezTo>
                    <a:pt x="12550" y="2799"/>
                    <a:pt x="9712" y="1"/>
                    <a:pt x="6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1"/>
            <p:cNvSpPr/>
            <p:nvPr/>
          </p:nvSpPr>
          <p:spPr>
            <a:xfrm>
              <a:off x="6144740" y="3860374"/>
              <a:ext cx="182504" cy="182504"/>
            </a:xfrm>
            <a:custGeom>
              <a:rect b="b" l="l" r="r" t="t"/>
              <a:pathLst>
                <a:path extrusionOk="0" h="8274" w="8274">
                  <a:moveTo>
                    <a:pt x="4157" y="0"/>
                  </a:moveTo>
                  <a:cubicBezTo>
                    <a:pt x="1879" y="0"/>
                    <a:pt x="0" y="1879"/>
                    <a:pt x="0" y="4157"/>
                  </a:cubicBezTo>
                  <a:cubicBezTo>
                    <a:pt x="0" y="6435"/>
                    <a:pt x="1879" y="8273"/>
                    <a:pt x="4157" y="8273"/>
                  </a:cubicBezTo>
                  <a:cubicBezTo>
                    <a:pt x="6435" y="8273"/>
                    <a:pt x="8274" y="6435"/>
                    <a:pt x="8274" y="4157"/>
                  </a:cubicBezTo>
                  <a:cubicBezTo>
                    <a:pt x="8274" y="1879"/>
                    <a:pt x="6435" y="0"/>
                    <a:pt x="41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1"/>
            <p:cNvSpPr/>
            <p:nvPr/>
          </p:nvSpPr>
          <p:spPr>
            <a:xfrm>
              <a:off x="5769189" y="4263254"/>
              <a:ext cx="54681" cy="649748"/>
            </a:xfrm>
            <a:custGeom>
              <a:rect b="b" l="l" r="r" t="t"/>
              <a:pathLst>
                <a:path extrusionOk="0" h="29457" w="2479">
                  <a:moveTo>
                    <a:pt x="1079" y="0"/>
                  </a:moveTo>
                  <a:cubicBezTo>
                    <a:pt x="480" y="0"/>
                    <a:pt x="0" y="480"/>
                    <a:pt x="0" y="1079"/>
                  </a:cubicBezTo>
                  <a:lnTo>
                    <a:pt x="0" y="28377"/>
                  </a:lnTo>
                  <a:cubicBezTo>
                    <a:pt x="0" y="28977"/>
                    <a:pt x="480" y="29456"/>
                    <a:pt x="1079" y="29456"/>
                  </a:cubicBezTo>
                  <a:lnTo>
                    <a:pt x="1399" y="29456"/>
                  </a:lnTo>
                  <a:cubicBezTo>
                    <a:pt x="1999" y="29456"/>
                    <a:pt x="2478" y="28977"/>
                    <a:pt x="2478" y="28377"/>
                  </a:cubicBezTo>
                  <a:lnTo>
                    <a:pt x="2478" y="1079"/>
                  </a:lnTo>
                  <a:cubicBezTo>
                    <a:pt x="2478" y="480"/>
                    <a:pt x="1999" y="0"/>
                    <a:pt x="1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1"/>
            <p:cNvSpPr/>
            <p:nvPr/>
          </p:nvSpPr>
          <p:spPr>
            <a:xfrm>
              <a:off x="5725979" y="4387548"/>
              <a:ext cx="141080" cy="296232"/>
            </a:xfrm>
            <a:custGeom>
              <a:rect b="b" l="l" r="r" t="t"/>
              <a:pathLst>
                <a:path extrusionOk="0" h="13430" w="6396">
                  <a:moveTo>
                    <a:pt x="1280" y="1"/>
                  </a:moveTo>
                  <a:cubicBezTo>
                    <a:pt x="600" y="1"/>
                    <a:pt x="1" y="560"/>
                    <a:pt x="1" y="1280"/>
                  </a:cubicBezTo>
                  <a:lnTo>
                    <a:pt x="1" y="12191"/>
                  </a:lnTo>
                  <a:cubicBezTo>
                    <a:pt x="1" y="12870"/>
                    <a:pt x="600" y="13430"/>
                    <a:pt x="1280" y="13430"/>
                  </a:cubicBezTo>
                  <a:lnTo>
                    <a:pt x="5117" y="13430"/>
                  </a:lnTo>
                  <a:cubicBezTo>
                    <a:pt x="5836" y="13430"/>
                    <a:pt x="6396" y="12870"/>
                    <a:pt x="6396" y="12191"/>
                  </a:cubicBezTo>
                  <a:lnTo>
                    <a:pt x="6396" y="1280"/>
                  </a:lnTo>
                  <a:cubicBezTo>
                    <a:pt x="6396" y="560"/>
                    <a:pt x="5836"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1"/>
            <p:cNvSpPr/>
            <p:nvPr/>
          </p:nvSpPr>
          <p:spPr>
            <a:xfrm>
              <a:off x="5666049" y="4833639"/>
              <a:ext cx="261845" cy="95222"/>
            </a:xfrm>
            <a:custGeom>
              <a:rect b="b" l="l" r="r" t="t"/>
              <a:pathLst>
                <a:path extrusionOk="0" h="4317" w="11871">
                  <a:moveTo>
                    <a:pt x="2158" y="0"/>
                  </a:moveTo>
                  <a:cubicBezTo>
                    <a:pt x="959" y="0"/>
                    <a:pt x="0" y="960"/>
                    <a:pt x="0" y="2159"/>
                  </a:cubicBezTo>
                  <a:cubicBezTo>
                    <a:pt x="0" y="3358"/>
                    <a:pt x="959" y="4317"/>
                    <a:pt x="2158" y="4317"/>
                  </a:cubicBezTo>
                  <a:lnTo>
                    <a:pt x="9712" y="4317"/>
                  </a:lnTo>
                  <a:cubicBezTo>
                    <a:pt x="10871" y="4317"/>
                    <a:pt x="11870" y="3358"/>
                    <a:pt x="11870" y="2159"/>
                  </a:cubicBezTo>
                  <a:cubicBezTo>
                    <a:pt x="11870" y="960"/>
                    <a:pt x="10871" y="0"/>
                    <a:pt x="9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1"/>
            <p:cNvSpPr/>
            <p:nvPr/>
          </p:nvSpPr>
          <p:spPr>
            <a:xfrm>
              <a:off x="5881153" y="4361299"/>
              <a:ext cx="742301" cy="225317"/>
            </a:xfrm>
            <a:custGeom>
              <a:rect b="b" l="l" r="r" t="t"/>
              <a:pathLst>
                <a:path extrusionOk="0" h="10215" w="33653">
                  <a:moveTo>
                    <a:pt x="30337" y="0"/>
                  </a:moveTo>
                  <a:cubicBezTo>
                    <a:pt x="30191" y="0"/>
                    <a:pt x="30044" y="11"/>
                    <a:pt x="29896" y="32"/>
                  </a:cubicBezTo>
                  <a:lnTo>
                    <a:pt x="2878" y="3949"/>
                  </a:lnTo>
                  <a:cubicBezTo>
                    <a:pt x="1159" y="4228"/>
                    <a:pt x="0" y="5787"/>
                    <a:pt x="240" y="7506"/>
                  </a:cubicBezTo>
                  <a:lnTo>
                    <a:pt x="240" y="7586"/>
                  </a:lnTo>
                  <a:cubicBezTo>
                    <a:pt x="459" y="9116"/>
                    <a:pt x="1807" y="10215"/>
                    <a:pt x="3316" y="10215"/>
                  </a:cubicBezTo>
                  <a:cubicBezTo>
                    <a:pt x="3462" y="10215"/>
                    <a:pt x="3609" y="10205"/>
                    <a:pt x="3757" y="10183"/>
                  </a:cubicBezTo>
                  <a:lnTo>
                    <a:pt x="30775" y="6267"/>
                  </a:lnTo>
                  <a:cubicBezTo>
                    <a:pt x="32494" y="5987"/>
                    <a:pt x="33653" y="4428"/>
                    <a:pt x="33413" y="2710"/>
                  </a:cubicBezTo>
                  <a:lnTo>
                    <a:pt x="33413" y="2630"/>
                  </a:lnTo>
                  <a:cubicBezTo>
                    <a:pt x="33194" y="1099"/>
                    <a:pt x="31846" y="0"/>
                    <a:pt x="30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1"/>
            <p:cNvSpPr/>
            <p:nvPr/>
          </p:nvSpPr>
          <p:spPr>
            <a:xfrm>
              <a:off x="5553202" y="4879474"/>
              <a:ext cx="504279" cy="498125"/>
            </a:xfrm>
            <a:custGeom>
              <a:rect b="b" l="l" r="r" t="t"/>
              <a:pathLst>
                <a:path extrusionOk="0" fill="none" h="22583" w="22862">
                  <a:moveTo>
                    <a:pt x="0" y="22582"/>
                  </a:moveTo>
                  <a:lnTo>
                    <a:pt x="11231" y="1"/>
                  </a:lnTo>
                  <a:lnTo>
                    <a:pt x="22862" y="21663"/>
                  </a:lnTo>
                </a:path>
              </a:pathLst>
            </a:custGeom>
            <a:solidFill>
              <a:schemeClr val="dk1"/>
            </a:solidFill>
            <a:ln cap="rnd" cmpd="sng" w="37975">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1"/>
            <p:cNvSpPr/>
            <p:nvPr/>
          </p:nvSpPr>
          <p:spPr>
            <a:xfrm>
              <a:off x="5800930" y="4879474"/>
              <a:ext cx="22" cy="531630"/>
            </a:xfrm>
            <a:custGeom>
              <a:rect b="b" l="l" r="r" t="t"/>
              <a:pathLst>
                <a:path extrusionOk="0" fill="none" h="24102" w="1">
                  <a:moveTo>
                    <a:pt x="0" y="24101"/>
                  </a:moveTo>
                  <a:lnTo>
                    <a:pt x="0" y="1"/>
                  </a:lnTo>
                </a:path>
              </a:pathLst>
            </a:custGeom>
            <a:solidFill>
              <a:schemeClr val="dk1"/>
            </a:solidFill>
            <a:ln cap="rnd" cmpd="sng" w="37975">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1"/>
            <p:cNvSpPr/>
            <p:nvPr/>
          </p:nvSpPr>
          <p:spPr>
            <a:xfrm>
              <a:off x="5257874" y="3398423"/>
              <a:ext cx="156057" cy="100516"/>
            </a:xfrm>
            <a:custGeom>
              <a:rect b="b" l="l" r="r" t="t"/>
              <a:pathLst>
                <a:path extrusionOk="0" fill="none" h="4557" w="7075">
                  <a:moveTo>
                    <a:pt x="7074" y="0"/>
                  </a:moveTo>
                  <a:cubicBezTo>
                    <a:pt x="4037" y="40"/>
                    <a:pt x="1319" y="1839"/>
                    <a:pt x="0" y="4556"/>
                  </a:cubicBez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1"/>
            <p:cNvSpPr/>
            <p:nvPr/>
          </p:nvSpPr>
          <p:spPr>
            <a:xfrm>
              <a:off x="5480016" y="3967926"/>
              <a:ext cx="102303" cy="102281"/>
            </a:xfrm>
            <a:custGeom>
              <a:rect b="b" l="l" r="r" t="t"/>
              <a:pathLst>
                <a:path extrusionOk="0" h="4637" w="4638">
                  <a:moveTo>
                    <a:pt x="2319" y="0"/>
                  </a:moveTo>
                  <a:cubicBezTo>
                    <a:pt x="1040" y="0"/>
                    <a:pt x="1" y="1039"/>
                    <a:pt x="1" y="2318"/>
                  </a:cubicBezTo>
                  <a:cubicBezTo>
                    <a:pt x="1" y="3597"/>
                    <a:pt x="1040" y="4636"/>
                    <a:pt x="2319" y="4636"/>
                  </a:cubicBezTo>
                  <a:cubicBezTo>
                    <a:pt x="3598" y="4636"/>
                    <a:pt x="4637" y="3597"/>
                    <a:pt x="4637" y="2318"/>
                  </a:cubicBezTo>
                  <a:cubicBezTo>
                    <a:pt x="4637" y="1039"/>
                    <a:pt x="3598" y="0"/>
                    <a:pt x="2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1"/>
            <p:cNvSpPr/>
            <p:nvPr/>
          </p:nvSpPr>
          <p:spPr>
            <a:xfrm>
              <a:off x="5651049" y="3966161"/>
              <a:ext cx="99634" cy="98751"/>
            </a:xfrm>
            <a:custGeom>
              <a:rect b="b" l="l" r="r" t="t"/>
              <a:pathLst>
                <a:path extrusionOk="0" h="4477" w="4517">
                  <a:moveTo>
                    <a:pt x="1" y="0"/>
                  </a:moveTo>
                  <a:lnTo>
                    <a:pt x="1" y="4477"/>
                  </a:lnTo>
                  <a:lnTo>
                    <a:pt x="4517" y="4477"/>
                  </a:lnTo>
                  <a:lnTo>
                    <a:pt x="45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1"/>
            <p:cNvSpPr/>
            <p:nvPr/>
          </p:nvSpPr>
          <p:spPr>
            <a:xfrm>
              <a:off x="5827377" y="3966161"/>
              <a:ext cx="85539" cy="99634"/>
            </a:xfrm>
            <a:custGeom>
              <a:rect b="b" l="l" r="r" t="t"/>
              <a:pathLst>
                <a:path extrusionOk="0" h="4517" w="3878">
                  <a:moveTo>
                    <a:pt x="0" y="0"/>
                  </a:moveTo>
                  <a:lnTo>
                    <a:pt x="0" y="2238"/>
                  </a:lnTo>
                  <a:lnTo>
                    <a:pt x="0" y="4517"/>
                  </a:lnTo>
                  <a:lnTo>
                    <a:pt x="1919" y="3358"/>
                  </a:lnTo>
                  <a:lnTo>
                    <a:pt x="3877" y="2238"/>
                  </a:lnTo>
                  <a:lnTo>
                    <a:pt x="1919" y="1119"/>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1"/>
            <p:cNvSpPr/>
            <p:nvPr/>
          </p:nvSpPr>
          <p:spPr>
            <a:xfrm>
              <a:off x="5481780" y="3683164"/>
              <a:ext cx="430254" cy="208951"/>
            </a:xfrm>
            <a:custGeom>
              <a:rect b="b" l="l" r="r" t="t"/>
              <a:pathLst>
                <a:path extrusionOk="0" fill="none" h="9473" w="19506">
                  <a:moveTo>
                    <a:pt x="19505" y="4717"/>
                  </a:moveTo>
                  <a:cubicBezTo>
                    <a:pt x="19505" y="4717"/>
                    <a:pt x="15149" y="9473"/>
                    <a:pt x="9753" y="9473"/>
                  </a:cubicBezTo>
                  <a:cubicBezTo>
                    <a:pt x="4357" y="9473"/>
                    <a:pt x="1" y="4717"/>
                    <a:pt x="1" y="4717"/>
                  </a:cubicBezTo>
                  <a:cubicBezTo>
                    <a:pt x="1" y="4717"/>
                    <a:pt x="4357" y="1"/>
                    <a:pt x="9753" y="1"/>
                  </a:cubicBezTo>
                  <a:cubicBezTo>
                    <a:pt x="15149" y="1"/>
                    <a:pt x="19505" y="4717"/>
                    <a:pt x="19505" y="4717"/>
                  </a:cubicBezTo>
                  <a:close/>
                </a:path>
              </a:pathLst>
            </a:custGeom>
            <a:solidFill>
              <a:schemeClr val="dk1"/>
            </a:solid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1"/>
            <p:cNvSpPr/>
            <p:nvPr/>
          </p:nvSpPr>
          <p:spPr>
            <a:xfrm>
              <a:off x="5609625" y="3683164"/>
              <a:ext cx="174563" cy="208951"/>
            </a:xfrm>
            <a:custGeom>
              <a:rect b="b" l="l" r="r" t="t"/>
              <a:pathLst>
                <a:path extrusionOk="0" h="9473" w="7914">
                  <a:moveTo>
                    <a:pt x="3957" y="1"/>
                  </a:moveTo>
                  <a:cubicBezTo>
                    <a:pt x="1759" y="1"/>
                    <a:pt x="0" y="2119"/>
                    <a:pt x="0" y="4717"/>
                  </a:cubicBezTo>
                  <a:cubicBezTo>
                    <a:pt x="0" y="7355"/>
                    <a:pt x="1759" y="9473"/>
                    <a:pt x="3957" y="9473"/>
                  </a:cubicBezTo>
                  <a:cubicBezTo>
                    <a:pt x="6115" y="9473"/>
                    <a:pt x="7914" y="7355"/>
                    <a:pt x="7914" y="4717"/>
                  </a:cubicBezTo>
                  <a:cubicBezTo>
                    <a:pt x="7914" y="2119"/>
                    <a:pt x="6115" y="1"/>
                    <a:pt x="3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1"/>
            <p:cNvSpPr/>
            <p:nvPr/>
          </p:nvSpPr>
          <p:spPr>
            <a:xfrm>
              <a:off x="5688966" y="4570052"/>
              <a:ext cx="33527" cy="149881"/>
            </a:xfrm>
            <a:custGeom>
              <a:rect b="b" l="l" r="r" t="t"/>
              <a:pathLst>
                <a:path extrusionOk="0" fill="none" h="6795" w="1520">
                  <a:moveTo>
                    <a:pt x="480" y="0"/>
                  </a:moveTo>
                  <a:cubicBezTo>
                    <a:pt x="160" y="1159"/>
                    <a:pt x="0" y="2358"/>
                    <a:pt x="0" y="3597"/>
                  </a:cubicBezTo>
                  <a:cubicBezTo>
                    <a:pt x="40" y="4836"/>
                    <a:pt x="560" y="5995"/>
                    <a:pt x="1519" y="6795"/>
                  </a:cubicBezTo>
                </a:path>
              </a:pathLst>
            </a:custGeom>
            <a:solidFill>
              <a:schemeClr val="dk1"/>
            </a:solid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1"/>
            <p:cNvSpPr/>
            <p:nvPr/>
          </p:nvSpPr>
          <p:spPr>
            <a:xfrm>
              <a:off x="6673701" y="1495082"/>
              <a:ext cx="243338" cy="105810"/>
            </a:xfrm>
            <a:custGeom>
              <a:rect b="b" l="l" r="r" t="t"/>
              <a:pathLst>
                <a:path extrusionOk="0" h="4797" w="11032">
                  <a:moveTo>
                    <a:pt x="2358" y="0"/>
                  </a:moveTo>
                  <a:cubicBezTo>
                    <a:pt x="1039" y="0"/>
                    <a:pt x="0" y="1079"/>
                    <a:pt x="0" y="2398"/>
                  </a:cubicBezTo>
                  <a:cubicBezTo>
                    <a:pt x="0" y="3717"/>
                    <a:pt x="1039" y="4796"/>
                    <a:pt x="2358" y="4796"/>
                  </a:cubicBezTo>
                  <a:lnTo>
                    <a:pt x="8633" y="4796"/>
                  </a:lnTo>
                  <a:cubicBezTo>
                    <a:pt x="9952" y="4796"/>
                    <a:pt x="11031" y="3717"/>
                    <a:pt x="11031" y="2398"/>
                  </a:cubicBezTo>
                  <a:cubicBezTo>
                    <a:pt x="11031" y="1079"/>
                    <a:pt x="9952" y="0"/>
                    <a:pt x="86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1"/>
            <p:cNvSpPr/>
            <p:nvPr/>
          </p:nvSpPr>
          <p:spPr>
            <a:xfrm>
              <a:off x="6814737" y="1403389"/>
              <a:ext cx="135786" cy="197503"/>
            </a:xfrm>
            <a:custGeom>
              <a:rect b="b" l="l" r="r" t="t"/>
              <a:pathLst>
                <a:path extrusionOk="0" h="8954" w="6156">
                  <a:moveTo>
                    <a:pt x="43" y="5072"/>
                  </a:moveTo>
                  <a:cubicBezTo>
                    <a:pt x="29" y="5073"/>
                    <a:pt x="15" y="5075"/>
                    <a:pt x="1" y="5076"/>
                  </a:cubicBezTo>
                  <a:cubicBezTo>
                    <a:pt x="15" y="5075"/>
                    <a:pt x="29" y="5073"/>
                    <a:pt x="43" y="5072"/>
                  </a:cubicBezTo>
                  <a:close/>
                  <a:moveTo>
                    <a:pt x="2759" y="1"/>
                  </a:moveTo>
                  <a:cubicBezTo>
                    <a:pt x="2481" y="1748"/>
                    <a:pt x="2281" y="4799"/>
                    <a:pt x="43" y="5072"/>
                  </a:cubicBezTo>
                  <a:lnTo>
                    <a:pt x="43" y="5072"/>
                  </a:lnTo>
                  <a:cubicBezTo>
                    <a:pt x="77" y="5068"/>
                    <a:pt x="110" y="5067"/>
                    <a:pt x="143" y="5067"/>
                  </a:cubicBezTo>
                  <a:cubicBezTo>
                    <a:pt x="683" y="5067"/>
                    <a:pt x="1155" y="5471"/>
                    <a:pt x="1560" y="5876"/>
                  </a:cubicBezTo>
                  <a:cubicBezTo>
                    <a:pt x="2227" y="6544"/>
                    <a:pt x="2744" y="7363"/>
                    <a:pt x="3027" y="8254"/>
                  </a:cubicBezTo>
                  <a:lnTo>
                    <a:pt x="3027" y="8254"/>
                  </a:lnTo>
                  <a:cubicBezTo>
                    <a:pt x="2773" y="6368"/>
                    <a:pt x="4163" y="4575"/>
                    <a:pt x="6156" y="4397"/>
                  </a:cubicBezTo>
                  <a:lnTo>
                    <a:pt x="6156" y="4397"/>
                  </a:lnTo>
                  <a:cubicBezTo>
                    <a:pt x="5971" y="4413"/>
                    <a:pt x="5791" y="4422"/>
                    <a:pt x="5617" y="4422"/>
                  </a:cubicBezTo>
                  <a:cubicBezTo>
                    <a:pt x="4465" y="4422"/>
                    <a:pt x="3551" y="4037"/>
                    <a:pt x="3238" y="2718"/>
                  </a:cubicBezTo>
                  <a:cubicBezTo>
                    <a:pt x="2998" y="1839"/>
                    <a:pt x="2839" y="920"/>
                    <a:pt x="2759" y="1"/>
                  </a:cubicBezTo>
                  <a:close/>
                  <a:moveTo>
                    <a:pt x="3027" y="8254"/>
                  </a:moveTo>
                  <a:lnTo>
                    <a:pt x="3027" y="8254"/>
                  </a:lnTo>
                  <a:cubicBezTo>
                    <a:pt x="3059" y="8487"/>
                    <a:pt x="3115" y="8721"/>
                    <a:pt x="3198" y="8953"/>
                  </a:cubicBezTo>
                  <a:cubicBezTo>
                    <a:pt x="3157" y="8717"/>
                    <a:pt x="3100" y="8483"/>
                    <a:pt x="3027" y="8254"/>
                  </a:cubicBezTo>
                  <a:close/>
                </a:path>
              </a:pathLst>
            </a:custGeom>
            <a:solidFill>
              <a:schemeClr val="lt1">
                <a:alpha val="62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1"/>
            <p:cNvSpPr/>
            <p:nvPr/>
          </p:nvSpPr>
          <p:spPr>
            <a:xfrm>
              <a:off x="6673701" y="1547975"/>
              <a:ext cx="243338" cy="22"/>
            </a:xfrm>
            <a:custGeom>
              <a:rect b="b" l="l" r="r" t="t"/>
              <a:pathLst>
                <a:path extrusionOk="0" fill="none" h="1" w="11032">
                  <a:moveTo>
                    <a:pt x="0" y="0"/>
                  </a:moveTo>
                  <a:lnTo>
                    <a:pt x="11031" y="0"/>
                  </a:ln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1"/>
            <p:cNvSpPr/>
            <p:nvPr/>
          </p:nvSpPr>
          <p:spPr>
            <a:xfrm>
              <a:off x="6745984" y="1495082"/>
              <a:ext cx="22" cy="105810"/>
            </a:xfrm>
            <a:custGeom>
              <a:rect b="b" l="l" r="r" t="t"/>
              <a:pathLst>
                <a:path extrusionOk="0" fill="none" h="4797" w="1">
                  <a:moveTo>
                    <a:pt x="0" y="0"/>
                  </a:moveTo>
                  <a:lnTo>
                    <a:pt x="0" y="4796"/>
                  </a:ln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1"/>
            <p:cNvSpPr/>
            <p:nvPr/>
          </p:nvSpPr>
          <p:spPr>
            <a:xfrm>
              <a:off x="6835912" y="1495082"/>
              <a:ext cx="22" cy="105810"/>
            </a:xfrm>
            <a:custGeom>
              <a:rect b="b" l="l" r="r" t="t"/>
              <a:pathLst>
                <a:path extrusionOk="0" fill="none" h="4797" w="1">
                  <a:moveTo>
                    <a:pt x="0" y="0"/>
                  </a:moveTo>
                  <a:lnTo>
                    <a:pt x="0" y="4796"/>
                  </a:lnTo>
                </a:path>
              </a:pathLst>
            </a:custGeom>
            <a:noFill/>
            <a:ln cap="flat" cmpd="sng" w="13000">
              <a:solidFill>
                <a:schemeClr val="dk1"/>
              </a:solidFill>
              <a:prstDash val="solid"/>
              <a:miter lim="399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51"/>
          <p:cNvGrpSpPr/>
          <p:nvPr/>
        </p:nvGrpSpPr>
        <p:grpSpPr>
          <a:xfrm>
            <a:off x="4791087" y="766327"/>
            <a:ext cx="1389509" cy="1043269"/>
            <a:chOff x="4791087" y="766327"/>
            <a:chExt cx="1389509" cy="1043269"/>
          </a:xfrm>
        </p:grpSpPr>
        <p:grpSp>
          <p:nvGrpSpPr>
            <p:cNvPr id="1188" name="Google Shape;1188;p51"/>
            <p:cNvGrpSpPr/>
            <p:nvPr/>
          </p:nvGrpSpPr>
          <p:grpSpPr>
            <a:xfrm>
              <a:off x="4791087" y="766327"/>
              <a:ext cx="1389509" cy="1043269"/>
              <a:chOff x="11717200" y="1003300"/>
              <a:chExt cx="987428" cy="741379"/>
            </a:xfrm>
          </p:grpSpPr>
          <p:sp>
            <p:nvSpPr>
              <p:cNvPr id="1189" name="Google Shape;1189;p51"/>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1"/>
              <p:cNvSpPr/>
              <p:nvPr/>
            </p:nvSpPr>
            <p:spPr>
              <a:xfrm rot="-2992783">
                <a:off x="12351520" y="1317929"/>
                <a:ext cx="240002" cy="407429"/>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51"/>
            <p:cNvSpPr/>
            <p:nvPr/>
          </p:nvSpPr>
          <p:spPr>
            <a:xfrm flipH="1">
              <a:off x="4990432" y="1005850"/>
              <a:ext cx="766494" cy="199380"/>
            </a:xfrm>
            <a:custGeom>
              <a:rect b="b" l="l" r="r" t="t"/>
              <a:pathLst>
                <a:path extrusionOk="0" h="7615" w="33373">
                  <a:moveTo>
                    <a:pt x="10297" y="2039"/>
                  </a:moveTo>
                  <a:cubicBezTo>
                    <a:pt x="10623" y="2568"/>
                    <a:pt x="10826" y="3178"/>
                    <a:pt x="10867" y="3789"/>
                  </a:cubicBezTo>
                  <a:cubicBezTo>
                    <a:pt x="10948" y="4521"/>
                    <a:pt x="10663" y="5254"/>
                    <a:pt x="10134" y="5823"/>
                  </a:cubicBezTo>
                  <a:cubicBezTo>
                    <a:pt x="9879" y="6042"/>
                    <a:pt x="9525" y="6196"/>
                    <a:pt x="9161" y="6196"/>
                  </a:cubicBezTo>
                  <a:cubicBezTo>
                    <a:pt x="9119" y="6196"/>
                    <a:pt x="9077" y="6194"/>
                    <a:pt x="9035" y="6190"/>
                  </a:cubicBezTo>
                  <a:cubicBezTo>
                    <a:pt x="8873" y="6149"/>
                    <a:pt x="8710" y="6068"/>
                    <a:pt x="8628" y="5905"/>
                  </a:cubicBezTo>
                  <a:cubicBezTo>
                    <a:pt x="8547" y="5701"/>
                    <a:pt x="8547" y="5498"/>
                    <a:pt x="8547" y="5335"/>
                  </a:cubicBezTo>
                  <a:cubicBezTo>
                    <a:pt x="8669" y="4033"/>
                    <a:pt x="9320" y="2853"/>
                    <a:pt x="10297" y="2039"/>
                  </a:cubicBezTo>
                  <a:close/>
                  <a:moveTo>
                    <a:pt x="18640" y="2120"/>
                  </a:moveTo>
                  <a:lnTo>
                    <a:pt x="18640" y="2120"/>
                  </a:lnTo>
                  <a:cubicBezTo>
                    <a:pt x="19128" y="3341"/>
                    <a:pt x="18640" y="4887"/>
                    <a:pt x="17948" y="6027"/>
                  </a:cubicBezTo>
                  <a:cubicBezTo>
                    <a:pt x="17745" y="6393"/>
                    <a:pt x="17378" y="6678"/>
                    <a:pt x="16971" y="6841"/>
                  </a:cubicBezTo>
                  <a:cubicBezTo>
                    <a:pt x="16939" y="6852"/>
                    <a:pt x="16903" y="6857"/>
                    <a:pt x="16867" y="6857"/>
                  </a:cubicBezTo>
                  <a:cubicBezTo>
                    <a:pt x="16768" y="6857"/>
                    <a:pt x="16665" y="6819"/>
                    <a:pt x="16605" y="6759"/>
                  </a:cubicBezTo>
                  <a:cubicBezTo>
                    <a:pt x="16361" y="6556"/>
                    <a:pt x="16279" y="6271"/>
                    <a:pt x="16279" y="5986"/>
                  </a:cubicBezTo>
                  <a:cubicBezTo>
                    <a:pt x="16239" y="4399"/>
                    <a:pt x="17338" y="3056"/>
                    <a:pt x="18640" y="2120"/>
                  </a:cubicBezTo>
                  <a:close/>
                  <a:moveTo>
                    <a:pt x="25477" y="1998"/>
                  </a:moveTo>
                  <a:cubicBezTo>
                    <a:pt x="25762" y="2323"/>
                    <a:pt x="25965" y="2690"/>
                    <a:pt x="26128" y="3097"/>
                  </a:cubicBezTo>
                  <a:cubicBezTo>
                    <a:pt x="26576" y="4440"/>
                    <a:pt x="26250" y="5905"/>
                    <a:pt x="25233" y="6882"/>
                  </a:cubicBezTo>
                  <a:cubicBezTo>
                    <a:pt x="25131" y="7017"/>
                    <a:pt x="24889" y="7237"/>
                    <a:pt x="24647" y="7237"/>
                  </a:cubicBezTo>
                  <a:cubicBezTo>
                    <a:pt x="24597" y="7237"/>
                    <a:pt x="24548" y="7228"/>
                    <a:pt x="24500" y="7207"/>
                  </a:cubicBezTo>
                  <a:cubicBezTo>
                    <a:pt x="24338" y="7126"/>
                    <a:pt x="24215" y="6963"/>
                    <a:pt x="24093" y="6637"/>
                  </a:cubicBezTo>
                  <a:cubicBezTo>
                    <a:pt x="23768" y="5376"/>
                    <a:pt x="23971" y="4033"/>
                    <a:pt x="24704" y="2975"/>
                  </a:cubicBezTo>
                  <a:cubicBezTo>
                    <a:pt x="24907" y="2608"/>
                    <a:pt x="25192" y="2283"/>
                    <a:pt x="25477" y="1998"/>
                  </a:cubicBezTo>
                  <a:close/>
                  <a:moveTo>
                    <a:pt x="15363" y="1"/>
                  </a:moveTo>
                  <a:cubicBezTo>
                    <a:pt x="15290" y="1"/>
                    <a:pt x="15215" y="2"/>
                    <a:pt x="15140" y="4"/>
                  </a:cubicBezTo>
                  <a:cubicBezTo>
                    <a:pt x="13553" y="4"/>
                    <a:pt x="11966" y="451"/>
                    <a:pt x="10623" y="1306"/>
                  </a:cubicBezTo>
                  <a:lnTo>
                    <a:pt x="10378" y="1510"/>
                  </a:lnTo>
                  <a:cubicBezTo>
                    <a:pt x="10175" y="1306"/>
                    <a:pt x="10012" y="1143"/>
                    <a:pt x="9768" y="980"/>
                  </a:cubicBezTo>
                  <a:cubicBezTo>
                    <a:pt x="8994" y="428"/>
                    <a:pt x="8015" y="151"/>
                    <a:pt x="6976" y="151"/>
                  </a:cubicBezTo>
                  <a:cubicBezTo>
                    <a:pt x="6103" y="151"/>
                    <a:pt x="5188" y="346"/>
                    <a:pt x="4315" y="736"/>
                  </a:cubicBezTo>
                  <a:cubicBezTo>
                    <a:pt x="2646" y="1550"/>
                    <a:pt x="1303" y="2893"/>
                    <a:pt x="1" y="4318"/>
                  </a:cubicBezTo>
                  <a:lnTo>
                    <a:pt x="285" y="4562"/>
                  </a:lnTo>
                  <a:cubicBezTo>
                    <a:pt x="1588" y="3178"/>
                    <a:pt x="2849" y="1835"/>
                    <a:pt x="4477" y="1103"/>
                  </a:cubicBezTo>
                  <a:cubicBezTo>
                    <a:pt x="5323" y="680"/>
                    <a:pt x="6214" y="475"/>
                    <a:pt x="7056" y="475"/>
                  </a:cubicBezTo>
                  <a:cubicBezTo>
                    <a:pt x="7997" y="475"/>
                    <a:pt x="8877" y="731"/>
                    <a:pt x="9564" y="1225"/>
                  </a:cubicBezTo>
                  <a:cubicBezTo>
                    <a:pt x="9727" y="1387"/>
                    <a:pt x="9931" y="1550"/>
                    <a:pt x="10053" y="1713"/>
                  </a:cubicBezTo>
                  <a:cubicBezTo>
                    <a:pt x="8995" y="2608"/>
                    <a:pt x="8303" y="3870"/>
                    <a:pt x="8181" y="5294"/>
                  </a:cubicBezTo>
                  <a:cubicBezTo>
                    <a:pt x="8140" y="5539"/>
                    <a:pt x="8181" y="5823"/>
                    <a:pt x="8303" y="6068"/>
                  </a:cubicBezTo>
                  <a:cubicBezTo>
                    <a:pt x="8466" y="6312"/>
                    <a:pt x="8710" y="6515"/>
                    <a:pt x="8995" y="6556"/>
                  </a:cubicBezTo>
                  <a:cubicBezTo>
                    <a:pt x="9048" y="6560"/>
                    <a:pt x="9100" y="6562"/>
                    <a:pt x="9152" y="6562"/>
                  </a:cubicBezTo>
                  <a:cubicBezTo>
                    <a:pt x="9621" y="6562"/>
                    <a:pt x="10053" y="6397"/>
                    <a:pt x="10419" y="6068"/>
                  </a:cubicBezTo>
                  <a:cubicBezTo>
                    <a:pt x="11030" y="5457"/>
                    <a:pt x="11314" y="4603"/>
                    <a:pt x="11233" y="3748"/>
                  </a:cubicBezTo>
                  <a:cubicBezTo>
                    <a:pt x="11192" y="3056"/>
                    <a:pt x="10948" y="2364"/>
                    <a:pt x="10582" y="1794"/>
                  </a:cubicBezTo>
                  <a:lnTo>
                    <a:pt x="10826" y="1632"/>
                  </a:lnTo>
                  <a:cubicBezTo>
                    <a:pt x="12128" y="818"/>
                    <a:pt x="13593" y="411"/>
                    <a:pt x="15140" y="411"/>
                  </a:cubicBezTo>
                  <a:cubicBezTo>
                    <a:pt x="15217" y="408"/>
                    <a:pt x="15293" y="407"/>
                    <a:pt x="15368" y="407"/>
                  </a:cubicBezTo>
                  <a:cubicBezTo>
                    <a:pt x="16640" y="407"/>
                    <a:pt x="17616" y="734"/>
                    <a:pt x="18192" y="1387"/>
                  </a:cubicBezTo>
                  <a:cubicBezTo>
                    <a:pt x="18274" y="1510"/>
                    <a:pt x="18396" y="1632"/>
                    <a:pt x="18477" y="1754"/>
                  </a:cubicBezTo>
                  <a:cubicBezTo>
                    <a:pt x="17012" y="2771"/>
                    <a:pt x="15832" y="4236"/>
                    <a:pt x="15873" y="5986"/>
                  </a:cubicBezTo>
                  <a:cubicBezTo>
                    <a:pt x="15873" y="6393"/>
                    <a:pt x="16035" y="6800"/>
                    <a:pt x="16361" y="7044"/>
                  </a:cubicBezTo>
                  <a:cubicBezTo>
                    <a:pt x="16516" y="7169"/>
                    <a:pt x="16696" y="7222"/>
                    <a:pt x="16880" y="7222"/>
                  </a:cubicBezTo>
                  <a:cubicBezTo>
                    <a:pt x="16937" y="7222"/>
                    <a:pt x="16995" y="7217"/>
                    <a:pt x="17053" y="7207"/>
                  </a:cubicBezTo>
                  <a:cubicBezTo>
                    <a:pt x="17541" y="7044"/>
                    <a:pt x="17989" y="6678"/>
                    <a:pt x="18233" y="6190"/>
                  </a:cubicBezTo>
                  <a:cubicBezTo>
                    <a:pt x="19006" y="4969"/>
                    <a:pt x="19535" y="3260"/>
                    <a:pt x="18965" y="1876"/>
                  </a:cubicBezTo>
                  <a:cubicBezTo>
                    <a:pt x="19291" y="1672"/>
                    <a:pt x="19657" y="1469"/>
                    <a:pt x="20024" y="1306"/>
                  </a:cubicBezTo>
                  <a:cubicBezTo>
                    <a:pt x="20841" y="880"/>
                    <a:pt x="21720" y="639"/>
                    <a:pt x="22661" y="639"/>
                  </a:cubicBezTo>
                  <a:cubicBezTo>
                    <a:pt x="22798" y="639"/>
                    <a:pt x="22936" y="645"/>
                    <a:pt x="23076" y="655"/>
                  </a:cubicBezTo>
                  <a:cubicBezTo>
                    <a:pt x="23890" y="736"/>
                    <a:pt x="24663" y="1103"/>
                    <a:pt x="25233" y="1713"/>
                  </a:cubicBezTo>
                  <a:cubicBezTo>
                    <a:pt x="24907" y="1998"/>
                    <a:pt x="24622" y="2364"/>
                    <a:pt x="24378" y="2730"/>
                  </a:cubicBezTo>
                  <a:cubicBezTo>
                    <a:pt x="23605" y="3911"/>
                    <a:pt x="23361" y="5376"/>
                    <a:pt x="23727" y="6719"/>
                  </a:cubicBezTo>
                  <a:cubicBezTo>
                    <a:pt x="23808" y="7085"/>
                    <a:pt x="24053" y="7411"/>
                    <a:pt x="24378" y="7533"/>
                  </a:cubicBezTo>
                  <a:cubicBezTo>
                    <a:pt x="24460" y="7573"/>
                    <a:pt x="24541" y="7614"/>
                    <a:pt x="24622" y="7614"/>
                  </a:cubicBezTo>
                  <a:cubicBezTo>
                    <a:pt x="24989" y="7573"/>
                    <a:pt x="25314" y="7411"/>
                    <a:pt x="25518" y="7166"/>
                  </a:cubicBezTo>
                  <a:cubicBezTo>
                    <a:pt x="26617" y="6027"/>
                    <a:pt x="26983" y="4399"/>
                    <a:pt x="26494" y="2934"/>
                  </a:cubicBezTo>
                  <a:cubicBezTo>
                    <a:pt x="26332" y="2486"/>
                    <a:pt x="26087" y="2079"/>
                    <a:pt x="25803" y="1754"/>
                  </a:cubicBezTo>
                  <a:cubicBezTo>
                    <a:pt x="26332" y="1265"/>
                    <a:pt x="27024" y="980"/>
                    <a:pt x="27756" y="858"/>
                  </a:cubicBezTo>
                  <a:cubicBezTo>
                    <a:pt x="27947" y="835"/>
                    <a:pt x="28136" y="824"/>
                    <a:pt x="28323" y="824"/>
                  </a:cubicBezTo>
                  <a:cubicBezTo>
                    <a:pt x="30736" y="824"/>
                    <a:pt x="32817" y="2720"/>
                    <a:pt x="33006" y="5213"/>
                  </a:cubicBezTo>
                  <a:lnTo>
                    <a:pt x="33372" y="5213"/>
                  </a:lnTo>
                  <a:cubicBezTo>
                    <a:pt x="33184" y="2501"/>
                    <a:pt x="30939" y="452"/>
                    <a:pt x="28315" y="452"/>
                  </a:cubicBezTo>
                  <a:cubicBezTo>
                    <a:pt x="28104" y="452"/>
                    <a:pt x="27890" y="465"/>
                    <a:pt x="27675" y="492"/>
                  </a:cubicBezTo>
                  <a:cubicBezTo>
                    <a:pt x="26901" y="614"/>
                    <a:pt x="26169" y="940"/>
                    <a:pt x="25518" y="1428"/>
                  </a:cubicBezTo>
                  <a:cubicBezTo>
                    <a:pt x="24867" y="777"/>
                    <a:pt x="24012" y="329"/>
                    <a:pt x="23117" y="248"/>
                  </a:cubicBezTo>
                  <a:cubicBezTo>
                    <a:pt x="22973" y="238"/>
                    <a:pt x="22830" y="233"/>
                    <a:pt x="22688" y="233"/>
                  </a:cubicBezTo>
                  <a:cubicBezTo>
                    <a:pt x="21701" y="233"/>
                    <a:pt x="20750" y="477"/>
                    <a:pt x="19861" y="940"/>
                  </a:cubicBezTo>
                  <a:cubicBezTo>
                    <a:pt x="19495" y="1103"/>
                    <a:pt x="19128" y="1306"/>
                    <a:pt x="18803" y="1510"/>
                  </a:cubicBezTo>
                  <a:cubicBezTo>
                    <a:pt x="18721" y="1387"/>
                    <a:pt x="18599" y="1225"/>
                    <a:pt x="18477" y="1103"/>
                  </a:cubicBezTo>
                  <a:cubicBezTo>
                    <a:pt x="17820" y="368"/>
                    <a:pt x="16759" y="1"/>
                    <a:pt x="15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51"/>
          <p:cNvGrpSpPr/>
          <p:nvPr/>
        </p:nvGrpSpPr>
        <p:grpSpPr>
          <a:xfrm>
            <a:off x="8002018" y="1569591"/>
            <a:ext cx="951709" cy="713423"/>
            <a:chOff x="8002018" y="1569591"/>
            <a:chExt cx="951709" cy="713423"/>
          </a:xfrm>
        </p:grpSpPr>
        <p:sp>
          <p:nvSpPr>
            <p:cNvPr id="1193" name="Google Shape;1193;p51"/>
            <p:cNvSpPr/>
            <p:nvPr/>
          </p:nvSpPr>
          <p:spPr>
            <a:xfrm rot="10800000">
              <a:off x="8002018" y="1569591"/>
              <a:ext cx="951709" cy="468342"/>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1"/>
            <p:cNvSpPr/>
            <p:nvPr/>
          </p:nvSpPr>
          <p:spPr>
            <a:xfrm flipH="1" rot="2304540">
              <a:off x="8566450" y="1868406"/>
              <a:ext cx="148988" cy="412999"/>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1"/>
            <p:cNvSpPr/>
            <p:nvPr/>
          </p:nvSpPr>
          <p:spPr>
            <a:xfrm rot="10800000">
              <a:off x="8284109" y="1746255"/>
              <a:ext cx="387536" cy="134909"/>
            </a:xfrm>
            <a:custGeom>
              <a:rect b="b" l="l" r="r" t="t"/>
              <a:pathLst>
                <a:path extrusionOk="0" h="7353" w="21122">
                  <a:moveTo>
                    <a:pt x="14424" y="1834"/>
                  </a:moveTo>
                  <a:cubicBezTo>
                    <a:pt x="14494" y="1905"/>
                    <a:pt x="14532" y="1945"/>
                    <a:pt x="14570" y="2021"/>
                  </a:cubicBezTo>
                  <a:cubicBezTo>
                    <a:pt x="14895" y="2672"/>
                    <a:pt x="15017" y="3364"/>
                    <a:pt x="15017" y="4056"/>
                  </a:cubicBezTo>
                  <a:cubicBezTo>
                    <a:pt x="15099" y="4666"/>
                    <a:pt x="15058" y="5236"/>
                    <a:pt x="14895" y="5846"/>
                  </a:cubicBezTo>
                  <a:cubicBezTo>
                    <a:pt x="14773" y="6375"/>
                    <a:pt x="14366" y="6782"/>
                    <a:pt x="13796" y="6945"/>
                  </a:cubicBezTo>
                  <a:cubicBezTo>
                    <a:pt x="13741" y="6952"/>
                    <a:pt x="13686" y="6956"/>
                    <a:pt x="13632" y="6956"/>
                  </a:cubicBezTo>
                  <a:cubicBezTo>
                    <a:pt x="13373" y="6956"/>
                    <a:pt x="13137" y="6877"/>
                    <a:pt x="12901" y="6742"/>
                  </a:cubicBezTo>
                  <a:cubicBezTo>
                    <a:pt x="12535" y="6457"/>
                    <a:pt x="12291" y="6050"/>
                    <a:pt x="12250" y="5602"/>
                  </a:cubicBezTo>
                  <a:cubicBezTo>
                    <a:pt x="12128" y="4707"/>
                    <a:pt x="12413" y="3771"/>
                    <a:pt x="13064" y="3079"/>
                  </a:cubicBezTo>
                  <a:cubicBezTo>
                    <a:pt x="13425" y="2598"/>
                    <a:pt x="13904" y="2196"/>
                    <a:pt x="14424" y="1834"/>
                  </a:cubicBezTo>
                  <a:close/>
                  <a:moveTo>
                    <a:pt x="6919" y="1980"/>
                  </a:moveTo>
                  <a:cubicBezTo>
                    <a:pt x="7814" y="2998"/>
                    <a:pt x="7814" y="4666"/>
                    <a:pt x="7488" y="5928"/>
                  </a:cubicBezTo>
                  <a:cubicBezTo>
                    <a:pt x="7407" y="6294"/>
                    <a:pt x="7244" y="6620"/>
                    <a:pt x="7000" y="6864"/>
                  </a:cubicBezTo>
                  <a:cubicBezTo>
                    <a:pt x="6847" y="6955"/>
                    <a:pt x="6672" y="7001"/>
                    <a:pt x="6508" y="7001"/>
                  </a:cubicBezTo>
                  <a:cubicBezTo>
                    <a:pt x="6453" y="7001"/>
                    <a:pt x="6400" y="6996"/>
                    <a:pt x="6349" y="6986"/>
                  </a:cubicBezTo>
                  <a:cubicBezTo>
                    <a:pt x="5983" y="6904"/>
                    <a:pt x="5698" y="6701"/>
                    <a:pt x="5535" y="6416"/>
                  </a:cubicBezTo>
                  <a:cubicBezTo>
                    <a:pt x="5250" y="5887"/>
                    <a:pt x="5209" y="5236"/>
                    <a:pt x="5372" y="4625"/>
                  </a:cubicBezTo>
                  <a:cubicBezTo>
                    <a:pt x="5616" y="3608"/>
                    <a:pt x="6145" y="2672"/>
                    <a:pt x="6919" y="1980"/>
                  </a:cubicBezTo>
                  <a:close/>
                  <a:moveTo>
                    <a:pt x="10777" y="0"/>
                  </a:moveTo>
                  <a:cubicBezTo>
                    <a:pt x="9991" y="0"/>
                    <a:pt x="9205" y="157"/>
                    <a:pt x="8465" y="474"/>
                  </a:cubicBezTo>
                  <a:cubicBezTo>
                    <a:pt x="7895" y="718"/>
                    <a:pt x="7366" y="1044"/>
                    <a:pt x="6919" y="1451"/>
                  </a:cubicBezTo>
                  <a:cubicBezTo>
                    <a:pt x="6837" y="1370"/>
                    <a:pt x="6756" y="1288"/>
                    <a:pt x="6674" y="1248"/>
                  </a:cubicBezTo>
                  <a:cubicBezTo>
                    <a:pt x="6056" y="779"/>
                    <a:pt x="5315" y="544"/>
                    <a:pt x="4568" y="544"/>
                  </a:cubicBezTo>
                  <a:cubicBezTo>
                    <a:pt x="3889" y="544"/>
                    <a:pt x="3205" y="738"/>
                    <a:pt x="2605" y="1125"/>
                  </a:cubicBezTo>
                  <a:cubicBezTo>
                    <a:pt x="895" y="2306"/>
                    <a:pt x="0" y="4341"/>
                    <a:pt x="285" y="6375"/>
                  </a:cubicBezTo>
                  <a:lnTo>
                    <a:pt x="651" y="6294"/>
                  </a:lnTo>
                  <a:cubicBezTo>
                    <a:pt x="407" y="4422"/>
                    <a:pt x="1262" y="2550"/>
                    <a:pt x="2808" y="1451"/>
                  </a:cubicBezTo>
                  <a:cubicBezTo>
                    <a:pt x="3348" y="1104"/>
                    <a:pt x="3961" y="931"/>
                    <a:pt x="4569" y="931"/>
                  </a:cubicBezTo>
                  <a:cubicBezTo>
                    <a:pt x="5244" y="931"/>
                    <a:pt x="5914" y="1145"/>
                    <a:pt x="6471" y="1573"/>
                  </a:cubicBezTo>
                  <a:lnTo>
                    <a:pt x="6634" y="1695"/>
                  </a:lnTo>
                  <a:cubicBezTo>
                    <a:pt x="5860" y="2468"/>
                    <a:pt x="5291" y="3445"/>
                    <a:pt x="5047" y="4544"/>
                  </a:cubicBezTo>
                  <a:cubicBezTo>
                    <a:pt x="4802" y="5236"/>
                    <a:pt x="4884" y="6009"/>
                    <a:pt x="5250" y="6620"/>
                  </a:cubicBezTo>
                  <a:cubicBezTo>
                    <a:pt x="5454" y="6986"/>
                    <a:pt x="5860" y="7271"/>
                    <a:pt x="6267" y="7352"/>
                  </a:cubicBezTo>
                  <a:lnTo>
                    <a:pt x="6552" y="7352"/>
                  </a:lnTo>
                  <a:cubicBezTo>
                    <a:pt x="6797" y="7352"/>
                    <a:pt x="7041" y="7271"/>
                    <a:pt x="7244" y="7149"/>
                  </a:cubicBezTo>
                  <a:cubicBezTo>
                    <a:pt x="7570" y="6864"/>
                    <a:pt x="7773" y="6457"/>
                    <a:pt x="7855" y="6009"/>
                  </a:cubicBezTo>
                  <a:cubicBezTo>
                    <a:pt x="8221" y="4666"/>
                    <a:pt x="8221" y="2835"/>
                    <a:pt x="7203" y="1695"/>
                  </a:cubicBezTo>
                  <a:cubicBezTo>
                    <a:pt x="7610" y="1329"/>
                    <a:pt x="8058" y="1044"/>
                    <a:pt x="8587" y="800"/>
                  </a:cubicBezTo>
                  <a:cubicBezTo>
                    <a:pt x="9276" y="517"/>
                    <a:pt x="10018" y="373"/>
                    <a:pt x="10761" y="373"/>
                  </a:cubicBezTo>
                  <a:cubicBezTo>
                    <a:pt x="11730" y="373"/>
                    <a:pt x="12700" y="619"/>
                    <a:pt x="13552" y="1125"/>
                  </a:cubicBezTo>
                  <a:cubicBezTo>
                    <a:pt x="13756" y="1248"/>
                    <a:pt x="13959" y="1370"/>
                    <a:pt x="14163" y="1532"/>
                  </a:cubicBezTo>
                  <a:cubicBezTo>
                    <a:pt x="13634" y="1899"/>
                    <a:pt x="13145" y="2346"/>
                    <a:pt x="12738" y="2835"/>
                  </a:cubicBezTo>
                  <a:cubicBezTo>
                    <a:pt x="12046" y="3608"/>
                    <a:pt x="11721" y="4625"/>
                    <a:pt x="11843" y="5643"/>
                  </a:cubicBezTo>
                  <a:cubicBezTo>
                    <a:pt x="11924" y="6213"/>
                    <a:pt x="12250" y="6701"/>
                    <a:pt x="12698" y="7027"/>
                  </a:cubicBezTo>
                  <a:cubicBezTo>
                    <a:pt x="12955" y="7220"/>
                    <a:pt x="13289" y="7337"/>
                    <a:pt x="13619" y="7337"/>
                  </a:cubicBezTo>
                  <a:cubicBezTo>
                    <a:pt x="13706" y="7337"/>
                    <a:pt x="13793" y="7328"/>
                    <a:pt x="13878" y="7311"/>
                  </a:cubicBezTo>
                  <a:cubicBezTo>
                    <a:pt x="14570" y="7149"/>
                    <a:pt x="15099" y="6620"/>
                    <a:pt x="15262" y="5928"/>
                  </a:cubicBezTo>
                  <a:cubicBezTo>
                    <a:pt x="15424" y="5317"/>
                    <a:pt x="15465" y="4666"/>
                    <a:pt x="15384" y="4015"/>
                  </a:cubicBezTo>
                  <a:cubicBezTo>
                    <a:pt x="15424" y="3242"/>
                    <a:pt x="15262" y="2468"/>
                    <a:pt x="14895" y="1777"/>
                  </a:cubicBezTo>
                  <a:lnTo>
                    <a:pt x="14773" y="1614"/>
                  </a:lnTo>
                  <a:cubicBezTo>
                    <a:pt x="15465" y="1207"/>
                    <a:pt x="16279" y="922"/>
                    <a:pt x="17093" y="841"/>
                  </a:cubicBezTo>
                  <a:cubicBezTo>
                    <a:pt x="17176" y="829"/>
                    <a:pt x="17263" y="824"/>
                    <a:pt x="17352" y="824"/>
                  </a:cubicBezTo>
                  <a:cubicBezTo>
                    <a:pt x="17565" y="824"/>
                    <a:pt x="17787" y="852"/>
                    <a:pt x="17988" y="881"/>
                  </a:cubicBezTo>
                  <a:cubicBezTo>
                    <a:pt x="18273" y="1003"/>
                    <a:pt x="18558" y="1125"/>
                    <a:pt x="18802" y="1329"/>
                  </a:cubicBezTo>
                  <a:cubicBezTo>
                    <a:pt x="20064" y="2265"/>
                    <a:pt x="20715" y="3771"/>
                    <a:pt x="20593" y="5317"/>
                  </a:cubicBezTo>
                  <a:lnTo>
                    <a:pt x="20959" y="5358"/>
                  </a:lnTo>
                  <a:cubicBezTo>
                    <a:pt x="21122" y="3689"/>
                    <a:pt x="20389" y="2021"/>
                    <a:pt x="19006" y="1003"/>
                  </a:cubicBezTo>
                  <a:cubicBezTo>
                    <a:pt x="18721" y="800"/>
                    <a:pt x="18436" y="637"/>
                    <a:pt x="18110" y="515"/>
                  </a:cubicBezTo>
                  <a:cubicBezTo>
                    <a:pt x="17896" y="467"/>
                    <a:pt x="17695" y="448"/>
                    <a:pt x="17492" y="448"/>
                  </a:cubicBezTo>
                  <a:cubicBezTo>
                    <a:pt x="17349" y="448"/>
                    <a:pt x="17204" y="457"/>
                    <a:pt x="17052" y="474"/>
                  </a:cubicBezTo>
                  <a:cubicBezTo>
                    <a:pt x="16157" y="556"/>
                    <a:pt x="15262" y="881"/>
                    <a:pt x="14529" y="1329"/>
                  </a:cubicBezTo>
                  <a:cubicBezTo>
                    <a:pt x="14285" y="1125"/>
                    <a:pt x="14041" y="922"/>
                    <a:pt x="13756" y="800"/>
                  </a:cubicBezTo>
                  <a:cubicBezTo>
                    <a:pt x="12833" y="269"/>
                    <a:pt x="11805" y="0"/>
                    <a:pt x="10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51"/>
          <p:cNvGrpSpPr/>
          <p:nvPr/>
        </p:nvGrpSpPr>
        <p:grpSpPr>
          <a:xfrm>
            <a:off x="7301700" y="695025"/>
            <a:ext cx="625800" cy="754875"/>
            <a:chOff x="7301700" y="695025"/>
            <a:chExt cx="625800" cy="754875"/>
          </a:xfrm>
        </p:grpSpPr>
        <p:sp>
          <p:nvSpPr>
            <p:cNvPr id="1197" name="Google Shape;1197;p51"/>
            <p:cNvSpPr/>
            <p:nvPr/>
          </p:nvSpPr>
          <p:spPr>
            <a:xfrm>
              <a:off x="7301700" y="976188"/>
              <a:ext cx="220900" cy="282225"/>
            </a:xfrm>
            <a:custGeom>
              <a:rect b="b" l="l" r="r" t="t"/>
              <a:pathLst>
                <a:path extrusionOk="0" h="11289" w="8836">
                  <a:moveTo>
                    <a:pt x="2440" y="0"/>
                  </a:moveTo>
                  <a:cubicBezTo>
                    <a:pt x="1419" y="0"/>
                    <a:pt x="531" y="966"/>
                    <a:pt x="259" y="1932"/>
                  </a:cubicBezTo>
                  <a:cubicBezTo>
                    <a:pt x="1" y="2894"/>
                    <a:pt x="38" y="3892"/>
                    <a:pt x="296" y="4890"/>
                  </a:cubicBezTo>
                  <a:cubicBezTo>
                    <a:pt x="333" y="5149"/>
                    <a:pt x="407" y="5371"/>
                    <a:pt x="444" y="5629"/>
                  </a:cubicBezTo>
                  <a:cubicBezTo>
                    <a:pt x="962" y="7478"/>
                    <a:pt x="1664" y="9252"/>
                    <a:pt x="2589" y="10953"/>
                  </a:cubicBezTo>
                  <a:cubicBezTo>
                    <a:pt x="2711" y="11177"/>
                    <a:pt x="2933" y="11289"/>
                    <a:pt x="3152" y="11289"/>
                  </a:cubicBezTo>
                  <a:cubicBezTo>
                    <a:pt x="3331" y="11289"/>
                    <a:pt x="3507" y="11214"/>
                    <a:pt x="3624" y="11064"/>
                  </a:cubicBezTo>
                  <a:cubicBezTo>
                    <a:pt x="4289" y="10214"/>
                    <a:pt x="4807" y="9252"/>
                    <a:pt x="5398" y="8365"/>
                  </a:cubicBezTo>
                  <a:cubicBezTo>
                    <a:pt x="6433" y="6886"/>
                    <a:pt x="7358" y="5334"/>
                    <a:pt x="8171" y="3781"/>
                  </a:cubicBezTo>
                  <a:cubicBezTo>
                    <a:pt x="8356" y="3448"/>
                    <a:pt x="8467" y="3115"/>
                    <a:pt x="8541" y="2783"/>
                  </a:cubicBezTo>
                  <a:cubicBezTo>
                    <a:pt x="8835" y="1285"/>
                    <a:pt x="8026" y="445"/>
                    <a:pt x="7094" y="445"/>
                  </a:cubicBezTo>
                  <a:cubicBezTo>
                    <a:pt x="6738" y="445"/>
                    <a:pt x="6364" y="568"/>
                    <a:pt x="6027" y="823"/>
                  </a:cubicBezTo>
                  <a:cubicBezTo>
                    <a:pt x="5109" y="1558"/>
                    <a:pt x="4483" y="2802"/>
                    <a:pt x="4040" y="3870"/>
                  </a:cubicBezTo>
                  <a:lnTo>
                    <a:pt x="4040" y="3870"/>
                  </a:lnTo>
                  <a:cubicBezTo>
                    <a:pt x="4435" y="2896"/>
                    <a:pt x="4281" y="671"/>
                    <a:pt x="3143" y="158"/>
                  </a:cubicBezTo>
                  <a:cubicBezTo>
                    <a:pt x="2906" y="49"/>
                    <a:pt x="2669"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1"/>
            <p:cNvSpPr/>
            <p:nvPr/>
          </p:nvSpPr>
          <p:spPr>
            <a:xfrm>
              <a:off x="7681300" y="1167650"/>
              <a:ext cx="246200" cy="282250"/>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7604700" y="695025"/>
              <a:ext cx="176325" cy="203250"/>
            </a:xfrm>
            <a:custGeom>
              <a:rect b="b" l="l" r="r" t="t"/>
              <a:pathLst>
                <a:path extrusionOk="0" h="8130" w="7053">
                  <a:moveTo>
                    <a:pt x="1951" y="0"/>
                  </a:moveTo>
                  <a:cubicBezTo>
                    <a:pt x="1137" y="0"/>
                    <a:pt x="434" y="719"/>
                    <a:pt x="223" y="1412"/>
                  </a:cubicBezTo>
                  <a:cubicBezTo>
                    <a:pt x="1" y="2078"/>
                    <a:pt x="1" y="2817"/>
                    <a:pt x="223" y="3520"/>
                  </a:cubicBezTo>
                  <a:cubicBezTo>
                    <a:pt x="260" y="3705"/>
                    <a:pt x="297" y="3889"/>
                    <a:pt x="334" y="4074"/>
                  </a:cubicBezTo>
                  <a:cubicBezTo>
                    <a:pt x="777" y="5405"/>
                    <a:pt x="1332" y="6699"/>
                    <a:pt x="2071" y="7882"/>
                  </a:cubicBezTo>
                  <a:cubicBezTo>
                    <a:pt x="2173" y="8045"/>
                    <a:pt x="2353" y="8129"/>
                    <a:pt x="2531" y="8129"/>
                  </a:cubicBezTo>
                  <a:cubicBezTo>
                    <a:pt x="2677" y="8129"/>
                    <a:pt x="2822" y="8073"/>
                    <a:pt x="2922" y="7956"/>
                  </a:cubicBezTo>
                  <a:cubicBezTo>
                    <a:pt x="3476" y="7328"/>
                    <a:pt x="3883" y="6662"/>
                    <a:pt x="4363" y="5997"/>
                  </a:cubicBezTo>
                  <a:cubicBezTo>
                    <a:pt x="5177" y="4962"/>
                    <a:pt x="5916" y="3852"/>
                    <a:pt x="6545" y="2706"/>
                  </a:cubicBezTo>
                  <a:cubicBezTo>
                    <a:pt x="6693" y="2485"/>
                    <a:pt x="6767" y="2263"/>
                    <a:pt x="6841" y="2004"/>
                  </a:cubicBezTo>
                  <a:cubicBezTo>
                    <a:pt x="7052" y="945"/>
                    <a:pt x="6430" y="341"/>
                    <a:pt x="5707" y="341"/>
                  </a:cubicBezTo>
                  <a:cubicBezTo>
                    <a:pt x="5420" y="341"/>
                    <a:pt x="5117" y="436"/>
                    <a:pt x="4844" y="636"/>
                  </a:cubicBezTo>
                  <a:cubicBezTo>
                    <a:pt x="4142" y="1163"/>
                    <a:pt x="3606" y="1890"/>
                    <a:pt x="3269" y="2690"/>
                  </a:cubicBezTo>
                  <a:lnTo>
                    <a:pt x="3269" y="2690"/>
                  </a:lnTo>
                  <a:cubicBezTo>
                    <a:pt x="3531" y="1936"/>
                    <a:pt x="3352" y="467"/>
                    <a:pt x="2515" y="118"/>
                  </a:cubicBezTo>
                  <a:cubicBezTo>
                    <a:pt x="2324" y="37"/>
                    <a:pt x="2135"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52"/>
          <p:cNvSpPr/>
          <p:nvPr/>
        </p:nvSpPr>
        <p:spPr>
          <a:xfrm>
            <a:off x="463981" y="1621175"/>
            <a:ext cx="3186838" cy="2923147"/>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2982656" y="2392975"/>
            <a:ext cx="3186838" cy="2923147"/>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5493181" y="1544975"/>
            <a:ext cx="3186838" cy="2923147"/>
          </a:xfrm>
          <a:custGeom>
            <a:rect b="b" l="l" r="r" t="t"/>
            <a:pathLst>
              <a:path extrusionOk="0" h="204273" w="215947">
                <a:moveTo>
                  <a:pt x="103771" y="1"/>
                </a:moveTo>
                <a:cubicBezTo>
                  <a:pt x="93459" y="1"/>
                  <a:pt x="83148" y="456"/>
                  <a:pt x="72870" y="1367"/>
                </a:cubicBezTo>
                <a:cubicBezTo>
                  <a:pt x="62999" y="2217"/>
                  <a:pt x="53016" y="3548"/>
                  <a:pt x="43811" y="7209"/>
                </a:cubicBezTo>
                <a:cubicBezTo>
                  <a:pt x="27765" y="13641"/>
                  <a:pt x="15158" y="26581"/>
                  <a:pt x="9132" y="42774"/>
                </a:cubicBezTo>
                <a:cubicBezTo>
                  <a:pt x="5287" y="53385"/>
                  <a:pt x="4474" y="64661"/>
                  <a:pt x="3439" y="75752"/>
                </a:cubicBezTo>
                <a:cubicBezTo>
                  <a:pt x="2588" y="84810"/>
                  <a:pt x="333" y="93794"/>
                  <a:pt x="37" y="102778"/>
                </a:cubicBezTo>
                <a:cubicBezTo>
                  <a:pt x="1" y="103961"/>
                  <a:pt x="1" y="105144"/>
                  <a:pt x="37" y="106327"/>
                </a:cubicBezTo>
                <a:cubicBezTo>
                  <a:pt x="777" y="130025"/>
                  <a:pt x="4067" y="152282"/>
                  <a:pt x="14197" y="174020"/>
                </a:cubicBezTo>
                <a:cubicBezTo>
                  <a:pt x="18079" y="182376"/>
                  <a:pt x="23070" y="190694"/>
                  <a:pt x="30945" y="195500"/>
                </a:cubicBezTo>
                <a:cubicBezTo>
                  <a:pt x="36934" y="199160"/>
                  <a:pt x="43996" y="200491"/>
                  <a:pt x="50946" y="201490"/>
                </a:cubicBezTo>
                <a:cubicBezTo>
                  <a:pt x="64042" y="203345"/>
                  <a:pt x="77227" y="204273"/>
                  <a:pt x="90401" y="204273"/>
                </a:cubicBezTo>
                <a:cubicBezTo>
                  <a:pt x="113192" y="204273"/>
                  <a:pt x="135951" y="201496"/>
                  <a:pt x="158161" y="195944"/>
                </a:cubicBezTo>
                <a:cubicBezTo>
                  <a:pt x="178051" y="190990"/>
                  <a:pt x="199124" y="182376"/>
                  <a:pt x="208774" y="164297"/>
                </a:cubicBezTo>
                <a:cubicBezTo>
                  <a:pt x="214208" y="154130"/>
                  <a:pt x="215281" y="142299"/>
                  <a:pt x="215650" y="130802"/>
                </a:cubicBezTo>
                <a:cubicBezTo>
                  <a:pt x="215946" y="122003"/>
                  <a:pt x="215872" y="113241"/>
                  <a:pt x="215465" y="104441"/>
                </a:cubicBezTo>
                <a:cubicBezTo>
                  <a:pt x="214171" y="78118"/>
                  <a:pt x="213432" y="44142"/>
                  <a:pt x="194577" y="23439"/>
                </a:cubicBezTo>
                <a:cubicBezTo>
                  <a:pt x="180935" y="8502"/>
                  <a:pt x="159455" y="3881"/>
                  <a:pt x="139343" y="1811"/>
                </a:cubicBezTo>
                <a:cubicBezTo>
                  <a:pt x="127513" y="604"/>
                  <a:pt x="115641" y="1"/>
                  <a:pt x="103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52"/>
          <p:cNvGrpSpPr/>
          <p:nvPr/>
        </p:nvGrpSpPr>
        <p:grpSpPr>
          <a:xfrm>
            <a:off x="1009650" y="421494"/>
            <a:ext cx="7105800" cy="1635239"/>
            <a:chOff x="1009650" y="423875"/>
            <a:chExt cx="7105800" cy="1635239"/>
          </a:xfrm>
        </p:grpSpPr>
        <p:sp>
          <p:nvSpPr>
            <p:cNvPr id="1208" name="Google Shape;1208;p52"/>
            <p:cNvSpPr/>
            <p:nvPr/>
          </p:nvSpPr>
          <p:spPr>
            <a:xfrm flipH="1" rot="9351368">
              <a:off x="4402197" y="1285668"/>
              <a:ext cx="644697" cy="670893"/>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1009650" y="423875"/>
              <a:ext cx="7105800" cy="1090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flipH="1" rot="-10418351">
              <a:off x="1277966" y="1217746"/>
              <a:ext cx="644467" cy="67103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rot="10418351">
              <a:off x="7221566" y="1217746"/>
              <a:ext cx="644467" cy="67103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2" name="Google Shape;1212;p52"/>
          <p:cNvSpPr txBox="1"/>
          <p:nvPr>
            <p:ph type="title"/>
          </p:nvPr>
        </p:nvSpPr>
        <p:spPr>
          <a:xfrm>
            <a:off x="899925" y="2172950"/>
            <a:ext cx="2257800" cy="9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XgBoost</a:t>
            </a:r>
            <a:endParaRPr/>
          </a:p>
        </p:txBody>
      </p:sp>
      <p:sp>
        <p:nvSpPr>
          <p:cNvPr id="1213" name="Google Shape;1213;p52"/>
          <p:cNvSpPr txBox="1"/>
          <p:nvPr>
            <p:ph idx="1" type="subTitle"/>
          </p:nvPr>
        </p:nvSpPr>
        <p:spPr>
          <a:xfrm>
            <a:off x="899925" y="3044250"/>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chemeClr val="lt1"/>
                </a:highlight>
                <a:latin typeface="Roboto"/>
                <a:ea typeface="Roboto"/>
                <a:cs typeface="Roboto"/>
                <a:sym typeface="Roboto"/>
              </a:rPr>
              <a:t>High-performance gradient boosting with strong predictive capability.</a:t>
            </a:r>
            <a:endParaRPr>
              <a:highlight>
                <a:schemeClr val="lt1"/>
              </a:highlight>
            </a:endParaRPr>
          </a:p>
        </p:txBody>
      </p:sp>
      <p:sp>
        <p:nvSpPr>
          <p:cNvPr id="1214" name="Google Shape;1214;p52"/>
          <p:cNvSpPr txBox="1"/>
          <p:nvPr>
            <p:ph idx="2" type="title"/>
          </p:nvPr>
        </p:nvSpPr>
        <p:spPr>
          <a:xfrm>
            <a:off x="3443100" y="2966300"/>
            <a:ext cx="2257800" cy="95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MultiNomial Naive Bayes</a:t>
            </a:r>
            <a:endParaRPr/>
          </a:p>
        </p:txBody>
      </p:sp>
      <p:sp>
        <p:nvSpPr>
          <p:cNvPr id="1215" name="Google Shape;1215;p52"/>
          <p:cNvSpPr txBox="1"/>
          <p:nvPr>
            <p:ph idx="3" type="subTitle"/>
          </p:nvPr>
        </p:nvSpPr>
        <p:spPr>
          <a:xfrm>
            <a:off x="3443100" y="3891975"/>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chemeClr val="lt1"/>
                </a:highlight>
                <a:latin typeface="Roboto"/>
                <a:ea typeface="Roboto"/>
                <a:cs typeface="Roboto"/>
                <a:sym typeface="Roboto"/>
              </a:rPr>
              <a:t>Probabilistic text classifier assuming feature independence for efficient and accurate classification.</a:t>
            </a:r>
            <a:endParaRPr>
              <a:highlight>
                <a:schemeClr val="lt1"/>
              </a:highlight>
            </a:endParaRPr>
          </a:p>
        </p:txBody>
      </p:sp>
      <p:sp>
        <p:nvSpPr>
          <p:cNvPr id="1216" name="Google Shape;1216;p52"/>
          <p:cNvSpPr txBox="1"/>
          <p:nvPr>
            <p:ph idx="4" type="title"/>
          </p:nvPr>
        </p:nvSpPr>
        <p:spPr>
          <a:xfrm>
            <a:off x="5986275" y="2172950"/>
            <a:ext cx="2257800" cy="9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BERT</a:t>
            </a:r>
            <a:endParaRPr/>
          </a:p>
        </p:txBody>
      </p:sp>
      <p:sp>
        <p:nvSpPr>
          <p:cNvPr id="1217" name="Google Shape;1217;p52"/>
          <p:cNvSpPr txBox="1"/>
          <p:nvPr>
            <p:ph idx="5" type="subTitle"/>
          </p:nvPr>
        </p:nvSpPr>
        <p:spPr>
          <a:xfrm>
            <a:off x="5986275" y="3044250"/>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chemeClr val="lt1"/>
                </a:highlight>
                <a:latin typeface="Roboto"/>
                <a:ea typeface="Roboto"/>
                <a:cs typeface="Roboto"/>
                <a:sym typeface="Roboto"/>
              </a:rPr>
              <a:t>Bidirectional Encoder Representations from Transformers, a state-of-the-art language model for natural language processing tasks.</a:t>
            </a:r>
            <a:endParaRPr>
              <a:highlight>
                <a:schemeClr val="lt1"/>
              </a:highlight>
            </a:endParaRPr>
          </a:p>
        </p:txBody>
      </p:sp>
      <p:sp>
        <p:nvSpPr>
          <p:cNvPr id="1218" name="Google Shape;1218;p52"/>
          <p:cNvSpPr txBox="1"/>
          <p:nvPr>
            <p:ph idx="6" type="title"/>
          </p:nvPr>
        </p:nvSpPr>
        <p:spPr>
          <a:xfrm>
            <a:off x="1543050" y="502444"/>
            <a:ext cx="6057900" cy="9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used</a:t>
            </a:r>
            <a:endParaRPr/>
          </a:p>
        </p:txBody>
      </p:sp>
      <p:grpSp>
        <p:nvGrpSpPr>
          <p:cNvPr id="1219" name="Google Shape;1219;p52"/>
          <p:cNvGrpSpPr/>
          <p:nvPr/>
        </p:nvGrpSpPr>
        <p:grpSpPr>
          <a:xfrm>
            <a:off x="114304" y="1800809"/>
            <a:ext cx="717571" cy="1201493"/>
            <a:chOff x="114304" y="1800809"/>
            <a:chExt cx="717571" cy="1201493"/>
          </a:xfrm>
        </p:grpSpPr>
        <p:grpSp>
          <p:nvGrpSpPr>
            <p:cNvPr id="1220" name="Google Shape;1220;p52"/>
            <p:cNvGrpSpPr/>
            <p:nvPr/>
          </p:nvGrpSpPr>
          <p:grpSpPr>
            <a:xfrm>
              <a:off x="408226" y="1800809"/>
              <a:ext cx="423649" cy="436497"/>
              <a:chOff x="2220000" y="1890725"/>
              <a:chExt cx="305025" cy="314275"/>
            </a:xfrm>
          </p:grpSpPr>
          <p:sp>
            <p:nvSpPr>
              <p:cNvPr id="1221" name="Google Shape;1221;p52"/>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rot="9463569">
                <a:off x="2256889" y="1997085"/>
                <a:ext cx="80418" cy="35981"/>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rot="10059644">
                <a:off x="2385450" y="1982776"/>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52"/>
            <p:cNvGrpSpPr/>
            <p:nvPr/>
          </p:nvGrpSpPr>
          <p:grpSpPr>
            <a:xfrm flipH="1">
              <a:off x="114304" y="2421575"/>
              <a:ext cx="522225" cy="259700"/>
              <a:chOff x="-1391825" y="4240400"/>
              <a:chExt cx="522225" cy="259700"/>
            </a:xfrm>
          </p:grpSpPr>
          <p:sp>
            <p:nvSpPr>
              <p:cNvPr id="1226" name="Google Shape;1226;p5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52"/>
            <p:cNvGrpSpPr/>
            <p:nvPr/>
          </p:nvGrpSpPr>
          <p:grpSpPr>
            <a:xfrm flipH="1">
              <a:off x="284091" y="2865543"/>
              <a:ext cx="275004" cy="136758"/>
              <a:chOff x="-1391825" y="4240400"/>
              <a:chExt cx="522225" cy="259700"/>
            </a:xfrm>
          </p:grpSpPr>
          <p:sp>
            <p:nvSpPr>
              <p:cNvPr id="1229" name="Google Shape;1229;p52"/>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1" name="Google Shape;1231;p52"/>
          <p:cNvGrpSpPr/>
          <p:nvPr/>
        </p:nvGrpSpPr>
        <p:grpSpPr>
          <a:xfrm>
            <a:off x="8320263" y="3500450"/>
            <a:ext cx="376663" cy="708200"/>
            <a:chOff x="8320263" y="3500450"/>
            <a:chExt cx="376663" cy="708200"/>
          </a:xfrm>
        </p:grpSpPr>
        <p:grpSp>
          <p:nvGrpSpPr>
            <p:cNvPr id="1232" name="Google Shape;1232;p52"/>
            <p:cNvGrpSpPr/>
            <p:nvPr/>
          </p:nvGrpSpPr>
          <p:grpSpPr>
            <a:xfrm>
              <a:off x="8529450" y="3500450"/>
              <a:ext cx="167475" cy="354100"/>
              <a:chOff x="13256175" y="1380850"/>
              <a:chExt cx="167475" cy="354100"/>
            </a:xfrm>
          </p:grpSpPr>
          <p:sp>
            <p:nvSpPr>
              <p:cNvPr id="1233" name="Google Shape;1233;p52"/>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52"/>
            <p:cNvGrpSpPr/>
            <p:nvPr/>
          </p:nvGrpSpPr>
          <p:grpSpPr>
            <a:xfrm>
              <a:off x="8320263" y="3854550"/>
              <a:ext cx="167475" cy="354100"/>
              <a:chOff x="13256175" y="1380850"/>
              <a:chExt cx="167475" cy="354100"/>
            </a:xfrm>
          </p:grpSpPr>
          <p:sp>
            <p:nvSpPr>
              <p:cNvPr id="1236" name="Google Shape;1236;p52"/>
              <p:cNvSpPr/>
              <p:nvPr/>
            </p:nvSpPr>
            <p:spPr>
              <a:xfrm>
                <a:off x="13256175" y="1640000"/>
                <a:ext cx="117350" cy="94950"/>
              </a:xfrm>
              <a:custGeom>
                <a:rect b="b" l="l" r="r" t="t"/>
                <a:pathLst>
                  <a:path extrusionOk="0" h="3798" w="4694">
                    <a:moveTo>
                      <a:pt x="2347" y="1"/>
                    </a:moveTo>
                    <a:cubicBezTo>
                      <a:pt x="1024" y="1"/>
                      <a:pt x="1" y="854"/>
                      <a:pt x="1" y="1878"/>
                    </a:cubicBezTo>
                    <a:cubicBezTo>
                      <a:pt x="1" y="2945"/>
                      <a:pt x="1024" y="3798"/>
                      <a:pt x="2347" y="3798"/>
                    </a:cubicBezTo>
                    <a:cubicBezTo>
                      <a:pt x="3627" y="3798"/>
                      <a:pt x="4693" y="2945"/>
                      <a:pt x="4693" y="1878"/>
                    </a:cubicBezTo>
                    <a:cubicBezTo>
                      <a:pt x="4693" y="854"/>
                      <a:pt x="3627" y="1"/>
                      <a:pt x="2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13340425" y="1380850"/>
                <a:ext cx="83225" cy="305050"/>
              </a:xfrm>
              <a:custGeom>
                <a:rect b="b" l="l" r="r" t="t"/>
                <a:pathLst>
                  <a:path extrusionOk="0" h="12202" w="3329">
                    <a:moveTo>
                      <a:pt x="1" y="0"/>
                    </a:moveTo>
                    <a:lnTo>
                      <a:pt x="811" y="12201"/>
                    </a:lnTo>
                    <a:lnTo>
                      <a:pt x="1067" y="12159"/>
                    </a:lnTo>
                    <a:lnTo>
                      <a:pt x="427" y="2517"/>
                    </a:lnTo>
                    <a:lnTo>
                      <a:pt x="427" y="2517"/>
                    </a:lnTo>
                    <a:cubicBezTo>
                      <a:pt x="470" y="2645"/>
                      <a:pt x="555" y="2773"/>
                      <a:pt x="598" y="2901"/>
                    </a:cubicBezTo>
                    <a:cubicBezTo>
                      <a:pt x="854" y="3285"/>
                      <a:pt x="1195" y="3584"/>
                      <a:pt x="1622" y="3797"/>
                    </a:cubicBezTo>
                    <a:cubicBezTo>
                      <a:pt x="1878" y="3925"/>
                      <a:pt x="2091" y="4096"/>
                      <a:pt x="2305" y="4309"/>
                    </a:cubicBezTo>
                    <a:cubicBezTo>
                      <a:pt x="3030" y="5077"/>
                      <a:pt x="2987" y="6314"/>
                      <a:pt x="2816" y="7509"/>
                    </a:cubicBezTo>
                    <a:lnTo>
                      <a:pt x="3072" y="7551"/>
                    </a:lnTo>
                    <a:cubicBezTo>
                      <a:pt x="3243" y="6272"/>
                      <a:pt x="3328" y="4949"/>
                      <a:pt x="2518" y="4138"/>
                    </a:cubicBezTo>
                    <a:cubicBezTo>
                      <a:pt x="2262" y="3925"/>
                      <a:pt x="2006" y="3755"/>
                      <a:pt x="1750" y="3584"/>
                    </a:cubicBezTo>
                    <a:cubicBezTo>
                      <a:pt x="1366" y="3413"/>
                      <a:pt x="1067" y="3157"/>
                      <a:pt x="854" y="2816"/>
                    </a:cubicBezTo>
                    <a:cubicBezTo>
                      <a:pt x="683" y="2475"/>
                      <a:pt x="598" y="2091"/>
                      <a:pt x="598" y="1749"/>
                    </a:cubicBezTo>
                    <a:cubicBezTo>
                      <a:pt x="555" y="1323"/>
                      <a:pt x="470" y="939"/>
                      <a:pt x="299" y="555"/>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52"/>
          <p:cNvGrpSpPr/>
          <p:nvPr/>
        </p:nvGrpSpPr>
        <p:grpSpPr>
          <a:xfrm flipH="1" rot="4861378">
            <a:off x="8306031" y="1854841"/>
            <a:ext cx="614820" cy="535398"/>
            <a:chOff x="1434628" y="2199861"/>
            <a:chExt cx="363255" cy="316293"/>
          </a:xfrm>
        </p:grpSpPr>
        <p:sp>
          <p:nvSpPr>
            <p:cNvPr id="1239" name="Google Shape;1239;p52"/>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46" name="Shape 1246"/>
        <p:cNvGrpSpPr/>
        <p:nvPr/>
      </p:nvGrpSpPr>
      <p:grpSpPr>
        <a:xfrm>
          <a:off x="0" y="0"/>
          <a:ext cx="0" cy="0"/>
          <a:chOff x="0" y="0"/>
          <a:chExt cx="0" cy="0"/>
        </a:xfrm>
      </p:grpSpPr>
      <p:grpSp>
        <p:nvGrpSpPr>
          <p:cNvPr id="1247" name="Google Shape;1247;p53"/>
          <p:cNvGrpSpPr/>
          <p:nvPr/>
        </p:nvGrpSpPr>
        <p:grpSpPr>
          <a:xfrm flipH="1" rot="2222634">
            <a:off x="4264596" y="284237"/>
            <a:ext cx="614804" cy="535391"/>
            <a:chOff x="1434628" y="2199861"/>
            <a:chExt cx="363255" cy="316293"/>
          </a:xfrm>
        </p:grpSpPr>
        <p:sp>
          <p:nvSpPr>
            <p:cNvPr id="1248" name="Google Shape;1248;p53"/>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49" name="Google Shape;1249;p53"/>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50" name="Google Shape;1250;p53"/>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51" name="Google Shape;1251;p53"/>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1252" name="Google Shape;1252;p53"/>
          <p:cNvGrpSpPr/>
          <p:nvPr/>
        </p:nvGrpSpPr>
        <p:grpSpPr>
          <a:xfrm>
            <a:off x="1323750" y="4402092"/>
            <a:ext cx="275004" cy="136758"/>
            <a:chOff x="-1391825" y="4240400"/>
            <a:chExt cx="522225" cy="259700"/>
          </a:xfrm>
        </p:grpSpPr>
        <p:sp>
          <p:nvSpPr>
            <p:cNvPr id="1253" name="Google Shape;1253;p5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54" name="Google Shape;1254;p5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sp>
        <p:nvSpPr>
          <p:cNvPr id="1255" name="Google Shape;1255;p53"/>
          <p:cNvSpPr txBox="1"/>
          <p:nvPr/>
        </p:nvSpPr>
        <p:spPr>
          <a:xfrm>
            <a:off x="3665200" y="1005900"/>
            <a:ext cx="294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highlight>
                  <a:schemeClr val="dk2"/>
                </a:highlight>
                <a:latin typeface="Nunito"/>
                <a:ea typeface="Nunito"/>
                <a:cs typeface="Nunito"/>
                <a:sym typeface="Nunito"/>
              </a:rPr>
              <a:t>XGBoost</a:t>
            </a:r>
            <a:endParaRPr sz="3400">
              <a:highlight>
                <a:schemeClr val="dk2"/>
              </a:highlight>
              <a:latin typeface="Nunito"/>
              <a:ea typeface="Nunito"/>
              <a:cs typeface="Nunito"/>
              <a:sym typeface="Nunito"/>
            </a:endParaRPr>
          </a:p>
        </p:txBody>
      </p:sp>
      <p:pic>
        <p:nvPicPr>
          <p:cNvPr id="1256" name="Google Shape;1256;p53"/>
          <p:cNvPicPr preferRelativeResize="0"/>
          <p:nvPr/>
        </p:nvPicPr>
        <p:blipFill>
          <a:blip r:embed="rId3">
            <a:alphaModFix/>
          </a:blip>
          <a:stretch>
            <a:fillRect/>
          </a:stretch>
        </p:blipFill>
        <p:spPr>
          <a:xfrm>
            <a:off x="358257" y="2250538"/>
            <a:ext cx="3714750" cy="1800225"/>
          </a:xfrm>
          <a:prstGeom prst="rect">
            <a:avLst/>
          </a:prstGeom>
          <a:noFill/>
          <a:ln>
            <a:noFill/>
          </a:ln>
        </p:spPr>
      </p:pic>
      <p:pic>
        <p:nvPicPr>
          <p:cNvPr id="1257" name="Google Shape;1257;p53"/>
          <p:cNvPicPr preferRelativeResize="0"/>
          <p:nvPr/>
        </p:nvPicPr>
        <p:blipFill>
          <a:blip r:embed="rId4">
            <a:alphaModFix/>
          </a:blip>
          <a:stretch>
            <a:fillRect/>
          </a:stretch>
        </p:blipFill>
        <p:spPr>
          <a:xfrm>
            <a:off x="5235732" y="1769013"/>
            <a:ext cx="3714756" cy="3138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61" name="Shape 1261"/>
        <p:cNvGrpSpPr/>
        <p:nvPr/>
      </p:nvGrpSpPr>
      <p:grpSpPr>
        <a:xfrm>
          <a:off x="0" y="0"/>
          <a:ext cx="0" cy="0"/>
          <a:chOff x="0" y="0"/>
          <a:chExt cx="0" cy="0"/>
        </a:xfrm>
      </p:grpSpPr>
      <p:grpSp>
        <p:nvGrpSpPr>
          <p:cNvPr id="1262" name="Google Shape;1262;p54"/>
          <p:cNvGrpSpPr/>
          <p:nvPr/>
        </p:nvGrpSpPr>
        <p:grpSpPr>
          <a:xfrm flipH="1" rot="2222634">
            <a:off x="4264596" y="284237"/>
            <a:ext cx="614804" cy="535391"/>
            <a:chOff x="1434628" y="2199861"/>
            <a:chExt cx="363255" cy="316293"/>
          </a:xfrm>
        </p:grpSpPr>
        <p:sp>
          <p:nvSpPr>
            <p:cNvPr id="1263" name="Google Shape;1263;p54"/>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64" name="Google Shape;1264;p54"/>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65" name="Google Shape;1265;p54"/>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66" name="Google Shape;1266;p54"/>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1267" name="Google Shape;1267;p54"/>
          <p:cNvGrpSpPr/>
          <p:nvPr/>
        </p:nvGrpSpPr>
        <p:grpSpPr>
          <a:xfrm>
            <a:off x="1323750" y="4402092"/>
            <a:ext cx="275004" cy="136758"/>
            <a:chOff x="-1391825" y="4240400"/>
            <a:chExt cx="522225" cy="259700"/>
          </a:xfrm>
        </p:grpSpPr>
        <p:sp>
          <p:nvSpPr>
            <p:cNvPr id="1268" name="Google Shape;1268;p54"/>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69" name="Google Shape;1269;p54"/>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sp>
        <p:nvSpPr>
          <p:cNvPr id="1270" name="Google Shape;1270;p54"/>
          <p:cNvSpPr txBox="1"/>
          <p:nvPr/>
        </p:nvSpPr>
        <p:spPr>
          <a:xfrm>
            <a:off x="2097225" y="1000225"/>
            <a:ext cx="5365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highlight>
                  <a:schemeClr val="dk2"/>
                </a:highlight>
                <a:latin typeface="Nunito"/>
                <a:ea typeface="Nunito"/>
                <a:cs typeface="Nunito"/>
                <a:sym typeface="Nunito"/>
              </a:rPr>
              <a:t>MultiNomial Naive Bayes</a:t>
            </a:r>
            <a:endParaRPr sz="3400">
              <a:highlight>
                <a:schemeClr val="dk2"/>
              </a:highlight>
              <a:latin typeface="Nunito"/>
              <a:ea typeface="Nunito"/>
              <a:cs typeface="Nunito"/>
              <a:sym typeface="Nunito"/>
            </a:endParaRPr>
          </a:p>
        </p:txBody>
      </p:sp>
      <p:pic>
        <p:nvPicPr>
          <p:cNvPr id="1271" name="Google Shape;1271;p54"/>
          <p:cNvPicPr preferRelativeResize="0"/>
          <p:nvPr/>
        </p:nvPicPr>
        <p:blipFill>
          <a:blip r:embed="rId3">
            <a:alphaModFix/>
          </a:blip>
          <a:stretch>
            <a:fillRect/>
          </a:stretch>
        </p:blipFill>
        <p:spPr>
          <a:xfrm>
            <a:off x="404176" y="2434625"/>
            <a:ext cx="3407525" cy="1484700"/>
          </a:xfrm>
          <a:prstGeom prst="rect">
            <a:avLst/>
          </a:prstGeom>
          <a:noFill/>
          <a:ln>
            <a:noFill/>
          </a:ln>
        </p:spPr>
      </p:pic>
      <p:pic>
        <p:nvPicPr>
          <p:cNvPr id="1272" name="Google Shape;1272;p54"/>
          <p:cNvPicPr preferRelativeResize="0"/>
          <p:nvPr/>
        </p:nvPicPr>
        <p:blipFill>
          <a:blip r:embed="rId4">
            <a:alphaModFix/>
          </a:blip>
          <a:stretch>
            <a:fillRect/>
          </a:stretch>
        </p:blipFill>
        <p:spPr>
          <a:xfrm>
            <a:off x="5196400" y="1791375"/>
            <a:ext cx="3445000" cy="296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76" name="Shape 1276"/>
        <p:cNvGrpSpPr/>
        <p:nvPr/>
      </p:nvGrpSpPr>
      <p:grpSpPr>
        <a:xfrm>
          <a:off x="0" y="0"/>
          <a:ext cx="0" cy="0"/>
          <a:chOff x="0" y="0"/>
          <a:chExt cx="0" cy="0"/>
        </a:xfrm>
      </p:grpSpPr>
      <p:grpSp>
        <p:nvGrpSpPr>
          <p:cNvPr id="1277" name="Google Shape;1277;p55"/>
          <p:cNvGrpSpPr/>
          <p:nvPr/>
        </p:nvGrpSpPr>
        <p:grpSpPr>
          <a:xfrm flipH="1" rot="2222634">
            <a:off x="4264596" y="284237"/>
            <a:ext cx="614804" cy="535391"/>
            <a:chOff x="1434628" y="2199861"/>
            <a:chExt cx="363255" cy="316293"/>
          </a:xfrm>
        </p:grpSpPr>
        <p:sp>
          <p:nvSpPr>
            <p:cNvPr id="1278" name="Google Shape;1278;p55"/>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79" name="Google Shape;1279;p55"/>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80" name="Google Shape;1280;p55"/>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81" name="Google Shape;1281;p55"/>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1282" name="Google Shape;1282;p55"/>
          <p:cNvGrpSpPr/>
          <p:nvPr/>
        </p:nvGrpSpPr>
        <p:grpSpPr>
          <a:xfrm>
            <a:off x="1323750" y="4402092"/>
            <a:ext cx="275004" cy="136758"/>
            <a:chOff x="-1391825" y="4240400"/>
            <a:chExt cx="522225" cy="259700"/>
          </a:xfrm>
        </p:grpSpPr>
        <p:sp>
          <p:nvSpPr>
            <p:cNvPr id="1283" name="Google Shape;1283;p5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1284" name="Google Shape;1284;p5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sp>
        <p:nvSpPr>
          <p:cNvPr id="1285" name="Google Shape;1285;p55"/>
          <p:cNvSpPr txBox="1"/>
          <p:nvPr/>
        </p:nvSpPr>
        <p:spPr>
          <a:xfrm>
            <a:off x="3994325" y="1005913"/>
            <a:ext cx="294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highlight>
                  <a:schemeClr val="dk2"/>
                </a:highlight>
                <a:latin typeface="Nunito"/>
                <a:ea typeface="Nunito"/>
                <a:cs typeface="Nunito"/>
                <a:sym typeface="Nunito"/>
              </a:rPr>
              <a:t>BERT</a:t>
            </a:r>
            <a:endParaRPr sz="3400">
              <a:highlight>
                <a:schemeClr val="dk2"/>
              </a:highlight>
              <a:latin typeface="Nunito"/>
              <a:ea typeface="Nunito"/>
              <a:cs typeface="Nunito"/>
              <a:sym typeface="Nunito"/>
            </a:endParaRPr>
          </a:p>
        </p:txBody>
      </p:sp>
      <p:pic>
        <p:nvPicPr>
          <p:cNvPr id="1286" name="Google Shape;1286;p55"/>
          <p:cNvPicPr preferRelativeResize="0"/>
          <p:nvPr/>
        </p:nvPicPr>
        <p:blipFill>
          <a:blip r:embed="rId3">
            <a:alphaModFix/>
          </a:blip>
          <a:stretch>
            <a:fillRect/>
          </a:stretch>
        </p:blipFill>
        <p:spPr>
          <a:xfrm>
            <a:off x="5266357" y="1782813"/>
            <a:ext cx="3628565" cy="3124787"/>
          </a:xfrm>
          <a:prstGeom prst="rect">
            <a:avLst/>
          </a:prstGeom>
          <a:noFill/>
          <a:ln>
            <a:noFill/>
          </a:ln>
        </p:spPr>
      </p:pic>
      <p:pic>
        <p:nvPicPr>
          <p:cNvPr id="1287" name="Google Shape;1287;p55"/>
          <p:cNvPicPr preferRelativeResize="0"/>
          <p:nvPr/>
        </p:nvPicPr>
        <p:blipFill>
          <a:blip r:embed="rId4">
            <a:alphaModFix/>
          </a:blip>
          <a:stretch>
            <a:fillRect/>
          </a:stretch>
        </p:blipFill>
        <p:spPr>
          <a:xfrm>
            <a:off x="642250" y="2295550"/>
            <a:ext cx="3689525" cy="18768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grpSp>
        <p:nvGrpSpPr>
          <p:cNvPr id="1292" name="Google Shape;1292;p56"/>
          <p:cNvGrpSpPr/>
          <p:nvPr/>
        </p:nvGrpSpPr>
        <p:grpSpPr>
          <a:xfrm flipH="1">
            <a:off x="6527261" y="695037"/>
            <a:ext cx="1846405" cy="1338459"/>
            <a:chOff x="13519600" y="1911975"/>
            <a:chExt cx="1138000" cy="738175"/>
          </a:xfrm>
        </p:grpSpPr>
        <p:sp>
          <p:nvSpPr>
            <p:cNvPr id="1293" name="Google Shape;1293;p56"/>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6"/>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56"/>
          <p:cNvSpPr txBox="1"/>
          <p:nvPr>
            <p:ph type="title"/>
          </p:nvPr>
        </p:nvSpPr>
        <p:spPr>
          <a:xfrm>
            <a:off x="4934150" y="1780384"/>
            <a:ext cx="3652500" cy="133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Conclusions</a:t>
            </a:r>
            <a:endParaRPr/>
          </a:p>
        </p:txBody>
      </p:sp>
      <p:sp>
        <p:nvSpPr>
          <p:cNvPr id="1296" name="Google Shape;1296;p56"/>
          <p:cNvSpPr txBox="1"/>
          <p:nvPr>
            <p:ph idx="1" type="subTitle"/>
          </p:nvPr>
        </p:nvSpPr>
        <p:spPr>
          <a:xfrm>
            <a:off x="4934150" y="2960950"/>
            <a:ext cx="3720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highlight>
                  <a:schemeClr val="dk2"/>
                </a:highlight>
                <a:latin typeface="Roboto"/>
                <a:ea typeface="Roboto"/>
                <a:cs typeface="Roboto"/>
                <a:sym typeface="Roboto"/>
              </a:rPr>
              <a:t>In a diverse world of opinions, understanding public stance on pressing issues like the coronavirus is crucial. Using Natural Language Processing, our project analyzed tweets to uncover the global pandemic's stance. Three models - XGBoost, Bert, and Multinomial Naive Bayes - were utilized, with the following accuracy scores: Bert (0.9), XGBoost (0.865), and Multinomial Naive Bayes (0.72). Our findings offer insights into public opinion and open doors for future research.</a:t>
            </a:r>
            <a:endParaRPr>
              <a:highlight>
                <a:schemeClr val="dk2"/>
              </a:highlight>
            </a:endParaRPr>
          </a:p>
        </p:txBody>
      </p:sp>
      <p:sp>
        <p:nvSpPr>
          <p:cNvPr id="1297" name="Google Shape;1297;p56"/>
          <p:cNvSpPr txBox="1"/>
          <p:nvPr>
            <p:ph idx="2" type="title"/>
          </p:nvPr>
        </p:nvSpPr>
        <p:spPr>
          <a:xfrm>
            <a:off x="6769775" y="766328"/>
            <a:ext cx="1368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298" name="Google Shape;1298;p56"/>
          <p:cNvGrpSpPr/>
          <p:nvPr/>
        </p:nvGrpSpPr>
        <p:grpSpPr>
          <a:xfrm>
            <a:off x="1947398" y="1282950"/>
            <a:ext cx="812427" cy="632475"/>
            <a:chOff x="2175998" y="1282950"/>
            <a:chExt cx="812427" cy="632475"/>
          </a:xfrm>
        </p:grpSpPr>
        <p:sp>
          <p:nvSpPr>
            <p:cNvPr id="1299" name="Google Shape;1299;p56"/>
            <p:cNvSpPr/>
            <p:nvPr/>
          </p:nvSpPr>
          <p:spPr>
            <a:xfrm flipH="1">
              <a:off x="2175998" y="1282950"/>
              <a:ext cx="812427" cy="632475"/>
            </a:xfrm>
            <a:custGeom>
              <a:rect b="b" l="l" r="r" t="t"/>
              <a:pathLst>
                <a:path extrusionOk="0" h="34472" w="44280">
                  <a:moveTo>
                    <a:pt x="22140" y="0"/>
                  </a:moveTo>
                  <a:cubicBezTo>
                    <a:pt x="9931" y="0"/>
                    <a:pt x="1" y="4599"/>
                    <a:pt x="1" y="10297"/>
                  </a:cubicBezTo>
                  <a:cubicBezTo>
                    <a:pt x="1" y="15140"/>
                    <a:pt x="7245" y="19210"/>
                    <a:pt x="16931" y="20268"/>
                  </a:cubicBezTo>
                  <a:cubicBezTo>
                    <a:pt x="16929" y="20268"/>
                    <a:pt x="16927" y="20267"/>
                    <a:pt x="16925" y="20267"/>
                  </a:cubicBezTo>
                  <a:cubicBezTo>
                    <a:pt x="16436" y="20267"/>
                    <a:pt x="15588" y="25317"/>
                    <a:pt x="15547" y="25965"/>
                  </a:cubicBezTo>
                  <a:cubicBezTo>
                    <a:pt x="15344" y="28244"/>
                    <a:pt x="15506" y="30564"/>
                    <a:pt x="16036" y="32802"/>
                  </a:cubicBezTo>
                  <a:cubicBezTo>
                    <a:pt x="16117" y="33454"/>
                    <a:pt x="16443" y="34023"/>
                    <a:pt x="16890" y="34471"/>
                  </a:cubicBezTo>
                  <a:cubicBezTo>
                    <a:pt x="16972" y="30401"/>
                    <a:pt x="17704" y="26128"/>
                    <a:pt x="19861" y="22628"/>
                  </a:cubicBezTo>
                  <a:cubicBezTo>
                    <a:pt x="20309" y="21896"/>
                    <a:pt x="20879" y="21163"/>
                    <a:pt x="21489" y="20553"/>
                  </a:cubicBezTo>
                  <a:lnTo>
                    <a:pt x="22140" y="20553"/>
                  </a:lnTo>
                  <a:cubicBezTo>
                    <a:pt x="34390" y="20553"/>
                    <a:pt x="44279" y="15994"/>
                    <a:pt x="44279" y="10297"/>
                  </a:cubicBezTo>
                  <a:cubicBezTo>
                    <a:pt x="44279" y="4599"/>
                    <a:pt x="34390" y="0"/>
                    <a:pt x="22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6"/>
            <p:cNvSpPr/>
            <p:nvPr/>
          </p:nvSpPr>
          <p:spPr>
            <a:xfrm flipH="1">
              <a:off x="2399269" y="1383275"/>
              <a:ext cx="387536" cy="134909"/>
            </a:xfrm>
            <a:custGeom>
              <a:rect b="b" l="l" r="r" t="t"/>
              <a:pathLst>
                <a:path extrusionOk="0" h="7353" w="21122">
                  <a:moveTo>
                    <a:pt x="14424" y="1834"/>
                  </a:moveTo>
                  <a:cubicBezTo>
                    <a:pt x="14494" y="1905"/>
                    <a:pt x="14532" y="1945"/>
                    <a:pt x="14570" y="2021"/>
                  </a:cubicBezTo>
                  <a:cubicBezTo>
                    <a:pt x="14895" y="2672"/>
                    <a:pt x="15017" y="3364"/>
                    <a:pt x="15017" y="4056"/>
                  </a:cubicBezTo>
                  <a:cubicBezTo>
                    <a:pt x="15099" y="4666"/>
                    <a:pt x="15058" y="5236"/>
                    <a:pt x="14895" y="5846"/>
                  </a:cubicBezTo>
                  <a:cubicBezTo>
                    <a:pt x="14773" y="6375"/>
                    <a:pt x="14366" y="6782"/>
                    <a:pt x="13796" y="6945"/>
                  </a:cubicBezTo>
                  <a:cubicBezTo>
                    <a:pt x="13741" y="6952"/>
                    <a:pt x="13686" y="6956"/>
                    <a:pt x="13632" y="6956"/>
                  </a:cubicBezTo>
                  <a:cubicBezTo>
                    <a:pt x="13373" y="6956"/>
                    <a:pt x="13137" y="6877"/>
                    <a:pt x="12901" y="6742"/>
                  </a:cubicBezTo>
                  <a:cubicBezTo>
                    <a:pt x="12535" y="6457"/>
                    <a:pt x="12291" y="6050"/>
                    <a:pt x="12250" y="5602"/>
                  </a:cubicBezTo>
                  <a:cubicBezTo>
                    <a:pt x="12128" y="4707"/>
                    <a:pt x="12413" y="3771"/>
                    <a:pt x="13064" y="3079"/>
                  </a:cubicBezTo>
                  <a:cubicBezTo>
                    <a:pt x="13425" y="2598"/>
                    <a:pt x="13904" y="2196"/>
                    <a:pt x="14424" y="1834"/>
                  </a:cubicBezTo>
                  <a:close/>
                  <a:moveTo>
                    <a:pt x="6919" y="1980"/>
                  </a:moveTo>
                  <a:cubicBezTo>
                    <a:pt x="7814" y="2998"/>
                    <a:pt x="7814" y="4666"/>
                    <a:pt x="7488" y="5928"/>
                  </a:cubicBezTo>
                  <a:cubicBezTo>
                    <a:pt x="7407" y="6294"/>
                    <a:pt x="7244" y="6620"/>
                    <a:pt x="7000" y="6864"/>
                  </a:cubicBezTo>
                  <a:cubicBezTo>
                    <a:pt x="6847" y="6955"/>
                    <a:pt x="6672" y="7001"/>
                    <a:pt x="6508" y="7001"/>
                  </a:cubicBezTo>
                  <a:cubicBezTo>
                    <a:pt x="6453" y="7001"/>
                    <a:pt x="6400" y="6996"/>
                    <a:pt x="6349" y="6986"/>
                  </a:cubicBezTo>
                  <a:cubicBezTo>
                    <a:pt x="5983" y="6904"/>
                    <a:pt x="5698" y="6701"/>
                    <a:pt x="5535" y="6416"/>
                  </a:cubicBezTo>
                  <a:cubicBezTo>
                    <a:pt x="5250" y="5887"/>
                    <a:pt x="5209" y="5236"/>
                    <a:pt x="5372" y="4625"/>
                  </a:cubicBezTo>
                  <a:cubicBezTo>
                    <a:pt x="5616" y="3608"/>
                    <a:pt x="6145" y="2672"/>
                    <a:pt x="6919" y="1980"/>
                  </a:cubicBezTo>
                  <a:close/>
                  <a:moveTo>
                    <a:pt x="10777" y="0"/>
                  </a:moveTo>
                  <a:cubicBezTo>
                    <a:pt x="9991" y="0"/>
                    <a:pt x="9205" y="157"/>
                    <a:pt x="8465" y="474"/>
                  </a:cubicBezTo>
                  <a:cubicBezTo>
                    <a:pt x="7895" y="718"/>
                    <a:pt x="7366" y="1044"/>
                    <a:pt x="6919" y="1451"/>
                  </a:cubicBezTo>
                  <a:cubicBezTo>
                    <a:pt x="6837" y="1370"/>
                    <a:pt x="6756" y="1288"/>
                    <a:pt x="6674" y="1248"/>
                  </a:cubicBezTo>
                  <a:cubicBezTo>
                    <a:pt x="6056" y="779"/>
                    <a:pt x="5315" y="544"/>
                    <a:pt x="4568" y="544"/>
                  </a:cubicBezTo>
                  <a:cubicBezTo>
                    <a:pt x="3889" y="544"/>
                    <a:pt x="3205" y="738"/>
                    <a:pt x="2605" y="1125"/>
                  </a:cubicBezTo>
                  <a:cubicBezTo>
                    <a:pt x="895" y="2306"/>
                    <a:pt x="0" y="4341"/>
                    <a:pt x="285" y="6375"/>
                  </a:cubicBezTo>
                  <a:lnTo>
                    <a:pt x="651" y="6294"/>
                  </a:lnTo>
                  <a:cubicBezTo>
                    <a:pt x="407" y="4422"/>
                    <a:pt x="1262" y="2550"/>
                    <a:pt x="2808" y="1451"/>
                  </a:cubicBezTo>
                  <a:cubicBezTo>
                    <a:pt x="3348" y="1104"/>
                    <a:pt x="3961" y="931"/>
                    <a:pt x="4569" y="931"/>
                  </a:cubicBezTo>
                  <a:cubicBezTo>
                    <a:pt x="5244" y="931"/>
                    <a:pt x="5914" y="1145"/>
                    <a:pt x="6471" y="1573"/>
                  </a:cubicBezTo>
                  <a:lnTo>
                    <a:pt x="6634" y="1695"/>
                  </a:lnTo>
                  <a:cubicBezTo>
                    <a:pt x="5860" y="2468"/>
                    <a:pt x="5291" y="3445"/>
                    <a:pt x="5047" y="4544"/>
                  </a:cubicBezTo>
                  <a:cubicBezTo>
                    <a:pt x="4802" y="5236"/>
                    <a:pt x="4884" y="6009"/>
                    <a:pt x="5250" y="6620"/>
                  </a:cubicBezTo>
                  <a:cubicBezTo>
                    <a:pt x="5454" y="6986"/>
                    <a:pt x="5860" y="7271"/>
                    <a:pt x="6267" y="7352"/>
                  </a:cubicBezTo>
                  <a:lnTo>
                    <a:pt x="6552" y="7352"/>
                  </a:lnTo>
                  <a:cubicBezTo>
                    <a:pt x="6797" y="7352"/>
                    <a:pt x="7041" y="7271"/>
                    <a:pt x="7244" y="7149"/>
                  </a:cubicBezTo>
                  <a:cubicBezTo>
                    <a:pt x="7570" y="6864"/>
                    <a:pt x="7773" y="6457"/>
                    <a:pt x="7855" y="6009"/>
                  </a:cubicBezTo>
                  <a:cubicBezTo>
                    <a:pt x="8221" y="4666"/>
                    <a:pt x="8221" y="2835"/>
                    <a:pt x="7203" y="1695"/>
                  </a:cubicBezTo>
                  <a:cubicBezTo>
                    <a:pt x="7610" y="1329"/>
                    <a:pt x="8058" y="1044"/>
                    <a:pt x="8587" y="800"/>
                  </a:cubicBezTo>
                  <a:cubicBezTo>
                    <a:pt x="9276" y="517"/>
                    <a:pt x="10018" y="373"/>
                    <a:pt x="10761" y="373"/>
                  </a:cubicBezTo>
                  <a:cubicBezTo>
                    <a:pt x="11730" y="373"/>
                    <a:pt x="12700" y="619"/>
                    <a:pt x="13552" y="1125"/>
                  </a:cubicBezTo>
                  <a:cubicBezTo>
                    <a:pt x="13756" y="1248"/>
                    <a:pt x="13959" y="1370"/>
                    <a:pt x="14163" y="1532"/>
                  </a:cubicBezTo>
                  <a:cubicBezTo>
                    <a:pt x="13634" y="1899"/>
                    <a:pt x="13145" y="2346"/>
                    <a:pt x="12738" y="2835"/>
                  </a:cubicBezTo>
                  <a:cubicBezTo>
                    <a:pt x="12046" y="3608"/>
                    <a:pt x="11721" y="4625"/>
                    <a:pt x="11843" y="5643"/>
                  </a:cubicBezTo>
                  <a:cubicBezTo>
                    <a:pt x="11924" y="6213"/>
                    <a:pt x="12250" y="6701"/>
                    <a:pt x="12698" y="7027"/>
                  </a:cubicBezTo>
                  <a:cubicBezTo>
                    <a:pt x="12955" y="7220"/>
                    <a:pt x="13289" y="7337"/>
                    <a:pt x="13619" y="7337"/>
                  </a:cubicBezTo>
                  <a:cubicBezTo>
                    <a:pt x="13706" y="7337"/>
                    <a:pt x="13793" y="7328"/>
                    <a:pt x="13878" y="7311"/>
                  </a:cubicBezTo>
                  <a:cubicBezTo>
                    <a:pt x="14570" y="7149"/>
                    <a:pt x="15099" y="6620"/>
                    <a:pt x="15262" y="5928"/>
                  </a:cubicBezTo>
                  <a:cubicBezTo>
                    <a:pt x="15424" y="5317"/>
                    <a:pt x="15465" y="4666"/>
                    <a:pt x="15384" y="4015"/>
                  </a:cubicBezTo>
                  <a:cubicBezTo>
                    <a:pt x="15424" y="3242"/>
                    <a:pt x="15262" y="2468"/>
                    <a:pt x="14895" y="1777"/>
                  </a:cubicBezTo>
                  <a:lnTo>
                    <a:pt x="14773" y="1614"/>
                  </a:lnTo>
                  <a:cubicBezTo>
                    <a:pt x="15465" y="1207"/>
                    <a:pt x="16279" y="922"/>
                    <a:pt x="17093" y="841"/>
                  </a:cubicBezTo>
                  <a:cubicBezTo>
                    <a:pt x="17176" y="829"/>
                    <a:pt x="17263" y="824"/>
                    <a:pt x="17352" y="824"/>
                  </a:cubicBezTo>
                  <a:cubicBezTo>
                    <a:pt x="17565" y="824"/>
                    <a:pt x="17787" y="852"/>
                    <a:pt x="17988" y="881"/>
                  </a:cubicBezTo>
                  <a:cubicBezTo>
                    <a:pt x="18273" y="1003"/>
                    <a:pt x="18558" y="1125"/>
                    <a:pt x="18802" y="1329"/>
                  </a:cubicBezTo>
                  <a:cubicBezTo>
                    <a:pt x="20064" y="2265"/>
                    <a:pt x="20715" y="3771"/>
                    <a:pt x="20593" y="5317"/>
                  </a:cubicBezTo>
                  <a:lnTo>
                    <a:pt x="20959" y="5358"/>
                  </a:lnTo>
                  <a:cubicBezTo>
                    <a:pt x="21122" y="3689"/>
                    <a:pt x="20389" y="2021"/>
                    <a:pt x="19006" y="1003"/>
                  </a:cubicBezTo>
                  <a:cubicBezTo>
                    <a:pt x="18721" y="800"/>
                    <a:pt x="18436" y="637"/>
                    <a:pt x="18110" y="515"/>
                  </a:cubicBezTo>
                  <a:cubicBezTo>
                    <a:pt x="17896" y="467"/>
                    <a:pt x="17695" y="448"/>
                    <a:pt x="17492" y="448"/>
                  </a:cubicBezTo>
                  <a:cubicBezTo>
                    <a:pt x="17349" y="448"/>
                    <a:pt x="17204" y="457"/>
                    <a:pt x="17052" y="474"/>
                  </a:cubicBezTo>
                  <a:cubicBezTo>
                    <a:pt x="16157" y="556"/>
                    <a:pt x="15262" y="881"/>
                    <a:pt x="14529" y="1329"/>
                  </a:cubicBezTo>
                  <a:cubicBezTo>
                    <a:pt x="14285" y="1125"/>
                    <a:pt x="14041" y="922"/>
                    <a:pt x="13756" y="800"/>
                  </a:cubicBezTo>
                  <a:cubicBezTo>
                    <a:pt x="12833" y="269"/>
                    <a:pt x="11805" y="0"/>
                    <a:pt x="10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56"/>
          <p:cNvSpPr/>
          <p:nvPr/>
        </p:nvSpPr>
        <p:spPr>
          <a:xfrm flipH="1">
            <a:off x="894563" y="667667"/>
            <a:ext cx="984912" cy="731038"/>
          </a:xfrm>
          <a:custGeom>
            <a:rect b="b" l="l" r="r" t="t"/>
            <a:pathLst>
              <a:path extrusionOk="0" h="39844" w="53681">
                <a:moveTo>
                  <a:pt x="26861" y="1"/>
                </a:moveTo>
                <a:cubicBezTo>
                  <a:pt x="12047" y="1"/>
                  <a:pt x="1" y="5088"/>
                  <a:pt x="1" y="11396"/>
                </a:cubicBezTo>
                <a:cubicBezTo>
                  <a:pt x="1" y="17704"/>
                  <a:pt x="12047" y="22791"/>
                  <a:pt x="26861" y="22791"/>
                </a:cubicBezTo>
                <a:lnTo>
                  <a:pt x="27349" y="22791"/>
                </a:lnTo>
                <a:cubicBezTo>
                  <a:pt x="27878" y="22791"/>
                  <a:pt x="29140" y="25925"/>
                  <a:pt x="29343" y="26373"/>
                </a:cubicBezTo>
                <a:cubicBezTo>
                  <a:pt x="29954" y="27756"/>
                  <a:pt x="30442" y="29222"/>
                  <a:pt x="30809" y="30687"/>
                </a:cubicBezTo>
                <a:cubicBezTo>
                  <a:pt x="31582" y="33698"/>
                  <a:pt x="31582" y="36791"/>
                  <a:pt x="31907" y="39844"/>
                </a:cubicBezTo>
                <a:cubicBezTo>
                  <a:pt x="33454" y="33658"/>
                  <a:pt x="34024" y="27390"/>
                  <a:pt x="31907" y="22547"/>
                </a:cubicBezTo>
                <a:cubicBezTo>
                  <a:pt x="44320" y="21571"/>
                  <a:pt x="53680" y="16931"/>
                  <a:pt x="53680" y="11396"/>
                </a:cubicBezTo>
                <a:cubicBezTo>
                  <a:pt x="53680" y="5088"/>
                  <a:pt x="41675" y="1"/>
                  <a:pt x="26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6"/>
          <p:cNvSpPr/>
          <p:nvPr/>
        </p:nvSpPr>
        <p:spPr>
          <a:xfrm flipH="1">
            <a:off x="1084221" y="808741"/>
            <a:ext cx="612311" cy="139716"/>
          </a:xfrm>
          <a:custGeom>
            <a:rect b="b" l="l" r="r" t="t"/>
            <a:pathLst>
              <a:path extrusionOk="0" h="7615" w="33373">
                <a:moveTo>
                  <a:pt x="10297" y="2039"/>
                </a:moveTo>
                <a:cubicBezTo>
                  <a:pt x="10623" y="2568"/>
                  <a:pt x="10826" y="3178"/>
                  <a:pt x="10867" y="3789"/>
                </a:cubicBezTo>
                <a:cubicBezTo>
                  <a:pt x="10948" y="4521"/>
                  <a:pt x="10663" y="5254"/>
                  <a:pt x="10134" y="5823"/>
                </a:cubicBezTo>
                <a:cubicBezTo>
                  <a:pt x="9879" y="6042"/>
                  <a:pt x="9525" y="6196"/>
                  <a:pt x="9161" y="6196"/>
                </a:cubicBezTo>
                <a:cubicBezTo>
                  <a:pt x="9119" y="6196"/>
                  <a:pt x="9077" y="6194"/>
                  <a:pt x="9035" y="6190"/>
                </a:cubicBezTo>
                <a:cubicBezTo>
                  <a:pt x="8873" y="6149"/>
                  <a:pt x="8710" y="6068"/>
                  <a:pt x="8628" y="5905"/>
                </a:cubicBezTo>
                <a:cubicBezTo>
                  <a:pt x="8547" y="5701"/>
                  <a:pt x="8547" y="5498"/>
                  <a:pt x="8547" y="5335"/>
                </a:cubicBezTo>
                <a:cubicBezTo>
                  <a:pt x="8669" y="4033"/>
                  <a:pt x="9320" y="2853"/>
                  <a:pt x="10297" y="2039"/>
                </a:cubicBezTo>
                <a:close/>
                <a:moveTo>
                  <a:pt x="18640" y="2120"/>
                </a:moveTo>
                <a:lnTo>
                  <a:pt x="18640" y="2120"/>
                </a:lnTo>
                <a:cubicBezTo>
                  <a:pt x="19128" y="3341"/>
                  <a:pt x="18640" y="4887"/>
                  <a:pt x="17948" y="6027"/>
                </a:cubicBezTo>
                <a:cubicBezTo>
                  <a:pt x="17745" y="6393"/>
                  <a:pt x="17378" y="6678"/>
                  <a:pt x="16971" y="6841"/>
                </a:cubicBezTo>
                <a:cubicBezTo>
                  <a:pt x="16939" y="6852"/>
                  <a:pt x="16903" y="6857"/>
                  <a:pt x="16867" y="6857"/>
                </a:cubicBezTo>
                <a:cubicBezTo>
                  <a:pt x="16768" y="6857"/>
                  <a:pt x="16665" y="6819"/>
                  <a:pt x="16605" y="6759"/>
                </a:cubicBezTo>
                <a:cubicBezTo>
                  <a:pt x="16361" y="6556"/>
                  <a:pt x="16279" y="6271"/>
                  <a:pt x="16279" y="5986"/>
                </a:cubicBezTo>
                <a:cubicBezTo>
                  <a:pt x="16239" y="4399"/>
                  <a:pt x="17338" y="3056"/>
                  <a:pt x="18640" y="2120"/>
                </a:cubicBezTo>
                <a:close/>
                <a:moveTo>
                  <a:pt x="25477" y="1998"/>
                </a:moveTo>
                <a:cubicBezTo>
                  <a:pt x="25762" y="2323"/>
                  <a:pt x="25965" y="2690"/>
                  <a:pt x="26128" y="3097"/>
                </a:cubicBezTo>
                <a:cubicBezTo>
                  <a:pt x="26576" y="4440"/>
                  <a:pt x="26250" y="5905"/>
                  <a:pt x="25233" y="6882"/>
                </a:cubicBezTo>
                <a:cubicBezTo>
                  <a:pt x="25131" y="7017"/>
                  <a:pt x="24889" y="7237"/>
                  <a:pt x="24647" y="7237"/>
                </a:cubicBezTo>
                <a:cubicBezTo>
                  <a:pt x="24597" y="7237"/>
                  <a:pt x="24548" y="7228"/>
                  <a:pt x="24500" y="7207"/>
                </a:cubicBezTo>
                <a:cubicBezTo>
                  <a:pt x="24338" y="7126"/>
                  <a:pt x="24215" y="6963"/>
                  <a:pt x="24093" y="6637"/>
                </a:cubicBezTo>
                <a:cubicBezTo>
                  <a:pt x="23768" y="5376"/>
                  <a:pt x="23971" y="4033"/>
                  <a:pt x="24704" y="2975"/>
                </a:cubicBezTo>
                <a:cubicBezTo>
                  <a:pt x="24907" y="2608"/>
                  <a:pt x="25192" y="2283"/>
                  <a:pt x="25477" y="1998"/>
                </a:cubicBezTo>
                <a:close/>
                <a:moveTo>
                  <a:pt x="15363" y="1"/>
                </a:moveTo>
                <a:cubicBezTo>
                  <a:pt x="15290" y="1"/>
                  <a:pt x="15215" y="2"/>
                  <a:pt x="15140" y="4"/>
                </a:cubicBezTo>
                <a:cubicBezTo>
                  <a:pt x="13553" y="4"/>
                  <a:pt x="11966" y="451"/>
                  <a:pt x="10623" y="1306"/>
                </a:cubicBezTo>
                <a:lnTo>
                  <a:pt x="10378" y="1510"/>
                </a:lnTo>
                <a:cubicBezTo>
                  <a:pt x="10175" y="1306"/>
                  <a:pt x="10012" y="1143"/>
                  <a:pt x="9768" y="980"/>
                </a:cubicBezTo>
                <a:cubicBezTo>
                  <a:pt x="8994" y="428"/>
                  <a:pt x="8015" y="151"/>
                  <a:pt x="6976" y="151"/>
                </a:cubicBezTo>
                <a:cubicBezTo>
                  <a:pt x="6103" y="151"/>
                  <a:pt x="5188" y="346"/>
                  <a:pt x="4315" y="736"/>
                </a:cubicBezTo>
                <a:cubicBezTo>
                  <a:pt x="2646" y="1550"/>
                  <a:pt x="1303" y="2893"/>
                  <a:pt x="1" y="4318"/>
                </a:cubicBezTo>
                <a:lnTo>
                  <a:pt x="285" y="4562"/>
                </a:lnTo>
                <a:cubicBezTo>
                  <a:pt x="1588" y="3178"/>
                  <a:pt x="2849" y="1835"/>
                  <a:pt x="4477" y="1103"/>
                </a:cubicBezTo>
                <a:cubicBezTo>
                  <a:pt x="5323" y="680"/>
                  <a:pt x="6214" y="475"/>
                  <a:pt x="7056" y="475"/>
                </a:cubicBezTo>
                <a:cubicBezTo>
                  <a:pt x="7997" y="475"/>
                  <a:pt x="8877" y="731"/>
                  <a:pt x="9564" y="1225"/>
                </a:cubicBezTo>
                <a:cubicBezTo>
                  <a:pt x="9727" y="1387"/>
                  <a:pt x="9931" y="1550"/>
                  <a:pt x="10053" y="1713"/>
                </a:cubicBezTo>
                <a:cubicBezTo>
                  <a:pt x="8995" y="2608"/>
                  <a:pt x="8303" y="3870"/>
                  <a:pt x="8181" y="5294"/>
                </a:cubicBezTo>
                <a:cubicBezTo>
                  <a:pt x="8140" y="5539"/>
                  <a:pt x="8181" y="5823"/>
                  <a:pt x="8303" y="6068"/>
                </a:cubicBezTo>
                <a:cubicBezTo>
                  <a:pt x="8466" y="6312"/>
                  <a:pt x="8710" y="6515"/>
                  <a:pt x="8995" y="6556"/>
                </a:cubicBezTo>
                <a:cubicBezTo>
                  <a:pt x="9048" y="6560"/>
                  <a:pt x="9100" y="6562"/>
                  <a:pt x="9152" y="6562"/>
                </a:cubicBezTo>
                <a:cubicBezTo>
                  <a:pt x="9621" y="6562"/>
                  <a:pt x="10053" y="6397"/>
                  <a:pt x="10419" y="6068"/>
                </a:cubicBezTo>
                <a:cubicBezTo>
                  <a:pt x="11030" y="5457"/>
                  <a:pt x="11314" y="4603"/>
                  <a:pt x="11233" y="3748"/>
                </a:cubicBezTo>
                <a:cubicBezTo>
                  <a:pt x="11192" y="3056"/>
                  <a:pt x="10948" y="2364"/>
                  <a:pt x="10582" y="1794"/>
                </a:cubicBezTo>
                <a:lnTo>
                  <a:pt x="10826" y="1632"/>
                </a:lnTo>
                <a:cubicBezTo>
                  <a:pt x="12128" y="818"/>
                  <a:pt x="13593" y="411"/>
                  <a:pt x="15140" y="411"/>
                </a:cubicBezTo>
                <a:cubicBezTo>
                  <a:pt x="15217" y="408"/>
                  <a:pt x="15293" y="407"/>
                  <a:pt x="15368" y="407"/>
                </a:cubicBezTo>
                <a:cubicBezTo>
                  <a:pt x="16640" y="407"/>
                  <a:pt x="17616" y="734"/>
                  <a:pt x="18192" y="1387"/>
                </a:cubicBezTo>
                <a:cubicBezTo>
                  <a:pt x="18274" y="1510"/>
                  <a:pt x="18396" y="1632"/>
                  <a:pt x="18477" y="1754"/>
                </a:cubicBezTo>
                <a:cubicBezTo>
                  <a:pt x="17012" y="2771"/>
                  <a:pt x="15832" y="4236"/>
                  <a:pt x="15873" y="5986"/>
                </a:cubicBezTo>
                <a:cubicBezTo>
                  <a:pt x="15873" y="6393"/>
                  <a:pt x="16035" y="6800"/>
                  <a:pt x="16361" y="7044"/>
                </a:cubicBezTo>
                <a:cubicBezTo>
                  <a:pt x="16516" y="7169"/>
                  <a:pt x="16696" y="7222"/>
                  <a:pt x="16880" y="7222"/>
                </a:cubicBezTo>
                <a:cubicBezTo>
                  <a:pt x="16937" y="7222"/>
                  <a:pt x="16995" y="7217"/>
                  <a:pt x="17053" y="7207"/>
                </a:cubicBezTo>
                <a:cubicBezTo>
                  <a:pt x="17541" y="7044"/>
                  <a:pt x="17989" y="6678"/>
                  <a:pt x="18233" y="6190"/>
                </a:cubicBezTo>
                <a:cubicBezTo>
                  <a:pt x="19006" y="4969"/>
                  <a:pt x="19535" y="3260"/>
                  <a:pt x="18965" y="1876"/>
                </a:cubicBezTo>
                <a:cubicBezTo>
                  <a:pt x="19291" y="1672"/>
                  <a:pt x="19657" y="1469"/>
                  <a:pt x="20024" y="1306"/>
                </a:cubicBezTo>
                <a:cubicBezTo>
                  <a:pt x="20841" y="880"/>
                  <a:pt x="21720" y="639"/>
                  <a:pt x="22661" y="639"/>
                </a:cubicBezTo>
                <a:cubicBezTo>
                  <a:pt x="22798" y="639"/>
                  <a:pt x="22936" y="645"/>
                  <a:pt x="23076" y="655"/>
                </a:cubicBezTo>
                <a:cubicBezTo>
                  <a:pt x="23890" y="736"/>
                  <a:pt x="24663" y="1103"/>
                  <a:pt x="25233" y="1713"/>
                </a:cubicBezTo>
                <a:cubicBezTo>
                  <a:pt x="24907" y="1998"/>
                  <a:pt x="24622" y="2364"/>
                  <a:pt x="24378" y="2730"/>
                </a:cubicBezTo>
                <a:cubicBezTo>
                  <a:pt x="23605" y="3911"/>
                  <a:pt x="23361" y="5376"/>
                  <a:pt x="23727" y="6719"/>
                </a:cubicBezTo>
                <a:cubicBezTo>
                  <a:pt x="23808" y="7085"/>
                  <a:pt x="24053" y="7411"/>
                  <a:pt x="24378" y="7533"/>
                </a:cubicBezTo>
                <a:cubicBezTo>
                  <a:pt x="24460" y="7573"/>
                  <a:pt x="24541" y="7614"/>
                  <a:pt x="24622" y="7614"/>
                </a:cubicBezTo>
                <a:cubicBezTo>
                  <a:pt x="24989" y="7573"/>
                  <a:pt x="25314" y="7411"/>
                  <a:pt x="25518" y="7166"/>
                </a:cubicBezTo>
                <a:cubicBezTo>
                  <a:pt x="26617" y="6027"/>
                  <a:pt x="26983" y="4399"/>
                  <a:pt x="26494" y="2934"/>
                </a:cubicBezTo>
                <a:cubicBezTo>
                  <a:pt x="26332" y="2486"/>
                  <a:pt x="26087" y="2079"/>
                  <a:pt x="25803" y="1754"/>
                </a:cubicBezTo>
                <a:cubicBezTo>
                  <a:pt x="26332" y="1265"/>
                  <a:pt x="27024" y="980"/>
                  <a:pt x="27756" y="858"/>
                </a:cubicBezTo>
                <a:cubicBezTo>
                  <a:pt x="27947" y="835"/>
                  <a:pt x="28136" y="824"/>
                  <a:pt x="28323" y="824"/>
                </a:cubicBezTo>
                <a:cubicBezTo>
                  <a:pt x="30736" y="824"/>
                  <a:pt x="32817" y="2720"/>
                  <a:pt x="33006" y="5213"/>
                </a:cubicBezTo>
                <a:lnTo>
                  <a:pt x="33372" y="5213"/>
                </a:lnTo>
                <a:cubicBezTo>
                  <a:pt x="33184" y="2501"/>
                  <a:pt x="30939" y="452"/>
                  <a:pt x="28315" y="452"/>
                </a:cubicBezTo>
                <a:cubicBezTo>
                  <a:pt x="28104" y="452"/>
                  <a:pt x="27890" y="465"/>
                  <a:pt x="27675" y="492"/>
                </a:cubicBezTo>
                <a:cubicBezTo>
                  <a:pt x="26901" y="614"/>
                  <a:pt x="26169" y="940"/>
                  <a:pt x="25518" y="1428"/>
                </a:cubicBezTo>
                <a:cubicBezTo>
                  <a:pt x="24867" y="777"/>
                  <a:pt x="24012" y="329"/>
                  <a:pt x="23117" y="248"/>
                </a:cubicBezTo>
                <a:cubicBezTo>
                  <a:pt x="22973" y="238"/>
                  <a:pt x="22830" y="233"/>
                  <a:pt x="22688" y="233"/>
                </a:cubicBezTo>
                <a:cubicBezTo>
                  <a:pt x="21701" y="233"/>
                  <a:pt x="20750" y="477"/>
                  <a:pt x="19861" y="940"/>
                </a:cubicBezTo>
                <a:cubicBezTo>
                  <a:pt x="19495" y="1103"/>
                  <a:pt x="19128" y="1306"/>
                  <a:pt x="18803" y="1510"/>
                </a:cubicBezTo>
                <a:cubicBezTo>
                  <a:pt x="18721" y="1387"/>
                  <a:pt x="18599" y="1225"/>
                  <a:pt x="18477" y="1103"/>
                </a:cubicBezTo>
                <a:cubicBezTo>
                  <a:pt x="17820" y="368"/>
                  <a:pt x="16759" y="1"/>
                  <a:pt x="15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3" name="Google Shape;1303;p56"/>
          <p:cNvGrpSpPr/>
          <p:nvPr/>
        </p:nvGrpSpPr>
        <p:grpSpPr>
          <a:xfrm>
            <a:off x="374175" y="1025500"/>
            <a:ext cx="625800" cy="754875"/>
            <a:chOff x="602775" y="1025500"/>
            <a:chExt cx="625800" cy="754875"/>
          </a:xfrm>
        </p:grpSpPr>
        <p:sp>
          <p:nvSpPr>
            <p:cNvPr id="1304" name="Google Shape;1304;p56"/>
            <p:cNvSpPr/>
            <p:nvPr/>
          </p:nvSpPr>
          <p:spPr>
            <a:xfrm>
              <a:off x="602775" y="1306663"/>
              <a:ext cx="220900" cy="282225"/>
            </a:xfrm>
            <a:custGeom>
              <a:rect b="b" l="l" r="r" t="t"/>
              <a:pathLst>
                <a:path extrusionOk="0" h="11289" w="8836">
                  <a:moveTo>
                    <a:pt x="2440" y="0"/>
                  </a:moveTo>
                  <a:cubicBezTo>
                    <a:pt x="1419" y="0"/>
                    <a:pt x="531" y="966"/>
                    <a:pt x="259" y="1932"/>
                  </a:cubicBezTo>
                  <a:cubicBezTo>
                    <a:pt x="1" y="2894"/>
                    <a:pt x="38" y="3892"/>
                    <a:pt x="296" y="4890"/>
                  </a:cubicBezTo>
                  <a:cubicBezTo>
                    <a:pt x="333" y="5149"/>
                    <a:pt x="407" y="5371"/>
                    <a:pt x="444" y="5629"/>
                  </a:cubicBezTo>
                  <a:cubicBezTo>
                    <a:pt x="962" y="7478"/>
                    <a:pt x="1664" y="9252"/>
                    <a:pt x="2589" y="10953"/>
                  </a:cubicBezTo>
                  <a:cubicBezTo>
                    <a:pt x="2711" y="11177"/>
                    <a:pt x="2933" y="11289"/>
                    <a:pt x="3152" y="11289"/>
                  </a:cubicBezTo>
                  <a:cubicBezTo>
                    <a:pt x="3331" y="11289"/>
                    <a:pt x="3507" y="11214"/>
                    <a:pt x="3624" y="11064"/>
                  </a:cubicBezTo>
                  <a:cubicBezTo>
                    <a:pt x="4289" y="10214"/>
                    <a:pt x="4807" y="9252"/>
                    <a:pt x="5398" y="8365"/>
                  </a:cubicBezTo>
                  <a:cubicBezTo>
                    <a:pt x="6433" y="6886"/>
                    <a:pt x="7358" y="5334"/>
                    <a:pt x="8171" y="3781"/>
                  </a:cubicBezTo>
                  <a:cubicBezTo>
                    <a:pt x="8356" y="3448"/>
                    <a:pt x="8467" y="3115"/>
                    <a:pt x="8541" y="2783"/>
                  </a:cubicBezTo>
                  <a:cubicBezTo>
                    <a:pt x="8835" y="1285"/>
                    <a:pt x="8026" y="445"/>
                    <a:pt x="7094" y="445"/>
                  </a:cubicBezTo>
                  <a:cubicBezTo>
                    <a:pt x="6738" y="445"/>
                    <a:pt x="6364" y="568"/>
                    <a:pt x="6027" y="823"/>
                  </a:cubicBezTo>
                  <a:cubicBezTo>
                    <a:pt x="5109" y="1558"/>
                    <a:pt x="4483" y="2802"/>
                    <a:pt x="4040" y="3870"/>
                  </a:cubicBezTo>
                  <a:lnTo>
                    <a:pt x="4040" y="3870"/>
                  </a:lnTo>
                  <a:cubicBezTo>
                    <a:pt x="4435" y="2896"/>
                    <a:pt x="4281" y="671"/>
                    <a:pt x="3143" y="158"/>
                  </a:cubicBezTo>
                  <a:cubicBezTo>
                    <a:pt x="2906" y="49"/>
                    <a:pt x="2669"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6"/>
            <p:cNvSpPr/>
            <p:nvPr/>
          </p:nvSpPr>
          <p:spPr>
            <a:xfrm>
              <a:off x="982375" y="1498125"/>
              <a:ext cx="246200" cy="282250"/>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6"/>
            <p:cNvSpPr/>
            <p:nvPr/>
          </p:nvSpPr>
          <p:spPr>
            <a:xfrm>
              <a:off x="905775" y="1025500"/>
              <a:ext cx="176325" cy="203250"/>
            </a:xfrm>
            <a:custGeom>
              <a:rect b="b" l="l" r="r" t="t"/>
              <a:pathLst>
                <a:path extrusionOk="0" h="8130" w="7053">
                  <a:moveTo>
                    <a:pt x="1951" y="0"/>
                  </a:moveTo>
                  <a:cubicBezTo>
                    <a:pt x="1137" y="0"/>
                    <a:pt x="434" y="719"/>
                    <a:pt x="223" y="1412"/>
                  </a:cubicBezTo>
                  <a:cubicBezTo>
                    <a:pt x="1" y="2078"/>
                    <a:pt x="1" y="2817"/>
                    <a:pt x="223" y="3520"/>
                  </a:cubicBezTo>
                  <a:cubicBezTo>
                    <a:pt x="260" y="3705"/>
                    <a:pt x="297" y="3889"/>
                    <a:pt x="334" y="4074"/>
                  </a:cubicBezTo>
                  <a:cubicBezTo>
                    <a:pt x="777" y="5405"/>
                    <a:pt x="1332" y="6699"/>
                    <a:pt x="2071" y="7882"/>
                  </a:cubicBezTo>
                  <a:cubicBezTo>
                    <a:pt x="2173" y="8045"/>
                    <a:pt x="2353" y="8129"/>
                    <a:pt x="2531" y="8129"/>
                  </a:cubicBezTo>
                  <a:cubicBezTo>
                    <a:pt x="2677" y="8129"/>
                    <a:pt x="2822" y="8073"/>
                    <a:pt x="2922" y="7956"/>
                  </a:cubicBezTo>
                  <a:cubicBezTo>
                    <a:pt x="3476" y="7328"/>
                    <a:pt x="3883" y="6662"/>
                    <a:pt x="4363" y="5997"/>
                  </a:cubicBezTo>
                  <a:cubicBezTo>
                    <a:pt x="5177" y="4962"/>
                    <a:pt x="5916" y="3852"/>
                    <a:pt x="6545" y="2706"/>
                  </a:cubicBezTo>
                  <a:cubicBezTo>
                    <a:pt x="6693" y="2485"/>
                    <a:pt x="6767" y="2263"/>
                    <a:pt x="6841" y="2004"/>
                  </a:cubicBezTo>
                  <a:cubicBezTo>
                    <a:pt x="7052" y="945"/>
                    <a:pt x="6430" y="341"/>
                    <a:pt x="5707" y="341"/>
                  </a:cubicBezTo>
                  <a:cubicBezTo>
                    <a:pt x="5420" y="341"/>
                    <a:pt x="5117" y="436"/>
                    <a:pt x="4844" y="636"/>
                  </a:cubicBezTo>
                  <a:cubicBezTo>
                    <a:pt x="4142" y="1163"/>
                    <a:pt x="3606" y="1890"/>
                    <a:pt x="3269" y="2690"/>
                  </a:cubicBezTo>
                  <a:lnTo>
                    <a:pt x="3269" y="2690"/>
                  </a:lnTo>
                  <a:cubicBezTo>
                    <a:pt x="3531" y="1936"/>
                    <a:pt x="3352" y="467"/>
                    <a:pt x="2515" y="118"/>
                  </a:cubicBezTo>
                  <a:cubicBezTo>
                    <a:pt x="2324" y="37"/>
                    <a:pt x="2135"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56"/>
          <p:cNvGrpSpPr/>
          <p:nvPr/>
        </p:nvGrpSpPr>
        <p:grpSpPr>
          <a:xfrm rot="10800000">
            <a:off x="3281788" y="1780363"/>
            <a:ext cx="327225" cy="338250"/>
            <a:chOff x="-876300" y="1411475"/>
            <a:chExt cx="327225" cy="338250"/>
          </a:xfrm>
        </p:grpSpPr>
        <p:sp>
          <p:nvSpPr>
            <p:cNvPr id="1308" name="Google Shape;1308;p56"/>
            <p:cNvSpPr/>
            <p:nvPr/>
          </p:nvSpPr>
          <p:spPr>
            <a:xfrm>
              <a:off x="-876300" y="1421925"/>
              <a:ext cx="241275" cy="327800"/>
            </a:xfrm>
            <a:custGeom>
              <a:rect b="b" l="l" r="r" t="t"/>
              <a:pathLst>
                <a:path extrusionOk="0" h="13112" w="9651">
                  <a:moveTo>
                    <a:pt x="8013" y="0"/>
                  </a:moveTo>
                  <a:cubicBezTo>
                    <a:pt x="7945" y="0"/>
                    <a:pt x="7875" y="3"/>
                    <a:pt x="7802" y="8"/>
                  </a:cubicBezTo>
                  <a:lnTo>
                    <a:pt x="5546" y="119"/>
                  </a:lnTo>
                  <a:lnTo>
                    <a:pt x="3846" y="230"/>
                  </a:lnTo>
                  <a:lnTo>
                    <a:pt x="1591" y="341"/>
                  </a:lnTo>
                  <a:cubicBezTo>
                    <a:pt x="1073" y="378"/>
                    <a:pt x="666" y="821"/>
                    <a:pt x="666" y="1339"/>
                  </a:cubicBezTo>
                  <a:cubicBezTo>
                    <a:pt x="700" y="1816"/>
                    <a:pt x="1080" y="2230"/>
                    <a:pt x="1573" y="2263"/>
                  </a:cubicBezTo>
                  <a:lnTo>
                    <a:pt x="1295" y="2263"/>
                  </a:lnTo>
                  <a:cubicBezTo>
                    <a:pt x="297" y="2300"/>
                    <a:pt x="1" y="3705"/>
                    <a:pt x="962" y="4112"/>
                  </a:cubicBezTo>
                  <a:cubicBezTo>
                    <a:pt x="407" y="4112"/>
                    <a:pt x="1" y="4592"/>
                    <a:pt x="38" y="5110"/>
                  </a:cubicBezTo>
                  <a:lnTo>
                    <a:pt x="38" y="5184"/>
                  </a:lnTo>
                  <a:cubicBezTo>
                    <a:pt x="38" y="5739"/>
                    <a:pt x="481" y="6145"/>
                    <a:pt x="1036" y="6145"/>
                  </a:cubicBezTo>
                  <a:lnTo>
                    <a:pt x="1110" y="6145"/>
                  </a:lnTo>
                  <a:cubicBezTo>
                    <a:pt x="555" y="6145"/>
                    <a:pt x="149" y="6626"/>
                    <a:pt x="186" y="7180"/>
                  </a:cubicBezTo>
                  <a:cubicBezTo>
                    <a:pt x="221" y="7676"/>
                    <a:pt x="663" y="8070"/>
                    <a:pt x="1155" y="8070"/>
                  </a:cubicBezTo>
                  <a:cubicBezTo>
                    <a:pt x="1177" y="8070"/>
                    <a:pt x="1199" y="8069"/>
                    <a:pt x="1221" y="8068"/>
                  </a:cubicBezTo>
                  <a:cubicBezTo>
                    <a:pt x="1850" y="8013"/>
                    <a:pt x="2842" y="7776"/>
                    <a:pt x="3631" y="7776"/>
                  </a:cubicBezTo>
                  <a:cubicBezTo>
                    <a:pt x="3909" y="7776"/>
                    <a:pt x="4161" y="7806"/>
                    <a:pt x="4363" y="7883"/>
                  </a:cubicBezTo>
                  <a:cubicBezTo>
                    <a:pt x="5657" y="8400"/>
                    <a:pt x="4807" y="10582"/>
                    <a:pt x="4881" y="11580"/>
                  </a:cubicBezTo>
                  <a:cubicBezTo>
                    <a:pt x="4881" y="11950"/>
                    <a:pt x="4992" y="12319"/>
                    <a:pt x="5177" y="12652"/>
                  </a:cubicBezTo>
                  <a:cubicBezTo>
                    <a:pt x="5334" y="12936"/>
                    <a:pt x="5626" y="13112"/>
                    <a:pt x="5961" y="13112"/>
                  </a:cubicBezTo>
                  <a:cubicBezTo>
                    <a:pt x="6019" y="13112"/>
                    <a:pt x="6078" y="13107"/>
                    <a:pt x="6138" y="13096"/>
                  </a:cubicBezTo>
                  <a:cubicBezTo>
                    <a:pt x="6619" y="12948"/>
                    <a:pt x="6766" y="12319"/>
                    <a:pt x="6877" y="11839"/>
                  </a:cubicBezTo>
                  <a:cubicBezTo>
                    <a:pt x="7136" y="10693"/>
                    <a:pt x="7839" y="9584"/>
                    <a:pt x="8430" y="8548"/>
                  </a:cubicBezTo>
                  <a:cubicBezTo>
                    <a:pt x="9133" y="7402"/>
                    <a:pt x="9502" y="6108"/>
                    <a:pt x="9613" y="4777"/>
                  </a:cubicBezTo>
                  <a:cubicBezTo>
                    <a:pt x="9650" y="3668"/>
                    <a:pt x="9613" y="2559"/>
                    <a:pt x="9465" y="1487"/>
                  </a:cubicBezTo>
                  <a:cubicBezTo>
                    <a:pt x="9328" y="456"/>
                    <a:pt x="8903" y="0"/>
                    <a:pt x="80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6"/>
            <p:cNvSpPr/>
            <p:nvPr/>
          </p:nvSpPr>
          <p:spPr>
            <a:xfrm>
              <a:off x="-626750" y="1411475"/>
              <a:ext cx="77675" cy="164175"/>
            </a:xfrm>
            <a:custGeom>
              <a:rect b="b" l="l" r="r" t="t"/>
              <a:pathLst>
                <a:path extrusionOk="0" h="6567" w="3107">
                  <a:moveTo>
                    <a:pt x="1396" y="0"/>
                  </a:moveTo>
                  <a:cubicBezTo>
                    <a:pt x="1033" y="0"/>
                    <a:pt x="682" y="138"/>
                    <a:pt x="408" y="352"/>
                  </a:cubicBezTo>
                  <a:cubicBezTo>
                    <a:pt x="223" y="611"/>
                    <a:pt x="112" y="944"/>
                    <a:pt x="112" y="1276"/>
                  </a:cubicBezTo>
                  <a:cubicBezTo>
                    <a:pt x="38" y="2238"/>
                    <a:pt x="1" y="3199"/>
                    <a:pt x="38" y="4160"/>
                  </a:cubicBezTo>
                  <a:cubicBezTo>
                    <a:pt x="38" y="4641"/>
                    <a:pt x="38" y="5935"/>
                    <a:pt x="408" y="6304"/>
                  </a:cubicBezTo>
                  <a:cubicBezTo>
                    <a:pt x="481" y="6341"/>
                    <a:pt x="555" y="6378"/>
                    <a:pt x="666" y="6378"/>
                  </a:cubicBezTo>
                  <a:lnTo>
                    <a:pt x="777" y="6415"/>
                  </a:lnTo>
                  <a:lnTo>
                    <a:pt x="1480" y="6526"/>
                  </a:lnTo>
                  <a:cubicBezTo>
                    <a:pt x="1579" y="6555"/>
                    <a:pt x="1677" y="6567"/>
                    <a:pt x="1774" y="6567"/>
                  </a:cubicBezTo>
                  <a:cubicBezTo>
                    <a:pt x="1931" y="6567"/>
                    <a:pt x="2082" y="6535"/>
                    <a:pt x="2219" y="6489"/>
                  </a:cubicBezTo>
                  <a:cubicBezTo>
                    <a:pt x="3106" y="5972"/>
                    <a:pt x="2700" y="3717"/>
                    <a:pt x="2626" y="2866"/>
                  </a:cubicBezTo>
                  <a:cubicBezTo>
                    <a:pt x="2589" y="2016"/>
                    <a:pt x="2922" y="56"/>
                    <a:pt x="1628" y="19"/>
                  </a:cubicBezTo>
                  <a:cubicBezTo>
                    <a:pt x="1550" y="7"/>
                    <a:pt x="1473" y="0"/>
                    <a:pt x="1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56"/>
          <p:cNvGrpSpPr/>
          <p:nvPr/>
        </p:nvGrpSpPr>
        <p:grpSpPr>
          <a:xfrm>
            <a:off x="-665561" y="1987506"/>
            <a:ext cx="5599698" cy="4265192"/>
            <a:chOff x="-436961" y="1987506"/>
            <a:chExt cx="5599698" cy="4265192"/>
          </a:xfrm>
        </p:grpSpPr>
        <p:grpSp>
          <p:nvGrpSpPr>
            <p:cNvPr id="1311" name="Google Shape;1311;p56"/>
            <p:cNvGrpSpPr/>
            <p:nvPr/>
          </p:nvGrpSpPr>
          <p:grpSpPr>
            <a:xfrm flipH="1">
              <a:off x="280903" y="4881755"/>
              <a:ext cx="2829221" cy="1370944"/>
              <a:chOff x="2549400" y="3576300"/>
              <a:chExt cx="3855050" cy="1868025"/>
            </a:xfrm>
          </p:grpSpPr>
          <p:sp>
            <p:nvSpPr>
              <p:cNvPr id="1312" name="Google Shape;1312;p56"/>
              <p:cNvSpPr/>
              <p:nvPr/>
            </p:nvSpPr>
            <p:spPr>
              <a:xfrm>
                <a:off x="2549400" y="3585450"/>
                <a:ext cx="514825" cy="1858875"/>
              </a:xfrm>
              <a:custGeom>
                <a:rect b="b" l="l" r="r" t="t"/>
                <a:pathLst>
                  <a:path extrusionOk="0" h="74355" w="20593">
                    <a:moveTo>
                      <a:pt x="19616" y="1"/>
                    </a:moveTo>
                    <a:lnTo>
                      <a:pt x="0" y="74070"/>
                    </a:lnTo>
                    <a:lnTo>
                      <a:pt x="977" y="74355"/>
                    </a:lnTo>
                    <a:lnTo>
                      <a:pt x="20593" y="245"/>
                    </a:lnTo>
                    <a:lnTo>
                      <a:pt x="196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6"/>
              <p:cNvSpPr/>
              <p:nvPr/>
            </p:nvSpPr>
            <p:spPr>
              <a:xfrm>
                <a:off x="5881475" y="3576300"/>
                <a:ext cx="522975" cy="1864975"/>
              </a:xfrm>
              <a:custGeom>
                <a:rect b="b" l="l" r="r" t="t"/>
                <a:pathLst>
                  <a:path extrusionOk="0" h="74599" w="20919">
                    <a:moveTo>
                      <a:pt x="977" y="1"/>
                    </a:moveTo>
                    <a:lnTo>
                      <a:pt x="0" y="245"/>
                    </a:lnTo>
                    <a:lnTo>
                      <a:pt x="19942" y="74599"/>
                    </a:lnTo>
                    <a:lnTo>
                      <a:pt x="20919" y="74354"/>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56"/>
            <p:cNvSpPr/>
            <p:nvPr/>
          </p:nvSpPr>
          <p:spPr>
            <a:xfrm>
              <a:off x="-15291" y="2657360"/>
              <a:ext cx="2768674" cy="2061437"/>
            </a:xfrm>
            <a:custGeom>
              <a:rect b="b" l="l" r="r" t="t"/>
              <a:pathLst>
                <a:path extrusionOk="0" h="93468" w="125535">
                  <a:moveTo>
                    <a:pt x="61917" y="1"/>
                  </a:moveTo>
                  <a:lnTo>
                    <a:pt x="45807" y="1095"/>
                  </a:lnTo>
                  <a:cubicBezTo>
                    <a:pt x="45807" y="1095"/>
                    <a:pt x="36232" y="5442"/>
                    <a:pt x="25837" y="9636"/>
                  </a:cubicBezTo>
                  <a:cubicBezTo>
                    <a:pt x="15472" y="13801"/>
                    <a:pt x="3314" y="30913"/>
                    <a:pt x="1642" y="53831"/>
                  </a:cubicBezTo>
                  <a:cubicBezTo>
                    <a:pt x="1" y="76750"/>
                    <a:pt x="14712" y="85504"/>
                    <a:pt x="14712" y="85504"/>
                  </a:cubicBezTo>
                  <a:lnTo>
                    <a:pt x="14712" y="93467"/>
                  </a:lnTo>
                  <a:lnTo>
                    <a:pt x="90550" y="93467"/>
                  </a:lnTo>
                  <a:lnTo>
                    <a:pt x="89425" y="61856"/>
                  </a:lnTo>
                  <a:lnTo>
                    <a:pt x="89425" y="61856"/>
                  </a:lnTo>
                  <a:cubicBezTo>
                    <a:pt x="89425" y="61857"/>
                    <a:pt x="96184" y="77356"/>
                    <a:pt x="105899" y="77356"/>
                  </a:cubicBezTo>
                  <a:cubicBezTo>
                    <a:pt x="106319" y="77356"/>
                    <a:pt x="106745" y="77327"/>
                    <a:pt x="107176" y="77266"/>
                  </a:cubicBezTo>
                  <a:cubicBezTo>
                    <a:pt x="113194" y="76415"/>
                    <a:pt x="125535" y="65807"/>
                    <a:pt x="112374" y="46202"/>
                  </a:cubicBezTo>
                  <a:cubicBezTo>
                    <a:pt x="99182" y="26597"/>
                    <a:pt x="94379" y="12919"/>
                    <a:pt x="78543" y="6323"/>
                  </a:cubicBezTo>
                  <a:lnTo>
                    <a:pt x="619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6"/>
            <p:cNvSpPr/>
            <p:nvPr/>
          </p:nvSpPr>
          <p:spPr>
            <a:xfrm>
              <a:off x="893066" y="1987506"/>
              <a:ext cx="579914" cy="476807"/>
            </a:xfrm>
            <a:custGeom>
              <a:rect b="b" l="l" r="r" t="t"/>
              <a:pathLst>
                <a:path extrusionOk="0" h="21619" w="26294">
                  <a:moveTo>
                    <a:pt x="17892" y="1"/>
                  </a:moveTo>
                  <a:cubicBezTo>
                    <a:pt x="13145" y="1"/>
                    <a:pt x="7085" y="2418"/>
                    <a:pt x="5563" y="3534"/>
                  </a:cubicBezTo>
                  <a:cubicBezTo>
                    <a:pt x="3284" y="5205"/>
                    <a:pt x="4895" y="8275"/>
                    <a:pt x="4895" y="8275"/>
                  </a:cubicBezTo>
                  <a:lnTo>
                    <a:pt x="3679" y="8458"/>
                  </a:lnTo>
                  <a:cubicBezTo>
                    <a:pt x="1" y="9096"/>
                    <a:pt x="2402" y="13078"/>
                    <a:pt x="2493" y="16725"/>
                  </a:cubicBezTo>
                  <a:cubicBezTo>
                    <a:pt x="2554" y="20373"/>
                    <a:pt x="4895" y="21619"/>
                    <a:pt x="4895" y="21619"/>
                  </a:cubicBezTo>
                  <a:lnTo>
                    <a:pt x="21004" y="16786"/>
                  </a:lnTo>
                  <a:cubicBezTo>
                    <a:pt x="23983" y="12592"/>
                    <a:pt x="21825" y="10494"/>
                    <a:pt x="21825" y="10494"/>
                  </a:cubicBezTo>
                  <a:cubicBezTo>
                    <a:pt x="21825" y="10494"/>
                    <a:pt x="26293" y="7242"/>
                    <a:pt x="23284" y="2257"/>
                  </a:cubicBezTo>
                  <a:cubicBezTo>
                    <a:pt x="22294" y="600"/>
                    <a:pt x="20256" y="1"/>
                    <a:pt x="17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6"/>
            <p:cNvSpPr/>
            <p:nvPr/>
          </p:nvSpPr>
          <p:spPr>
            <a:xfrm>
              <a:off x="994982" y="2373138"/>
              <a:ext cx="371406" cy="492731"/>
            </a:xfrm>
            <a:custGeom>
              <a:rect b="b" l="l" r="r" t="t"/>
              <a:pathLst>
                <a:path extrusionOk="0" h="22341" w="16840">
                  <a:moveTo>
                    <a:pt x="334" y="0"/>
                  </a:moveTo>
                  <a:lnTo>
                    <a:pt x="0" y="13982"/>
                  </a:lnTo>
                  <a:cubicBezTo>
                    <a:pt x="0" y="13982"/>
                    <a:pt x="2432" y="22341"/>
                    <a:pt x="9727" y="22341"/>
                  </a:cubicBezTo>
                  <a:cubicBezTo>
                    <a:pt x="16839" y="22341"/>
                    <a:pt x="16110" y="12888"/>
                    <a:pt x="16110" y="12888"/>
                  </a:cubicBezTo>
                  <a:lnTo>
                    <a:pt x="16110" y="0"/>
                  </a:ln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6"/>
            <p:cNvSpPr/>
            <p:nvPr/>
          </p:nvSpPr>
          <p:spPr>
            <a:xfrm>
              <a:off x="1001003" y="2373138"/>
              <a:ext cx="349285" cy="241679"/>
            </a:xfrm>
            <a:custGeom>
              <a:rect b="b" l="l" r="r" t="t"/>
              <a:pathLst>
                <a:path extrusionOk="0" h="10958" w="15837">
                  <a:moveTo>
                    <a:pt x="61" y="0"/>
                  </a:moveTo>
                  <a:lnTo>
                    <a:pt x="1" y="3192"/>
                  </a:lnTo>
                  <a:cubicBezTo>
                    <a:pt x="1" y="3192"/>
                    <a:pt x="2896" y="10957"/>
                    <a:pt x="13366" y="10957"/>
                  </a:cubicBezTo>
                  <a:cubicBezTo>
                    <a:pt x="14147" y="10957"/>
                    <a:pt x="14970" y="10914"/>
                    <a:pt x="15837" y="10821"/>
                  </a:cubicBezTo>
                  <a:lnTo>
                    <a:pt x="15837" y="0"/>
                  </a:ln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6"/>
            <p:cNvSpPr/>
            <p:nvPr/>
          </p:nvSpPr>
          <p:spPr>
            <a:xfrm>
              <a:off x="887200" y="2152830"/>
              <a:ext cx="519792" cy="420765"/>
            </a:xfrm>
            <a:custGeom>
              <a:rect b="b" l="l" r="r" t="t"/>
              <a:pathLst>
                <a:path extrusionOk="0" h="19078" w="23568">
                  <a:moveTo>
                    <a:pt x="15719" y="0"/>
                  </a:moveTo>
                  <a:cubicBezTo>
                    <a:pt x="10734" y="0"/>
                    <a:pt x="6893" y="2360"/>
                    <a:pt x="6893" y="2360"/>
                  </a:cubicBezTo>
                  <a:cubicBezTo>
                    <a:pt x="9507" y="5399"/>
                    <a:pt x="5161" y="8713"/>
                    <a:pt x="5161" y="8713"/>
                  </a:cubicBezTo>
                  <a:lnTo>
                    <a:pt x="4492" y="6251"/>
                  </a:lnTo>
                  <a:cubicBezTo>
                    <a:pt x="4155" y="5932"/>
                    <a:pt x="3610" y="5556"/>
                    <a:pt x="2943" y="5556"/>
                  </a:cubicBezTo>
                  <a:cubicBezTo>
                    <a:pt x="2527" y="5556"/>
                    <a:pt x="2064" y="5702"/>
                    <a:pt x="1574" y="6099"/>
                  </a:cubicBezTo>
                  <a:cubicBezTo>
                    <a:pt x="1" y="7368"/>
                    <a:pt x="1335" y="10768"/>
                    <a:pt x="4256" y="10768"/>
                  </a:cubicBezTo>
                  <a:cubicBezTo>
                    <a:pt x="4552" y="10768"/>
                    <a:pt x="4864" y="10733"/>
                    <a:pt x="5191" y="10658"/>
                  </a:cubicBezTo>
                  <a:cubicBezTo>
                    <a:pt x="6224" y="14518"/>
                    <a:pt x="8687" y="18378"/>
                    <a:pt x="14249" y="19017"/>
                  </a:cubicBezTo>
                  <a:cubicBezTo>
                    <a:pt x="14602" y="19058"/>
                    <a:pt x="14939" y="19077"/>
                    <a:pt x="15261" y="19077"/>
                  </a:cubicBezTo>
                  <a:cubicBezTo>
                    <a:pt x="23567" y="19077"/>
                    <a:pt x="21842" y="5906"/>
                    <a:pt x="20906" y="931"/>
                  </a:cubicBezTo>
                  <a:cubicBezTo>
                    <a:pt x="19117" y="255"/>
                    <a:pt x="17356" y="0"/>
                    <a:pt x="15719"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6"/>
            <p:cNvSpPr/>
            <p:nvPr/>
          </p:nvSpPr>
          <p:spPr>
            <a:xfrm>
              <a:off x="976191" y="3044183"/>
              <a:ext cx="984822" cy="672391"/>
            </a:xfrm>
            <a:custGeom>
              <a:rect b="b" l="l" r="r" t="t"/>
              <a:pathLst>
                <a:path extrusionOk="0" h="30487" w="44653">
                  <a:moveTo>
                    <a:pt x="22327" y="0"/>
                  </a:moveTo>
                  <a:cubicBezTo>
                    <a:pt x="11164" y="0"/>
                    <a:pt x="1" y="2979"/>
                    <a:pt x="1" y="8936"/>
                  </a:cubicBezTo>
                  <a:cubicBezTo>
                    <a:pt x="1" y="20852"/>
                    <a:pt x="10001" y="30487"/>
                    <a:pt x="22311" y="30487"/>
                  </a:cubicBezTo>
                  <a:cubicBezTo>
                    <a:pt x="34652" y="30487"/>
                    <a:pt x="44652" y="20821"/>
                    <a:pt x="44652" y="8936"/>
                  </a:cubicBezTo>
                  <a:cubicBezTo>
                    <a:pt x="44652" y="2979"/>
                    <a:pt x="33489" y="0"/>
                    <a:pt x="2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6"/>
            <p:cNvSpPr/>
            <p:nvPr/>
          </p:nvSpPr>
          <p:spPr>
            <a:xfrm>
              <a:off x="977537" y="3044183"/>
              <a:ext cx="982131" cy="365540"/>
            </a:xfrm>
            <a:custGeom>
              <a:rect b="b" l="l" r="r" t="t"/>
              <a:pathLst>
                <a:path extrusionOk="0" h="16574" w="44531">
                  <a:moveTo>
                    <a:pt x="22266" y="0"/>
                  </a:moveTo>
                  <a:cubicBezTo>
                    <a:pt x="11521" y="0"/>
                    <a:pt x="776" y="2766"/>
                    <a:pt x="1" y="8298"/>
                  </a:cubicBezTo>
                  <a:cubicBezTo>
                    <a:pt x="776" y="13815"/>
                    <a:pt x="11521" y="16573"/>
                    <a:pt x="22266" y="16573"/>
                  </a:cubicBezTo>
                  <a:cubicBezTo>
                    <a:pt x="33010" y="16573"/>
                    <a:pt x="43755" y="13815"/>
                    <a:pt x="44530" y="8298"/>
                  </a:cubicBezTo>
                  <a:cubicBezTo>
                    <a:pt x="43755" y="2766"/>
                    <a:pt x="33010" y="0"/>
                    <a:pt x="22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6"/>
            <p:cNvSpPr/>
            <p:nvPr/>
          </p:nvSpPr>
          <p:spPr>
            <a:xfrm>
              <a:off x="1062007" y="3159487"/>
              <a:ext cx="813190" cy="250060"/>
            </a:xfrm>
            <a:custGeom>
              <a:rect b="b" l="l" r="r" t="t"/>
              <a:pathLst>
                <a:path extrusionOk="0" h="11338" w="36871">
                  <a:moveTo>
                    <a:pt x="18420" y="0"/>
                  </a:moveTo>
                  <a:cubicBezTo>
                    <a:pt x="8238" y="0"/>
                    <a:pt x="1" y="3161"/>
                    <a:pt x="1" y="7082"/>
                  </a:cubicBezTo>
                  <a:cubicBezTo>
                    <a:pt x="1" y="7295"/>
                    <a:pt x="31" y="7538"/>
                    <a:pt x="92" y="7781"/>
                  </a:cubicBezTo>
                  <a:cubicBezTo>
                    <a:pt x="4332" y="10152"/>
                    <a:pt x="11384" y="11338"/>
                    <a:pt x="18436" y="11338"/>
                  </a:cubicBezTo>
                  <a:cubicBezTo>
                    <a:pt x="25487" y="11338"/>
                    <a:pt x="32539" y="10152"/>
                    <a:pt x="36779" y="7781"/>
                  </a:cubicBezTo>
                  <a:cubicBezTo>
                    <a:pt x="36810" y="7538"/>
                    <a:pt x="36840" y="7295"/>
                    <a:pt x="36871" y="7082"/>
                  </a:cubicBezTo>
                  <a:cubicBezTo>
                    <a:pt x="36871" y="3192"/>
                    <a:pt x="28603" y="0"/>
                    <a:pt x="18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6"/>
            <p:cNvSpPr/>
            <p:nvPr/>
          </p:nvSpPr>
          <p:spPr>
            <a:xfrm>
              <a:off x="2056842" y="2593004"/>
              <a:ext cx="722831" cy="1773310"/>
            </a:xfrm>
            <a:custGeom>
              <a:rect b="b" l="l" r="r" t="t"/>
              <a:pathLst>
                <a:path extrusionOk="0" h="80404" w="32774">
                  <a:moveTo>
                    <a:pt x="22494" y="1"/>
                  </a:moveTo>
                  <a:cubicBezTo>
                    <a:pt x="21551" y="1"/>
                    <a:pt x="20123" y="761"/>
                    <a:pt x="19241" y="1126"/>
                  </a:cubicBezTo>
                  <a:cubicBezTo>
                    <a:pt x="18238" y="1490"/>
                    <a:pt x="16688" y="1582"/>
                    <a:pt x="15837" y="2281"/>
                  </a:cubicBezTo>
                  <a:cubicBezTo>
                    <a:pt x="14256" y="3557"/>
                    <a:pt x="15168" y="7630"/>
                    <a:pt x="15077" y="9424"/>
                  </a:cubicBezTo>
                  <a:cubicBezTo>
                    <a:pt x="14986" y="11095"/>
                    <a:pt x="15837" y="11734"/>
                    <a:pt x="16901" y="12797"/>
                  </a:cubicBezTo>
                  <a:cubicBezTo>
                    <a:pt x="17053" y="12949"/>
                    <a:pt x="17174" y="13071"/>
                    <a:pt x="17296" y="13253"/>
                  </a:cubicBezTo>
                  <a:cubicBezTo>
                    <a:pt x="16688" y="13132"/>
                    <a:pt x="16050" y="13071"/>
                    <a:pt x="15503" y="13041"/>
                  </a:cubicBezTo>
                  <a:cubicBezTo>
                    <a:pt x="13952" y="12858"/>
                    <a:pt x="14013" y="12007"/>
                    <a:pt x="13223" y="10852"/>
                  </a:cubicBezTo>
                  <a:cubicBezTo>
                    <a:pt x="12737" y="10062"/>
                    <a:pt x="12098" y="9393"/>
                    <a:pt x="11369" y="8876"/>
                  </a:cubicBezTo>
                  <a:cubicBezTo>
                    <a:pt x="11085" y="8664"/>
                    <a:pt x="10750" y="8554"/>
                    <a:pt x="10411" y="8554"/>
                  </a:cubicBezTo>
                  <a:cubicBezTo>
                    <a:pt x="10169" y="8554"/>
                    <a:pt x="9925" y="8610"/>
                    <a:pt x="9697" y="8724"/>
                  </a:cubicBezTo>
                  <a:cubicBezTo>
                    <a:pt x="8633" y="9241"/>
                    <a:pt x="9241" y="9484"/>
                    <a:pt x="9606" y="10275"/>
                  </a:cubicBezTo>
                  <a:cubicBezTo>
                    <a:pt x="10457" y="11977"/>
                    <a:pt x="9332" y="14074"/>
                    <a:pt x="9879" y="15898"/>
                  </a:cubicBezTo>
                  <a:cubicBezTo>
                    <a:pt x="10487" y="17965"/>
                    <a:pt x="12676" y="18451"/>
                    <a:pt x="13952" y="19940"/>
                  </a:cubicBezTo>
                  <a:cubicBezTo>
                    <a:pt x="14682" y="20883"/>
                    <a:pt x="15138" y="22038"/>
                    <a:pt x="15259" y="23254"/>
                  </a:cubicBezTo>
                  <a:cubicBezTo>
                    <a:pt x="15229" y="23436"/>
                    <a:pt x="11156" y="41248"/>
                    <a:pt x="6262" y="51491"/>
                  </a:cubicBezTo>
                  <a:cubicBezTo>
                    <a:pt x="1" y="64592"/>
                    <a:pt x="578" y="76203"/>
                    <a:pt x="14165" y="80002"/>
                  </a:cubicBezTo>
                  <a:cubicBezTo>
                    <a:pt x="15137" y="80274"/>
                    <a:pt x="16065" y="80403"/>
                    <a:pt x="16950" y="80403"/>
                  </a:cubicBezTo>
                  <a:cubicBezTo>
                    <a:pt x="28423" y="80403"/>
                    <a:pt x="32774" y="58783"/>
                    <a:pt x="32068" y="47327"/>
                  </a:cubicBezTo>
                  <a:cubicBezTo>
                    <a:pt x="31460" y="37266"/>
                    <a:pt x="30457" y="26627"/>
                    <a:pt x="30123" y="22980"/>
                  </a:cubicBezTo>
                  <a:cubicBezTo>
                    <a:pt x="30275" y="22311"/>
                    <a:pt x="30488" y="21643"/>
                    <a:pt x="30731" y="20974"/>
                  </a:cubicBezTo>
                  <a:cubicBezTo>
                    <a:pt x="31308" y="19363"/>
                    <a:pt x="31612" y="17965"/>
                    <a:pt x="31430" y="16263"/>
                  </a:cubicBezTo>
                  <a:cubicBezTo>
                    <a:pt x="31308" y="14986"/>
                    <a:pt x="30852" y="13831"/>
                    <a:pt x="30852" y="12585"/>
                  </a:cubicBezTo>
                  <a:cubicBezTo>
                    <a:pt x="30852" y="10974"/>
                    <a:pt x="31156" y="9484"/>
                    <a:pt x="31248" y="7904"/>
                  </a:cubicBezTo>
                  <a:cubicBezTo>
                    <a:pt x="31308" y="6840"/>
                    <a:pt x="31278" y="5928"/>
                    <a:pt x="30275" y="5351"/>
                  </a:cubicBezTo>
                  <a:cubicBezTo>
                    <a:pt x="29667" y="5016"/>
                    <a:pt x="29090" y="5138"/>
                    <a:pt x="28451" y="4986"/>
                  </a:cubicBezTo>
                  <a:cubicBezTo>
                    <a:pt x="26810" y="4500"/>
                    <a:pt x="27448" y="2159"/>
                    <a:pt x="25716" y="1825"/>
                  </a:cubicBezTo>
                  <a:cubicBezTo>
                    <a:pt x="24804" y="1642"/>
                    <a:pt x="24591" y="1946"/>
                    <a:pt x="24013" y="1308"/>
                  </a:cubicBezTo>
                  <a:cubicBezTo>
                    <a:pt x="23527" y="761"/>
                    <a:pt x="23436" y="31"/>
                    <a:pt x="22494" y="1"/>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6"/>
            <p:cNvSpPr/>
            <p:nvPr/>
          </p:nvSpPr>
          <p:spPr>
            <a:xfrm>
              <a:off x="2052167" y="3688410"/>
              <a:ext cx="524909" cy="677353"/>
            </a:xfrm>
            <a:custGeom>
              <a:rect b="b" l="l" r="r" t="t"/>
              <a:pathLst>
                <a:path extrusionOk="0" h="30712" w="23800">
                  <a:moveTo>
                    <a:pt x="7295" y="0"/>
                  </a:moveTo>
                  <a:lnTo>
                    <a:pt x="7295" y="0"/>
                  </a:lnTo>
                  <a:cubicBezTo>
                    <a:pt x="7021" y="639"/>
                    <a:pt x="6718" y="1247"/>
                    <a:pt x="6444" y="1824"/>
                  </a:cubicBezTo>
                  <a:cubicBezTo>
                    <a:pt x="182" y="14925"/>
                    <a:pt x="760" y="26505"/>
                    <a:pt x="14347" y="30305"/>
                  </a:cubicBezTo>
                  <a:cubicBezTo>
                    <a:pt x="15332" y="30581"/>
                    <a:pt x="16270" y="30711"/>
                    <a:pt x="17164" y="30711"/>
                  </a:cubicBezTo>
                  <a:cubicBezTo>
                    <a:pt x="19717" y="30711"/>
                    <a:pt x="21909" y="29644"/>
                    <a:pt x="23800" y="27843"/>
                  </a:cubicBezTo>
                  <a:lnTo>
                    <a:pt x="23800" y="27843"/>
                  </a:lnTo>
                  <a:cubicBezTo>
                    <a:pt x="23374" y="27867"/>
                    <a:pt x="22949" y="27879"/>
                    <a:pt x="22524" y="27879"/>
                  </a:cubicBezTo>
                  <a:cubicBezTo>
                    <a:pt x="20824" y="27879"/>
                    <a:pt x="19131" y="27685"/>
                    <a:pt x="17478" y="27296"/>
                  </a:cubicBezTo>
                  <a:cubicBezTo>
                    <a:pt x="1" y="23314"/>
                    <a:pt x="7294" y="2"/>
                    <a:pt x="72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6"/>
            <p:cNvSpPr/>
            <p:nvPr/>
          </p:nvSpPr>
          <p:spPr>
            <a:xfrm>
              <a:off x="279672" y="3380434"/>
              <a:ext cx="1499012" cy="1201843"/>
            </a:xfrm>
            <a:custGeom>
              <a:rect b="b" l="l" r="r" t="t"/>
              <a:pathLst>
                <a:path extrusionOk="0" h="54493" w="67967">
                  <a:moveTo>
                    <a:pt x="39840" y="0"/>
                  </a:moveTo>
                  <a:cubicBezTo>
                    <a:pt x="39624" y="0"/>
                    <a:pt x="39415" y="189"/>
                    <a:pt x="39242" y="681"/>
                  </a:cubicBezTo>
                  <a:cubicBezTo>
                    <a:pt x="39029" y="1320"/>
                    <a:pt x="39242" y="2110"/>
                    <a:pt x="38968" y="2748"/>
                  </a:cubicBezTo>
                  <a:cubicBezTo>
                    <a:pt x="38664" y="3478"/>
                    <a:pt x="37965" y="3964"/>
                    <a:pt x="37388" y="4511"/>
                  </a:cubicBezTo>
                  <a:cubicBezTo>
                    <a:pt x="35625" y="6244"/>
                    <a:pt x="32099" y="10134"/>
                    <a:pt x="34287" y="12627"/>
                  </a:cubicBezTo>
                  <a:lnTo>
                    <a:pt x="13679" y="26822"/>
                  </a:lnTo>
                  <a:cubicBezTo>
                    <a:pt x="1" y="35728"/>
                    <a:pt x="3223" y="50561"/>
                    <a:pt x="3223" y="50561"/>
                  </a:cubicBezTo>
                  <a:cubicBezTo>
                    <a:pt x="8307" y="53368"/>
                    <a:pt x="12412" y="54492"/>
                    <a:pt x="15784" y="54492"/>
                  </a:cubicBezTo>
                  <a:cubicBezTo>
                    <a:pt x="23801" y="54492"/>
                    <a:pt x="27680" y="48140"/>
                    <a:pt x="30761" y="42962"/>
                  </a:cubicBezTo>
                  <a:cubicBezTo>
                    <a:pt x="34895" y="36032"/>
                    <a:pt x="43102" y="23113"/>
                    <a:pt x="45047" y="20043"/>
                  </a:cubicBezTo>
                  <a:cubicBezTo>
                    <a:pt x="45435" y="20074"/>
                    <a:pt x="45826" y="20089"/>
                    <a:pt x="46219" y="20089"/>
                  </a:cubicBezTo>
                  <a:cubicBezTo>
                    <a:pt x="47397" y="20089"/>
                    <a:pt x="48588" y="19952"/>
                    <a:pt x="49728" y="19679"/>
                  </a:cubicBezTo>
                  <a:cubicBezTo>
                    <a:pt x="51795" y="19162"/>
                    <a:pt x="53588" y="18037"/>
                    <a:pt x="55625" y="17490"/>
                  </a:cubicBezTo>
                  <a:cubicBezTo>
                    <a:pt x="57114" y="17065"/>
                    <a:pt x="58573" y="17004"/>
                    <a:pt x="60093" y="16761"/>
                  </a:cubicBezTo>
                  <a:cubicBezTo>
                    <a:pt x="62464" y="16366"/>
                    <a:pt x="63619" y="14025"/>
                    <a:pt x="65017" y="12323"/>
                  </a:cubicBezTo>
                  <a:cubicBezTo>
                    <a:pt x="65777" y="11411"/>
                    <a:pt x="66841" y="10560"/>
                    <a:pt x="67419" y="9496"/>
                  </a:cubicBezTo>
                  <a:cubicBezTo>
                    <a:pt x="67967" y="8533"/>
                    <a:pt x="67569" y="8242"/>
                    <a:pt x="66915" y="8242"/>
                  </a:cubicBezTo>
                  <a:cubicBezTo>
                    <a:pt x="66227" y="8242"/>
                    <a:pt x="65256" y="8564"/>
                    <a:pt x="64804" y="8767"/>
                  </a:cubicBezTo>
                  <a:cubicBezTo>
                    <a:pt x="63163" y="9527"/>
                    <a:pt x="61583" y="11046"/>
                    <a:pt x="59850" y="11502"/>
                  </a:cubicBezTo>
                  <a:cubicBezTo>
                    <a:pt x="60519" y="10712"/>
                    <a:pt x="62677" y="8159"/>
                    <a:pt x="62130" y="7065"/>
                  </a:cubicBezTo>
                  <a:cubicBezTo>
                    <a:pt x="62005" y="6825"/>
                    <a:pt x="61823" y="6739"/>
                    <a:pt x="61618" y="6739"/>
                  </a:cubicBezTo>
                  <a:cubicBezTo>
                    <a:pt x="61225" y="6739"/>
                    <a:pt x="60747" y="7057"/>
                    <a:pt x="60427" y="7217"/>
                  </a:cubicBezTo>
                  <a:cubicBezTo>
                    <a:pt x="58847" y="7976"/>
                    <a:pt x="57297" y="8919"/>
                    <a:pt x="55564" y="9496"/>
                  </a:cubicBezTo>
                  <a:cubicBezTo>
                    <a:pt x="54647" y="9788"/>
                    <a:pt x="53700" y="9897"/>
                    <a:pt x="52740" y="9897"/>
                  </a:cubicBezTo>
                  <a:cubicBezTo>
                    <a:pt x="50806" y="9897"/>
                    <a:pt x="48821" y="9456"/>
                    <a:pt x="46932" y="9192"/>
                  </a:cubicBezTo>
                  <a:cubicBezTo>
                    <a:pt x="45594" y="9010"/>
                    <a:pt x="43831" y="8827"/>
                    <a:pt x="42707" y="7976"/>
                  </a:cubicBezTo>
                  <a:cubicBezTo>
                    <a:pt x="40822" y="6487"/>
                    <a:pt x="41947" y="3630"/>
                    <a:pt x="41126" y="1624"/>
                  </a:cubicBezTo>
                  <a:cubicBezTo>
                    <a:pt x="40892" y="1028"/>
                    <a:pt x="40345" y="0"/>
                    <a:pt x="39840"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6"/>
            <p:cNvSpPr/>
            <p:nvPr/>
          </p:nvSpPr>
          <p:spPr>
            <a:xfrm>
              <a:off x="1979760" y="2591989"/>
              <a:ext cx="425706" cy="259146"/>
            </a:xfrm>
            <a:custGeom>
              <a:rect b="b" l="l" r="r" t="t"/>
              <a:pathLst>
                <a:path extrusionOk="0" h="11750" w="19302">
                  <a:moveTo>
                    <a:pt x="6131" y="0"/>
                  </a:moveTo>
                  <a:cubicBezTo>
                    <a:pt x="3827" y="0"/>
                    <a:pt x="1600" y="824"/>
                    <a:pt x="943" y="2509"/>
                  </a:cubicBezTo>
                  <a:cubicBezTo>
                    <a:pt x="0" y="4971"/>
                    <a:pt x="2858" y="8406"/>
                    <a:pt x="5867" y="9561"/>
                  </a:cubicBezTo>
                  <a:cubicBezTo>
                    <a:pt x="6644" y="9864"/>
                    <a:pt x="7411" y="10005"/>
                    <a:pt x="8138" y="10005"/>
                  </a:cubicBezTo>
                  <a:cubicBezTo>
                    <a:pt x="9600" y="10005"/>
                    <a:pt x="10901" y="9431"/>
                    <a:pt x="11794" y="8436"/>
                  </a:cubicBezTo>
                  <a:lnTo>
                    <a:pt x="19302" y="11749"/>
                  </a:lnTo>
                  <a:cubicBezTo>
                    <a:pt x="18724" y="11081"/>
                    <a:pt x="18481" y="10169"/>
                    <a:pt x="18603" y="9287"/>
                  </a:cubicBezTo>
                  <a:cubicBezTo>
                    <a:pt x="18633" y="9014"/>
                    <a:pt x="18511" y="7767"/>
                    <a:pt x="18451" y="7220"/>
                  </a:cubicBezTo>
                  <a:lnTo>
                    <a:pt x="12979" y="5397"/>
                  </a:lnTo>
                  <a:cubicBezTo>
                    <a:pt x="12979" y="3390"/>
                    <a:pt x="11672" y="1476"/>
                    <a:pt x="9332" y="564"/>
                  </a:cubicBezTo>
                  <a:cubicBezTo>
                    <a:pt x="8357" y="189"/>
                    <a:pt x="7235" y="0"/>
                    <a:pt x="6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6"/>
            <p:cNvSpPr/>
            <p:nvPr/>
          </p:nvSpPr>
          <p:spPr>
            <a:xfrm>
              <a:off x="2646108" y="2850430"/>
              <a:ext cx="146158" cy="136168"/>
            </a:xfrm>
            <a:custGeom>
              <a:rect b="b" l="l" r="r" t="t"/>
              <a:pathLst>
                <a:path extrusionOk="0" h="6174" w="6627">
                  <a:moveTo>
                    <a:pt x="1733" y="1"/>
                  </a:moveTo>
                  <a:lnTo>
                    <a:pt x="1733" y="1"/>
                  </a:lnTo>
                  <a:cubicBezTo>
                    <a:pt x="2949" y="2524"/>
                    <a:pt x="1" y="4864"/>
                    <a:pt x="1" y="4864"/>
                  </a:cubicBezTo>
                  <a:lnTo>
                    <a:pt x="2645" y="6019"/>
                  </a:lnTo>
                  <a:cubicBezTo>
                    <a:pt x="2946" y="6124"/>
                    <a:pt x="3253" y="6174"/>
                    <a:pt x="3554" y="6174"/>
                  </a:cubicBezTo>
                  <a:cubicBezTo>
                    <a:pt x="4652" y="6174"/>
                    <a:pt x="5681" y="5512"/>
                    <a:pt x="6110" y="4439"/>
                  </a:cubicBezTo>
                  <a:cubicBezTo>
                    <a:pt x="6627" y="3040"/>
                    <a:pt x="5989" y="1490"/>
                    <a:pt x="4621" y="943"/>
                  </a:cubicBezTo>
                  <a:lnTo>
                    <a:pt x="4590" y="943"/>
                  </a:lnTo>
                  <a:lnTo>
                    <a:pt x="17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6"/>
            <p:cNvSpPr/>
            <p:nvPr/>
          </p:nvSpPr>
          <p:spPr>
            <a:xfrm>
              <a:off x="1391156" y="3214448"/>
              <a:ext cx="59703" cy="34891"/>
            </a:xfrm>
            <a:custGeom>
              <a:rect b="b" l="l" r="r" t="t"/>
              <a:pathLst>
                <a:path extrusionOk="0" h="1582" w="2707">
                  <a:moveTo>
                    <a:pt x="274" y="1"/>
                  </a:moveTo>
                  <a:lnTo>
                    <a:pt x="1" y="1004"/>
                  </a:lnTo>
                  <a:lnTo>
                    <a:pt x="2463" y="1581"/>
                  </a:lnTo>
                  <a:lnTo>
                    <a:pt x="2706" y="578"/>
                  </a:lnTo>
                  <a:lnTo>
                    <a:pt x="2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6"/>
            <p:cNvSpPr/>
            <p:nvPr/>
          </p:nvSpPr>
          <p:spPr>
            <a:xfrm>
              <a:off x="1391156" y="3283502"/>
              <a:ext cx="59019" cy="36214"/>
            </a:xfrm>
            <a:custGeom>
              <a:rect b="b" l="l" r="r" t="t"/>
              <a:pathLst>
                <a:path extrusionOk="0" h="1642" w="2676">
                  <a:moveTo>
                    <a:pt x="2433" y="0"/>
                  </a:moveTo>
                  <a:lnTo>
                    <a:pt x="1" y="608"/>
                  </a:lnTo>
                  <a:lnTo>
                    <a:pt x="244" y="1642"/>
                  </a:lnTo>
                  <a:lnTo>
                    <a:pt x="2676" y="1003"/>
                  </a:lnTo>
                  <a:lnTo>
                    <a:pt x="24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1521898" y="3236569"/>
              <a:ext cx="56328" cy="54321"/>
            </a:xfrm>
            <a:custGeom>
              <a:rect b="b" l="l" r="r" t="t"/>
              <a:pathLst>
                <a:path extrusionOk="0" h="2463" w="2554">
                  <a:moveTo>
                    <a:pt x="730" y="1"/>
                  </a:moveTo>
                  <a:lnTo>
                    <a:pt x="0" y="761"/>
                  </a:lnTo>
                  <a:lnTo>
                    <a:pt x="1854" y="2463"/>
                  </a:lnTo>
                  <a:lnTo>
                    <a:pt x="2553" y="1703"/>
                  </a:lnTo>
                  <a:lnTo>
                    <a:pt x="7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1493072" y="3329090"/>
              <a:ext cx="58335" cy="30855"/>
            </a:xfrm>
            <a:custGeom>
              <a:rect b="b" l="l" r="r" t="t"/>
              <a:pathLst>
                <a:path extrusionOk="0" h="1399" w="2645">
                  <a:moveTo>
                    <a:pt x="2493" y="0"/>
                  </a:moveTo>
                  <a:lnTo>
                    <a:pt x="0" y="365"/>
                  </a:lnTo>
                  <a:lnTo>
                    <a:pt x="152" y="1398"/>
                  </a:lnTo>
                  <a:lnTo>
                    <a:pt x="2644" y="1034"/>
                  </a:lnTo>
                  <a:lnTo>
                    <a:pt x="24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6"/>
            <p:cNvSpPr/>
            <p:nvPr/>
          </p:nvSpPr>
          <p:spPr>
            <a:xfrm>
              <a:off x="1325697" y="3624891"/>
              <a:ext cx="287399" cy="89036"/>
            </a:xfrm>
            <a:custGeom>
              <a:rect b="b" l="l" r="r" t="t"/>
              <a:pathLst>
                <a:path extrusionOk="0" h="4037" w="13031">
                  <a:moveTo>
                    <a:pt x="12472" y="0"/>
                  </a:moveTo>
                  <a:cubicBezTo>
                    <a:pt x="12399" y="0"/>
                    <a:pt x="12320" y="25"/>
                    <a:pt x="12240" y="84"/>
                  </a:cubicBezTo>
                  <a:lnTo>
                    <a:pt x="8197" y="2485"/>
                  </a:lnTo>
                  <a:lnTo>
                    <a:pt x="507" y="3275"/>
                  </a:lnTo>
                  <a:cubicBezTo>
                    <a:pt x="0" y="3305"/>
                    <a:pt x="20" y="4036"/>
                    <a:pt x="507" y="4036"/>
                  </a:cubicBezTo>
                  <a:cubicBezTo>
                    <a:pt x="517" y="4036"/>
                    <a:pt x="527" y="4036"/>
                    <a:pt x="537" y="4035"/>
                  </a:cubicBezTo>
                  <a:lnTo>
                    <a:pt x="568" y="4035"/>
                  </a:lnTo>
                  <a:lnTo>
                    <a:pt x="8349" y="3245"/>
                  </a:lnTo>
                  <a:cubicBezTo>
                    <a:pt x="8410" y="3245"/>
                    <a:pt x="8471" y="3215"/>
                    <a:pt x="8501" y="3184"/>
                  </a:cubicBezTo>
                  <a:lnTo>
                    <a:pt x="12604" y="753"/>
                  </a:lnTo>
                  <a:cubicBezTo>
                    <a:pt x="13030" y="552"/>
                    <a:pt x="12816" y="0"/>
                    <a:pt x="1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2456391" y="2613427"/>
              <a:ext cx="142475" cy="313446"/>
            </a:xfrm>
            <a:custGeom>
              <a:rect b="b" l="l" r="r" t="t"/>
              <a:pathLst>
                <a:path extrusionOk="0" h="14212" w="6460">
                  <a:moveTo>
                    <a:pt x="5908" y="0"/>
                  </a:moveTo>
                  <a:cubicBezTo>
                    <a:pt x="5837" y="0"/>
                    <a:pt x="5761" y="24"/>
                    <a:pt x="5685" y="78"/>
                  </a:cubicBezTo>
                  <a:lnTo>
                    <a:pt x="183" y="3695"/>
                  </a:lnTo>
                  <a:cubicBezTo>
                    <a:pt x="92" y="3786"/>
                    <a:pt x="31" y="3908"/>
                    <a:pt x="31" y="4029"/>
                  </a:cubicBezTo>
                  <a:lnTo>
                    <a:pt x="31" y="10808"/>
                  </a:lnTo>
                  <a:cubicBezTo>
                    <a:pt x="1" y="10838"/>
                    <a:pt x="1" y="10868"/>
                    <a:pt x="31" y="10899"/>
                  </a:cubicBezTo>
                  <a:lnTo>
                    <a:pt x="913" y="13938"/>
                  </a:lnTo>
                  <a:cubicBezTo>
                    <a:pt x="943" y="14121"/>
                    <a:pt x="1095" y="14212"/>
                    <a:pt x="1277" y="14212"/>
                  </a:cubicBezTo>
                  <a:lnTo>
                    <a:pt x="1399" y="14212"/>
                  </a:lnTo>
                  <a:cubicBezTo>
                    <a:pt x="1612" y="14151"/>
                    <a:pt x="1703" y="13938"/>
                    <a:pt x="1642" y="13726"/>
                  </a:cubicBezTo>
                  <a:lnTo>
                    <a:pt x="791" y="10716"/>
                  </a:lnTo>
                  <a:lnTo>
                    <a:pt x="791" y="4212"/>
                  </a:lnTo>
                  <a:lnTo>
                    <a:pt x="6110" y="716"/>
                  </a:lnTo>
                  <a:cubicBezTo>
                    <a:pt x="6460" y="492"/>
                    <a:pt x="6235" y="0"/>
                    <a:pt x="5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2563644" y="2680761"/>
              <a:ext cx="114157" cy="295052"/>
            </a:xfrm>
            <a:custGeom>
              <a:rect b="b" l="l" r="r" t="t"/>
              <a:pathLst>
                <a:path extrusionOk="0" h="13378" w="5176">
                  <a:moveTo>
                    <a:pt x="4628" y="1"/>
                  </a:moveTo>
                  <a:cubicBezTo>
                    <a:pt x="4548" y="1"/>
                    <a:pt x="4462" y="29"/>
                    <a:pt x="4378" y="95"/>
                  </a:cubicBezTo>
                  <a:lnTo>
                    <a:pt x="791" y="2679"/>
                  </a:lnTo>
                  <a:cubicBezTo>
                    <a:pt x="700" y="2739"/>
                    <a:pt x="639" y="2861"/>
                    <a:pt x="639" y="2952"/>
                  </a:cubicBezTo>
                  <a:cubicBezTo>
                    <a:pt x="609" y="3256"/>
                    <a:pt x="1" y="10277"/>
                    <a:pt x="882" y="13104"/>
                  </a:cubicBezTo>
                  <a:cubicBezTo>
                    <a:pt x="940" y="13276"/>
                    <a:pt x="1078" y="13367"/>
                    <a:pt x="1246" y="13377"/>
                  </a:cubicBezTo>
                  <a:lnTo>
                    <a:pt x="1246" y="13377"/>
                  </a:lnTo>
                  <a:cubicBezTo>
                    <a:pt x="1503" y="13360"/>
                    <a:pt x="1671" y="13126"/>
                    <a:pt x="1612" y="12891"/>
                  </a:cubicBezTo>
                  <a:cubicBezTo>
                    <a:pt x="852" y="10429"/>
                    <a:pt x="1308" y="4290"/>
                    <a:pt x="1399" y="3195"/>
                  </a:cubicBezTo>
                  <a:lnTo>
                    <a:pt x="4834" y="703"/>
                  </a:lnTo>
                  <a:cubicBezTo>
                    <a:pt x="5175" y="459"/>
                    <a:pt x="4950" y="1"/>
                    <a:pt x="4628" y="1"/>
                  </a:cubicBezTo>
                  <a:close/>
                  <a:moveTo>
                    <a:pt x="1246" y="13377"/>
                  </a:moveTo>
                  <a:cubicBezTo>
                    <a:pt x="1236" y="13378"/>
                    <a:pt x="1227" y="13378"/>
                    <a:pt x="1217" y="13378"/>
                  </a:cubicBezTo>
                  <a:lnTo>
                    <a:pt x="1278" y="13378"/>
                  </a:lnTo>
                  <a:cubicBezTo>
                    <a:pt x="1267" y="13378"/>
                    <a:pt x="1256" y="13378"/>
                    <a:pt x="1246" y="133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2425624" y="2876675"/>
              <a:ext cx="176881" cy="132661"/>
            </a:xfrm>
            <a:custGeom>
              <a:rect b="b" l="l" r="r" t="t"/>
              <a:pathLst>
                <a:path extrusionOk="0" h="6015" w="8020">
                  <a:moveTo>
                    <a:pt x="540" y="1"/>
                  </a:moveTo>
                  <a:cubicBezTo>
                    <a:pt x="225" y="1"/>
                    <a:pt x="0" y="466"/>
                    <a:pt x="332" y="695"/>
                  </a:cubicBezTo>
                  <a:cubicBezTo>
                    <a:pt x="393" y="726"/>
                    <a:pt x="5560" y="4039"/>
                    <a:pt x="7232" y="5893"/>
                  </a:cubicBezTo>
                  <a:cubicBezTo>
                    <a:pt x="7319" y="5980"/>
                    <a:pt x="7405" y="6012"/>
                    <a:pt x="7518" y="6014"/>
                  </a:cubicBezTo>
                  <a:lnTo>
                    <a:pt x="7518" y="6014"/>
                  </a:lnTo>
                  <a:cubicBezTo>
                    <a:pt x="7844" y="6004"/>
                    <a:pt x="8019" y="5616"/>
                    <a:pt x="7809" y="5376"/>
                  </a:cubicBezTo>
                  <a:cubicBezTo>
                    <a:pt x="6046" y="3461"/>
                    <a:pt x="970" y="179"/>
                    <a:pt x="727" y="57"/>
                  </a:cubicBezTo>
                  <a:cubicBezTo>
                    <a:pt x="663" y="18"/>
                    <a:pt x="600" y="1"/>
                    <a:pt x="540" y="1"/>
                  </a:cubicBezTo>
                  <a:close/>
                  <a:moveTo>
                    <a:pt x="7518" y="6014"/>
                  </a:moveTo>
                  <a:cubicBezTo>
                    <a:pt x="7514" y="6015"/>
                    <a:pt x="7510" y="6015"/>
                    <a:pt x="7505" y="6015"/>
                  </a:cubicBezTo>
                  <a:lnTo>
                    <a:pt x="7536" y="6015"/>
                  </a:lnTo>
                  <a:cubicBezTo>
                    <a:pt x="7530" y="6015"/>
                    <a:pt x="7524" y="6015"/>
                    <a:pt x="7518" y="6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1184016" y="2412881"/>
              <a:ext cx="151827" cy="102931"/>
            </a:xfrm>
            <a:custGeom>
              <a:rect b="b" l="l" r="r" t="t"/>
              <a:pathLst>
                <a:path extrusionOk="0" h="4667" w="6884">
                  <a:moveTo>
                    <a:pt x="5584" y="1"/>
                  </a:moveTo>
                  <a:cubicBezTo>
                    <a:pt x="3632" y="1"/>
                    <a:pt x="1" y="1268"/>
                    <a:pt x="1" y="1268"/>
                  </a:cubicBezTo>
                  <a:cubicBezTo>
                    <a:pt x="1" y="1268"/>
                    <a:pt x="1278" y="4667"/>
                    <a:pt x="2726" y="4667"/>
                  </a:cubicBezTo>
                  <a:cubicBezTo>
                    <a:pt x="2950" y="4667"/>
                    <a:pt x="3177" y="4586"/>
                    <a:pt x="3405" y="4399"/>
                  </a:cubicBezTo>
                  <a:cubicBezTo>
                    <a:pt x="4682" y="3365"/>
                    <a:pt x="5837" y="2150"/>
                    <a:pt x="6779" y="782"/>
                  </a:cubicBezTo>
                  <a:cubicBezTo>
                    <a:pt x="6884" y="206"/>
                    <a:pt x="6370" y="1"/>
                    <a:pt x="5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436961" y="4718775"/>
              <a:ext cx="4754352" cy="187048"/>
            </a:xfrm>
            <a:custGeom>
              <a:rect b="b" l="l" r="r" t="t"/>
              <a:pathLst>
                <a:path extrusionOk="0" h="8481" w="215568">
                  <a:moveTo>
                    <a:pt x="1" y="0"/>
                  </a:moveTo>
                  <a:lnTo>
                    <a:pt x="1" y="8481"/>
                  </a:lnTo>
                  <a:lnTo>
                    <a:pt x="215567" y="8481"/>
                  </a:lnTo>
                  <a:lnTo>
                    <a:pt x="215567" y="0"/>
                  </a:lnTo>
                  <a:close/>
                </a:path>
              </a:pathLst>
            </a:custGeom>
            <a:solidFill>
              <a:srgbClr val="72BD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436961" y="4718775"/>
              <a:ext cx="1078004" cy="187048"/>
            </a:xfrm>
            <a:custGeom>
              <a:rect b="b" l="l" r="r" t="t"/>
              <a:pathLst>
                <a:path extrusionOk="0" h="8481" w="48878">
                  <a:moveTo>
                    <a:pt x="1" y="0"/>
                  </a:moveTo>
                  <a:lnTo>
                    <a:pt x="1" y="8481"/>
                  </a:lnTo>
                  <a:lnTo>
                    <a:pt x="48877" y="8481"/>
                  </a:lnTo>
                  <a:lnTo>
                    <a:pt x="48877" y="0"/>
                  </a:lnTo>
                  <a:close/>
                </a:path>
              </a:pathLst>
            </a:custGeom>
            <a:solidFill>
              <a:srgbClr val="367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3566529" y="3648843"/>
              <a:ext cx="316445" cy="583267"/>
            </a:xfrm>
            <a:custGeom>
              <a:rect b="b" l="l" r="r" t="t"/>
              <a:pathLst>
                <a:path extrusionOk="0" h="26446" w="14348">
                  <a:moveTo>
                    <a:pt x="4834" y="1"/>
                  </a:moveTo>
                  <a:lnTo>
                    <a:pt x="1" y="26020"/>
                  </a:lnTo>
                  <a:lnTo>
                    <a:pt x="2220" y="26445"/>
                  </a:lnTo>
                  <a:lnTo>
                    <a:pt x="6749" y="2281"/>
                  </a:lnTo>
                  <a:lnTo>
                    <a:pt x="14348" y="2281"/>
                  </a:lnTo>
                  <a:lnTo>
                    <a:pt x="143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3293687" y="4012199"/>
              <a:ext cx="530290" cy="706598"/>
            </a:xfrm>
            <a:custGeom>
              <a:rect b="b" l="l" r="r" t="t"/>
              <a:pathLst>
                <a:path extrusionOk="0" h="32038" w="24044">
                  <a:moveTo>
                    <a:pt x="1" y="0"/>
                  </a:moveTo>
                  <a:lnTo>
                    <a:pt x="1521" y="32037"/>
                  </a:lnTo>
                  <a:lnTo>
                    <a:pt x="22524" y="32037"/>
                  </a:lnTo>
                  <a:lnTo>
                    <a:pt x="24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3305089" y="4250856"/>
              <a:ext cx="507508" cy="229284"/>
            </a:xfrm>
            <a:custGeom>
              <a:rect b="b" l="l" r="r" t="t"/>
              <a:pathLst>
                <a:path extrusionOk="0" h="10396" w="23011">
                  <a:moveTo>
                    <a:pt x="1" y="0"/>
                  </a:moveTo>
                  <a:lnTo>
                    <a:pt x="487" y="10396"/>
                  </a:lnTo>
                  <a:lnTo>
                    <a:pt x="22524" y="10396"/>
                  </a:lnTo>
                  <a:lnTo>
                    <a:pt x="230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3293687" y="4012199"/>
              <a:ext cx="530290" cy="120023"/>
            </a:xfrm>
            <a:custGeom>
              <a:rect b="b" l="l" r="r" t="t"/>
              <a:pathLst>
                <a:path extrusionOk="0" h="5442" w="24044">
                  <a:moveTo>
                    <a:pt x="1" y="0"/>
                  </a:moveTo>
                  <a:lnTo>
                    <a:pt x="153" y="5441"/>
                  </a:lnTo>
                  <a:lnTo>
                    <a:pt x="23892" y="5441"/>
                  </a:lnTo>
                  <a:lnTo>
                    <a:pt x="240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3234712" y="3939793"/>
              <a:ext cx="648263" cy="125383"/>
            </a:xfrm>
            <a:custGeom>
              <a:rect b="b" l="l" r="r" t="t"/>
              <a:pathLst>
                <a:path extrusionOk="0" h="5685" w="29393">
                  <a:moveTo>
                    <a:pt x="0" y="1"/>
                  </a:moveTo>
                  <a:lnTo>
                    <a:pt x="0" y="5685"/>
                  </a:lnTo>
                  <a:lnTo>
                    <a:pt x="29393" y="5685"/>
                  </a:lnTo>
                  <a:lnTo>
                    <a:pt x="293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3293687" y="3878127"/>
              <a:ext cx="530290" cy="61688"/>
            </a:xfrm>
            <a:custGeom>
              <a:rect b="b" l="l" r="r" t="t"/>
              <a:pathLst>
                <a:path extrusionOk="0" h="2797" w="24044">
                  <a:moveTo>
                    <a:pt x="1" y="0"/>
                  </a:moveTo>
                  <a:lnTo>
                    <a:pt x="1" y="2797"/>
                  </a:lnTo>
                  <a:lnTo>
                    <a:pt x="24044" y="2797"/>
                  </a:lnTo>
                  <a:lnTo>
                    <a:pt x="240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1136421" y="4026998"/>
              <a:ext cx="1116865" cy="363312"/>
            </a:xfrm>
            <a:custGeom>
              <a:rect b="b" l="l" r="r" t="t"/>
              <a:pathLst>
                <a:path extrusionOk="0" h="16473" w="50640">
                  <a:moveTo>
                    <a:pt x="30357" y="0"/>
                  </a:moveTo>
                  <a:cubicBezTo>
                    <a:pt x="26415" y="0"/>
                    <a:pt x="22441" y="1616"/>
                    <a:pt x="19545" y="5013"/>
                  </a:cubicBezTo>
                  <a:cubicBezTo>
                    <a:pt x="18422" y="4580"/>
                    <a:pt x="17266" y="4374"/>
                    <a:pt x="16128" y="4374"/>
                  </a:cubicBezTo>
                  <a:cubicBezTo>
                    <a:pt x="12400" y="4374"/>
                    <a:pt x="8870" y="6585"/>
                    <a:pt x="7356" y="10241"/>
                  </a:cubicBezTo>
                  <a:cubicBezTo>
                    <a:pt x="7104" y="10213"/>
                    <a:pt x="6854" y="10199"/>
                    <a:pt x="6606" y="10199"/>
                  </a:cubicBezTo>
                  <a:cubicBezTo>
                    <a:pt x="3127" y="10199"/>
                    <a:pt x="199" y="12925"/>
                    <a:pt x="1" y="16472"/>
                  </a:cubicBezTo>
                  <a:lnTo>
                    <a:pt x="50609" y="16472"/>
                  </a:lnTo>
                  <a:cubicBezTo>
                    <a:pt x="50609" y="16321"/>
                    <a:pt x="50640" y="16169"/>
                    <a:pt x="50640" y="16017"/>
                  </a:cubicBezTo>
                  <a:cubicBezTo>
                    <a:pt x="50609" y="12035"/>
                    <a:pt x="47479" y="8722"/>
                    <a:pt x="43466" y="8570"/>
                  </a:cubicBezTo>
                  <a:cubicBezTo>
                    <a:pt x="41030" y="2996"/>
                    <a:pt x="35724" y="0"/>
                    <a:pt x="303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1914058" y="3835208"/>
              <a:ext cx="356673" cy="362033"/>
            </a:xfrm>
            <a:custGeom>
              <a:rect b="b" l="l" r="r" t="t"/>
              <a:pathLst>
                <a:path extrusionOk="0" h="16415" w="16172">
                  <a:moveTo>
                    <a:pt x="14560" y="1"/>
                  </a:moveTo>
                  <a:lnTo>
                    <a:pt x="1" y="14834"/>
                  </a:lnTo>
                  <a:lnTo>
                    <a:pt x="1612" y="16415"/>
                  </a:lnTo>
                  <a:lnTo>
                    <a:pt x="16171" y="1612"/>
                  </a:lnTo>
                  <a:lnTo>
                    <a:pt x="14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1088165" y="4380893"/>
              <a:ext cx="1201336" cy="337905"/>
            </a:xfrm>
            <a:custGeom>
              <a:rect b="b" l="l" r="r" t="t"/>
              <a:pathLst>
                <a:path extrusionOk="0" h="15321" w="54470">
                  <a:moveTo>
                    <a:pt x="0" y="1"/>
                  </a:moveTo>
                  <a:lnTo>
                    <a:pt x="0" y="3223"/>
                  </a:lnTo>
                  <a:cubicBezTo>
                    <a:pt x="0" y="9910"/>
                    <a:pt x="5410" y="15320"/>
                    <a:pt x="12098" y="15320"/>
                  </a:cubicBezTo>
                  <a:lnTo>
                    <a:pt x="42341" y="15320"/>
                  </a:lnTo>
                  <a:cubicBezTo>
                    <a:pt x="49028" y="15320"/>
                    <a:pt x="54469" y="9910"/>
                    <a:pt x="54469" y="3223"/>
                  </a:cubicBezTo>
                  <a:lnTo>
                    <a:pt x="544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1442787" y="4380893"/>
              <a:ext cx="846714" cy="337905"/>
            </a:xfrm>
            <a:custGeom>
              <a:rect b="b" l="l" r="r" t="t"/>
              <a:pathLst>
                <a:path extrusionOk="0" h="15321" w="38391">
                  <a:moveTo>
                    <a:pt x="0" y="1"/>
                  </a:moveTo>
                  <a:lnTo>
                    <a:pt x="0" y="3223"/>
                  </a:lnTo>
                  <a:cubicBezTo>
                    <a:pt x="0" y="9910"/>
                    <a:pt x="5411" y="15320"/>
                    <a:pt x="12128" y="15320"/>
                  </a:cubicBezTo>
                  <a:lnTo>
                    <a:pt x="26262" y="15320"/>
                  </a:lnTo>
                  <a:cubicBezTo>
                    <a:pt x="32949" y="15320"/>
                    <a:pt x="38390" y="9910"/>
                    <a:pt x="38390" y="3223"/>
                  </a:cubicBezTo>
                  <a:lnTo>
                    <a:pt x="383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2343094" y="4582012"/>
              <a:ext cx="1299216" cy="136785"/>
            </a:xfrm>
            <a:custGeom>
              <a:rect b="b" l="l" r="r" t="t"/>
              <a:pathLst>
                <a:path extrusionOk="0" h="6202" w="58908">
                  <a:moveTo>
                    <a:pt x="1" y="1"/>
                  </a:moveTo>
                  <a:lnTo>
                    <a:pt x="1" y="6201"/>
                  </a:lnTo>
                  <a:lnTo>
                    <a:pt x="58908" y="6201"/>
                  </a:lnTo>
                  <a:lnTo>
                    <a:pt x="58908" y="1"/>
                  </a:lnTo>
                  <a:close/>
                </a:path>
              </a:pathLst>
            </a:custGeom>
            <a:solidFill>
              <a:srgbClr val="367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2675617" y="4251518"/>
              <a:ext cx="630839" cy="334530"/>
            </a:xfrm>
            <a:custGeom>
              <a:rect b="b" l="l" r="r" t="t"/>
              <a:pathLst>
                <a:path extrusionOk="0" h="15168" w="28603">
                  <a:moveTo>
                    <a:pt x="14316" y="1"/>
                  </a:moveTo>
                  <a:cubicBezTo>
                    <a:pt x="7599" y="1"/>
                    <a:pt x="1945" y="4894"/>
                    <a:pt x="426" y="11521"/>
                  </a:cubicBezTo>
                  <a:cubicBezTo>
                    <a:pt x="0" y="13375"/>
                    <a:pt x="1398" y="15138"/>
                    <a:pt x="3283" y="15168"/>
                  </a:cubicBezTo>
                  <a:lnTo>
                    <a:pt x="28602" y="15168"/>
                  </a:lnTo>
                  <a:cubicBezTo>
                    <a:pt x="28602" y="6779"/>
                    <a:pt x="22189" y="31"/>
                    <a:pt x="14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2768800" y="4238792"/>
              <a:ext cx="191062" cy="191062"/>
            </a:xfrm>
            <a:custGeom>
              <a:rect b="b" l="l" r="r" t="t"/>
              <a:pathLst>
                <a:path extrusionOk="0" h="8663" w="8663">
                  <a:moveTo>
                    <a:pt x="4347" y="0"/>
                  </a:moveTo>
                  <a:cubicBezTo>
                    <a:pt x="1945" y="0"/>
                    <a:pt x="0" y="1945"/>
                    <a:pt x="0" y="4347"/>
                  </a:cubicBezTo>
                  <a:cubicBezTo>
                    <a:pt x="0" y="6718"/>
                    <a:pt x="1945" y="8663"/>
                    <a:pt x="4347" y="8663"/>
                  </a:cubicBezTo>
                  <a:cubicBezTo>
                    <a:pt x="6718" y="8663"/>
                    <a:pt x="8663" y="6718"/>
                    <a:pt x="8663" y="4347"/>
                  </a:cubicBezTo>
                  <a:cubicBezTo>
                    <a:pt x="8663" y="1945"/>
                    <a:pt x="6718" y="0"/>
                    <a:pt x="4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2706450" y="4227147"/>
              <a:ext cx="715949" cy="358901"/>
            </a:xfrm>
            <a:custGeom>
              <a:rect b="b" l="l" r="r" t="t"/>
              <a:pathLst>
                <a:path extrusionOk="0" h="16273" w="32462">
                  <a:moveTo>
                    <a:pt x="14385" y="0"/>
                  </a:moveTo>
                  <a:cubicBezTo>
                    <a:pt x="14155" y="0"/>
                    <a:pt x="13929" y="14"/>
                    <a:pt x="13709" y="42"/>
                  </a:cubicBezTo>
                  <a:cubicBezTo>
                    <a:pt x="12189" y="224"/>
                    <a:pt x="9788" y="1470"/>
                    <a:pt x="9879" y="3264"/>
                  </a:cubicBezTo>
                  <a:cubicBezTo>
                    <a:pt x="9708" y="3172"/>
                    <a:pt x="9530" y="3131"/>
                    <a:pt x="9358" y="3131"/>
                  </a:cubicBezTo>
                  <a:cubicBezTo>
                    <a:pt x="8676" y="3131"/>
                    <a:pt x="8080" y="3782"/>
                    <a:pt x="8298" y="4510"/>
                  </a:cubicBezTo>
                  <a:cubicBezTo>
                    <a:pt x="8083" y="4477"/>
                    <a:pt x="7871" y="4462"/>
                    <a:pt x="7665" y="4462"/>
                  </a:cubicBezTo>
                  <a:cubicBezTo>
                    <a:pt x="5164" y="4462"/>
                    <a:pt x="3404" y="6760"/>
                    <a:pt x="4134" y="9343"/>
                  </a:cubicBezTo>
                  <a:cubicBezTo>
                    <a:pt x="3070" y="9343"/>
                    <a:pt x="2098" y="10650"/>
                    <a:pt x="2766" y="11622"/>
                  </a:cubicBezTo>
                  <a:lnTo>
                    <a:pt x="2554" y="11653"/>
                  </a:lnTo>
                  <a:cubicBezTo>
                    <a:pt x="0" y="12382"/>
                    <a:pt x="608" y="16212"/>
                    <a:pt x="3283" y="16212"/>
                  </a:cubicBezTo>
                  <a:lnTo>
                    <a:pt x="32281" y="16273"/>
                  </a:lnTo>
                  <a:cubicBezTo>
                    <a:pt x="32462" y="14491"/>
                    <a:pt x="31922" y="12048"/>
                    <a:pt x="29827" y="12048"/>
                  </a:cubicBezTo>
                  <a:cubicBezTo>
                    <a:pt x="29814" y="12048"/>
                    <a:pt x="29801" y="12048"/>
                    <a:pt x="29788" y="12048"/>
                  </a:cubicBezTo>
                  <a:cubicBezTo>
                    <a:pt x="30943" y="10724"/>
                    <a:pt x="29983" y="8355"/>
                    <a:pt x="28311" y="8355"/>
                  </a:cubicBezTo>
                  <a:cubicBezTo>
                    <a:pt x="28180" y="8355"/>
                    <a:pt x="28043" y="8369"/>
                    <a:pt x="27904" y="8401"/>
                  </a:cubicBezTo>
                  <a:cubicBezTo>
                    <a:pt x="28062" y="7451"/>
                    <a:pt x="27785" y="5883"/>
                    <a:pt x="26696" y="5883"/>
                  </a:cubicBezTo>
                  <a:cubicBezTo>
                    <a:pt x="26530" y="5883"/>
                    <a:pt x="26345" y="5919"/>
                    <a:pt x="26141" y="5999"/>
                  </a:cubicBezTo>
                  <a:cubicBezTo>
                    <a:pt x="25754" y="4999"/>
                    <a:pt x="23870" y="3029"/>
                    <a:pt x="22412" y="3029"/>
                  </a:cubicBezTo>
                  <a:cubicBezTo>
                    <a:pt x="21920" y="3029"/>
                    <a:pt x="21477" y="3252"/>
                    <a:pt x="21156" y="3811"/>
                  </a:cubicBezTo>
                  <a:cubicBezTo>
                    <a:pt x="20396" y="2960"/>
                    <a:pt x="19909" y="1926"/>
                    <a:pt x="18846" y="1288"/>
                  </a:cubicBezTo>
                  <a:cubicBezTo>
                    <a:pt x="17579" y="575"/>
                    <a:pt x="15900" y="0"/>
                    <a:pt x="14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2758059" y="4252202"/>
              <a:ext cx="696541" cy="333847"/>
            </a:xfrm>
            <a:custGeom>
              <a:rect b="b" l="l" r="r" t="t"/>
              <a:pathLst>
                <a:path extrusionOk="0" h="15137" w="31582">
                  <a:moveTo>
                    <a:pt x="17296" y="0"/>
                  </a:moveTo>
                  <a:cubicBezTo>
                    <a:pt x="11399" y="0"/>
                    <a:pt x="6353" y="3739"/>
                    <a:pt x="4165" y="9119"/>
                  </a:cubicBezTo>
                  <a:lnTo>
                    <a:pt x="4135" y="9210"/>
                  </a:lnTo>
                  <a:lnTo>
                    <a:pt x="4104" y="9271"/>
                  </a:lnTo>
                  <a:lnTo>
                    <a:pt x="3983" y="9544"/>
                  </a:lnTo>
                  <a:cubicBezTo>
                    <a:pt x="3648" y="10456"/>
                    <a:pt x="3375" y="11368"/>
                    <a:pt x="3132" y="12280"/>
                  </a:cubicBezTo>
                  <a:cubicBezTo>
                    <a:pt x="2767" y="13769"/>
                    <a:pt x="1521" y="14894"/>
                    <a:pt x="1" y="15107"/>
                  </a:cubicBezTo>
                  <a:lnTo>
                    <a:pt x="1" y="15137"/>
                  </a:lnTo>
                  <a:lnTo>
                    <a:pt x="31582" y="15137"/>
                  </a:lnTo>
                  <a:cubicBezTo>
                    <a:pt x="31582" y="6748"/>
                    <a:pt x="25168" y="0"/>
                    <a:pt x="172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3226662" y="4334643"/>
              <a:ext cx="40912" cy="40250"/>
            </a:xfrm>
            <a:custGeom>
              <a:rect b="b" l="l" r="r" t="t"/>
              <a:pathLst>
                <a:path extrusionOk="0" h="1825" w="1855">
                  <a:moveTo>
                    <a:pt x="943" y="1"/>
                  </a:moveTo>
                  <a:cubicBezTo>
                    <a:pt x="426" y="1"/>
                    <a:pt x="0" y="396"/>
                    <a:pt x="0" y="913"/>
                  </a:cubicBezTo>
                  <a:cubicBezTo>
                    <a:pt x="0" y="1429"/>
                    <a:pt x="426" y="1824"/>
                    <a:pt x="943" y="1824"/>
                  </a:cubicBezTo>
                  <a:cubicBezTo>
                    <a:pt x="1429" y="1824"/>
                    <a:pt x="1854" y="1429"/>
                    <a:pt x="1854" y="913"/>
                  </a:cubicBezTo>
                  <a:cubicBezTo>
                    <a:pt x="1854" y="396"/>
                    <a:pt x="1429" y="1"/>
                    <a:pt x="9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a:off x="3073137" y="4378224"/>
              <a:ext cx="28186" cy="28164"/>
            </a:xfrm>
            <a:custGeom>
              <a:rect b="b" l="l" r="r" t="t"/>
              <a:pathLst>
                <a:path extrusionOk="0" h="1277" w="1278">
                  <a:moveTo>
                    <a:pt x="639" y="0"/>
                  </a:moveTo>
                  <a:cubicBezTo>
                    <a:pt x="274" y="0"/>
                    <a:pt x="1" y="274"/>
                    <a:pt x="1" y="639"/>
                  </a:cubicBezTo>
                  <a:cubicBezTo>
                    <a:pt x="1" y="1003"/>
                    <a:pt x="274" y="1277"/>
                    <a:pt x="639" y="1277"/>
                  </a:cubicBezTo>
                  <a:cubicBezTo>
                    <a:pt x="973" y="1277"/>
                    <a:pt x="1277" y="1003"/>
                    <a:pt x="1277" y="639"/>
                  </a:cubicBezTo>
                  <a:cubicBezTo>
                    <a:pt x="1277" y="274"/>
                    <a:pt x="973"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3155600" y="4442580"/>
              <a:ext cx="28848" cy="28848"/>
            </a:xfrm>
            <a:custGeom>
              <a:rect b="b" l="l" r="r" t="t"/>
              <a:pathLst>
                <a:path extrusionOk="0" h="1308" w="1308">
                  <a:moveTo>
                    <a:pt x="669" y="0"/>
                  </a:moveTo>
                  <a:cubicBezTo>
                    <a:pt x="304" y="0"/>
                    <a:pt x="0" y="304"/>
                    <a:pt x="0" y="669"/>
                  </a:cubicBezTo>
                  <a:cubicBezTo>
                    <a:pt x="0" y="1003"/>
                    <a:pt x="304" y="1307"/>
                    <a:pt x="669" y="1307"/>
                  </a:cubicBezTo>
                  <a:cubicBezTo>
                    <a:pt x="1034" y="1307"/>
                    <a:pt x="1307" y="1003"/>
                    <a:pt x="1307" y="669"/>
                  </a:cubicBezTo>
                  <a:cubicBezTo>
                    <a:pt x="1307" y="304"/>
                    <a:pt x="1034" y="0"/>
                    <a:pt x="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3315146" y="4429833"/>
              <a:ext cx="54321" cy="54321"/>
            </a:xfrm>
            <a:custGeom>
              <a:rect b="b" l="l" r="r" t="t"/>
              <a:pathLst>
                <a:path extrusionOk="0" h="2463" w="2463">
                  <a:moveTo>
                    <a:pt x="1216" y="1"/>
                  </a:moveTo>
                  <a:cubicBezTo>
                    <a:pt x="548" y="1"/>
                    <a:pt x="1" y="548"/>
                    <a:pt x="1" y="1247"/>
                  </a:cubicBezTo>
                  <a:cubicBezTo>
                    <a:pt x="1" y="1916"/>
                    <a:pt x="548" y="2463"/>
                    <a:pt x="1216" y="2463"/>
                  </a:cubicBezTo>
                  <a:cubicBezTo>
                    <a:pt x="1916" y="2463"/>
                    <a:pt x="2463" y="1916"/>
                    <a:pt x="2463" y="1247"/>
                  </a:cubicBezTo>
                  <a:cubicBezTo>
                    <a:pt x="2463" y="548"/>
                    <a:pt x="1916" y="1"/>
                    <a:pt x="1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3234712" y="4484132"/>
              <a:ext cx="24812" cy="24834"/>
            </a:xfrm>
            <a:custGeom>
              <a:rect b="b" l="l" r="r" t="t"/>
              <a:pathLst>
                <a:path extrusionOk="0" h="1126" w="1125">
                  <a:moveTo>
                    <a:pt x="578" y="1"/>
                  </a:moveTo>
                  <a:cubicBezTo>
                    <a:pt x="243" y="1"/>
                    <a:pt x="0" y="244"/>
                    <a:pt x="0" y="548"/>
                  </a:cubicBezTo>
                  <a:cubicBezTo>
                    <a:pt x="0" y="882"/>
                    <a:pt x="243" y="1126"/>
                    <a:pt x="578" y="1126"/>
                  </a:cubicBezTo>
                  <a:cubicBezTo>
                    <a:pt x="882" y="1126"/>
                    <a:pt x="1125" y="882"/>
                    <a:pt x="1125" y="548"/>
                  </a:cubicBezTo>
                  <a:cubicBezTo>
                    <a:pt x="1125" y="244"/>
                    <a:pt x="882" y="1"/>
                    <a:pt x="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290413" y="4010854"/>
              <a:ext cx="227277" cy="542355"/>
            </a:xfrm>
            <a:custGeom>
              <a:rect b="b" l="l" r="r" t="t"/>
              <a:pathLst>
                <a:path extrusionOk="0" h="24591" w="10305">
                  <a:moveTo>
                    <a:pt x="10304" y="1"/>
                  </a:moveTo>
                  <a:lnTo>
                    <a:pt x="10304" y="1"/>
                  </a:lnTo>
                  <a:cubicBezTo>
                    <a:pt x="0" y="8967"/>
                    <a:pt x="2736" y="21581"/>
                    <a:pt x="2736" y="21581"/>
                  </a:cubicBezTo>
                  <a:cubicBezTo>
                    <a:pt x="4894" y="22828"/>
                    <a:pt x="7204" y="23831"/>
                    <a:pt x="9575" y="24591"/>
                  </a:cubicBezTo>
                  <a:cubicBezTo>
                    <a:pt x="4924" y="14043"/>
                    <a:pt x="10304" y="31"/>
                    <a:pt x="10304" y="1"/>
                  </a:cubicBezTo>
                  <a:close/>
                </a:path>
              </a:pathLst>
            </a:custGeom>
            <a:solidFill>
              <a:srgbClr val="E249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687933" y="4071858"/>
              <a:ext cx="359342" cy="638889"/>
            </a:xfrm>
            <a:custGeom>
              <a:rect b="b" l="l" r="r" t="t"/>
              <a:pathLst>
                <a:path extrusionOk="0" h="28968" w="16293">
                  <a:moveTo>
                    <a:pt x="1" y="1"/>
                  </a:moveTo>
                  <a:lnTo>
                    <a:pt x="1" y="28968"/>
                  </a:lnTo>
                  <a:lnTo>
                    <a:pt x="16293" y="28968"/>
                  </a:lnTo>
                  <a:lnTo>
                    <a:pt x="162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642345" y="3797008"/>
              <a:ext cx="346616" cy="274871"/>
            </a:xfrm>
            <a:custGeom>
              <a:rect b="b" l="l" r="r" t="t"/>
              <a:pathLst>
                <a:path extrusionOk="0" h="12463" w="15716">
                  <a:moveTo>
                    <a:pt x="8876" y="760"/>
                  </a:moveTo>
                  <a:lnTo>
                    <a:pt x="8299" y="7083"/>
                  </a:lnTo>
                  <a:lnTo>
                    <a:pt x="4712" y="7083"/>
                  </a:lnTo>
                  <a:lnTo>
                    <a:pt x="4712" y="10031"/>
                  </a:lnTo>
                  <a:lnTo>
                    <a:pt x="4165" y="10031"/>
                  </a:lnTo>
                  <a:cubicBezTo>
                    <a:pt x="2281" y="10031"/>
                    <a:pt x="761" y="8511"/>
                    <a:pt x="761" y="6657"/>
                  </a:cubicBezTo>
                  <a:lnTo>
                    <a:pt x="761" y="4165"/>
                  </a:lnTo>
                  <a:cubicBezTo>
                    <a:pt x="761" y="2280"/>
                    <a:pt x="2281" y="760"/>
                    <a:pt x="4165" y="760"/>
                  </a:cubicBezTo>
                  <a:close/>
                  <a:moveTo>
                    <a:pt x="4165" y="0"/>
                  </a:moveTo>
                  <a:cubicBezTo>
                    <a:pt x="1855" y="0"/>
                    <a:pt x="1" y="1855"/>
                    <a:pt x="1" y="4165"/>
                  </a:cubicBezTo>
                  <a:lnTo>
                    <a:pt x="1" y="6657"/>
                  </a:lnTo>
                  <a:cubicBezTo>
                    <a:pt x="1" y="8937"/>
                    <a:pt x="1855" y="10791"/>
                    <a:pt x="4165" y="10791"/>
                  </a:cubicBezTo>
                  <a:lnTo>
                    <a:pt x="4712" y="10791"/>
                  </a:lnTo>
                  <a:lnTo>
                    <a:pt x="4712" y="12463"/>
                  </a:lnTo>
                  <a:lnTo>
                    <a:pt x="15715" y="12463"/>
                  </a:lnTo>
                  <a:lnTo>
                    <a:pt x="15715" y="7083"/>
                  </a:lnTo>
                  <a:lnTo>
                    <a:pt x="12129" y="7083"/>
                  </a:lnTo>
                  <a:lnTo>
                    <a:pt x="114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4202728" y="2967763"/>
              <a:ext cx="396880" cy="132087"/>
            </a:xfrm>
            <a:custGeom>
              <a:rect b="b" l="l" r="r" t="t"/>
              <a:pathLst>
                <a:path extrusionOk="0" h="5989" w="17995">
                  <a:moveTo>
                    <a:pt x="0" y="0"/>
                  </a:moveTo>
                  <a:lnTo>
                    <a:pt x="0" y="5988"/>
                  </a:lnTo>
                  <a:lnTo>
                    <a:pt x="17995" y="5988"/>
                  </a:lnTo>
                  <a:lnTo>
                    <a:pt x="17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3677157" y="2450904"/>
              <a:ext cx="402239" cy="402239"/>
            </a:xfrm>
            <a:custGeom>
              <a:rect b="b" l="l" r="r" t="t"/>
              <a:pathLst>
                <a:path extrusionOk="0" h="18238" w="18238">
                  <a:moveTo>
                    <a:pt x="9119" y="0"/>
                  </a:moveTo>
                  <a:cubicBezTo>
                    <a:pt x="4104" y="0"/>
                    <a:pt x="0" y="4073"/>
                    <a:pt x="0" y="9119"/>
                  </a:cubicBezTo>
                  <a:cubicBezTo>
                    <a:pt x="0" y="14134"/>
                    <a:pt x="4104" y="18237"/>
                    <a:pt x="9119" y="18237"/>
                  </a:cubicBezTo>
                  <a:cubicBezTo>
                    <a:pt x="14165" y="18237"/>
                    <a:pt x="18238" y="14134"/>
                    <a:pt x="18238" y="9119"/>
                  </a:cubicBezTo>
                  <a:cubicBezTo>
                    <a:pt x="18238" y="4073"/>
                    <a:pt x="14165" y="0"/>
                    <a:pt x="9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3739506" y="2490669"/>
              <a:ext cx="375420" cy="321584"/>
            </a:xfrm>
            <a:custGeom>
              <a:rect b="b" l="l" r="r" t="t"/>
              <a:pathLst>
                <a:path extrusionOk="0" h="14581" w="17022">
                  <a:moveTo>
                    <a:pt x="9727" y="416"/>
                  </a:moveTo>
                  <a:cubicBezTo>
                    <a:pt x="13526" y="416"/>
                    <a:pt x="16627" y="3486"/>
                    <a:pt x="16627" y="7316"/>
                  </a:cubicBezTo>
                  <a:cubicBezTo>
                    <a:pt x="16627" y="11468"/>
                    <a:pt x="13221" y="14216"/>
                    <a:pt x="9672" y="14216"/>
                  </a:cubicBezTo>
                  <a:cubicBezTo>
                    <a:pt x="7972" y="14216"/>
                    <a:pt x="6240" y="13586"/>
                    <a:pt x="4833" y="12179"/>
                  </a:cubicBezTo>
                  <a:cubicBezTo>
                    <a:pt x="486" y="7832"/>
                    <a:pt x="3587" y="416"/>
                    <a:pt x="9727" y="416"/>
                  </a:cubicBezTo>
                  <a:close/>
                  <a:moveTo>
                    <a:pt x="9685" y="1"/>
                  </a:moveTo>
                  <a:cubicBezTo>
                    <a:pt x="7896" y="1"/>
                    <a:pt x="6073" y="665"/>
                    <a:pt x="4590" y="2149"/>
                  </a:cubicBezTo>
                  <a:cubicBezTo>
                    <a:pt x="0" y="6738"/>
                    <a:pt x="3252" y="14580"/>
                    <a:pt x="9727" y="14580"/>
                  </a:cubicBezTo>
                  <a:cubicBezTo>
                    <a:pt x="13739" y="14580"/>
                    <a:pt x="16991" y="11328"/>
                    <a:pt x="17022" y="7316"/>
                  </a:cubicBezTo>
                  <a:cubicBezTo>
                    <a:pt x="17022" y="2913"/>
                    <a:pt x="13430" y="1"/>
                    <a:pt x="96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3909109" y="2386547"/>
              <a:ext cx="885574" cy="600668"/>
            </a:xfrm>
            <a:custGeom>
              <a:rect b="b" l="l" r="r" t="t"/>
              <a:pathLst>
                <a:path extrusionOk="0" h="27235" w="40153">
                  <a:moveTo>
                    <a:pt x="3800" y="0"/>
                  </a:moveTo>
                  <a:cubicBezTo>
                    <a:pt x="1702" y="0"/>
                    <a:pt x="0" y="1702"/>
                    <a:pt x="0" y="3800"/>
                  </a:cubicBezTo>
                  <a:lnTo>
                    <a:pt x="0" y="23435"/>
                  </a:lnTo>
                  <a:cubicBezTo>
                    <a:pt x="0" y="25532"/>
                    <a:pt x="1702" y="27235"/>
                    <a:pt x="3800" y="27235"/>
                  </a:cubicBezTo>
                  <a:lnTo>
                    <a:pt x="36353" y="27235"/>
                  </a:lnTo>
                  <a:cubicBezTo>
                    <a:pt x="38481" y="27235"/>
                    <a:pt x="40153" y="25532"/>
                    <a:pt x="40153" y="23435"/>
                  </a:cubicBezTo>
                  <a:lnTo>
                    <a:pt x="40153" y="3800"/>
                  </a:lnTo>
                  <a:cubicBezTo>
                    <a:pt x="40153" y="1702"/>
                    <a:pt x="38481" y="0"/>
                    <a:pt x="36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4047196" y="2382511"/>
              <a:ext cx="88507" cy="608718"/>
            </a:xfrm>
            <a:custGeom>
              <a:rect b="b" l="l" r="r" t="t"/>
              <a:pathLst>
                <a:path extrusionOk="0" h="27600" w="4013">
                  <a:moveTo>
                    <a:pt x="4013" y="1"/>
                  </a:moveTo>
                  <a:cubicBezTo>
                    <a:pt x="1794" y="1"/>
                    <a:pt x="1" y="1764"/>
                    <a:pt x="1" y="3983"/>
                  </a:cubicBezTo>
                  <a:lnTo>
                    <a:pt x="1" y="23618"/>
                  </a:lnTo>
                  <a:cubicBezTo>
                    <a:pt x="1" y="25807"/>
                    <a:pt x="1794" y="27600"/>
                    <a:pt x="4013" y="27600"/>
                  </a:cubicBezTo>
                  <a:lnTo>
                    <a:pt x="4013" y="27235"/>
                  </a:lnTo>
                  <a:cubicBezTo>
                    <a:pt x="2007" y="27205"/>
                    <a:pt x="396" y="25594"/>
                    <a:pt x="396" y="23618"/>
                  </a:cubicBezTo>
                  <a:lnTo>
                    <a:pt x="396" y="3983"/>
                  </a:lnTo>
                  <a:cubicBezTo>
                    <a:pt x="396" y="1976"/>
                    <a:pt x="2007" y="365"/>
                    <a:pt x="4013" y="365"/>
                  </a:cubicBezTo>
                  <a:lnTo>
                    <a:pt x="40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4253013" y="2257834"/>
              <a:ext cx="335214" cy="176330"/>
            </a:xfrm>
            <a:custGeom>
              <a:rect b="b" l="l" r="r" t="t"/>
              <a:pathLst>
                <a:path extrusionOk="0" h="7995" w="15199">
                  <a:moveTo>
                    <a:pt x="6444" y="0"/>
                  </a:moveTo>
                  <a:lnTo>
                    <a:pt x="1763" y="1125"/>
                  </a:lnTo>
                  <a:cubicBezTo>
                    <a:pt x="730" y="1368"/>
                    <a:pt x="0" y="2280"/>
                    <a:pt x="0" y="3344"/>
                  </a:cubicBezTo>
                  <a:lnTo>
                    <a:pt x="0" y="7994"/>
                  </a:lnTo>
                  <a:lnTo>
                    <a:pt x="15198" y="7994"/>
                  </a:lnTo>
                  <a:lnTo>
                    <a:pt x="15198" y="760"/>
                  </a:lnTo>
                  <a:cubicBezTo>
                    <a:pt x="15198" y="335"/>
                    <a:pt x="14833" y="0"/>
                    <a:pt x="1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4301953" y="2509217"/>
              <a:ext cx="396196" cy="268167"/>
            </a:xfrm>
            <a:custGeom>
              <a:rect b="b" l="l" r="r" t="t"/>
              <a:pathLst>
                <a:path extrusionOk="0" h="12159" w="17964">
                  <a:moveTo>
                    <a:pt x="0" y="1"/>
                  </a:moveTo>
                  <a:lnTo>
                    <a:pt x="0" y="12159"/>
                  </a:lnTo>
                  <a:lnTo>
                    <a:pt x="17964" y="12159"/>
                  </a:lnTo>
                  <a:lnTo>
                    <a:pt x="179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4420609" y="2288667"/>
              <a:ext cx="136763" cy="95211"/>
            </a:xfrm>
            <a:custGeom>
              <a:rect b="b" l="l" r="r" t="t"/>
              <a:pathLst>
                <a:path extrusionOk="0" h="4317" w="6201">
                  <a:moveTo>
                    <a:pt x="760" y="0"/>
                  </a:moveTo>
                  <a:cubicBezTo>
                    <a:pt x="334" y="0"/>
                    <a:pt x="0" y="335"/>
                    <a:pt x="0" y="760"/>
                  </a:cubicBezTo>
                  <a:lnTo>
                    <a:pt x="0" y="3557"/>
                  </a:lnTo>
                  <a:cubicBezTo>
                    <a:pt x="0" y="3952"/>
                    <a:pt x="334" y="4317"/>
                    <a:pt x="760" y="4317"/>
                  </a:cubicBezTo>
                  <a:lnTo>
                    <a:pt x="5441" y="4317"/>
                  </a:lnTo>
                  <a:cubicBezTo>
                    <a:pt x="5866" y="4317"/>
                    <a:pt x="6201" y="3952"/>
                    <a:pt x="6201" y="3557"/>
                  </a:cubicBezTo>
                  <a:lnTo>
                    <a:pt x="6201" y="760"/>
                  </a:lnTo>
                  <a:cubicBezTo>
                    <a:pt x="6201" y="335"/>
                    <a:pt x="5866" y="0"/>
                    <a:pt x="5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4069317" y="2507629"/>
              <a:ext cx="179682" cy="153790"/>
            </a:xfrm>
            <a:custGeom>
              <a:rect b="b" l="l" r="r" t="t"/>
              <a:pathLst>
                <a:path extrusionOk="0" h="6973" w="8147">
                  <a:moveTo>
                    <a:pt x="4651" y="407"/>
                  </a:moveTo>
                  <a:cubicBezTo>
                    <a:pt x="6353" y="407"/>
                    <a:pt x="7752" y="1775"/>
                    <a:pt x="7752" y="3507"/>
                  </a:cubicBezTo>
                  <a:cubicBezTo>
                    <a:pt x="7752" y="5377"/>
                    <a:pt x="6223" y="6608"/>
                    <a:pt x="4632" y="6608"/>
                  </a:cubicBezTo>
                  <a:cubicBezTo>
                    <a:pt x="3870" y="6608"/>
                    <a:pt x="3093" y="6326"/>
                    <a:pt x="2463" y="5696"/>
                  </a:cubicBezTo>
                  <a:cubicBezTo>
                    <a:pt x="487" y="3750"/>
                    <a:pt x="1885" y="407"/>
                    <a:pt x="4651" y="407"/>
                  </a:cubicBezTo>
                  <a:close/>
                  <a:moveTo>
                    <a:pt x="4640" y="1"/>
                  </a:moveTo>
                  <a:cubicBezTo>
                    <a:pt x="3779" y="1"/>
                    <a:pt x="2901" y="324"/>
                    <a:pt x="2189" y="1045"/>
                  </a:cubicBezTo>
                  <a:cubicBezTo>
                    <a:pt x="1" y="3234"/>
                    <a:pt x="1551" y="6972"/>
                    <a:pt x="4651" y="6972"/>
                  </a:cubicBezTo>
                  <a:cubicBezTo>
                    <a:pt x="6566" y="6972"/>
                    <a:pt x="8147" y="5422"/>
                    <a:pt x="8147" y="3507"/>
                  </a:cubicBezTo>
                  <a:cubicBezTo>
                    <a:pt x="8147" y="1394"/>
                    <a:pt x="6430" y="1"/>
                    <a:pt x="4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3905073" y="2532000"/>
              <a:ext cx="8734" cy="318452"/>
            </a:xfrm>
            <a:custGeom>
              <a:rect b="b" l="l" r="r" t="t"/>
              <a:pathLst>
                <a:path extrusionOk="0" h="14439" w="396">
                  <a:moveTo>
                    <a:pt x="1" y="1"/>
                  </a:moveTo>
                  <a:lnTo>
                    <a:pt x="1" y="14439"/>
                  </a:lnTo>
                  <a:lnTo>
                    <a:pt x="396" y="14439"/>
                  </a:lnTo>
                  <a:lnTo>
                    <a:pt x="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4253013" y="3179601"/>
              <a:ext cx="304359" cy="366047"/>
            </a:xfrm>
            <a:custGeom>
              <a:rect b="b" l="l" r="r" t="t"/>
              <a:pathLst>
                <a:path extrusionOk="0" h="16597" w="13800">
                  <a:moveTo>
                    <a:pt x="1125" y="0"/>
                  </a:moveTo>
                  <a:lnTo>
                    <a:pt x="0" y="16596"/>
                  </a:lnTo>
                  <a:lnTo>
                    <a:pt x="13800" y="16596"/>
                  </a:lnTo>
                  <a:lnTo>
                    <a:pt x="1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3984846" y="3263388"/>
              <a:ext cx="150856" cy="212522"/>
            </a:xfrm>
            <a:custGeom>
              <a:rect b="b" l="l" r="r" t="t"/>
              <a:pathLst>
                <a:path extrusionOk="0" h="9636" w="6840">
                  <a:moveTo>
                    <a:pt x="3405" y="1"/>
                  </a:moveTo>
                  <a:cubicBezTo>
                    <a:pt x="1521" y="1"/>
                    <a:pt x="1" y="2159"/>
                    <a:pt x="1" y="4833"/>
                  </a:cubicBezTo>
                  <a:cubicBezTo>
                    <a:pt x="1" y="7478"/>
                    <a:pt x="1521" y="9636"/>
                    <a:pt x="3405" y="9636"/>
                  </a:cubicBezTo>
                  <a:cubicBezTo>
                    <a:pt x="5320" y="9636"/>
                    <a:pt x="6840" y="7478"/>
                    <a:pt x="6840" y="4833"/>
                  </a:cubicBezTo>
                  <a:cubicBezTo>
                    <a:pt x="6840" y="2159"/>
                    <a:pt x="5320" y="1"/>
                    <a:pt x="3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4059944" y="3348520"/>
              <a:ext cx="307711" cy="42257"/>
            </a:xfrm>
            <a:custGeom>
              <a:rect b="b" l="l" r="r" t="t"/>
              <a:pathLst>
                <a:path extrusionOk="0" h="1916" w="13952">
                  <a:moveTo>
                    <a:pt x="0" y="1"/>
                  </a:moveTo>
                  <a:lnTo>
                    <a:pt x="0" y="1916"/>
                  </a:lnTo>
                  <a:lnTo>
                    <a:pt x="13952" y="1916"/>
                  </a:lnTo>
                  <a:lnTo>
                    <a:pt x="139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4362957" y="3059600"/>
              <a:ext cx="83809" cy="279569"/>
            </a:xfrm>
            <a:custGeom>
              <a:rect b="b" l="l" r="r" t="t"/>
              <a:pathLst>
                <a:path extrusionOk="0" h="12676" w="3800">
                  <a:moveTo>
                    <a:pt x="0" y="0"/>
                  </a:moveTo>
                  <a:lnTo>
                    <a:pt x="0" y="12675"/>
                  </a:lnTo>
                  <a:lnTo>
                    <a:pt x="3800" y="12675"/>
                  </a:lnTo>
                  <a:lnTo>
                    <a:pt x="3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3970775" y="3503390"/>
              <a:ext cx="268167" cy="329833"/>
            </a:xfrm>
            <a:custGeom>
              <a:rect b="b" l="l" r="r" t="t"/>
              <a:pathLst>
                <a:path extrusionOk="0" h="14955" w="12159">
                  <a:moveTo>
                    <a:pt x="6080" y="3830"/>
                  </a:moveTo>
                  <a:cubicBezTo>
                    <a:pt x="7174" y="3830"/>
                    <a:pt x="8359" y="5350"/>
                    <a:pt x="8359" y="7508"/>
                  </a:cubicBezTo>
                  <a:cubicBezTo>
                    <a:pt x="8359" y="9636"/>
                    <a:pt x="7174" y="11155"/>
                    <a:pt x="6080" y="11155"/>
                  </a:cubicBezTo>
                  <a:cubicBezTo>
                    <a:pt x="5016" y="11155"/>
                    <a:pt x="3800" y="9636"/>
                    <a:pt x="3800" y="7508"/>
                  </a:cubicBezTo>
                  <a:cubicBezTo>
                    <a:pt x="3800" y="5350"/>
                    <a:pt x="5016" y="3830"/>
                    <a:pt x="6080" y="3830"/>
                  </a:cubicBezTo>
                  <a:close/>
                  <a:moveTo>
                    <a:pt x="6080" y="0"/>
                  </a:moveTo>
                  <a:cubicBezTo>
                    <a:pt x="2675" y="0"/>
                    <a:pt x="1" y="3283"/>
                    <a:pt x="1" y="7477"/>
                  </a:cubicBezTo>
                  <a:cubicBezTo>
                    <a:pt x="1" y="11672"/>
                    <a:pt x="2675" y="14955"/>
                    <a:pt x="6080" y="14955"/>
                  </a:cubicBezTo>
                  <a:cubicBezTo>
                    <a:pt x="9484" y="14955"/>
                    <a:pt x="12159" y="11672"/>
                    <a:pt x="12159" y="7477"/>
                  </a:cubicBezTo>
                  <a:cubicBezTo>
                    <a:pt x="12159" y="3283"/>
                    <a:pt x="9514" y="0"/>
                    <a:pt x="6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4281155" y="3504052"/>
              <a:ext cx="134094" cy="329171"/>
            </a:xfrm>
            <a:custGeom>
              <a:rect b="b" l="l" r="r" t="t"/>
              <a:pathLst>
                <a:path extrusionOk="0" h="14925" w="6080">
                  <a:moveTo>
                    <a:pt x="1" y="1"/>
                  </a:moveTo>
                  <a:lnTo>
                    <a:pt x="1" y="3800"/>
                  </a:lnTo>
                  <a:cubicBezTo>
                    <a:pt x="1065" y="3800"/>
                    <a:pt x="2280" y="5289"/>
                    <a:pt x="2280" y="7447"/>
                  </a:cubicBezTo>
                  <a:cubicBezTo>
                    <a:pt x="2280" y="9606"/>
                    <a:pt x="1065" y="11125"/>
                    <a:pt x="1" y="11125"/>
                  </a:cubicBezTo>
                  <a:lnTo>
                    <a:pt x="1" y="14925"/>
                  </a:lnTo>
                  <a:cubicBezTo>
                    <a:pt x="3405" y="14925"/>
                    <a:pt x="6080" y="11642"/>
                    <a:pt x="6080" y="7447"/>
                  </a:cubicBezTo>
                  <a:cubicBezTo>
                    <a:pt x="6080" y="3283"/>
                    <a:pt x="3405"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4511101" y="3504052"/>
              <a:ext cx="134094" cy="329171"/>
            </a:xfrm>
            <a:custGeom>
              <a:rect b="b" l="l" r="r" t="t"/>
              <a:pathLst>
                <a:path extrusionOk="0" h="14925" w="6080">
                  <a:moveTo>
                    <a:pt x="1" y="1"/>
                  </a:moveTo>
                  <a:lnTo>
                    <a:pt x="1" y="3800"/>
                  </a:lnTo>
                  <a:cubicBezTo>
                    <a:pt x="1095" y="3800"/>
                    <a:pt x="2280" y="5289"/>
                    <a:pt x="2280" y="7447"/>
                  </a:cubicBezTo>
                  <a:cubicBezTo>
                    <a:pt x="2280" y="9606"/>
                    <a:pt x="1095" y="11125"/>
                    <a:pt x="1" y="11125"/>
                  </a:cubicBezTo>
                  <a:lnTo>
                    <a:pt x="1" y="14925"/>
                  </a:lnTo>
                  <a:cubicBezTo>
                    <a:pt x="3405" y="14925"/>
                    <a:pt x="6080" y="11642"/>
                    <a:pt x="6080" y="7447"/>
                  </a:cubicBezTo>
                  <a:cubicBezTo>
                    <a:pt x="6080" y="3283"/>
                    <a:pt x="3435"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4104848" y="3504052"/>
              <a:ext cx="695879" cy="329171"/>
            </a:xfrm>
            <a:custGeom>
              <a:rect b="b" l="l" r="r" t="t"/>
              <a:pathLst>
                <a:path extrusionOk="0" h="14925" w="31552">
                  <a:moveTo>
                    <a:pt x="1" y="1"/>
                  </a:moveTo>
                  <a:lnTo>
                    <a:pt x="1" y="3800"/>
                  </a:lnTo>
                  <a:lnTo>
                    <a:pt x="25472" y="3800"/>
                  </a:lnTo>
                  <a:cubicBezTo>
                    <a:pt x="26536" y="3800"/>
                    <a:pt x="27752" y="5289"/>
                    <a:pt x="27752" y="7447"/>
                  </a:cubicBezTo>
                  <a:cubicBezTo>
                    <a:pt x="27752" y="9606"/>
                    <a:pt x="26536" y="11125"/>
                    <a:pt x="25472" y="11125"/>
                  </a:cubicBezTo>
                  <a:lnTo>
                    <a:pt x="1" y="11125"/>
                  </a:lnTo>
                  <a:lnTo>
                    <a:pt x="1" y="14925"/>
                  </a:lnTo>
                  <a:lnTo>
                    <a:pt x="25472" y="14925"/>
                  </a:lnTo>
                  <a:cubicBezTo>
                    <a:pt x="28877" y="14925"/>
                    <a:pt x="31551" y="11642"/>
                    <a:pt x="31551" y="7447"/>
                  </a:cubicBezTo>
                  <a:cubicBezTo>
                    <a:pt x="31551" y="3283"/>
                    <a:pt x="28877" y="1"/>
                    <a:pt x="25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4226194" y="3791649"/>
              <a:ext cx="335214" cy="299000"/>
            </a:xfrm>
            <a:custGeom>
              <a:rect b="b" l="l" r="r" t="t"/>
              <a:pathLst>
                <a:path extrusionOk="0" h="13557" w="15199">
                  <a:moveTo>
                    <a:pt x="0" y="0"/>
                  </a:moveTo>
                  <a:lnTo>
                    <a:pt x="0" y="13557"/>
                  </a:lnTo>
                  <a:lnTo>
                    <a:pt x="15198" y="13557"/>
                  </a:lnTo>
                  <a:lnTo>
                    <a:pt x="151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4388431" y="2616470"/>
              <a:ext cx="153525" cy="160913"/>
            </a:xfrm>
            <a:custGeom>
              <a:rect b="b" l="l" r="r" t="t"/>
              <a:pathLst>
                <a:path extrusionOk="0" h="7296" w="6961">
                  <a:moveTo>
                    <a:pt x="3526" y="1"/>
                  </a:moveTo>
                  <a:cubicBezTo>
                    <a:pt x="1641" y="1"/>
                    <a:pt x="122" y="1521"/>
                    <a:pt x="122" y="3436"/>
                  </a:cubicBezTo>
                  <a:lnTo>
                    <a:pt x="0" y="7296"/>
                  </a:lnTo>
                  <a:lnTo>
                    <a:pt x="6839" y="7296"/>
                  </a:lnTo>
                  <a:lnTo>
                    <a:pt x="6961" y="3436"/>
                  </a:lnTo>
                  <a:cubicBezTo>
                    <a:pt x="6961" y="1521"/>
                    <a:pt x="5411" y="1"/>
                    <a:pt x="35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4438032" y="2555466"/>
              <a:ext cx="56328" cy="55667"/>
            </a:xfrm>
            <a:custGeom>
              <a:rect b="b" l="l" r="r" t="t"/>
              <a:pathLst>
                <a:path extrusionOk="0" h="2524" w="2554">
                  <a:moveTo>
                    <a:pt x="1277" y="1"/>
                  </a:moveTo>
                  <a:cubicBezTo>
                    <a:pt x="578" y="1"/>
                    <a:pt x="0" y="548"/>
                    <a:pt x="0" y="1247"/>
                  </a:cubicBezTo>
                  <a:cubicBezTo>
                    <a:pt x="0" y="1946"/>
                    <a:pt x="578" y="2524"/>
                    <a:pt x="1277" y="2524"/>
                  </a:cubicBezTo>
                  <a:cubicBezTo>
                    <a:pt x="1976" y="2524"/>
                    <a:pt x="2554" y="1946"/>
                    <a:pt x="2554" y="1247"/>
                  </a:cubicBezTo>
                  <a:cubicBezTo>
                    <a:pt x="2554" y="548"/>
                    <a:pt x="1976" y="1"/>
                    <a:pt x="1277" y="1"/>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4455456" y="2585638"/>
              <a:ext cx="22827" cy="43603"/>
            </a:xfrm>
            <a:custGeom>
              <a:rect b="b" l="l" r="r" t="t"/>
              <a:pathLst>
                <a:path extrusionOk="0" h="1977" w="1035">
                  <a:moveTo>
                    <a:pt x="1" y="1"/>
                  </a:moveTo>
                  <a:lnTo>
                    <a:pt x="1" y="1976"/>
                  </a:lnTo>
                  <a:lnTo>
                    <a:pt x="1034" y="1976"/>
                  </a:lnTo>
                  <a:lnTo>
                    <a:pt x="1034" y="1"/>
                  </a:ln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4431328" y="2543182"/>
              <a:ext cx="69870" cy="47176"/>
            </a:xfrm>
            <a:custGeom>
              <a:rect b="b" l="l" r="r" t="t"/>
              <a:pathLst>
                <a:path extrusionOk="0" h="2139" w="3168">
                  <a:moveTo>
                    <a:pt x="1653" y="0"/>
                  </a:moveTo>
                  <a:cubicBezTo>
                    <a:pt x="1492" y="0"/>
                    <a:pt x="1356" y="15"/>
                    <a:pt x="1277" y="41"/>
                  </a:cubicBezTo>
                  <a:cubicBezTo>
                    <a:pt x="1003" y="132"/>
                    <a:pt x="669" y="345"/>
                    <a:pt x="639" y="619"/>
                  </a:cubicBezTo>
                  <a:cubicBezTo>
                    <a:pt x="609" y="608"/>
                    <a:pt x="579" y="603"/>
                    <a:pt x="550" y="603"/>
                  </a:cubicBezTo>
                  <a:cubicBezTo>
                    <a:pt x="253" y="603"/>
                    <a:pt x="0" y="1129"/>
                    <a:pt x="0" y="1378"/>
                  </a:cubicBezTo>
                  <a:cubicBezTo>
                    <a:pt x="0" y="1652"/>
                    <a:pt x="152" y="1804"/>
                    <a:pt x="365" y="2138"/>
                  </a:cubicBezTo>
                  <a:cubicBezTo>
                    <a:pt x="700" y="2017"/>
                    <a:pt x="730" y="1470"/>
                    <a:pt x="821" y="1166"/>
                  </a:cubicBezTo>
                  <a:cubicBezTo>
                    <a:pt x="901" y="1230"/>
                    <a:pt x="1068" y="1258"/>
                    <a:pt x="1274" y="1258"/>
                  </a:cubicBezTo>
                  <a:cubicBezTo>
                    <a:pt x="1848" y="1258"/>
                    <a:pt x="2723" y="1039"/>
                    <a:pt x="2858" y="771"/>
                  </a:cubicBezTo>
                  <a:cubicBezTo>
                    <a:pt x="3168" y="198"/>
                    <a:pt x="2242" y="0"/>
                    <a:pt x="1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6"/>
            <p:cNvSpPr/>
            <p:nvPr/>
          </p:nvSpPr>
          <p:spPr>
            <a:xfrm>
              <a:off x="4490987" y="2621168"/>
              <a:ext cx="69738" cy="97218"/>
            </a:xfrm>
            <a:custGeom>
              <a:rect b="b" l="l" r="r" t="t"/>
              <a:pathLst>
                <a:path extrusionOk="0" h="4408" w="3162">
                  <a:moveTo>
                    <a:pt x="1" y="1"/>
                  </a:moveTo>
                  <a:lnTo>
                    <a:pt x="791" y="3648"/>
                  </a:lnTo>
                  <a:lnTo>
                    <a:pt x="2979" y="4408"/>
                  </a:lnTo>
                  <a:lnTo>
                    <a:pt x="3162" y="1946"/>
                  </a:lnTo>
                  <a:cubicBezTo>
                    <a:pt x="2159" y="1247"/>
                    <a:pt x="1095" y="57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6"/>
            <p:cNvSpPr/>
            <p:nvPr/>
          </p:nvSpPr>
          <p:spPr>
            <a:xfrm>
              <a:off x="4551991" y="2604406"/>
              <a:ext cx="70422" cy="121457"/>
            </a:xfrm>
            <a:custGeom>
              <a:rect b="b" l="l" r="r" t="t"/>
              <a:pathLst>
                <a:path extrusionOk="0" h="5507" w="3193">
                  <a:moveTo>
                    <a:pt x="1612" y="1"/>
                  </a:moveTo>
                  <a:lnTo>
                    <a:pt x="396" y="2706"/>
                  </a:lnTo>
                  <a:lnTo>
                    <a:pt x="1" y="5107"/>
                  </a:lnTo>
                  <a:cubicBezTo>
                    <a:pt x="521" y="5381"/>
                    <a:pt x="1115" y="5507"/>
                    <a:pt x="1717" y="5507"/>
                  </a:cubicBezTo>
                  <a:cubicBezTo>
                    <a:pt x="1783" y="5507"/>
                    <a:pt x="1849" y="5505"/>
                    <a:pt x="1916" y="5502"/>
                  </a:cubicBezTo>
                  <a:cubicBezTo>
                    <a:pt x="3192" y="5472"/>
                    <a:pt x="3040" y="153"/>
                    <a:pt x="3040" y="153"/>
                  </a:cubicBezTo>
                  <a:lnTo>
                    <a:pt x="1612" y="1"/>
                  </a:ln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4403847" y="2684863"/>
              <a:ext cx="80457" cy="89168"/>
            </a:xfrm>
            <a:custGeom>
              <a:rect b="b" l="l" r="r" t="t"/>
              <a:pathLst>
                <a:path extrusionOk="0" h="4043" w="3648">
                  <a:moveTo>
                    <a:pt x="2341" y="0"/>
                  </a:moveTo>
                  <a:lnTo>
                    <a:pt x="669" y="1520"/>
                  </a:lnTo>
                  <a:lnTo>
                    <a:pt x="0" y="3921"/>
                  </a:lnTo>
                  <a:lnTo>
                    <a:pt x="821" y="4043"/>
                  </a:lnTo>
                  <a:cubicBezTo>
                    <a:pt x="2584" y="4012"/>
                    <a:pt x="3648" y="426"/>
                    <a:pt x="3648" y="426"/>
                  </a:cubicBezTo>
                  <a:lnTo>
                    <a:pt x="2341" y="0"/>
                  </a:ln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4582824" y="2572912"/>
              <a:ext cx="43603" cy="43581"/>
            </a:xfrm>
            <a:custGeom>
              <a:rect b="b" l="l" r="r" t="t"/>
              <a:pathLst>
                <a:path extrusionOk="0" h="1976" w="1977">
                  <a:moveTo>
                    <a:pt x="974" y="0"/>
                  </a:moveTo>
                  <a:cubicBezTo>
                    <a:pt x="426" y="0"/>
                    <a:pt x="1" y="456"/>
                    <a:pt x="1" y="1003"/>
                  </a:cubicBezTo>
                  <a:cubicBezTo>
                    <a:pt x="1" y="1550"/>
                    <a:pt x="426" y="1976"/>
                    <a:pt x="974" y="1976"/>
                  </a:cubicBezTo>
                  <a:cubicBezTo>
                    <a:pt x="1521" y="1976"/>
                    <a:pt x="1977" y="1550"/>
                    <a:pt x="1977" y="1003"/>
                  </a:cubicBezTo>
                  <a:cubicBezTo>
                    <a:pt x="1977" y="456"/>
                    <a:pt x="1521" y="0"/>
                    <a:pt x="974"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4444737" y="2657360"/>
              <a:ext cx="79133" cy="39589"/>
            </a:xfrm>
            <a:custGeom>
              <a:rect b="b" l="l" r="r" t="t"/>
              <a:pathLst>
                <a:path extrusionOk="0" h="1795" w="3588">
                  <a:moveTo>
                    <a:pt x="0" y="1"/>
                  </a:moveTo>
                  <a:cubicBezTo>
                    <a:pt x="0" y="1004"/>
                    <a:pt x="791" y="1794"/>
                    <a:pt x="1794" y="1794"/>
                  </a:cubicBezTo>
                  <a:cubicBezTo>
                    <a:pt x="2766" y="1794"/>
                    <a:pt x="3587" y="1004"/>
                    <a:pt x="35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4463506" y="2676725"/>
              <a:ext cx="45610" cy="28738"/>
            </a:xfrm>
            <a:custGeom>
              <a:rect b="b" l="l" r="r" t="t"/>
              <a:pathLst>
                <a:path extrusionOk="0" h="1303" w="2068">
                  <a:moveTo>
                    <a:pt x="847" y="0"/>
                  </a:moveTo>
                  <a:cubicBezTo>
                    <a:pt x="436" y="0"/>
                    <a:pt x="110" y="191"/>
                    <a:pt x="61" y="460"/>
                  </a:cubicBezTo>
                  <a:cubicBezTo>
                    <a:pt x="0" y="795"/>
                    <a:pt x="365" y="1159"/>
                    <a:pt x="912" y="1281"/>
                  </a:cubicBezTo>
                  <a:cubicBezTo>
                    <a:pt x="994" y="1295"/>
                    <a:pt x="1074" y="1302"/>
                    <a:pt x="1153" y="1302"/>
                  </a:cubicBezTo>
                  <a:cubicBezTo>
                    <a:pt x="1572" y="1302"/>
                    <a:pt x="1925" y="1107"/>
                    <a:pt x="1976" y="825"/>
                  </a:cubicBezTo>
                  <a:cubicBezTo>
                    <a:pt x="2067" y="491"/>
                    <a:pt x="1672" y="126"/>
                    <a:pt x="1155" y="35"/>
                  </a:cubicBezTo>
                  <a:cubicBezTo>
                    <a:pt x="1049" y="11"/>
                    <a:pt x="946" y="0"/>
                    <a:pt x="847" y="0"/>
                  </a:cubicBezTo>
                  <a:close/>
                </a:path>
              </a:pathLst>
            </a:custGeom>
            <a:solidFill>
              <a:srgbClr val="EB9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4140378" y="4185154"/>
              <a:ext cx="520917" cy="83809"/>
            </a:xfrm>
            <a:custGeom>
              <a:rect b="b" l="l" r="r" t="t"/>
              <a:pathLst>
                <a:path extrusionOk="0" h="3800" w="23619">
                  <a:moveTo>
                    <a:pt x="1" y="0"/>
                  </a:moveTo>
                  <a:lnTo>
                    <a:pt x="1" y="3800"/>
                  </a:lnTo>
                  <a:lnTo>
                    <a:pt x="23618" y="3800"/>
                  </a:lnTo>
                  <a:lnTo>
                    <a:pt x="236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4722939" y="3646174"/>
              <a:ext cx="439799" cy="628171"/>
            </a:xfrm>
            <a:custGeom>
              <a:rect b="b" l="l" r="r" t="t"/>
              <a:pathLst>
                <a:path extrusionOk="0" h="28482" w="19941">
                  <a:moveTo>
                    <a:pt x="3223" y="0"/>
                  </a:moveTo>
                  <a:lnTo>
                    <a:pt x="1" y="2037"/>
                  </a:lnTo>
                  <a:lnTo>
                    <a:pt x="16718" y="28481"/>
                  </a:lnTo>
                  <a:lnTo>
                    <a:pt x="19940" y="26445"/>
                  </a:lnTo>
                  <a:lnTo>
                    <a:pt x="32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3764296" y="4048391"/>
              <a:ext cx="1273081" cy="1636415"/>
            </a:xfrm>
            <a:custGeom>
              <a:rect b="b" l="l" r="r" t="t"/>
              <a:pathLst>
                <a:path extrusionOk="0" h="74197" w="57723">
                  <a:moveTo>
                    <a:pt x="16962" y="1"/>
                  </a:moveTo>
                  <a:lnTo>
                    <a:pt x="1" y="74196"/>
                  </a:lnTo>
                  <a:lnTo>
                    <a:pt x="3891" y="74196"/>
                  </a:lnTo>
                  <a:lnTo>
                    <a:pt x="20001" y="3800"/>
                  </a:lnTo>
                  <a:lnTo>
                    <a:pt x="37752" y="3800"/>
                  </a:lnTo>
                  <a:lnTo>
                    <a:pt x="53831" y="74196"/>
                  </a:lnTo>
                  <a:lnTo>
                    <a:pt x="57722" y="74196"/>
                  </a:lnTo>
                  <a:lnTo>
                    <a:pt x="407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4358921" y="4103374"/>
              <a:ext cx="110628" cy="1581432"/>
            </a:xfrm>
            <a:custGeom>
              <a:rect b="b" l="l" r="r" t="t"/>
              <a:pathLst>
                <a:path extrusionOk="0" h="71704" w="5016">
                  <a:moveTo>
                    <a:pt x="3800" y="0"/>
                  </a:moveTo>
                  <a:lnTo>
                    <a:pt x="1" y="61"/>
                  </a:lnTo>
                  <a:lnTo>
                    <a:pt x="1217" y="71703"/>
                  </a:lnTo>
                  <a:lnTo>
                    <a:pt x="5016" y="71703"/>
                  </a:lnTo>
                  <a:lnTo>
                    <a:pt x="3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6"/>
            <p:cNvSpPr/>
            <p:nvPr/>
          </p:nvSpPr>
          <p:spPr>
            <a:xfrm>
              <a:off x="1883425" y="3657475"/>
              <a:ext cx="76200" cy="371475"/>
            </a:xfrm>
            <a:custGeom>
              <a:rect b="b" l="l" r="r" t="t"/>
              <a:pathLst>
                <a:path extrusionOk="0" h="14859" w="3048">
                  <a:moveTo>
                    <a:pt x="3048" y="14859"/>
                  </a:moveTo>
                  <a:cubicBezTo>
                    <a:pt x="2540" y="12383"/>
                    <a:pt x="508" y="2477"/>
                    <a:pt x="0" y="0"/>
                  </a:cubicBezTo>
                </a:path>
              </a:pathLst>
            </a:custGeom>
            <a:noFill/>
            <a:ln cap="flat" cmpd="sng" w="19050">
              <a:solidFill>
                <a:schemeClr val="dk1"/>
              </a:solidFill>
              <a:prstDash val="solid"/>
              <a:round/>
              <a:headEnd len="med" w="med" type="none"/>
              <a:tailEnd len="med" w="med" type="none"/>
            </a:ln>
          </p:spPr>
        </p:sp>
        <p:sp>
          <p:nvSpPr>
            <p:cNvPr id="1395" name="Google Shape;1395;p56"/>
            <p:cNvSpPr/>
            <p:nvPr/>
          </p:nvSpPr>
          <p:spPr>
            <a:xfrm>
              <a:off x="507075" y="3410250"/>
              <a:ext cx="133350" cy="576275"/>
            </a:xfrm>
            <a:custGeom>
              <a:rect b="b" l="l" r="r" t="t"/>
              <a:pathLst>
                <a:path extrusionOk="0" h="23051" w="5334">
                  <a:moveTo>
                    <a:pt x="0" y="23051"/>
                  </a:moveTo>
                  <a:cubicBezTo>
                    <a:pt x="381" y="21210"/>
                    <a:pt x="1556" y="15114"/>
                    <a:pt x="2286" y="12002"/>
                  </a:cubicBezTo>
                  <a:cubicBezTo>
                    <a:pt x="3016" y="8891"/>
                    <a:pt x="3873" y="6382"/>
                    <a:pt x="4381" y="4382"/>
                  </a:cubicBezTo>
                  <a:cubicBezTo>
                    <a:pt x="4889" y="2382"/>
                    <a:pt x="5175" y="730"/>
                    <a:pt x="5334" y="0"/>
                  </a:cubicBezTo>
                </a:path>
              </a:pathLst>
            </a:custGeom>
            <a:noFill/>
            <a:ln cap="flat" cmpd="sng" w="19050">
              <a:solidFill>
                <a:schemeClr val="dk1"/>
              </a:solidFill>
              <a:prstDash val="solid"/>
              <a:round/>
              <a:headEnd len="med" w="med" type="none"/>
              <a:tailEnd len="med" w="med" type="none"/>
            </a:ln>
          </p:spPr>
        </p:sp>
        <p:sp>
          <p:nvSpPr>
            <p:cNvPr id="1396" name="Google Shape;1396;p56"/>
            <p:cNvSpPr/>
            <p:nvPr/>
          </p:nvSpPr>
          <p:spPr>
            <a:xfrm>
              <a:off x="1832940" y="3647520"/>
              <a:ext cx="234665" cy="466596"/>
            </a:xfrm>
            <a:custGeom>
              <a:rect b="b" l="l" r="r" t="t"/>
              <a:pathLst>
                <a:path extrusionOk="0" h="21156" w="10640">
                  <a:moveTo>
                    <a:pt x="8542" y="0"/>
                  </a:moveTo>
                  <a:lnTo>
                    <a:pt x="1" y="20274"/>
                  </a:lnTo>
                  <a:lnTo>
                    <a:pt x="2098" y="21156"/>
                  </a:lnTo>
                  <a:lnTo>
                    <a:pt x="10639" y="882"/>
                  </a:lnTo>
                  <a:lnTo>
                    <a:pt x="85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56"/>
          <p:cNvGrpSpPr/>
          <p:nvPr/>
        </p:nvGrpSpPr>
        <p:grpSpPr>
          <a:xfrm flipH="1" rot="5097446">
            <a:off x="3007403" y="997503"/>
            <a:ext cx="550901" cy="479743"/>
            <a:chOff x="1434628" y="2199861"/>
            <a:chExt cx="363255" cy="316293"/>
          </a:xfrm>
        </p:grpSpPr>
        <p:sp>
          <p:nvSpPr>
            <p:cNvPr id="1398" name="Google Shape;1398;p56"/>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6"/>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6"/>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6"/>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05" name="Shape 1405"/>
        <p:cNvGrpSpPr/>
        <p:nvPr/>
      </p:nvGrpSpPr>
      <p:grpSpPr>
        <a:xfrm>
          <a:off x="0" y="0"/>
          <a:ext cx="0" cy="0"/>
          <a:chOff x="0" y="0"/>
          <a:chExt cx="0" cy="0"/>
        </a:xfrm>
      </p:grpSpPr>
      <p:sp>
        <p:nvSpPr>
          <p:cNvPr id="1406" name="Google Shape;1406;p57"/>
          <p:cNvSpPr txBox="1"/>
          <p:nvPr>
            <p:ph type="title"/>
          </p:nvPr>
        </p:nvSpPr>
        <p:spPr>
          <a:xfrm>
            <a:off x="1388100" y="539500"/>
            <a:ext cx="6367800" cy="40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407" name="Google Shape;1407;p57"/>
          <p:cNvSpPr/>
          <p:nvPr/>
        </p:nvSpPr>
        <p:spPr>
          <a:xfrm>
            <a:off x="4117500" y="4310763"/>
            <a:ext cx="268018" cy="342424"/>
          </a:xfrm>
          <a:custGeom>
            <a:rect b="b" l="l" r="r" t="t"/>
            <a:pathLst>
              <a:path extrusionOk="0" h="11289" w="8836">
                <a:moveTo>
                  <a:pt x="2440" y="0"/>
                </a:moveTo>
                <a:cubicBezTo>
                  <a:pt x="1419" y="0"/>
                  <a:pt x="531" y="966"/>
                  <a:pt x="259" y="1932"/>
                </a:cubicBezTo>
                <a:cubicBezTo>
                  <a:pt x="1" y="2894"/>
                  <a:pt x="38" y="3892"/>
                  <a:pt x="296" y="4890"/>
                </a:cubicBezTo>
                <a:cubicBezTo>
                  <a:pt x="333" y="5149"/>
                  <a:pt x="407" y="5371"/>
                  <a:pt x="444" y="5629"/>
                </a:cubicBezTo>
                <a:cubicBezTo>
                  <a:pt x="962" y="7478"/>
                  <a:pt x="1664" y="9252"/>
                  <a:pt x="2589" y="10953"/>
                </a:cubicBezTo>
                <a:cubicBezTo>
                  <a:pt x="2711" y="11177"/>
                  <a:pt x="2933" y="11289"/>
                  <a:pt x="3152" y="11289"/>
                </a:cubicBezTo>
                <a:cubicBezTo>
                  <a:pt x="3331" y="11289"/>
                  <a:pt x="3507" y="11214"/>
                  <a:pt x="3624" y="11064"/>
                </a:cubicBezTo>
                <a:cubicBezTo>
                  <a:pt x="4289" y="10214"/>
                  <a:pt x="4807" y="9252"/>
                  <a:pt x="5398" y="8365"/>
                </a:cubicBezTo>
                <a:cubicBezTo>
                  <a:pt x="6433" y="6886"/>
                  <a:pt x="7358" y="5334"/>
                  <a:pt x="8171" y="3781"/>
                </a:cubicBezTo>
                <a:cubicBezTo>
                  <a:pt x="8356" y="3448"/>
                  <a:pt x="8467" y="3115"/>
                  <a:pt x="8541" y="2783"/>
                </a:cubicBezTo>
                <a:cubicBezTo>
                  <a:pt x="8835" y="1285"/>
                  <a:pt x="8026" y="445"/>
                  <a:pt x="7094" y="445"/>
                </a:cubicBezTo>
                <a:cubicBezTo>
                  <a:pt x="6738" y="445"/>
                  <a:pt x="6364" y="568"/>
                  <a:pt x="6027" y="823"/>
                </a:cubicBezTo>
                <a:cubicBezTo>
                  <a:pt x="5109" y="1558"/>
                  <a:pt x="4483" y="2802"/>
                  <a:pt x="4040" y="3870"/>
                </a:cubicBezTo>
                <a:lnTo>
                  <a:pt x="4040" y="3870"/>
                </a:lnTo>
                <a:cubicBezTo>
                  <a:pt x="4435" y="2896"/>
                  <a:pt x="4281" y="671"/>
                  <a:pt x="3143" y="158"/>
                </a:cubicBezTo>
                <a:cubicBezTo>
                  <a:pt x="2906" y="49"/>
                  <a:pt x="2669"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7"/>
          <p:cNvSpPr/>
          <p:nvPr/>
        </p:nvSpPr>
        <p:spPr>
          <a:xfrm>
            <a:off x="4578079" y="4124217"/>
            <a:ext cx="298714" cy="342454"/>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4620463" y="2742450"/>
            <a:ext cx="213935" cy="246603"/>
          </a:xfrm>
          <a:custGeom>
            <a:rect b="b" l="l" r="r" t="t"/>
            <a:pathLst>
              <a:path extrusionOk="0" h="8130" w="7053">
                <a:moveTo>
                  <a:pt x="1951" y="0"/>
                </a:moveTo>
                <a:cubicBezTo>
                  <a:pt x="1137" y="0"/>
                  <a:pt x="434" y="719"/>
                  <a:pt x="223" y="1412"/>
                </a:cubicBezTo>
                <a:cubicBezTo>
                  <a:pt x="1" y="2078"/>
                  <a:pt x="1" y="2817"/>
                  <a:pt x="223" y="3520"/>
                </a:cubicBezTo>
                <a:cubicBezTo>
                  <a:pt x="260" y="3705"/>
                  <a:pt x="297" y="3889"/>
                  <a:pt x="334" y="4074"/>
                </a:cubicBezTo>
                <a:cubicBezTo>
                  <a:pt x="777" y="5405"/>
                  <a:pt x="1332" y="6699"/>
                  <a:pt x="2071" y="7882"/>
                </a:cubicBezTo>
                <a:cubicBezTo>
                  <a:pt x="2173" y="8045"/>
                  <a:pt x="2353" y="8129"/>
                  <a:pt x="2531" y="8129"/>
                </a:cubicBezTo>
                <a:cubicBezTo>
                  <a:pt x="2677" y="8129"/>
                  <a:pt x="2822" y="8073"/>
                  <a:pt x="2922" y="7956"/>
                </a:cubicBezTo>
                <a:cubicBezTo>
                  <a:pt x="3476" y="7328"/>
                  <a:pt x="3883" y="6662"/>
                  <a:pt x="4363" y="5997"/>
                </a:cubicBezTo>
                <a:cubicBezTo>
                  <a:pt x="5177" y="4962"/>
                  <a:pt x="5916" y="3852"/>
                  <a:pt x="6545" y="2706"/>
                </a:cubicBezTo>
                <a:cubicBezTo>
                  <a:pt x="6693" y="2485"/>
                  <a:pt x="6767" y="2263"/>
                  <a:pt x="6841" y="2004"/>
                </a:cubicBezTo>
                <a:cubicBezTo>
                  <a:pt x="7052" y="945"/>
                  <a:pt x="6430" y="341"/>
                  <a:pt x="5707" y="341"/>
                </a:cubicBezTo>
                <a:cubicBezTo>
                  <a:pt x="5420" y="341"/>
                  <a:pt x="5117" y="436"/>
                  <a:pt x="4844" y="636"/>
                </a:cubicBezTo>
                <a:cubicBezTo>
                  <a:pt x="4142" y="1163"/>
                  <a:pt x="3606" y="1890"/>
                  <a:pt x="3269" y="2690"/>
                </a:cubicBezTo>
                <a:lnTo>
                  <a:pt x="3269" y="2690"/>
                </a:lnTo>
                <a:cubicBezTo>
                  <a:pt x="3531" y="1936"/>
                  <a:pt x="3352" y="467"/>
                  <a:pt x="2515" y="118"/>
                </a:cubicBezTo>
                <a:cubicBezTo>
                  <a:pt x="2324" y="37"/>
                  <a:pt x="2135"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0" name="Google Shape;1410;p57"/>
          <p:cNvGrpSpPr/>
          <p:nvPr/>
        </p:nvGrpSpPr>
        <p:grpSpPr>
          <a:xfrm flipH="1" rot="360973">
            <a:off x="1176664" y="656863"/>
            <a:ext cx="770456" cy="670914"/>
            <a:chOff x="1434628" y="2199861"/>
            <a:chExt cx="363255" cy="316293"/>
          </a:xfrm>
        </p:grpSpPr>
        <p:sp>
          <p:nvSpPr>
            <p:cNvPr id="1411" name="Google Shape;1411;p57"/>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7"/>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7"/>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7"/>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57"/>
          <p:cNvGrpSpPr/>
          <p:nvPr/>
        </p:nvGrpSpPr>
        <p:grpSpPr>
          <a:xfrm flipH="1">
            <a:off x="6574036" y="3321401"/>
            <a:ext cx="1070972" cy="802814"/>
            <a:chOff x="13519600" y="1618956"/>
            <a:chExt cx="1138000" cy="852969"/>
          </a:xfrm>
        </p:grpSpPr>
        <p:sp>
          <p:nvSpPr>
            <p:cNvPr id="1416" name="Google Shape;1416;p57"/>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7"/>
            <p:cNvSpPr/>
            <p:nvPr/>
          </p:nvSpPr>
          <p:spPr>
            <a:xfrm flipH="1" rot="-8495660">
              <a:off x="13804537" y="1620868"/>
              <a:ext cx="178143" cy="49380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7"/>
            <p:cNvSpPr/>
            <p:nvPr/>
          </p:nvSpPr>
          <p:spPr>
            <a:xfrm>
              <a:off x="13720600" y="2120525"/>
              <a:ext cx="796700" cy="162625"/>
            </a:xfrm>
            <a:custGeom>
              <a:rect b="b" l="l" r="r" t="t"/>
              <a:pathLst>
                <a:path extrusionOk="0" h="6505" w="31868">
                  <a:moveTo>
                    <a:pt x="8319" y="532"/>
                  </a:moveTo>
                  <a:cubicBezTo>
                    <a:pt x="8490" y="532"/>
                    <a:pt x="8703" y="617"/>
                    <a:pt x="8831" y="703"/>
                  </a:cubicBezTo>
                  <a:cubicBezTo>
                    <a:pt x="9300" y="1129"/>
                    <a:pt x="9471" y="1726"/>
                    <a:pt x="9343" y="2281"/>
                  </a:cubicBezTo>
                  <a:cubicBezTo>
                    <a:pt x="9172" y="3134"/>
                    <a:pt x="8703" y="3945"/>
                    <a:pt x="8020" y="4457"/>
                  </a:cubicBezTo>
                  <a:cubicBezTo>
                    <a:pt x="7892" y="4329"/>
                    <a:pt x="7722" y="4158"/>
                    <a:pt x="7594" y="4030"/>
                  </a:cubicBezTo>
                  <a:cubicBezTo>
                    <a:pt x="6997" y="3348"/>
                    <a:pt x="6783" y="2452"/>
                    <a:pt x="6911" y="1598"/>
                  </a:cubicBezTo>
                  <a:cubicBezTo>
                    <a:pt x="7082" y="1129"/>
                    <a:pt x="7423" y="788"/>
                    <a:pt x="7892" y="617"/>
                  </a:cubicBezTo>
                  <a:cubicBezTo>
                    <a:pt x="8020" y="575"/>
                    <a:pt x="8148" y="532"/>
                    <a:pt x="8319" y="532"/>
                  </a:cubicBezTo>
                  <a:close/>
                  <a:moveTo>
                    <a:pt x="23378" y="276"/>
                  </a:moveTo>
                  <a:cubicBezTo>
                    <a:pt x="23549" y="276"/>
                    <a:pt x="23762" y="319"/>
                    <a:pt x="23933" y="404"/>
                  </a:cubicBezTo>
                  <a:cubicBezTo>
                    <a:pt x="24189" y="575"/>
                    <a:pt x="24359" y="873"/>
                    <a:pt x="24402" y="1172"/>
                  </a:cubicBezTo>
                  <a:cubicBezTo>
                    <a:pt x="24445" y="2025"/>
                    <a:pt x="24146" y="2836"/>
                    <a:pt x="23592" y="3433"/>
                  </a:cubicBezTo>
                  <a:cubicBezTo>
                    <a:pt x="23250" y="3859"/>
                    <a:pt x="22909" y="4243"/>
                    <a:pt x="22482" y="4585"/>
                  </a:cubicBezTo>
                  <a:cubicBezTo>
                    <a:pt x="22397" y="4457"/>
                    <a:pt x="22312" y="4371"/>
                    <a:pt x="22226" y="4243"/>
                  </a:cubicBezTo>
                  <a:cubicBezTo>
                    <a:pt x="21714" y="3518"/>
                    <a:pt x="21501" y="2622"/>
                    <a:pt x="21714" y="1769"/>
                  </a:cubicBezTo>
                  <a:cubicBezTo>
                    <a:pt x="21842" y="1129"/>
                    <a:pt x="22312" y="617"/>
                    <a:pt x="22866" y="361"/>
                  </a:cubicBezTo>
                  <a:cubicBezTo>
                    <a:pt x="23037" y="276"/>
                    <a:pt x="23208" y="276"/>
                    <a:pt x="23378" y="276"/>
                  </a:cubicBezTo>
                  <a:close/>
                  <a:moveTo>
                    <a:pt x="16169" y="1001"/>
                  </a:moveTo>
                  <a:cubicBezTo>
                    <a:pt x="16425" y="1001"/>
                    <a:pt x="16638" y="1087"/>
                    <a:pt x="16808" y="1257"/>
                  </a:cubicBezTo>
                  <a:cubicBezTo>
                    <a:pt x="17150" y="1513"/>
                    <a:pt x="17406" y="1897"/>
                    <a:pt x="17448" y="2324"/>
                  </a:cubicBezTo>
                  <a:cubicBezTo>
                    <a:pt x="17448" y="3092"/>
                    <a:pt x="17107" y="3817"/>
                    <a:pt x="16553" y="4371"/>
                  </a:cubicBezTo>
                  <a:cubicBezTo>
                    <a:pt x="16297" y="4585"/>
                    <a:pt x="16083" y="4798"/>
                    <a:pt x="15827" y="5011"/>
                  </a:cubicBezTo>
                  <a:cubicBezTo>
                    <a:pt x="15699" y="4883"/>
                    <a:pt x="15571" y="4755"/>
                    <a:pt x="15486" y="4627"/>
                  </a:cubicBezTo>
                  <a:cubicBezTo>
                    <a:pt x="14931" y="3945"/>
                    <a:pt x="14718" y="3049"/>
                    <a:pt x="14889" y="2238"/>
                  </a:cubicBezTo>
                  <a:cubicBezTo>
                    <a:pt x="15017" y="1641"/>
                    <a:pt x="15401" y="1172"/>
                    <a:pt x="15955" y="1001"/>
                  </a:cubicBezTo>
                  <a:close/>
                  <a:moveTo>
                    <a:pt x="23328" y="0"/>
                  </a:moveTo>
                  <a:cubicBezTo>
                    <a:pt x="23145" y="0"/>
                    <a:pt x="22959" y="34"/>
                    <a:pt x="22781" y="105"/>
                  </a:cubicBezTo>
                  <a:cubicBezTo>
                    <a:pt x="22098" y="404"/>
                    <a:pt x="21629" y="1001"/>
                    <a:pt x="21416" y="1726"/>
                  </a:cubicBezTo>
                  <a:cubicBezTo>
                    <a:pt x="21245" y="2665"/>
                    <a:pt x="21459" y="3603"/>
                    <a:pt x="22013" y="4371"/>
                  </a:cubicBezTo>
                  <a:cubicBezTo>
                    <a:pt x="22098" y="4499"/>
                    <a:pt x="22226" y="4627"/>
                    <a:pt x="22312" y="4713"/>
                  </a:cubicBezTo>
                  <a:cubicBezTo>
                    <a:pt x="21245" y="5656"/>
                    <a:pt x="19942" y="6166"/>
                    <a:pt x="18554" y="6166"/>
                  </a:cubicBezTo>
                  <a:cubicBezTo>
                    <a:pt x="18499" y="6166"/>
                    <a:pt x="18443" y="6165"/>
                    <a:pt x="18387" y="6163"/>
                  </a:cubicBezTo>
                  <a:cubicBezTo>
                    <a:pt x="17534" y="6120"/>
                    <a:pt x="16680" y="5779"/>
                    <a:pt x="16041" y="5182"/>
                  </a:cubicBezTo>
                  <a:cubicBezTo>
                    <a:pt x="16297" y="4969"/>
                    <a:pt x="16553" y="4755"/>
                    <a:pt x="16766" y="4542"/>
                  </a:cubicBezTo>
                  <a:cubicBezTo>
                    <a:pt x="17363" y="3945"/>
                    <a:pt x="17704" y="3092"/>
                    <a:pt x="17704" y="2238"/>
                  </a:cubicBezTo>
                  <a:cubicBezTo>
                    <a:pt x="17662" y="1769"/>
                    <a:pt x="17363" y="1300"/>
                    <a:pt x="16979" y="1001"/>
                  </a:cubicBezTo>
                  <a:cubicBezTo>
                    <a:pt x="16755" y="809"/>
                    <a:pt x="16483" y="713"/>
                    <a:pt x="16199" y="713"/>
                  </a:cubicBezTo>
                  <a:cubicBezTo>
                    <a:pt x="16105" y="713"/>
                    <a:pt x="16009" y="724"/>
                    <a:pt x="15913" y="745"/>
                  </a:cubicBezTo>
                  <a:cubicBezTo>
                    <a:pt x="15273" y="916"/>
                    <a:pt x="14761" y="1470"/>
                    <a:pt x="14675" y="2153"/>
                  </a:cubicBezTo>
                  <a:cubicBezTo>
                    <a:pt x="14462" y="3092"/>
                    <a:pt x="14675" y="4030"/>
                    <a:pt x="15273" y="4755"/>
                  </a:cubicBezTo>
                  <a:cubicBezTo>
                    <a:pt x="15401" y="4883"/>
                    <a:pt x="15486" y="5011"/>
                    <a:pt x="15614" y="5139"/>
                  </a:cubicBezTo>
                  <a:cubicBezTo>
                    <a:pt x="14607" y="5784"/>
                    <a:pt x="13410" y="6124"/>
                    <a:pt x="12202" y="6124"/>
                  </a:cubicBezTo>
                  <a:cubicBezTo>
                    <a:pt x="12130" y="6124"/>
                    <a:pt x="12059" y="6123"/>
                    <a:pt x="11988" y="6120"/>
                  </a:cubicBezTo>
                  <a:cubicBezTo>
                    <a:pt x="10623" y="6078"/>
                    <a:pt x="9258" y="5566"/>
                    <a:pt x="8234" y="4627"/>
                  </a:cubicBezTo>
                  <a:cubicBezTo>
                    <a:pt x="8959" y="4030"/>
                    <a:pt x="9428" y="3220"/>
                    <a:pt x="9599" y="2281"/>
                  </a:cubicBezTo>
                  <a:cubicBezTo>
                    <a:pt x="9727" y="1598"/>
                    <a:pt x="9513" y="916"/>
                    <a:pt x="9002" y="489"/>
                  </a:cubicBezTo>
                  <a:cubicBezTo>
                    <a:pt x="8783" y="325"/>
                    <a:pt x="8511" y="249"/>
                    <a:pt x="8244" y="249"/>
                  </a:cubicBezTo>
                  <a:cubicBezTo>
                    <a:pt x="8094" y="249"/>
                    <a:pt x="7945" y="273"/>
                    <a:pt x="7807" y="319"/>
                  </a:cubicBezTo>
                  <a:cubicBezTo>
                    <a:pt x="7252" y="532"/>
                    <a:pt x="6869" y="959"/>
                    <a:pt x="6698" y="1513"/>
                  </a:cubicBezTo>
                  <a:cubicBezTo>
                    <a:pt x="6357" y="2580"/>
                    <a:pt x="6997" y="3646"/>
                    <a:pt x="7423" y="4158"/>
                  </a:cubicBezTo>
                  <a:cubicBezTo>
                    <a:pt x="7508" y="4329"/>
                    <a:pt x="7679" y="4457"/>
                    <a:pt x="7807" y="4627"/>
                  </a:cubicBezTo>
                  <a:cubicBezTo>
                    <a:pt x="7124" y="5097"/>
                    <a:pt x="6314" y="5438"/>
                    <a:pt x="5503" y="5566"/>
                  </a:cubicBezTo>
                  <a:cubicBezTo>
                    <a:pt x="5204" y="5608"/>
                    <a:pt x="4903" y="5627"/>
                    <a:pt x="4602" y="5627"/>
                  </a:cubicBezTo>
                  <a:cubicBezTo>
                    <a:pt x="3060" y="5627"/>
                    <a:pt x="1513" y="5127"/>
                    <a:pt x="85" y="4627"/>
                  </a:cubicBezTo>
                  <a:lnTo>
                    <a:pt x="0" y="4883"/>
                  </a:lnTo>
                  <a:cubicBezTo>
                    <a:pt x="1450" y="5414"/>
                    <a:pt x="2988" y="5886"/>
                    <a:pt x="4566" y="5886"/>
                  </a:cubicBezTo>
                  <a:cubicBezTo>
                    <a:pt x="4891" y="5886"/>
                    <a:pt x="5218" y="5866"/>
                    <a:pt x="5546" y="5822"/>
                  </a:cubicBezTo>
                  <a:cubicBezTo>
                    <a:pt x="6442" y="5694"/>
                    <a:pt x="7295" y="5353"/>
                    <a:pt x="8020" y="4798"/>
                  </a:cubicBezTo>
                  <a:cubicBezTo>
                    <a:pt x="9087" y="5779"/>
                    <a:pt x="10537" y="6376"/>
                    <a:pt x="11988" y="6419"/>
                  </a:cubicBezTo>
                  <a:cubicBezTo>
                    <a:pt x="12064" y="6421"/>
                    <a:pt x="12139" y="6423"/>
                    <a:pt x="12215" y="6423"/>
                  </a:cubicBezTo>
                  <a:cubicBezTo>
                    <a:pt x="13499" y="6423"/>
                    <a:pt x="14739" y="6080"/>
                    <a:pt x="15827" y="5395"/>
                  </a:cubicBezTo>
                  <a:cubicBezTo>
                    <a:pt x="16510" y="6035"/>
                    <a:pt x="17406" y="6419"/>
                    <a:pt x="18387" y="6462"/>
                  </a:cubicBezTo>
                  <a:cubicBezTo>
                    <a:pt x="18441" y="6463"/>
                    <a:pt x="18494" y="6464"/>
                    <a:pt x="18548" y="6464"/>
                  </a:cubicBezTo>
                  <a:cubicBezTo>
                    <a:pt x="19984" y="6464"/>
                    <a:pt x="21372" y="5915"/>
                    <a:pt x="22482" y="4969"/>
                  </a:cubicBezTo>
                  <a:cubicBezTo>
                    <a:pt x="23250" y="5779"/>
                    <a:pt x="24274" y="6291"/>
                    <a:pt x="25426" y="6462"/>
                  </a:cubicBezTo>
                  <a:cubicBezTo>
                    <a:pt x="25682" y="6462"/>
                    <a:pt x="25938" y="6504"/>
                    <a:pt x="26237" y="6504"/>
                  </a:cubicBezTo>
                  <a:cubicBezTo>
                    <a:pt x="28242" y="6504"/>
                    <a:pt x="30204" y="5566"/>
                    <a:pt x="31868" y="4670"/>
                  </a:cubicBezTo>
                  <a:lnTo>
                    <a:pt x="31740" y="4457"/>
                  </a:lnTo>
                  <a:cubicBezTo>
                    <a:pt x="30061" y="5334"/>
                    <a:pt x="28144" y="6246"/>
                    <a:pt x="26140" y="6246"/>
                  </a:cubicBezTo>
                  <a:cubicBezTo>
                    <a:pt x="25903" y="6246"/>
                    <a:pt x="25665" y="6233"/>
                    <a:pt x="25426" y="6206"/>
                  </a:cubicBezTo>
                  <a:cubicBezTo>
                    <a:pt x="24402" y="6035"/>
                    <a:pt x="23421" y="5566"/>
                    <a:pt x="22696" y="4798"/>
                  </a:cubicBezTo>
                  <a:cubicBezTo>
                    <a:pt x="23080" y="4414"/>
                    <a:pt x="23464" y="4030"/>
                    <a:pt x="23805" y="3646"/>
                  </a:cubicBezTo>
                  <a:cubicBezTo>
                    <a:pt x="24402" y="2964"/>
                    <a:pt x="24701" y="2068"/>
                    <a:pt x="24658" y="1172"/>
                  </a:cubicBezTo>
                  <a:cubicBezTo>
                    <a:pt x="24615" y="788"/>
                    <a:pt x="24402" y="404"/>
                    <a:pt x="24061" y="191"/>
                  </a:cubicBezTo>
                  <a:cubicBezTo>
                    <a:pt x="23837" y="66"/>
                    <a:pt x="23584" y="0"/>
                    <a:pt x="23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57"/>
          <p:cNvGrpSpPr/>
          <p:nvPr/>
        </p:nvGrpSpPr>
        <p:grpSpPr>
          <a:xfrm>
            <a:off x="1210145" y="2862461"/>
            <a:ext cx="1152921" cy="865709"/>
            <a:chOff x="11717200" y="1003300"/>
            <a:chExt cx="987428" cy="741379"/>
          </a:xfrm>
        </p:grpSpPr>
        <p:sp>
          <p:nvSpPr>
            <p:cNvPr id="1420" name="Google Shape;1420;p57"/>
            <p:cNvSpPr/>
            <p:nvPr/>
          </p:nvSpPr>
          <p:spPr>
            <a:xfrm>
              <a:off x="11717200" y="1003300"/>
              <a:ext cx="868150" cy="482100"/>
            </a:xfrm>
            <a:custGeom>
              <a:rect b="b" l="l" r="r" t="t"/>
              <a:pathLst>
                <a:path extrusionOk="0" h="19284" w="34726">
                  <a:moveTo>
                    <a:pt x="17363" y="0"/>
                  </a:moveTo>
                  <a:cubicBezTo>
                    <a:pt x="7764" y="0"/>
                    <a:pt x="0" y="4309"/>
                    <a:pt x="0" y="9642"/>
                  </a:cubicBezTo>
                  <a:cubicBezTo>
                    <a:pt x="0" y="14974"/>
                    <a:pt x="7764" y="19283"/>
                    <a:pt x="17363" y="19283"/>
                  </a:cubicBezTo>
                  <a:cubicBezTo>
                    <a:pt x="26962" y="19283"/>
                    <a:pt x="34726" y="14974"/>
                    <a:pt x="34726" y="9642"/>
                  </a:cubicBezTo>
                  <a:cubicBezTo>
                    <a:pt x="34726" y="4309"/>
                    <a:pt x="26962" y="0"/>
                    <a:pt x="1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7"/>
            <p:cNvSpPr/>
            <p:nvPr/>
          </p:nvSpPr>
          <p:spPr>
            <a:xfrm rot="-2992783">
              <a:off x="12351520" y="1317929"/>
              <a:ext cx="240002" cy="407429"/>
            </a:xfrm>
            <a:custGeom>
              <a:rect b="b" l="l" r="r" t="t"/>
              <a:pathLst>
                <a:path extrusionOk="0" h="16297" w="9600">
                  <a:moveTo>
                    <a:pt x="2091" y="0"/>
                  </a:moveTo>
                  <a:lnTo>
                    <a:pt x="2091" y="0"/>
                  </a:lnTo>
                  <a:cubicBezTo>
                    <a:pt x="1" y="5333"/>
                    <a:pt x="427" y="11348"/>
                    <a:pt x="3243" y="16297"/>
                  </a:cubicBezTo>
                  <a:cubicBezTo>
                    <a:pt x="2518" y="10410"/>
                    <a:pt x="4907" y="4522"/>
                    <a:pt x="9599" y="854"/>
                  </a:cubicBezTo>
                  <a:lnTo>
                    <a:pt x="20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7"/>
            <p:cNvSpPr/>
            <p:nvPr/>
          </p:nvSpPr>
          <p:spPr>
            <a:xfrm>
              <a:off x="11830250" y="1176775"/>
              <a:ext cx="543950" cy="145650"/>
            </a:xfrm>
            <a:custGeom>
              <a:rect b="b" l="l" r="r" t="t"/>
              <a:pathLst>
                <a:path extrusionOk="0" h="5826" w="21758">
                  <a:moveTo>
                    <a:pt x="7230" y="271"/>
                  </a:moveTo>
                  <a:lnTo>
                    <a:pt x="7230" y="271"/>
                  </a:lnTo>
                  <a:cubicBezTo>
                    <a:pt x="7436" y="276"/>
                    <a:pt x="7643" y="360"/>
                    <a:pt x="7850" y="484"/>
                  </a:cubicBezTo>
                  <a:cubicBezTo>
                    <a:pt x="8276" y="740"/>
                    <a:pt x="8447" y="1252"/>
                    <a:pt x="8234" y="1722"/>
                  </a:cubicBezTo>
                  <a:cubicBezTo>
                    <a:pt x="8063" y="2191"/>
                    <a:pt x="7764" y="2617"/>
                    <a:pt x="7381" y="2959"/>
                  </a:cubicBezTo>
                  <a:cubicBezTo>
                    <a:pt x="7039" y="3215"/>
                    <a:pt x="6655" y="3471"/>
                    <a:pt x="6271" y="3599"/>
                  </a:cubicBezTo>
                  <a:cubicBezTo>
                    <a:pt x="5887" y="3044"/>
                    <a:pt x="5759" y="2361"/>
                    <a:pt x="5887" y="1679"/>
                  </a:cubicBezTo>
                  <a:cubicBezTo>
                    <a:pt x="5973" y="1252"/>
                    <a:pt x="6186" y="868"/>
                    <a:pt x="6527" y="570"/>
                  </a:cubicBezTo>
                  <a:cubicBezTo>
                    <a:pt x="6735" y="403"/>
                    <a:pt x="6943" y="278"/>
                    <a:pt x="7230" y="271"/>
                  </a:cubicBezTo>
                  <a:close/>
                  <a:moveTo>
                    <a:pt x="15785" y="399"/>
                  </a:moveTo>
                  <a:cubicBezTo>
                    <a:pt x="16510" y="399"/>
                    <a:pt x="17150" y="911"/>
                    <a:pt x="17278" y="1636"/>
                  </a:cubicBezTo>
                  <a:cubicBezTo>
                    <a:pt x="17320" y="2276"/>
                    <a:pt x="16979" y="2831"/>
                    <a:pt x="16211" y="3471"/>
                  </a:cubicBezTo>
                  <a:cubicBezTo>
                    <a:pt x="15742" y="3812"/>
                    <a:pt x="15315" y="4111"/>
                    <a:pt x="14803" y="4367"/>
                  </a:cubicBezTo>
                  <a:cubicBezTo>
                    <a:pt x="14462" y="4025"/>
                    <a:pt x="14164" y="3599"/>
                    <a:pt x="14036" y="3129"/>
                  </a:cubicBezTo>
                  <a:cubicBezTo>
                    <a:pt x="13865" y="2447"/>
                    <a:pt x="13993" y="1722"/>
                    <a:pt x="14377" y="1124"/>
                  </a:cubicBezTo>
                  <a:cubicBezTo>
                    <a:pt x="14718" y="655"/>
                    <a:pt x="15230" y="399"/>
                    <a:pt x="15785" y="399"/>
                  </a:cubicBezTo>
                  <a:close/>
                  <a:moveTo>
                    <a:pt x="7232" y="1"/>
                  </a:moveTo>
                  <a:cubicBezTo>
                    <a:pt x="6910" y="1"/>
                    <a:pt x="6594" y="119"/>
                    <a:pt x="6357" y="356"/>
                  </a:cubicBezTo>
                  <a:cubicBezTo>
                    <a:pt x="5973" y="698"/>
                    <a:pt x="5717" y="1124"/>
                    <a:pt x="5589" y="1636"/>
                  </a:cubicBezTo>
                  <a:cubicBezTo>
                    <a:pt x="5461" y="2361"/>
                    <a:pt x="5631" y="3087"/>
                    <a:pt x="6015" y="3684"/>
                  </a:cubicBezTo>
                  <a:cubicBezTo>
                    <a:pt x="5418" y="3897"/>
                    <a:pt x="4821" y="4025"/>
                    <a:pt x="4224" y="4111"/>
                  </a:cubicBezTo>
                  <a:cubicBezTo>
                    <a:pt x="3873" y="4187"/>
                    <a:pt x="3523" y="4225"/>
                    <a:pt x="3176" y="4225"/>
                  </a:cubicBezTo>
                  <a:cubicBezTo>
                    <a:pt x="2552" y="4225"/>
                    <a:pt x="1941" y="4101"/>
                    <a:pt x="1365" y="3855"/>
                  </a:cubicBezTo>
                  <a:cubicBezTo>
                    <a:pt x="896" y="3599"/>
                    <a:pt x="512" y="3129"/>
                    <a:pt x="384" y="2617"/>
                  </a:cubicBezTo>
                  <a:cubicBezTo>
                    <a:pt x="256" y="2234"/>
                    <a:pt x="299" y="1850"/>
                    <a:pt x="512" y="1551"/>
                  </a:cubicBezTo>
                  <a:lnTo>
                    <a:pt x="299" y="1380"/>
                  </a:lnTo>
                  <a:cubicBezTo>
                    <a:pt x="43" y="1764"/>
                    <a:pt x="0" y="2234"/>
                    <a:pt x="128" y="2660"/>
                  </a:cubicBezTo>
                  <a:cubicBezTo>
                    <a:pt x="256" y="3300"/>
                    <a:pt x="683" y="3812"/>
                    <a:pt x="1237" y="4111"/>
                  </a:cubicBezTo>
                  <a:cubicBezTo>
                    <a:pt x="1849" y="4389"/>
                    <a:pt x="2515" y="4522"/>
                    <a:pt x="3188" y="4522"/>
                  </a:cubicBezTo>
                  <a:cubicBezTo>
                    <a:pt x="3548" y="4522"/>
                    <a:pt x="3909" y="4484"/>
                    <a:pt x="4266" y="4409"/>
                  </a:cubicBezTo>
                  <a:cubicBezTo>
                    <a:pt x="4906" y="4324"/>
                    <a:pt x="5546" y="4153"/>
                    <a:pt x="6143" y="3940"/>
                  </a:cubicBezTo>
                  <a:cubicBezTo>
                    <a:pt x="6399" y="4281"/>
                    <a:pt x="6655" y="4580"/>
                    <a:pt x="6997" y="4836"/>
                  </a:cubicBezTo>
                  <a:cubicBezTo>
                    <a:pt x="7963" y="5440"/>
                    <a:pt x="9082" y="5778"/>
                    <a:pt x="10209" y="5778"/>
                  </a:cubicBezTo>
                  <a:cubicBezTo>
                    <a:pt x="10276" y="5778"/>
                    <a:pt x="10343" y="5777"/>
                    <a:pt x="10409" y="5774"/>
                  </a:cubicBezTo>
                  <a:cubicBezTo>
                    <a:pt x="11945" y="5732"/>
                    <a:pt x="13438" y="5390"/>
                    <a:pt x="14803" y="4708"/>
                  </a:cubicBezTo>
                  <a:cubicBezTo>
                    <a:pt x="15187" y="5049"/>
                    <a:pt x="15657" y="5305"/>
                    <a:pt x="16169" y="5476"/>
                  </a:cubicBezTo>
                  <a:cubicBezTo>
                    <a:pt x="16839" y="5699"/>
                    <a:pt x="17542" y="5825"/>
                    <a:pt x="18249" y="5825"/>
                  </a:cubicBezTo>
                  <a:cubicBezTo>
                    <a:pt x="18352" y="5825"/>
                    <a:pt x="18455" y="5822"/>
                    <a:pt x="18558" y="5817"/>
                  </a:cubicBezTo>
                  <a:lnTo>
                    <a:pt x="19496" y="5817"/>
                  </a:lnTo>
                  <a:cubicBezTo>
                    <a:pt x="20264" y="5817"/>
                    <a:pt x="21032" y="5646"/>
                    <a:pt x="21757" y="5305"/>
                  </a:cubicBezTo>
                  <a:lnTo>
                    <a:pt x="21629" y="5049"/>
                  </a:lnTo>
                  <a:cubicBezTo>
                    <a:pt x="20947" y="5390"/>
                    <a:pt x="20221" y="5518"/>
                    <a:pt x="19453" y="5518"/>
                  </a:cubicBezTo>
                  <a:cubicBezTo>
                    <a:pt x="19175" y="5552"/>
                    <a:pt x="18893" y="5568"/>
                    <a:pt x="18611" y="5568"/>
                  </a:cubicBezTo>
                  <a:cubicBezTo>
                    <a:pt x="17813" y="5568"/>
                    <a:pt x="17010" y="5440"/>
                    <a:pt x="16254" y="5220"/>
                  </a:cubicBezTo>
                  <a:cubicBezTo>
                    <a:pt x="15827" y="5092"/>
                    <a:pt x="15401" y="4836"/>
                    <a:pt x="15059" y="4537"/>
                  </a:cubicBezTo>
                  <a:cubicBezTo>
                    <a:pt x="15529" y="4281"/>
                    <a:pt x="15955" y="3983"/>
                    <a:pt x="16382" y="3684"/>
                  </a:cubicBezTo>
                  <a:cubicBezTo>
                    <a:pt x="16937" y="3215"/>
                    <a:pt x="17662" y="2532"/>
                    <a:pt x="17534" y="1594"/>
                  </a:cubicBezTo>
                  <a:cubicBezTo>
                    <a:pt x="17406" y="740"/>
                    <a:pt x="16638" y="143"/>
                    <a:pt x="15785" y="143"/>
                  </a:cubicBezTo>
                  <a:cubicBezTo>
                    <a:pt x="15145" y="143"/>
                    <a:pt x="14548" y="442"/>
                    <a:pt x="14206" y="954"/>
                  </a:cubicBezTo>
                  <a:cubicBezTo>
                    <a:pt x="13737" y="1594"/>
                    <a:pt x="13566" y="2404"/>
                    <a:pt x="13780" y="3172"/>
                  </a:cubicBezTo>
                  <a:cubicBezTo>
                    <a:pt x="13950" y="3684"/>
                    <a:pt x="14206" y="4111"/>
                    <a:pt x="14590" y="4495"/>
                  </a:cubicBezTo>
                  <a:cubicBezTo>
                    <a:pt x="13268" y="5134"/>
                    <a:pt x="11860" y="5476"/>
                    <a:pt x="10409" y="5476"/>
                  </a:cubicBezTo>
                  <a:lnTo>
                    <a:pt x="10367" y="5476"/>
                  </a:lnTo>
                  <a:cubicBezTo>
                    <a:pt x="10295" y="5478"/>
                    <a:pt x="10223" y="5480"/>
                    <a:pt x="10151" y="5480"/>
                  </a:cubicBezTo>
                  <a:cubicBezTo>
                    <a:pt x="9077" y="5480"/>
                    <a:pt x="8047" y="5180"/>
                    <a:pt x="7167" y="4580"/>
                  </a:cubicBezTo>
                  <a:cubicBezTo>
                    <a:pt x="6869" y="4367"/>
                    <a:pt x="6613" y="4111"/>
                    <a:pt x="6399" y="3855"/>
                  </a:cubicBezTo>
                  <a:cubicBezTo>
                    <a:pt x="6826" y="3684"/>
                    <a:pt x="7210" y="3428"/>
                    <a:pt x="7551" y="3172"/>
                  </a:cubicBezTo>
                  <a:cubicBezTo>
                    <a:pt x="7978" y="2788"/>
                    <a:pt x="8319" y="2319"/>
                    <a:pt x="8490" y="1807"/>
                  </a:cubicBezTo>
                  <a:cubicBezTo>
                    <a:pt x="8703" y="1210"/>
                    <a:pt x="8490" y="570"/>
                    <a:pt x="7978" y="228"/>
                  </a:cubicBezTo>
                  <a:cubicBezTo>
                    <a:pt x="7750" y="77"/>
                    <a:pt x="7489" y="1"/>
                    <a:pt x="7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57"/>
          <p:cNvGrpSpPr/>
          <p:nvPr/>
        </p:nvGrpSpPr>
        <p:grpSpPr>
          <a:xfrm rot="-900141">
            <a:off x="7707811" y="868699"/>
            <a:ext cx="614566" cy="609692"/>
            <a:chOff x="14582925" y="1556650"/>
            <a:chExt cx="280525" cy="278300"/>
          </a:xfrm>
        </p:grpSpPr>
        <p:sp>
          <p:nvSpPr>
            <p:cNvPr id="1424" name="Google Shape;1424;p57"/>
            <p:cNvSpPr/>
            <p:nvPr/>
          </p:nvSpPr>
          <p:spPr>
            <a:xfrm>
              <a:off x="14656525" y="1556650"/>
              <a:ext cx="206925" cy="276500"/>
            </a:xfrm>
            <a:custGeom>
              <a:rect b="b" l="l" r="r" t="t"/>
              <a:pathLst>
                <a:path extrusionOk="0" h="11060" w="8277">
                  <a:moveTo>
                    <a:pt x="3676" y="1"/>
                  </a:moveTo>
                  <a:cubicBezTo>
                    <a:pt x="3645" y="1"/>
                    <a:pt x="3614" y="3"/>
                    <a:pt x="3584" y="7"/>
                  </a:cubicBezTo>
                  <a:cubicBezTo>
                    <a:pt x="3157" y="135"/>
                    <a:pt x="2986" y="605"/>
                    <a:pt x="2858" y="1031"/>
                  </a:cubicBezTo>
                  <a:cubicBezTo>
                    <a:pt x="2475" y="1970"/>
                    <a:pt x="1963" y="2866"/>
                    <a:pt x="1365" y="3676"/>
                  </a:cubicBezTo>
                  <a:cubicBezTo>
                    <a:pt x="725" y="4615"/>
                    <a:pt x="299" y="5681"/>
                    <a:pt x="171" y="6790"/>
                  </a:cubicBezTo>
                  <a:cubicBezTo>
                    <a:pt x="43" y="7729"/>
                    <a:pt x="0" y="8668"/>
                    <a:pt x="43" y="9606"/>
                  </a:cubicBezTo>
                  <a:cubicBezTo>
                    <a:pt x="128" y="10545"/>
                    <a:pt x="512" y="10929"/>
                    <a:pt x="1365" y="10971"/>
                  </a:cubicBezTo>
                  <a:lnTo>
                    <a:pt x="3285" y="11014"/>
                  </a:lnTo>
                  <a:lnTo>
                    <a:pt x="4736" y="11014"/>
                  </a:lnTo>
                  <a:lnTo>
                    <a:pt x="6655" y="11057"/>
                  </a:lnTo>
                  <a:cubicBezTo>
                    <a:pt x="6677" y="11059"/>
                    <a:pt x="6699" y="11060"/>
                    <a:pt x="6720" y="11060"/>
                  </a:cubicBezTo>
                  <a:cubicBezTo>
                    <a:pt x="7120" y="11060"/>
                    <a:pt x="7468" y="10693"/>
                    <a:pt x="7508" y="10289"/>
                  </a:cubicBezTo>
                  <a:cubicBezTo>
                    <a:pt x="7508" y="9819"/>
                    <a:pt x="7167" y="9435"/>
                    <a:pt x="6698" y="9435"/>
                  </a:cubicBezTo>
                  <a:lnTo>
                    <a:pt x="7039" y="9435"/>
                  </a:lnTo>
                  <a:cubicBezTo>
                    <a:pt x="7054" y="9436"/>
                    <a:pt x="7069" y="9437"/>
                    <a:pt x="7084" y="9437"/>
                  </a:cubicBezTo>
                  <a:cubicBezTo>
                    <a:pt x="7904" y="9437"/>
                    <a:pt x="8220" y="8277"/>
                    <a:pt x="7423" y="7900"/>
                  </a:cubicBezTo>
                  <a:cubicBezTo>
                    <a:pt x="7892" y="7900"/>
                    <a:pt x="8276" y="7558"/>
                    <a:pt x="8276" y="7089"/>
                  </a:cubicBezTo>
                  <a:lnTo>
                    <a:pt x="8276" y="7004"/>
                  </a:lnTo>
                  <a:cubicBezTo>
                    <a:pt x="8276" y="6577"/>
                    <a:pt x="7935" y="6236"/>
                    <a:pt x="7508" y="6193"/>
                  </a:cubicBezTo>
                  <a:lnTo>
                    <a:pt x="7423" y="6193"/>
                  </a:lnTo>
                  <a:cubicBezTo>
                    <a:pt x="7892" y="6193"/>
                    <a:pt x="8234" y="5852"/>
                    <a:pt x="8234" y="5383"/>
                  </a:cubicBezTo>
                  <a:cubicBezTo>
                    <a:pt x="8234" y="4956"/>
                    <a:pt x="7892" y="4572"/>
                    <a:pt x="7423" y="4572"/>
                  </a:cubicBezTo>
                  <a:cubicBezTo>
                    <a:pt x="6997" y="4572"/>
                    <a:pt x="6303" y="4655"/>
                    <a:pt x="5698" y="4655"/>
                  </a:cubicBezTo>
                  <a:cubicBezTo>
                    <a:pt x="5334" y="4655"/>
                    <a:pt x="5002" y="4625"/>
                    <a:pt x="4778" y="4529"/>
                  </a:cubicBezTo>
                  <a:cubicBezTo>
                    <a:pt x="3712" y="4018"/>
                    <a:pt x="4522" y="2226"/>
                    <a:pt x="4522" y="1373"/>
                  </a:cubicBezTo>
                  <a:cubicBezTo>
                    <a:pt x="4565" y="1031"/>
                    <a:pt x="4480" y="733"/>
                    <a:pt x="4352" y="434"/>
                  </a:cubicBezTo>
                  <a:cubicBezTo>
                    <a:pt x="4237" y="166"/>
                    <a:pt x="3950" y="1"/>
                    <a:pt x="3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a:off x="14582925" y="1694925"/>
              <a:ext cx="69350" cy="140025"/>
            </a:xfrm>
            <a:custGeom>
              <a:rect b="b" l="l" r="r" t="t"/>
              <a:pathLst>
                <a:path extrusionOk="0" h="5601" w="2774">
                  <a:moveTo>
                    <a:pt x="1302" y="1"/>
                  </a:moveTo>
                  <a:cubicBezTo>
                    <a:pt x="1195" y="1"/>
                    <a:pt x="1088" y="22"/>
                    <a:pt x="982" y="65"/>
                  </a:cubicBezTo>
                  <a:cubicBezTo>
                    <a:pt x="214" y="449"/>
                    <a:pt x="427" y="2411"/>
                    <a:pt x="385" y="3094"/>
                  </a:cubicBezTo>
                  <a:cubicBezTo>
                    <a:pt x="385" y="3819"/>
                    <a:pt x="1" y="5483"/>
                    <a:pt x="1067" y="5568"/>
                  </a:cubicBezTo>
                  <a:cubicBezTo>
                    <a:pt x="1166" y="5590"/>
                    <a:pt x="1266" y="5601"/>
                    <a:pt x="1363" y="5601"/>
                  </a:cubicBezTo>
                  <a:cubicBezTo>
                    <a:pt x="1644" y="5601"/>
                    <a:pt x="1912" y="5513"/>
                    <a:pt x="2134" y="5355"/>
                  </a:cubicBezTo>
                  <a:cubicBezTo>
                    <a:pt x="2304" y="5142"/>
                    <a:pt x="2432" y="4886"/>
                    <a:pt x="2432" y="4630"/>
                  </a:cubicBezTo>
                  <a:cubicBezTo>
                    <a:pt x="2560" y="3819"/>
                    <a:pt x="2646" y="2966"/>
                    <a:pt x="2688" y="2155"/>
                  </a:cubicBezTo>
                  <a:cubicBezTo>
                    <a:pt x="2688" y="1814"/>
                    <a:pt x="2774" y="662"/>
                    <a:pt x="2518" y="364"/>
                  </a:cubicBezTo>
                  <a:cubicBezTo>
                    <a:pt x="2432" y="278"/>
                    <a:pt x="2390" y="278"/>
                    <a:pt x="2304" y="236"/>
                  </a:cubicBezTo>
                  <a:lnTo>
                    <a:pt x="2176" y="236"/>
                  </a:lnTo>
                  <a:lnTo>
                    <a:pt x="1622" y="65"/>
                  </a:lnTo>
                  <a:cubicBezTo>
                    <a:pt x="1515" y="22"/>
                    <a:pt x="1408" y="1"/>
                    <a:pt x="1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4" name="Shape 574"/>
        <p:cNvGrpSpPr/>
        <p:nvPr/>
      </p:nvGrpSpPr>
      <p:grpSpPr>
        <a:xfrm>
          <a:off x="0" y="0"/>
          <a:ext cx="0" cy="0"/>
          <a:chOff x="0" y="0"/>
          <a:chExt cx="0" cy="0"/>
        </a:xfrm>
      </p:grpSpPr>
      <p:grpSp>
        <p:nvGrpSpPr>
          <p:cNvPr id="575" name="Google Shape;575;p41"/>
          <p:cNvGrpSpPr/>
          <p:nvPr/>
        </p:nvGrpSpPr>
        <p:grpSpPr>
          <a:xfrm>
            <a:off x="5493185" y="2876984"/>
            <a:ext cx="1018396" cy="738175"/>
            <a:chOff x="13519600" y="1911975"/>
            <a:chExt cx="1138000" cy="738175"/>
          </a:xfrm>
        </p:grpSpPr>
        <p:sp>
          <p:nvSpPr>
            <p:cNvPr id="576" name="Google Shape;576;p4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41"/>
          <p:cNvGrpSpPr/>
          <p:nvPr/>
        </p:nvGrpSpPr>
        <p:grpSpPr>
          <a:xfrm>
            <a:off x="2809560" y="2877472"/>
            <a:ext cx="1018396" cy="738175"/>
            <a:chOff x="13519600" y="1911975"/>
            <a:chExt cx="1138000" cy="738175"/>
          </a:xfrm>
        </p:grpSpPr>
        <p:sp>
          <p:nvSpPr>
            <p:cNvPr id="579" name="Google Shape;579;p4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41"/>
          <p:cNvGrpSpPr/>
          <p:nvPr/>
        </p:nvGrpSpPr>
        <p:grpSpPr>
          <a:xfrm flipH="1">
            <a:off x="4059710" y="830450"/>
            <a:ext cx="1018396" cy="738175"/>
            <a:chOff x="13519600" y="1911975"/>
            <a:chExt cx="1138000" cy="738175"/>
          </a:xfrm>
        </p:grpSpPr>
        <p:sp>
          <p:nvSpPr>
            <p:cNvPr id="582" name="Google Shape;582;p4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1"/>
          <p:cNvGrpSpPr/>
          <p:nvPr/>
        </p:nvGrpSpPr>
        <p:grpSpPr>
          <a:xfrm flipH="1">
            <a:off x="1630835" y="830450"/>
            <a:ext cx="1018396" cy="738175"/>
            <a:chOff x="13519600" y="1911975"/>
            <a:chExt cx="1138000" cy="738175"/>
          </a:xfrm>
        </p:grpSpPr>
        <p:sp>
          <p:nvSpPr>
            <p:cNvPr id="585" name="Google Shape;585;p4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41"/>
          <p:cNvGrpSpPr/>
          <p:nvPr/>
        </p:nvGrpSpPr>
        <p:grpSpPr>
          <a:xfrm flipH="1">
            <a:off x="6507635" y="830450"/>
            <a:ext cx="1018396" cy="738175"/>
            <a:chOff x="13519600" y="1911975"/>
            <a:chExt cx="1138000" cy="738175"/>
          </a:xfrm>
        </p:grpSpPr>
        <p:sp>
          <p:nvSpPr>
            <p:cNvPr id="588" name="Google Shape;588;p41"/>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41"/>
          <p:cNvSpPr txBox="1"/>
          <p:nvPr>
            <p:ph type="title"/>
          </p:nvPr>
        </p:nvSpPr>
        <p:spPr>
          <a:xfrm>
            <a:off x="952331" y="1445750"/>
            <a:ext cx="23592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91" name="Google Shape;591;p41"/>
          <p:cNvSpPr txBox="1"/>
          <p:nvPr>
            <p:ph idx="1" type="subTitle"/>
          </p:nvPr>
        </p:nvSpPr>
        <p:spPr>
          <a:xfrm>
            <a:off x="1003031" y="1824450"/>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 Introduction</a:t>
            </a:r>
            <a:endParaRPr/>
          </a:p>
        </p:txBody>
      </p:sp>
      <p:sp>
        <p:nvSpPr>
          <p:cNvPr id="592" name="Google Shape;592;p41"/>
          <p:cNvSpPr txBox="1"/>
          <p:nvPr>
            <p:ph idx="2" type="title"/>
          </p:nvPr>
        </p:nvSpPr>
        <p:spPr>
          <a:xfrm>
            <a:off x="1510481" y="942112"/>
            <a:ext cx="12429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93" name="Google Shape;593;p41"/>
          <p:cNvSpPr txBox="1"/>
          <p:nvPr>
            <p:ph idx="3" type="title"/>
          </p:nvPr>
        </p:nvSpPr>
        <p:spPr>
          <a:xfrm>
            <a:off x="3392400" y="1445750"/>
            <a:ext cx="23592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Exploratory Data Analysis</a:t>
            </a:r>
            <a:endParaRPr sz="1500"/>
          </a:p>
        </p:txBody>
      </p:sp>
      <p:sp>
        <p:nvSpPr>
          <p:cNvPr id="594" name="Google Shape;594;p41"/>
          <p:cNvSpPr txBox="1"/>
          <p:nvPr>
            <p:ph idx="4" type="subTitle"/>
          </p:nvPr>
        </p:nvSpPr>
        <p:spPr>
          <a:xfrm>
            <a:off x="3443100" y="1824450"/>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highlight>
                  <a:schemeClr val="lt1"/>
                </a:highlight>
              </a:rPr>
              <a:t>Analyzing data patterns to gain initial insights.</a:t>
            </a:r>
            <a:endParaRPr>
              <a:highlight>
                <a:schemeClr val="lt1"/>
              </a:highlight>
            </a:endParaRPr>
          </a:p>
        </p:txBody>
      </p:sp>
      <p:sp>
        <p:nvSpPr>
          <p:cNvPr id="595" name="Google Shape;595;p41"/>
          <p:cNvSpPr txBox="1"/>
          <p:nvPr>
            <p:ph idx="5" type="title"/>
          </p:nvPr>
        </p:nvSpPr>
        <p:spPr>
          <a:xfrm>
            <a:off x="3950550" y="942112"/>
            <a:ext cx="12429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96" name="Google Shape;596;p41"/>
          <p:cNvSpPr txBox="1"/>
          <p:nvPr>
            <p:ph idx="6" type="title"/>
          </p:nvPr>
        </p:nvSpPr>
        <p:spPr>
          <a:xfrm>
            <a:off x="5834569" y="1445750"/>
            <a:ext cx="23550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597" name="Google Shape;597;p41"/>
          <p:cNvSpPr txBox="1"/>
          <p:nvPr>
            <p:ph idx="7" type="subTitle"/>
          </p:nvPr>
        </p:nvSpPr>
        <p:spPr>
          <a:xfrm>
            <a:off x="5883169" y="1824450"/>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Preparing text data for NLP analysis tasks.</a:t>
            </a:r>
            <a:endParaRPr/>
          </a:p>
        </p:txBody>
      </p:sp>
      <p:sp>
        <p:nvSpPr>
          <p:cNvPr id="598" name="Google Shape;598;p41"/>
          <p:cNvSpPr txBox="1"/>
          <p:nvPr>
            <p:ph idx="8" type="title"/>
          </p:nvPr>
        </p:nvSpPr>
        <p:spPr>
          <a:xfrm>
            <a:off x="6390619" y="942112"/>
            <a:ext cx="12429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9" name="Google Shape;599;p41"/>
          <p:cNvSpPr txBox="1"/>
          <p:nvPr>
            <p:ph idx="9" type="title"/>
          </p:nvPr>
        </p:nvSpPr>
        <p:spPr>
          <a:xfrm>
            <a:off x="2131056" y="3490700"/>
            <a:ext cx="23592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Prediction &amp; Models</a:t>
            </a:r>
            <a:endParaRPr sz="1800"/>
          </a:p>
        </p:txBody>
      </p:sp>
      <p:sp>
        <p:nvSpPr>
          <p:cNvPr id="600" name="Google Shape;600;p41"/>
          <p:cNvSpPr txBox="1"/>
          <p:nvPr>
            <p:ph idx="13" type="subTitle"/>
          </p:nvPr>
        </p:nvSpPr>
        <p:spPr>
          <a:xfrm>
            <a:off x="2232456" y="3882525"/>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accurate predictions iteratively.</a:t>
            </a:r>
            <a:endParaRPr/>
          </a:p>
        </p:txBody>
      </p:sp>
      <p:sp>
        <p:nvSpPr>
          <p:cNvPr id="601" name="Google Shape;601;p41"/>
          <p:cNvSpPr txBox="1"/>
          <p:nvPr>
            <p:ph idx="14" type="title"/>
          </p:nvPr>
        </p:nvSpPr>
        <p:spPr>
          <a:xfrm>
            <a:off x="2689206" y="2975297"/>
            <a:ext cx="12429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02" name="Google Shape;602;p41"/>
          <p:cNvSpPr txBox="1"/>
          <p:nvPr>
            <p:ph idx="15" type="title"/>
          </p:nvPr>
        </p:nvSpPr>
        <p:spPr>
          <a:xfrm>
            <a:off x="4806825" y="3490213"/>
            <a:ext cx="23592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603" name="Google Shape;603;p41"/>
          <p:cNvSpPr txBox="1"/>
          <p:nvPr>
            <p:ph idx="16" type="subTitle"/>
          </p:nvPr>
        </p:nvSpPr>
        <p:spPr>
          <a:xfrm>
            <a:off x="4857525" y="3868913"/>
            <a:ext cx="22578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about our work</a:t>
            </a:r>
            <a:endParaRPr/>
          </a:p>
        </p:txBody>
      </p:sp>
      <p:sp>
        <p:nvSpPr>
          <p:cNvPr id="604" name="Google Shape;604;p41"/>
          <p:cNvSpPr txBox="1"/>
          <p:nvPr>
            <p:ph idx="17" type="title"/>
          </p:nvPr>
        </p:nvSpPr>
        <p:spPr>
          <a:xfrm>
            <a:off x="5364975" y="2974809"/>
            <a:ext cx="12429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pSp>
        <p:nvGrpSpPr>
          <p:cNvPr id="609" name="Google Shape;609;p42"/>
          <p:cNvGrpSpPr/>
          <p:nvPr/>
        </p:nvGrpSpPr>
        <p:grpSpPr>
          <a:xfrm>
            <a:off x="1694175" y="422194"/>
            <a:ext cx="5773500" cy="1264053"/>
            <a:chOff x="1627500" y="409575"/>
            <a:chExt cx="5773500" cy="1264053"/>
          </a:xfrm>
        </p:grpSpPr>
        <p:sp>
          <p:nvSpPr>
            <p:cNvPr id="610" name="Google Shape;610;p42"/>
            <p:cNvSpPr/>
            <p:nvPr/>
          </p:nvSpPr>
          <p:spPr>
            <a:xfrm>
              <a:off x="1627500" y="409575"/>
              <a:ext cx="5773500" cy="797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flipH="1" rot="-10418986">
              <a:off x="1817361" y="961579"/>
              <a:ext cx="566878" cy="68279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42"/>
          <p:cNvSpPr txBox="1"/>
          <p:nvPr>
            <p:ph type="title"/>
          </p:nvPr>
        </p:nvSpPr>
        <p:spPr>
          <a:xfrm>
            <a:off x="1039950" y="582100"/>
            <a:ext cx="70641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of the project</a:t>
            </a:r>
            <a:endParaRPr/>
          </a:p>
        </p:txBody>
      </p:sp>
      <p:grpSp>
        <p:nvGrpSpPr>
          <p:cNvPr id="613" name="Google Shape;613;p42"/>
          <p:cNvGrpSpPr/>
          <p:nvPr/>
        </p:nvGrpSpPr>
        <p:grpSpPr>
          <a:xfrm rot="10800000">
            <a:off x="2062588" y="2344838"/>
            <a:ext cx="327225" cy="338250"/>
            <a:chOff x="-876300" y="1411475"/>
            <a:chExt cx="327225" cy="338250"/>
          </a:xfrm>
        </p:grpSpPr>
        <p:sp>
          <p:nvSpPr>
            <p:cNvPr id="614" name="Google Shape;614;p42"/>
            <p:cNvSpPr/>
            <p:nvPr/>
          </p:nvSpPr>
          <p:spPr>
            <a:xfrm>
              <a:off x="-876300" y="1421925"/>
              <a:ext cx="241275" cy="327800"/>
            </a:xfrm>
            <a:custGeom>
              <a:rect b="b" l="l" r="r" t="t"/>
              <a:pathLst>
                <a:path extrusionOk="0" h="13112" w="9651">
                  <a:moveTo>
                    <a:pt x="8013" y="0"/>
                  </a:moveTo>
                  <a:cubicBezTo>
                    <a:pt x="7945" y="0"/>
                    <a:pt x="7875" y="3"/>
                    <a:pt x="7802" y="8"/>
                  </a:cubicBezTo>
                  <a:lnTo>
                    <a:pt x="5546" y="119"/>
                  </a:lnTo>
                  <a:lnTo>
                    <a:pt x="3846" y="230"/>
                  </a:lnTo>
                  <a:lnTo>
                    <a:pt x="1591" y="341"/>
                  </a:lnTo>
                  <a:cubicBezTo>
                    <a:pt x="1073" y="378"/>
                    <a:pt x="666" y="821"/>
                    <a:pt x="666" y="1339"/>
                  </a:cubicBezTo>
                  <a:cubicBezTo>
                    <a:pt x="700" y="1816"/>
                    <a:pt x="1080" y="2230"/>
                    <a:pt x="1573" y="2263"/>
                  </a:cubicBezTo>
                  <a:lnTo>
                    <a:pt x="1295" y="2263"/>
                  </a:lnTo>
                  <a:cubicBezTo>
                    <a:pt x="297" y="2300"/>
                    <a:pt x="1" y="3705"/>
                    <a:pt x="962" y="4112"/>
                  </a:cubicBezTo>
                  <a:cubicBezTo>
                    <a:pt x="407" y="4112"/>
                    <a:pt x="1" y="4592"/>
                    <a:pt x="38" y="5110"/>
                  </a:cubicBezTo>
                  <a:lnTo>
                    <a:pt x="38" y="5184"/>
                  </a:lnTo>
                  <a:cubicBezTo>
                    <a:pt x="38" y="5739"/>
                    <a:pt x="481" y="6145"/>
                    <a:pt x="1036" y="6145"/>
                  </a:cubicBezTo>
                  <a:lnTo>
                    <a:pt x="1110" y="6145"/>
                  </a:lnTo>
                  <a:cubicBezTo>
                    <a:pt x="555" y="6145"/>
                    <a:pt x="149" y="6626"/>
                    <a:pt x="186" y="7180"/>
                  </a:cubicBezTo>
                  <a:cubicBezTo>
                    <a:pt x="221" y="7676"/>
                    <a:pt x="663" y="8070"/>
                    <a:pt x="1155" y="8070"/>
                  </a:cubicBezTo>
                  <a:cubicBezTo>
                    <a:pt x="1177" y="8070"/>
                    <a:pt x="1199" y="8069"/>
                    <a:pt x="1221" y="8068"/>
                  </a:cubicBezTo>
                  <a:cubicBezTo>
                    <a:pt x="1850" y="8013"/>
                    <a:pt x="2842" y="7776"/>
                    <a:pt x="3631" y="7776"/>
                  </a:cubicBezTo>
                  <a:cubicBezTo>
                    <a:pt x="3909" y="7776"/>
                    <a:pt x="4161" y="7806"/>
                    <a:pt x="4363" y="7883"/>
                  </a:cubicBezTo>
                  <a:cubicBezTo>
                    <a:pt x="5657" y="8400"/>
                    <a:pt x="4807" y="10582"/>
                    <a:pt x="4881" y="11580"/>
                  </a:cubicBezTo>
                  <a:cubicBezTo>
                    <a:pt x="4881" y="11950"/>
                    <a:pt x="4992" y="12319"/>
                    <a:pt x="5177" y="12652"/>
                  </a:cubicBezTo>
                  <a:cubicBezTo>
                    <a:pt x="5334" y="12936"/>
                    <a:pt x="5626" y="13112"/>
                    <a:pt x="5961" y="13112"/>
                  </a:cubicBezTo>
                  <a:cubicBezTo>
                    <a:pt x="6019" y="13112"/>
                    <a:pt x="6078" y="13107"/>
                    <a:pt x="6138" y="13096"/>
                  </a:cubicBezTo>
                  <a:cubicBezTo>
                    <a:pt x="6619" y="12948"/>
                    <a:pt x="6766" y="12319"/>
                    <a:pt x="6877" y="11839"/>
                  </a:cubicBezTo>
                  <a:cubicBezTo>
                    <a:pt x="7136" y="10693"/>
                    <a:pt x="7839" y="9584"/>
                    <a:pt x="8430" y="8548"/>
                  </a:cubicBezTo>
                  <a:cubicBezTo>
                    <a:pt x="9133" y="7402"/>
                    <a:pt x="9502" y="6108"/>
                    <a:pt x="9613" y="4777"/>
                  </a:cubicBezTo>
                  <a:cubicBezTo>
                    <a:pt x="9650" y="3668"/>
                    <a:pt x="9613" y="2559"/>
                    <a:pt x="9465" y="1487"/>
                  </a:cubicBezTo>
                  <a:cubicBezTo>
                    <a:pt x="9328" y="456"/>
                    <a:pt x="8903" y="0"/>
                    <a:pt x="80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626750" y="1411475"/>
              <a:ext cx="77675" cy="164175"/>
            </a:xfrm>
            <a:custGeom>
              <a:rect b="b" l="l" r="r" t="t"/>
              <a:pathLst>
                <a:path extrusionOk="0" h="6567" w="3107">
                  <a:moveTo>
                    <a:pt x="1396" y="0"/>
                  </a:moveTo>
                  <a:cubicBezTo>
                    <a:pt x="1033" y="0"/>
                    <a:pt x="682" y="138"/>
                    <a:pt x="408" y="352"/>
                  </a:cubicBezTo>
                  <a:cubicBezTo>
                    <a:pt x="223" y="611"/>
                    <a:pt x="112" y="944"/>
                    <a:pt x="112" y="1276"/>
                  </a:cubicBezTo>
                  <a:cubicBezTo>
                    <a:pt x="38" y="2238"/>
                    <a:pt x="1" y="3199"/>
                    <a:pt x="38" y="4160"/>
                  </a:cubicBezTo>
                  <a:cubicBezTo>
                    <a:pt x="38" y="4641"/>
                    <a:pt x="38" y="5935"/>
                    <a:pt x="408" y="6304"/>
                  </a:cubicBezTo>
                  <a:cubicBezTo>
                    <a:pt x="481" y="6341"/>
                    <a:pt x="555" y="6378"/>
                    <a:pt x="666" y="6378"/>
                  </a:cubicBezTo>
                  <a:lnTo>
                    <a:pt x="777" y="6415"/>
                  </a:lnTo>
                  <a:lnTo>
                    <a:pt x="1480" y="6526"/>
                  </a:lnTo>
                  <a:cubicBezTo>
                    <a:pt x="1579" y="6555"/>
                    <a:pt x="1677" y="6567"/>
                    <a:pt x="1774" y="6567"/>
                  </a:cubicBezTo>
                  <a:cubicBezTo>
                    <a:pt x="1931" y="6567"/>
                    <a:pt x="2082" y="6535"/>
                    <a:pt x="2219" y="6489"/>
                  </a:cubicBezTo>
                  <a:cubicBezTo>
                    <a:pt x="3106" y="5972"/>
                    <a:pt x="2700" y="3717"/>
                    <a:pt x="2626" y="2866"/>
                  </a:cubicBezTo>
                  <a:cubicBezTo>
                    <a:pt x="2589" y="2016"/>
                    <a:pt x="2922" y="56"/>
                    <a:pt x="1628" y="19"/>
                  </a:cubicBezTo>
                  <a:cubicBezTo>
                    <a:pt x="1550" y="7"/>
                    <a:pt x="1473" y="0"/>
                    <a:pt x="1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42"/>
          <p:cNvGrpSpPr/>
          <p:nvPr/>
        </p:nvGrpSpPr>
        <p:grpSpPr>
          <a:xfrm>
            <a:off x="755175" y="1330300"/>
            <a:ext cx="625800" cy="754875"/>
            <a:chOff x="602775" y="1025500"/>
            <a:chExt cx="625800" cy="754875"/>
          </a:xfrm>
        </p:grpSpPr>
        <p:sp>
          <p:nvSpPr>
            <p:cNvPr id="617" name="Google Shape;617;p42"/>
            <p:cNvSpPr/>
            <p:nvPr/>
          </p:nvSpPr>
          <p:spPr>
            <a:xfrm>
              <a:off x="602775" y="1306663"/>
              <a:ext cx="220900" cy="282225"/>
            </a:xfrm>
            <a:custGeom>
              <a:rect b="b" l="l" r="r" t="t"/>
              <a:pathLst>
                <a:path extrusionOk="0" h="11289" w="8836">
                  <a:moveTo>
                    <a:pt x="2440" y="0"/>
                  </a:moveTo>
                  <a:cubicBezTo>
                    <a:pt x="1419" y="0"/>
                    <a:pt x="531" y="966"/>
                    <a:pt x="259" y="1932"/>
                  </a:cubicBezTo>
                  <a:cubicBezTo>
                    <a:pt x="1" y="2894"/>
                    <a:pt x="38" y="3892"/>
                    <a:pt x="296" y="4890"/>
                  </a:cubicBezTo>
                  <a:cubicBezTo>
                    <a:pt x="333" y="5149"/>
                    <a:pt x="407" y="5371"/>
                    <a:pt x="444" y="5629"/>
                  </a:cubicBezTo>
                  <a:cubicBezTo>
                    <a:pt x="962" y="7478"/>
                    <a:pt x="1664" y="9252"/>
                    <a:pt x="2589" y="10953"/>
                  </a:cubicBezTo>
                  <a:cubicBezTo>
                    <a:pt x="2711" y="11177"/>
                    <a:pt x="2933" y="11289"/>
                    <a:pt x="3152" y="11289"/>
                  </a:cubicBezTo>
                  <a:cubicBezTo>
                    <a:pt x="3331" y="11289"/>
                    <a:pt x="3507" y="11214"/>
                    <a:pt x="3624" y="11064"/>
                  </a:cubicBezTo>
                  <a:cubicBezTo>
                    <a:pt x="4289" y="10214"/>
                    <a:pt x="4807" y="9252"/>
                    <a:pt x="5398" y="8365"/>
                  </a:cubicBezTo>
                  <a:cubicBezTo>
                    <a:pt x="6433" y="6886"/>
                    <a:pt x="7358" y="5334"/>
                    <a:pt x="8171" y="3781"/>
                  </a:cubicBezTo>
                  <a:cubicBezTo>
                    <a:pt x="8356" y="3448"/>
                    <a:pt x="8467" y="3115"/>
                    <a:pt x="8541" y="2783"/>
                  </a:cubicBezTo>
                  <a:cubicBezTo>
                    <a:pt x="8835" y="1285"/>
                    <a:pt x="8026" y="445"/>
                    <a:pt x="7094" y="445"/>
                  </a:cubicBezTo>
                  <a:cubicBezTo>
                    <a:pt x="6738" y="445"/>
                    <a:pt x="6364" y="568"/>
                    <a:pt x="6027" y="823"/>
                  </a:cubicBezTo>
                  <a:cubicBezTo>
                    <a:pt x="5109" y="1558"/>
                    <a:pt x="4483" y="2802"/>
                    <a:pt x="4040" y="3870"/>
                  </a:cubicBezTo>
                  <a:lnTo>
                    <a:pt x="4040" y="3870"/>
                  </a:lnTo>
                  <a:cubicBezTo>
                    <a:pt x="4435" y="2896"/>
                    <a:pt x="4281" y="671"/>
                    <a:pt x="3143" y="158"/>
                  </a:cubicBezTo>
                  <a:cubicBezTo>
                    <a:pt x="2906" y="49"/>
                    <a:pt x="2669"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905775" y="1025500"/>
              <a:ext cx="176325" cy="203250"/>
            </a:xfrm>
            <a:custGeom>
              <a:rect b="b" l="l" r="r" t="t"/>
              <a:pathLst>
                <a:path extrusionOk="0" h="8130" w="7053">
                  <a:moveTo>
                    <a:pt x="1951" y="0"/>
                  </a:moveTo>
                  <a:cubicBezTo>
                    <a:pt x="1137" y="0"/>
                    <a:pt x="434" y="719"/>
                    <a:pt x="223" y="1412"/>
                  </a:cubicBezTo>
                  <a:cubicBezTo>
                    <a:pt x="1" y="2078"/>
                    <a:pt x="1" y="2817"/>
                    <a:pt x="223" y="3520"/>
                  </a:cubicBezTo>
                  <a:cubicBezTo>
                    <a:pt x="260" y="3705"/>
                    <a:pt x="297" y="3889"/>
                    <a:pt x="334" y="4074"/>
                  </a:cubicBezTo>
                  <a:cubicBezTo>
                    <a:pt x="777" y="5405"/>
                    <a:pt x="1332" y="6699"/>
                    <a:pt x="2071" y="7882"/>
                  </a:cubicBezTo>
                  <a:cubicBezTo>
                    <a:pt x="2173" y="8045"/>
                    <a:pt x="2353" y="8129"/>
                    <a:pt x="2531" y="8129"/>
                  </a:cubicBezTo>
                  <a:cubicBezTo>
                    <a:pt x="2677" y="8129"/>
                    <a:pt x="2822" y="8073"/>
                    <a:pt x="2922" y="7956"/>
                  </a:cubicBezTo>
                  <a:cubicBezTo>
                    <a:pt x="3476" y="7328"/>
                    <a:pt x="3883" y="6662"/>
                    <a:pt x="4363" y="5997"/>
                  </a:cubicBezTo>
                  <a:cubicBezTo>
                    <a:pt x="5177" y="4962"/>
                    <a:pt x="5916" y="3852"/>
                    <a:pt x="6545" y="2706"/>
                  </a:cubicBezTo>
                  <a:cubicBezTo>
                    <a:pt x="6693" y="2485"/>
                    <a:pt x="6767" y="2263"/>
                    <a:pt x="6841" y="2004"/>
                  </a:cubicBezTo>
                  <a:cubicBezTo>
                    <a:pt x="7052" y="945"/>
                    <a:pt x="6430" y="341"/>
                    <a:pt x="5707" y="341"/>
                  </a:cubicBezTo>
                  <a:cubicBezTo>
                    <a:pt x="5420" y="341"/>
                    <a:pt x="5117" y="436"/>
                    <a:pt x="4844" y="636"/>
                  </a:cubicBezTo>
                  <a:cubicBezTo>
                    <a:pt x="4142" y="1163"/>
                    <a:pt x="3606" y="1890"/>
                    <a:pt x="3269" y="2690"/>
                  </a:cubicBezTo>
                  <a:lnTo>
                    <a:pt x="3269" y="2690"/>
                  </a:lnTo>
                  <a:cubicBezTo>
                    <a:pt x="3531" y="1936"/>
                    <a:pt x="3352" y="467"/>
                    <a:pt x="2515" y="118"/>
                  </a:cubicBezTo>
                  <a:cubicBezTo>
                    <a:pt x="2324" y="37"/>
                    <a:pt x="2135" y="0"/>
                    <a:pt x="1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982375" y="1498125"/>
              <a:ext cx="246200" cy="282250"/>
            </a:xfrm>
            <a:custGeom>
              <a:rect b="b" l="l" r="r" t="t"/>
              <a:pathLst>
                <a:path extrusionOk="0" h="11290" w="9848">
                  <a:moveTo>
                    <a:pt x="2729" y="1"/>
                  </a:moveTo>
                  <a:cubicBezTo>
                    <a:pt x="1590" y="1"/>
                    <a:pt x="598" y="967"/>
                    <a:pt x="296" y="1933"/>
                  </a:cubicBezTo>
                  <a:cubicBezTo>
                    <a:pt x="0" y="2894"/>
                    <a:pt x="37" y="3929"/>
                    <a:pt x="296" y="4891"/>
                  </a:cubicBezTo>
                  <a:cubicBezTo>
                    <a:pt x="370" y="5149"/>
                    <a:pt x="444" y="5408"/>
                    <a:pt x="518" y="5667"/>
                  </a:cubicBezTo>
                  <a:cubicBezTo>
                    <a:pt x="1073" y="7516"/>
                    <a:pt x="1886" y="9290"/>
                    <a:pt x="2921" y="10954"/>
                  </a:cubicBezTo>
                  <a:cubicBezTo>
                    <a:pt x="3063" y="11177"/>
                    <a:pt x="3306" y="11289"/>
                    <a:pt x="3552" y="11289"/>
                  </a:cubicBezTo>
                  <a:cubicBezTo>
                    <a:pt x="3752" y="11289"/>
                    <a:pt x="3954" y="11214"/>
                    <a:pt x="4104" y="11065"/>
                  </a:cubicBezTo>
                  <a:cubicBezTo>
                    <a:pt x="4844" y="10214"/>
                    <a:pt x="5398" y="9253"/>
                    <a:pt x="6064" y="8366"/>
                  </a:cubicBezTo>
                  <a:cubicBezTo>
                    <a:pt x="7173" y="6887"/>
                    <a:pt x="8208" y="5371"/>
                    <a:pt x="9132" y="3781"/>
                  </a:cubicBezTo>
                  <a:cubicBezTo>
                    <a:pt x="9317" y="3486"/>
                    <a:pt x="9428" y="3153"/>
                    <a:pt x="9502" y="2783"/>
                  </a:cubicBezTo>
                  <a:cubicBezTo>
                    <a:pt x="9847" y="1295"/>
                    <a:pt x="8951" y="475"/>
                    <a:pt x="7926" y="475"/>
                  </a:cubicBezTo>
                  <a:cubicBezTo>
                    <a:pt x="7524" y="475"/>
                    <a:pt x="7103" y="601"/>
                    <a:pt x="6729" y="861"/>
                  </a:cubicBezTo>
                  <a:cubicBezTo>
                    <a:pt x="5703" y="1557"/>
                    <a:pt x="5004" y="2798"/>
                    <a:pt x="4524" y="3864"/>
                  </a:cubicBezTo>
                  <a:lnTo>
                    <a:pt x="4524" y="3864"/>
                  </a:lnTo>
                  <a:cubicBezTo>
                    <a:pt x="4951" y="2888"/>
                    <a:pt x="4758" y="671"/>
                    <a:pt x="3513" y="158"/>
                  </a:cubicBezTo>
                  <a:cubicBezTo>
                    <a:pt x="3248" y="50"/>
                    <a:pt x="2985" y="1"/>
                    <a:pt x="2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42"/>
          <p:cNvGrpSpPr/>
          <p:nvPr/>
        </p:nvGrpSpPr>
        <p:grpSpPr>
          <a:xfrm>
            <a:off x="-844153" y="1839961"/>
            <a:ext cx="5716065" cy="3956014"/>
            <a:chOff x="-844153" y="1839961"/>
            <a:chExt cx="5716065" cy="3956014"/>
          </a:xfrm>
        </p:grpSpPr>
        <p:grpSp>
          <p:nvGrpSpPr>
            <p:cNvPr id="621" name="Google Shape;621;p42"/>
            <p:cNvGrpSpPr/>
            <p:nvPr/>
          </p:nvGrpSpPr>
          <p:grpSpPr>
            <a:xfrm>
              <a:off x="464100" y="2381313"/>
              <a:ext cx="305025" cy="314275"/>
              <a:chOff x="2220000" y="1890725"/>
              <a:chExt cx="305025" cy="314275"/>
            </a:xfrm>
          </p:grpSpPr>
          <p:sp>
            <p:nvSpPr>
              <p:cNvPr id="622" name="Google Shape;622;p42"/>
              <p:cNvSpPr/>
              <p:nvPr/>
            </p:nvSpPr>
            <p:spPr>
              <a:xfrm>
                <a:off x="2220000" y="1890725"/>
                <a:ext cx="305025" cy="314275"/>
              </a:xfrm>
              <a:custGeom>
                <a:rect b="b" l="l" r="r" t="t"/>
                <a:pathLst>
                  <a:path extrusionOk="0" h="12571" w="12201">
                    <a:moveTo>
                      <a:pt x="6101" y="0"/>
                    </a:moveTo>
                    <a:cubicBezTo>
                      <a:pt x="2736" y="0"/>
                      <a:pt x="0" y="2810"/>
                      <a:pt x="0" y="6285"/>
                    </a:cubicBezTo>
                    <a:cubicBezTo>
                      <a:pt x="0" y="9724"/>
                      <a:pt x="2736" y="12570"/>
                      <a:pt x="6101" y="12570"/>
                    </a:cubicBezTo>
                    <a:cubicBezTo>
                      <a:pt x="9465" y="12570"/>
                      <a:pt x="12201" y="9724"/>
                      <a:pt x="12201" y="6285"/>
                    </a:cubicBezTo>
                    <a:cubicBezTo>
                      <a:pt x="12201" y="2810"/>
                      <a:pt x="9465"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rot="10800000">
                <a:off x="2291175" y="2073450"/>
                <a:ext cx="171000" cy="79775"/>
              </a:xfrm>
              <a:custGeom>
                <a:rect b="b" l="l" r="r" t="t"/>
                <a:pathLst>
                  <a:path extrusionOk="0" h="3191" w="6840">
                    <a:moveTo>
                      <a:pt x="3602" y="1"/>
                    </a:moveTo>
                    <a:cubicBezTo>
                      <a:pt x="1909" y="1"/>
                      <a:pt x="232" y="1144"/>
                      <a:pt x="0" y="3191"/>
                    </a:cubicBezTo>
                    <a:lnTo>
                      <a:pt x="6840" y="2045"/>
                    </a:lnTo>
                    <a:cubicBezTo>
                      <a:pt x="6157" y="648"/>
                      <a:pt x="4875" y="1"/>
                      <a:pt x="36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rot="9463569">
                <a:off x="2256889" y="1997085"/>
                <a:ext cx="80418" cy="35981"/>
              </a:xfrm>
              <a:custGeom>
                <a:rect b="b" l="l" r="r" t="t"/>
                <a:pathLst>
                  <a:path extrusionOk="0" h="1458" w="3217">
                    <a:moveTo>
                      <a:pt x="1581" y="1"/>
                    </a:moveTo>
                    <a:cubicBezTo>
                      <a:pt x="931" y="1"/>
                      <a:pt x="276" y="365"/>
                      <a:pt x="0" y="1124"/>
                    </a:cubicBezTo>
                    <a:lnTo>
                      <a:pt x="444" y="1272"/>
                    </a:lnTo>
                    <a:cubicBezTo>
                      <a:pt x="650" y="740"/>
                      <a:pt x="1111" y="487"/>
                      <a:pt x="1572" y="487"/>
                    </a:cubicBezTo>
                    <a:cubicBezTo>
                      <a:pt x="2104" y="487"/>
                      <a:pt x="2634" y="824"/>
                      <a:pt x="2773" y="1457"/>
                    </a:cubicBezTo>
                    <a:lnTo>
                      <a:pt x="3217" y="1383"/>
                    </a:lnTo>
                    <a:cubicBezTo>
                      <a:pt x="3059" y="476"/>
                      <a:pt x="2323" y="1"/>
                      <a:pt x="15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rot="10059644">
                <a:off x="2385450" y="1982776"/>
                <a:ext cx="80425" cy="36450"/>
              </a:xfrm>
              <a:custGeom>
                <a:rect b="b" l="l" r="r" t="t"/>
                <a:pathLst>
                  <a:path extrusionOk="0" h="1458" w="3217">
                    <a:moveTo>
                      <a:pt x="1553" y="1"/>
                    </a:moveTo>
                    <a:cubicBezTo>
                      <a:pt x="905" y="1"/>
                      <a:pt x="259" y="365"/>
                      <a:pt x="0" y="1124"/>
                    </a:cubicBezTo>
                    <a:lnTo>
                      <a:pt x="444" y="1272"/>
                    </a:lnTo>
                    <a:cubicBezTo>
                      <a:pt x="633" y="740"/>
                      <a:pt x="1085" y="487"/>
                      <a:pt x="1541" y="487"/>
                    </a:cubicBezTo>
                    <a:cubicBezTo>
                      <a:pt x="2066" y="487"/>
                      <a:pt x="2597" y="824"/>
                      <a:pt x="2736" y="1457"/>
                    </a:cubicBezTo>
                    <a:lnTo>
                      <a:pt x="3217" y="1383"/>
                    </a:lnTo>
                    <a:cubicBezTo>
                      <a:pt x="3039" y="476"/>
                      <a:pt x="2294" y="1"/>
                      <a:pt x="1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42"/>
            <p:cNvSpPr/>
            <p:nvPr/>
          </p:nvSpPr>
          <p:spPr>
            <a:xfrm flipH="1">
              <a:off x="-618941" y="3582715"/>
              <a:ext cx="3419496" cy="1813553"/>
            </a:xfrm>
            <a:custGeom>
              <a:rect b="b" l="l" r="r" t="t"/>
              <a:pathLst>
                <a:path extrusionOk="0" h="83353" w="157164">
                  <a:moveTo>
                    <a:pt x="120437" y="0"/>
                  </a:moveTo>
                  <a:cubicBezTo>
                    <a:pt x="115184" y="0"/>
                    <a:pt x="110044" y="3326"/>
                    <a:pt x="105478" y="6339"/>
                  </a:cubicBezTo>
                  <a:cubicBezTo>
                    <a:pt x="91466" y="15508"/>
                    <a:pt x="76382" y="22865"/>
                    <a:pt x="60522" y="28300"/>
                  </a:cubicBezTo>
                  <a:cubicBezTo>
                    <a:pt x="52684" y="30999"/>
                    <a:pt x="45808" y="32588"/>
                    <a:pt x="38746" y="37136"/>
                  </a:cubicBezTo>
                  <a:cubicBezTo>
                    <a:pt x="31685" y="41683"/>
                    <a:pt x="24919" y="46674"/>
                    <a:pt x="18117" y="51628"/>
                  </a:cubicBezTo>
                  <a:lnTo>
                    <a:pt x="2182" y="63274"/>
                  </a:lnTo>
                  <a:cubicBezTo>
                    <a:pt x="1443" y="63829"/>
                    <a:pt x="629" y="64457"/>
                    <a:pt x="445" y="65344"/>
                  </a:cubicBezTo>
                  <a:cubicBezTo>
                    <a:pt x="1" y="67193"/>
                    <a:pt x="2145" y="68487"/>
                    <a:pt x="3957" y="69078"/>
                  </a:cubicBezTo>
                  <a:cubicBezTo>
                    <a:pt x="16379" y="73441"/>
                    <a:pt x="28875" y="78284"/>
                    <a:pt x="41889" y="80133"/>
                  </a:cubicBezTo>
                  <a:cubicBezTo>
                    <a:pt x="56529" y="82203"/>
                    <a:pt x="71317" y="82425"/>
                    <a:pt x="86069" y="82684"/>
                  </a:cubicBezTo>
                  <a:cubicBezTo>
                    <a:pt x="94158" y="82817"/>
                    <a:pt x="102670" y="83352"/>
                    <a:pt x="111161" y="83352"/>
                  </a:cubicBezTo>
                  <a:cubicBezTo>
                    <a:pt x="114467" y="83352"/>
                    <a:pt x="117769" y="83271"/>
                    <a:pt x="121043" y="83053"/>
                  </a:cubicBezTo>
                  <a:cubicBezTo>
                    <a:pt x="129287" y="82499"/>
                    <a:pt x="137347" y="81057"/>
                    <a:pt x="144815" y="77877"/>
                  </a:cubicBezTo>
                  <a:cubicBezTo>
                    <a:pt x="146627" y="77101"/>
                    <a:pt x="148438" y="76251"/>
                    <a:pt x="149880" y="74846"/>
                  </a:cubicBezTo>
                  <a:cubicBezTo>
                    <a:pt x="157163" y="67821"/>
                    <a:pt x="153059" y="51887"/>
                    <a:pt x="150619" y="43495"/>
                  </a:cubicBezTo>
                  <a:cubicBezTo>
                    <a:pt x="147255" y="31960"/>
                    <a:pt x="141340" y="21312"/>
                    <a:pt x="134981" y="11182"/>
                  </a:cubicBezTo>
                  <a:cubicBezTo>
                    <a:pt x="132097" y="6598"/>
                    <a:pt x="128659" y="1755"/>
                    <a:pt x="123446" y="387"/>
                  </a:cubicBezTo>
                  <a:cubicBezTo>
                    <a:pt x="122441" y="121"/>
                    <a:pt x="121437" y="0"/>
                    <a:pt x="1204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flipH="1">
              <a:off x="532583" y="3306375"/>
              <a:ext cx="4339329" cy="2164349"/>
            </a:xfrm>
            <a:custGeom>
              <a:rect b="b" l="l" r="r" t="t"/>
              <a:pathLst>
                <a:path extrusionOk="0" h="99476" w="193801">
                  <a:moveTo>
                    <a:pt x="71279" y="0"/>
                  </a:moveTo>
                  <a:cubicBezTo>
                    <a:pt x="69764" y="0"/>
                    <a:pt x="68396" y="814"/>
                    <a:pt x="67139" y="1590"/>
                  </a:cubicBezTo>
                  <a:cubicBezTo>
                    <a:pt x="44882" y="15306"/>
                    <a:pt x="26693" y="35122"/>
                    <a:pt x="8540" y="53719"/>
                  </a:cubicBezTo>
                  <a:cubicBezTo>
                    <a:pt x="5767" y="56565"/>
                    <a:pt x="2884" y="59560"/>
                    <a:pt x="1405" y="63294"/>
                  </a:cubicBezTo>
                  <a:cubicBezTo>
                    <a:pt x="111" y="66511"/>
                    <a:pt x="0" y="70097"/>
                    <a:pt x="333" y="73572"/>
                  </a:cubicBezTo>
                  <a:cubicBezTo>
                    <a:pt x="702" y="76788"/>
                    <a:pt x="1479" y="80079"/>
                    <a:pt x="3290" y="82815"/>
                  </a:cubicBezTo>
                  <a:cubicBezTo>
                    <a:pt x="7024" y="88360"/>
                    <a:pt x="14123" y="90357"/>
                    <a:pt x="20667" y="91688"/>
                  </a:cubicBezTo>
                  <a:cubicBezTo>
                    <a:pt x="37710" y="95126"/>
                    <a:pt x="55123" y="96642"/>
                    <a:pt x="72499" y="97825"/>
                  </a:cubicBezTo>
                  <a:cubicBezTo>
                    <a:pt x="86318" y="98762"/>
                    <a:pt x="100269" y="99475"/>
                    <a:pt x="114180" y="99475"/>
                  </a:cubicBezTo>
                  <a:cubicBezTo>
                    <a:pt x="139759" y="99475"/>
                    <a:pt x="165203" y="97065"/>
                    <a:pt x="189438" y="89211"/>
                  </a:cubicBezTo>
                  <a:cubicBezTo>
                    <a:pt x="190806" y="88767"/>
                    <a:pt x="192284" y="88249"/>
                    <a:pt x="193024" y="87029"/>
                  </a:cubicBezTo>
                  <a:cubicBezTo>
                    <a:pt x="193800" y="85846"/>
                    <a:pt x="193320" y="83813"/>
                    <a:pt x="191915" y="83628"/>
                  </a:cubicBezTo>
                  <a:cubicBezTo>
                    <a:pt x="191257" y="82934"/>
                    <a:pt x="190600" y="82745"/>
                    <a:pt x="189871" y="82745"/>
                  </a:cubicBezTo>
                  <a:cubicBezTo>
                    <a:pt x="189124" y="82745"/>
                    <a:pt x="188303" y="82943"/>
                    <a:pt x="187330" y="82999"/>
                  </a:cubicBezTo>
                  <a:cubicBezTo>
                    <a:pt x="161488" y="67620"/>
                    <a:pt x="136274" y="51279"/>
                    <a:pt x="111725" y="34050"/>
                  </a:cubicBezTo>
                  <a:cubicBezTo>
                    <a:pt x="104553" y="28985"/>
                    <a:pt x="97344" y="23809"/>
                    <a:pt x="91354" y="17450"/>
                  </a:cubicBezTo>
                  <a:cubicBezTo>
                    <a:pt x="86585" y="12422"/>
                    <a:pt x="81705" y="7690"/>
                    <a:pt x="76640" y="2958"/>
                  </a:cubicBezTo>
                  <a:cubicBezTo>
                    <a:pt x="75087" y="1516"/>
                    <a:pt x="73350" y="0"/>
                    <a:pt x="71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flipH="1">
              <a:off x="-844153" y="4819303"/>
              <a:ext cx="3173331" cy="723959"/>
            </a:xfrm>
            <a:custGeom>
              <a:rect b="b" l="l" r="r" t="t"/>
              <a:pathLst>
                <a:path extrusionOk="0" h="33274" w="145850">
                  <a:moveTo>
                    <a:pt x="133199" y="0"/>
                  </a:moveTo>
                  <a:cubicBezTo>
                    <a:pt x="128202" y="0"/>
                    <a:pt x="123238" y="595"/>
                    <a:pt x="118307" y="1189"/>
                  </a:cubicBezTo>
                  <a:lnTo>
                    <a:pt x="114573" y="1633"/>
                  </a:lnTo>
                  <a:cubicBezTo>
                    <a:pt x="109101" y="2298"/>
                    <a:pt x="103666" y="3038"/>
                    <a:pt x="98306" y="4073"/>
                  </a:cubicBezTo>
                  <a:cubicBezTo>
                    <a:pt x="90209" y="5700"/>
                    <a:pt x="82371" y="8029"/>
                    <a:pt x="74201" y="9397"/>
                  </a:cubicBezTo>
                  <a:cubicBezTo>
                    <a:pt x="56344" y="12391"/>
                    <a:pt x="37600" y="10691"/>
                    <a:pt x="19706" y="13500"/>
                  </a:cubicBezTo>
                  <a:cubicBezTo>
                    <a:pt x="11720" y="14757"/>
                    <a:pt x="2958" y="17678"/>
                    <a:pt x="814" y="23519"/>
                  </a:cubicBezTo>
                  <a:cubicBezTo>
                    <a:pt x="1" y="25701"/>
                    <a:pt x="481" y="28400"/>
                    <a:pt x="2921" y="29768"/>
                  </a:cubicBezTo>
                  <a:cubicBezTo>
                    <a:pt x="7448" y="32287"/>
                    <a:pt x="12493" y="32895"/>
                    <a:pt x="17707" y="32895"/>
                  </a:cubicBezTo>
                  <a:cubicBezTo>
                    <a:pt x="21520" y="32895"/>
                    <a:pt x="25424" y="32570"/>
                    <a:pt x="29281" y="32429"/>
                  </a:cubicBezTo>
                  <a:cubicBezTo>
                    <a:pt x="35886" y="32161"/>
                    <a:pt x="42517" y="32014"/>
                    <a:pt x="49151" y="32014"/>
                  </a:cubicBezTo>
                  <a:cubicBezTo>
                    <a:pt x="53473" y="32014"/>
                    <a:pt x="57795" y="32076"/>
                    <a:pt x="62111" y="32208"/>
                  </a:cubicBezTo>
                  <a:cubicBezTo>
                    <a:pt x="72791" y="32529"/>
                    <a:pt x="83679" y="33273"/>
                    <a:pt x="94394" y="33273"/>
                  </a:cubicBezTo>
                  <a:cubicBezTo>
                    <a:pt x="105859" y="33273"/>
                    <a:pt x="117128" y="32421"/>
                    <a:pt x="127734" y="29287"/>
                  </a:cubicBezTo>
                  <a:cubicBezTo>
                    <a:pt x="132356" y="27882"/>
                    <a:pt x="138123" y="26514"/>
                    <a:pt x="141229" y="23409"/>
                  </a:cubicBezTo>
                  <a:cubicBezTo>
                    <a:pt x="144889" y="19785"/>
                    <a:pt x="144852" y="13316"/>
                    <a:pt x="145443" y="8953"/>
                  </a:cubicBezTo>
                  <a:cubicBezTo>
                    <a:pt x="145702" y="7104"/>
                    <a:pt x="145850" y="5145"/>
                    <a:pt x="144667" y="3518"/>
                  </a:cubicBezTo>
                  <a:cubicBezTo>
                    <a:pt x="142744" y="856"/>
                    <a:pt x="138123" y="80"/>
                    <a:pt x="134056" y="6"/>
                  </a:cubicBezTo>
                  <a:cubicBezTo>
                    <a:pt x="133770" y="2"/>
                    <a:pt x="133484" y="0"/>
                    <a:pt x="133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flipH="1">
              <a:off x="1252878" y="3968781"/>
              <a:ext cx="1521132" cy="1144619"/>
            </a:xfrm>
            <a:custGeom>
              <a:rect b="b" l="l" r="r" t="t"/>
              <a:pathLst>
                <a:path extrusionOk="0" h="52608" w="69913">
                  <a:moveTo>
                    <a:pt x="39010" y="1"/>
                  </a:moveTo>
                  <a:cubicBezTo>
                    <a:pt x="38828" y="1"/>
                    <a:pt x="38641" y="19"/>
                    <a:pt x="38450" y="56"/>
                  </a:cubicBezTo>
                  <a:cubicBezTo>
                    <a:pt x="36306" y="500"/>
                    <a:pt x="35530" y="3162"/>
                    <a:pt x="35197" y="5343"/>
                  </a:cubicBezTo>
                  <a:cubicBezTo>
                    <a:pt x="35093" y="6074"/>
                    <a:pt x="33908" y="16038"/>
                    <a:pt x="32382" y="16038"/>
                  </a:cubicBezTo>
                  <a:cubicBezTo>
                    <a:pt x="32286" y="16038"/>
                    <a:pt x="32189" y="15999"/>
                    <a:pt x="32091" y="15916"/>
                  </a:cubicBezTo>
                  <a:cubicBezTo>
                    <a:pt x="31130" y="15140"/>
                    <a:pt x="31056" y="13735"/>
                    <a:pt x="30834" y="12515"/>
                  </a:cubicBezTo>
                  <a:cubicBezTo>
                    <a:pt x="30650" y="11295"/>
                    <a:pt x="29947" y="9890"/>
                    <a:pt x="28727" y="9816"/>
                  </a:cubicBezTo>
                  <a:cubicBezTo>
                    <a:pt x="28707" y="9816"/>
                    <a:pt x="28687" y="9815"/>
                    <a:pt x="28667" y="9815"/>
                  </a:cubicBezTo>
                  <a:cubicBezTo>
                    <a:pt x="27698" y="9815"/>
                    <a:pt x="26942" y="10685"/>
                    <a:pt x="26435" y="11554"/>
                  </a:cubicBezTo>
                  <a:cubicBezTo>
                    <a:pt x="24143" y="15399"/>
                    <a:pt x="23366" y="20908"/>
                    <a:pt x="19189" y="22645"/>
                  </a:cubicBezTo>
                  <a:cubicBezTo>
                    <a:pt x="11721" y="25714"/>
                    <a:pt x="1" y="31888"/>
                    <a:pt x="1665" y="41981"/>
                  </a:cubicBezTo>
                  <a:cubicBezTo>
                    <a:pt x="1776" y="42720"/>
                    <a:pt x="1960" y="43460"/>
                    <a:pt x="2219" y="44162"/>
                  </a:cubicBezTo>
                  <a:cubicBezTo>
                    <a:pt x="4367" y="50517"/>
                    <a:pt x="9930" y="52607"/>
                    <a:pt x="16088" y="52607"/>
                  </a:cubicBezTo>
                  <a:cubicBezTo>
                    <a:pt x="22648" y="52607"/>
                    <a:pt x="29883" y="50235"/>
                    <a:pt x="34384" y="48118"/>
                  </a:cubicBezTo>
                  <a:cubicBezTo>
                    <a:pt x="44144" y="43534"/>
                    <a:pt x="54015" y="37692"/>
                    <a:pt x="62038" y="30483"/>
                  </a:cubicBezTo>
                  <a:cubicBezTo>
                    <a:pt x="65291" y="27525"/>
                    <a:pt x="69912" y="23274"/>
                    <a:pt x="69912" y="18467"/>
                  </a:cubicBezTo>
                  <a:cubicBezTo>
                    <a:pt x="69912" y="15288"/>
                    <a:pt x="68397" y="13994"/>
                    <a:pt x="66031" y="12515"/>
                  </a:cubicBezTo>
                  <a:cubicBezTo>
                    <a:pt x="64330" y="11443"/>
                    <a:pt x="62186" y="10962"/>
                    <a:pt x="60374" y="9742"/>
                  </a:cubicBezTo>
                  <a:cubicBezTo>
                    <a:pt x="59154" y="8929"/>
                    <a:pt x="58599" y="7561"/>
                    <a:pt x="56973" y="7228"/>
                  </a:cubicBezTo>
                  <a:cubicBezTo>
                    <a:pt x="56734" y="7178"/>
                    <a:pt x="56498" y="7155"/>
                    <a:pt x="56265" y="7155"/>
                  </a:cubicBezTo>
                  <a:cubicBezTo>
                    <a:pt x="53445" y="7155"/>
                    <a:pt x="50999" y="10518"/>
                    <a:pt x="48180" y="10518"/>
                  </a:cubicBezTo>
                  <a:cubicBezTo>
                    <a:pt x="47946" y="10518"/>
                    <a:pt x="47710" y="10495"/>
                    <a:pt x="47471" y="10445"/>
                  </a:cubicBezTo>
                  <a:cubicBezTo>
                    <a:pt x="45068" y="9890"/>
                    <a:pt x="44144" y="7044"/>
                    <a:pt x="43405" y="4677"/>
                  </a:cubicBezTo>
                  <a:cubicBezTo>
                    <a:pt x="42723" y="2496"/>
                    <a:pt x="41161" y="1"/>
                    <a:pt x="39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flipH="1">
              <a:off x="2784175" y="3243668"/>
              <a:ext cx="1340044" cy="909746"/>
            </a:xfrm>
            <a:custGeom>
              <a:rect b="b" l="l" r="r" t="t"/>
              <a:pathLst>
                <a:path extrusionOk="0" h="41813" w="61590">
                  <a:moveTo>
                    <a:pt x="43992" y="1"/>
                  </a:moveTo>
                  <a:cubicBezTo>
                    <a:pt x="41195" y="1"/>
                    <a:pt x="38550" y="1796"/>
                    <a:pt x="35159" y="3622"/>
                  </a:cubicBezTo>
                  <a:cubicBezTo>
                    <a:pt x="27654" y="7651"/>
                    <a:pt x="20556" y="12310"/>
                    <a:pt x="13901" y="17597"/>
                  </a:cubicBezTo>
                  <a:cubicBezTo>
                    <a:pt x="11128" y="19815"/>
                    <a:pt x="7468" y="22292"/>
                    <a:pt x="4511" y="25213"/>
                  </a:cubicBezTo>
                  <a:cubicBezTo>
                    <a:pt x="2440" y="27283"/>
                    <a:pt x="740" y="29575"/>
                    <a:pt x="0" y="32126"/>
                  </a:cubicBezTo>
                  <a:cubicBezTo>
                    <a:pt x="148" y="32128"/>
                    <a:pt x="296" y="32129"/>
                    <a:pt x="444" y="32129"/>
                  </a:cubicBezTo>
                  <a:cubicBezTo>
                    <a:pt x="5267" y="32129"/>
                    <a:pt x="10346" y="30977"/>
                    <a:pt x="14973" y="29686"/>
                  </a:cubicBezTo>
                  <a:lnTo>
                    <a:pt x="14973" y="29686"/>
                  </a:lnTo>
                  <a:cubicBezTo>
                    <a:pt x="14715" y="33753"/>
                    <a:pt x="14825" y="37783"/>
                    <a:pt x="15343" y="41812"/>
                  </a:cubicBezTo>
                  <a:cubicBezTo>
                    <a:pt x="20334" y="38892"/>
                    <a:pt x="24808" y="35232"/>
                    <a:pt x="28652" y="30906"/>
                  </a:cubicBezTo>
                  <a:cubicBezTo>
                    <a:pt x="29357" y="30097"/>
                    <a:pt x="30468" y="29269"/>
                    <a:pt x="31385" y="29269"/>
                  </a:cubicBezTo>
                  <a:cubicBezTo>
                    <a:pt x="31767" y="29269"/>
                    <a:pt x="32115" y="29412"/>
                    <a:pt x="32386" y="29760"/>
                  </a:cubicBezTo>
                  <a:cubicBezTo>
                    <a:pt x="32608" y="30093"/>
                    <a:pt x="32719" y="30462"/>
                    <a:pt x="32793" y="30869"/>
                  </a:cubicBezTo>
                  <a:lnTo>
                    <a:pt x="34531" y="39964"/>
                  </a:lnTo>
                  <a:cubicBezTo>
                    <a:pt x="38782" y="34936"/>
                    <a:pt x="42184" y="29242"/>
                    <a:pt x="44550" y="23068"/>
                  </a:cubicBezTo>
                  <a:cubicBezTo>
                    <a:pt x="44661" y="22772"/>
                    <a:pt x="44846" y="22440"/>
                    <a:pt x="45067" y="22181"/>
                  </a:cubicBezTo>
                  <a:cubicBezTo>
                    <a:pt x="45342" y="21907"/>
                    <a:pt x="45703" y="21802"/>
                    <a:pt x="46094" y="21802"/>
                  </a:cubicBezTo>
                  <a:cubicBezTo>
                    <a:pt x="46651" y="21802"/>
                    <a:pt x="47266" y="22016"/>
                    <a:pt x="47766" y="22255"/>
                  </a:cubicBezTo>
                  <a:cubicBezTo>
                    <a:pt x="50408" y="23566"/>
                    <a:pt x="54335" y="25302"/>
                    <a:pt x="57238" y="25302"/>
                  </a:cubicBezTo>
                  <a:cubicBezTo>
                    <a:pt x="59818" y="25302"/>
                    <a:pt x="61589" y="23930"/>
                    <a:pt x="60928" y="19667"/>
                  </a:cubicBezTo>
                  <a:cubicBezTo>
                    <a:pt x="59893" y="12938"/>
                    <a:pt x="54125" y="6062"/>
                    <a:pt x="48986" y="1995"/>
                  </a:cubicBezTo>
                  <a:cubicBezTo>
                    <a:pt x="47169" y="563"/>
                    <a:pt x="45557" y="1"/>
                    <a:pt x="439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flipH="1">
              <a:off x="2905904" y="4220950"/>
              <a:ext cx="652377" cy="523616"/>
            </a:xfrm>
            <a:custGeom>
              <a:rect b="b" l="l" r="r" t="t"/>
              <a:pathLst>
                <a:path extrusionOk="0" h="24066" w="29984">
                  <a:moveTo>
                    <a:pt x="29170" y="1"/>
                  </a:moveTo>
                  <a:cubicBezTo>
                    <a:pt x="26139" y="1812"/>
                    <a:pt x="23440" y="4142"/>
                    <a:pt x="21148" y="6840"/>
                  </a:cubicBezTo>
                  <a:cubicBezTo>
                    <a:pt x="21074" y="5990"/>
                    <a:pt x="21739" y="4844"/>
                    <a:pt x="21481" y="3994"/>
                  </a:cubicBezTo>
                  <a:cubicBezTo>
                    <a:pt x="21333" y="3587"/>
                    <a:pt x="21037" y="3328"/>
                    <a:pt x="20667" y="3217"/>
                  </a:cubicBezTo>
                  <a:cubicBezTo>
                    <a:pt x="20484" y="3156"/>
                    <a:pt x="20312" y="3129"/>
                    <a:pt x="20139" y="3129"/>
                  </a:cubicBezTo>
                  <a:cubicBezTo>
                    <a:pt x="19998" y="3129"/>
                    <a:pt x="19855" y="3147"/>
                    <a:pt x="19706" y="3180"/>
                  </a:cubicBezTo>
                  <a:cubicBezTo>
                    <a:pt x="19040" y="3402"/>
                    <a:pt x="18412" y="3809"/>
                    <a:pt x="17931" y="4326"/>
                  </a:cubicBezTo>
                  <a:lnTo>
                    <a:pt x="11535" y="10168"/>
                  </a:lnTo>
                  <a:cubicBezTo>
                    <a:pt x="11236" y="9480"/>
                    <a:pt x="10502" y="9107"/>
                    <a:pt x="9742" y="9107"/>
                  </a:cubicBezTo>
                  <a:cubicBezTo>
                    <a:pt x="9563" y="9107"/>
                    <a:pt x="9383" y="9127"/>
                    <a:pt x="9206" y="9170"/>
                  </a:cubicBezTo>
                  <a:cubicBezTo>
                    <a:pt x="8319" y="9391"/>
                    <a:pt x="7506" y="9872"/>
                    <a:pt x="6840" y="10538"/>
                  </a:cubicBezTo>
                  <a:cubicBezTo>
                    <a:pt x="4511" y="12608"/>
                    <a:pt x="2515" y="15011"/>
                    <a:pt x="999" y="17710"/>
                  </a:cubicBezTo>
                  <a:cubicBezTo>
                    <a:pt x="481" y="18486"/>
                    <a:pt x="148" y="19374"/>
                    <a:pt x="75" y="20298"/>
                  </a:cubicBezTo>
                  <a:cubicBezTo>
                    <a:pt x="1" y="21222"/>
                    <a:pt x="518" y="22220"/>
                    <a:pt x="1405" y="22516"/>
                  </a:cubicBezTo>
                  <a:cubicBezTo>
                    <a:pt x="1605" y="22580"/>
                    <a:pt x="1810" y="22606"/>
                    <a:pt x="2019" y="22606"/>
                  </a:cubicBezTo>
                  <a:cubicBezTo>
                    <a:pt x="2767" y="22606"/>
                    <a:pt x="3563" y="22282"/>
                    <a:pt x="4315" y="22282"/>
                  </a:cubicBezTo>
                  <a:cubicBezTo>
                    <a:pt x="4559" y="22282"/>
                    <a:pt x="4797" y="22316"/>
                    <a:pt x="5029" y="22405"/>
                  </a:cubicBezTo>
                  <a:cubicBezTo>
                    <a:pt x="5694" y="22664"/>
                    <a:pt x="6064" y="23366"/>
                    <a:pt x="6655" y="23736"/>
                  </a:cubicBezTo>
                  <a:cubicBezTo>
                    <a:pt x="7032" y="23969"/>
                    <a:pt x="7443" y="24066"/>
                    <a:pt x="7866" y="24066"/>
                  </a:cubicBezTo>
                  <a:cubicBezTo>
                    <a:pt x="8855" y="24066"/>
                    <a:pt x="9916" y="23540"/>
                    <a:pt x="10796" y="22997"/>
                  </a:cubicBezTo>
                  <a:cubicBezTo>
                    <a:pt x="13051" y="21555"/>
                    <a:pt x="15196" y="19965"/>
                    <a:pt x="17229" y="18227"/>
                  </a:cubicBezTo>
                  <a:cubicBezTo>
                    <a:pt x="17965" y="17620"/>
                    <a:pt x="19005" y="16514"/>
                    <a:pt x="20038" y="16514"/>
                  </a:cubicBezTo>
                  <a:cubicBezTo>
                    <a:pt x="20199" y="16514"/>
                    <a:pt x="20360" y="16541"/>
                    <a:pt x="20519" y="16601"/>
                  </a:cubicBezTo>
                  <a:cubicBezTo>
                    <a:pt x="21739" y="17044"/>
                    <a:pt x="21370" y="18708"/>
                    <a:pt x="22294" y="19411"/>
                  </a:cubicBezTo>
                  <a:cubicBezTo>
                    <a:pt x="22551" y="19582"/>
                    <a:pt x="22841" y="19666"/>
                    <a:pt x="23132" y="19666"/>
                  </a:cubicBezTo>
                  <a:cubicBezTo>
                    <a:pt x="23469" y="19666"/>
                    <a:pt x="23808" y="19554"/>
                    <a:pt x="24105" y="19337"/>
                  </a:cubicBezTo>
                  <a:cubicBezTo>
                    <a:pt x="24623" y="18930"/>
                    <a:pt x="25030" y="18449"/>
                    <a:pt x="25362" y="17858"/>
                  </a:cubicBezTo>
                  <a:lnTo>
                    <a:pt x="28690" y="12682"/>
                  </a:lnTo>
                  <a:cubicBezTo>
                    <a:pt x="28949" y="12312"/>
                    <a:pt x="29133" y="11869"/>
                    <a:pt x="29244" y="11425"/>
                  </a:cubicBezTo>
                  <a:cubicBezTo>
                    <a:pt x="29318" y="10981"/>
                    <a:pt x="29060" y="10501"/>
                    <a:pt x="28616" y="10316"/>
                  </a:cubicBezTo>
                  <a:cubicBezTo>
                    <a:pt x="28534" y="10291"/>
                    <a:pt x="28448" y="10281"/>
                    <a:pt x="28360" y="10281"/>
                  </a:cubicBezTo>
                  <a:cubicBezTo>
                    <a:pt x="27867" y="10281"/>
                    <a:pt x="27304" y="10612"/>
                    <a:pt x="26853" y="10612"/>
                  </a:cubicBezTo>
                  <a:cubicBezTo>
                    <a:pt x="26665" y="10612"/>
                    <a:pt x="26496" y="10554"/>
                    <a:pt x="26361" y="10390"/>
                  </a:cubicBezTo>
                  <a:cubicBezTo>
                    <a:pt x="26213" y="10094"/>
                    <a:pt x="26176" y="9724"/>
                    <a:pt x="26324" y="9391"/>
                  </a:cubicBezTo>
                  <a:cubicBezTo>
                    <a:pt x="26841" y="7765"/>
                    <a:pt x="27544" y="6175"/>
                    <a:pt x="28505" y="4733"/>
                  </a:cubicBezTo>
                  <a:cubicBezTo>
                    <a:pt x="29023" y="4031"/>
                    <a:pt x="29429" y="3254"/>
                    <a:pt x="29762" y="2441"/>
                  </a:cubicBezTo>
                  <a:cubicBezTo>
                    <a:pt x="29984" y="1591"/>
                    <a:pt x="29873" y="555"/>
                    <a:pt x="29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42"/>
            <p:cNvGrpSpPr/>
            <p:nvPr/>
          </p:nvGrpSpPr>
          <p:grpSpPr>
            <a:xfrm flipH="1">
              <a:off x="-422667" y="2878425"/>
              <a:ext cx="1011941" cy="1637774"/>
              <a:chOff x="5014775" y="1696600"/>
              <a:chExt cx="1162750" cy="1881850"/>
            </a:xfrm>
          </p:grpSpPr>
          <p:sp>
            <p:nvSpPr>
              <p:cNvPr id="633" name="Google Shape;633;p42"/>
              <p:cNvSpPr/>
              <p:nvPr/>
            </p:nvSpPr>
            <p:spPr>
              <a:xfrm>
                <a:off x="5014775" y="1696600"/>
                <a:ext cx="1162750" cy="1881850"/>
              </a:xfrm>
              <a:custGeom>
                <a:rect b="b" l="l" r="r" t="t"/>
                <a:pathLst>
                  <a:path extrusionOk="0" h="75274" w="46510">
                    <a:moveTo>
                      <a:pt x="38930" y="4622"/>
                    </a:moveTo>
                    <a:cubicBezTo>
                      <a:pt x="39300" y="4659"/>
                      <a:pt x="39596" y="4955"/>
                      <a:pt x="39596" y="5325"/>
                    </a:cubicBezTo>
                    <a:lnTo>
                      <a:pt x="39596" y="5472"/>
                    </a:lnTo>
                    <a:cubicBezTo>
                      <a:pt x="39596" y="5583"/>
                      <a:pt x="39559" y="5731"/>
                      <a:pt x="39522" y="5805"/>
                    </a:cubicBezTo>
                    <a:lnTo>
                      <a:pt x="39411" y="5953"/>
                    </a:lnTo>
                    <a:cubicBezTo>
                      <a:pt x="39300" y="6027"/>
                      <a:pt x="39226" y="6101"/>
                      <a:pt x="39115" y="6138"/>
                    </a:cubicBezTo>
                    <a:lnTo>
                      <a:pt x="38930" y="6175"/>
                    </a:lnTo>
                    <a:cubicBezTo>
                      <a:pt x="38561" y="6138"/>
                      <a:pt x="38265" y="5842"/>
                      <a:pt x="38228" y="5472"/>
                    </a:cubicBezTo>
                    <a:lnTo>
                      <a:pt x="38228" y="5325"/>
                    </a:lnTo>
                    <a:cubicBezTo>
                      <a:pt x="38228" y="5177"/>
                      <a:pt x="38265" y="5066"/>
                      <a:pt x="38339" y="4955"/>
                    </a:cubicBezTo>
                    <a:lnTo>
                      <a:pt x="38450" y="4844"/>
                    </a:lnTo>
                    <a:cubicBezTo>
                      <a:pt x="38524" y="4733"/>
                      <a:pt x="38635" y="4696"/>
                      <a:pt x="38745" y="4659"/>
                    </a:cubicBezTo>
                    <a:lnTo>
                      <a:pt x="38930" y="4622"/>
                    </a:lnTo>
                    <a:close/>
                    <a:moveTo>
                      <a:pt x="43702" y="8545"/>
                    </a:moveTo>
                    <a:cubicBezTo>
                      <a:pt x="44712" y="8545"/>
                      <a:pt x="43265" y="10154"/>
                      <a:pt x="42553" y="10574"/>
                    </a:cubicBezTo>
                    <a:cubicBezTo>
                      <a:pt x="42012" y="10913"/>
                      <a:pt x="41408" y="11097"/>
                      <a:pt x="40770" y="11097"/>
                    </a:cubicBezTo>
                    <a:cubicBezTo>
                      <a:pt x="40712" y="11097"/>
                      <a:pt x="40653" y="11095"/>
                      <a:pt x="40594" y="11092"/>
                    </a:cubicBezTo>
                    <a:cubicBezTo>
                      <a:pt x="40409" y="11092"/>
                      <a:pt x="40224" y="11018"/>
                      <a:pt x="40113" y="10870"/>
                    </a:cubicBezTo>
                    <a:cubicBezTo>
                      <a:pt x="40002" y="10611"/>
                      <a:pt x="40224" y="10390"/>
                      <a:pt x="40446" y="10205"/>
                    </a:cubicBezTo>
                    <a:cubicBezTo>
                      <a:pt x="40742" y="9946"/>
                      <a:pt x="41075" y="9687"/>
                      <a:pt x="41407" y="9465"/>
                    </a:cubicBezTo>
                    <a:cubicBezTo>
                      <a:pt x="41925" y="9096"/>
                      <a:pt x="42516" y="8837"/>
                      <a:pt x="43108" y="8652"/>
                    </a:cubicBezTo>
                    <a:cubicBezTo>
                      <a:pt x="43362" y="8578"/>
                      <a:pt x="43557" y="8545"/>
                      <a:pt x="43702" y="8545"/>
                    </a:cubicBezTo>
                    <a:close/>
                    <a:moveTo>
                      <a:pt x="19890" y="18153"/>
                    </a:moveTo>
                    <a:cubicBezTo>
                      <a:pt x="19891" y="18154"/>
                      <a:pt x="19892" y="18155"/>
                      <a:pt x="19894" y="18155"/>
                    </a:cubicBezTo>
                    <a:lnTo>
                      <a:pt x="19894" y="18155"/>
                    </a:lnTo>
                    <a:cubicBezTo>
                      <a:pt x="19893" y="18154"/>
                      <a:pt x="19892" y="18154"/>
                      <a:pt x="19890" y="18153"/>
                    </a:cubicBezTo>
                    <a:close/>
                    <a:moveTo>
                      <a:pt x="24715" y="17294"/>
                    </a:moveTo>
                    <a:cubicBezTo>
                      <a:pt x="24881" y="17294"/>
                      <a:pt x="25048" y="17359"/>
                      <a:pt x="25177" y="17488"/>
                    </a:cubicBezTo>
                    <a:cubicBezTo>
                      <a:pt x="25325" y="17599"/>
                      <a:pt x="25436" y="17710"/>
                      <a:pt x="25547" y="17821"/>
                    </a:cubicBezTo>
                    <a:cubicBezTo>
                      <a:pt x="25621" y="17895"/>
                      <a:pt x="25658" y="17969"/>
                      <a:pt x="25732" y="18042"/>
                    </a:cubicBezTo>
                    <a:cubicBezTo>
                      <a:pt x="25769" y="18116"/>
                      <a:pt x="25806" y="18227"/>
                      <a:pt x="25843" y="18301"/>
                    </a:cubicBezTo>
                    <a:cubicBezTo>
                      <a:pt x="25843" y="18338"/>
                      <a:pt x="25843" y="18375"/>
                      <a:pt x="25843" y="18412"/>
                    </a:cubicBezTo>
                    <a:cubicBezTo>
                      <a:pt x="25880" y="18523"/>
                      <a:pt x="25880" y="18597"/>
                      <a:pt x="25880" y="18708"/>
                    </a:cubicBezTo>
                    <a:cubicBezTo>
                      <a:pt x="25880" y="18930"/>
                      <a:pt x="25769" y="19152"/>
                      <a:pt x="25547" y="19263"/>
                    </a:cubicBezTo>
                    <a:cubicBezTo>
                      <a:pt x="25455" y="19336"/>
                      <a:pt x="25344" y="19373"/>
                      <a:pt x="25228" y="19373"/>
                    </a:cubicBezTo>
                    <a:cubicBezTo>
                      <a:pt x="25113" y="19373"/>
                      <a:pt x="24992" y="19336"/>
                      <a:pt x="24881" y="19263"/>
                    </a:cubicBezTo>
                    <a:cubicBezTo>
                      <a:pt x="24734" y="19189"/>
                      <a:pt x="24586" y="19041"/>
                      <a:pt x="24475" y="18893"/>
                    </a:cubicBezTo>
                    <a:cubicBezTo>
                      <a:pt x="24364" y="18819"/>
                      <a:pt x="24327" y="18708"/>
                      <a:pt x="24253" y="18634"/>
                    </a:cubicBezTo>
                    <a:lnTo>
                      <a:pt x="24142" y="18449"/>
                    </a:lnTo>
                    <a:cubicBezTo>
                      <a:pt x="24068" y="18338"/>
                      <a:pt x="24031" y="18227"/>
                      <a:pt x="24031" y="18116"/>
                    </a:cubicBezTo>
                    <a:lnTo>
                      <a:pt x="24031" y="18006"/>
                    </a:lnTo>
                    <a:cubicBezTo>
                      <a:pt x="24031" y="18006"/>
                      <a:pt x="24031" y="17969"/>
                      <a:pt x="24031" y="17932"/>
                    </a:cubicBezTo>
                    <a:cubicBezTo>
                      <a:pt x="24031" y="17747"/>
                      <a:pt x="24105" y="17599"/>
                      <a:pt x="24253" y="17488"/>
                    </a:cubicBezTo>
                    <a:cubicBezTo>
                      <a:pt x="24382" y="17359"/>
                      <a:pt x="24549" y="17294"/>
                      <a:pt x="24715" y="17294"/>
                    </a:cubicBezTo>
                    <a:close/>
                    <a:moveTo>
                      <a:pt x="17683" y="25865"/>
                    </a:moveTo>
                    <a:cubicBezTo>
                      <a:pt x="17730" y="25865"/>
                      <a:pt x="17777" y="25869"/>
                      <a:pt x="17820" y="25880"/>
                    </a:cubicBezTo>
                    <a:cubicBezTo>
                      <a:pt x="17968" y="25880"/>
                      <a:pt x="18116" y="25917"/>
                      <a:pt x="18264" y="25954"/>
                    </a:cubicBezTo>
                    <a:cubicBezTo>
                      <a:pt x="18412" y="25991"/>
                      <a:pt x="18560" y="26028"/>
                      <a:pt x="18707" y="26102"/>
                    </a:cubicBezTo>
                    <a:cubicBezTo>
                      <a:pt x="18929" y="26213"/>
                      <a:pt x="19151" y="26361"/>
                      <a:pt x="19336" y="26509"/>
                    </a:cubicBezTo>
                    <a:cubicBezTo>
                      <a:pt x="19484" y="26620"/>
                      <a:pt x="19595" y="26768"/>
                      <a:pt x="19743" y="26878"/>
                    </a:cubicBezTo>
                    <a:cubicBezTo>
                      <a:pt x="19890" y="27063"/>
                      <a:pt x="20001" y="27248"/>
                      <a:pt x="20112" y="27433"/>
                    </a:cubicBezTo>
                    <a:cubicBezTo>
                      <a:pt x="20149" y="27544"/>
                      <a:pt x="20223" y="27655"/>
                      <a:pt x="20260" y="27766"/>
                    </a:cubicBezTo>
                    <a:cubicBezTo>
                      <a:pt x="20260" y="27766"/>
                      <a:pt x="20260" y="27803"/>
                      <a:pt x="20260" y="27840"/>
                    </a:cubicBezTo>
                    <a:cubicBezTo>
                      <a:pt x="20260" y="27914"/>
                      <a:pt x="20297" y="27988"/>
                      <a:pt x="20297" y="28099"/>
                    </a:cubicBezTo>
                    <a:cubicBezTo>
                      <a:pt x="20297" y="28099"/>
                      <a:pt x="20186" y="28136"/>
                      <a:pt x="20186" y="28172"/>
                    </a:cubicBezTo>
                    <a:lnTo>
                      <a:pt x="20223" y="28172"/>
                    </a:lnTo>
                    <a:cubicBezTo>
                      <a:pt x="20223" y="28246"/>
                      <a:pt x="20186" y="28320"/>
                      <a:pt x="20186" y="28394"/>
                    </a:cubicBezTo>
                    <a:cubicBezTo>
                      <a:pt x="20149" y="28468"/>
                      <a:pt x="20149" y="28542"/>
                      <a:pt x="20112" y="28579"/>
                    </a:cubicBezTo>
                    <a:cubicBezTo>
                      <a:pt x="20075" y="28653"/>
                      <a:pt x="20038" y="28690"/>
                      <a:pt x="20001" y="28727"/>
                    </a:cubicBezTo>
                    <a:cubicBezTo>
                      <a:pt x="19964" y="28801"/>
                      <a:pt x="19890" y="28838"/>
                      <a:pt x="19853" y="28875"/>
                    </a:cubicBezTo>
                    <a:lnTo>
                      <a:pt x="19817" y="28875"/>
                    </a:lnTo>
                    <a:cubicBezTo>
                      <a:pt x="19743" y="28912"/>
                      <a:pt x="19669" y="28912"/>
                      <a:pt x="19595" y="28949"/>
                    </a:cubicBezTo>
                    <a:cubicBezTo>
                      <a:pt x="19521" y="28949"/>
                      <a:pt x="19410" y="28949"/>
                      <a:pt x="19336" y="28986"/>
                    </a:cubicBezTo>
                    <a:cubicBezTo>
                      <a:pt x="19225" y="28949"/>
                      <a:pt x="19151" y="28949"/>
                      <a:pt x="19040" y="28949"/>
                    </a:cubicBezTo>
                    <a:lnTo>
                      <a:pt x="18929" y="28912"/>
                    </a:lnTo>
                    <a:cubicBezTo>
                      <a:pt x="18781" y="28838"/>
                      <a:pt x="18633" y="28801"/>
                      <a:pt x="18486" y="28727"/>
                    </a:cubicBezTo>
                    <a:cubicBezTo>
                      <a:pt x="18375" y="28690"/>
                      <a:pt x="18227" y="28616"/>
                      <a:pt x="18116" y="28542"/>
                    </a:cubicBezTo>
                    <a:cubicBezTo>
                      <a:pt x="18005" y="28468"/>
                      <a:pt x="17746" y="28320"/>
                      <a:pt x="17561" y="28209"/>
                    </a:cubicBezTo>
                    <a:lnTo>
                      <a:pt x="17524" y="28209"/>
                    </a:lnTo>
                    <a:cubicBezTo>
                      <a:pt x="17266" y="28209"/>
                      <a:pt x="17007" y="28099"/>
                      <a:pt x="16859" y="27877"/>
                    </a:cubicBezTo>
                    <a:cubicBezTo>
                      <a:pt x="16785" y="27729"/>
                      <a:pt x="16674" y="27581"/>
                      <a:pt x="16637" y="27433"/>
                    </a:cubicBezTo>
                    <a:cubicBezTo>
                      <a:pt x="16563" y="27322"/>
                      <a:pt x="16526" y="27174"/>
                      <a:pt x="16489" y="27063"/>
                    </a:cubicBezTo>
                    <a:cubicBezTo>
                      <a:pt x="16452" y="26989"/>
                      <a:pt x="16452" y="26952"/>
                      <a:pt x="16452" y="26878"/>
                    </a:cubicBezTo>
                    <a:cubicBezTo>
                      <a:pt x="16452" y="26805"/>
                      <a:pt x="16452" y="26731"/>
                      <a:pt x="16452" y="26694"/>
                    </a:cubicBezTo>
                    <a:cubicBezTo>
                      <a:pt x="16452" y="26435"/>
                      <a:pt x="16563" y="26213"/>
                      <a:pt x="16785" y="26102"/>
                    </a:cubicBezTo>
                    <a:cubicBezTo>
                      <a:pt x="16896" y="26065"/>
                      <a:pt x="16970" y="26028"/>
                      <a:pt x="17081" y="25991"/>
                    </a:cubicBezTo>
                    <a:cubicBezTo>
                      <a:pt x="17155" y="25954"/>
                      <a:pt x="17266" y="25917"/>
                      <a:pt x="17339" y="25917"/>
                    </a:cubicBezTo>
                    <a:cubicBezTo>
                      <a:pt x="17444" y="25891"/>
                      <a:pt x="17567" y="25865"/>
                      <a:pt x="17683" y="25865"/>
                    </a:cubicBezTo>
                    <a:close/>
                    <a:moveTo>
                      <a:pt x="15676" y="28847"/>
                    </a:moveTo>
                    <a:cubicBezTo>
                      <a:pt x="15722" y="28847"/>
                      <a:pt x="15768" y="28856"/>
                      <a:pt x="15824" y="28875"/>
                    </a:cubicBezTo>
                    <a:cubicBezTo>
                      <a:pt x="16009" y="28912"/>
                      <a:pt x="16230" y="28986"/>
                      <a:pt x="16415" y="29097"/>
                    </a:cubicBezTo>
                    <a:cubicBezTo>
                      <a:pt x="16600" y="29208"/>
                      <a:pt x="16785" y="29356"/>
                      <a:pt x="16933" y="29503"/>
                    </a:cubicBezTo>
                    <a:cubicBezTo>
                      <a:pt x="17266" y="29836"/>
                      <a:pt x="17487" y="30243"/>
                      <a:pt x="17635" y="30686"/>
                    </a:cubicBezTo>
                    <a:cubicBezTo>
                      <a:pt x="17709" y="31093"/>
                      <a:pt x="17413" y="31500"/>
                      <a:pt x="16970" y="31500"/>
                    </a:cubicBezTo>
                    <a:lnTo>
                      <a:pt x="16970" y="31537"/>
                    </a:lnTo>
                    <a:cubicBezTo>
                      <a:pt x="16859" y="31537"/>
                      <a:pt x="16711" y="31537"/>
                      <a:pt x="16600" y="31500"/>
                    </a:cubicBezTo>
                    <a:cubicBezTo>
                      <a:pt x="16452" y="31463"/>
                      <a:pt x="16341" y="31426"/>
                      <a:pt x="16230" y="31389"/>
                    </a:cubicBezTo>
                    <a:cubicBezTo>
                      <a:pt x="16046" y="31278"/>
                      <a:pt x="15898" y="31167"/>
                      <a:pt x="15750" y="31056"/>
                    </a:cubicBezTo>
                    <a:cubicBezTo>
                      <a:pt x="15491" y="30797"/>
                      <a:pt x="15232" y="30502"/>
                      <a:pt x="15047" y="30206"/>
                    </a:cubicBezTo>
                    <a:cubicBezTo>
                      <a:pt x="14973" y="30058"/>
                      <a:pt x="14936" y="29873"/>
                      <a:pt x="14973" y="29688"/>
                    </a:cubicBezTo>
                    <a:cubicBezTo>
                      <a:pt x="14973" y="29577"/>
                      <a:pt x="14973" y="29466"/>
                      <a:pt x="14973" y="29356"/>
                    </a:cubicBezTo>
                    <a:cubicBezTo>
                      <a:pt x="15047" y="29171"/>
                      <a:pt x="15158" y="29023"/>
                      <a:pt x="15306" y="28949"/>
                    </a:cubicBezTo>
                    <a:cubicBezTo>
                      <a:pt x="15380" y="28875"/>
                      <a:pt x="15454" y="28875"/>
                      <a:pt x="15528" y="28875"/>
                    </a:cubicBezTo>
                    <a:cubicBezTo>
                      <a:pt x="15583" y="28856"/>
                      <a:pt x="15630" y="28847"/>
                      <a:pt x="15676" y="28847"/>
                    </a:cubicBezTo>
                    <a:close/>
                    <a:moveTo>
                      <a:pt x="36786" y="31463"/>
                    </a:moveTo>
                    <a:cubicBezTo>
                      <a:pt x="37304" y="31463"/>
                      <a:pt x="37821" y="31648"/>
                      <a:pt x="38228" y="31980"/>
                    </a:cubicBezTo>
                    <a:cubicBezTo>
                      <a:pt x="38524" y="32276"/>
                      <a:pt x="38450" y="32794"/>
                      <a:pt x="38080" y="33016"/>
                    </a:cubicBezTo>
                    <a:lnTo>
                      <a:pt x="38080" y="33053"/>
                    </a:lnTo>
                    <a:cubicBezTo>
                      <a:pt x="37578" y="33337"/>
                      <a:pt x="37023" y="33479"/>
                      <a:pt x="36463" y="33479"/>
                    </a:cubicBezTo>
                    <a:cubicBezTo>
                      <a:pt x="36076" y="33479"/>
                      <a:pt x="35685" y="33411"/>
                      <a:pt x="35307" y="33274"/>
                    </a:cubicBezTo>
                    <a:cubicBezTo>
                      <a:pt x="34938" y="33164"/>
                      <a:pt x="34753" y="32794"/>
                      <a:pt x="34827" y="32461"/>
                    </a:cubicBezTo>
                    <a:cubicBezTo>
                      <a:pt x="34864" y="32350"/>
                      <a:pt x="34938" y="32239"/>
                      <a:pt x="35048" y="32128"/>
                    </a:cubicBezTo>
                    <a:cubicBezTo>
                      <a:pt x="35048" y="32091"/>
                      <a:pt x="35048" y="32091"/>
                      <a:pt x="35085" y="32054"/>
                    </a:cubicBezTo>
                    <a:cubicBezTo>
                      <a:pt x="35159" y="31907"/>
                      <a:pt x="35307" y="31796"/>
                      <a:pt x="35492" y="31722"/>
                    </a:cubicBezTo>
                    <a:cubicBezTo>
                      <a:pt x="35899" y="31574"/>
                      <a:pt x="36342" y="31463"/>
                      <a:pt x="36786" y="31463"/>
                    </a:cubicBezTo>
                    <a:close/>
                    <a:moveTo>
                      <a:pt x="44106" y="1"/>
                    </a:moveTo>
                    <a:cubicBezTo>
                      <a:pt x="42406" y="740"/>
                      <a:pt x="40742" y="1554"/>
                      <a:pt x="39152" y="2478"/>
                    </a:cubicBezTo>
                    <a:cubicBezTo>
                      <a:pt x="38859" y="2661"/>
                      <a:pt x="35259" y="4770"/>
                      <a:pt x="35161" y="4770"/>
                    </a:cubicBezTo>
                    <a:cubicBezTo>
                      <a:pt x="35160" y="4770"/>
                      <a:pt x="35160" y="4770"/>
                      <a:pt x="35159" y="4770"/>
                    </a:cubicBezTo>
                    <a:lnTo>
                      <a:pt x="35159" y="4770"/>
                    </a:lnTo>
                    <a:cubicBezTo>
                      <a:pt x="36047" y="5694"/>
                      <a:pt x="38117" y="8726"/>
                      <a:pt x="35677" y="9465"/>
                    </a:cubicBezTo>
                    <a:cubicBezTo>
                      <a:pt x="35572" y="9497"/>
                      <a:pt x="35465" y="9512"/>
                      <a:pt x="35357" y="9512"/>
                    </a:cubicBezTo>
                    <a:cubicBezTo>
                      <a:pt x="34200" y="9512"/>
                      <a:pt x="32882" y="7824"/>
                      <a:pt x="32645" y="6877"/>
                    </a:cubicBezTo>
                    <a:cubicBezTo>
                      <a:pt x="30279" y="8837"/>
                      <a:pt x="27950" y="10833"/>
                      <a:pt x="25695" y="12867"/>
                    </a:cubicBezTo>
                    <a:cubicBezTo>
                      <a:pt x="24586" y="13902"/>
                      <a:pt x="23477" y="14974"/>
                      <a:pt x="22331" y="16009"/>
                    </a:cubicBezTo>
                    <a:cubicBezTo>
                      <a:pt x="22113" y="16191"/>
                      <a:pt x="20076" y="18155"/>
                      <a:pt x="19898" y="18155"/>
                    </a:cubicBezTo>
                    <a:cubicBezTo>
                      <a:pt x="19897" y="18155"/>
                      <a:pt x="19895" y="18155"/>
                      <a:pt x="19894" y="18155"/>
                    </a:cubicBezTo>
                    <a:lnTo>
                      <a:pt x="19894" y="18155"/>
                    </a:lnTo>
                    <a:cubicBezTo>
                      <a:pt x="21150" y="18709"/>
                      <a:pt x="22848" y="19412"/>
                      <a:pt x="22885" y="21037"/>
                    </a:cubicBezTo>
                    <a:cubicBezTo>
                      <a:pt x="22885" y="21444"/>
                      <a:pt x="22737" y="21887"/>
                      <a:pt x="22404" y="22183"/>
                    </a:cubicBezTo>
                    <a:cubicBezTo>
                      <a:pt x="22123" y="22432"/>
                      <a:pt x="21790" y="22524"/>
                      <a:pt x="21441" y="22524"/>
                    </a:cubicBezTo>
                    <a:cubicBezTo>
                      <a:pt x="21011" y="22524"/>
                      <a:pt x="20557" y="22383"/>
                      <a:pt x="20149" y="22220"/>
                    </a:cubicBezTo>
                    <a:cubicBezTo>
                      <a:pt x="19410" y="21961"/>
                      <a:pt x="18670" y="21629"/>
                      <a:pt x="17931" y="21259"/>
                    </a:cubicBezTo>
                    <a:cubicBezTo>
                      <a:pt x="17641" y="21065"/>
                      <a:pt x="17294" y="20956"/>
                      <a:pt x="16940" y="20956"/>
                    </a:cubicBezTo>
                    <a:cubicBezTo>
                      <a:pt x="16888" y="20956"/>
                      <a:pt x="16837" y="20958"/>
                      <a:pt x="16785" y="20963"/>
                    </a:cubicBezTo>
                    <a:cubicBezTo>
                      <a:pt x="16378" y="21074"/>
                      <a:pt x="16009" y="21333"/>
                      <a:pt x="15750" y="21703"/>
                    </a:cubicBezTo>
                    <a:cubicBezTo>
                      <a:pt x="13088" y="24734"/>
                      <a:pt x="10648" y="27988"/>
                      <a:pt x="8467" y="31426"/>
                    </a:cubicBezTo>
                    <a:cubicBezTo>
                      <a:pt x="8558" y="31289"/>
                      <a:pt x="8769" y="31239"/>
                      <a:pt x="9004" y="31239"/>
                    </a:cubicBezTo>
                    <a:cubicBezTo>
                      <a:pt x="9338" y="31239"/>
                      <a:pt x="9719" y="31339"/>
                      <a:pt x="9871" y="31426"/>
                    </a:cubicBezTo>
                    <a:cubicBezTo>
                      <a:pt x="9650" y="34051"/>
                      <a:pt x="7616" y="34457"/>
                      <a:pt x="5989" y="36047"/>
                    </a:cubicBezTo>
                    <a:cubicBezTo>
                      <a:pt x="1627" y="40336"/>
                      <a:pt x="1738" y="47508"/>
                      <a:pt x="1072" y="53165"/>
                    </a:cubicBezTo>
                    <a:cubicBezTo>
                      <a:pt x="222" y="60559"/>
                      <a:pt x="0" y="68101"/>
                      <a:pt x="2182" y="75273"/>
                    </a:cubicBezTo>
                    <a:cubicBezTo>
                      <a:pt x="5879" y="68951"/>
                      <a:pt x="10278" y="63073"/>
                      <a:pt x="15232" y="57675"/>
                    </a:cubicBezTo>
                    <a:cubicBezTo>
                      <a:pt x="19890" y="52610"/>
                      <a:pt x="25066" y="51501"/>
                      <a:pt x="30501" y="47767"/>
                    </a:cubicBezTo>
                    <a:cubicBezTo>
                      <a:pt x="31167" y="47323"/>
                      <a:pt x="36860" y="41556"/>
                      <a:pt x="36860" y="41556"/>
                    </a:cubicBezTo>
                    <a:cubicBezTo>
                      <a:pt x="34974" y="41075"/>
                      <a:pt x="33422" y="39707"/>
                      <a:pt x="32719" y="37896"/>
                    </a:cubicBezTo>
                    <a:cubicBezTo>
                      <a:pt x="32802" y="37895"/>
                      <a:pt x="32885" y="37894"/>
                      <a:pt x="32967" y="37894"/>
                    </a:cubicBezTo>
                    <a:cubicBezTo>
                      <a:pt x="35359" y="37894"/>
                      <a:pt x="37710" y="38410"/>
                      <a:pt x="39855" y="39375"/>
                    </a:cubicBezTo>
                    <a:cubicBezTo>
                      <a:pt x="42480" y="35714"/>
                      <a:pt x="44365" y="31611"/>
                      <a:pt x="45400" y="27248"/>
                    </a:cubicBezTo>
                    <a:cubicBezTo>
                      <a:pt x="44402" y="27248"/>
                      <a:pt x="43441" y="26989"/>
                      <a:pt x="42553" y="26509"/>
                    </a:cubicBezTo>
                    <a:cubicBezTo>
                      <a:pt x="41629" y="26028"/>
                      <a:pt x="41851" y="24697"/>
                      <a:pt x="42886" y="24512"/>
                    </a:cubicBezTo>
                    <a:cubicBezTo>
                      <a:pt x="43212" y="24453"/>
                      <a:pt x="43543" y="24424"/>
                      <a:pt x="43875" y="24424"/>
                    </a:cubicBezTo>
                    <a:cubicBezTo>
                      <a:pt x="44374" y="24424"/>
                      <a:pt x="44875" y="24490"/>
                      <a:pt x="45363" y="24623"/>
                    </a:cubicBezTo>
                    <a:cubicBezTo>
                      <a:pt x="46251" y="21998"/>
                      <a:pt x="46509" y="19226"/>
                      <a:pt x="46066" y="16527"/>
                    </a:cubicBezTo>
                    <a:cubicBezTo>
                      <a:pt x="46060" y="16466"/>
                      <a:pt x="45955" y="16444"/>
                      <a:pt x="45783" y="16444"/>
                    </a:cubicBezTo>
                    <a:cubicBezTo>
                      <a:pt x="45338" y="16444"/>
                      <a:pt x="44442" y="16590"/>
                      <a:pt x="43648" y="16590"/>
                    </a:cubicBezTo>
                    <a:cubicBezTo>
                      <a:pt x="42697" y="16590"/>
                      <a:pt x="41892" y="16380"/>
                      <a:pt x="42184" y="15455"/>
                    </a:cubicBezTo>
                    <a:cubicBezTo>
                      <a:pt x="42258" y="15233"/>
                      <a:pt x="42443" y="15011"/>
                      <a:pt x="42664" y="14900"/>
                    </a:cubicBezTo>
                    <a:cubicBezTo>
                      <a:pt x="43737" y="14198"/>
                      <a:pt x="45031" y="13828"/>
                      <a:pt x="46324" y="13828"/>
                    </a:cubicBezTo>
                    <a:cubicBezTo>
                      <a:pt x="46103" y="9133"/>
                      <a:pt x="45363" y="4511"/>
                      <a:pt x="44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5304075" y="1968350"/>
                <a:ext cx="689525" cy="1069400"/>
              </a:xfrm>
              <a:custGeom>
                <a:rect b="b" l="l" r="r" t="t"/>
                <a:pathLst>
                  <a:path extrusionOk="0" h="42776" w="27581">
                    <a:moveTo>
                      <a:pt x="27358" y="0"/>
                    </a:moveTo>
                    <a:cubicBezTo>
                      <a:pt x="25510" y="5915"/>
                      <a:pt x="23587" y="11609"/>
                      <a:pt x="20112" y="16341"/>
                    </a:cubicBezTo>
                    <a:cubicBezTo>
                      <a:pt x="18264" y="18818"/>
                      <a:pt x="15971" y="21000"/>
                      <a:pt x="13790" y="23107"/>
                    </a:cubicBezTo>
                    <a:lnTo>
                      <a:pt x="12977" y="23883"/>
                    </a:lnTo>
                    <a:cubicBezTo>
                      <a:pt x="7394" y="29318"/>
                      <a:pt x="1923" y="35307"/>
                      <a:pt x="0" y="42701"/>
                    </a:cubicBezTo>
                    <a:lnTo>
                      <a:pt x="222" y="42775"/>
                    </a:lnTo>
                    <a:cubicBezTo>
                      <a:pt x="2144" y="35418"/>
                      <a:pt x="7542" y="29429"/>
                      <a:pt x="13125" y="24068"/>
                    </a:cubicBezTo>
                    <a:lnTo>
                      <a:pt x="13938" y="23292"/>
                    </a:lnTo>
                    <a:cubicBezTo>
                      <a:pt x="16119" y="21147"/>
                      <a:pt x="18448" y="18966"/>
                      <a:pt x="20297" y="16452"/>
                    </a:cubicBezTo>
                    <a:cubicBezTo>
                      <a:pt x="23809" y="11720"/>
                      <a:pt x="25732" y="5989"/>
                      <a:pt x="27580" y="74"/>
                    </a:cubicBezTo>
                    <a:lnTo>
                      <a:pt x="27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42"/>
            <p:cNvSpPr/>
            <p:nvPr/>
          </p:nvSpPr>
          <p:spPr>
            <a:xfrm flipH="1">
              <a:off x="576394" y="3105291"/>
              <a:ext cx="1329666" cy="2000559"/>
            </a:xfrm>
            <a:custGeom>
              <a:rect b="b" l="l" r="r" t="t"/>
              <a:pathLst>
                <a:path extrusionOk="0" h="91948" w="61113">
                  <a:moveTo>
                    <a:pt x="30959" y="1"/>
                  </a:moveTo>
                  <a:cubicBezTo>
                    <a:pt x="24007" y="1"/>
                    <a:pt x="16810" y="2496"/>
                    <a:pt x="11868" y="6876"/>
                  </a:cubicBezTo>
                  <a:cubicBezTo>
                    <a:pt x="1849" y="15823"/>
                    <a:pt x="3439" y="27654"/>
                    <a:pt x="1553" y="40298"/>
                  </a:cubicBezTo>
                  <a:cubicBezTo>
                    <a:pt x="0" y="50575"/>
                    <a:pt x="1812" y="60077"/>
                    <a:pt x="3845" y="70022"/>
                  </a:cubicBezTo>
                  <a:cubicBezTo>
                    <a:pt x="5583" y="78451"/>
                    <a:pt x="12238" y="85993"/>
                    <a:pt x="19964" y="89358"/>
                  </a:cubicBezTo>
                  <a:cubicBezTo>
                    <a:pt x="22996" y="90689"/>
                    <a:pt x="26249" y="91502"/>
                    <a:pt x="29540" y="91798"/>
                  </a:cubicBezTo>
                  <a:cubicBezTo>
                    <a:pt x="30603" y="91897"/>
                    <a:pt x="31641" y="91948"/>
                    <a:pt x="32652" y="91948"/>
                  </a:cubicBezTo>
                  <a:cubicBezTo>
                    <a:pt x="41023" y="91948"/>
                    <a:pt x="47581" y="88503"/>
                    <a:pt x="52166" y="81113"/>
                  </a:cubicBezTo>
                  <a:cubicBezTo>
                    <a:pt x="56898" y="73497"/>
                    <a:pt x="58192" y="64255"/>
                    <a:pt x="58932" y="55456"/>
                  </a:cubicBezTo>
                  <a:cubicBezTo>
                    <a:pt x="59893" y="43884"/>
                    <a:pt x="61113" y="31314"/>
                    <a:pt x="58229" y="19890"/>
                  </a:cubicBezTo>
                  <a:cubicBezTo>
                    <a:pt x="56270" y="12274"/>
                    <a:pt x="49208" y="6322"/>
                    <a:pt x="42295" y="2624"/>
                  </a:cubicBezTo>
                  <a:cubicBezTo>
                    <a:pt x="38921" y="836"/>
                    <a:pt x="34981" y="1"/>
                    <a:pt x="30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flipH="1">
              <a:off x="1110502" y="3461625"/>
              <a:ext cx="479448" cy="1886038"/>
            </a:xfrm>
            <a:custGeom>
              <a:rect b="b" l="l" r="r" t="t"/>
              <a:pathLst>
                <a:path extrusionOk="0" h="75126" w="22036">
                  <a:moveTo>
                    <a:pt x="3217" y="1"/>
                  </a:moveTo>
                  <a:cubicBezTo>
                    <a:pt x="3180" y="1886"/>
                    <a:pt x="2958" y="3772"/>
                    <a:pt x="2589" y="5620"/>
                  </a:cubicBezTo>
                  <a:cubicBezTo>
                    <a:pt x="2524" y="5814"/>
                    <a:pt x="2178" y="5923"/>
                    <a:pt x="1796" y="5923"/>
                  </a:cubicBezTo>
                  <a:cubicBezTo>
                    <a:pt x="1740" y="5923"/>
                    <a:pt x="1684" y="5921"/>
                    <a:pt x="1627" y="5916"/>
                  </a:cubicBezTo>
                  <a:lnTo>
                    <a:pt x="1627" y="5916"/>
                  </a:lnTo>
                  <a:cubicBezTo>
                    <a:pt x="1" y="28986"/>
                    <a:pt x="2256" y="52055"/>
                    <a:pt x="1036" y="75125"/>
                  </a:cubicBezTo>
                  <a:lnTo>
                    <a:pt x="21444" y="75125"/>
                  </a:lnTo>
                  <a:cubicBezTo>
                    <a:pt x="21703" y="64551"/>
                    <a:pt x="22035" y="54015"/>
                    <a:pt x="21518" y="43441"/>
                  </a:cubicBezTo>
                  <a:cubicBezTo>
                    <a:pt x="21111" y="35714"/>
                    <a:pt x="20852" y="28061"/>
                    <a:pt x="20778" y="20371"/>
                  </a:cubicBezTo>
                  <a:cubicBezTo>
                    <a:pt x="20741" y="13569"/>
                    <a:pt x="17673" y="6766"/>
                    <a:pt x="19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flipH="1">
              <a:off x="654421" y="3375550"/>
              <a:ext cx="597679" cy="1915017"/>
            </a:xfrm>
            <a:custGeom>
              <a:rect b="b" l="l" r="r" t="t"/>
              <a:pathLst>
                <a:path extrusionOk="0" h="84297" w="27470">
                  <a:moveTo>
                    <a:pt x="0" y="1"/>
                  </a:moveTo>
                  <a:cubicBezTo>
                    <a:pt x="0" y="703"/>
                    <a:pt x="3956" y="3994"/>
                    <a:pt x="3956" y="4696"/>
                  </a:cubicBezTo>
                  <a:cubicBezTo>
                    <a:pt x="4141" y="4770"/>
                    <a:pt x="1886" y="9280"/>
                    <a:pt x="1775" y="9798"/>
                  </a:cubicBezTo>
                  <a:cubicBezTo>
                    <a:pt x="555" y="15344"/>
                    <a:pt x="740" y="19336"/>
                    <a:pt x="1147" y="25510"/>
                  </a:cubicBezTo>
                  <a:cubicBezTo>
                    <a:pt x="1627" y="32387"/>
                    <a:pt x="1368" y="39338"/>
                    <a:pt x="1516" y="46251"/>
                  </a:cubicBezTo>
                  <a:cubicBezTo>
                    <a:pt x="1738" y="56640"/>
                    <a:pt x="1516" y="66918"/>
                    <a:pt x="1516" y="77269"/>
                  </a:cubicBezTo>
                  <a:cubicBezTo>
                    <a:pt x="1516" y="77417"/>
                    <a:pt x="1553" y="77602"/>
                    <a:pt x="1627" y="77750"/>
                  </a:cubicBezTo>
                  <a:cubicBezTo>
                    <a:pt x="1738" y="77824"/>
                    <a:pt x="1849" y="83924"/>
                    <a:pt x="1960" y="83961"/>
                  </a:cubicBezTo>
                  <a:cubicBezTo>
                    <a:pt x="3108" y="84196"/>
                    <a:pt x="4302" y="84296"/>
                    <a:pt x="5527" y="84296"/>
                  </a:cubicBezTo>
                  <a:cubicBezTo>
                    <a:pt x="11240" y="84296"/>
                    <a:pt x="17607" y="82115"/>
                    <a:pt x="22996" y="81262"/>
                  </a:cubicBezTo>
                  <a:cubicBezTo>
                    <a:pt x="27470" y="80597"/>
                    <a:pt x="23366" y="65772"/>
                    <a:pt x="22959" y="62592"/>
                  </a:cubicBezTo>
                  <a:cubicBezTo>
                    <a:pt x="22626" y="60411"/>
                    <a:pt x="22442" y="58230"/>
                    <a:pt x="22368" y="56011"/>
                  </a:cubicBezTo>
                  <a:cubicBezTo>
                    <a:pt x="22442" y="53830"/>
                    <a:pt x="22700" y="51612"/>
                    <a:pt x="23144" y="49468"/>
                  </a:cubicBezTo>
                  <a:cubicBezTo>
                    <a:pt x="23810" y="45179"/>
                    <a:pt x="25104" y="40668"/>
                    <a:pt x="25214" y="36306"/>
                  </a:cubicBezTo>
                  <a:cubicBezTo>
                    <a:pt x="25251" y="35567"/>
                    <a:pt x="25214" y="34827"/>
                    <a:pt x="25177" y="34088"/>
                  </a:cubicBezTo>
                  <a:cubicBezTo>
                    <a:pt x="24882" y="30206"/>
                    <a:pt x="24475" y="26324"/>
                    <a:pt x="23847" y="22479"/>
                  </a:cubicBezTo>
                  <a:cubicBezTo>
                    <a:pt x="22590" y="15085"/>
                    <a:pt x="20112" y="6508"/>
                    <a:pt x="12866" y="2626"/>
                  </a:cubicBezTo>
                  <a:cubicBezTo>
                    <a:pt x="9391" y="777"/>
                    <a:pt x="4622" y="22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flipH="1">
              <a:off x="1820771" y="2951204"/>
              <a:ext cx="1213046" cy="1272379"/>
            </a:xfrm>
            <a:custGeom>
              <a:rect b="b" l="l" r="r" t="t"/>
              <a:pathLst>
                <a:path extrusionOk="0" h="58480" w="55753">
                  <a:moveTo>
                    <a:pt x="5776" y="1"/>
                  </a:moveTo>
                  <a:cubicBezTo>
                    <a:pt x="5652" y="1"/>
                    <a:pt x="5526" y="7"/>
                    <a:pt x="5398" y="20"/>
                  </a:cubicBezTo>
                  <a:cubicBezTo>
                    <a:pt x="2145" y="353"/>
                    <a:pt x="925" y="4420"/>
                    <a:pt x="703" y="7673"/>
                  </a:cubicBezTo>
                  <a:cubicBezTo>
                    <a:pt x="0" y="17914"/>
                    <a:pt x="1184" y="28192"/>
                    <a:pt x="4141" y="38063"/>
                  </a:cubicBezTo>
                  <a:cubicBezTo>
                    <a:pt x="5546" y="42647"/>
                    <a:pt x="7432" y="50559"/>
                    <a:pt x="11166" y="55070"/>
                  </a:cubicBezTo>
                  <a:cubicBezTo>
                    <a:pt x="12868" y="57137"/>
                    <a:pt x="14971" y="58480"/>
                    <a:pt x="17598" y="58480"/>
                  </a:cubicBezTo>
                  <a:cubicBezTo>
                    <a:pt x="18165" y="58480"/>
                    <a:pt x="18756" y="58417"/>
                    <a:pt x="19373" y="58286"/>
                  </a:cubicBezTo>
                  <a:cubicBezTo>
                    <a:pt x="28394" y="56327"/>
                    <a:pt x="37082" y="52962"/>
                    <a:pt x="45031" y="48267"/>
                  </a:cubicBezTo>
                  <a:cubicBezTo>
                    <a:pt x="47803" y="46640"/>
                    <a:pt x="53978" y="43867"/>
                    <a:pt x="54902" y="40651"/>
                  </a:cubicBezTo>
                  <a:cubicBezTo>
                    <a:pt x="55752" y="37878"/>
                    <a:pt x="53090" y="32665"/>
                    <a:pt x="50946" y="31076"/>
                  </a:cubicBezTo>
                  <a:cubicBezTo>
                    <a:pt x="48934" y="29621"/>
                    <a:pt x="45705" y="29436"/>
                    <a:pt x="43101" y="29436"/>
                  </a:cubicBezTo>
                  <a:cubicBezTo>
                    <a:pt x="42595" y="29436"/>
                    <a:pt x="42112" y="29443"/>
                    <a:pt x="41666" y="29449"/>
                  </a:cubicBezTo>
                  <a:cubicBezTo>
                    <a:pt x="36897" y="29560"/>
                    <a:pt x="32572" y="30743"/>
                    <a:pt x="28098" y="32185"/>
                  </a:cubicBezTo>
                  <a:cubicBezTo>
                    <a:pt x="26886" y="32575"/>
                    <a:pt x="26019" y="32779"/>
                    <a:pt x="25371" y="32779"/>
                  </a:cubicBezTo>
                  <a:cubicBezTo>
                    <a:pt x="23625" y="32779"/>
                    <a:pt x="23466" y="31305"/>
                    <a:pt x="22442" y="28044"/>
                  </a:cubicBezTo>
                  <a:cubicBezTo>
                    <a:pt x="19743" y="19689"/>
                    <a:pt x="16009" y="11703"/>
                    <a:pt x="11313" y="4309"/>
                  </a:cubicBezTo>
                  <a:cubicBezTo>
                    <a:pt x="9979" y="2272"/>
                    <a:pt x="8144" y="1"/>
                    <a:pt x="5776" y="1"/>
                  </a:cubicBezTo>
                  <a:close/>
                </a:path>
              </a:pathLst>
            </a:custGeom>
            <a:solidFill>
              <a:srgbClr val="D98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flipH="1">
              <a:off x="-100112" y="3677992"/>
              <a:ext cx="838208" cy="1143879"/>
            </a:xfrm>
            <a:custGeom>
              <a:rect b="b" l="l" r="r" t="t"/>
              <a:pathLst>
                <a:path extrusionOk="0" h="52574" w="38525">
                  <a:moveTo>
                    <a:pt x="16268" y="1"/>
                  </a:moveTo>
                  <a:cubicBezTo>
                    <a:pt x="14826" y="1332"/>
                    <a:pt x="13347" y="2663"/>
                    <a:pt x="11905" y="3957"/>
                  </a:cubicBezTo>
                  <a:cubicBezTo>
                    <a:pt x="7801" y="7654"/>
                    <a:pt x="3513" y="11573"/>
                    <a:pt x="444" y="16083"/>
                  </a:cubicBezTo>
                  <a:cubicBezTo>
                    <a:pt x="1886" y="17192"/>
                    <a:pt x="3402" y="18190"/>
                    <a:pt x="4955" y="19152"/>
                  </a:cubicBezTo>
                  <a:cubicBezTo>
                    <a:pt x="6072" y="19809"/>
                    <a:pt x="13151" y="24528"/>
                    <a:pt x="15695" y="24528"/>
                  </a:cubicBezTo>
                  <a:cubicBezTo>
                    <a:pt x="16012" y="24528"/>
                    <a:pt x="16259" y="24455"/>
                    <a:pt x="16415" y="24292"/>
                  </a:cubicBezTo>
                  <a:lnTo>
                    <a:pt x="16415" y="24292"/>
                  </a:lnTo>
                  <a:cubicBezTo>
                    <a:pt x="12718" y="28173"/>
                    <a:pt x="10426" y="32720"/>
                    <a:pt x="7321" y="37082"/>
                  </a:cubicBezTo>
                  <a:cubicBezTo>
                    <a:pt x="5620" y="39522"/>
                    <a:pt x="5620" y="39264"/>
                    <a:pt x="3698" y="41556"/>
                  </a:cubicBezTo>
                  <a:cubicBezTo>
                    <a:pt x="3291" y="42036"/>
                    <a:pt x="186" y="44883"/>
                    <a:pt x="1" y="45401"/>
                  </a:cubicBezTo>
                  <a:cubicBezTo>
                    <a:pt x="186" y="45438"/>
                    <a:pt x="370" y="45586"/>
                    <a:pt x="481" y="45770"/>
                  </a:cubicBezTo>
                  <a:cubicBezTo>
                    <a:pt x="1775" y="47841"/>
                    <a:pt x="2737" y="50170"/>
                    <a:pt x="3254" y="52573"/>
                  </a:cubicBezTo>
                  <a:cubicBezTo>
                    <a:pt x="11240" y="48876"/>
                    <a:pt x="18708" y="44181"/>
                    <a:pt x="25510" y="38598"/>
                  </a:cubicBezTo>
                  <a:cubicBezTo>
                    <a:pt x="29023" y="35714"/>
                    <a:pt x="38524" y="29134"/>
                    <a:pt x="38302" y="24475"/>
                  </a:cubicBezTo>
                  <a:cubicBezTo>
                    <a:pt x="38043" y="18005"/>
                    <a:pt x="31056" y="13199"/>
                    <a:pt x="26361" y="8911"/>
                  </a:cubicBezTo>
                  <a:cubicBezTo>
                    <a:pt x="23033" y="5916"/>
                    <a:pt x="19669" y="2921"/>
                    <a:pt x="16268" y="1"/>
                  </a:cubicBezTo>
                  <a:close/>
                </a:path>
              </a:pathLst>
            </a:custGeom>
            <a:solidFill>
              <a:srgbClr val="D98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flipH="1">
              <a:off x="1449144" y="3365275"/>
              <a:ext cx="527706" cy="1915020"/>
            </a:xfrm>
            <a:custGeom>
              <a:rect b="b" l="l" r="r" t="t"/>
              <a:pathLst>
                <a:path extrusionOk="0" h="80118" w="24254">
                  <a:moveTo>
                    <a:pt x="20317" y="1"/>
                  </a:moveTo>
                  <a:cubicBezTo>
                    <a:pt x="16557" y="1"/>
                    <a:pt x="13420" y="656"/>
                    <a:pt x="10538" y="3874"/>
                  </a:cubicBezTo>
                  <a:cubicBezTo>
                    <a:pt x="10094" y="4392"/>
                    <a:pt x="9650" y="4909"/>
                    <a:pt x="9244" y="5464"/>
                  </a:cubicBezTo>
                  <a:cubicBezTo>
                    <a:pt x="6323" y="9198"/>
                    <a:pt x="2515" y="13486"/>
                    <a:pt x="2885" y="18108"/>
                  </a:cubicBezTo>
                  <a:cubicBezTo>
                    <a:pt x="3661" y="27609"/>
                    <a:pt x="2478" y="37296"/>
                    <a:pt x="1923" y="46797"/>
                  </a:cubicBezTo>
                  <a:cubicBezTo>
                    <a:pt x="1258" y="57334"/>
                    <a:pt x="629" y="67907"/>
                    <a:pt x="75" y="78444"/>
                  </a:cubicBezTo>
                  <a:cubicBezTo>
                    <a:pt x="1" y="79368"/>
                    <a:pt x="12349" y="80108"/>
                    <a:pt x="13532" y="80108"/>
                  </a:cubicBezTo>
                  <a:cubicBezTo>
                    <a:pt x="13846" y="80114"/>
                    <a:pt x="14162" y="80117"/>
                    <a:pt x="14478" y="80117"/>
                  </a:cubicBezTo>
                  <a:cubicBezTo>
                    <a:pt x="15948" y="80117"/>
                    <a:pt x="17439" y="80051"/>
                    <a:pt x="18930" y="79960"/>
                  </a:cubicBezTo>
                  <a:cubicBezTo>
                    <a:pt x="18930" y="78998"/>
                    <a:pt x="18893" y="78037"/>
                    <a:pt x="18893" y="77076"/>
                  </a:cubicBezTo>
                  <a:cubicBezTo>
                    <a:pt x="18893" y="75523"/>
                    <a:pt x="18856" y="73970"/>
                    <a:pt x="18930" y="72418"/>
                  </a:cubicBezTo>
                  <a:cubicBezTo>
                    <a:pt x="19041" y="70865"/>
                    <a:pt x="19189" y="69275"/>
                    <a:pt x="19300" y="67685"/>
                  </a:cubicBezTo>
                  <a:cubicBezTo>
                    <a:pt x="19706" y="61437"/>
                    <a:pt x="19928" y="55152"/>
                    <a:pt x="19965" y="48867"/>
                  </a:cubicBezTo>
                  <a:cubicBezTo>
                    <a:pt x="19965" y="45725"/>
                    <a:pt x="20113" y="42582"/>
                    <a:pt x="20261" y="39440"/>
                  </a:cubicBezTo>
                  <a:cubicBezTo>
                    <a:pt x="20372" y="36334"/>
                    <a:pt x="20520" y="33303"/>
                    <a:pt x="20704" y="30197"/>
                  </a:cubicBezTo>
                  <a:cubicBezTo>
                    <a:pt x="20889" y="27129"/>
                    <a:pt x="21111" y="24097"/>
                    <a:pt x="21333" y="21028"/>
                  </a:cubicBezTo>
                  <a:cubicBezTo>
                    <a:pt x="20963" y="16777"/>
                    <a:pt x="20889" y="12525"/>
                    <a:pt x="21111" y="8274"/>
                  </a:cubicBezTo>
                  <a:cubicBezTo>
                    <a:pt x="21074" y="7386"/>
                    <a:pt x="24217" y="6758"/>
                    <a:pt x="24254" y="5870"/>
                  </a:cubicBezTo>
                  <a:cubicBezTo>
                    <a:pt x="24143" y="5796"/>
                    <a:pt x="24106" y="5686"/>
                    <a:pt x="24106" y="5575"/>
                  </a:cubicBezTo>
                  <a:cubicBezTo>
                    <a:pt x="24143" y="3763"/>
                    <a:pt x="24143" y="1952"/>
                    <a:pt x="24143" y="140"/>
                  </a:cubicBezTo>
                  <a:cubicBezTo>
                    <a:pt x="22795" y="68"/>
                    <a:pt x="21524" y="1"/>
                    <a:pt x="20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flipH="1">
              <a:off x="327837" y="3392446"/>
              <a:ext cx="830941" cy="829853"/>
            </a:xfrm>
            <a:custGeom>
              <a:rect b="b" l="l" r="r" t="t"/>
              <a:pathLst>
                <a:path extrusionOk="0" h="38141" w="38191">
                  <a:moveTo>
                    <a:pt x="0" y="0"/>
                  </a:moveTo>
                  <a:cubicBezTo>
                    <a:pt x="10" y="5"/>
                    <a:pt x="21" y="11"/>
                    <a:pt x="31" y="16"/>
                  </a:cubicBezTo>
                  <a:lnTo>
                    <a:pt x="31" y="16"/>
                  </a:lnTo>
                  <a:cubicBezTo>
                    <a:pt x="21" y="11"/>
                    <a:pt x="11" y="5"/>
                    <a:pt x="0" y="0"/>
                  </a:cubicBezTo>
                  <a:close/>
                  <a:moveTo>
                    <a:pt x="31" y="16"/>
                  </a:moveTo>
                  <a:lnTo>
                    <a:pt x="31" y="16"/>
                  </a:lnTo>
                  <a:cubicBezTo>
                    <a:pt x="2384" y="1200"/>
                    <a:pt x="4331" y="3116"/>
                    <a:pt x="5583" y="5435"/>
                  </a:cubicBezTo>
                  <a:cubicBezTo>
                    <a:pt x="7616" y="9243"/>
                    <a:pt x="7949" y="13716"/>
                    <a:pt x="8318" y="17931"/>
                  </a:cubicBezTo>
                  <a:cubicBezTo>
                    <a:pt x="8540" y="20482"/>
                    <a:pt x="7542" y="23957"/>
                    <a:pt x="8651" y="26249"/>
                  </a:cubicBezTo>
                  <a:cubicBezTo>
                    <a:pt x="8762" y="26434"/>
                    <a:pt x="8873" y="26619"/>
                    <a:pt x="9021" y="26767"/>
                  </a:cubicBezTo>
                  <a:cubicBezTo>
                    <a:pt x="11350" y="29392"/>
                    <a:pt x="22626" y="35048"/>
                    <a:pt x="25806" y="37895"/>
                  </a:cubicBezTo>
                  <a:cubicBezTo>
                    <a:pt x="25987" y="38063"/>
                    <a:pt x="26211" y="38141"/>
                    <a:pt x="26432" y="38141"/>
                  </a:cubicBezTo>
                  <a:cubicBezTo>
                    <a:pt x="26794" y="38141"/>
                    <a:pt x="27146" y="37930"/>
                    <a:pt x="27284" y="37562"/>
                  </a:cubicBezTo>
                  <a:cubicBezTo>
                    <a:pt x="30612" y="29577"/>
                    <a:pt x="34494" y="21850"/>
                    <a:pt x="37932" y="13901"/>
                  </a:cubicBezTo>
                  <a:cubicBezTo>
                    <a:pt x="38080" y="13568"/>
                    <a:pt x="38191" y="13199"/>
                    <a:pt x="38191" y="12829"/>
                  </a:cubicBezTo>
                  <a:cubicBezTo>
                    <a:pt x="38191" y="12718"/>
                    <a:pt x="38154" y="12607"/>
                    <a:pt x="38117" y="12533"/>
                  </a:cubicBezTo>
                  <a:cubicBezTo>
                    <a:pt x="36823" y="11646"/>
                    <a:pt x="35418" y="10943"/>
                    <a:pt x="34013" y="10204"/>
                  </a:cubicBezTo>
                  <a:lnTo>
                    <a:pt x="32867" y="11683"/>
                  </a:lnTo>
                  <a:cubicBezTo>
                    <a:pt x="33495" y="10869"/>
                    <a:pt x="18781" y="3697"/>
                    <a:pt x="17413" y="3217"/>
                  </a:cubicBezTo>
                  <a:cubicBezTo>
                    <a:pt x="14529" y="2144"/>
                    <a:pt x="11572" y="1331"/>
                    <a:pt x="8540" y="776"/>
                  </a:cubicBezTo>
                  <a:cubicBezTo>
                    <a:pt x="7623" y="599"/>
                    <a:pt x="6387" y="599"/>
                    <a:pt x="5108" y="599"/>
                  </a:cubicBezTo>
                  <a:lnTo>
                    <a:pt x="5108" y="599"/>
                  </a:lnTo>
                  <a:cubicBezTo>
                    <a:pt x="3207" y="599"/>
                    <a:pt x="1211" y="599"/>
                    <a:pt x="31" y="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flipH="1">
              <a:off x="1103274" y="2758998"/>
              <a:ext cx="523660" cy="830223"/>
            </a:xfrm>
            <a:custGeom>
              <a:rect b="b" l="l" r="r" t="t"/>
              <a:pathLst>
                <a:path extrusionOk="0" h="38158" w="24068">
                  <a:moveTo>
                    <a:pt x="9585" y="0"/>
                  </a:moveTo>
                  <a:cubicBezTo>
                    <a:pt x="7430" y="0"/>
                    <a:pt x="5145" y="462"/>
                    <a:pt x="3254" y="684"/>
                  </a:cubicBezTo>
                  <a:cubicBezTo>
                    <a:pt x="2736" y="3900"/>
                    <a:pt x="2477" y="7153"/>
                    <a:pt x="2440" y="10370"/>
                  </a:cubicBezTo>
                  <a:cubicBezTo>
                    <a:pt x="2403" y="13956"/>
                    <a:pt x="3254" y="16692"/>
                    <a:pt x="5989" y="18984"/>
                  </a:cubicBezTo>
                  <a:cubicBezTo>
                    <a:pt x="6544" y="19465"/>
                    <a:pt x="6507" y="19650"/>
                    <a:pt x="6470" y="20426"/>
                  </a:cubicBezTo>
                  <a:cubicBezTo>
                    <a:pt x="6470" y="22164"/>
                    <a:pt x="6359" y="23901"/>
                    <a:pt x="6174" y="25639"/>
                  </a:cubicBezTo>
                  <a:cubicBezTo>
                    <a:pt x="6026" y="27487"/>
                    <a:pt x="3290" y="27413"/>
                    <a:pt x="1849" y="27635"/>
                  </a:cubicBezTo>
                  <a:cubicBezTo>
                    <a:pt x="1590" y="27635"/>
                    <a:pt x="1368" y="27709"/>
                    <a:pt x="1146" y="27820"/>
                  </a:cubicBezTo>
                  <a:cubicBezTo>
                    <a:pt x="0" y="28596"/>
                    <a:pt x="5028" y="35066"/>
                    <a:pt x="5952" y="35843"/>
                  </a:cubicBezTo>
                  <a:cubicBezTo>
                    <a:pt x="7808" y="37346"/>
                    <a:pt x="10133" y="38158"/>
                    <a:pt x="12522" y="38158"/>
                  </a:cubicBezTo>
                  <a:cubicBezTo>
                    <a:pt x="12894" y="38158"/>
                    <a:pt x="13268" y="38138"/>
                    <a:pt x="13642" y="38098"/>
                  </a:cubicBezTo>
                  <a:cubicBezTo>
                    <a:pt x="16082" y="37802"/>
                    <a:pt x="18375" y="36730"/>
                    <a:pt x="20149" y="35029"/>
                  </a:cubicBezTo>
                  <a:cubicBezTo>
                    <a:pt x="20999" y="34216"/>
                    <a:pt x="22072" y="33292"/>
                    <a:pt x="22589" y="32257"/>
                  </a:cubicBezTo>
                  <a:cubicBezTo>
                    <a:pt x="23107" y="31221"/>
                    <a:pt x="23329" y="30112"/>
                    <a:pt x="24068" y="29114"/>
                  </a:cubicBezTo>
                  <a:cubicBezTo>
                    <a:pt x="23218" y="29077"/>
                    <a:pt x="22441" y="28781"/>
                    <a:pt x="21776" y="28301"/>
                  </a:cubicBezTo>
                  <a:cubicBezTo>
                    <a:pt x="20741" y="27524"/>
                    <a:pt x="19927" y="26526"/>
                    <a:pt x="19410" y="25343"/>
                  </a:cubicBezTo>
                  <a:cubicBezTo>
                    <a:pt x="18116" y="22459"/>
                    <a:pt x="18485" y="19465"/>
                    <a:pt x="19114" y="16470"/>
                  </a:cubicBezTo>
                  <a:cubicBezTo>
                    <a:pt x="19742" y="13475"/>
                    <a:pt x="20260" y="10961"/>
                    <a:pt x="19151" y="8041"/>
                  </a:cubicBezTo>
                  <a:cubicBezTo>
                    <a:pt x="18227" y="5416"/>
                    <a:pt x="16563" y="3124"/>
                    <a:pt x="14419" y="1386"/>
                  </a:cubicBezTo>
                  <a:cubicBezTo>
                    <a:pt x="13104" y="324"/>
                    <a:pt x="11390" y="0"/>
                    <a:pt x="9585" y="0"/>
                  </a:cubicBezTo>
                  <a:close/>
                </a:path>
              </a:pathLst>
            </a:custGeom>
            <a:solidFill>
              <a:srgbClr val="E79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flipH="1">
              <a:off x="1535225" y="3367882"/>
              <a:ext cx="832551" cy="841036"/>
            </a:xfrm>
            <a:custGeom>
              <a:rect b="b" l="l" r="r" t="t"/>
              <a:pathLst>
                <a:path extrusionOk="0" h="38655" w="38265">
                  <a:moveTo>
                    <a:pt x="33772" y="0"/>
                  </a:moveTo>
                  <a:cubicBezTo>
                    <a:pt x="32812" y="0"/>
                    <a:pt x="31533" y="316"/>
                    <a:pt x="30871" y="427"/>
                  </a:cubicBezTo>
                  <a:cubicBezTo>
                    <a:pt x="21591" y="1905"/>
                    <a:pt x="12829" y="4863"/>
                    <a:pt x="4215" y="8634"/>
                  </a:cubicBezTo>
                  <a:cubicBezTo>
                    <a:pt x="4104" y="8301"/>
                    <a:pt x="3882" y="7969"/>
                    <a:pt x="3623" y="7710"/>
                  </a:cubicBezTo>
                  <a:cubicBezTo>
                    <a:pt x="2329" y="8190"/>
                    <a:pt x="1109" y="8819"/>
                    <a:pt x="0" y="9632"/>
                  </a:cubicBezTo>
                  <a:cubicBezTo>
                    <a:pt x="1627" y="14439"/>
                    <a:pt x="3106" y="19245"/>
                    <a:pt x="4400" y="24162"/>
                  </a:cubicBezTo>
                  <a:cubicBezTo>
                    <a:pt x="4695" y="25419"/>
                    <a:pt x="8651" y="38469"/>
                    <a:pt x="8356" y="38654"/>
                  </a:cubicBezTo>
                  <a:lnTo>
                    <a:pt x="8429" y="38617"/>
                  </a:lnTo>
                  <a:cubicBezTo>
                    <a:pt x="15565" y="34255"/>
                    <a:pt x="22996" y="32665"/>
                    <a:pt x="29503" y="27378"/>
                  </a:cubicBezTo>
                  <a:cubicBezTo>
                    <a:pt x="32645" y="24827"/>
                    <a:pt x="36083" y="18801"/>
                    <a:pt x="37156" y="14771"/>
                  </a:cubicBezTo>
                  <a:cubicBezTo>
                    <a:pt x="38265" y="10741"/>
                    <a:pt x="37304" y="6527"/>
                    <a:pt x="35788" y="2571"/>
                  </a:cubicBezTo>
                  <a:cubicBezTo>
                    <a:pt x="35492" y="1905"/>
                    <a:pt x="35381" y="501"/>
                    <a:pt x="34605" y="131"/>
                  </a:cubicBezTo>
                  <a:cubicBezTo>
                    <a:pt x="34389" y="37"/>
                    <a:pt x="34099" y="0"/>
                    <a:pt x="337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flipH="1">
              <a:off x="1131406" y="2656412"/>
              <a:ext cx="514043" cy="437609"/>
            </a:xfrm>
            <a:custGeom>
              <a:rect b="b" l="l" r="r" t="t"/>
              <a:pathLst>
                <a:path extrusionOk="0" h="20113" w="23626">
                  <a:moveTo>
                    <a:pt x="5029" y="1"/>
                  </a:moveTo>
                  <a:cubicBezTo>
                    <a:pt x="4585" y="1"/>
                    <a:pt x="4105" y="1"/>
                    <a:pt x="3661" y="38"/>
                  </a:cubicBezTo>
                  <a:cubicBezTo>
                    <a:pt x="2404" y="75"/>
                    <a:pt x="962" y="297"/>
                    <a:pt x="297" y="1332"/>
                  </a:cubicBezTo>
                  <a:cubicBezTo>
                    <a:pt x="112" y="1591"/>
                    <a:pt x="1" y="1923"/>
                    <a:pt x="38" y="2256"/>
                  </a:cubicBezTo>
                  <a:cubicBezTo>
                    <a:pt x="186" y="3291"/>
                    <a:pt x="1591" y="3587"/>
                    <a:pt x="2330" y="4326"/>
                  </a:cubicBezTo>
                  <a:cubicBezTo>
                    <a:pt x="2267" y="4264"/>
                    <a:pt x="2201" y="4235"/>
                    <a:pt x="2134" y="4235"/>
                  </a:cubicBezTo>
                  <a:cubicBezTo>
                    <a:pt x="1611" y="4235"/>
                    <a:pt x="1012" y="5958"/>
                    <a:pt x="1110" y="6286"/>
                  </a:cubicBezTo>
                  <a:cubicBezTo>
                    <a:pt x="1369" y="7284"/>
                    <a:pt x="2700" y="8171"/>
                    <a:pt x="3624" y="8467"/>
                  </a:cubicBezTo>
                  <a:cubicBezTo>
                    <a:pt x="4362" y="8681"/>
                    <a:pt x="5130" y="8782"/>
                    <a:pt x="5896" y="8782"/>
                  </a:cubicBezTo>
                  <a:cubicBezTo>
                    <a:pt x="6590" y="8782"/>
                    <a:pt x="7282" y="8699"/>
                    <a:pt x="7949" y="8541"/>
                  </a:cubicBezTo>
                  <a:lnTo>
                    <a:pt x="7949" y="8541"/>
                  </a:lnTo>
                  <a:cubicBezTo>
                    <a:pt x="7876" y="8948"/>
                    <a:pt x="7247" y="9059"/>
                    <a:pt x="7136" y="9465"/>
                  </a:cubicBezTo>
                  <a:cubicBezTo>
                    <a:pt x="6988" y="10020"/>
                    <a:pt x="7765" y="10279"/>
                    <a:pt x="8282" y="10279"/>
                  </a:cubicBezTo>
                  <a:cubicBezTo>
                    <a:pt x="10321" y="10221"/>
                    <a:pt x="12471" y="9517"/>
                    <a:pt x="14559" y="9517"/>
                  </a:cubicBezTo>
                  <a:cubicBezTo>
                    <a:pt x="15160" y="9517"/>
                    <a:pt x="15755" y="9576"/>
                    <a:pt x="16342" y="9724"/>
                  </a:cubicBezTo>
                  <a:cubicBezTo>
                    <a:pt x="17562" y="10020"/>
                    <a:pt x="17525" y="10316"/>
                    <a:pt x="17451" y="11351"/>
                  </a:cubicBezTo>
                  <a:cubicBezTo>
                    <a:pt x="17414" y="12386"/>
                    <a:pt x="17636" y="13421"/>
                    <a:pt x="18079" y="14346"/>
                  </a:cubicBezTo>
                  <a:cubicBezTo>
                    <a:pt x="19004" y="16231"/>
                    <a:pt x="20298" y="17858"/>
                    <a:pt x="20002" y="20113"/>
                  </a:cubicBezTo>
                  <a:cubicBezTo>
                    <a:pt x="20446" y="19632"/>
                    <a:pt x="20815" y="19078"/>
                    <a:pt x="21000" y="18486"/>
                  </a:cubicBezTo>
                  <a:cubicBezTo>
                    <a:pt x="22701" y="14641"/>
                    <a:pt x="23625" y="11166"/>
                    <a:pt x="23477" y="6951"/>
                  </a:cubicBezTo>
                  <a:cubicBezTo>
                    <a:pt x="23514" y="6175"/>
                    <a:pt x="23329" y="5362"/>
                    <a:pt x="22997" y="4659"/>
                  </a:cubicBezTo>
                  <a:cubicBezTo>
                    <a:pt x="22257" y="3254"/>
                    <a:pt x="20593" y="2774"/>
                    <a:pt x="19078" y="2404"/>
                  </a:cubicBezTo>
                  <a:cubicBezTo>
                    <a:pt x="14456" y="1258"/>
                    <a:pt x="9761" y="112"/>
                    <a:pt x="5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flipH="1">
              <a:off x="1175705" y="2896919"/>
              <a:ext cx="137486" cy="137594"/>
            </a:xfrm>
            <a:custGeom>
              <a:rect b="b" l="l" r="r" t="t"/>
              <a:pathLst>
                <a:path extrusionOk="0" h="6324" w="6319">
                  <a:moveTo>
                    <a:pt x="3062" y="0"/>
                  </a:moveTo>
                  <a:cubicBezTo>
                    <a:pt x="3039" y="0"/>
                    <a:pt x="3016" y="1"/>
                    <a:pt x="2993" y="1"/>
                  </a:cubicBezTo>
                  <a:cubicBezTo>
                    <a:pt x="1145" y="38"/>
                    <a:pt x="331" y="1665"/>
                    <a:pt x="147" y="3402"/>
                  </a:cubicBezTo>
                  <a:cubicBezTo>
                    <a:pt x="1" y="5114"/>
                    <a:pt x="896" y="6324"/>
                    <a:pt x="2584" y="6324"/>
                  </a:cubicBezTo>
                  <a:cubicBezTo>
                    <a:pt x="2609" y="6324"/>
                    <a:pt x="2635" y="6324"/>
                    <a:pt x="2661" y="6323"/>
                  </a:cubicBezTo>
                  <a:cubicBezTo>
                    <a:pt x="4472" y="6249"/>
                    <a:pt x="5951" y="4844"/>
                    <a:pt x="6136" y="3070"/>
                  </a:cubicBezTo>
                  <a:cubicBezTo>
                    <a:pt x="6318" y="1355"/>
                    <a:pt x="4773" y="0"/>
                    <a:pt x="3062" y="0"/>
                  </a:cubicBezTo>
                  <a:close/>
                </a:path>
              </a:pathLst>
            </a:custGeom>
            <a:solidFill>
              <a:srgbClr val="E79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flipH="1">
              <a:off x="1224724" y="2940021"/>
              <a:ext cx="37836" cy="62313"/>
            </a:xfrm>
            <a:custGeom>
              <a:rect b="b" l="l" r="r" t="t"/>
              <a:pathLst>
                <a:path extrusionOk="0" h="2864" w="1739">
                  <a:moveTo>
                    <a:pt x="490" y="1"/>
                  </a:moveTo>
                  <a:cubicBezTo>
                    <a:pt x="324" y="1"/>
                    <a:pt x="157" y="42"/>
                    <a:pt x="1" y="127"/>
                  </a:cubicBezTo>
                  <a:lnTo>
                    <a:pt x="592" y="2863"/>
                  </a:lnTo>
                  <a:cubicBezTo>
                    <a:pt x="1073" y="2641"/>
                    <a:pt x="1480" y="2198"/>
                    <a:pt x="1628" y="1680"/>
                  </a:cubicBezTo>
                  <a:cubicBezTo>
                    <a:pt x="1738" y="1200"/>
                    <a:pt x="1591" y="682"/>
                    <a:pt x="1221" y="312"/>
                  </a:cubicBezTo>
                  <a:cubicBezTo>
                    <a:pt x="1016" y="107"/>
                    <a:pt x="755" y="1"/>
                    <a:pt x="490" y="1"/>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flipH="1">
              <a:off x="509620" y="4490699"/>
              <a:ext cx="534147" cy="434323"/>
            </a:xfrm>
            <a:custGeom>
              <a:rect b="b" l="l" r="r" t="t"/>
              <a:pathLst>
                <a:path extrusionOk="0" h="19962" w="24550">
                  <a:moveTo>
                    <a:pt x="13401" y="1"/>
                  </a:moveTo>
                  <a:cubicBezTo>
                    <a:pt x="13357" y="1"/>
                    <a:pt x="13315" y="9"/>
                    <a:pt x="13273" y="25"/>
                  </a:cubicBezTo>
                  <a:cubicBezTo>
                    <a:pt x="12867" y="210"/>
                    <a:pt x="12904" y="2613"/>
                    <a:pt x="12867" y="3131"/>
                  </a:cubicBezTo>
                  <a:cubicBezTo>
                    <a:pt x="12667" y="5094"/>
                    <a:pt x="10936" y="5283"/>
                    <a:pt x="9238" y="5283"/>
                  </a:cubicBezTo>
                  <a:cubicBezTo>
                    <a:pt x="8832" y="5283"/>
                    <a:pt x="8427" y="5273"/>
                    <a:pt x="8046" y="5273"/>
                  </a:cubicBezTo>
                  <a:cubicBezTo>
                    <a:pt x="7951" y="5273"/>
                    <a:pt x="7857" y="5273"/>
                    <a:pt x="7765" y="5275"/>
                  </a:cubicBezTo>
                  <a:cubicBezTo>
                    <a:pt x="6434" y="5312"/>
                    <a:pt x="5103" y="5423"/>
                    <a:pt x="3772" y="5645"/>
                  </a:cubicBezTo>
                  <a:cubicBezTo>
                    <a:pt x="2922" y="5793"/>
                    <a:pt x="1997" y="5977"/>
                    <a:pt x="1443" y="6643"/>
                  </a:cubicBezTo>
                  <a:cubicBezTo>
                    <a:pt x="1332" y="6754"/>
                    <a:pt x="1258" y="6902"/>
                    <a:pt x="1221" y="7050"/>
                  </a:cubicBezTo>
                  <a:cubicBezTo>
                    <a:pt x="1147" y="7530"/>
                    <a:pt x="1701" y="7863"/>
                    <a:pt x="2145" y="7863"/>
                  </a:cubicBezTo>
                  <a:cubicBezTo>
                    <a:pt x="2606" y="7894"/>
                    <a:pt x="3070" y="7906"/>
                    <a:pt x="3537" y="7906"/>
                  </a:cubicBezTo>
                  <a:cubicBezTo>
                    <a:pt x="4813" y="7906"/>
                    <a:pt x="6108" y="7820"/>
                    <a:pt x="7408" y="7820"/>
                  </a:cubicBezTo>
                  <a:cubicBezTo>
                    <a:pt x="7884" y="7820"/>
                    <a:pt x="8360" y="7832"/>
                    <a:pt x="8837" y="7863"/>
                  </a:cubicBezTo>
                  <a:cubicBezTo>
                    <a:pt x="9539" y="7937"/>
                    <a:pt x="10316" y="8159"/>
                    <a:pt x="9539" y="8713"/>
                  </a:cubicBezTo>
                  <a:cubicBezTo>
                    <a:pt x="8948" y="9194"/>
                    <a:pt x="7728" y="9231"/>
                    <a:pt x="6988" y="9305"/>
                  </a:cubicBezTo>
                  <a:cubicBezTo>
                    <a:pt x="5288" y="9527"/>
                    <a:pt x="3550" y="9490"/>
                    <a:pt x="1923" y="9896"/>
                  </a:cubicBezTo>
                  <a:cubicBezTo>
                    <a:pt x="1517" y="9933"/>
                    <a:pt x="1147" y="10118"/>
                    <a:pt x="814" y="10340"/>
                  </a:cubicBezTo>
                  <a:cubicBezTo>
                    <a:pt x="1" y="11079"/>
                    <a:pt x="186" y="12078"/>
                    <a:pt x="1147" y="12410"/>
                  </a:cubicBezTo>
                  <a:cubicBezTo>
                    <a:pt x="1464" y="12507"/>
                    <a:pt x="1812" y="12542"/>
                    <a:pt x="2167" y="12542"/>
                  </a:cubicBezTo>
                  <a:cubicBezTo>
                    <a:pt x="2766" y="12542"/>
                    <a:pt x="3386" y="12443"/>
                    <a:pt x="3920" y="12373"/>
                  </a:cubicBezTo>
                  <a:cubicBezTo>
                    <a:pt x="5694" y="12114"/>
                    <a:pt x="7432" y="11486"/>
                    <a:pt x="9207" y="11338"/>
                  </a:cubicBezTo>
                  <a:cubicBezTo>
                    <a:pt x="9428" y="11338"/>
                    <a:pt x="9650" y="11338"/>
                    <a:pt x="9872" y="11412"/>
                  </a:cubicBezTo>
                  <a:cubicBezTo>
                    <a:pt x="10094" y="11486"/>
                    <a:pt x="10242" y="11671"/>
                    <a:pt x="10279" y="11930"/>
                  </a:cubicBezTo>
                  <a:cubicBezTo>
                    <a:pt x="10279" y="12262"/>
                    <a:pt x="9946" y="12447"/>
                    <a:pt x="9650" y="12558"/>
                  </a:cubicBezTo>
                  <a:cubicBezTo>
                    <a:pt x="7580" y="13408"/>
                    <a:pt x="5251" y="13408"/>
                    <a:pt x="3143" y="14111"/>
                  </a:cubicBezTo>
                  <a:cubicBezTo>
                    <a:pt x="2478" y="14333"/>
                    <a:pt x="1517" y="14555"/>
                    <a:pt x="1997" y="15516"/>
                  </a:cubicBezTo>
                  <a:cubicBezTo>
                    <a:pt x="2219" y="15886"/>
                    <a:pt x="2589" y="16144"/>
                    <a:pt x="3032" y="16218"/>
                  </a:cubicBezTo>
                  <a:cubicBezTo>
                    <a:pt x="3181" y="16232"/>
                    <a:pt x="3335" y="16240"/>
                    <a:pt x="3492" y="16240"/>
                  </a:cubicBezTo>
                  <a:cubicBezTo>
                    <a:pt x="3764" y="16240"/>
                    <a:pt x="4045" y="16215"/>
                    <a:pt x="4326" y="16144"/>
                  </a:cubicBezTo>
                  <a:cubicBezTo>
                    <a:pt x="5657" y="15922"/>
                    <a:pt x="6988" y="15590"/>
                    <a:pt x="8319" y="15294"/>
                  </a:cubicBezTo>
                  <a:cubicBezTo>
                    <a:pt x="8828" y="15125"/>
                    <a:pt x="9368" y="15050"/>
                    <a:pt x="9908" y="15050"/>
                  </a:cubicBezTo>
                  <a:cubicBezTo>
                    <a:pt x="10193" y="15050"/>
                    <a:pt x="10479" y="15071"/>
                    <a:pt x="10759" y="15109"/>
                  </a:cubicBezTo>
                  <a:cubicBezTo>
                    <a:pt x="10870" y="15146"/>
                    <a:pt x="10944" y="15183"/>
                    <a:pt x="11018" y="15220"/>
                  </a:cubicBezTo>
                  <a:cubicBezTo>
                    <a:pt x="11868" y="15996"/>
                    <a:pt x="9354" y="16773"/>
                    <a:pt x="9022" y="16847"/>
                  </a:cubicBezTo>
                  <a:cubicBezTo>
                    <a:pt x="7876" y="17143"/>
                    <a:pt x="6656" y="17327"/>
                    <a:pt x="5620" y="17993"/>
                  </a:cubicBezTo>
                  <a:cubicBezTo>
                    <a:pt x="5325" y="18178"/>
                    <a:pt x="5066" y="18473"/>
                    <a:pt x="4992" y="18806"/>
                  </a:cubicBezTo>
                  <a:cubicBezTo>
                    <a:pt x="4955" y="19287"/>
                    <a:pt x="5251" y="19730"/>
                    <a:pt x="5731" y="19878"/>
                  </a:cubicBezTo>
                  <a:cubicBezTo>
                    <a:pt x="5953" y="19934"/>
                    <a:pt x="6184" y="19962"/>
                    <a:pt x="6415" y="19962"/>
                  </a:cubicBezTo>
                  <a:cubicBezTo>
                    <a:pt x="6646" y="19962"/>
                    <a:pt x="6877" y="19934"/>
                    <a:pt x="7099" y="19878"/>
                  </a:cubicBezTo>
                  <a:cubicBezTo>
                    <a:pt x="7839" y="19767"/>
                    <a:pt x="8578" y="19583"/>
                    <a:pt x="9280" y="19361"/>
                  </a:cubicBezTo>
                  <a:cubicBezTo>
                    <a:pt x="11351" y="18658"/>
                    <a:pt x="13421" y="18030"/>
                    <a:pt x="15529" y="17438"/>
                  </a:cubicBezTo>
                  <a:cubicBezTo>
                    <a:pt x="17673" y="17032"/>
                    <a:pt x="19595" y="15849"/>
                    <a:pt x="20926" y="14148"/>
                  </a:cubicBezTo>
                  <a:lnTo>
                    <a:pt x="23071" y="11967"/>
                  </a:lnTo>
                  <a:cubicBezTo>
                    <a:pt x="23699" y="11301"/>
                    <a:pt x="24401" y="10562"/>
                    <a:pt x="24512" y="9637"/>
                  </a:cubicBezTo>
                  <a:cubicBezTo>
                    <a:pt x="24549" y="8787"/>
                    <a:pt x="24291" y="7937"/>
                    <a:pt x="23736" y="7271"/>
                  </a:cubicBezTo>
                  <a:cubicBezTo>
                    <a:pt x="23625" y="7123"/>
                    <a:pt x="23514" y="6976"/>
                    <a:pt x="23403" y="6828"/>
                  </a:cubicBezTo>
                  <a:cubicBezTo>
                    <a:pt x="23071" y="6347"/>
                    <a:pt x="22627" y="5977"/>
                    <a:pt x="22146" y="5682"/>
                  </a:cubicBezTo>
                  <a:cubicBezTo>
                    <a:pt x="21185" y="5238"/>
                    <a:pt x="20593" y="4388"/>
                    <a:pt x="19669" y="3907"/>
                  </a:cubicBezTo>
                  <a:cubicBezTo>
                    <a:pt x="18819" y="3537"/>
                    <a:pt x="18006" y="3094"/>
                    <a:pt x="17192" y="2576"/>
                  </a:cubicBezTo>
                  <a:cubicBezTo>
                    <a:pt x="16527" y="2132"/>
                    <a:pt x="15787" y="1726"/>
                    <a:pt x="15011" y="1393"/>
                  </a:cubicBezTo>
                  <a:cubicBezTo>
                    <a:pt x="14635" y="1188"/>
                    <a:pt x="13942" y="1"/>
                    <a:pt x="13401" y="1"/>
                  </a:cubicBezTo>
                  <a:close/>
                </a:path>
              </a:pathLst>
            </a:custGeom>
            <a:solidFill>
              <a:srgbClr val="D98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flipH="1">
              <a:off x="347940" y="4178327"/>
              <a:ext cx="56330" cy="47475"/>
            </a:xfrm>
            <a:custGeom>
              <a:rect b="b" l="l" r="r" t="t"/>
              <a:pathLst>
                <a:path extrusionOk="0" h="2182" w="2589">
                  <a:moveTo>
                    <a:pt x="2441" y="0"/>
                  </a:moveTo>
                  <a:lnTo>
                    <a:pt x="0" y="1997"/>
                  </a:lnTo>
                  <a:lnTo>
                    <a:pt x="148" y="2182"/>
                  </a:lnTo>
                  <a:lnTo>
                    <a:pt x="2588" y="185"/>
                  </a:lnTo>
                  <a:lnTo>
                    <a:pt x="2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flipH="1">
              <a:off x="719580" y="4677052"/>
              <a:ext cx="28154" cy="13685"/>
            </a:xfrm>
            <a:custGeom>
              <a:rect b="b" l="l" r="r" t="t"/>
              <a:pathLst>
                <a:path extrusionOk="0" h="629" w="1294">
                  <a:moveTo>
                    <a:pt x="1220" y="0"/>
                  </a:moveTo>
                  <a:lnTo>
                    <a:pt x="0" y="444"/>
                  </a:lnTo>
                  <a:lnTo>
                    <a:pt x="74" y="629"/>
                  </a:lnTo>
                  <a:lnTo>
                    <a:pt x="1294" y="185"/>
                  </a:lnTo>
                  <a:lnTo>
                    <a:pt x="12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flipH="1">
              <a:off x="702675" y="4734166"/>
              <a:ext cx="26566" cy="20126"/>
            </a:xfrm>
            <a:custGeom>
              <a:rect b="b" l="l" r="r" t="t"/>
              <a:pathLst>
                <a:path extrusionOk="0" h="925" w="1221">
                  <a:moveTo>
                    <a:pt x="1109" y="0"/>
                  </a:moveTo>
                  <a:lnTo>
                    <a:pt x="0" y="740"/>
                  </a:lnTo>
                  <a:lnTo>
                    <a:pt x="111" y="924"/>
                  </a:lnTo>
                  <a:lnTo>
                    <a:pt x="1220" y="185"/>
                  </a:lnTo>
                  <a:lnTo>
                    <a:pt x="11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flipH="1">
              <a:off x="707505" y="4795304"/>
              <a:ext cx="22541" cy="19321"/>
            </a:xfrm>
            <a:custGeom>
              <a:rect b="b" l="l" r="r" t="t"/>
              <a:pathLst>
                <a:path extrusionOk="0" h="888" w="1036">
                  <a:moveTo>
                    <a:pt x="888" y="0"/>
                  </a:moveTo>
                  <a:lnTo>
                    <a:pt x="0" y="702"/>
                  </a:lnTo>
                  <a:lnTo>
                    <a:pt x="148" y="887"/>
                  </a:lnTo>
                  <a:lnTo>
                    <a:pt x="1036" y="185"/>
                  </a:lnTo>
                  <a:lnTo>
                    <a:pt x="8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flipH="1">
              <a:off x="-45413" y="4212921"/>
              <a:ext cx="13707" cy="39425"/>
            </a:xfrm>
            <a:custGeom>
              <a:rect b="b" l="l" r="r" t="t"/>
              <a:pathLst>
                <a:path extrusionOk="0" h="1812" w="630">
                  <a:moveTo>
                    <a:pt x="370" y="0"/>
                  </a:moveTo>
                  <a:cubicBezTo>
                    <a:pt x="407" y="592"/>
                    <a:pt x="296" y="1183"/>
                    <a:pt x="1" y="1701"/>
                  </a:cubicBezTo>
                  <a:lnTo>
                    <a:pt x="222" y="1812"/>
                  </a:lnTo>
                  <a:cubicBezTo>
                    <a:pt x="518" y="1257"/>
                    <a:pt x="629" y="629"/>
                    <a:pt x="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flipH="1">
              <a:off x="694624" y="3970804"/>
              <a:ext cx="110223" cy="188246"/>
            </a:xfrm>
            <a:custGeom>
              <a:rect b="b" l="l" r="r" t="t"/>
              <a:pathLst>
                <a:path extrusionOk="0" h="8652" w="5066">
                  <a:moveTo>
                    <a:pt x="185" y="0"/>
                  </a:moveTo>
                  <a:lnTo>
                    <a:pt x="0" y="148"/>
                  </a:lnTo>
                  <a:cubicBezTo>
                    <a:pt x="1923" y="2773"/>
                    <a:pt x="3549" y="5657"/>
                    <a:pt x="4843" y="8651"/>
                  </a:cubicBezTo>
                  <a:lnTo>
                    <a:pt x="5065" y="8577"/>
                  </a:lnTo>
                  <a:cubicBezTo>
                    <a:pt x="3771" y="5546"/>
                    <a:pt x="2107" y="2662"/>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p:cNvSpPr/>
            <p:nvPr/>
          </p:nvSpPr>
          <p:spPr>
            <a:xfrm flipH="1">
              <a:off x="587643" y="4565241"/>
              <a:ext cx="57940" cy="23346"/>
            </a:xfrm>
            <a:custGeom>
              <a:rect b="b" l="l" r="r" t="t"/>
              <a:pathLst>
                <a:path extrusionOk="0" h="1073" w="2663">
                  <a:moveTo>
                    <a:pt x="74" y="0"/>
                  </a:moveTo>
                  <a:lnTo>
                    <a:pt x="0" y="222"/>
                  </a:lnTo>
                  <a:cubicBezTo>
                    <a:pt x="370" y="333"/>
                    <a:pt x="740" y="444"/>
                    <a:pt x="1146" y="592"/>
                  </a:cubicBezTo>
                  <a:cubicBezTo>
                    <a:pt x="1627" y="777"/>
                    <a:pt x="2108" y="925"/>
                    <a:pt x="2625" y="1073"/>
                  </a:cubicBezTo>
                  <a:lnTo>
                    <a:pt x="2662" y="851"/>
                  </a:lnTo>
                  <a:cubicBezTo>
                    <a:pt x="2182" y="703"/>
                    <a:pt x="1701" y="555"/>
                    <a:pt x="1220" y="370"/>
                  </a:cubicBezTo>
                  <a:cubicBezTo>
                    <a:pt x="814" y="222"/>
                    <a:pt x="444" y="111"/>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p:cNvSpPr/>
            <p:nvPr/>
          </p:nvSpPr>
          <p:spPr>
            <a:xfrm flipH="1">
              <a:off x="1394454" y="3160772"/>
              <a:ext cx="102173" cy="78849"/>
            </a:xfrm>
            <a:custGeom>
              <a:rect b="b" l="l" r="r" t="t"/>
              <a:pathLst>
                <a:path extrusionOk="0" h="3624" w="4696">
                  <a:moveTo>
                    <a:pt x="4696" y="1"/>
                  </a:moveTo>
                  <a:lnTo>
                    <a:pt x="4696" y="1"/>
                  </a:lnTo>
                  <a:cubicBezTo>
                    <a:pt x="4141" y="703"/>
                    <a:pt x="3328" y="1147"/>
                    <a:pt x="2440" y="1221"/>
                  </a:cubicBezTo>
                  <a:cubicBezTo>
                    <a:pt x="2316" y="1236"/>
                    <a:pt x="2192" y="1244"/>
                    <a:pt x="2069" y="1244"/>
                  </a:cubicBezTo>
                  <a:cubicBezTo>
                    <a:pt x="1309" y="1244"/>
                    <a:pt x="573" y="958"/>
                    <a:pt x="0" y="481"/>
                  </a:cubicBezTo>
                  <a:lnTo>
                    <a:pt x="0" y="518"/>
                  </a:lnTo>
                  <a:cubicBezTo>
                    <a:pt x="370" y="999"/>
                    <a:pt x="555" y="1627"/>
                    <a:pt x="481" y="2219"/>
                  </a:cubicBezTo>
                  <a:cubicBezTo>
                    <a:pt x="481" y="2699"/>
                    <a:pt x="407" y="3143"/>
                    <a:pt x="333" y="3624"/>
                  </a:cubicBezTo>
                  <a:cubicBezTo>
                    <a:pt x="2366" y="3291"/>
                    <a:pt x="4030" y="1923"/>
                    <a:pt x="4696" y="1"/>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p:cNvSpPr/>
            <p:nvPr/>
          </p:nvSpPr>
          <p:spPr>
            <a:xfrm flipH="1">
              <a:off x="1495801" y="3639394"/>
              <a:ext cx="83679" cy="182350"/>
            </a:xfrm>
            <a:custGeom>
              <a:rect b="b" l="l" r="r" t="t"/>
              <a:pathLst>
                <a:path extrusionOk="0" h="8381" w="3846">
                  <a:moveTo>
                    <a:pt x="3845" y="0"/>
                  </a:moveTo>
                  <a:lnTo>
                    <a:pt x="0" y="2107"/>
                  </a:lnTo>
                  <a:cubicBezTo>
                    <a:pt x="0" y="2107"/>
                    <a:pt x="2827" y="8380"/>
                    <a:pt x="2988" y="8380"/>
                  </a:cubicBezTo>
                  <a:cubicBezTo>
                    <a:pt x="2994" y="8380"/>
                    <a:pt x="2996" y="8372"/>
                    <a:pt x="2995" y="8355"/>
                  </a:cubicBezTo>
                  <a:cubicBezTo>
                    <a:pt x="3032" y="8060"/>
                    <a:pt x="3069" y="7727"/>
                    <a:pt x="3143" y="7394"/>
                  </a:cubicBezTo>
                  <a:cubicBezTo>
                    <a:pt x="3365" y="4954"/>
                    <a:pt x="3587" y="2477"/>
                    <a:pt x="3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flipH="1">
              <a:off x="1139457" y="3599164"/>
              <a:ext cx="107003" cy="192271"/>
            </a:xfrm>
            <a:custGeom>
              <a:rect b="b" l="l" r="r" t="t"/>
              <a:pathLst>
                <a:path extrusionOk="0" h="8837" w="4918">
                  <a:moveTo>
                    <a:pt x="0" y="1"/>
                  </a:moveTo>
                  <a:lnTo>
                    <a:pt x="518" y="8837"/>
                  </a:lnTo>
                  <a:lnTo>
                    <a:pt x="4917" y="5768"/>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flipH="1">
              <a:off x="1095224" y="3359462"/>
              <a:ext cx="151236" cy="378885"/>
            </a:xfrm>
            <a:custGeom>
              <a:rect b="b" l="l" r="r" t="t"/>
              <a:pathLst>
                <a:path extrusionOk="0" h="17414" w="6951">
                  <a:moveTo>
                    <a:pt x="4104" y="0"/>
                  </a:moveTo>
                  <a:cubicBezTo>
                    <a:pt x="3808" y="518"/>
                    <a:pt x="3623" y="1072"/>
                    <a:pt x="3402" y="1553"/>
                  </a:cubicBezTo>
                  <a:cubicBezTo>
                    <a:pt x="2034" y="4511"/>
                    <a:pt x="888" y="7616"/>
                    <a:pt x="74" y="10796"/>
                  </a:cubicBezTo>
                  <a:cubicBezTo>
                    <a:pt x="74" y="10870"/>
                    <a:pt x="37" y="10944"/>
                    <a:pt x="0" y="11018"/>
                  </a:cubicBezTo>
                  <a:cubicBezTo>
                    <a:pt x="1183" y="12348"/>
                    <a:pt x="2255" y="13716"/>
                    <a:pt x="3254" y="15158"/>
                  </a:cubicBezTo>
                  <a:cubicBezTo>
                    <a:pt x="3808" y="15935"/>
                    <a:pt x="4400" y="16674"/>
                    <a:pt x="5028" y="17413"/>
                  </a:cubicBezTo>
                  <a:cubicBezTo>
                    <a:pt x="5213" y="14973"/>
                    <a:pt x="5546" y="12570"/>
                    <a:pt x="5805" y="10130"/>
                  </a:cubicBezTo>
                  <a:cubicBezTo>
                    <a:pt x="6063" y="8282"/>
                    <a:pt x="6396" y="6396"/>
                    <a:pt x="6544" y="4511"/>
                  </a:cubicBezTo>
                  <a:cubicBezTo>
                    <a:pt x="6581" y="3365"/>
                    <a:pt x="6729" y="2219"/>
                    <a:pt x="6951" y="1072"/>
                  </a:cubicBezTo>
                  <a:cubicBezTo>
                    <a:pt x="5916" y="998"/>
                    <a:pt x="4917" y="629"/>
                    <a:pt x="4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flipH="1" rot="9771309">
              <a:off x="1416972" y="3033574"/>
              <a:ext cx="123914" cy="58051"/>
            </a:xfrm>
            <a:custGeom>
              <a:rect b="b" l="l" r="r" t="t"/>
              <a:pathLst>
                <a:path extrusionOk="0" h="2668" w="5695">
                  <a:moveTo>
                    <a:pt x="2937" y="0"/>
                  </a:moveTo>
                  <a:cubicBezTo>
                    <a:pt x="2883" y="0"/>
                    <a:pt x="2828" y="2"/>
                    <a:pt x="2774" y="5"/>
                  </a:cubicBezTo>
                  <a:cubicBezTo>
                    <a:pt x="1591" y="153"/>
                    <a:pt x="445" y="1225"/>
                    <a:pt x="1" y="2667"/>
                  </a:cubicBezTo>
                  <a:lnTo>
                    <a:pt x="5694" y="1965"/>
                  </a:lnTo>
                  <a:cubicBezTo>
                    <a:pt x="5305" y="796"/>
                    <a:pt x="4169" y="0"/>
                    <a:pt x="2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flipH="1">
              <a:off x="2835106" y="2777492"/>
              <a:ext cx="316485" cy="394659"/>
            </a:xfrm>
            <a:custGeom>
              <a:rect b="b" l="l" r="r" t="t"/>
              <a:pathLst>
                <a:path extrusionOk="0" h="18139" w="14546">
                  <a:moveTo>
                    <a:pt x="1116" y="1"/>
                  </a:moveTo>
                  <a:cubicBezTo>
                    <a:pt x="0" y="1"/>
                    <a:pt x="114" y="1690"/>
                    <a:pt x="348" y="2495"/>
                  </a:cubicBezTo>
                  <a:cubicBezTo>
                    <a:pt x="792" y="3974"/>
                    <a:pt x="1716" y="5231"/>
                    <a:pt x="2973" y="6119"/>
                  </a:cubicBezTo>
                  <a:cubicBezTo>
                    <a:pt x="1051" y="9483"/>
                    <a:pt x="1642" y="13735"/>
                    <a:pt x="4452" y="16396"/>
                  </a:cubicBezTo>
                  <a:cubicBezTo>
                    <a:pt x="5575" y="17444"/>
                    <a:pt x="7118" y="18139"/>
                    <a:pt x="8605" y="18139"/>
                  </a:cubicBezTo>
                  <a:cubicBezTo>
                    <a:pt x="9322" y="18139"/>
                    <a:pt x="10026" y="17977"/>
                    <a:pt x="10663" y="17617"/>
                  </a:cubicBezTo>
                  <a:cubicBezTo>
                    <a:pt x="11661" y="16914"/>
                    <a:pt x="12438" y="15990"/>
                    <a:pt x="12918" y="14844"/>
                  </a:cubicBezTo>
                  <a:cubicBezTo>
                    <a:pt x="13843" y="12884"/>
                    <a:pt x="14545" y="10592"/>
                    <a:pt x="13436" y="8744"/>
                  </a:cubicBezTo>
                  <a:cubicBezTo>
                    <a:pt x="12401" y="7043"/>
                    <a:pt x="10848" y="4862"/>
                    <a:pt x="9147" y="3789"/>
                  </a:cubicBezTo>
                  <a:cubicBezTo>
                    <a:pt x="7225" y="2606"/>
                    <a:pt x="4785" y="2459"/>
                    <a:pt x="2973" y="1017"/>
                  </a:cubicBezTo>
                  <a:cubicBezTo>
                    <a:pt x="2567" y="573"/>
                    <a:pt x="2049" y="240"/>
                    <a:pt x="1495" y="55"/>
                  </a:cubicBezTo>
                  <a:cubicBezTo>
                    <a:pt x="1355" y="18"/>
                    <a:pt x="1229" y="1"/>
                    <a:pt x="1116" y="1"/>
                  </a:cubicBezTo>
                  <a:close/>
                </a:path>
              </a:pathLst>
            </a:custGeom>
            <a:solidFill>
              <a:srgbClr val="D98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flipH="1">
              <a:off x="2806951" y="2309728"/>
              <a:ext cx="598484" cy="1081544"/>
            </a:xfrm>
            <a:custGeom>
              <a:rect b="b" l="l" r="r" t="t"/>
              <a:pathLst>
                <a:path extrusionOk="0" h="49709" w="27507">
                  <a:moveTo>
                    <a:pt x="1590" y="0"/>
                  </a:moveTo>
                  <a:lnTo>
                    <a:pt x="0" y="1405"/>
                  </a:lnTo>
                  <a:lnTo>
                    <a:pt x="24364" y="48876"/>
                  </a:lnTo>
                  <a:cubicBezTo>
                    <a:pt x="24635" y="49392"/>
                    <a:pt x="25166" y="49708"/>
                    <a:pt x="25736" y="49708"/>
                  </a:cubicBezTo>
                  <a:cubicBezTo>
                    <a:pt x="25942" y="49708"/>
                    <a:pt x="26154" y="49667"/>
                    <a:pt x="26360" y="49578"/>
                  </a:cubicBezTo>
                  <a:cubicBezTo>
                    <a:pt x="27136" y="49209"/>
                    <a:pt x="27506" y="48210"/>
                    <a:pt x="27063" y="47434"/>
                  </a:cubicBezTo>
                  <a:lnTo>
                    <a:pt x="15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flipH="1">
              <a:off x="2963018" y="2901597"/>
              <a:ext cx="249384" cy="319813"/>
            </a:xfrm>
            <a:custGeom>
              <a:rect b="b" l="l" r="r" t="t"/>
              <a:pathLst>
                <a:path extrusionOk="0" h="14699" w="11462">
                  <a:moveTo>
                    <a:pt x="3130" y="1"/>
                  </a:moveTo>
                  <a:cubicBezTo>
                    <a:pt x="2488" y="1"/>
                    <a:pt x="1856" y="247"/>
                    <a:pt x="1369" y="710"/>
                  </a:cubicBezTo>
                  <a:cubicBezTo>
                    <a:pt x="629" y="1487"/>
                    <a:pt x="592" y="2744"/>
                    <a:pt x="1332" y="3520"/>
                  </a:cubicBezTo>
                  <a:cubicBezTo>
                    <a:pt x="445" y="3668"/>
                    <a:pt x="1" y="4777"/>
                    <a:pt x="223" y="5591"/>
                  </a:cubicBezTo>
                  <a:cubicBezTo>
                    <a:pt x="445" y="6441"/>
                    <a:pt x="1110" y="7106"/>
                    <a:pt x="1776" y="7661"/>
                  </a:cubicBezTo>
                  <a:cubicBezTo>
                    <a:pt x="1406" y="8289"/>
                    <a:pt x="1295" y="9029"/>
                    <a:pt x="1517" y="9694"/>
                  </a:cubicBezTo>
                  <a:cubicBezTo>
                    <a:pt x="1702" y="10360"/>
                    <a:pt x="2219" y="10914"/>
                    <a:pt x="2885" y="11136"/>
                  </a:cubicBezTo>
                  <a:cubicBezTo>
                    <a:pt x="2367" y="11949"/>
                    <a:pt x="2552" y="12948"/>
                    <a:pt x="3254" y="13576"/>
                  </a:cubicBezTo>
                  <a:cubicBezTo>
                    <a:pt x="3513" y="13761"/>
                    <a:pt x="3772" y="13909"/>
                    <a:pt x="4068" y="14020"/>
                  </a:cubicBezTo>
                  <a:cubicBezTo>
                    <a:pt x="4807" y="14353"/>
                    <a:pt x="5547" y="14574"/>
                    <a:pt x="6286" y="14685"/>
                  </a:cubicBezTo>
                  <a:cubicBezTo>
                    <a:pt x="6385" y="14695"/>
                    <a:pt x="6483" y="14699"/>
                    <a:pt x="6579" y="14699"/>
                  </a:cubicBezTo>
                  <a:cubicBezTo>
                    <a:pt x="7642" y="14699"/>
                    <a:pt x="8597" y="14174"/>
                    <a:pt x="9613" y="13835"/>
                  </a:cubicBezTo>
                  <a:cubicBezTo>
                    <a:pt x="10094" y="13724"/>
                    <a:pt x="10501" y="13465"/>
                    <a:pt x="10759" y="13059"/>
                  </a:cubicBezTo>
                  <a:cubicBezTo>
                    <a:pt x="10981" y="12504"/>
                    <a:pt x="10796" y="11876"/>
                    <a:pt x="10279" y="11543"/>
                  </a:cubicBezTo>
                  <a:cubicBezTo>
                    <a:pt x="9835" y="11247"/>
                    <a:pt x="9281" y="11062"/>
                    <a:pt x="8726" y="10988"/>
                  </a:cubicBezTo>
                  <a:lnTo>
                    <a:pt x="9909" y="10656"/>
                  </a:lnTo>
                  <a:cubicBezTo>
                    <a:pt x="10168" y="10582"/>
                    <a:pt x="10390" y="10471"/>
                    <a:pt x="10649" y="10323"/>
                  </a:cubicBezTo>
                  <a:cubicBezTo>
                    <a:pt x="11166" y="9916"/>
                    <a:pt x="11314" y="9177"/>
                    <a:pt x="10981" y="8585"/>
                  </a:cubicBezTo>
                  <a:cubicBezTo>
                    <a:pt x="10706" y="8126"/>
                    <a:pt x="10203" y="7845"/>
                    <a:pt x="9661" y="7845"/>
                  </a:cubicBezTo>
                  <a:cubicBezTo>
                    <a:pt x="9548" y="7845"/>
                    <a:pt x="9433" y="7857"/>
                    <a:pt x="9318" y="7883"/>
                  </a:cubicBezTo>
                  <a:cubicBezTo>
                    <a:pt x="11462" y="7402"/>
                    <a:pt x="11277" y="4592"/>
                    <a:pt x="9318" y="3927"/>
                  </a:cubicBezTo>
                  <a:cubicBezTo>
                    <a:pt x="10759" y="3409"/>
                    <a:pt x="10685" y="1893"/>
                    <a:pt x="9428" y="1265"/>
                  </a:cubicBezTo>
                  <a:cubicBezTo>
                    <a:pt x="7802" y="452"/>
                    <a:pt x="5879" y="1006"/>
                    <a:pt x="4253" y="267"/>
                  </a:cubicBezTo>
                  <a:cubicBezTo>
                    <a:pt x="3894" y="88"/>
                    <a:pt x="3510" y="1"/>
                    <a:pt x="3130" y="1"/>
                  </a:cubicBezTo>
                  <a:close/>
                </a:path>
              </a:pathLst>
            </a:custGeom>
            <a:solidFill>
              <a:srgbClr val="D98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flipH="1">
              <a:off x="2965433" y="3069869"/>
              <a:ext cx="141576" cy="49107"/>
            </a:xfrm>
            <a:custGeom>
              <a:rect b="b" l="l" r="r" t="t"/>
              <a:pathLst>
                <a:path extrusionOk="0" h="2257" w="6507">
                  <a:moveTo>
                    <a:pt x="37" y="1"/>
                  </a:moveTo>
                  <a:lnTo>
                    <a:pt x="0" y="223"/>
                  </a:lnTo>
                  <a:cubicBezTo>
                    <a:pt x="817" y="376"/>
                    <a:pt x="1651" y="458"/>
                    <a:pt x="2491" y="458"/>
                  </a:cubicBezTo>
                  <a:cubicBezTo>
                    <a:pt x="2868" y="458"/>
                    <a:pt x="3246" y="442"/>
                    <a:pt x="3623" y="407"/>
                  </a:cubicBezTo>
                  <a:lnTo>
                    <a:pt x="3919" y="371"/>
                  </a:lnTo>
                  <a:cubicBezTo>
                    <a:pt x="4139" y="357"/>
                    <a:pt x="4405" y="333"/>
                    <a:pt x="4675" y="333"/>
                  </a:cubicBezTo>
                  <a:cubicBezTo>
                    <a:pt x="5131" y="333"/>
                    <a:pt x="5600" y="401"/>
                    <a:pt x="5878" y="703"/>
                  </a:cubicBezTo>
                  <a:cubicBezTo>
                    <a:pt x="6174" y="999"/>
                    <a:pt x="6248" y="1517"/>
                    <a:pt x="6137" y="2219"/>
                  </a:cubicBezTo>
                  <a:lnTo>
                    <a:pt x="6359" y="2256"/>
                  </a:lnTo>
                  <a:cubicBezTo>
                    <a:pt x="6507" y="1480"/>
                    <a:pt x="6396" y="888"/>
                    <a:pt x="6026" y="555"/>
                  </a:cubicBezTo>
                  <a:cubicBezTo>
                    <a:pt x="5700" y="183"/>
                    <a:pt x="5184" y="89"/>
                    <a:pt x="4689" y="89"/>
                  </a:cubicBezTo>
                  <a:cubicBezTo>
                    <a:pt x="4398" y="89"/>
                    <a:pt x="4115" y="121"/>
                    <a:pt x="3882" y="149"/>
                  </a:cubicBezTo>
                  <a:lnTo>
                    <a:pt x="3586" y="186"/>
                  </a:lnTo>
                  <a:cubicBezTo>
                    <a:pt x="3220" y="220"/>
                    <a:pt x="2854" y="237"/>
                    <a:pt x="2487" y="237"/>
                  </a:cubicBezTo>
                  <a:cubicBezTo>
                    <a:pt x="1671" y="237"/>
                    <a:pt x="854" y="154"/>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flipH="1">
              <a:off x="2969436" y="2992652"/>
              <a:ext cx="139988" cy="79654"/>
            </a:xfrm>
            <a:custGeom>
              <a:rect b="b" l="l" r="r" t="t"/>
              <a:pathLst>
                <a:path extrusionOk="0" h="3661" w="6434">
                  <a:moveTo>
                    <a:pt x="0" y="1"/>
                  </a:moveTo>
                  <a:lnTo>
                    <a:pt x="0" y="222"/>
                  </a:lnTo>
                  <a:cubicBezTo>
                    <a:pt x="1590" y="222"/>
                    <a:pt x="3180" y="407"/>
                    <a:pt x="4695" y="740"/>
                  </a:cubicBezTo>
                  <a:cubicBezTo>
                    <a:pt x="5102" y="814"/>
                    <a:pt x="5435" y="999"/>
                    <a:pt x="5731" y="1221"/>
                  </a:cubicBezTo>
                  <a:cubicBezTo>
                    <a:pt x="6063" y="1553"/>
                    <a:pt x="6174" y="2034"/>
                    <a:pt x="6026" y="2478"/>
                  </a:cubicBezTo>
                  <a:cubicBezTo>
                    <a:pt x="5916" y="2884"/>
                    <a:pt x="5657" y="3254"/>
                    <a:pt x="5287" y="3476"/>
                  </a:cubicBezTo>
                  <a:lnTo>
                    <a:pt x="5398" y="3661"/>
                  </a:lnTo>
                  <a:cubicBezTo>
                    <a:pt x="5805" y="3402"/>
                    <a:pt x="6137" y="2995"/>
                    <a:pt x="6285" y="2552"/>
                  </a:cubicBezTo>
                  <a:cubicBezTo>
                    <a:pt x="6433" y="2034"/>
                    <a:pt x="6285" y="1442"/>
                    <a:pt x="5916" y="1036"/>
                  </a:cubicBezTo>
                  <a:cubicBezTo>
                    <a:pt x="5583" y="777"/>
                    <a:pt x="5176" y="592"/>
                    <a:pt x="4769" y="555"/>
                  </a:cubicBezTo>
                  <a:cubicBezTo>
                    <a:pt x="3217" y="149"/>
                    <a:pt x="159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flipH="1">
              <a:off x="2960603" y="2915435"/>
              <a:ext cx="114249" cy="95733"/>
            </a:xfrm>
            <a:custGeom>
              <a:rect b="b" l="l" r="r" t="t"/>
              <a:pathLst>
                <a:path extrusionOk="0" h="4400" w="5251">
                  <a:moveTo>
                    <a:pt x="75" y="0"/>
                  </a:moveTo>
                  <a:lnTo>
                    <a:pt x="1" y="222"/>
                  </a:lnTo>
                  <a:lnTo>
                    <a:pt x="2367" y="962"/>
                  </a:lnTo>
                  <a:cubicBezTo>
                    <a:pt x="2848" y="1073"/>
                    <a:pt x="3328" y="1257"/>
                    <a:pt x="3809" y="1516"/>
                  </a:cubicBezTo>
                  <a:cubicBezTo>
                    <a:pt x="4659" y="1997"/>
                    <a:pt x="4955" y="2477"/>
                    <a:pt x="4844" y="3143"/>
                  </a:cubicBezTo>
                  <a:cubicBezTo>
                    <a:pt x="4737" y="3747"/>
                    <a:pt x="4255" y="4180"/>
                    <a:pt x="3660" y="4180"/>
                  </a:cubicBezTo>
                  <a:cubicBezTo>
                    <a:pt x="3636" y="4180"/>
                    <a:pt x="3612" y="4180"/>
                    <a:pt x="3587" y="4178"/>
                  </a:cubicBezTo>
                  <a:lnTo>
                    <a:pt x="3550" y="4400"/>
                  </a:lnTo>
                  <a:lnTo>
                    <a:pt x="3698" y="4400"/>
                  </a:lnTo>
                  <a:cubicBezTo>
                    <a:pt x="4400" y="4363"/>
                    <a:pt x="4955" y="3845"/>
                    <a:pt x="5066" y="3180"/>
                  </a:cubicBezTo>
                  <a:cubicBezTo>
                    <a:pt x="5251" y="2182"/>
                    <a:pt x="4511" y="1627"/>
                    <a:pt x="3920" y="1294"/>
                  </a:cubicBezTo>
                  <a:cubicBezTo>
                    <a:pt x="3439" y="1036"/>
                    <a:pt x="2922" y="851"/>
                    <a:pt x="2404" y="703"/>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flipH="1">
              <a:off x="3004836" y="3136643"/>
              <a:ext cx="111834" cy="15296"/>
            </a:xfrm>
            <a:custGeom>
              <a:rect b="b" l="l" r="r" t="t"/>
              <a:pathLst>
                <a:path extrusionOk="0" h="703" w="5140">
                  <a:moveTo>
                    <a:pt x="5102" y="0"/>
                  </a:moveTo>
                  <a:lnTo>
                    <a:pt x="2662" y="333"/>
                  </a:lnTo>
                  <a:cubicBezTo>
                    <a:pt x="2187" y="412"/>
                    <a:pt x="1711" y="449"/>
                    <a:pt x="1242" y="449"/>
                  </a:cubicBezTo>
                  <a:cubicBezTo>
                    <a:pt x="835" y="449"/>
                    <a:pt x="432" y="422"/>
                    <a:pt x="37" y="370"/>
                  </a:cubicBezTo>
                  <a:lnTo>
                    <a:pt x="0" y="592"/>
                  </a:lnTo>
                  <a:cubicBezTo>
                    <a:pt x="333" y="666"/>
                    <a:pt x="666" y="703"/>
                    <a:pt x="1036" y="703"/>
                  </a:cubicBezTo>
                  <a:cubicBezTo>
                    <a:pt x="1590" y="666"/>
                    <a:pt x="2108" y="629"/>
                    <a:pt x="2662" y="555"/>
                  </a:cubicBezTo>
                  <a:lnTo>
                    <a:pt x="5139" y="222"/>
                  </a:lnTo>
                  <a:lnTo>
                    <a:pt x="51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flipH="1">
              <a:off x="3000006" y="1839961"/>
              <a:ext cx="751330" cy="349121"/>
            </a:xfrm>
            <a:custGeom>
              <a:rect b="b" l="l" r="r" t="t"/>
              <a:pathLst>
                <a:path extrusionOk="0" h="16046" w="34532">
                  <a:moveTo>
                    <a:pt x="1738" y="1"/>
                  </a:moveTo>
                  <a:cubicBezTo>
                    <a:pt x="777" y="1"/>
                    <a:pt x="1" y="777"/>
                    <a:pt x="1" y="1738"/>
                  </a:cubicBezTo>
                  <a:lnTo>
                    <a:pt x="1" y="14271"/>
                  </a:lnTo>
                  <a:cubicBezTo>
                    <a:pt x="1" y="15233"/>
                    <a:pt x="777" y="16046"/>
                    <a:pt x="1738" y="16046"/>
                  </a:cubicBezTo>
                  <a:lnTo>
                    <a:pt x="32757" y="16046"/>
                  </a:lnTo>
                  <a:cubicBezTo>
                    <a:pt x="33755" y="16046"/>
                    <a:pt x="34531" y="15233"/>
                    <a:pt x="34531" y="14271"/>
                  </a:cubicBezTo>
                  <a:lnTo>
                    <a:pt x="34531" y="1738"/>
                  </a:lnTo>
                  <a:cubicBezTo>
                    <a:pt x="34531" y="777"/>
                    <a:pt x="33755" y="1"/>
                    <a:pt x="327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flipH="1">
              <a:off x="3047480" y="1998421"/>
              <a:ext cx="47475" cy="46692"/>
            </a:xfrm>
            <a:custGeom>
              <a:rect b="b" l="l" r="r" t="t"/>
              <a:pathLst>
                <a:path extrusionOk="0" h="2146" w="2182">
                  <a:moveTo>
                    <a:pt x="1073" y="1"/>
                  </a:moveTo>
                  <a:cubicBezTo>
                    <a:pt x="481" y="1"/>
                    <a:pt x="1" y="481"/>
                    <a:pt x="1" y="1073"/>
                  </a:cubicBezTo>
                  <a:cubicBezTo>
                    <a:pt x="1" y="1665"/>
                    <a:pt x="481" y="2145"/>
                    <a:pt x="1073" y="2145"/>
                  </a:cubicBezTo>
                  <a:cubicBezTo>
                    <a:pt x="1664" y="2145"/>
                    <a:pt x="2182" y="1665"/>
                    <a:pt x="2182" y="1073"/>
                  </a:cubicBezTo>
                  <a:cubicBezTo>
                    <a:pt x="2182" y="481"/>
                    <a:pt x="1664"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flipH="1">
              <a:off x="3464942" y="1959019"/>
              <a:ext cx="68406" cy="231674"/>
            </a:xfrm>
            <a:custGeom>
              <a:rect b="b" l="l" r="r" t="t"/>
              <a:pathLst>
                <a:path extrusionOk="0" h="10648" w="3144">
                  <a:moveTo>
                    <a:pt x="666" y="0"/>
                  </a:moveTo>
                  <a:cubicBezTo>
                    <a:pt x="296" y="0"/>
                    <a:pt x="1" y="296"/>
                    <a:pt x="1" y="666"/>
                  </a:cubicBezTo>
                  <a:lnTo>
                    <a:pt x="1" y="9982"/>
                  </a:lnTo>
                  <a:cubicBezTo>
                    <a:pt x="1" y="10352"/>
                    <a:pt x="296" y="10648"/>
                    <a:pt x="666" y="10648"/>
                  </a:cubicBezTo>
                  <a:lnTo>
                    <a:pt x="2478" y="10648"/>
                  </a:lnTo>
                  <a:cubicBezTo>
                    <a:pt x="2847" y="10648"/>
                    <a:pt x="3143" y="10352"/>
                    <a:pt x="3143" y="9982"/>
                  </a:cubicBezTo>
                  <a:lnTo>
                    <a:pt x="3143" y="666"/>
                  </a:lnTo>
                  <a:cubicBezTo>
                    <a:pt x="3143" y="296"/>
                    <a:pt x="2847" y="0"/>
                    <a:pt x="2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flipH="1">
              <a:off x="3232485" y="1959019"/>
              <a:ext cx="69189" cy="231674"/>
            </a:xfrm>
            <a:custGeom>
              <a:rect b="b" l="l" r="r" t="t"/>
              <a:pathLst>
                <a:path extrusionOk="0" h="10648" w="3180">
                  <a:moveTo>
                    <a:pt x="666" y="0"/>
                  </a:moveTo>
                  <a:cubicBezTo>
                    <a:pt x="296" y="0"/>
                    <a:pt x="0" y="296"/>
                    <a:pt x="0" y="666"/>
                  </a:cubicBezTo>
                  <a:lnTo>
                    <a:pt x="0" y="9982"/>
                  </a:lnTo>
                  <a:cubicBezTo>
                    <a:pt x="0" y="10352"/>
                    <a:pt x="296" y="10648"/>
                    <a:pt x="666" y="10648"/>
                  </a:cubicBezTo>
                  <a:lnTo>
                    <a:pt x="2477" y="10648"/>
                  </a:lnTo>
                  <a:cubicBezTo>
                    <a:pt x="2884" y="10648"/>
                    <a:pt x="3180" y="10352"/>
                    <a:pt x="3180" y="9982"/>
                  </a:cubicBezTo>
                  <a:lnTo>
                    <a:pt x="3180" y="666"/>
                  </a:lnTo>
                  <a:cubicBezTo>
                    <a:pt x="3180" y="296"/>
                    <a:pt x="2884" y="0"/>
                    <a:pt x="2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flipH="1">
              <a:off x="3232485" y="2183447"/>
              <a:ext cx="301668" cy="123887"/>
            </a:xfrm>
            <a:custGeom>
              <a:rect b="b" l="l" r="r" t="t"/>
              <a:pathLst>
                <a:path extrusionOk="0" h="5694" w="13865">
                  <a:moveTo>
                    <a:pt x="1" y="0"/>
                  </a:moveTo>
                  <a:lnTo>
                    <a:pt x="1" y="148"/>
                  </a:lnTo>
                  <a:cubicBezTo>
                    <a:pt x="1" y="3217"/>
                    <a:pt x="2478" y="5694"/>
                    <a:pt x="5546" y="5694"/>
                  </a:cubicBezTo>
                  <a:lnTo>
                    <a:pt x="8319" y="5694"/>
                  </a:lnTo>
                  <a:cubicBezTo>
                    <a:pt x="11388" y="5694"/>
                    <a:pt x="13865" y="3217"/>
                    <a:pt x="13865" y="148"/>
                  </a:cubicBezTo>
                  <a:lnTo>
                    <a:pt x="138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flipH="1">
              <a:off x="3324171" y="2242954"/>
              <a:ext cx="133569" cy="133569"/>
            </a:xfrm>
            <a:custGeom>
              <a:rect b="b" l="l" r="r" t="t"/>
              <a:pathLst>
                <a:path extrusionOk="0" h="6139" w="6139">
                  <a:moveTo>
                    <a:pt x="3069" y="1"/>
                  </a:moveTo>
                  <a:cubicBezTo>
                    <a:pt x="1369" y="1"/>
                    <a:pt x="1" y="1369"/>
                    <a:pt x="1" y="3069"/>
                  </a:cubicBezTo>
                  <a:cubicBezTo>
                    <a:pt x="1" y="4770"/>
                    <a:pt x="1369" y="6138"/>
                    <a:pt x="3069" y="6138"/>
                  </a:cubicBezTo>
                  <a:cubicBezTo>
                    <a:pt x="4770" y="6138"/>
                    <a:pt x="6138" y="4770"/>
                    <a:pt x="6138" y="3069"/>
                  </a:cubicBezTo>
                  <a:cubicBezTo>
                    <a:pt x="6138" y="1369"/>
                    <a:pt x="4770"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flipH="1">
              <a:off x="261868" y="3584630"/>
              <a:ext cx="404624" cy="689582"/>
            </a:xfrm>
            <a:custGeom>
              <a:rect b="b" l="l" r="r" t="t"/>
              <a:pathLst>
                <a:path extrusionOk="0" h="31694" w="18597">
                  <a:moveTo>
                    <a:pt x="13102" y="1"/>
                  </a:moveTo>
                  <a:cubicBezTo>
                    <a:pt x="12925" y="1"/>
                    <a:pt x="12747" y="13"/>
                    <a:pt x="12570" y="40"/>
                  </a:cubicBezTo>
                  <a:cubicBezTo>
                    <a:pt x="12163" y="77"/>
                    <a:pt x="11757" y="225"/>
                    <a:pt x="11424" y="447"/>
                  </a:cubicBezTo>
                  <a:cubicBezTo>
                    <a:pt x="10611" y="1999"/>
                    <a:pt x="9797" y="3552"/>
                    <a:pt x="8947" y="5142"/>
                  </a:cubicBezTo>
                  <a:lnTo>
                    <a:pt x="8910" y="5253"/>
                  </a:lnTo>
                  <a:lnTo>
                    <a:pt x="1442" y="23036"/>
                  </a:lnTo>
                  <a:cubicBezTo>
                    <a:pt x="739" y="24773"/>
                    <a:pt x="0" y="26622"/>
                    <a:pt x="296" y="28471"/>
                  </a:cubicBezTo>
                  <a:cubicBezTo>
                    <a:pt x="558" y="30140"/>
                    <a:pt x="2008" y="31694"/>
                    <a:pt x="3595" y="31694"/>
                  </a:cubicBezTo>
                  <a:cubicBezTo>
                    <a:pt x="3800" y="31694"/>
                    <a:pt x="4007" y="31668"/>
                    <a:pt x="4215" y="31613"/>
                  </a:cubicBezTo>
                  <a:cubicBezTo>
                    <a:pt x="5250" y="31317"/>
                    <a:pt x="6026" y="30430"/>
                    <a:pt x="6692" y="29580"/>
                  </a:cubicBezTo>
                  <a:cubicBezTo>
                    <a:pt x="11128" y="23849"/>
                    <a:pt x="15121" y="17638"/>
                    <a:pt x="17302" y="10725"/>
                  </a:cubicBezTo>
                  <a:cubicBezTo>
                    <a:pt x="18079" y="8174"/>
                    <a:pt x="18596" y="5327"/>
                    <a:pt x="17450" y="2924"/>
                  </a:cubicBezTo>
                  <a:cubicBezTo>
                    <a:pt x="16710" y="1309"/>
                    <a:pt x="14899" y="1"/>
                    <a:pt x="13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flipH="1">
              <a:off x="2059690" y="3518727"/>
              <a:ext cx="354756" cy="705617"/>
            </a:xfrm>
            <a:custGeom>
              <a:rect b="b" l="l" r="r" t="t"/>
              <a:pathLst>
                <a:path extrusionOk="0" h="32431" w="16305">
                  <a:moveTo>
                    <a:pt x="4703" y="0"/>
                  </a:moveTo>
                  <a:cubicBezTo>
                    <a:pt x="4540" y="0"/>
                    <a:pt x="4376" y="25"/>
                    <a:pt x="4215" y="74"/>
                  </a:cubicBezTo>
                  <a:cubicBezTo>
                    <a:pt x="2848" y="407"/>
                    <a:pt x="1738" y="1664"/>
                    <a:pt x="1221" y="2995"/>
                  </a:cubicBezTo>
                  <a:cubicBezTo>
                    <a:pt x="777" y="4363"/>
                    <a:pt x="518" y="5805"/>
                    <a:pt x="518" y="7284"/>
                  </a:cubicBezTo>
                  <a:lnTo>
                    <a:pt x="223" y="12977"/>
                  </a:lnTo>
                  <a:cubicBezTo>
                    <a:pt x="1" y="16933"/>
                    <a:pt x="1406" y="21074"/>
                    <a:pt x="2885" y="24734"/>
                  </a:cubicBezTo>
                  <a:cubicBezTo>
                    <a:pt x="3920" y="27174"/>
                    <a:pt x="5325" y="29725"/>
                    <a:pt x="7728" y="30871"/>
                  </a:cubicBezTo>
                  <a:cubicBezTo>
                    <a:pt x="8958" y="31447"/>
                    <a:pt x="11505" y="32431"/>
                    <a:pt x="13373" y="32431"/>
                  </a:cubicBezTo>
                  <a:cubicBezTo>
                    <a:pt x="14142" y="32431"/>
                    <a:pt x="14797" y="32264"/>
                    <a:pt x="15196" y="31832"/>
                  </a:cubicBezTo>
                  <a:cubicBezTo>
                    <a:pt x="16305" y="30649"/>
                    <a:pt x="14974" y="27359"/>
                    <a:pt x="14641" y="25991"/>
                  </a:cubicBezTo>
                  <a:cubicBezTo>
                    <a:pt x="13495" y="21148"/>
                    <a:pt x="11647" y="16526"/>
                    <a:pt x="10279" y="11757"/>
                  </a:cubicBezTo>
                  <a:cubicBezTo>
                    <a:pt x="9761" y="9835"/>
                    <a:pt x="9096" y="7949"/>
                    <a:pt x="8319" y="6101"/>
                  </a:cubicBezTo>
                  <a:cubicBezTo>
                    <a:pt x="7617" y="4363"/>
                    <a:pt x="6803" y="2662"/>
                    <a:pt x="6027" y="962"/>
                  </a:cubicBezTo>
                  <a:cubicBezTo>
                    <a:pt x="5916" y="703"/>
                    <a:pt x="5805" y="481"/>
                    <a:pt x="5620" y="296"/>
                  </a:cubicBezTo>
                  <a:cubicBezTo>
                    <a:pt x="5349" y="99"/>
                    <a:pt x="5029" y="0"/>
                    <a:pt x="4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flipH="1">
              <a:off x="686596" y="3394056"/>
              <a:ext cx="366810" cy="939532"/>
            </a:xfrm>
            <a:custGeom>
              <a:rect b="b" l="l" r="r" t="t"/>
              <a:pathLst>
                <a:path extrusionOk="0" h="43182" w="16859">
                  <a:moveTo>
                    <a:pt x="370" y="0"/>
                  </a:moveTo>
                  <a:cubicBezTo>
                    <a:pt x="0" y="1220"/>
                    <a:pt x="259" y="3438"/>
                    <a:pt x="222" y="4289"/>
                  </a:cubicBezTo>
                  <a:cubicBezTo>
                    <a:pt x="0" y="12089"/>
                    <a:pt x="740" y="20075"/>
                    <a:pt x="3586" y="27432"/>
                  </a:cubicBezTo>
                  <a:cubicBezTo>
                    <a:pt x="4769" y="30501"/>
                    <a:pt x="6322" y="33422"/>
                    <a:pt x="8208" y="36083"/>
                  </a:cubicBezTo>
                  <a:cubicBezTo>
                    <a:pt x="10093" y="38745"/>
                    <a:pt x="12422" y="41111"/>
                    <a:pt x="15047" y="43034"/>
                  </a:cubicBezTo>
                  <a:lnTo>
                    <a:pt x="15343" y="43182"/>
                  </a:lnTo>
                  <a:cubicBezTo>
                    <a:pt x="15750" y="40890"/>
                    <a:pt x="16415" y="38671"/>
                    <a:pt x="16859" y="36379"/>
                  </a:cubicBezTo>
                  <a:cubicBezTo>
                    <a:pt x="12718" y="33200"/>
                    <a:pt x="9428" y="27063"/>
                    <a:pt x="7690" y="22035"/>
                  </a:cubicBezTo>
                  <a:cubicBezTo>
                    <a:pt x="4917" y="13975"/>
                    <a:pt x="5028" y="3438"/>
                    <a:pt x="4622" y="702"/>
                  </a:cubicBezTo>
                  <a:cubicBezTo>
                    <a:pt x="3217" y="481"/>
                    <a:pt x="1812" y="259"/>
                    <a:pt x="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flipH="1">
              <a:off x="1609223" y="3350606"/>
              <a:ext cx="332237" cy="967708"/>
            </a:xfrm>
            <a:custGeom>
              <a:rect b="b" l="l" r="r" t="t"/>
              <a:pathLst>
                <a:path extrusionOk="0" h="44477" w="15270">
                  <a:moveTo>
                    <a:pt x="15196" y="1"/>
                  </a:moveTo>
                  <a:cubicBezTo>
                    <a:pt x="13975" y="296"/>
                    <a:pt x="12755" y="555"/>
                    <a:pt x="11535" y="814"/>
                  </a:cubicBezTo>
                  <a:cubicBezTo>
                    <a:pt x="11498" y="1073"/>
                    <a:pt x="11461" y="1332"/>
                    <a:pt x="11461" y="1516"/>
                  </a:cubicBezTo>
                  <a:cubicBezTo>
                    <a:pt x="11166" y="7875"/>
                    <a:pt x="10204" y="14160"/>
                    <a:pt x="8578" y="20334"/>
                  </a:cubicBezTo>
                  <a:cubicBezTo>
                    <a:pt x="7506" y="24475"/>
                    <a:pt x="5694" y="28394"/>
                    <a:pt x="3254" y="31906"/>
                  </a:cubicBezTo>
                  <a:cubicBezTo>
                    <a:pt x="2773" y="32535"/>
                    <a:pt x="75" y="34716"/>
                    <a:pt x="148" y="35456"/>
                  </a:cubicBezTo>
                  <a:cubicBezTo>
                    <a:pt x="407" y="38635"/>
                    <a:pt x="1" y="41297"/>
                    <a:pt x="296" y="44476"/>
                  </a:cubicBezTo>
                  <a:cubicBezTo>
                    <a:pt x="6655" y="39005"/>
                    <a:pt x="10537" y="32572"/>
                    <a:pt x="12940" y="24586"/>
                  </a:cubicBezTo>
                  <a:cubicBezTo>
                    <a:pt x="13310" y="23255"/>
                    <a:pt x="15196" y="9280"/>
                    <a:pt x="15196" y="4326"/>
                  </a:cubicBezTo>
                  <a:cubicBezTo>
                    <a:pt x="15269" y="2884"/>
                    <a:pt x="15269" y="1442"/>
                    <a:pt x="151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flipH="1">
              <a:off x="1474087" y="3353827"/>
              <a:ext cx="163312" cy="380495"/>
            </a:xfrm>
            <a:custGeom>
              <a:rect b="b" l="l" r="r" t="t"/>
              <a:pathLst>
                <a:path extrusionOk="0" h="17488" w="7506">
                  <a:moveTo>
                    <a:pt x="3180" y="0"/>
                  </a:moveTo>
                  <a:cubicBezTo>
                    <a:pt x="2588" y="37"/>
                    <a:pt x="2071" y="148"/>
                    <a:pt x="1442" y="222"/>
                  </a:cubicBezTo>
                  <a:cubicBezTo>
                    <a:pt x="1243" y="238"/>
                    <a:pt x="1051" y="247"/>
                    <a:pt x="862" y="247"/>
                  </a:cubicBezTo>
                  <a:cubicBezTo>
                    <a:pt x="594" y="247"/>
                    <a:pt x="334" y="229"/>
                    <a:pt x="74" y="185"/>
                  </a:cubicBezTo>
                  <a:cubicBezTo>
                    <a:pt x="0" y="814"/>
                    <a:pt x="0" y="1479"/>
                    <a:pt x="37" y="2108"/>
                  </a:cubicBezTo>
                  <a:cubicBezTo>
                    <a:pt x="148" y="3882"/>
                    <a:pt x="407" y="5694"/>
                    <a:pt x="666" y="7469"/>
                  </a:cubicBezTo>
                  <a:cubicBezTo>
                    <a:pt x="1147" y="10796"/>
                    <a:pt x="1738" y="14123"/>
                    <a:pt x="2145" y="17488"/>
                  </a:cubicBezTo>
                  <a:cubicBezTo>
                    <a:pt x="3919" y="15824"/>
                    <a:pt x="5694" y="14160"/>
                    <a:pt x="7506" y="12571"/>
                  </a:cubicBezTo>
                  <a:cubicBezTo>
                    <a:pt x="7136" y="11277"/>
                    <a:pt x="6396" y="9502"/>
                    <a:pt x="6286" y="9058"/>
                  </a:cubicBezTo>
                  <a:cubicBezTo>
                    <a:pt x="5731" y="7432"/>
                    <a:pt x="5139" y="5805"/>
                    <a:pt x="4511" y="4215"/>
                  </a:cubicBezTo>
                  <a:cubicBezTo>
                    <a:pt x="4030" y="2958"/>
                    <a:pt x="3808" y="1257"/>
                    <a:pt x="3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flipH="1">
              <a:off x="1474087" y="3353827"/>
              <a:ext cx="163312" cy="380495"/>
            </a:xfrm>
            <a:custGeom>
              <a:rect b="b" l="l" r="r" t="t"/>
              <a:pathLst>
                <a:path extrusionOk="0" h="17488" w="7506">
                  <a:moveTo>
                    <a:pt x="3180" y="0"/>
                  </a:moveTo>
                  <a:cubicBezTo>
                    <a:pt x="2588" y="37"/>
                    <a:pt x="2071" y="148"/>
                    <a:pt x="1442" y="222"/>
                  </a:cubicBezTo>
                  <a:cubicBezTo>
                    <a:pt x="1243" y="238"/>
                    <a:pt x="1051" y="247"/>
                    <a:pt x="862" y="247"/>
                  </a:cubicBezTo>
                  <a:cubicBezTo>
                    <a:pt x="594" y="247"/>
                    <a:pt x="334" y="229"/>
                    <a:pt x="74" y="185"/>
                  </a:cubicBezTo>
                  <a:cubicBezTo>
                    <a:pt x="0" y="814"/>
                    <a:pt x="0" y="1479"/>
                    <a:pt x="37" y="2108"/>
                  </a:cubicBezTo>
                  <a:cubicBezTo>
                    <a:pt x="148" y="3882"/>
                    <a:pt x="407" y="5694"/>
                    <a:pt x="666" y="7469"/>
                  </a:cubicBezTo>
                  <a:cubicBezTo>
                    <a:pt x="1147" y="10796"/>
                    <a:pt x="1738" y="14123"/>
                    <a:pt x="2145" y="17488"/>
                  </a:cubicBezTo>
                  <a:cubicBezTo>
                    <a:pt x="3919" y="15824"/>
                    <a:pt x="5694" y="14160"/>
                    <a:pt x="7506" y="12571"/>
                  </a:cubicBezTo>
                  <a:cubicBezTo>
                    <a:pt x="7136" y="11277"/>
                    <a:pt x="6396" y="9502"/>
                    <a:pt x="6286" y="9058"/>
                  </a:cubicBezTo>
                  <a:cubicBezTo>
                    <a:pt x="5731" y="7432"/>
                    <a:pt x="5139" y="5805"/>
                    <a:pt x="4511" y="4215"/>
                  </a:cubicBezTo>
                  <a:cubicBezTo>
                    <a:pt x="4030" y="2958"/>
                    <a:pt x="3808" y="1257"/>
                    <a:pt x="3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flipH="1">
              <a:off x="1563380" y="4105135"/>
              <a:ext cx="45865" cy="45865"/>
            </a:xfrm>
            <a:custGeom>
              <a:rect b="b" l="l" r="r" t="t"/>
              <a:pathLst>
                <a:path extrusionOk="0" h="2108" w="2108">
                  <a:moveTo>
                    <a:pt x="1073" y="0"/>
                  </a:moveTo>
                  <a:cubicBezTo>
                    <a:pt x="481" y="0"/>
                    <a:pt x="0" y="481"/>
                    <a:pt x="0" y="1072"/>
                  </a:cubicBezTo>
                  <a:cubicBezTo>
                    <a:pt x="0" y="1627"/>
                    <a:pt x="481" y="2107"/>
                    <a:pt x="1073" y="2107"/>
                  </a:cubicBezTo>
                  <a:cubicBezTo>
                    <a:pt x="1627" y="2107"/>
                    <a:pt x="2108" y="1627"/>
                    <a:pt x="2108" y="1072"/>
                  </a:cubicBezTo>
                  <a:cubicBezTo>
                    <a:pt x="2108" y="481"/>
                    <a:pt x="1627" y="0"/>
                    <a:pt x="10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flipH="1">
              <a:off x="1599562" y="4615109"/>
              <a:ext cx="45082" cy="45060"/>
            </a:xfrm>
            <a:custGeom>
              <a:rect b="b" l="l" r="r" t="t"/>
              <a:pathLst>
                <a:path extrusionOk="0" h="2071" w="2072">
                  <a:moveTo>
                    <a:pt x="1036" y="1"/>
                  </a:moveTo>
                  <a:cubicBezTo>
                    <a:pt x="481" y="1"/>
                    <a:pt x="1" y="444"/>
                    <a:pt x="1" y="1036"/>
                  </a:cubicBezTo>
                  <a:cubicBezTo>
                    <a:pt x="1" y="1627"/>
                    <a:pt x="481" y="2071"/>
                    <a:pt x="1036" y="2071"/>
                  </a:cubicBezTo>
                  <a:cubicBezTo>
                    <a:pt x="1627" y="2071"/>
                    <a:pt x="2071" y="1627"/>
                    <a:pt x="2071" y="1036"/>
                  </a:cubicBezTo>
                  <a:cubicBezTo>
                    <a:pt x="2071" y="444"/>
                    <a:pt x="1627" y="1"/>
                    <a:pt x="1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flipH="1">
              <a:off x="1582679" y="4332762"/>
              <a:ext cx="45865" cy="45082"/>
            </a:xfrm>
            <a:custGeom>
              <a:rect b="b" l="l" r="r" t="t"/>
              <a:pathLst>
                <a:path extrusionOk="0" h="2072" w="2108">
                  <a:moveTo>
                    <a:pt x="1035" y="1"/>
                  </a:moveTo>
                  <a:cubicBezTo>
                    <a:pt x="481" y="1"/>
                    <a:pt x="0" y="444"/>
                    <a:pt x="0" y="1036"/>
                  </a:cubicBezTo>
                  <a:cubicBezTo>
                    <a:pt x="0" y="1628"/>
                    <a:pt x="481" y="2071"/>
                    <a:pt x="1035" y="2071"/>
                  </a:cubicBezTo>
                  <a:cubicBezTo>
                    <a:pt x="1627" y="2071"/>
                    <a:pt x="2107" y="1628"/>
                    <a:pt x="2107" y="1036"/>
                  </a:cubicBezTo>
                  <a:cubicBezTo>
                    <a:pt x="2107" y="444"/>
                    <a:pt x="1627"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2"/>
            <p:cNvSpPr/>
            <p:nvPr/>
          </p:nvSpPr>
          <p:spPr>
            <a:xfrm flipH="1">
              <a:off x="1609223" y="4923195"/>
              <a:ext cx="45060" cy="45865"/>
            </a:xfrm>
            <a:custGeom>
              <a:rect b="b" l="l" r="r" t="t"/>
              <a:pathLst>
                <a:path extrusionOk="0" h="2108" w="2071">
                  <a:moveTo>
                    <a:pt x="1035" y="0"/>
                  </a:moveTo>
                  <a:cubicBezTo>
                    <a:pt x="444" y="0"/>
                    <a:pt x="0" y="481"/>
                    <a:pt x="0" y="1036"/>
                  </a:cubicBezTo>
                  <a:cubicBezTo>
                    <a:pt x="0" y="1627"/>
                    <a:pt x="444" y="2108"/>
                    <a:pt x="1035" y="2108"/>
                  </a:cubicBezTo>
                  <a:cubicBezTo>
                    <a:pt x="1627" y="2108"/>
                    <a:pt x="2070" y="1627"/>
                    <a:pt x="2070" y="1036"/>
                  </a:cubicBezTo>
                  <a:cubicBezTo>
                    <a:pt x="2070" y="481"/>
                    <a:pt x="1627" y="0"/>
                    <a:pt x="1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flipH="1">
              <a:off x="2506110" y="3648227"/>
              <a:ext cx="46692" cy="169752"/>
            </a:xfrm>
            <a:custGeom>
              <a:rect b="b" l="l" r="r" t="t"/>
              <a:pathLst>
                <a:path extrusionOk="0" h="7802" w="2146">
                  <a:moveTo>
                    <a:pt x="1923" y="1"/>
                  </a:moveTo>
                  <a:lnTo>
                    <a:pt x="1" y="7765"/>
                  </a:lnTo>
                  <a:lnTo>
                    <a:pt x="223" y="7802"/>
                  </a:lnTo>
                  <a:lnTo>
                    <a:pt x="2145" y="75"/>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42"/>
            <p:cNvGrpSpPr/>
            <p:nvPr/>
          </p:nvGrpSpPr>
          <p:grpSpPr>
            <a:xfrm flipH="1">
              <a:off x="3003226" y="4227390"/>
              <a:ext cx="733619" cy="1337716"/>
              <a:chOff x="1398125" y="3246600"/>
              <a:chExt cx="842950" cy="1537075"/>
            </a:xfrm>
          </p:grpSpPr>
          <p:sp>
            <p:nvSpPr>
              <p:cNvPr id="685" name="Google Shape;685;p42"/>
              <p:cNvSpPr/>
              <p:nvPr/>
            </p:nvSpPr>
            <p:spPr>
              <a:xfrm>
                <a:off x="1398125" y="3246600"/>
                <a:ext cx="842950" cy="1388250"/>
              </a:xfrm>
              <a:custGeom>
                <a:rect b="b" l="l" r="r" t="t"/>
                <a:pathLst>
                  <a:path extrusionOk="0" h="55530" w="33718">
                    <a:moveTo>
                      <a:pt x="9878" y="5232"/>
                    </a:moveTo>
                    <a:cubicBezTo>
                      <a:pt x="10129" y="5232"/>
                      <a:pt x="10384" y="5375"/>
                      <a:pt x="10537" y="5620"/>
                    </a:cubicBezTo>
                    <a:cubicBezTo>
                      <a:pt x="10648" y="5842"/>
                      <a:pt x="10759" y="6101"/>
                      <a:pt x="10906" y="6323"/>
                    </a:cubicBezTo>
                    <a:cubicBezTo>
                      <a:pt x="10980" y="6434"/>
                      <a:pt x="11017" y="6581"/>
                      <a:pt x="11017" y="6729"/>
                    </a:cubicBezTo>
                    <a:lnTo>
                      <a:pt x="11017" y="6951"/>
                    </a:lnTo>
                    <a:cubicBezTo>
                      <a:pt x="10980" y="7062"/>
                      <a:pt x="10906" y="7210"/>
                      <a:pt x="10796" y="7284"/>
                    </a:cubicBezTo>
                    <a:lnTo>
                      <a:pt x="10648" y="7432"/>
                    </a:lnTo>
                    <a:cubicBezTo>
                      <a:pt x="10537" y="7469"/>
                      <a:pt x="10426" y="7506"/>
                      <a:pt x="10315" y="7506"/>
                    </a:cubicBezTo>
                    <a:cubicBezTo>
                      <a:pt x="10285" y="7510"/>
                      <a:pt x="10254" y="7511"/>
                      <a:pt x="10223" y="7511"/>
                    </a:cubicBezTo>
                    <a:cubicBezTo>
                      <a:pt x="9953" y="7511"/>
                      <a:pt x="9671" y="7368"/>
                      <a:pt x="9539" y="7136"/>
                    </a:cubicBezTo>
                    <a:cubicBezTo>
                      <a:pt x="9391" y="6914"/>
                      <a:pt x="9243" y="6655"/>
                      <a:pt x="9132" y="6434"/>
                    </a:cubicBezTo>
                    <a:cubicBezTo>
                      <a:pt x="9058" y="6323"/>
                      <a:pt x="9021" y="6175"/>
                      <a:pt x="9021" y="6027"/>
                    </a:cubicBezTo>
                    <a:lnTo>
                      <a:pt x="9058" y="5805"/>
                    </a:lnTo>
                    <a:cubicBezTo>
                      <a:pt x="9095" y="5657"/>
                      <a:pt x="9169" y="5546"/>
                      <a:pt x="9243" y="5472"/>
                    </a:cubicBezTo>
                    <a:lnTo>
                      <a:pt x="9428" y="5324"/>
                    </a:lnTo>
                    <a:cubicBezTo>
                      <a:pt x="9502" y="5287"/>
                      <a:pt x="9612" y="5251"/>
                      <a:pt x="9723" y="5251"/>
                    </a:cubicBezTo>
                    <a:cubicBezTo>
                      <a:pt x="9774" y="5238"/>
                      <a:pt x="9826" y="5232"/>
                      <a:pt x="9878" y="5232"/>
                    </a:cubicBezTo>
                    <a:close/>
                    <a:moveTo>
                      <a:pt x="6690" y="18331"/>
                    </a:moveTo>
                    <a:cubicBezTo>
                      <a:pt x="7109" y="18331"/>
                      <a:pt x="7525" y="18440"/>
                      <a:pt x="7912" y="18634"/>
                    </a:cubicBezTo>
                    <a:cubicBezTo>
                      <a:pt x="8318" y="18893"/>
                      <a:pt x="8688" y="19225"/>
                      <a:pt x="8910" y="19669"/>
                    </a:cubicBezTo>
                    <a:cubicBezTo>
                      <a:pt x="9021" y="19854"/>
                      <a:pt x="9021" y="20150"/>
                      <a:pt x="8947" y="20372"/>
                    </a:cubicBezTo>
                    <a:cubicBezTo>
                      <a:pt x="8836" y="20593"/>
                      <a:pt x="8651" y="20778"/>
                      <a:pt x="8429" y="20815"/>
                    </a:cubicBezTo>
                    <a:cubicBezTo>
                      <a:pt x="8208" y="20889"/>
                      <a:pt x="8023" y="20889"/>
                      <a:pt x="7838" y="20889"/>
                    </a:cubicBezTo>
                    <a:cubicBezTo>
                      <a:pt x="7727" y="20852"/>
                      <a:pt x="7616" y="20852"/>
                      <a:pt x="7542" y="20815"/>
                    </a:cubicBezTo>
                    <a:cubicBezTo>
                      <a:pt x="7464" y="20841"/>
                      <a:pt x="7385" y="20854"/>
                      <a:pt x="7308" y="20854"/>
                    </a:cubicBezTo>
                    <a:cubicBezTo>
                      <a:pt x="7168" y="20854"/>
                      <a:pt x="7033" y="20813"/>
                      <a:pt x="6914" y="20741"/>
                    </a:cubicBezTo>
                    <a:cubicBezTo>
                      <a:pt x="6655" y="20630"/>
                      <a:pt x="6433" y="20482"/>
                      <a:pt x="6211" y="20298"/>
                    </a:cubicBezTo>
                    <a:cubicBezTo>
                      <a:pt x="5989" y="20039"/>
                      <a:pt x="5804" y="19706"/>
                      <a:pt x="5731" y="19373"/>
                    </a:cubicBezTo>
                    <a:cubicBezTo>
                      <a:pt x="5694" y="19115"/>
                      <a:pt x="5731" y="18856"/>
                      <a:pt x="5878" y="18671"/>
                    </a:cubicBezTo>
                    <a:cubicBezTo>
                      <a:pt x="5952" y="18597"/>
                      <a:pt x="6026" y="18523"/>
                      <a:pt x="6100" y="18449"/>
                    </a:cubicBezTo>
                    <a:cubicBezTo>
                      <a:pt x="6248" y="18375"/>
                      <a:pt x="6396" y="18338"/>
                      <a:pt x="6507" y="18338"/>
                    </a:cubicBezTo>
                    <a:cubicBezTo>
                      <a:pt x="6568" y="18333"/>
                      <a:pt x="6629" y="18331"/>
                      <a:pt x="6690" y="18331"/>
                    </a:cubicBezTo>
                    <a:close/>
                    <a:moveTo>
                      <a:pt x="8421" y="36351"/>
                    </a:moveTo>
                    <a:cubicBezTo>
                      <a:pt x="9363" y="36351"/>
                      <a:pt x="10249" y="36665"/>
                      <a:pt x="10832" y="37489"/>
                    </a:cubicBezTo>
                    <a:cubicBezTo>
                      <a:pt x="10980" y="37785"/>
                      <a:pt x="10943" y="38191"/>
                      <a:pt x="10685" y="38450"/>
                    </a:cubicBezTo>
                    <a:cubicBezTo>
                      <a:pt x="10163" y="39002"/>
                      <a:pt x="9414" y="39173"/>
                      <a:pt x="8667" y="39173"/>
                    </a:cubicBezTo>
                    <a:cubicBezTo>
                      <a:pt x="8513" y="39173"/>
                      <a:pt x="8359" y="39165"/>
                      <a:pt x="8208" y="39153"/>
                    </a:cubicBezTo>
                    <a:cubicBezTo>
                      <a:pt x="7764" y="39116"/>
                      <a:pt x="7283" y="39042"/>
                      <a:pt x="6840" y="38931"/>
                    </a:cubicBezTo>
                    <a:lnTo>
                      <a:pt x="6285" y="38820"/>
                    </a:lnTo>
                    <a:cubicBezTo>
                      <a:pt x="6211" y="38820"/>
                      <a:pt x="6100" y="38820"/>
                      <a:pt x="6026" y="38783"/>
                    </a:cubicBezTo>
                    <a:lnTo>
                      <a:pt x="5878" y="38783"/>
                    </a:lnTo>
                    <a:cubicBezTo>
                      <a:pt x="5844" y="38787"/>
                      <a:pt x="5810" y="38789"/>
                      <a:pt x="5777" y="38789"/>
                    </a:cubicBezTo>
                    <a:cubicBezTo>
                      <a:pt x="5479" y="38789"/>
                      <a:pt x="5194" y="38646"/>
                      <a:pt x="5028" y="38413"/>
                    </a:cubicBezTo>
                    <a:cubicBezTo>
                      <a:pt x="4806" y="38007"/>
                      <a:pt x="4954" y="37526"/>
                      <a:pt x="5324" y="37304"/>
                    </a:cubicBezTo>
                    <a:cubicBezTo>
                      <a:pt x="6176" y="36769"/>
                      <a:pt x="7335" y="36351"/>
                      <a:pt x="8421" y="36351"/>
                    </a:cubicBezTo>
                    <a:close/>
                    <a:moveTo>
                      <a:pt x="11794" y="1"/>
                    </a:moveTo>
                    <a:cubicBezTo>
                      <a:pt x="8688" y="2884"/>
                      <a:pt x="6137" y="6286"/>
                      <a:pt x="4215" y="10057"/>
                    </a:cubicBezTo>
                    <a:cubicBezTo>
                      <a:pt x="6285" y="10426"/>
                      <a:pt x="8688" y="11425"/>
                      <a:pt x="8910" y="13754"/>
                    </a:cubicBezTo>
                    <a:cubicBezTo>
                      <a:pt x="8910" y="13828"/>
                      <a:pt x="8873" y="13865"/>
                      <a:pt x="8836" y="13902"/>
                    </a:cubicBezTo>
                    <a:cubicBezTo>
                      <a:pt x="8134" y="14271"/>
                      <a:pt x="7357" y="14456"/>
                      <a:pt x="6544" y="14456"/>
                    </a:cubicBezTo>
                    <a:cubicBezTo>
                      <a:pt x="5213" y="14419"/>
                      <a:pt x="3993" y="13828"/>
                      <a:pt x="2810" y="13236"/>
                    </a:cubicBezTo>
                    <a:lnTo>
                      <a:pt x="2773" y="13236"/>
                    </a:lnTo>
                    <a:cubicBezTo>
                      <a:pt x="1701" y="15824"/>
                      <a:pt x="961" y="18560"/>
                      <a:pt x="518" y="21370"/>
                    </a:cubicBezTo>
                    <a:cubicBezTo>
                      <a:pt x="776" y="21333"/>
                      <a:pt x="1072" y="21296"/>
                      <a:pt x="1331" y="21296"/>
                    </a:cubicBezTo>
                    <a:cubicBezTo>
                      <a:pt x="1486" y="21281"/>
                      <a:pt x="1643" y="21274"/>
                      <a:pt x="1800" y="21274"/>
                    </a:cubicBezTo>
                    <a:cubicBezTo>
                      <a:pt x="2430" y="21274"/>
                      <a:pt x="3069" y="21392"/>
                      <a:pt x="3660" y="21629"/>
                    </a:cubicBezTo>
                    <a:cubicBezTo>
                      <a:pt x="4141" y="21850"/>
                      <a:pt x="4954" y="22553"/>
                      <a:pt x="4511" y="23144"/>
                    </a:cubicBezTo>
                    <a:cubicBezTo>
                      <a:pt x="4326" y="23366"/>
                      <a:pt x="4067" y="23551"/>
                      <a:pt x="3771" y="23625"/>
                    </a:cubicBezTo>
                    <a:cubicBezTo>
                      <a:pt x="3401" y="23773"/>
                      <a:pt x="2995" y="23884"/>
                      <a:pt x="2588" y="23958"/>
                    </a:cubicBezTo>
                    <a:cubicBezTo>
                      <a:pt x="2292" y="23995"/>
                      <a:pt x="1997" y="24032"/>
                      <a:pt x="1701" y="24069"/>
                    </a:cubicBezTo>
                    <a:cubicBezTo>
                      <a:pt x="1183" y="24143"/>
                      <a:pt x="666" y="24216"/>
                      <a:pt x="148" y="24253"/>
                    </a:cubicBezTo>
                    <a:cubicBezTo>
                      <a:pt x="37" y="25917"/>
                      <a:pt x="0" y="27618"/>
                      <a:pt x="111" y="29318"/>
                    </a:cubicBezTo>
                    <a:cubicBezTo>
                      <a:pt x="518" y="29208"/>
                      <a:pt x="961" y="29097"/>
                      <a:pt x="1368" y="28986"/>
                    </a:cubicBezTo>
                    <a:cubicBezTo>
                      <a:pt x="2482" y="28694"/>
                      <a:pt x="3616" y="28459"/>
                      <a:pt x="4754" y="28459"/>
                    </a:cubicBezTo>
                    <a:cubicBezTo>
                      <a:pt x="5202" y="28459"/>
                      <a:pt x="5651" y="28496"/>
                      <a:pt x="6100" y="28579"/>
                    </a:cubicBezTo>
                    <a:cubicBezTo>
                      <a:pt x="6174" y="28616"/>
                      <a:pt x="6248" y="28727"/>
                      <a:pt x="6211" y="28838"/>
                    </a:cubicBezTo>
                    <a:cubicBezTo>
                      <a:pt x="5915" y="29614"/>
                      <a:pt x="5361" y="30243"/>
                      <a:pt x="4621" y="30686"/>
                    </a:cubicBezTo>
                    <a:cubicBezTo>
                      <a:pt x="3364" y="31463"/>
                      <a:pt x="1960" y="32054"/>
                      <a:pt x="518" y="32350"/>
                    </a:cubicBezTo>
                    <a:cubicBezTo>
                      <a:pt x="1479" y="36380"/>
                      <a:pt x="4400" y="41593"/>
                      <a:pt x="8134" y="46029"/>
                    </a:cubicBezTo>
                    <a:cubicBezTo>
                      <a:pt x="9181" y="45365"/>
                      <a:pt x="10528" y="44789"/>
                      <a:pt x="11797" y="44789"/>
                    </a:cubicBezTo>
                    <a:cubicBezTo>
                      <a:pt x="12365" y="44789"/>
                      <a:pt x="12918" y="44905"/>
                      <a:pt x="13420" y="45179"/>
                    </a:cubicBezTo>
                    <a:cubicBezTo>
                      <a:pt x="13827" y="45401"/>
                      <a:pt x="13938" y="45881"/>
                      <a:pt x="13716" y="46288"/>
                    </a:cubicBezTo>
                    <a:cubicBezTo>
                      <a:pt x="13088" y="47508"/>
                      <a:pt x="11572" y="48100"/>
                      <a:pt x="10278" y="48469"/>
                    </a:cubicBezTo>
                    <a:cubicBezTo>
                      <a:pt x="14235" y="52551"/>
                      <a:pt x="18778" y="55530"/>
                      <a:pt x="22830" y="55530"/>
                    </a:cubicBezTo>
                    <a:cubicBezTo>
                      <a:pt x="25973" y="55530"/>
                      <a:pt x="28820" y="53739"/>
                      <a:pt x="30871" y="49283"/>
                    </a:cubicBezTo>
                    <a:cubicBezTo>
                      <a:pt x="33717" y="43145"/>
                      <a:pt x="33052" y="36528"/>
                      <a:pt x="30427" y="30428"/>
                    </a:cubicBezTo>
                    <a:cubicBezTo>
                      <a:pt x="29059" y="27359"/>
                      <a:pt x="27432" y="24401"/>
                      <a:pt x="25547" y="21592"/>
                    </a:cubicBezTo>
                    <a:cubicBezTo>
                      <a:pt x="25214" y="21037"/>
                      <a:pt x="22146" y="16305"/>
                      <a:pt x="20667" y="14752"/>
                    </a:cubicBezTo>
                    <a:cubicBezTo>
                      <a:pt x="20399" y="14454"/>
                      <a:pt x="20179" y="14276"/>
                      <a:pt x="20045" y="14276"/>
                    </a:cubicBezTo>
                    <a:cubicBezTo>
                      <a:pt x="20013" y="14276"/>
                      <a:pt x="19986" y="14287"/>
                      <a:pt x="19964" y="14308"/>
                    </a:cubicBezTo>
                    <a:cubicBezTo>
                      <a:pt x="19262" y="14826"/>
                      <a:pt x="18522" y="15270"/>
                      <a:pt x="17746" y="15639"/>
                    </a:cubicBezTo>
                    <a:cubicBezTo>
                      <a:pt x="17561" y="15713"/>
                      <a:pt x="17413" y="15750"/>
                      <a:pt x="17228" y="15750"/>
                    </a:cubicBezTo>
                    <a:cubicBezTo>
                      <a:pt x="16896" y="15676"/>
                      <a:pt x="16637" y="15344"/>
                      <a:pt x="16674" y="15011"/>
                    </a:cubicBezTo>
                    <a:cubicBezTo>
                      <a:pt x="16711" y="14678"/>
                      <a:pt x="16822" y="14345"/>
                      <a:pt x="17044" y="14087"/>
                    </a:cubicBezTo>
                    <a:cubicBezTo>
                      <a:pt x="17413" y="13495"/>
                      <a:pt x="18116" y="12977"/>
                      <a:pt x="18411" y="12423"/>
                    </a:cubicBezTo>
                    <a:cubicBezTo>
                      <a:pt x="18781" y="11757"/>
                      <a:pt x="18744" y="11942"/>
                      <a:pt x="18264" y="11166"/>
                    </a:cubicBezTo>
                    <a:cubicBezTo>
                      <a:pt x="18116" y="10870"/>
                      <a:pt x="16008" y="7801"/>
                      <a:pt x="16008" y="7801"/>
                    </a:cubicBezTo>
                    <a:cubicBezTo>
                      <a:pt x="15286" y="8294"/>
                      <a:pt x="14418" y="8553"/>
                      <a:pt x="13559" y="8553"/>
                    </a:cubicBezTo>
                    <a:cubicBezTo>
                      <a:pt x="13451" y="8553"/>
                      <a:pt x="13343" y="8549"/>
                      <a:pt x="13236" y="8541"/>
                    </a:cubicBezTo>
                    <a:cubicBezTo>
                      <a:pt x="13088" y="8541"/>
                      <a:pt x="13014" y="8430"/>
                      <a:pt x="13051" y="8282"/>
                    </a:cubicBezTo>
                    <a:cubicBezTo>
                      <a:pt x="13383" y="7284"/>
                      <a:pt x="13901" y="6360"/>
                      <a:pt x="14604" y="5546"/>
                    </a:cubicBezTo>
                    <a:cubicBezTo>
                      <a:pt x="13531" y="3772"/>
                      <a:pt x="12570" y="1923"/>
                      <a:pt x="117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1688325" y="3559000"/>
                <a:ext cx="345700" cy="1224675"/>
              </a:xfrm>
              <a:custGeom>
                <a:rect b="b" l="l" r="r" t="t"/>
                <a:pathLst>
                  <a:path extrusionOk="0" h="48987" w="13828">
                    <a:moveTo>
                      <a:pt x="186" y="1"/>
                    </a:moveTo>
                    <a:lnTo>
                      <a:pt x="1" y="112"/>
                    </a:lnTo>
                    <a:cubicBezTo>
                      <a:pt x="1849" y="3476"/>
                      <a:pt x="2515" y="7395"/>
                      <a:pt x="3143" y="11203"/>
                    </a:cubicBezTo>
                    <a:cubicBezTo>
                      <a:pt x="3513" y="13310"/>
                      <a:pt x="3883" y="15492"/>
                      <a:pt x="4437" y="17562"/>
                    </a:cubicBezTo>
                    <a:cubicBezTo>
                      <a:pt x="5325" y="20483"/>
                      <a:pt x="6434" y="23329"/>
                      <a:pt x="7728" y="26139"/>
                    </a:cubicBezTo>
                    <a:cubicBezTo>
                      <a:pt x="8504" y="27877"/>
                      <a:pt x="9281" y="29688"/>
                      <a:pt x="9983" y="31500"/>
                    </a:cubicBezTo>
                    <a:cubicBezTo>
                      <a:pt x="11831" y="36565"/>
                      <a:pt x="13015" y="42258"/>
                      <a:pt x="13606" y="48987"/>
                    </a:cubicBezTo>
                    <a:lnTo>
                      <a:pt x="13828" y="48987"/>
                    </a:lnTo>
                    <a:cubicBezTo>
                      <a:pt x="13236" y="42258"/>
                      <a:pt x="12053" y="36565"/>
                      <a:pt x="10168" y="31463"/>
                    </a:cubicBezTo>
                    <a:cubicBezTo>
                      <a:pt x="9502" y="29651"/>
                      <a:pt x="8726" y="27840"/>
                      <a:pt x="7950" y="26065"/>
                    </a:cubicBezTo>
                    <a:cubicBezTo>
                      <a:pt x="6656" y="23292"/>
                      <a:pt x="5546" y="20446"/>
                      <a:pt x="4659" y="17525"/>
                    </a:cubicBezTo>
                    <a:cubicBezTo>
                      <a:pt x="4105" y="15455"/>
                      <a:pt x="3735" y="13273"/>
                      <a:pt x="3402" y="11203"/>
                    </a:cubicBezTo>
                    <a:cubicBezTo>
                      <a:pt x="2737" y="7358"/>
                      <a:pt x="2071" y="3439"/>
                      <a:pt x="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42"/>
            <p:cNvGrpSpPr/>
            <p:nvPr/>
          </p:nvGrpSpPr>
          <p:grpSpPr>
            <a:xfrm flipH="1">
              <a:off x="2465903" y="4358501"/>
              <a:ext cx="558254" cy="1125363"/>
              <a:chOff x="2217025" y="3397250"/>
              <a:chExt cx="641450" cy="1293075"/>
            </a:xfrm>
          </p:grpSpPr>
          <p:sp>
            <p:nvSpPr>
              <p:cNvPr id="688" name="Google Shape;688;p42"/>
              <p:cNvSpPr/>
              <p:nvPr/>
            </p:nvSpPr>
            <p:spPr>
              <a:xfrm>
                <a:off x="2217025" y="3397250"/>
                <a:ext cx="641450" cy="986300"/>
              </a:xfrm>
              <a:custGeom>
                <a:rect b="b" l="l" r="r" t="t"/>
                <a:pathLst>
                  <a:path extrusionOk="0" h="39452" w="25658">
                    <a:moveTo>
                      <a:pt x="19336" y="27590"/>
                    </a:moveTo>
                    <a:cubicBezTo>
                      <a:pt x="19410" y="27590"/>
                      <a:pt x="19484" y="27600"/>
                      <a:pt x="19558" y="27618"/>
                    </a:cubicBezTo>
                    <a:lnTo>
                      <a:pt x="19779" y="27729"/>
                    </a:lnTo>
                    <a:cubicBezTo>
                      <a:pt x="19890" y="27766"/>
                      <a:pt x="19964" y="27840"/>
                      <a:pt x="20038" y="27951"/>
                    </a:cubicBezTo>
                    <a:cubicBezTo>
                      <a:pt x="20112" y="28025"/>
                      <a:pt x="20149" y="28099"/>
                      <a:pt x="20186" y="28210"/>
                    </a:cubicBezTo>
                    <a:cubicBezTo>
                      <a:pt x="20260" y="28320"/>
                      <a:pt x="20260" y="28431"/>
                      <a:pt x="20260" y="28542"/>
                    </a:cubicBezTo>
                    <a:cubicBezTo>
                      <a:pt x="20260" y="28653"/>
                      <a:pt x="20223" y="28764"/>
                      <a:pt x="20149" y="28875"/>
                    </a:cubicBezTo>
                    <a:cubicBezTo>
                      <a:pt x="20038" y="29060"/>
                      <a:pt x="19927" y="29245"/>
                      <a:pt x="19779" y="29393"/>
                    </a:cubicBezTo>
                    <a:cubicBezTo>
                      <a:pt x="19705" y="29541"/>
                      <a:pt x="19595" y="29651"/>
                      <a:pt x="19447" y="29725"/>
                    </a:cubicBezTo>
                    <a:lnTo>
                      <a:pt x="19225" y="29799"/>
                    </a:lnTo>
                    <a:cubicBezTo>
                      <a:pt x="19151" y="29818"/>
                      <a:pt x="19077" y="29827"/>
                      <a:pt x="19003" y="29827"/>
                    </a:cubicBezTo>
                    <a:cubicBezTo>
                      <a:pt x="18929" y="29827"/>
                      <a:pt x="18855" y="29818"/>
                      <a:pt x="18781" y="29799"/>
                    </a:cubicBezTo>
                    <a:lnTo>
                      <a:pt x="18559" y="29725"/>
                    </a:lnTo>
                    <a:cubicBezTo>
                      <a:pt x="18448" y="29651"/>
                      <a:pt x="18375" y="29577"/>
                      <a:pt x="18301" y="29504"/>
                    </a:cubicBezTo>
                    <a:cubicBezTo>
                      <a:pt x="18227" y="29430"/>
                      <a:pt x="18153" y="29319"/>
                      <a:pt x="18153" y="29208"/>
                    </a:cubicBezTo>
                    <a:cubicBezTo>
                      <a:pt x="18079" y="28986"/>
                      <a:pt x="18116" y="28764"/>
                      <a:pt x="18227" y="28579"/>
                    </a:cubicBezTo>
                    <a:cubicBezTo>
                      <a:pt x="18375" y="28394"/>
                      <a:pt x="18485" y="28210"/>
                      <a:pt x="18596" y="28025"/>
                    </a:cubicBezTo>
                    <a:cubicBezTo>
                      <a:pt x="18670" y="27914"/>
                      <a:pt x="18781" y="27803"/>
                      <a:pt x="18892" y="27729"/>
                    </a:cubicBezTo>
                    <a:lnTo>
                      <a:pt x="19114" y="27618"/>
                    </a:lnTo>
                    <a:cubicBezTo>
                      <a:pt x="19188" y="27600"/>
                      <a:pt x="19262" y="27590"/>
                      <a:pt x="19336" y="27590"/>
                    </a:cubicBezTo>
                    <a:close/>
                    <a:moveTo>
                      <a:pt x="11572" y="31870"/>
                    </a:moveTo>
                    <a:cubicBezTo>
                      <a:pt x="11683" y="31870"/>
                      <a:pt x="11831" y="31870"/>
                      <a:pt x="11905" y="31944"/>
                    </a:cubicBezTo>
                    <a:cubicBezTo>
                      <a:pt x="12016" y="31981"/>
                      <a:pt x="12126" y="32018"/>
                      <a:pt x="12200" y="32128"/>
                    </a:cubicBezTo>
                    <a:cubicBezTo>
                      <a:pt x="12274" y="32165"/>
                      <a:pt x="12311" y="32202"/>
                      <a:pt x="12348" y="32239"/>
                    </a:cubicBezTo>
                    <a:cubicBezTo>
                      <a:pt x="12459" y="32313"/>
                      <a:pt x="12533" y="32424"/>
                      <a:pt x="12607" y="32535"/>
                    </a:cubicBezTo>
                    <a:cubicBezTo>
                      <a:pt x="12644" y="32572"/>
                      <a:pt x="12681" y="32609"/>
                      <a:pt x="12681" y="32683"/>
                    </a:cubicBezTo>
                    <a:cubicBezTo>
                      <a:pt x="12755" y="32794"/>
                      <a:pt x="12792" y="32905"/>
                      <a:pt x="12829" y="33016"/>
                    </a:cubicBezTo>
                    <a:cubicBezTo>
                      <a:pt x="12866" y="33090"/>
                      <a:pt x="12866" y="33201"/>
                      <a:pt x="12903" y="33312"/>
                    </a:cubicBezTo>
                    <a:lnTo>
                      <a:pt x="12903" y="33496"/>
                    </a:lnTo>
                    <a:lnTo>
                      <a:pt x="12940" y="33644"/>
                    </a:lnTo>
                    <a:cubicBezTo>
                      <a:pt x="13051" y="33866"/>
                      <a:pt x="13014" y="34088"/>
                      <a:pt x="12903" y="34310"/>
                    </a:cubicBezTo>
                    <a:cubicBezTo>
                      <a:pt x="12792" y="34458"/>
                      <a:pt x="12644" y="34605"/>
                      <a:pt x="12459" y="34679"/>
                    </a:cubicBezTo>
                    <a:lnTo>
                      <a:pt x="12422" y="34679"/>
                    </a:lnTo>
                    <a:cubicBezTo>
                      <a:pt x="12282" y="34750"/>
                      <a:pt x="12126" y="34775"/>
                      <a:pt x="11975" y="34775"/>
                    </a:cubicBezTo>
                    <a:cubicBezTo>
                      <a:pt x="11887" y="34775"/>
                      <a:pt x="11801" y="34767"/>
                      <a:pt x="11720" y="34753"/>
                    </a:cubicBezTo>
                    <a:cubicBezTo>
                      <a:pt x="11498" y="34679"/>
                      <a:pt x="11276" y="34569"/>
                      <a:pt x="11165" y="34347"/>
                    </a:cubicBezTo>
                    <a:cubicBezTo>
                      <a:pt x="11128" y="34273"/>
                      <a:pt x="11091" y="34199"/>
                      <a:pt x="11054" y="34125"/>
                    </a:cubicBezTo>
                    <a:cubicBezTo>
                      <a:pt x="10980" y="34014"/>
                      <a:pt x="10906" y="33903"/>
                      <a:pt x="10796" y="33792"/>
                    </a:cubicBezTo>
                    <a:cubicBezTo>
                      <a:pt x="10759" y="33681"/>
                      <a:pt x="10685" y="33533"/>
                      <a:pt x="10648" y="33422"/>
                    </a:cubicBezTo>
                    <a:cubicBezTo>
                      <a:pt x="10574" y="33312"/>
                      <a:pt x="10574" y="33164"/>
                      <a:pt x="10537" y="33016"/>
                    </a:cubicBezTo>
                    <a:cubicBezTo>
                      <a:pt x="10537" y="32905"/>
                      <a:pt x="10574" y="32757"/>
                      <a:pt x="10611" y="32646"/>
                    </a:cubicBezTo>
                    <a:cubicBezTo>
                      <a:pt x="10685" y="32424"/>
                      <a:pt x="10796" y="32239"/>
                      <a:pt x="10943" y="32091"/>
                    </a:cubicBezTo>
                    <a:cubicBezTo>
                      <a:pt x="11091" y="31944"/>
                      <a:pt x="11350" y="31870"/>
                      <a:pt x="11572" y="31870"/>
                    </a:cubicBezTo>
                    <a:close/>
                    <a:moveTo>
                      <a:pt x="3660" y="1"/>
                    </a:moveTo>
                    <a:cubicBezTo>
                      <a:pt x="2477" y="2996"/>
                      <a:pt x="1553" y="6101"/>
                      <a:pt x="924" y="9244"/>
                    </a:cubicBezTo>
                    <a:cubicBezTo>
                      <a:pt x="1997" y="9428"/>
                      <a:pt x="3069" y="9650"/>
                      <a:pt x="4104" y="9983"/>
                    </a:cubicBezTo>
                    <a:cubicBezTo>
                      <a:pt x="4547" y="10057"/>
                      <a:pt x="4843" y="10538"/>
                      <a:pt x="4732" y="10981"/>
                    </a:cubicBezTo>
                    <a:cubicBezTo>
                      <a:pt x="4583" y="11370"/>
                      <a:pt x="4239" y="11614"/>
                      <a:pt x="3878" y="11614"/>
                    </a:cubicBezTo>
                    <a:cubicBezTo>
                      <a:pt x="3793" y="11614"/>
                      <a:pt x="3708" y="11601"/>
                      <a:pt x="3623" y="11573"/>
                    </a:cubicBezTo>
                    <a:cubicBezTo>
                      <a:pt x="2625" y="11314"/>
                      <a:pt x="1627" y="11092"/>
                      <a:pt x="629" y="10944"/>
                    </a:cubicBezTo>
                    <a:lnTo>
                      <a:pt x="629" y="10944"/>
                    </a:lnTo>
                    <a:cubicBezTo>
                      <a:pt x="0" y="14789"/>
                      <a:pt x="37" y="18745"/>
                      <a:pt x="740" y="22627"/>
                    </a:cubicBezTo>
                    <a:cubicBezTo>
                      <a:pt x="1902" y="28408"/>
                      <a:pt x="7872" y="39451"/>
                      <a:pt x="15635" y="39451"/>
                    </a:cubicBezTo>
                    <a:cubicBezTo>
                      <a:pt x="17255" y="39451"/>
                      <a:pt x="18954" y="38970"/>
                      <a:pt x="20704" y="37859"/>
                    </a:cubicBezTo>
                    <a:cubicBezTo>
                      <a:pt x="22589" y="36713"/>
                      <a:pt x="24031" y="34901"/>
                      <a:pt x="24733" y="32794"/>
                    </a:cubicBezTo>
                    <a:lnTo>
                      <a:pt x="24327" y="32794"/>
                    </a:lnTo>
                    <a:cubicBezTo>
                      <a:pt x="23772" y="32794"/>
                      <a:pt x="23218" y="32757"/>
                      <a:pt x="22700" y="32720"/>
                    </a:cubicBezTo>
                    <a:cubicBezTo>
                      <a:pt x="22441" y="32683"/>
                      <a:pt x="22182" y="32572"/>
                      <a:pt x="21924" y="32461"/>
                    </a:cubicBezTo>
                    <a:cubicBezTo>
                      <a:pt x="21480" y="32239"/>
                      <a:pt x="21258" y="31759"/>
                      <a:pt x="21369" y="31278"/>
                    </a:cubicBezTo>
                    <a:cubicBezTo>
                      <a:pt x="21517" y="30908"/>
                      <a:pt x="21776" y="30576"/>
                      <a:pt x="22146" y="30391"/>
                    </a:cubicBezTo>
                    <a:cubicBezTo>
                      <a:pt x="22515" y="30132"/>
                      <a:pt x="22959" y="29910"/>
                      <a:pt x="23403" y="29799"/>
                    </a:cubicBezTo>
                    <a:cubicBezTo>
                      <a:pt x="24031" y="29651"/>
                      <a:pt x="24660" y="29577"/>
                      <a:pt x="25288" y="29577"/>
                    </a:cubicBezTo>
                    <a:cubicBezTo>
                      <a:pt x="25658" y="22220"/>
                      <a:pt x="20445" y="13015"/>
                      <a:pt x="16674" y="8652"/>
                    </a:cubicBezTo>
                    <a:cubicBezTo>
                      <a:pt x="15934" y="7802"/>
                      <a:pt x="15158" y="6951"/>
                      <a:pt x="14345" y="6138"/>
                    </a:cubicBezTo>
                    <a:cubicBezTo>
                      <a:pt x="13753" y="6656"/>
                      <a:pt x="13088" y="7062"/>
                      <a:pt x="12311" y="7284"/>
                    </a:cubicBezTo>
                    <a:cubicBezTo>
                      <a:pt x="12215" y="7318"/>
                      <a:pt x="12119" y="7334"/>
                      <a:pt x="12026" y="7334"/>
                    </a:cubicBezTo>
                    <a:cubicBezTo>
                      <a:pt x="11509" y="7334"/>
                      <a:pt x="11077" y="6850"/>
                      <a:pt x="11202" y="6286"/>
                    </a:cubicBezTo>
                    <a:cubicBezTo>
                      <a:pt x="11387" y="5510"/>
                      <a:pt x="11609" y="4770"/>
                      <a:pt x="11905" y="4031"/>
                    </a:cubicBezTo>
                    <a:cubicBezTo>
                      <a:pt x="11350" y="3587"/>
                      <a:pt x="10759" y="3180"/>
                      <a:pt x="10130" y="2774"/>
                    </a:cubicBezTo>
                    <a:cubicBezTo>
                      <a:pt x="10093" y="2848"/>
                      <a:pt x="10056" y="2959"/>
                      <a:pt x="10019" y="3033"/>
                    </a:cubicBezTo>
                    <a:lnTo>
                      <a:pt x="9908" y="3254"/>
                    </a:lnTo>
                    <a:cubicBezTo>
                      <a:pt x="9871" y="3402"/>
                      <a:pt x="9797" y="3550"/>
                      <a:pt x="9686" y="3624"/>
                    </a:cubicBezTo>
                    <a:lnTo>
                      <a:pt x="9502" y="3772"/>
                    </a:lnTo>
                    <a:cubicBezTo>
                      <a:pt x="9358" y="3844"/>
                      <a:pt x="9200" y="3884"/>
                      <a:pt x="9045" y="3884"/>
                    </a:cubicBezTo>
                    <a:cubicBezTo>
                      <a:pt x="8961" y="3884"/>
                      <a:pt x="8878" y="3872"/>
                      <a:pt x="8799" y="3846"/>
                    </a:cubicBezTo>
                    <a:cubicBezTo>
                      <a:pt x="8577" y="3809"/>
                      <a:pt x="8355" y="3661"/>
                      <a:pt x="8245" y="3476"/>
                    </a:cubicBezTo>
                    <a:cubicBezTo>
                      <a:pt x="8134" y="3291"/>
                      <a:pt x="8097" y="3033"/>
                      <a:pt x="8171" y="2811"/>
                    </a:cubicBezTo>
                    <a:cubicBezTo>
                      <a:pt x="8282" y="2515"/>
                      <a:pt x="8429" y="2182"/>
                      <a:pt x="8614" y="1849"/>
                    </a:cubicBezTo>
                    <a:cubicBezTo>
                      <a:pt x="7061" y="999"/>
                      <a:pt x="5398" y="408"/>
                      <a:pt x="3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2363975" y="3555300"/>
                <a:ext cx="347550" cy="1135025"/>
              </a:xfrm>
              <a:custGeom>
                <a:rect b="b" l="l" r="r" t="t"/>
                <a:pathLst>
                  <a:path extrusionOk="0" h="45401" w="13902">
                    <a:moveTo>
                      <a:pt x="111" y="1"/>
                    </a:moveTo>
                    <a:lnTo>
                      <a:pt x="0" y="186"/>
                    </a:lnTo>
                    <a:cubicBezTo>
                      <a:pt x="259" y="334"/>
                      <a:pt x="481" y="555"/>
                      <a:pt x="666" y="777"/>
                    </a:cubicBezTo>
                    <a:cubicBezTo>
                      <a:pt x="2699" y="3069"/>
                      <a:pt x="3919" y="5805"/>
                      <a:pt x="4733" y="7913"/>
                    </a:cubicBezTo>
                    <a:cubicBezTo>
                      <a:pt x="6951" y="13421"/>
                      <a:pt x="8356" y="19484"/>
                      <a:pt x="9317" y="27618"/>
                    </a:cubicBezTo>
                    <a:cubicBezTo>
                      <a:pt x="9391" y="28210"/>
                      <a:pt x="9465" y="28801"/>
                      <a:pt x="9502" y="29430"/>
                    </a:cubicBezTo>
                    <a:cubicBezTo>
                      <a:pt x="10130" y="34901"/>
                      <a:pt x="10796" y="40558"/>
                      <a:pt x="13717" y="45401"/>
                    </a:cubicBezTo>
                    <a:lnTo>
                      <a:pt x="13901" y="45253"/>
                    </a:lnTo>
                    <a:cubicBezTo>
                      <a:pt x="11018" y="40484"/>
                      <a:pt x="10389" y="34827"/>
                      <a:pt x="9761" y="29393"/>
                    </a:cubicBezTo>
                    <a:cubicBezTo>
                      <a:pt x="9687" y="28801"/>
                      <a:pt x="9613" y="28210"/>
                      <a:pt x="9539" y="27581"/>
                    </a:cubicBezTo>
                    <a:cubicBezTo>
                      <a:pt x="8578" y="19558"/>
                      <a:pt x="7136" y="13273"/>
                      <a:pt x="4954" y="7839"/>
                    </a:cubicBezTo>
                    <a:cubicBezTo>
                      <a:pt x="4104" y="5694"/>
                      <a:pt x="2884" y="2922"/>
                      <a:pt x="851" y="629"/>
                    </a:cubicBezTo>
                    <a:cubicBezTo>
                      <a:pt x="629" y="371"/>
                      <a:pt x="407" y="149"/>
                      <a:pt x="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42"/>
            <p:cNvGrpSpPr/>
            <p:nvPr/>
          </p:nvGrpSpPr>
          <p:grpSpPr>
            <a:xfrm flipH="1">
              <a:off x="1774123" y="4690368"/>
              <a:ext cx="1771278" cy="790646"/>
              <a:chOff x="1618100" y="3778575"/>
              <a:chExt cx="2035250" cy="908475"/>
            </a:xfrm>
          </p:grpSpPr>
          <p:sp>
            <p:nvSpPr>
              <p:cNvPr id="691" name="Google Shape;691;p42"/>
              <p:cNvSpPr/>
              <p:nvPr/>
            </p:nvSpPr>
            <p:spPr>
              <a:xfrm>
                <a:off x="1618100" y="3778575"/>
                <a:ext cx="2010300" cy="908475"/>
              </a:xfrm>
              <a:custGeom>
                <a:rect b="b" l="l" r="r" t="t"/>
                <a:pathLst>
                  <a:path extrusionOk="0" h="36339" w="80412">
                    <a:moveTo>
                      <a:pt x="37537" y="0"/>
                    </a:moveTo>
                    <a:cubicBezTo>
                      <a:pt x="29649" y="0"/>
                      <a:pt x="22147" y="2618"/>
                      <a:pt x="16156" y="7596"/>
                    </a:cubicBezTo>
                    <a:cubicBezTo>
                      <a:pt x="10759" y="12106"/>
                      <a:pt x="6359" y="18059"/>
                      <a:pt x="0" y="21053"/>
                    </a:cubicBezTo>
                    <a:cubicBezTo>
                      <a:pt x="4113" y="21422"/>
                      <a:pt x="8277" y="21790"/>
                      <a:pt x="12411" y="21790"/>
                    </a:cubicBezTo>
                    <a:cubicBezTo>
                      <a:pt x="16156" y="21790"/>
                      <a:pt x="19876" y="21488"/>
                      <a:pt x="23513" y="20609"/>
                    </a:cubicBezTo>
                    <a:cubicBezTo>
                      <a:pt x="30259" y="18962"/>
                      <a:pt x="36899" y="15381"/>
                      <a:pt x="43611" y="15381"/>
                    </a:cubicBezTo>
                    <a:cubicBezTo>
                      <a:pt x="44883" y="15381"/>
                      <a:pt x="46156" y="15509"/>
                      <a:pt x="47433" y="15803"/>
                    </a:cubicBezTo>
                    <a:cubicBezTo>
                      <a:pt x="50835" y="16580"/>
                      <a:pt x="53903" y="18798"/>
                      <a:pt x="56676" y="20831"/>
                    </a:cubicBezTo>
                    <a:cubicBezTo>
                      <a:pt x="58414" y="22088"/>
                      <a:pt x="60114" y="23419"/>
                      <a:pt x="61778" y="24787"/>
                    </a:cubicBezTo>
                    <a:cubicBezTo>
                      <a:pt x="62296" y="25194"/>
                      <a:pt x="63738" y="26821"/>
                      <a:pt x="64403" y="26858"/>
                    </a:cubicBezTo>
                    <a:cubicBezTo>
                      <a:pt x="64413" y="26858"/>
                      <a:pt x="64424" y="26858"/>
                      <a:pt x="64434" y="26858"/>
                    </a:cubicBezTo>
                    <a:cubicBezTo>
                      <a:pt x="65065" y="26858"/>
                      <a:pt x="66077" y="25781"/>
                      <a:pt x="66695" y="25527"/>
                    </a:cubicBezTo>
                    <a:cubicBezTo>
                      <a:pt x="66834" y="25476"/>
                      <a:pt x="66999" y="25447"/>
                      <a:pt x="67159" y="25447"/>
                    </a:cubicBezTo>
                    <a:cubicBezTo>
                      <a:pt x="67467" y="25447"/>
                      <a:pt x="67756" y="25555"/>
                      <a:pt x="67804" y="25822"/>
                    </a:cubicBezTo>
                    <a:cubicBezTo>
                      <a:pt x="67767" y="26007"/>
                      <a:pt x="67693" y="26192"/>
                      <a:pt x="67582" y="26340"/>
                    </a:cubicBezTo>
                    <a:cubicBezTo>
                      <a:pt x="67102" y="26931"/>
                      <a:pt x="66547" y="27412"/>
                      <a:pt x="65882" y="27782"/>
                    </a:cubicBezTo>
                    <a:cubicBezTo>
                      <a:pt x="69468" y="30703"/>
                      <a:pt x="72795" y="33919"/>
                      <a:pt x="76936" y="36063"/>
                    </a:cubicBezTo>
                    <a:cubicBezTo>
                      <a:pt x="77301" y="36256"/>
                      <a:pt x="77582" y="36339"/>
                      <a:pt x="77803" y="36339"/>
                    </a:cubicBezTo>
                    <a:cubicBezTo>
                      <a:pt x="79160" y="36339"/>
                      <a:pt x="78225" y="33211"/>
                      <a:pt x="80258" y="33211"/>
                    </a:cubicBezTo>
                    <a:cubicBezTo>
                      <a:pt x="80307" y="33211"/>
                      <a:pt x="80358" y="33213"/>
                      <a:pt x="80411" y="33217"/>
                    </a:cubicBezTo>
                    <a:cubicBezTo>
                      <a:pt x="70515" y="10396"/>
                      <a:pt x="53258" y="0"/>
                      <a:pt x="375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1963775" y="3918025"/>
                <a:ext cx="1689575" cy="704850"/>
              </a:xfrm>
              <a:custGeom>
                <a:rect b="b" l="l" r="r" t="t"/>
                <a:pathLst>
                  <a:path extrusionOk="0" h="28194" w="67583">
                    <a:moveTo>
                      <a:pt x="22930" y="1"/>
                    </a:moveTo>
                    <a:cubicBezTo>
                      <a:pt x="22044" y="1"/>
                      <a:pt x="21161" y="81"/>
                      <a:pt x="20297" y="280"/>
                    </a:cubicBezTo>
                    <a:cubicBezTo>
                      <a:pt x="18042" y="798"/>
                      <a:pt x="16045" y="2055"/>
                      <a:pt x="14123" y="3275"/>
                    </a:cubicBezTo>
                    <a:lnTo>
                      <a:pt x="13420" y="3718"/>
                    </a:lnTo>
                    <a:cubicBezTo>
                      <a:pt x="9169" y="6380"/>
                      <a:pt x="4695" y="8636"/>
                      <a:pt x="0" y="10410"/>
                    </a:cubicBezTo>
                    <a:lnTo>
                      <a:pt x="74" y="10632"/>
                    </a:lnTo>
                    <a:cubicBezTo>
                      <a:pt x="4769" y="8820"/>
                      <a:pt x="9280" y="6602"/>
                      <a:pt x="13531" y="3940"/>
                    </a:cubicBezTo>
                    <a:lnTo>
                      <a:pt x="14234" y="3460"/>
                    </a:lnTo>
                    <a:cubicBezTo>
                      <a:pt x="16156" y="2277"/>
                      <a:pt x="18116" y="1020"/>
                      <a:pt x="20334" y="502"/>
                    </a:cubicBezTo>
                    <a:cubicBezTo>
                      <a:pt x="21184" y="303"/>
                      <a:pt x="22054" y="223"/>
                      <a:pt x="22929" y="223"/>
                    </a:cubicBezTo>
                    <a:cubicBezTo>
                      <a:pt x="24488" y="223"/>
                      <a:pt x="26065" y="477"/>
                      <a:pt x="27580" y="761"/>
                    </a:cubicBezTo>
                    <a:cubicBezTo>
                      <a:pt x="34790" y="2166"/>
                      <a:pt x="43921" y="4569"/>
                      <a:pt x="50391" y="10669"/>
                    </a:cubicBezTo>
                    <a:cubicBezTo>
                      <a:pt x="52425" y="12739"/>
                      <a:pt x="54347" y="14921"/>
                      <a:pt x="56085" y="17213"/>
                    </a:cubicBezTo>
                    <a:cubicBezTo>
                      <a:pt x="59597" y="21575"/>
                      <a:pt x="63220" y="26049"/>
                      <a:pt x="67472" y="28193"/>
                    </a:cubicBezTo>
                    <a:lnTo>
                      <a:pt x="67582" y="27971"/>
                    </a:lnTo>
                    <a:cubicBezTo>
                      <a:pt x="63368" y="25864"/>
                      <a:pt x="59782" y="21390"/>
                      <a:pt x="56269" y="17065"/>
                    </a:cubicBezTo>
                    <a:cubicBezTo>
                      <a:pt x="54495" y="14736"/>
                      <a:pt x="52609" y="12554"/>
                      <a:pt x="50539" y="10521"/>
                    </a:cubicBezTo>
                    <a:cubicBezTo>
                      <a:pt x="44032" y="4347"/>
                      <a:pt x="34863" y="1944"/>
                      <a:pt x="27617" y="539"/>
                    </a:cubicBezTo>
                    <a:cubicBezTo>
                      <a:pt x="26102" y="255"/>
                      <a:pt x="24510" y="1"/>
                      <a:pt x="22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2396325" y="4008500"/>
                <a:ext cx="98925" cy="149450"/>
              </a:xfrm>
              <a:custGeom>
                <a:rect b="b" l="l" r="r" t="t"/>
                <a:pathLst>
                  <a:path extrusionOk="0" h="5978" w="3957">
                    <a:moveTo>
                      <a:pt x="2472" y="265"/>
                    </a:moveTo>
                    <a:cubicBezTo>
                      <a:pt x="2522" y="265"/>
                      <a:pt x="2573" y="271"/>
                      <a:pt x="2625" y="284"/>
                    </a:cubicBezTo>
                    <a:cubicBezTo>
                      <a:pt x="2884" y="321"/>
                      <a:pt x="3106" y="506"/>
                      <a:pt x="3217" y="728"/>
                    </a:cubicBezTo>
                    <a:cubicBezTo>
                      <a:pt x="3660" y="1652"/>
                      <a:pt x="2995" y="3649"/>
                      <a:pt x="2662" y="4425"/>
                    </a:cubicBezTo>
                    <a:cubicBezTo>
                      <a:pt x="2440" y="4980"/>
                      <a:pt x="2034" y="5423"/>
                      <a:pt x="1516" y="5682"/>
                    </a:cubicBezTo>
                    <a:cubicBezTo>
                      <a:pt x="1400" y="5726"/>
                      <a:pt x="1271" y="5747"/>
                      <a:pt x="1143" y="5747"/>
                    </a:cubicBezTo>
                    <a:cubicBezTo>
                      <a:pt x="946" y="5747"/>
                      <a:pt x="749" y="5698"/>
                      <a:pt x="592" y="5608"/>
                    </a:cubicBezTo>
                    <a:cubicBezTo>
                      <a:pt x="407" y="5497"/>
                      <a:pt x="259" y="5312"/>
                      <a:pt x="222" y="5091"/>
                    </a:cubicBezTo>
                    <a:cubicBezTo>
                      <a:pt x="222" y="4869"/>
                      <a:pt x="259" y="4647"/>
                      <a:pt x="370" y="4425"/>
                    </a:cubicBezTo>
                    <a:cubicBezTo>
                      <a:pt x="407" y="4240"/>
                      <a:pt x="481" y="3981"/>
                      <a:pt x="592" y="3686"/>
                    </a:cubicBezTo>
                    <a:cubicBezTo>
                      <a:pt x="908" y="2492"/>
                      <a:pt x="1524" y="265"/>
                      <a:pt x="2472" y="265"/>
                    </a:cubicBezTo>
                    <a:close/>
                    <a:moveTo>
                      <a:pt x="2462" y="1"/>
                    </a:moveTo>
                    <a:cubicBezTo>
                      <a:pt x="1368" y="1"/>
                      <a:pt x="754" y="2251"/>
                      <a:pt x="370" y="3612"/>
                    </a:cubicBezTo>
                    <a:cubicBezTo>
                      <a:pt x="259" y="3907"/>
                      <a:pt x="222" y="4166"/>
                      <a:pt x="148" y="4351"/>
                    </a:cubicBezTo>
                    <a:cubicBezTo>
                      <a:pt x="37" y="4573"/>
                      <a:pt x="0" y="4869"/>
                      <a:pt x="0" y="5127"/>
                    </a:cubicBezTo>
                    <a:cubicBezTo>
                      <a:pt x="37" y="5423"/>
                      <a:pt x="222" y="5645"/>
                      <a:pt x="481" y="5793"/>
                    </a:cubicBezTo>
                    <a:cubicBezTo>
                      <a:pt x="666" y="5904"/>
                      <a:pt x="925" y="5978"/>
                      <a:pt x="1146" y="5978"/>
                    </a:cubicBezTo>
                    <a:cubicBezTo>
                      <a:pt x="1294" y="5978"/>
                      <a:pt x="1442" y="5978"/>
                      <a:pt x="1590" y="5904"/>
                    </a:cubicBezTo>
                    <a:cubicBezTo>
                      <a:pt x="2182" y="5645"/>
                      <a:pt x="2625" y="5127"/>
                      <a:pt x="2847" y="4536"/>
                    </a:cubicBezTo>
                    <a:cubicBezTo>
                      <a:pt x="3106" y="3981"/>
                      <a:pt x="3956" y="1726"/>
                      <a:pt x="3402" y="617"/>
                    </a:cubicBezTo>
                    <a:cubicBezTo>
                      <a:pt x="3254" y="321"/>
                      <a:pt x="2995" y="99"/>
                      <a:pt x="2662" y="26"/>
                    </a:cubicBezTo>
                    <a:cubicBezTo>
                      <a:pt x="2594" y="9"/>
                      <a:pt x="2527" y="1"/>
                      <a:pt x="2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2185600" y="4141875"/>
                <a:ext cx="71175" cy="84475"/>
              </a:xfrm>
              <a:custGeom>
                <a:rect b="b" l="l" r="r" t="t"/>
                <a:pathLst>
                  <a:path extrusionOk="0" h="3379" w="2847">
                    <a:moveTo>
                      <a:pt x="2070" y="199"/>
                    </a:moveTo>
                    <a:cubicBezTo>
                      <a:pt x="2144" y="199"/>
                      <a:pt x="2218" y="199"/>
                      <a:pt x="2292" y="236"/>
                    </a:cubicBezTo>
                    <a:cubicBezTo>
                      <a:pt x="2477" y="347"/>
                      <a:pt x="2588" y="643"/>
                      <a:pt x="2588" y="1086"/>
                    </a:cubicBezTo>
                    <a:cubicBezTo>
                      <a:pt x="2514" y="1789"/>
                      <a:pt x="2181" y="2417"/>
                      <a:pt x="1627" y="2861"/>
                    </a:cubicBezTo>
                    <a:cubicBezTo>
                      <a:pt x="1434" y="3022"/>
                      <a:pt x="1184" y="3127"/>
                      <a:pt x="952" y="3127"/>
                    </a:cubicBezTo>
                    <a:cubicBezTo>
                      <a:pt x="918" y="3127"/>
                      <a:pt x="884" y="3125"/>
                      <a:pt x="850" y="3120"/>
                    </a:cubicBezTo>
                    <a:cubicBezTo>
                      <a:pt x="481" y="3009"/>
                      <a:pt x="259" y="2676"/>
                      <a:pt x="296" y="2306"/>
                    </a:cubicBezTo>
                    <a:cubicBezTo>
                      <a:pt x="333" y="1900"/>
                      <a:pt x="481" y="1530"/>
                      <a:pt x="703" y="1197"/>
                    </a:cubicBezTo>
                    <a:cubicBezTo>
                      <a:pt x="924" y="902"/>
                      <a:pt x="1220" y="606"/>
                      <a:pt x="1516" y="421"/>
                    </a:cubicBezTo>
                    <a:cubicBezTo>
                      <a:pt x="1701" y="310"/>
                      <a:pt x="1886" y="236"/>
                      <a:pt x="2070" y="199"/>
                    </a:cubicBezTo>
                    <a:close/>
                    <a:moveTo>
                      <a:pt x="2051" y="0"/>
                    </a:moveTo>
                    <a:cubicBezTo>
                      <a:pt x="1815" y="0"/>
                      <a:pt x="1584" y="83"/>
                      <a:pt x="1405" y="236"/>
                    </a:cubicBezTo>
                    <a:cubicBezTo>
                      <a:pt x="1035" y="458"/>
                      <a:pt x="740" y="754"/>
                      <a:pt x="518" y="1086"/>
                    </a:cubicBezTo>
                    <a:cubicBezTo>
                      <a:pt x="259" y="1456"/>
                      <a:pt x="111" y="1863"/>
                      <a:pt x="37" y="2306"/>
                    </a:cubicBezTo>
                    <a:cubicBezTo>
                      <a:pt x="0" y="2787"/>
                      <a:pt x="333" y="3231"/>
                      <a:pt x="776" y="3379"/>
                    </a:cubicBezTo>
                    <a:lnTo>
                      <a:pt x="961" y="3379"/>
                    </a:lnTo>
                    <a:cubicBezTo>
                      <a:pt x="1257" y="3379"/>
                      <a:pt x="1553" y="3231"/>
                      <a:pt x="1775" y="3046"/>
                    </a:cubicBezTo>
                    <a:cubicBezTo>
                      <a:pt x="2366" y="2565"/>
                      <a:pt x="2773" y="1863"/>
                      <a:pt x="2847" y="1086"/>
                    </a:cubicBezTo>
                    <a:cubicBezTo>
                      <a:pt x="2810" y="532"/>
                      <a:pt x="2662" y="199"/>
                      <a:pt x="2366" y="51"/>
                    </a:cubicBezTo>
                    <a:cubicBezTo>
                      <a:pt x="2263" y="17"/>
                      <a:pt x="2157" y="0"/>
                      <a:pt x="2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a:off x="1800175" y="4205075"/>
                <a:ext cx="108150" cy="63800"/>
              </a:xfrm>
              <a:custGeom>
                <a:rect b="b" l="l" r="r" t="t"/>
                <a:pathLst>
                  <a:path extrusionOk="0" h="2552" w="4326">
                    <a:moveTo>
                      <a:pt x="3277" y="208"/>
                    </a:moveTo>
                    <a:cubicBezTo>
                      <a:pt x="3427" y="208"/>
                      <a:pt x="3562" y="242"/>
                      <a:pt x="3697" y="296"/>
                    </a:cubicBezTo>
                    <a:cubicBezTo>
                      <a:pt x="3919" y="407"/>
                      <a:pt x="4067" y="629"/>
                      <a:pt x="4067" y="888"/>
                    </a:cubicBezTo>
                    <a:cubicBezTo>
                      <a:pt x="4030" y="1035"/>
                      <a:pt x="3919" y="1183"/>
                      <a:pt x="3808" y="1257"/>
                    </a:cubicBezTo>
                    <a:cubicBezTo>
                      <a:pt x="3097" y="1935"/>
                      <a:pt x="2169" y="2302"/>
                      <a:pt x="1194" y="2302"/>
                    </a:cubicBezTo>
                    <a:cubicBezTo>
                      <a:pt x="1104" y="2302"/>
                      <a:pt x="1015" y="2299"/>
                      <a:pt x="925" y="2292"/>
                    </a:cubicBezTo>
                    <a:cubicBezTo>
                      <a:pt x="895" y="2297"/>
                      <a:pt x="866" y="2300"/>
                      <a:pt x="837" y="2300"/>
                    </a:cubicBezTo>
                    <a:cubicBezTo>
                      <a:pt x="646" y="2300"/>
                      <a:pt x="462" y="2199"/>
                      <a:pt x="333" y="2071"/>
                    </a:cubicBezTo>
                    <a:cubicBezTo>
                      <a:pt x="259" y="1960"/>
                      <a:pt x="259" y="1849"/>
                      <a:pt x="259" y="1775"/>
                    </a:cubicBezTo>
                    <a:cubicBezTo>
                      <a:pt x="407" y="1479"/>
                      <a:pt x="629" y="1220"/>
                      <a:pt x="888" y="1072"/>
                    </a:cubicBezTo>
                    <a:cubicBezTo>
                      <a:pt x="1590" y="703"/>
                      <a:pt x="2329" y="407"/>
                      <a:pt x="3106" y="222"/>
                    </a:cubicBezTo>
                    <a:cubicBezTo>
                      <a:pt x="3165" y="212"/>
                      <a:pt x="3222" y="208"/>
                      <a:pt x="3277" y="208"/>
                    </a:cubicBezTo>
                    <a:close/>
                    <a:moveTo>
                      <a:pt x="2847" y="0"/>
                    </a:moveTo>
                    <a:lnTo>
                      <a:pt x="2847" y="74"/>
                    </a:lnTo>
                    <a:cubicBezTo>
                      <a:pt x="2145" y="259"/>
                      <a:pt x="1442" y="555"/>
                      <a:pt x="777" y="925"/>
                    </a:cubicBezTo>
                    <a:cubicBezTo>
                      <a:pt x="444" y="1072"/>
                      <a:pt x="185" y="1368"/>
                      <a:pt x="37" y="1738"/>
                    </a:cubicBezTo>
                    <a:cubicBezTo>
                      <a:pt x="0" y="1886"/>
                      <a:pt x="37" y="2071"/>
                      <a:pt x="111" y="2182"/>
                    </a:cubicBezTo>
                    <a:cubicBezTo>
                      <a:pt x="296" y="2440"/>
                      <a:pt x="592" y="2551"/>
                      <a:pt x="925" y="2551"/>
                    </a:cubicBezTo>
                    <a:lnTo>
                      <a:pt x="1183" y="2551"/>
                    </a:lnTo>
                    <a:cubicBezTo>
                      <a:pt x="2182" y="2551"/>
                      <a:pt x="3180" y="2145"/>
                      <a:pt x="3956" y="1479"/>
                    </a:cubicBezTo>
                    <a:cubicBezTo>
                      <a:pt x="4104" y="1331"/>
                      <a:pt x="4215" y="1146"/>
                      <a:pt x="4289" y="962"/>
                    </a:cubicBezTo>
                    <a:cubicBezTo>
                      <a:pt x="4326" y="592"/>
                      <a:pt x="4104" y="259"/>
                      <a:pt x="3771" y="111"/>
                    </a:cubicBezTo>
                    <a:cubicBezTo>
                      <a:pt x="3586" y="37"/>
                      <a:pt x="3365" y="0"/>
                      <a:pt x="3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2898200" y="4081800"/>
                <a:ext cx="105400" cy="78000"/>
              </a:xfrm>
              <a:custGeom>
                <a:rect b="b" l="l" r="r" t="t"/>
                <a:pathLst>
                  <a:path extrusionOk="0" h="3120" w="4216">
                    <a:moveTo>
                      <a:pt x="2678" y="218"/>
                    </a:moveTo>
                    <a:cubicBezTo>
                      <a:pt x="3001" y="218"/>
                      <a:pt x="3333" y="316"/>
                      <a:pt x="3624" y="495"/>
                    </a:cubicBezTo>
                    <a:cubicBezTo>
                      <a:pt x="3845" y="680"/>
                      <a:pt x="3956" y="1012"/>
                      <a:pt x="3882" y="1345"/>
                    </a:cubicBezTo>
                    <a:cubicBezTo>
                      <a:pt x="3681" y="2418"/>
                      <a:pt x="1989" y="2913"/>
                      <a:pt x="904" y="2913"/>
                    </a:cubicBezTo>
                    <a:cubicBezTo>
                      <a:pt x="793" y="2913"/>
                      <a:pt x="688" y="2908"/>
                      <a:pt x="592" y="2898"/>
                    </a:cubicBezTo>
                    <a:cubicBezTo>
                      <a:pt x="481" y="2898"/>
                      <a:pt x="370" y="2824"/>
                      <a:pt x="296" y="2787"/>
                    </a:cubicBezTo>
                    <a:cubicBezTo>
                      <a:pt x="222" y="2639"/>
                      <a:pt x="222" y="2491"/>
                      <a:pt x="296" y="2380"/>
                    </a:cubicBezTo>
                    <a:cubicBezTo>
                      <a:pt x="666" y="1530"/>
                      <a:pt x="1294" y="828"/>
                      <a:pt x="2071" y="347"/>
                    </a:cubicBezTo>
                    <a:cubicBezTo>
                      <a:pt x="2260" y="259"/>
                      <a:pt x="2467" y="218"/>
                      <a:pt x="2678" y="218"/>
                    </a:cubicBezTo>
                    <a:close/>
                    <a:moveTo>
                      <a:pt x="2647" y="0"/>
                    </a:moveTo>
                    <a:cubicBezTo>
                      <a:pt x="2414" y="0"/>
                      <a:pt x="2182" y="42"/>
                      <a:pt x="1960" y="125"/>
                    </a:cubicBezTo>
                    <a:cubicBezTo>
                      <a:pt x="1147" y="643"/>
                      <a:pt x="481" y="1419"/>
                      <a:pt x="74" y="2306"/>
                    </a:cubicBezTo>
                    <a:cubicBezTo>
                      <a:pt x="0" y="2528"/>
                      <a:pt x="0" y="2750"/>
                      <a:pt x="111" y="2935"/>
                    </a:cubicBezTo>
                    <a:cubicBezTo>
                      <a:pt x="222" y="3046"/>
                      <a:pt x="370" y="3120"/>
                      <a:pt x="555" y="3120"/>
                    </a:cubicBezTo>
                    <a:lnTo>
                      <a:pt x="888" y="3120"/>
                    </a:lnTo>
                    <a:cubicBezTo>
                      <a:pt x="2034" y="3120"/>
                      <a:pt x="3882" y="2602"/>
                      <a:pt x="4104" y="1382"/>
                    </a:cubicBezTo>
                    <a:cubicBezTo>
                      <a:pt x="4215" y="1012"/>
                      <a:pt x="4067" y="569"/>
                      <a:pt x="3771" y="347"/>
                    </a:cubicBezTo>
                    <a:cubicBezTo>
                      <a:pt x="3425" y="116"/>
                      <a:pt x="3035" y="0"/>
                      <a:pt x="2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2817800" y="3878325"/>
                <a:ext cx="90600" cy="84600"/>
              </a:xfrm>
              <a:custGeom>
                <a:rect b="b" l="l" r="r" t="t"/>
                <a:pathLst>
                  <a:path extrusionOk="0" h="3384" w="3624">
                    <a:moveTo>
                      <a:pt x="961" y="204"/>
                    </a:moveTo>
                    <a:cubicBezTo>
                      <a:pt x="1442" y="241"/>
                      <a:pt x="1922" y="389"/>
                      <a:pt x="2292" y="722"/>
                    </a:cubicBezTo>
                    <a:cubicBezTo>
                      <a:pt x="3032" y="1351"/>
                      <a:pt x="3364" y="1905"/>
                      <a:pt x="3290" y="2275"/>
                    </a:cubicBezTo>
                    <a:cubicBezTo>
                      <a:pt x="3216" y="2608"/>
                      <a:pt x="2847" y="2866"/>
                      <a:pt x="2181" y="3088"/>
                    </a:cubicBezTo>
                    <a:lnTo>
                      <a:pt x="2255" y="3014"/>
                    </a:lnTo>
                    <a:cubicBezTo>
                      <a:pt x="1368" y="2497"/>
                      <a:pt x="702" y="1683"/>
                      <a:pt x="333" y="722"/>
                    </a:cubicBezTo>
                    <a:cubicBezTo>
                      <a:pt x="259" y="611"/>
                      <a:pt x="259" y="537"/>
                      <a:pt x="296" y="426"/>
                    </a:cubicBezTo>
                    <a:cubicBezTo>
                      <a:pt x="333" y="352"/>
                      <a:pt x="407" y="315"/>
                      <a:pt x="481" y="315"/>
                    </a:cubicBezTo>
                    <a:cubicBezTo>
                      <a:pt x="629" y="241"/>
                      <a:pt x="813" y="204"/>
                      <a:pt x="961" y="204"/>
                    </a:cubicBezTo>
                    <a:close/>
                    <a:moveTo>
                      <a:pt x="995" y="0"/>
                    </a:moveTo>
                    <a:cubicBezTo>
                      <a:pt x="789" y="0"/>
                      <a:pt x="579" y="31"/>
                      <a:pt x="370" y="94"/>
                    </a:cubicBezTo>
                    <a:cubicBezTo>
                      <a:pt x="259" y="131"/>
                      <a:pt x="148" y="204"/>
                      <a:pt x="74" y="315"/>
                    </a:cubicBezTo>
                    <a:cubicBezTo>
                      <a:pt x="0" y="500"/>
                      <a:pt x="0" y="648"/>
                      <a:pt x="111" y="796"/>
                    </a:cubicBezTo>
                    <a:cubicBezTo>
                      <a:pt x="481" y="1757"/>
                      <a:pt x="1146" y="2608"/>
                      <a:pt x="1996" y="3162"/>
                    </a:cubicBezTo>
                    <a:lnTo>
                      <a:pt x="2070" y="3384"/>
                    </a:lnTo>
                    <a:cubicBezTo>
                      <a:pt x="2958" y="3125"/>
                      <a:pt x="3401" y="2792"/>
                      <a:pt x="3512" y="2312"/>
                    </a:cubicBezTo>
                    <a:cubicBezTo>
                      <a:pt x="3623" y="1831"/>
                      <a:pt x="3253" y="1240"/>
                      <a:pt x="2403" y="537"/>
                    </a:cubicBezTo>
                    <a:cubicBezTo>
                      <a:pt x="2006" y="193"/>
                      <a:pt x="1514"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2103325" y="3971825"/>
                <a:ext cx="115575" cy="59500"/>
              </a:xfrm>
              <a:custGeom>
                <a:rect b="b" l="l" r="r" t="t"/>
                <a:pathLst>
                  <a:path extrusionOk="0" h="2380" w="4623">
                    <a:moveTo>
                      <a:pt x="1494" y="230"/>
                    </a:moveTo>
                    <a:cubicBezTo>
                      <a:pt x="1539" y="230"/>
                      <a:pt x="1583" y="232"/>
                      <a:pt x="1627" y="236"/>
                    </a:cubicBezTo>
                    <a:cubicBezTo>
                      <a:pt x="1849" y="236"/>
                      <a:pt x="2034" y="236"/>
                      <a:pt x="2256" y="272"/>
                    </a:cubicBezTo>
                    <a:cubicBezTo>
                      <a:pt x="2810" y="383"/>
                      <a:pt x="3365" y="568"/>
                      <a:pt x="3846" y="864"/>
                    </a:cubicBezTo>
                    <a:lnTo>
                      <a:pt x="3809" y="938"/>
                    </a:lnTo>
                    <a:cubicBezTo>
                      <a:pt x="3994" y="1049"/>
                      <a:pt x="4141" y="1234"/>
                      <a:pt x="4252" y="1456"/>
                    </a:cubicBezTo>
                    <a:cubicBezTo>
                      <a:pt x="4363" y="1640"/>
                      <a:pt x="4326" y="1862"/>
                      <a:pt x="4215" y="2010"/>
                    </a:cubicBezTo>
                    <a:cubicBezTo>
                      <a:pt x="4067" y="2121"/>
                      <a:pt x="3920" y="2158"/>
                      <a:pt x="3735" y="2158"/>
                    </a:cubicBezTo>
                    <a:cubicBezTo>
                      <a:pt x="3673" y="2160"/>
                      <a:pt x="3610" y="2161"/>
                      <a:pt x="3548" y="2161"/>
                    </a:cubicBezTo>
                    <a:cubicBezTo>
                      <a:pt x="2506" y="2161"/>
                      <a:pt x="1500" y="1870"/>
                      <a:pt x="592" y="1382"/>
                    </a:cubicBezTo>
                    <a:cubicBezTo>
                      <a:pt x="444" y="1308"/>
                      <a:pt x="296" y="1197"/>
                      <a:pt x="259" y="1086"/>
                    </a:cubicBezTo>
                    <a:cubicBezTo>
                      <a:pt x="259" y="938"/>
                      <a:pt x="296" y="790"/>
                      <a:pt x="407" y="679"/>
                    </a:cubicBezTo>
                    <a:cubicBezTo>
                      <a:pt x="707" y="380"/>
                      <a:pt x="1096" y="230"/>
                      <a:pt x="1494" y="230"/>
                    </a:cubicBezTo>
                    <a:close/>
                    <a:moveTo>
                      <a:pt x="1691" y="1"/>
                    </a:moveTo>
                    <a:cubicBezTo>
                      <a:pt x="1049" y="1"/>
                      <a:pt x="536" y="189"/>
                      <a:pt x="223" y="531"/>
                    </a:cubicBezTo>
                    <a:cubicBezTo>
                      <a:pt x="75" y="716"/>
                      <a:pt x="1" y="938"/>
                      <a:pt x="38" y="1123"/>
                    </a:cubicBezTo>
                    <a:cubicBezTo>
                      <a:pt x="112" y="1345"/>
                      <a:pt x="259" y="1493"/>
                      <a:pt x="481" y="1566"/>
                    </a:cubicBezTo>
                    <a:cubicBezTo>
                      <a:pt x="1406" y="2121"/>
                      <a:pt x="2441" y="2380"/>
                      <a:pt x="3550" y="2380"/>
                    </a:cubicBezTo>
                    <a:lnTo>
                      <a:pt x="3735" y="2380"/>
                    </a:lnTo>
                    <a:cubicBezTo>
                      <a:pt x="3957" y="2380"/>
                      <a:pt x="4178" y="2343"/>
                      <a:pt x="4363" y="2195"/>
                    </a:cubicBezTo>
                    <a:cubicBezTo>
                      <a:pt x="4585" y="1973"/>
                      <a:pt x="4622" y="1640"/>
                      <a:pt x="4474" y="1345"/>
                    </a:cubicBezTo>
                    <a:cubicBezTo>
                      <a:pt x="4400" y="1197"/>
                      <a:pt x="4289" y="1086"/>
                      <a:pt x="4178" y="975"/>
                    </a:cubicBezTo>
                    <a:lnTo>
                      <a:pt x="4252" y="864"/>
                    </a:lnTo>
                    <a:cubicBezTo>
                      <a:pt x="3661" y="457"/>
                      <a:pt x="2995" y="199"/>
                      <a:pt x="2293" y="51"/>
                    </a:cubicBezTo>
                    <a:cubicBezTo>
                      <a:pt x="2082" y="17"/>
                      <a:pt x="1881"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2182825" y="3905850"/>
                <a:ext cx="101675" cy="74650"/>
              </a:xfrm>
              <a:custGeom>
                <a:rect b="b" l="l" r="r" t="t"/>
                <a:pathLst>
                  <a:path extrusionOk="0" h="2986" w="4067">
                    <a:moveTo>
                      <a:pt x="1442" y="213"/>
                    </a:moveTo>
                    <a:cubicBezTo>
                      <a:pt x="1812" y="250"/>
                      <a:pt x="2181" y="324"/>
                      <a:pt x="2514" y="471"/>
                    </a:cubicBezTo>
                    <a:cubicBezTo>
                      <a:pt x="2995" y="730"/>
                      <a:pt x="3438" y="1100"/>
                      <a:pt x="3845" y="1470"/>
                    </a:cubicBezTo>
                    <a:lnTo>
                      <a:pt x="3771" y="1470"/>
                    </a:lnTo>
                    <a:cubicBezTo>
                      <a:pt x="3734" y="1802"/>
                      <a:pt x="3697" y="2135"/>
                      <a:pt x="3549" y="2468"/>
                    </a:cubicBezTo>
                    <a:cubicBezTo>
                      <a:pt x="3549" y="2542"/>
                      <a:pt x="3475" y="2653"/>
                      <a:pt x="3401" y="2727"/>
                    </a:cubicBezTo>
                    <a:cubicBezTo>
                      <a:pt x="3328" y="2764"/>
                      <a:pt x="3244" y="2782"/>
                      <a:pt x="3161" y="2782"/>
                    </a:cubicBezTo>
                    <a:cubicBezTo>
                      <a:pt x="3078" y="2782"/>
                      <a:pt x="2995" y="2764"/>
                      <a:pt x="2921" y="2727"/>
                    </a:cubicBezTo>
                    <a:cubicBezTo>
                      <a:pt x="2144" y="2505"/>
                      <a:pt x="1368" y="2135"/>
                      <a:pt x="703" y="1654"/>
                    </a:cubicBezTo>
                    <a:cubicBezTo>
                      <a:pt x="481" y="1544"/>
                      <a:pt x="333" y="1322"/>
                      <a:pt x="259" y="1063"/>
                    </a:cubicBezTo>
                    <a:cubicBezTo>
                      <a:pt x="222" y="730"/>
                      <a:pt x="518" y="434"/>
                      <a:pt x="851" y="324"/>
                    </a:cubicBezTo>
                    <a:cubicBezTo>
                      <a:pt x="1035" y="250"/>
                      <a:pt x="1257" y="213"/>
                      <a:pt x="1442" y="213"/>
                    </a:cubicBezTo>
                    <a:close/>
                    <a:moveTo>
                      <a:pt x="1439" y="1"/>
                    </a:moveTo>
                    <a:cubicBezTo>
                      <a:pt x="1206" y="1"/>
                      <a:pt x="970" y="34"/>
                      <a:pt x="740" y="102"/>
                    </a:cubicBezTo>
                    <a:cubicBezTo>
                      <a:pt x="296" y="213"/>
                      <a:pt x="0" y="619"/>
                      <a:pt x="0" y="1100"/>
                    </a:cubicBezTo>
                    <a:cubicBezTo>
                      <a:pt x="74" y="1396"/>
                      <a:pt x="296" y="1691"/>
                      <a:pt x="592" y="1876"/>
                    </a:cubicBezTo>
                    <a:cubicBezTo>
                      <a:pt x="1294" y="2357"/>
                      <a:pt x="2071" y="2727"/>
                      <a:pt x="2884" y="2948"/>
                    </a:cubicBezTo>
                    <a:cubicBezTo>
                      <a:pt x="2995" y="2985"/>
                      <a:pt x="3106" y="2985"/>
                      <a:pt x="3217" y="2985"/>
                    </a:cubicBezTo>
                    <a:cubicBezTo>
                      <a:pt x="3328" y="2985"/>
                      <a:pt x="3438" y="2948"/>
                      <a:pt x="3512" y="2911"/>
                    </a:cubicBezTo>
                    <a:cubicBezTo>
                      <a:pt x="3623" y="2801"/>
                      <a:pt x="3734" y="2690"/>
                      <a:pt x="3771" y="2542"/>
                    </a:cubicBezTo>
                    <a:cubicBezTo>
                      <a:pt x="3882" y="2209"/>
                      <a:pt x="3956" y="1839"/>
                      <a:pt x="3993" y="1507"/>
                    </a:cubicBezTo>
                    <a:lnTo>
                      <a:pt x="4067" y="1396"/>
                    </a:lnTo>
                    <a:cubicBezTo>
                      <a:pt x="3660" y="952"/>
                      <a:pt x="3143" y="582"/>
                      <a:pt x="2588" y="287"/>
                    </a:cubicBezTo>
                    <a:cubicBezTo>
                      <a:pt x="2237" y="99"/>
                      <a:pt x="1841" y="1"/>
                      <a:pt x="1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2"/>
            <p:cNvGrpSpPr/>
            <p:nvPr/>
          </p:nvGrpSpPr>
          <p:grpSpPr>
            <a:xfrm flipH="1">
              <a:off x="1891570" y="3916410"/>
              <a:ext cx="1770473" cy="1340632"/>
              <a:chOff x="1484075" y="2889275"/>
              <a:chExt cx="2034325" cy="1540425"/>
            </a:xfrm>
          </p:grpSpPr>
          <p:sp>
            <p:nvSpPr>
              <p:cNvPr id="701" name="Google Shape;701;p42"/>
              <p:cNvSpPr/>
              <p:nvPr/>
            </p:nvSpPr>
            <p:spPr>
              <a:xfrm>
                <a:off x="1484075" y="2889275"/>
                <a:ext cx="2034325" cy="1540425"/>
              </a:xfrm>
              <a:custGeom>
                <a:rect b="b" l="l" r="r" t="t"/>
                <a:pathLst>
                  <a:path extrusionOk="0" h="61617" w="81373">
                    <a:moveTo>
                      <a:pt x="34882" y="0"/>
                    </a:moveTo>
                    <a:cubicBezTo>
                      <a:pt x="32217" y="0"/>
                      <a:pt x="29646" y="195"/>
                      <a:pt x="27433" y="541"/>
                    </a:cubicBezTo>
                    <a:cubicBezTo>
                      <a:pt x="23736" y="1169"/>
                      <a:pt x="20149" y="2463"/>
                      <a:pt x="16526" y="3461"/>
                    </a:cubicBezTo>
                    <a:cubicBezTo>
                      <a:pt x="11129" y="4977"/>
                      <a:pt x="5546" y="5827"/>
                      <a:pt x="0" y="6715"/>
                    </a:cubicBezTo>
                    <a:cubicBezTo>
                      <a:pt x="481" y="8046"/>
                      <a:pt x="1146" y="9266"/>
                      <a:pt x="1997" y="10412"/>
                    </a:cubicBezTo>
                    <a:cubicBezTo>
                      <a:pt x="2256" y="10781"/>
                      <a:pt x="2551" y="11151"/>
                      <a:pt x="2847" y="11484"/>
                    </a:cubicBezTo>
                    <a:cubicBezTo>
                      <a:pt x="6592" y="15716"/>
                      <a:pt x="11839" y="17901"/>
                      <a:pt x="17125" y="17901"/>
                    </a:cubicBezTo>
                    <a:cubicBezTo>
                      <a:pt x="21075" y="17901"/>
                      <a:pt x="25047" y="16681"/>
                      <a:pt x="28431" y="14183"/>
                    </a:cubicBezTo>
                    <a:cubicBezTo>
                      <a:pt x="29281" y="13554"/>
                      <a:pt x="30131" y="12815"/>
                      <a:pt x="31204" y="12741"/>
                    </a:cubicBezTo>
                    <a:cubicBezTo>
                      <a:pt x="31259" y="12735"/>
                      <a:pt x="31314" y="12732"/>
                      <a:pt x="31369" y="12732"/>
                    </a:cubicBezTo>
                    <a:cubicBezTo>
                      <a:pt x="32389" y="12732"/>
                      <a:pt x="33403" y="13679"/>
                      <a:pt x="33052" y="14626"/>
                    </a:cubicBezTo>
                    <a:cubicBezTo>
                      <a:pt x="32830" y="14996"/>
                      <a:pt x="32572" y="15366"/>
                      <a:pt x="32276" y="15699"/>
                    </a:cubicBezTo>
                    <a:cubicBezTo>
                      <a:pt x="32054" y="16105"/>
                      <a:pt x="32054" y="16734"/>
                      <a:pt x="32461" y="16882"/>
                    </a:cubicBezTo>
                    <a:cubicBezTo>
                      <a:pt x="32165" y="16771"/>
                      <a:pt x="34901" y="15107"/>
                      <a:pt x="35307" y="15033"/>
                    </a:cubicBezTo>
                    <a:cubicBezTo>
                      <a:pt x="35476" y="15012"/>
                      <a:pt x="35638" y="15002"/>
                      <a:pt x="35796" y="15002"/>
                    </a:cubicBezTo>
                    <a:cubicBezTo>
                      <a:pt x="37015" y="15002"/>
                      <a:pt x="37911" y="15606"/>
                      <a:pt x="38893" y="16327"/>
                    </a:cubicBezTo>
                    <a:cubicBezTo>
                      <a:pt x="39800" y="16980"/>
                      <a:pt x="41739" y="19768"/>
                      <a:pt x="42860" y="19768"/>
                    </a:cubicBezTo>
                    <a:cubicBezTo>
                      <a:pt x="42881" y="19768"/>
                      <a:pt x="42902" y="19767"/>
                      <a:pt x="42923" y="19765"/>
                    </a:cubicBezTo>
                    <a:cubicBezTo>
                      <a:pt x="43848" y="19654"/>
                      <a:pt x="44661" y="19211"/>
                      <a:pt x="45585" y="19100"/>
                    </a:cubicBezTo>
                    <a:cubicBezTo>
                      <a:pt x="45713" y="19079"/>
                      <a:pt x="45845" y="19068"/>
                      <a:pt x="45978" y="19068"/>
                    </a:cubicBezTo>
                    <a:cubicBezTo>
                      <a:pt x="46773" y="19068"/>
                      <a:pt x="47619" y="19444"/>
                      <a:pt x="47840" y="20172"/>
                    </a:cubicBezTo>
                    <a:cubicBezTo>
                      <a:pt x="48173" y="21503"/>
                      <a:pt x="46472" y="22316"/>
                      <a:pt x="45142" y="22612"/>
                    </a:cubicBezTo>
                    <a:cubicBezTo>
                      <a:pt x="47582" y="25015"/>
                      <a:pt x="49652" y="27714"/>
                      <a:pt x="51353" y="30709"/>
                    </a:cubicBezTo>
                    <a:cubicBezTo>
                      <a:pt x="52462" y="30080"/>
                      <a:pt x="53682" y="29452"/>
                      <a:pt x="54939" y="29452"/>
                    </a:cubicBezTo>
                    <a:cubicBezTo>
                      <a:pt x="56196" y="29452"/>
                      <a:pt x="57564" y="30265"/>
                      <a:pt x="57712" y="31522"/>
                    </a:cubicBezTo>
                    <a:cubicBezTo>
                      <a:pt x="56196" y="31818"/>
                      <a:pt x="54680" y="32335"/>
                      <a:pt x="53312" y="33112"/>
                    </a:cubicBezTo>
                    <a:cubicBezTo>
                      <a:pt x="57822" y="35626"/>
                      <a:pt x="61520" y="39397"/>
                      <a:pt x="63923" y="43944"/>
                    </a:cubicBezTo>
                    <a:cubicBezTo>
                      <a:pt x="64884" y="45756"/>
                      <a:pt x="65845" y="47604"/>
                      <a:pt x="66806" y="49416"/>
                    </a:cubicBezTo>
                    <a:cubicBezTo>
                      <a:pt x="67435" y="50636"/>
                      <a:pt x="68322" y="53631"/>
                      <a:pt x="69394" y="54407"/>
                    </a:cubicBezTo>
                    <a:cubicBezTo>
                      <a:pt x="71317" y="55849"/>
                      <a:pt x="79118" y="60766"/>
                      <a:pt x="81373" y="61616"/>
                    </a:cubicBezTo>
                    <a:cubicBezTo>
                      <a:pt x="79894" y="52484"/>
                      <a:pt x="71465" y="39840"/>
                      <a:pt x="68248" y="31152"/>
                    </a:cubicBezTo>
                    <a:cubicBezTo>
                      <a:pt x="66658" y="26827"/>
                      <a:pt x="64884" y="22575"/>
                      <a:pt x="63220" y="18213"/>
                    </a:cubicBezTo>
                    <a:cubicBezTo>
                      <a:pt x="62592" y="16623"/>
                      <a:pt x="62296" y="15107"/>
                      <a:pt x="61372" y="13665"/>
                    </a:cubicBezTo>
                    <a:cubicBezTo>
                      <a:pt x="61076" y="13185"/>
                      <a:pt x="57194" y="9340"/>
                      <a:pt x="57231" y="9266"/>
                    </a:cubicBezTo>
                    <a:lnTo>
                      <a:pt x="57231" y="9266"/>
                    </a:lnTo>
                    <a:cubicBezTo>
                      <a:pt x="56824" y="9968"/>
                      <a:pt x="56381" y="10744"/>
                      <a:pt x="55678" y="11114"/>
                    </a:cubicBezTo>
                    <a:cubicBezTo>
                      <a:pt x="55445" y="11231"/>
                      <a:pt x="55175" y="11289"/>
                      <a:pt x="54907" y="11289"/>
                    </a:cubicBezTo>
                    <a:cubicBezTo>
                      <a:pt x="54327" y="11289"/>
                      <a:pt x="53760" y="11017"/>
                      <a:pt x="53608" y="10486"/>
                    </a:cubicBezTo>
                    <a:cubicBezTo>
                      <a:pt x="53534" y="10042"/>
                      <a:pt x="53608" y="9598"/>
                      <a:pt x="53830" y="9192"/>
                    </a:cubicBezTo>
                    <a:cubicBezTo>
                      <a:pt x="54236" y="8157"/>
                      <a:pt x="54717" y="7121"/>
                      <a:pt x="55235" y="6160"/>
                    </a:cubicBezTo>
                    <a:cubicBezTo>
                      <a:pt x="52905" y="5421"/>
                      <a:pt x="51500" y="3387"/>
                      <a:pt x="49208" y="2389"/>
                    </a:cubicBezTo>
                    <a:cubicBezTo>
                      <a:pt x="45291" y="697"/>
                      <a:pt x="39920" y="0"/>
                      <a:pt x="34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a:off x="1660600" y="3066475"/>
                <a:ext cx="1720100" cy="1171900"/>
              </a:xfrm>
              <a:custGeom>
                <a:rect b="b" l="l" r="r" t="t"/>
                <a:pathLst>
                  <a:path extrusionOk="0" h="46876" w="68804">
                    <a:moveTo>
                      <a:pt x="26990" y="0"/>
                    </a:moveTo>
                    <a:cubicBezTo>
                      <a:pt x="25707" y="0"/>
                      <a:pt x="24393" y="46"/>
                      <a:pt x="23033" y="107"/>
                    </a:cubicBezTo>
                    <a:cubicBezTo>
                      <a:pt x="21555" y="218"/>
                      <a:pt x="20113" y="440"/>
                      <a:pt x="18634" y="810"/>
                    </a:cubicBezTo>
                    <a:lnTo>
                      <a:pt x="17488" y="1069"/>
                    </a:lnTo>
                    <a:cubicBezTo>
                      <a:pt x="15528" y="1438"/>
                      <a:pt x="13532" y="1660"/>
                      <a:pt x="11573" y="1660"/>
                    </a:cubicBezTo>
                    <a:cubicBezTo>
                      <a:pt x="11203" y="1660"/>
                      <a:pt x="10833" y="1623"/>
                      <a:pt x="10463" y="1623"/>
                    </a:cubicBezTo>
                    <a:cubicBezTo>
                      <a:pt x="10020" y="1586"/>
                      <a:pt x="9576" y="1586"/>
                      <a:pt x="9133" y="1586"/>
                    </a:cubicBezTo>
                    <a:cubicBezTo>
                      <a:pt x="8763" y="1623"/>
                      <a:pt x="8393" y="1660"/>
                      <a:pt x="8023" y="1734"/>
                    </a:cubicBezTo>
                    <a:cubicBezTo>
                      <a:pt x="7432" y="1808"/>
                      <a:pt x="6803" y="1845"/>
                      <a:pt x="6175" y="1845"/>
                    </a:cubicBezTo>
                    <a:cubicBezTo>
                      <a:pt x="5805" y="1845"/>
                      <a:pt x="5435" y="1808"/>
                      <a:pt x="5066" y="1771"/>
                    </a:cubicBezTo>
                    <a:cubicBezTo>
                      <a:pt x="4667" y="1701"/>
                      <a:pt x="4269" y="1675"/>
                      <a:pt x="3861" y="1675"/>
                    </a:cubicBezTo>
                    <a:cubicBezTo>
                      <a:pt x="3625" y="1675"/>
                      <a:pt x="3387" y="1684"/>
                      <a:pt x="3143" y="1697"/>
                    </a:cubicBezTo>
                    <a:cubicBezTo>
                      <a:pt x="2849" y="1729"/>
                      <a:pt x="2556" y="1745"/>
                      <a:pt x="2263" y="1745"/>
                    </a:cubicBezTo>
                    <a:cubicBezTo>
                      <a:pt x="1523" y="1745"/>
                      <a:pt x="790" y="1640"/>
                      <a:pt x="75" y="1401"/>
                    </a:cubicBezTo>
                    <a:lnTo>
                      <a:pt x="1" y="1623"/>
                    </a:lnTo>
                    <a:cubicBezTo>
                      <a:pt x="734" y="1859"/>
                      <a:pt x="1486" y="1983"/>
                      <a:pt x="2243" y="1983"/>
                    </a:cubicBezTo>
                    <a:cubicBezTo>
                      <a:pt x="2555" y="1983"/>
                      <a:pt x="2867" y="1962"/>
                      <a:pt x="3180" y="1919"/>
                    </a:cubicBezTo>
                    <a:cubicBezTo>
                      <a:pt x="3410" y="1905"/>
                      <a:pt x="3640" y="1897"/>
                      <a:pt x="3870" y="1897"/>
                    </a:cubicBezTo>
                    <a:cubicBezTo>
                      <a:pt x="4269" y="1897"/>
                      <a:pt x="4667" y="1922"/>
                      <a:pt x="5066" y="1993"/>
                    </a:cubicBezTo>
                    <a:cubicBezTo>
                      <a:pt x="5435" y="2030"/>
                      <a:pt x="5805" y="2067"/>
                      <a:pt x="6175" y="2067"/>
                    </a:cubicBezTo>
                    <a:cubicBezTo>
                      <a:pt x="6803" y="2067"/>
                      <a:pt x="7432" y="2030"/>
                      <a:pt x="8060" y="1956"/>
                    </a:cubicBezTo>
                    <a:cubicBezTo>
                      <a:pt x="8430" y="1882"/>
                      <a:pt x="8800" y="1845"/>
                      <a:pt x="9169" y="1845"/>
                    </a:cubicBezTo>
                    <a:cubicBezTo>
                      <a:pt x="9391" y="1826"/>
                      <a:pt x="9604" y="1817"/>
                      <a:pt x="9816" y="1817"/>
                    </a:cubicBezTo>
                    <a:cubicBezTo>
                      <a:pt x="10029" y="1817"/>
                      <a:pt x="10242" y="1826"/>
                      <a:pt x="10463" y="1845"/>
                    </a:cubicBezTo>
                    <a:cubicBezTo>
                      <a:pt x="10725" y="1871"/>
                      <a:pt x="10986" y="1897"/>
                      <a:pt x="11248" y="1897"/>
                    </a:cubicBezTo>
                    <a:cubicBezTo>
                      <a:pt x="11356" y="1897"/>
                      <a:pt x="11464" y="1893"/>
                      <a:pt x="11573" y="1882"/>
                    </a:cubicBezTo>
                    <a:cubicBezTo>
                      <a:pt x="13569" y="1882"/>
                      <a:pt x="15565" y="1660"/>
                      <a:pt x="17525" y="1290"/>
                    </a:cubicBezTo>
                    <a:lnTo>
                      <a:pt x="18708" y="1032"/>
                    </a:lnTo>
                    <a:cubicBezTo>
                      <a:pt x="20113" y="662"/>
                      <a:pt x="21592" y="440"/>
                      <a:pt x="23070" y="329"/>
                    </a:cubicBezTo>
                    <a:cubicBezTo>
                      <a:pt x="24420" y="267"/>
                      <a:pt x="25726" y="222"/>
                      <a:pt x="27003" y="222"/>
                    </a:cubicBezTo>
                    <a:cubicBezTo>
                      <a:pt x="31849" y="222"/>
                      <a:pt x="36277" y="878"/>
                      <a:pt x="41075" y="3804"/>
                    </a:cubicBezTo>
                    <a:cubicBezTo>
                      <a:pt x="43109" y="5061"/>
                      <a:pt x="45179" y="6318"/>
                      <a:pt x="46695" y="8204"/>
                    </a:cubicBezTo>
                    <a:cubicBezTo>
                      <a:pt x="47767" y="9646"/>
                      <a:pt x="48469" y="11309"/>
                      <a:pt x="49172" y="12936"/>
                    </a:cubicBezTo>
                    <a:lnTo>
                      <a:pt x="49283" y="13232"/>
                    </a:lnTo>
                    <a:cubicBezTo>
                      <a:pt x="51131" y="17779"/>
                      <a:pt x="52906" y="22031"/>
                      <a:pt x="55863" y="26098"/>
                    </a:cubicBezTo>
                    <a:cubicBezTo>
                      <a:pt x="57342" y="28168"/>
                      <a:pt x="59819" y="32383"/>
                      <a:pt x="62222" y="36486"/>
                    </a:cubicBezTo>
                    <a:cubicBezTo>
                      <a:pt x="64625" y="40553"/>
                      <a:pt x="67102" y="44805"/>
                      <a:pt x="68581" y="46875"/>
                    </a:cubicBezTo>
                    <a:lnTo>
                      <a:pt x="68803" y="46764"/>
                    </a:lnTo>
                    <a:cubicBezTo>
                      <a:pt x="67287" y="44694"/>
                      <a:pt x="64810" y="40442"/>
                      <a:pt x="62407" y="36376"/>
                    </a:cubicBezTo>
                    <a:cubicBezTo>
                      <a:pt x="60004" y="32272"/>
                      <a:pt x="57527" y="28020"/>
                      <a:pt x="56048" y="25950"/>
                    </a:cubicBezTo>
                    <a:cubicBezTo>
                      <a:pt x="53128" y="21920"/>
                      <a:pt x="51353" y="17668"/>
                      <a:pt x="49504" y="13158"/>
                    </a:cubicBezTo>
                    <a:lnTo>
                      <a:pt x="49357" y="12862"/>
                    </a:lnTo>
                    <a:cubicBezTo>
                      <a:pt x="48728" y="11235"/>
                      <a:pt x="47989" y="9535"/>
                      <a:pt x="46880" y="8093"/>
                    </a:cubicBezTo>
                    <a:cubicBezTo>
                      <a:pt x="45364" y="6134"/>
                      <a:pt x="43146" y="4803"/>
                      <a:pt x="41186" y="3620"/>
                    </a:cubicBezTo>
                    <a:cubicBezTo>
                      <a:pt x="36324" y="661"/>
                      <a:pt x="31880" y="0"/>
                      <a:pt x="26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a:off x="1977625" y="3149700"/>
                <a:ext cx="119250" cy="89525"/>
              </a:xfrm>
              <a:custGeom>
                <a:rect b="b" l="l" r="r" t="t"/>
                <a:pathLst>
                  <a:path extrusionOk="0" h="3581" w="4770">
                    <a:moveTo>
                      <a:pt x="4101" y="232"/>
                    </a:moveTo>
                    <a:cubicBezTo>
                      <a:pt x="4202" y="232"/>
                      <a:pt x="4292" y="250"/>
                      <a:pt x="4363" y="291"/>
                    </a:cubicBezTo>
                    <a:cubicBezTo>
                      <a:pt x="4474" y="364"/>
                      <a:pt x="4511" y="549"/>
                      <a:pt x="4511" y="808"/>
                    </a:cubicBezTo>
                    <a:cubicBezTo>
                      <a:pt x="4474" y="1030"/>
                      <a:pt x="4363" y="1215"/>
                      <a:pt x="4215" y="1400"/>
                    </a:cubicBezTo>
                    <a:cubicBezTo>
                      <a:pt x="3550" y="2139"/>
                      <a:pt x="2700" y="2768"/>
                      <a:pt x="1775" y="3137"/>
                    </a:cubicBezTo>
                    <a:cubicBezTo>
                      <a:pt x="1516" y="3285"/>
                      <a:pt x="1258" y="3359"/>
                      <a:pt x="962" y="3359"/>
                    </a:cubicBezTo>
                    <a:cubicBezTo>
                      <a:pt x="703" y="3359"/>
                      <a:pt x="481" y="3211"/>
                      <a:pt x="370" y="2989"/>
                    </a:cubicBezTo>
                    <a:cubicBezTo>
                      <a:pt x="259" y="2694"/>
                      <a:pt x="481" y="2324"/>
                      <a:pt x="962" y="1954"/>
                    </a:cubicBezTo>
                    <a:cubicBezTo>
                      <a:pt x="1701" y="1437"/>
                      <a:pt x="2441" y="956"/>
                      <a:pt x="3180" y="549"/>
                    </a:cubicBezTo>
                    <a:cubicBezTo>
                      <a:pt x="3476" y="361"/>
                      <a:pt x="3830" y="232"/>
                      <a:pt x="4101" y="232"/>
                    </a:cubicBezTo>
                    <a:close/>
                    <a:moveTo>
                      <a:pt x="4075" y="0"/>
                    </a:moveTo>
                    <a:cubicBezTo>
                      <a:pt x="3687" y="0"/>
                      <a:pt x="3235" y="254"/>
                      <a:pt x="3069" y="364"/>
                    </a:cubicBezTo>
                    <a:cubicBezTo>
                      <a:pt x="2293" y="771"/>
                      <a:pt x="1553" y="1252"/>
                      <a:pt x="814" y="1769"/>
                    </a:cubicBezTo>
                    <a:cubicBezTo>
                      <a:pt x="223" y="2213"/>
                      <a:pt x="1" y="2657"/>
                      <a:pt x="112" y="3063"/>
                    </a:cubicBezTo>
                    <a:cubicBezTo>
                      <a:pt x="259" y="3396"/>
                      <a:pt x="592" y="3581"/>
                      <a:pt x="925" y="3581"/>
                    </a:cubicBezTo>
                    <a:lnTo>
                      <a:pt x="962" y="3581"/>
                    </a:lnTo>
                    <a:cubicBezTo>
                      <a:pt x="1258" y="3581"/>
                      <a:pt x="1553" y="3507"/>
                      <a:pt x="1849" y="3359"/>
                    </a:cubicBezTo>
                    <a:cubicBezTo>
                      <a:pt x="2810" y="2989"/>
                      <a:pt x="3698" y="2324"/>
                      <a:pt x="4363" y="1511"/>
                    </a:cubicBezTo>
                    <a:cubicBezTo>
                      <a:pt x="4548" y="1326"/>
                      <a:pt x="4659" y="1067"/>
                      <a:pt x="4696" y="808"/>
                    </a:cubicBezTo>
                    <a:cubicBezTo>
                      <a:pt x="4770" y="549"/>
                      <a:pt x="4659" y="254"/>
                      <a:pt x="4437" y="106"/>
                    </a:cubicBezTo>
                    <a:cubicBezTo>
                      <a:pt x="4333" y="30"/>
                      <a:pt x="4208" y="0"/>
                      <a:pt x="4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a:off x="1819575" y="3153250"/>
                <a:ext cx="96150" cy="67500"/>
              </a:xfrm>
              <a:custGeom>
                <a:rect b="b" l="l" r="r" t="t"/>
                <a:pathLst>
                  <a:path extrusionOk="0" h="2700" w="3846">
                    <a:moveTo>
                      <a:pt x="3217" y="222"/>
                    </a:moveTo>
                    <a:cubicBezTo>
                      <a:pt x="3291" y="222"/>
                      <a:pt x="3402" y="259"/>
                      <a:pt x="3476" y="333"/>
                    </a:cubicBezTo>
                    <a:cubicBezTo>
                      <a:pt x="3550" y="407"/>
                      <a:pt x="3587" y="555"/>
                      <a:pt x="3624" y="666"/>
                    </a:cubicBezTo>
                    <a:cubicBezTo>
                      <a:pt x="3587" y="925"/>
                      <a:pt x="3476" y="1147"/>
                      <a:pt x="3291" y="1295"/>
                    </a:cubicBezTo>
                    <a:cubicBezTo>
                      <a:pt x="2752" y="1771"/>
                      <a:pt x="1804" y="2465"/>
                      <a:pt x="938" y="2465"/>
                    </a:cubicBezTo>
                    <a:cubicBezTo>
                      <a:pt x="795" y="2465"/>
                      <a:pt x="654" y="2446"/>
                      <a:pt x="518" y="2404"/>
                    </a:cubicBezTo>
                    <a:cubicBezTo>
                      <a:pt x="407" y="2367"/>
                      <a:pt x="333" y="2330"/>
                      <a:pt x="296" y="2256"/>
                    </a:cubicBezTo>
                    <a:cubicBezTo>
                      <a:pt x="260" y="2182"/>
                      <a:pt x="223" y="2071"/>
                      <a:pt x="296" y="1960"/>
                    </a:cubicBezTo>
                    <a:cubicBezTo>
                      <a:pt x="592" y="1406"/>
                      <a:pt x="1073" y="925"/>
                      <a:pt x="1664" y="629"/>
                    </a:cubicBezTo>
                    <a:cubicBezTo>
                      <a:pt x="1738" y="629"/>
                      <a:pt x="1829" y="613"/>
                      <a:pt x="1914" y="613"/>
                    </a:cubicBezTo>
                    <a:cubicBezTo>
                      <a:pt x="1956" y="613"/>
                      <a:pt x="1997" y="617"/>
                      <a:pt x="2034" y="629"/>
                    </a:cubicBezTo>
                    <a:cubicBezTo>
                      <a:pt x="2219" y="629"/>
                      <a:pt x="2404" y="592"/>
                      <a:pt x="2552" y="555"/>
                    </a:cubicBezTo>
                    <a:cubicBezTo>
                      <a:pt x="2663" y="518"/>
                      <a:pt x="2774" y="444"/>
                      <a:pt x="2847" y="407"/>
                    </a:cubicBezTo>
                    <a:cubicBezTo>
                      <a:pt x="2958" y="296"/>
                      <a:pt x="3069" y="259"/>
                      <a:pt x="3217" y="222"/>
                    </a:cubicBezTo>
                    <a:close/>
                    <a:moveTo>
                      <a:pt x="3217" y="1"/>
                    </a:moveTo>
                    <a:cubicBezTo>
                      <a:pt x="3069" y="38"/>
                      <a:pt x="2884" y="112"/>
                      <a:pt x="2774" y="222"/>
                    </a:cubicBezTo>
                    <a:cubicBezTo>
                      <a:pt x="2700" y="259"/>
                      <a:pt x="2626" y="333"/>
                      <a:pt x="2515" y="333"/>
                    </a:cubicBezTo>
                    <a:cubicBezTo>
                      <a:pt x="2367" y="407"/>
                      <a:pt x="2219" y="407"/>
                      <a:pt x="2071" y="407"/>
                    </a:cubicBezTo>
                    <a:cubicBezTo>
                      <a:pt x="1923" y="407"/>
                      <a:pt x="1775" y="407"/>
                      <a:pt x="1627" y="444"/>
                    </a:cubicBezTo>
                    <a:cubicBezTo>
                      <a:pt x="999" y="740"/>
                      <a:pt x="444" y="1258"/>
                      <a:pt x="112" y="1886"/>
                    </a:cubicBezTo>
                    <a:cubicBezTo>
                      <a:pt x="1" y="2034"/>
                      <a:pt x="1" y="2256"/>
                      <a:pt x="112" y="2404"/>
                    </a:cubicBezTo>
                    <a:cubicBezTo>
                      <a:pt x="186" y="2515"/>
                      <a:pt x="296" y="2589"/>
                      <a:pt x="444" y="2626"/>
                    </a:cubicBezTo>
                    <a:cubicBezTo>
                      <a:pt x="592" y="2699"/>
                      <a:pt x="777" y="2699"/>
                      <a:pt x="962" y="2699"/>
                    </a:cubicBezTo>
                    <a:cubicBezTo>
                      <a:pt x="1923" y="2699"/>
                      <a:pt x="2884" y="1997"/>
                      <a:pt x="3476" y="1479"/>
                    </a:cubicBezTo>
                    <a:cubicBezTo>
                      <a:pt x="3698" y="1295"/>
                      <a:pt x="3846" y="999"/>
                      <a:pt x="3846" y="666"/>
                    </a:cubicBezTo>
                    <a:cubicBezTo>
                      <a:pt x="3846" y="481"/>
                      <a:pt x="3772" y="296"/>
                      <a:pt x="3624" y="185"/>
                    </a:cubicBezTo>
                    <a:cubicBezTo>
                      <a:pt x="3513" y="75"/>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p:nvPr/>
            </p:nvSpPr>
            <p:spPr>
              <a:xfrm>
                <a:off x="2526650" y="3213125"/>
                <a:ext cx="115550" cy="76025"/>
              </a:xfrm>
              <a:custGeom>
                <a:rect b="b" l="l" r="r" t="t"/>
                <a:pathLst>
                  <a:path extrusionOk="0" h="3041" w="4622">
                    <a:moveTo>
                      <a:pt x="3845" y="231"/>
                    </a:moveTo>
                    <a:cubicBezTo>
                      <a:pt x="3919" y="231"/>
                      <a:pt x="4030" y="268"/>
                      <a:pt x="4104" y="304"/>
                    </a:cubicBezTo>
                    <a:cubicBezTo>
                      <a:pt x="4326" y="489"/>
                      <a:pt x="4363" y="785"/>
                      <a:pt x="4252" y="1044"/>
                    </a:cubicBezTo>
                    <a:cubicBezTo>
                      <a:pt x="4104" y="1303"/>
                      <a:pt x="3919" y="1561"/>
                      <a:pt x="3697" y="1746"/>
                    </a:cubicBezTo>
                    <a:cubicBezTo>
                      <a:pt x="3069" y="2301"/>
                      <a:pt x="2440" y="2819"/>
                      <a:pt x="1701" y="2819"/>
                    </a:cubicBezTo>
                    <a:lnTo>
                      <a:pt x="1664" y="2819"/>
                    </a:lnTo>
                    <a:cubicBezTo>
                      <a:pt x="1516" y="2819"/>
                      <a:pt x="1331" y="2782"/>
                      <a:pt x="1183" y="2745"/>
                    </a:cubicBezTo>
                    <a:cubicBezTo>
                      <a:pt x="1072" y="2708"/>
                      <a:pt x="925" y="2671"/>
                      <a:pt x="814" y="2671"/>
                    </a:cubicBezTo>
                    <a:cubicBezTo>
                      <a:pt x="629" y="2634"/>
                      <a:pt x="481" y="2523"/>
                      <a:pt x="407" y="2375"/>
                    </a:cubicBezTo>
                    <a:cubicBezTo>
                      <a:pt x="296" y="2153"/>
                      <a:pt x="259" y="1894"/>
                      <a:pt x="370" y="1672"/>
                    </a:cubicBezTo>
                    <a:cubicBezTo>
                      <a:pt x="592" y="1266"/>
                      <a:pt x="998" y="970"/>
                      <a:pt x="1479" y="896"/>
                    </a:cubicBezTo>
                    <a:cubicBezTo>
                      <a:pt x="1664" y="859"/>
                      <a:pt x="1812" y="822"/>
                      <a:pt x="1997" y="785"/>
                    </a:cubicBezTo>
                    <a:cubicBezTo>
                      <a:pt x="2329" y="748"/>
                      <a:pt x="2625" y="674"/>
                      <a:pt x="2921" y="563"/>
                    </a:cubicBezTo>
                    <a:lnTo>
                      <a:pt x="3143" y="452"/>
                    </a:lnTo>
                    <a:cubicBezTo>
                      <a:pt x="3365" y="341"/>
                      <a:pt x="3586" y="268"/>
                      <a:pt x="3845" y="231"/>
                    </a:cubicBezTo>
                    <a:close/>
                    <a:moveTo>
                      <a:pt x="3853" y="1"/>
                    </a:moveTo>
                    <a:cubicBezTo>
                      <a:pt x="3574" y="1"/>
                      <a:pt x="3278" y="132"/>
                      <a:pt x="3032" y="231"/>
                    </a:cubicBezTo>
                    <a:lnTo>
                      <a:pt x="2810" y="341"/>
                    </a:lnTo>
                    <a:cubicBezTo>
                      <a:pt x="2514" y="452"/>
                      <a:pt x="2218" y="526"/>
                      <a:pt x="1923" y="563"/>
                    </a:cubicBezTo>
                    <a:cubicBezTo>
                      <a:pt x="1738" y="600"/>
                      <a:pt x="1553" y="637"/>
                      <a:pt x="1405" y="674"/>
                    </a:cubicBezTo>
                    <a:cubicBezTo>
                      <a:pt x="851" y="785"/>
                      <a:pt x="407" y="1118"/>
                      <a:pt x="111" y="1561"/>
                    </a:cubicBezTo>
                    <a:cubicBezTo>
                      <a:pt x="0" y="1857"/>
                      <a:pt x="0" y="2227"/>
                      <a:pt x="185" y="2486"/>
                    </a:cubicBezTo>
                    <a:cubicBezTo>
                      <a:pt x="296" y="2708"/>
                      <a:pt x="481" y="2855"/>
                      <a:pt x="740" y="2892"/>
                    </a:cubicBezTo>
                    <a:cubicBezTo>
                      <a:pt x="851" y="2929"/>
                      <a:pt x="998" y="2929"/>
                      <a:pt x="1109" y="2966"/>
                    </a:cubicBezTo>
                    <a:cubicBezTo>
                      <a:pt x="1257" y="3040"/>
                      <a:pt x="1405" y="3040"/>
                      <a:pt x="1553" y="3040"/>
                    </a:cubicBezTo>
                    <a:lnTo>
                      <a:pt x="1701" y="3040"/>
                    </a:lnTo>
                    <a:cubicBezTo>
                      <a:pt x="2514" y="3040"/>
                      <a:pt x="3217" y="2486"/>
                      <a:pt x="3845" y="1931"/>
                    </a:cubicBezTo>
                    <a:cubicBezTo>
                      <a:pt x="4104" y="1709"/>
                      <a:pt x="4326" y="1451"/>
                      <a:pt x="4474" y="1118"/>
                    </a:cubicBezTo>
                    <a:cubicBezTo>
                      <a:pt x="4622" y="785"/>
                      <a:pt x="4511" y="378"/>
                      <a:pt x="4252" y="120"/>
                    </a:cubicBezTo>
                    <a:cubicBezTo>
                      <a:pt x="4129" y="33"/>
                      <a:pt x="3993" y="1"/>
                      <a:pt x="3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2"/>
              <p:cNvSpPr/>
              <p:nvPr/>
            </p:nvSpPr>
            <p:spPr>
              <a:xfrm>
                <a:off x="2652350" y="3011525"/>
                <a:ext cx="65650" cy="90925"/>
              </a:xfrm>
              <a:custGeom>
                <a:rect b="b" l="l" r="r" t="t"/>
                <a:pathLst>
                  <a:path extrusionOk="0" h="3637" w="2626">
                    <a:moveTo>
                      <a:pt x="1294" y="252"/>
                    </a:moveTo>
                    <a:cubicBezTo>
                      <a:pt x="1394" y="252"/>
                      <a:pt x="1494" y="271"/>
                      <a:pt x="1590" y="309"/>
                    </a:cubicBezTo>
                    <a:cubicBezTo>
                      <a:pt x="1775" y="457"/>
                      <a:pt x="1923" y="679"/>
                      <a:pt x="1997" y="900"/>
                    </a:cubicBezTo>
                    <a:cubicBezTo>
                      <a:pt x="2145" y="1270"/>
                      <a:pt x="2255" y="1603"/>
                      <a:pt x="2329" y="2010"/>
                    </a:cubicBezTo>
                    <a:cubicBezTo>
                      <a:pt x="2403" y="2416"/>
                      <a:pt x="2366" y="3082"/>
                      <a:pt x="2108" y="3340"/>
                    </a:cubicBezTo>
                    <a:cubicBezTo>
                      <a:pt x="2016" y="3386"/>
                      <a:pt x="1911" y="3418"/>
                      <a:pt x="1808" y="3418"/>
                    </a:cubicBezTo>
                    <a:cubicBezTo>
                      <a:pt x="1745" y="3418"/>
                      <a:pt x="1683" y="3406"/>
                      <a:pt x="1627" y="3377"/>
                    </a:cubicBezTo>
                    <a:cubicBezTo>
                      <a:pt x="1368" y="3267"/>
                      <a:pt x="1183" y="3082"/>
                      <a:pt x="1035" y="2860"/>
                    </a:cubicBezTo>
                    <a:cubicBezTo>
                      <a:pt x="407" y="1973"/>
                      <a:pt x="259" y="1233"/>
                      <a:pt x="592" y="679"/>
                    </a:cubicBezTo>
                    <a:cubicBezTo>
                      <a:pt x="729" y="404"/>
                      <a:pt x="1008" y="252"/>
                      <a:pt x="1294" y="252"/>
                    </a:cubicBezTo>
                    <a:close/>
                    <a:moveTo>
                      <a:pt x="1269" y="0"/>
                    </a:moveTo>
                    <a:cubicBezTo>
                      <a:pt x="907" y="0"/>
                      <a:pt x="559" y="206"/>
                      <a:pt x="370" y="531"/>
                    </a:cubicBezTo>
                    <a:cubicBezTo>
                      <a:pt x="0" y="1196"/>
                      <a:pt x="148" y="2010"/>
                      <a:pt x="851" y="2971"/>
                    </a:cubicBezTo>
                    <a:cubicBezTo>
                      <a:pt x="998" y="3230"/>
                      <a:pt x="1220" y="3451"/>
                      <a:pt x="1516" y="3562"/>
                    </a:cubicBezTo>
                    <a:cubicBezTo>
                      <a:pt x="1627" y="3599"/>
                      <a:pt x="1738" y="3636"/>
                      <a:pt x="1849" y="3636"/>
                    </a:cubicBezTo>
                    <a:cubicBezTo>
                      <a:pt x="1960" y="3636"/>
                      <a:pt x="2108" y="3562"/>
                      <a:pt x="2219" y="3488"/>
                    </a:cubicBezTo>
                    <a:cubicBezTo>
                      <a:pt x="2625" y="3156"/>
                      <a:pt x="2625" y="2342"/>
                      <a:pt x="2551" y="1936"/>
                    </a:cubicBezTo>
                    <a:cubicBezTo>
                      <a:pt x="2440" y="1529"/>
                      <a:pt x="2329" y="1159"/>
                      <a:pt x="2182" y="789"/>
                    </a:cubicBezTo>
                    <a:cubicBezTo>
                      <a:pt x="2108" y="494"/>
                      <a:pt x="1923" y="235"/>
                      <a:pt x="1664" y="87"/>
                    </a:cubicBezTo>
                    <a:cubicBezTo>
                      <a:pt x="1535" y="28"/>
                      <a:pt x="1401" y="0"/>
                      <a:pt x="1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2"/>
              <p:cNvSpPr/>
              <p:nvPr/>
            </p:nvSpPr>
            <p:spPr>
              <a:xfrm>
                <a:off x="2316825" y="2947350"/>
                <a:ext cx="97075" cy="94100"/>
              </a:xfrm>
              <a:custGeom>
                <a:rect b="b" l="l" r="r" t="t"/>
                <a:pathLst>
                  <a:path extrusionOk="0" h="3764" w="3883">
                    <a:moveTo>
                      <a:pt x="1422" y="232"/>
                    </a:moveTo>
                    <a:cubicBezTo>
                      <a:pt x="1490" y="232"/>
                      <a:pt x="1559" y="238"/>
                      <a:pt x="1628" y="251"/>
                    </a:cubicBezTo>
                    <a:cubicBezTo>
                      <a:pt x="2330" y="399"/>
                      <a:pt x="2959" y="842"/>
                      <a:pt x="3291" y="1471"/>
                    </a:cubicBezTo>
                    <a:cubicBezTo>
                      <a:pt x="3587" y="1878"/>
                      <a:pt x="3624" y="2395"/>
                      <a:pt x="3476" y="2839"/>
                    </a:cubicBezTo>
                    <a:cubicBezTo>
                      <a:pt x="3291" y="3246"/>
                      <a:pt x="3106" y="3467"/>
                      <a:pt x="2922" y="3504"/>
                    </a:cubicBezTo>
                    <a:cubicBezTo>
                      <a:pt x="2876" y="3520"/>
                      <a:pt x="2823" y="3529"/>
                      <a:pt x="2770" y="3529"/>
                    </a:cubicBezTo>
                    <a:cubicBezTo>
                      <a:pt x="2695" y="3529"/>
                      <a:pt x="2617" y="3511"/>
                      <a:pt x="2552" y="3467"/>
                    </a:cubicBezTo>
                    <a:cubicBezTo>
                      <a:pt x="1886" y="3135"/>
                      <a:pt x="1295" y="2654"/>
                      <a:pt x="851" y="2063"/>
                    </a:cubicBezTo>
                    <a:cubicBezTo>
                      <a:pt x="666" y="1804"/>
                      <a:pt x="260" y="1175"/>
                      <a:pt x="555" y="658"/>
                    </a:cubicBezTo>
                    <a:cubicBezTo>
                      <a:pt x="771" y="381"/>
                      <a:pt x="1088" y="232"/>
                      <a:pt x="1422" y="232"/>
                    </a:cubicBezTo>
                    <a:close/>
                    <a:moveTo>
                      <a:pt x="1397" y="1"/>
                    </a:moveTo>
                    <a:cubicBezTo>
                      <a:pt x="975" y="1"/>
                      <a:pt x="585" y="211"/>
                      <a:pt x="371" y="547"/>
                    </a:cubicBezTo>
                    <a:cubicBezTo>
                      <a:pt x="1" y="1175"/>
                      <a:pt x="445" y="1915"/>
                      <a:pt x="666" y="2173"/>
                    </a:cubicBezTo>
                    <a:cubicBezTo>
                      <a:pt x="1147" y="2839"/>
                      <a:pt x="1739" y="3356"/>
                      <a:pt x="2478" y="3689"/>
                    </a:cubicBezTo>
                    <a:cubicBezTo>
                      <a:pt x="2552" y="3726"/>
                      <a:pt x="2663" y="3763"/>
                      <a:pt x="2811" y="3763"/>
                    </a:cubicBezTo>
                    <a:cubicBezTo>
                      <a:pt x="2848" y="3763"/>
                      <a:pt x="2922" y="3763"/>
                      <a:pt x="2996" y="3726"/>
                    </a:cubicBezTo>
                    <a:cubicBezTo>
                      <a:pt x="3328" y="3578"/>
                      <a:pt x="3550" y="3283"/>
                      <a:pt x="3661" y="2950"/>
                    </a:cubicBezTo>
                    <a:cubicBezTo>
                      <a:pt x="3883" y="2432"/>
                      <a:pt x="3809" y="1841"/>
                      <a:pt x="3513" y="1360"/>
                    </a:cubicBezTo>
                    <a:cubicBezTo>
                      <a:pt x="3106" y="658"/>
                      <a:pt x="2441" y="177"/>
                      <a:pt x="1665" y="29"/>
                    </a:cubicBezTo>
                    <a:cubicBezTo>
                      <a:pt x="1575" y="10"/>
                      <a:pt x="1485" y="1"/>
                      <a:pt x="1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2"/>
              <p:cNvSpPr/>
              <p:nvPr/>
            </p:nvSpPr>
            <p:spPr>
              <a:xfrm>
                <a:off x="2447150" y="2956800"/>
                <a:ext cx="68425" cy="87425"/>
              </a:xfrm>
              <a:custGeom>
                <a:rect b="b" l="l" r="r" t="t"/>
                <a:pathLst>
                  <a:path extrusionOk="0" h="3497" w="2737">
                    <a:moveTo>
                      <a:pt x="888" y="243"/>
                    </a:moveTo>
                    <a:cubicBezTo>
                      <a:pt x="1036" y="243"/>
                      <a:pt x="1184" y="280"/>
                      <a:pt x="1332" y="317"/>
                    </a:cubicBezTo>
                    <a:cubicBezTo>
                      <a:pt x="2034" y="649"/>
                      <a:pt x="2441" y="1611"/>
                      <a:pt x="2441" y="2350"/>
                    </a:cubicBezTo>
                    <a:cubicBezTo>
                      <a:pt x="2441" y="2794"/>
                      <a:pt x="2293" y="3126"/>
                      <a:pt x="2108" y="3237"/>
                    </a:cubicBezTo>
                    <a:cubicBezTo>
                      <a:pt x="2062" y="3256"/>
                      <a:pt x="2011" y="3265"/>
                      <a:pt x="1956" y="3265"/>
                    </a:cubicBezTo>
                    <a:cubicBezTo>
                      <a:pt x="1789" y="3265"/>
                      <a:pt x="1581" y="3182"/>
                      <a:pt x="1332" y="3015"/>
                    </a:cubicBezTo>
                    <a:cubicBezTo>
                      <a:pt x="740" y="2535"/>
                      <a:pt x="370" y="1869"/>
                      <a:pt x="297" y="1167"/>
                    </a:cubicBezTo>
                    <a:cubicBezTo>
                      <a:pt x="297" y="982"/>
                      <a:pt x="297" y="464"/>
                      <a:pt x="629" y="280"/>
                    </a:cubicBezTo>
                    <a:cubicBezTo>
                      <a:pt x="703" y="243"/>
                      <a:pt x="814" y="243"/>
                      <a:pt x="888" y="243"/>
                    </a:cubicBezTo>
                    <a:close/>
                    <a:moveTo>
                      <a:pt x="922" y="1"/>
                    </a:moveTo>
                    <a:cubicBezTo>
                      <a:pt x="785" y="1"/>
                      <a:pt x="648" y="30"/>
                      <a:pt x="518" y="95"/>
                    </a:cubicBezTo>
                    <a:cubicBezTo>
                      <a:pt x="186" y="317"/>
                      <a:pt x="1" y="760"/>
                      <a:pt x="75" y="1167"/>
                    </a:cubicBezTo>
                    <a:cubicBezTo>
                      <a:pt x="112" y="1980"/>
                      <a:pt x="518" y="2720"/>
                      <a:pt x="1184" y="3200"/>
                    </a:cubicBezTo>
                    <a:cubicBezTo>
                      <a:pt x="1369" y="3385"/>
                      <a:pt x="1664" y="3496"/>
                      <a:pt x="1923" y="3496"/>
                    </a:cubicBezTo>
                    <a:cubicBezTo>
                      <a:pt x="2034" y="3496"/>
                      <a:pt x="2145" y="3496"/>
                      <a:pt x="2219" y="3459"/>
                    </a:cubicBezTo>
                    <a:cubicBezTo>
                      <a:pt x="2552" y="3200"/>
                      <a:pt x="2737" y="2794"/>
                      <a:pt x="2663" y="2387"/>
                    </a:cubicBezTo>
                    <a:cubicBezTo>
                      <a:pt x="2663" y="1537"/>
                      <a:pt x="2219" y="501"/>
                      <a:pt x="1443" y="132"/>
                    </a:cubicBezTo>
                    <a:cubicBezTo>
                      <a:pt x="1277" y="49"/>
                      <a:pt x="1099"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2"/>
              <p:cNvSpPr/>
              <p:nvPr/>
            </p:nvSpPr>
            <p:spPr>
              <a:xfrm>
                <a:off x="3017425" y="3458500"/>
                <a:ext cx="55475" cy="100525"/>
              </a:xfrm>
              <a:custGeom>
                <a:rect b="b" l="l" r="r" t="t"/>
                <a:pathLst>
                  <a:path extrusionOk="0" h="4021" w="2219">
                    <a:moveTo>
                      <a:pt x="1116" y="236"/>
                    </a:moveTo>
                    <a:cubicBezTo>
                      <a:pt x="1151" y="236"/>
                      <a:pt x="1186" y="241"/>
                      <a:pt x="1221" y="250"/>
                    </a:cubicBezTo>
                    <a:cubicBezTo>
                      <a:pt x="1295" y="287"/>
                      <a:pt x="1369" y="324"/>
                      <a:pt x="1406" y="398"/>
                    </a:cubicBezTo>
                    <a:cubicBezTo>
                      <a:pt x="1849" y="989"/>
                      <a:pt x="1997" y="1729"/>
                      <a:pt x="1849" y="2468"/>
                    </a:cubicBezTo>
                    <a:cubicBezTo>
                      <a:pt x="1775" y="2875"/>
                      <a:pt x="1295" y="3725"/>
                      <a:pt x="888" y="3762"/>
                    </a:cubicBezTo>
                    <a:cubicBezTo>
                      <a:pt x="869" y="3767"/>
                      <a:pt x="852" y="3769"/>
                      <a:pt x="834" y="3769"/>
                    </a:cubicBezTo>
                    <a:cubicBezTo>
                      <a:pt x="712" y="3769"/>
                      <a:pt x="615" y="3656"/>
                      <a:pt x="518" y="3429"/>
                    </a:cubicBezTo>
                    <a:lnTo>
                      <a:pt x="481" y="3318"/>
                    </a:lnTo>
                    <a:cubicBezTo>
                      <a:pt x="222" y="2616"/>
                      <a:pt x="296" y="915"/>
                      <a:pt x="814" y="398"/>
                    </a:cubicBezTo>
                    <a:cubicBezTo>
                      <a:pt x="899" y="285"/>
                      <a:pt x="1005" y="236"/>
                      <a:pt x="1116" y="236"/>
                    </a:cubicBezTo>
                    <a:close/>
                    <a:moveTo>
                      <a:pt x="1139" y="0"/>
                    </a:moveTo>
                    <a:cubicBezTo>
                      <a:pt x="948" y="0"/>
                      <a:pt x="768" y="83"/>
                      <a:pt x="629" y="250"/>
                    </a:cubicBezTo>
                    <a:cubicBezTo>
                      <a:pt x="38" y="878"/>
                      <a:pt x="1" y="2727"/>
                      <a:pt x="259" y="3392"/>
                    </a:cubicBezTo>
                    <a:cubicBezTo>
                      <a:pt x="259" y="3466"/>
                      <a:pt x="296" y="3503"/>
                      <a:pt x="296" y="3540"/>
                    </a:cubicBezTo>
                    <a:cubicBezTo>
                      <a:pt x="481" y="3910"/>
                      <a:pt x="703" y="4021"/>
                      <a:pt x="851" y="4021"/>
                    </a:cubicBezTo>
                    <a:lnTo>
                      <a:pt x="925" y="4021"/>
                    </a:lnTo>
                    <a:cubicBezTo>
                      <a:pt x="1479" y="3947"/>
                      <a:pt x="1997" y="2912"/>
                      <a:pt x="2071" y="2505"/>
                    </a:cubicBezTo>
                    <a:cubicBezTo>
                      <a:pt x="2219" y="1729"/>
                      <a:pt x="2071" y="915"/>
                      <a:pt x="1590" y="287"/>
                    </a:cubicBezTo>
                    <a:cubicBezTo>
                      <a:pt x="1516" y="176"/>
                      <a:pt x="1443" y="102"/>
                      <a:pt x="1332" y="28"/>
                    </a:cubicBezTo>
                    <a:cubicBezTo>
                      <a:pt x="1267" y="9"/>
                      <a:pt x="1202" y="0"/>
                      <a:pt x="1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2"/>
              <p:cNvSpPr/>
              <p:nvPr/>
            </p:nvSpPr>
            <p:spPr>
              <a:xfrm>
                <a:off x="2743850" y="3457275"/>
                <a:ext cx="115550" cy="42600"/>
              </a:xfrm>
              <a:custGeom>
                <a:rect b="b" l="l" r="r" t="t"/>
                <a:pathLst>
                  <a:path extrusionOk="0" h="1704" w="4622">
                    <a:moveTo>
                      <a:pt x="2493" y="249"/>
                    </a:moveTo>
                    <a:cubicBezTo>
                      <a:pt x="3099" y="249"/>
                      <a:pt x="3603" y="352"/>
                      <a:pt x="3993" y="558"/>
                    </a:cubicBezTo>
                    <a:cubicBezTo>
                      <a:pt x="4252" y="668"/>
                      <a:pt x="4363" y="779"/>
                      <a:pt x="4363" y="890"/>
                    </a:cubicBezTo>
                    <a:cubicBezTo>
                      <a:pt x="4289" y="1149"/>
                      <a:pt x="3402" y="1408"/>
                      <a:pt x="2884" y="1445"/>
                    </a:cubicBezTo>
                    <a:cubicBezTo>
                      <a:pt x="2745" y="1455"/>
                      <a:pt x="2604" y="1459"/>
                      <a:pt x="2461" y="1459"/>
                    </a:cubicBezTo>
                    <a:cubicBezTo>
                      <a:pt x="2072" y="1459"/>
                      <a:pt x="1673" y="1425"/>
                      <a:pt x="1294" y="1371"/>
                    </a:cubicBezTo>
                    <a:cubicBezTo>
                      <a:pt x="1109" y="1334"/>
                      <a:pt x="962" y="1297"/>
                      <a:pt x="703" y="1223"/>
                    </a:cubicBezTo>
                    <a:cubicBezTo>
                      <a:pt x="444" y="1149"/>
                      <a:pt x="333" y="1075"/>
                      <a:pt x="296" y="964"/>
                    </a:cubicBezTo>
                    <a:cubicBezTo>
                      <a:pt x="259" y="816"/>
                      <a:pt x="333" y="705"/>
                      <a:pt x="444" y="632"/>
                    </a:cubicBezTo>
                    <a:cubicBezTo>
                      <a:pt x="555" y="521"/>
                      <a:pt x="703" y="484"/>
                      <a:pt x="851" y="447"/>
                    </a:cubicBezTo>
                    <a:cubicBezTo>
                      <a:pt x="1459" y="315"/>
                      <a:pt x="2008" y="249"/>
                      <a:pt x="2493" y="249"/>
                    </a:cubicBezTo>
                    <a:close/>
                    <a:moveTo>
                      <a:pt x="2527" y="0"/>
                    </a:moveTo>
                    <a:cubicBezTo>
                      <a:pt x="2018" y="0"/>
                      <a:pt x="1446" y="75"/>
                      <a:pt x="814" y="225"/>
                    </a:cubicBezTo>
                    <a:cubicBezTo>
                      <a:pt x="629" y="225"/>
                      <a:pt x="444" y="299"/>
                      <a:pt x="296" y="410"/>
                    </a:cubicBezTo>
                    <a:cubicBezTo>
                      <a:pt x="111" y="521"/>
                      <a:pt x="0" y="779"/>
                      <a:pt x="74" y="1001"/>
                    </a:cubicBezTo>
                    <a:cubicBezTo>
                      <a:pt x="148" y="1260"/>
                      <a:pt x="444" y="1371"/>
                      <a:pt x="629" y="1445"/>
                    </a:cubicBezTo>
                    <a:cubicBezTo>
                      <a:pt x="851" y="1519"/>
                      <a:pt x="1036" y="1556"/>
                      <a:pt x="1257" y="1593"/>
                    </a:cubicBezTo>
                    <a:cubicBezTo>
                      <a:pt x="1664" y="1667"/>
                      <a:pt x="2034" y="1704"/>
                      <a:pt x="2440" y="1704"/>
                    </a:cubicBezTo>
                    <a:cubicBezTo>
                      <a:pt x="2588" y="1704"/>
                      <a:pt x="2736" y="1667"/>
                      <a:pt x="2884" y="1667"/>
                    </a:cubicBezTo>
                    <a:cubicBezTo>
                      <a:pt x="3291" y="1630"/>
                      <a:pt x="4474" y="1371"/>
                      <a:pt x="4585" y="890"/>
                    </a:cubicBezTo>
                    <a:cubicBezTo>
                      <a:pt x="4622" y="705"/>
                      <a:pt x="4474" y="484"/>
                      <a:pt x="4104" y="336"/>
                    </a:cubicBezTo>
                    <a:cubicBezTo>
                      <a:pt x="3677" y="112"/>
                      <a:pt x="3149" y="0"/>
                      <a:pt x="2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2"/>
              <p:cNvSpPr/>
              <p:nvPr/>
            </p:nvSpPr>
            <p:spPr>
              <a:xfrm>
                <a:off x="2962900" y="3361875"/>
                <a:ext cx="54550" cy="92725"/>
              </a:xfrm>
              <a:custGeom>
                <a:rect b="b" l="l" r="r" t="t"/>
                <a:pathLst>
                  <a:path extrusionOk="0" h="3709" w="2182">
                    <a:moveTo>
                      <a:pt x="1638" y="231"/>
                    </a:moveTo>
                    <a:cubicBezTo>
                      <a:pt x="1676" y="231"/>
                      <a:pt x="1710" y="242"/>
                      <a:pt x="1738" y="270"/>
                    </a:cubicBezTo>
                    <a:cubicBezTo>
                      <a:pt x="1812" y="344"/>
                      <a:pt x="1812" y="418"/>
                      <a:pt x="1849" y="492"/>
                    </a:cubicBezTo>
                    <a:cubicBezTo>
                      <a:pt x="1923" y="1231"/>
                      <a:pt x="1812" y="1933"/>
                      <a:pt x="1516" y="2599"/>
                    </a:cubicBezTo>
                    <a:cubicBezTo>
                      <a:pt x="1405" y="2858"/>
                      <a:pt x="1220" y="3117"/>
                      <a:pt x="999" y="3301"/>
                    </a:cubicBezTo>
                    <a:cubicBezTo>
                      <a:pt x="888" y="3385"/>
                      <a:pt x="756" y="3489"/>
                      <a:pt x="635" y="3489"/>
                    </a:cubicBezTo>
                    <a:cubicBezTo>
                      <a:pt x="594" y="3489"/>
                      <a:pt x="555" y="3477"/>
                      <a:pt x="518" y="3449"/>
                    </a:cubicBezTo>
                    <a:cubicBezTo>
                      <a:pt x="333" y="3375"/>
                      <a:pt x="259" y="2895"/>
                      <a:pt x="333" y="2340"/>
                    </a:cubicBezTo>
                    <a:cubicBezTo>
                      <a:pt x="444" y="1601"/>
                      <a:pt x="777" y="898"/>
                      <a:pt x="1294" y="418"/>
                    </a:cubicBezTo>
                    <a:cubicBezTo>
                      <a:pt x="1378" y="335"/>
                      <a:pt x="1523" y="231"/>
                      <a:pt x="1638" y="231"/>
                    </a:cubicBezTo>
                    <a:close/>
                    <a:moveTo>
                      <a:pt x="1652" y="0"/>
                    </a:moveTo>
                    <a:cubicBezTo>
                      <a:pt x="1480" y="0"/>
                      <a:pt x="1296" y="108"/>
                      <a:pt x="1146" y="233"/>
                    </a:cubicBezTo>
                    <a:cubicBezTo>
                      <a:pt x="592" y="750"/>
                      <a:pt x="222" y="1490"/>
                      <a:pt x="111" y="2266"/>
                    </a:cubicBezTo>
                    <a:cubicBezTo>
                      <a:pt x="74" y="2636"/>
                      <a:pt x="0" y="3449"/>
                      <a:pt x="407" y="3671"/>
                    </a:cubicBezTo>
                    <a:cubicBezTo>
                      <a:pt x="444" y="3708"/>
                      <a:pt x="518" y="3708"/>
                      <a:pt x="592" y="3708"/>
                    </a:cubicBezTo>
                    <a:cubicBezTo>
                      <a:pt x="814" y="3671"/>
                      <a:pt x="999" y="3597"/>
                      <a:pt x="1146" y="3449"/>
                    </a:cubicBezTo>
                    <a:cubicBezTo>
                      <a:pt x="1405" y="3264"/>
                      <a:pt x="1590" y="2969"/>
                      <a:pt x="1738" y="2673"/>
                    </a:cubicBezTo>
                    <a:cubicBezTo>
                      <a:pt x="2071" y="1970"/>
                      <a:pt x="2182" y="1194"/>
                      <a:pt x="2071" y="455"/>
                    </a:cubicBezTo>
                    <a:cubicBezTo>
                      <a:pt x="2071" y="307"/>
                      <a:pt x="1997" y="196"/>
                      <a:pt x="1886" y="85"/>
                    </a:cubicBezTo>
                    <a:cubicBezTo>
                      <a:pt x="1814" y="25"/>
                      <a:pt x="1734" y="0"/>
                      <a:pt x="16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42"/>
            <p:cNvGrpSpPr/>
            <p:nvPr/>
          </p:nvGrpSpPr>
          <p:grpSpPr>
            <a:xfrm flipH="1">
              <a:off x="-32533" y="3936210"/>
              <a:ext cx="575965" cy="1615233"/>
              <a:chOff x="5067450" y="2912025"/>
              <a:chExt cx="661800" cy="1855950"/>
            </a:xfrm>
          </p:grpSpPr>
          <p:sp>
            <p:nvSpPr>
              <p:cNvPr id="713" name="Google Shape;713;p42"/>
              <p:cNvSpPr/>
              <p:nvPr/>
            </p:nvSpPr>
            <p:spPr>
              <a:xfrm>
                <a:off x="5067450" y="2912025"/>
                <a:ext cx="661800" cy="1838400"/>
              </a:xfrm>
              <a:custGeom>
                <a:rect b="b" l="l" r="r" t="t"/>
                <a:pathLst>
                  <a:path extrusionOk="0" h="73536" w="26472">
                    <a:moveTo>
                      <a:pt x="26435" y="0"/>
                    </a:moveTo>
                    <a:cubicBezTo>
                      <a:pt x="24845" y="1146"/>
                      <a:pt x="23514" y="2588"/>
                      <a:pt x="22479" y="4252"/>
                    </a:cubicBezTo>
                    <a:cubicBezTo>
                      <a:pt x="21591" y="5657"/>
                      <a:pt x="20593" y="6951"/>
                      <a:pt x="19410" y="8097"/>
                    </a:cubicBezTo>
                    <a:cubicBezTo>
                      <a:pt x="19299" y="8171"/>
                      <a:pt x="19225" y="8282"/>
                      <a:pt x="19188" y="8430"/>
                    </a:cubicBezTo>
                    <a:cubicBezTo>
                      <a:pt x="19151" y="8577"/>
                      <a:pt x="19225" y="8725"/>
                      <a:pt x="19299" y="8836"/>
                    </a:cubicBezTo>
                    <a:cubicBezTo>
                      <a:pt x="19595" y="9502"/>
                      <a:pt x="19780" y="10204"/>
                      <a:pt x="19817" y="10907"/>
                    </a:cubicBezTo>
                    <a:cubicBezTo>
                      <a:pt x="19262" y="10685"/>
                      <a:pt x="18782" y="10278"/>
                      <a:pt x="18412" y="9798"/>
                    </a:cubicBezTo>
                    <a:cubicBezTo>
                      <a:pt x="16859" y="11609"/>
                      <a:pt x="15306" y="13458"/>
                      <a:pt x="13717" y="15269"/>
                    </a:cubicBezTo>
                    <a:cubicBezTo>
                      <a:pt x="12460" y="16711"/>
                      <a:pt x="11092" y="18190"/>
                      <a:pt x="10094" y="19891"/>
                    </a:cubicBezTo>
                    <a:cubicBezTo>
                      <a:pt x="10241" y="20630"/>
                      <a:pt x="10389" y="21369"/>
                      <a:pt x="10500" y="22146"/>
                    </a:cubicBezTo>
                    <a:lnTo>
                      <a:pt x="8874" y="20778"/>
                    </a:lnTo>
                    <a:lnTo>
                      <a:pt x="8874" y="20778"/>
                    </a:lnTo>
                    <a:cubicBezTo>
                      <a:pt x="8689" y="21295"/>
                      <a:pt x="8689" y="21924"/>
                      <a:pt x="8911" y="22442"/>
                    </a:cubicBezTo>
                    <a:cubicBezTo>
                      <a:pt x="9095" y="22959"/>
                      <a:pt x="9243" y="23477"/>
                      <a:pt x="9317" y="24031"/>
                    </a:cubicBezTo>
                    <a:cubicBezTo>
                      <a:pt x="8652" y="23514"/>
                      <a:pt x="7949" y="23107"/>
                      <a:pt x="7173" y="22811"/>
                    </a:cubicBezTo>
                    <a:lnTo>
                      <a:pt x="1332" y="38598"/>
                    </a:lnTo>
                    <a:cubicBezTo>
                      <a:pt x="666" y="40335"/>
                      <a:pt x="1" y="42184"/>
                      <a:pt x="370" y="44032"/>
                    </a:cubicBezTo>
                    <a:cubicBezTo>
                      <a:pt x="592" y="45031"/>
                      <a:pt x="999" y="45992"/>
                      <a:pt x="1553" y="46879"/>
                    </a:cubicBezTo>
                    <a:lnTo>
                      <a:pt x="3550" y="50613"/>
                    </a:lnTo>
                    <a:cubicBezTo>
                      <a:pt x="3661" y="50872"/>
                      <a:pt x="3809" y="51057"/>
                      <a:pt x="4030" y="51205"/>
                    </a:cubicBezTo>
                    <a:lnTo>
                      <a:pt x="4067" y="51279"/>
                    </a:lnTo>
                    <a:cubicBezTo>
                      <a:pt x="4225" y="51352"/>
                      <a:pt x="4421" y="51369"/>
                      <a:pt x="4625" y="51369"/>
                    </a:cubicBezTo>
                    <a:cubicBezTo>
                      <a:pt x="4797" y="51369"/>
                      <a:pt x="4975" y="51357"/>
                      <a:pt x="5139" y="51357"/>
                    </a:cubicBezTo>
                    <a:cubicBezTo>
                      <a:pt x="5464" y="51357"/>
                      <a:pt x="5735" y="51404"/>
                      <a:pt x="5805" y="51685"/>
                    </a:cubicBezTo>
                    <a:cubicBezTo>
                      <a:pt x="5509" y="52055"/>
                      <a:pt x="5103" y="52314"/>
                      <a:pt x="4622" y="52351"/>
                    </a:cubicBezTo>
                    <a:cubicBezTo>
                      <a:pt x="6803" y="56233"/>
                      <a:pt x="8208" y="60706"/>
                      <a:pt x="9539" y="64958"/>
                    </a:cubicBezTo>
                    <a:cubicBezTo>
                      <a:pt x="10389" y="67731"/>
                      <a:pt x="10796" y="72278"/>
                      <a:pt x="13902" y="73535"/>
                    </a:cubicBezTo>
                    <a:cubicBezTo>
                      <a:pt x="14789" y="70503"/>
                      <a:pt x="12571" y="64625"/>
                      <a:pt x="11979" y="61372"/>
                    </a:cubicBezTo>
                    <a:lnTo>
                      <a:pt x="9354" y="47175"/>
                    </a:lnTo>
                    <a:cubicBezTo>
                      <a:pt x="8652" y="44809"/>
                      <a:pt x="8984" y="42221"/>
                      <a:pt x="10278" y="40114"/>
                    </a:cubicBezTo>
                    <a:cubicBezTo>
                      <a:pt x="10833" y="38856"/>
                      <a:pt x="11388" y="37563"/>
                      <a:pt x="11942" y="36306"/>
                    </a:cubicBezTo>
                    <a:cubicBezTo>
                      <a:pt x="12275" y="35566"/>
                      <a:pt x="12608" y="34827"/>
                      <a:pt x="12977" y="34124"/>
                    </a:cubicBezTo>
                    <a:cubicBezTo>
                      <a:pt x="13236" y="33607"/>
                      <a:pt x="13717" y="33385"/>
                      <a:pt x="14012" y="32904"/>
                    </a:cubicBezTo>
                    <a:cubicBezTo>
                      <a:pt x="13791" y="32904"/>
                      <a:pt x="11461" y="32608"/>
                      <a:pt x="11498" y="32350"/>
                    </a:cubicBezTo>
                    <a:cubicBezTo>
                      <a:pt x="11498" y="32165"/>
                      <a:pt x="11683" y="32128"/>
                      <a:pt x="11868" y="32091"/>
                    </a:cubicBezTo>
                    <a:lnTo>
                      <a:pt x="14123" y="31684"/>
                    </a:lnTo>
                    <a:cubicBezTo>
                      <a:pt x="14382" y="31647"/>
                      <a:pt x="14604" y="31499"/>
                      <a:pt x="14715" y="31241"/>
                    </a:cubicBezTo>
                    <a:cubicBezTo>
                      <a:pt x="15454" y="29984"/>
                      <a:pt x="16526" y="29059"/>
                      <a:pt x="17488" y="28024"/>
                    </a:cubicBezTo>
                    <a:cubicBezTo>
                      <a:pt x="18412" y="26989"/>
                      <a:pt x="18967" y="25621"/>
                      <a:pt x="19965" y="24549"/>
                    </a:cubicBezTo>
                    <a:cubicBezTo>
                      <a:pt x="20593" y="23883"/>
                      <a:pt x="21296" y="23292"/>
                      <a:pt x="21887" y="22589"/>
                    </a:cubicBezTo>
                    <a:cubicBezTo>
                      <a:pt x="22368" y="21998"/>
                      <a:pt x="23625" y="20778"/>
                      <a:pt x="23736" y="20001"/>
                    </a:cubicBezTo>
                    <a:cubicBezTo>
                      <a:pt x="23921" y="18781"/>
                      <a:pt x="22479" y="19077"/>
                      <a:pt x="21628" y="18781"/>
                    </a:cubicBezTo>
                    <a:cubicBezTo>
                      <a:pt x="22442" y="18042"/>
                      <a:pt x="23884" y="18301"/>
                      <a:pt x="24734" y="17598"/>
                    </a:cubicBezTo>
                    <a:cubicBezTo>
                      <a:pt x="25399" y="17081"/>
                      <a:pt x="25584" y="16193"/>
                      <a:pt x="25732" y="15380"/>
                    </a:cubicBezTo>
                    <a:lnTo>
                      <a:pt x="25732" y="15380"/>
                    </a:lnTo>
                    <a:cubicBezTo>
                      <a:pt x="25728" y="15402"/>
                      <a:pt x="25691" y="15412"/>
                      <a:pt x="25630" y="15412"/>
                    </a:cubicBezTo>
                    <a:cubicBezTo>
                      <a:pt x="25162" y="15412"/>
                      <a:pt x="23255" y="14831"/>
                      <a:pt x="23255" y="14308"/>
                    </a:cubicBezTo>
                    <a:cubicBezTo>
                      <a:pt x="23218" y="13421"/>
                      <a:pt x="25030" y="13938"/>
                      <a:pt x="25399" y="13384"/>
                    </a:cubicBezTo>
                    <a:cubicBezTo>
                      <a:pt x="25473" y="13273"/>
                      <a:pt x="25510" y="13125"/>
                      <a:pt x="25547" y="13014"/>
                    </a:cubicBezTo>
                    <a:cubicBezTo>
                      <a:pt x="25880" y="11387"/>
                      <a:pt x="26065" y="9724"/>
                      <a:pt x="26065" y="8097"/>
                    </a:cubicBezTo>
                    <a:cubicBezTo>
                      <a:pt x="26102" y="6655"/>
                      <a:pt x="26472" y="5287"/>
                      <a:pt x="26435" y="3845"/>
                    </a:cubicBezTo>
                    <a:cubicBezTo>
                      <a:pt x="26398" y="2551"/>
                      <a:pt x="25991" y="1220"/>
                      <a:pt x="26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2"/>
              <p:cNvSpPr/>
              <p:nvPr/>
            </p:nvSpPr>
            <p:spPr>
              <a:xfrm>
                <a:off x="5214400" y="3235525"/>
                <a:ext cx="392850" cy="1532450"/>
              </a:xfrm>
              <a:custGeom>
                <a:rect b="b" l="l" r="r" t="t"/>
                <a:pathLst>
                  <a:path extrusionOk="0" h="61298" w="15714">
                    <a:moveTo>
                      <a:pt x="15492" y="0"/>
                    </a:moveTo>
                    <a:cubicBezTo>
                      <a:pt x="13791" y="3327"/>
                      <a:pt x="11573" y="6433"/>
                      <a:pt x="9428" y="9465"/>
                    </a:cubicBezTo>
                    <a:cubicBezTo>
                      <a:pt x="8208" y="11202"/>
                      <a:pt x="6914" y="12977"/>
                      <a:pt x="5731" y="14825"/>
                    </a:cubicBezTo>
                    <a:cubicBezTo>
                      <a:pt x="1776" y="20999"/>
                      <a:pt x="1" y="26471"/>
                      <a:pt x="297" y="31462"/>
                    </a:cubicBezTo>
                    <a:cubicBezTo>
                      <a:pt x="518" y="33791"/>
                      <a:pt x="925" y="36046"/>
                      <a:pt x="1591" y="38265"/>
                    </a:cubicBezTo>
                    <a:lnTo>
                      <a:pt x="7506" y="61297"/>
                    </a:lnTo>
                    <a:lnTo>
                      <a:pt x="7691" y="61261"/>
                    </a:lnTo>
                    <a:lnTo>
                      <a:pt x="1776" y="38228"/>
                    </a:lnTo>
                    <a:cubicBezTo>
                      <a:pt x="1147" y="36010"/>
                      <a:pt x="703" y="33754"/>
                      <a:pt x="518" y="31462"/>
                    </a:cubicBezTo>
                    <a:cubicBezTo>
                      <a:pt x="223" y="26508"/>
                      <a:pt x="1997" y="21073"/>
                      <a:pt x="5953" y="14936"/>
                    </a:cubicBezTo>
                    <a:cubicBezTo>
                      <a:pt x="7136" y="13125"/>
                      <a:pt x="8393" y="11313"/>
                      <a:pt x="9650" y="9575"/>
                    </a:cubicBezTo>
                    <a:cubicBezTo>
                      <a:pt x="11795" y="6581"/>
                      <a:pt x="14013" y="3438"/>
                      <a:pt x="15713" y="111"/>
                    </a:cubicBezTo>
                    <a:lnTo>
                      <a:pt x="154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a:off x="5243050" y="3596725"/>
                <a:ext cx="53650" cy="71375"/>
              </a:xfrm>
              <a:custGeom>
                <a:rect b="b" l="l" r="r" t="t"/>
                <a:pathLst>
                  <a:path extrusionOk="0" h="2855" w="2146">
                    <a:moveTo>
                      <a:pt x="851" y="229"/>
                    </a:moveTo>
                    <a:cubicBezTo>
                      <a:pt x="1073" y="229"/>
                      <a:pt x="1258" y="340"/>
                      <a:pt x="1406" y="488"/>
                    </a:cubicBezTo>
                    <a:cubicBezTo>
                      <a:pt x="1776" y="1006"/>
                      <a:pt x="1923" y="1708"/>
                      <a:pt x="1776" y="2337"/>
                    </a:cubicBezTo>
                    <a:cubicBezTo>
                      <a:pt x="1711" y="2498"/>
                      <a:pt x="1535" y="2603"/>
                      <a:pt x="1368" y="2603"/>
                    </a:cubicBezTo>
                    <a:cubicBezTo>
                      <a:pt x="1343" y="2603"/>
                      <a:pt x="1319" y="2600"/>
                      <a:pt x="1295" y="2596"/>
                    </a:cubicBezTo>
                    <a:cubicBezTo>
                      <a:pt x="851" y="2559"/>
                      <a:pt x="408" y="1671"/>
                      <a:pt x="334" y="1228"/>
                    </a:cubicBezTo>
                    <a:cubicBezTo>
                      <a:pt x="260" y="932"/>
                      <a:pt x="297" y="673"/>
                      <a:pt x="445" y="414"/>
                    </a:cubicBezTo>
                    <a:cubicBezTo>
                      <a:pt x="519" y="303"/>
                      <a:pt x="630" y="229"/>
                      <a:pt x="777" y="229"/>
                    </a:cubicBezTo>
                    <a:close/>
                    <a:moveTo>
                      <a:pt x="851" y="1"/>
                    </a:moveTo>
                    <a:cubicBezTo>
                      <a:pt x="815" y="1"/>
                      <a:pt x="778" y="3"/>
                      <a:pt x="740" y="8"/>
                    </a:cubicBezTo>
                    <a:cubicBezTo>
                      <a:pt x="519" y="45"/>
                      <a:pt x="371" y="155"/>
                      <a:pt x="260" y="303"/>
                    </a:cubicBezTo>
                    <a:cubicBezTo>
                      <a:pt x="75" y="599"/>
                      <a:pt x="1" y="932"/>
                      <a:pt x="75" y="1265"/>
                    </a:cubicBezTo>
                    <a:cubicBezTo>
                      <a:pt x="186" y="1671"/>
                      <a:pt x="630" y="2780"/>
                      <a:pt x="1295" y="2854"/>
                    </a:cubicBezTo>
                    <a:lnTo>
                      <a:pt x="1369" y="2854"/>
                    </a:lnTo>
                    <a:cubicBezTo>
                      <a:pt x="1591" y="2854"/>
                      <a:pt x="1850" y="2706"/>
                      <a:pt x="1923" y="2448"/>
                    </a:cubicBezTo>
                    <a:cubicBezTo>
                      <a:pt x="2145" y="1708"/>
                      <a:pt x="1960" y="932"/>
                      <a:pt x="1517" y="303"/>
                    </a:cubicBezTo>
                    <a:cubicBezTo>
                      <a:pt x="1323" y="110"/>
                      <a:pt x="1101"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2"/>
              <p:cNvSpPr/>
              <p:nvPr/>
            </p:nvSpPr>
            <p:spPr>
              <a:xfrm>
                <a:off x="5211625" y="3694875"/>
                <a:ext cx="56425" cy="56400"/>
              </a:xfrm>
              <a:custGeom>
                <a:rect b="b" l="l" r="r" t="t"/>
                <a:pathLst>
                  <a:path extrusionOk="0" h="2256" w="2257">
                    <a:moveTo>
                      <a:pt x="556" y="222"/>
                    </a:moveTo>
                    <a:cubicBezTo>
                      <a:pt x="629" y="222"/>
                      <a:pt x="703" y="259"/>
                      <a:pt x="814" y="259"/>
                    </a:cubicBezTo>
                    <a:cubicBezTo>
                      <a:pt x="1258" y="481"/>
                      <a:pt x="1628" y="814"/>
                      <a:pt x="1887" y="1257"/>
                    </a:cubicBezTo>
                    <a:cubicBezTo>
                      <a:pt x="1997" y="1479"/>
                      <a:pt x="1960" y="1775"/>
                      <a:pt x="1813" y="1960"/>
                    </a:cubicBezTo>
                    <a:cubicBezTo>
                      <a:pt x="1748" y="1999"/>
                      <a:pt x="1684" y="2015"/>
                      <a:pt x="1622" y="2015"/>
                    </a:cubicBezTo>
                    <a:cubicBezTo>
                      <a:pt x="1508" y="2015"/>
                      <a:pt x="1404" y="1958"/>
                      <a:pt x="1332" y="1886"/>
                    </a:cubicBezTo>
                    <a:cubicBezTo>
                      <a:pt x="1110" y="1701"/>
                      <a:pt x="925" y="1516"/>
                      <a:pt x="740" y="1294"/>
                    </a:cubicBezTo>
                    <a:cubicBezTo>
                      <a:pt x="703" y="1257"/>
                      <a:pt x="666" y="1184"/>
                      <a:pt x="629" y="1110"/>
                    </a:cubicBezTo>
                    <a:cubicBezTo>
                      <a:pt x="445" y="888"/>
                      <a:pt x="334" y="592"/>
                      <a:pt x="371" y="296"/>
                    </a:cubicBezTo>
                    <a:cubicBezTo>
                      <a:pt x="371" y="259"/>
                      <a:pt x="408" y="222"/>
                      <a:pt x="445" y="222"/>
                    </a:cubicBezTo>
                    <a:close/>
                    <a:moveTo>
                      <a:pt x="408" y="0"/>
                    </a:moveTo>
                    <a:cubicBezTo>
                      <a:pt x="260" y="37"/>
                      <a:pt x="186" y="111"/>
                      <a:pt x="149" y="222"/>
                    </a:cubicBezTo>
                    <a:cubicBezTo>
                      <a:pt x="1" y="555"/>
                      <a:pt x="334" y="1147"/>
                      <a:pt x="408" y="1257"/>
                    </a:cubicBezTo>
                    <a:cubicBezTo>
                      <a:pt x="445" y="1331"/>
                      <a:pt x="482" y="1368"/>
                      <a:pt x="556" y="1442"/>
                    </a:cubicBezTo>
                    <a:cubicBezTo>
                      <a:pt x="740" y="1664"/>
                      <a:pt x="925" y="1886"/>
                      <a:pt x="1184" y="2071"/>
                    </a:cubicBezTo>
                    <a:cubicBezTo>
                      <a:pt x="1295" y="2182"/>
                      <a:pt x="1443" y="2256"/>
                      <a:pt x="1628" y="2256"/>
                    </a:cubicBezTo>
                    <a:cubicBezTo>
                      <a:pt x="1739" y="2256"/>
                      <a:pt x="1850" y="2219"/>
                      <a:pt x="1923" y="2145"/>
                    </a:cubicBezTo>
                    <a:cubicBezTo>
                      <a:pt x="2182" y="1886"/>
                      <a:pt x="2256" y="1479"/>
                      <a:pt x="2071" y="1147"/>
                    </a:cubicBezTo>
                    <a:cubicBezTo>
                      <a:pt x="1776" y="666"/>
                      <a:pt x="1369" y="259"/>
                      <a:pt x="851" y="37"/>
                    </a:cubicBezTo>
                    <a:cubicBezTo>
                      <a:pt x="703" y="0"/>
                      <a:pt x="556" y="0"/>
                      <a:pt x="4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2"/>
              <p:cNvSpPr/>
              <p:nvPr/>
            </p:nvSpPr>
            <p:spPr>
              <a:xfrm>
                <a:off x="5408500" y="3381775"/>
                <a:ext cx="43475" cy="61725"/>
              </a:xfrm>
              <a:custGeom>
                <a:rect b="b" l="l" r="r" t="t"/>
                <a:pathLst>
                  <a:path extrusionOk="0" h="2469" w="1739">
                    <a:moveTo>
                      <a:pt x="555" y="250"/>
                    </a:moveTo>
                    <a:cubicBezTo>
                      <a:pt x="666" y="250"/>
                      <a:pt x="777" y="287"/>
                      <a:pt x="851" y="361"/>
                    </a:cubicBezTo>
                    <a:cubicBezTo>
                      <a:pt x="1147" y="583"/>
                      <a:pt x="1332" y="879"/>
                      <a:pt x="1443" y="1211"/>
                    </a:cubicBezTo>
                    <a:cubicBezTo>
                      <a:pt x="1517" y="1433"/>
                      <a:pt x="1517" y="1655"/>
                      <a:pt x="1443" y="1877"/>
                    </a:cubicBezTo>
                    <a:cubicBezTo>
                      <a:pt x="1346" y="2103"/>
                      <a:pt x="1220" y="2217"/>
                      <a:pt x="1116" y="2217"/>
                    </a:cubicBezTo>
                    <a:cubicBezTo>
                      <a:pt x="1101" y="2217"/>
                      <a:pt x="1087" y="2214"/>
                      <a:pt x="1073" y="2210"/>
                    </a:cubicBezTo>
                    <a:cubicBezTo>
                      <a:pt x="666" y="2099"/>
                      <a:pt x="260" y="990"/>
                      <a:pt x="297" y="583"/>
                    </a:cubicBezTo>
                    <a:cubicBezTo>
                      <a:pt x="297" y="435"/>
                      <a:pt x="370" y="324"/>
                      <a:pt x="444" y="250"/>
                    </a:cubicBezTo>
                    <a:close/>
                    <a:moveTo>
                      <a:pt x="617" y="1"/>
                    </a:moveTo>
                    <a:cubicBezTo>
                      <a:pt x="341" y="1"/>
                      <a:pt x="75" y="224"/>
                      <a:pt x="75" y="546"/>
                    </a:cubicBezTo>
                    <a:cubicBezTo>
                      <a:pt x="1" y="1027"/>
                      <a:pt x="444" y="2321"/>
                      <a:pt x="999" y="2468"/>
                    </a:cubicBezTo>
                    <a:lnTo>
                      <a:pt x="1110" y="2468"/>
                    </a:lnTo>
                    <a:cubicBezTo>
                      <a:pt x="1258" y="2468"/>
                      <a:pt x="1480" y="2358"/>
                      <a:pt x="1664" y="1988"/>
                    </a:cubicBezTo>
                    <a:cubicBezTo>
                      <a:pt x="1738" y="1692"/>
                      <a:pt x="1738" y="1396"/>
                      <a:pt x="1664" y="1137"/>
                    </a:cubicBezTo>
                    <a:cubicBezTo>
                      <a:pt x="1554" y="768"/>
                      <a:pt x="1332" y="435"/>
                      <a:pt x="999" y="176"/>
                    </a:cubicBezTo>
                    <a:cubicBezTo>
                      <a:pt x="889" y="55"/>
                      <a:pt x="752" y="1"/>
                      <a:pt x="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a:off x="5417750" y="3551925"/>
                <a:ext cx="49925" cy="29425"/>
              </a:xfrm>
              <a:custGeom>
                <a:rect b="b" l="l" r="r" t="t"/>
                <a:pathLst>
                  <a:path extrusionOk="0" h="1177" w="1997">
                    <a:moveTo>
                      <a:pt x="1368" y="247"/>
                    </a:moveTo>
                    <a:cubicBezTo>
                      <a:pt x="1442" y="247"/>
                      <a:pt x="1516" y="247"/>
                      <a:pt x="1590" y="284"/>
                    </a:cubicBezTo>
                    <a:cubicBezTo>
                      <a:pt x="1701" y="321"/>
                      <a:pt x="1775" y="432"/>
                      <a:pt x="1738" y="543"/>
                    </a:cubicBezTo>
                    <a:cubicBezTo>
                      <a:pt x="1738" y="690"/>
                      <a:pt x="1516" y="764"/>
                      <a:pt x="1368" y="801"/>
                    </a:cubicBezTo>
                    <a:lnTo>
                      <a:pt x="1294" y="801"/>
                    </a:lnTo>
                    <a:cubicBezTo>
                      <a:pt x="1054" y="875"/>
                      <a:pt x="823" y="931"/>
                      <a:pt x="643" y="931"/>
                    </a:cubicBezTo>
                    <a:cubicBezTo>
                      <a:pt x="463" y="931"/>
                      <a:pt x="333" y="875"/>
                      <a:pt x="296" y="727"/>
                    </a:cubicBezTo>
                    <a:cubicBezTo>
                      <a:pt x="259" y="653"/>
                      <a:pt x="259" y="580"/>
                      <a:pt x="296" y="543"/>
                    </a:cubicBezTo>
                    <a:cubicBezTo>
                      <a:pt x="407" y="358"/>
                      <a:pt x="814" y="284"/>
                      <a:pt x="1036" y="247"/>
                    </a:cubicBezTo>
                    <a:close/>
                    <a:moveTo>
                      <a:pt x="1332" y="1"/>
                    </a:moveTo>
                    <a:cubicBezTo>
                      <a:pt x="1250" y="1"/>
                      <a:pt x="1164" y="10"/>
                      <a:pt x="1073" y="25"/>
                    </a:cubicBezTo>
                    <a:lnTo>
                      <a:pt x="999" y="25"/>
                    </a:lnTo>
                    <a:cubicBezTo>
                      <a:pt x="740" y="62"/>
                      <a:pt x="259" y="136"/>
                      <a:pt x="74" y="432"/>
                    </a:cubicBezTo>
                    <a:cubicBezTo>
                      <a:pt x="0" y="543"/>
                      <a:pt x="0" y="690"/>
                      <a:pt x="74" y="838"/>
                    </a:cubicBezTo>
                    <a:cubicBezTo>
                      <a:pt x="141" y="1037"/>
                      <a:pt x="356" y="1177"/>
                      <a:pt x="586" y="1177"/>
                    </a:cubicBezTo>
                    <a:cubicBezTo>
                      <a:pt x="613" y="1177"/>
                      <a:pt x="639" y="1175"/>
                      <a:pt x="666" y="1171"/>
                    </a:cubicBezTo>
                    <a:cubicBezTo>
                      <a:pt x="888" y="1171"/>
                      <a:pt x="1110" y="1097"/>
                      <a:pt x="1368" y="1023"/>
                    </a:cubicBezTo>
                    <a:lnTo>
                      <a:pt x="1442" y="1023"/>
                    </a:lnTo>
                    <a:cubicBezTo>
                      <a:pt x="1664" y="949"/>
                      <a:pt x="1923" y="875"/>
                      <a:pt x="1997" y="617"/>
                    </a:cubicBezTo>
                    <a:cubicBezTo>
                      <a:pt x="1997" y="358"/>
                      <a:pt x="1886" y="136"/>
                      <a:pt x="1664" y="62"/>
                    </a:cubicBezTo>
                    <a:cubicBezTo>
                      <a:pt x="1556" y="19"/>
                      <a:pt x="1448" y="1"/>
                      <a:pt x="1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2"/>
              <p:cNvSpPr/>
              <p:nvPr/>
            </p:nvSpPr>
            <p:spPr>
              <a:xfrm>
                <a:off x="5397425" y="3606750"/>
                <a:ext cx="50850" cy="32150"/>
              </a:xfrm>
              <a:custGeom>
                <a:rect b="b" l="l" r="r" t="t"/>
                <a:pathLst>
                  <a:path extrusionOk="0" h="1286" w="2034">
                    <a:moveTo>
                      <a:pt x="1118" y="240"/>
                    </a:moveTo>
                    <a:cubicBezTo>
                      <a:pt x="1302" y="240"/>
                      <a:pt x="1489" y="288"/>
                      <a:pt x="1664" y="383"/>
                    </a:cubicBezTo>
                    <a:cubicBezTo>
                      <a:pt x="1738" y="494"/>
                      <a:pt x="1775" y="605"/>
                      <a:pt x="1775" y="753"/>
                    </a:cubicBezTo>
                    <a:cubicBezTo>
                      <a:pt x="1701" y="901"/>
                      <a:pt x="1590" y="974"/>
                      <a:pt x="1442" y="1011"/>
                    </a:cubicBezTo>
                    <a:cubicBezTo>
                      <a:pt x="1220" y="1048"/>
                      <a:pt x="998" y="1048"/>
                      <a:pt x="776" y="1048"/>
                    </a:cubicBezTo>
                    <a:cubicBezTo>
                      <a:pt x="481" y="1048"/>
                      <a:pt x="333" y="974"/>
                      <a:pt x="259" y="827"/>
                    </a:cubicBezTo>
                    <a:cubicBezTo>
                      <a:pt x="259" y="679"/>
                      <a:pt x="296" y="568"/>
                      <a:pt x="444" y="457"/>
                    </a:cubicBezTo>
                    <a:lnTo>
                      <a:pt x="444" y="494"/>
                    </a:lnTo>
                    <a:cubicBezTo>
                      <a:pt x="634" y="325"/>
                      <a:pt x="872" y="240"/>
                      <a:pt x="1118" y="240"/>
                    </a:cubicBezTo>
                    <a:close/>
                    <a:moveTo>
                      <a:pt x="1166" y="0"/>
                    </a:moveTo>
                    <a:cubicBezTo>
                      <a:pt x="833" y="0"/>
                      <a:pt x="476" y="135"/>
                      <a:pt x="259" y="309"/>
                    </a:cubicBezTo>
                    <a:cubicBezTo>
                      <a:pt x="74" y="457"/>
                      <a:pt x="0" y="679"/>
                      <a:pt x="37" y="938"/>
                    </a:cubicBezTo>
                    <a:cubicBezTo>
                      <a:pt x="148" y="1233"/>
                      <a:pt x="518" y="1270"/>
                      <a:pt x="776" y="1270"/>
                    </a:cubicBezTo>
                    <a:lnTo>
                      <a:pt x="1035" y="1270"/>
                    </a:lnTo>
                    <a:cubicBezTo>
                      <a:pt x="1079" y="1281"/>
                      <a:pt x="1125" y="1286"/>
                      <a:pt x="1173" y="1286"/>
                    </a:cubicBezTo>
                    <a:cubicBezTo>
                      <a:pt x="1288" y="1286"/>
                      <a:pt x="1411" y="1259"/>
                      <a:pt x="1516" y="1233"/>
                    </a:cubicBezTo>
                    <a:cubicBezTo>
                      <a:pt x="1738" y="1196"/>
                      <a:pt x="1923" y="1011"/>
                      <a:pt x="1960" y="827"/>
                    </a:cubicBezTo>
                    <a:cubicBezTo>
                      <a:pt x="2033" y="605"/>
                      <a:pt x="1960" y="383"/>
                      <a:pt x="1775" y="235"/>
                    </a:cubicBezTo>
                    <a:cubicBezTo>
                      <a:pt x="1622" y="67"/>
                      <a:pt x="1400" y="0"/>
                      <a:pt x="1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a:off x="5250450" y="3906525"/>
                <a:ext cx="41625" cy="27750"/>
              </a:xfrm>
              <a:custGeom>
                <a:rect b="b" l="l" r="r" t="t"/>
                <a:pathLst>
                  <a:path extrusionOk="0" h="1110" w="1665">
                    <a:moveTo>
                      <a:pt x="1369" y="260"/>
                    </a:moveTo>
                    <a:cubicBezTo>
                      <a:pt x="1406" y="297"/>
                      <a:pt x="1443" y="334"/>
                      <a:pt x="1406" y="407"/>
                    </a:cubicBezTo>
                    <a:cubicBezTo>
                      <a:pt x="1406" y="555"/>
                      <a:pt x="1295" y="703"/>
                      <a:pt x="1147" y="740"/>
                    </a:cubicBezTo>
                    <a:cubicBezTo>
                      <a:pt x="999" y="814"/>
                      <a:pt x="814" y="851"/>
                      <a:pt x="629" y="851"/>
                    </a:cubicBezTo>
                    <a:cubicBezTo>
                      <a:pt x="574" y="870"/>
                      <a:pt x="518" y="879"/>
                      <a:pt x="463" y="879"/>
                    </a:cubicBezTo>
                    <a:cubicBezTo>
                      <a:pt x="407" y="879"/>
                      <a:pt x="352" y="870"/>
                      <a:pt x="297" y="851"/>
                    </a:cubicBezTo>
                    <a:cubicBezTo>
                      <a:pt x="260" y="814"/>
                      <a:pt x="260" y="777"/>
                      <a:pt x="260" y="740"/>
                    </a:cubicBezTo>
                    <a:cubicBezTo>
                      <a:pt x="223" y="703"/>
                      <a:pt x="223" y="703"/>
                      <a:pt x="260" y="666"/>
                    </a:cubicBezTo>
                    <a:lnTo>
                      <a:pt x="223" y="629"/>
                    </a:lnTo>
                    <a:cubicBezTo>
                      <a:pt x="518" y="407"/>
                      <a:pt x="888" y="260"/>
                      <a:pt x="1258" y="260"/>
                    </a:cubicBezTo>
                    <a:close/>
                    <a:moveTo>
                      <a:pt x="1258" y="1"/>
                    </a:moveTo>
                    <a:cubicBezTo>
                      <a:pt x="814" y="1"/>
                      <a:pt x="370" y="186"/>
                      <a:pt x="38" y="481"/>
                    </a:cubicBezTo>
                    <a:lnTo>
                      <a:pt x="75" y="518"/>
                    </a:lnTo>
                    <a:lnTo>
                      <a:pt x="75" y="518"/>
                    </a:lnTo>
                    <a:cubicBezTo>
                      <a:pt x="1" y="592"/>
                      <a:pt x="1" y="666"/>
                      <a:pt x="1" y="777"/>
                    </a:cubicBezTo>
                    <a:cubicBezTo>
                      <a:pt x="1" y="888"/>
                      <a:pt x="75" y="962"/>
                      <a:pt x="186" y="1036"/>
                    </a:cubicBezTo>
                    <a:cubicBezTo>
                      <a:pt x="260" y="1073"/>
                      <a:pt x="370" y="1110"/>
                      <a:pt x="481" y="1110"/>
                    </a:cubicBezTo>
                    <a:lnTo>
                      <a:pt x="629" y="1073"/>
                    </a:lnTo>
                    <a:cubicBezTo>
                      <a:pt x="851" y="1073"/>
                      <a:pt x="1036" y="1036"/>
                      <a:pt x="1258" y="925"/>
                    </a:cubicBezTo>
                    <a:cubicBezTo>
                      <a:pt x="1480" y="851"/>
                      <a:pt x="1627" y="629"/>
                      <a:pt x="1627" y="407"/>
                    </a:cubicBezTo>
                    <a:cubicBezTo>
                      <a:pt x="1664" y="260"/>
                      <a:pt x="1591" y="112"/>
                      <a:pt x="1443" y="38"/>
                    </a:cubicBezTo>
                    <a:cubicBezTo>
                      <a:pt x="1369" y="1"/>
                      <a:pt x="1295" y="1"/>
                      <a:pt x="1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42"/>
            <p:cNvSpPr/>
            <p:nvPr/>
          </p:nvSpPr>
          <p:spPr>
            <a:xfrm flipH="1">
              <a:off x="162131" y="4767847"/>
              <a:ext cx="60355" cy="84571"/>
            </a:xfrm>
            <a:custGeom>
              <a:rect b="b" l="l" r="r" t="t"/>
              <a:pathLst>
                <a:path extrusionOk="0" h="3887" w="2774">
                  <a:moveTo>
                    <a:pt x="980" y="0"/>
                  </a:moveTo>
                  <a:cubicBezTo>
                    <a:pt x="837" y="0"/>
                    <a:pt x="693" y="26"/>
                    <a:pt x="555" y="79"/>
                  </a:cubicBezTo>
                  <a:cubicBezTo>
                    <a:pt x="149" y="375"/>
                    <a:pt x="1" y="929"/>
                    <a:pt x="149" y="1410"/>
                  </a:cubicBezTo>
                  <a:cubicBezTo>
                    <a:pt x="371" y="2482"/>
                    <a:pt x="1110" y="3406"/>
                    <a:pt x="2108" y="3887"/>
                  </a:cubicBezTo>
                  <a:lnTo>
                    <a:pt x="2219" y="3665"/>
                  </a:lnTo>
                  <a:cubicBezTo>
                    <a:pt x="1258" y="3221"/>
                    <a:pt x="592" y="2371"/>
                    <a:pt x="371" y="1373"/>
                  </a:cubicBezTo>
                  <a:cubicBezTo>
                    <a:pt x="297" y="966"/>
                    <a:pt x="334" y="449"/>
                    <a:pt x="666" y="264"/>
                  </a:cubicBezTo>
                  <a:cubicBezTo>
                    <a:pt x="759" y="236"/>
                    <a:pt x="856" y="222"/>
                    <a:pt x="953" y="222"/>
                  </a:cubicBezTo>
                  <a:cubicBezTo>
                    <a:pt x="1244" y="222"/>
                    <a:pt x="1535" y="347"/>
                    <a:pt x="1702" y="597"/>
                  </a:cubicBezTo>
                  <a:cubicBezTo>
                    <a:pt x="2404" y="1373"/>
                    <a:pt x="2515" y="2519"/>
                    <a:pt x="1997" y="3406"/>
                  </a:cubicBezTo>
                  <a:lnTo>
                    <a:pt x="2182" y="3554"/>
                  </a:lnTo>
                  <a:cubicBezTo>
                    <a:pt x="2774" y="2556"/>
                    <a:pt x="2663" y="1299"/>
                    <a:pt x="1886" y="449"/>
                  </a:cubicBezTo>
                  <a:cubicBezTo>
                    <a:pt x="1675" y="159"/>
                    <a:pt x="1333" y="0"/>
                    <a:pt x="980" y="0"/>
                  </a:cubicBezTo>
                  <a:close/>
                </a:path>
              </a:pathLst>
            </a:custGeom>
            <a:solidFill>
              <a:srgbClr val="1D2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42"/>
            <p:cNvGrpSpPr/>
            <p:nvPr/>
          </p:nvGrpSpPr>
          <p:grpSpPr>
            <a:xfrm flipH="1">
              <a:off x="-634215" y="3595944"/>
              <a:ext cx="936334" cy="2200031"/>
              <a:chOff x="5344725" y="2521050"/>
              <a:chExt cx="1075875" cy="2527900"/>
            </a:xfrm>
          </p:grpSpPr>
          <p:sp>
            <p:nvSpPr>
              <p:cNvPr id="723" name="Google Shape;723;p42"/>
              <p:cNvSpPr/>
              <p:nvPr/>
            </p:nvSpPr>
            <p:spPr>
              <a:xfrm>
                <a:off x="5344725" y="2521050"/>
                <a:ext cx="1075875" cy="2324550"/>
              </a:xfrm>
              <a:custGeom>
                <a:rect b="b" l="l" r="r" t="t"/>
                <a:pathLst>
                  <a:path extrusionOk="0" h="92982" w="43035">
                    <a:moveTo>
                      <a:pt x="43035" y="1"/>
                    </a:moveTo>
                    <a:lnTo>
                      <a:pt x="35899" y="7062"/>
                    </a:lnTo>
                    <a:cubicBezTo>
                      <a:pt x="32646" y="10279"/>
                      <a:pt x="31093" y="14641"/>
                      <a:pt x="28579" y="18412"/>
                    </a:cubicBezTo>
                    <a:cubicBezTo>
                      <a:pt x="29097" y="19262"/>
                      <a:pt x="29392" y="20224"/>
                      <a:pt x="29392" y="21222"/>
                    </a:cubicBezTo>
                    <a:cubicBezTo>
                      <a:pt x="28764" y="20963"/>
                      <a:pt x="28209" y="20556"/>
                      <a:pt x="27803" y="20039"/>
                    </a:cubicBezTo>
                    <a:cubicBezTo>
                      <a:pt x="26878" y="21813"/>
                      <a:pt x="25843" y="23514"/>
                      <a:pt x="24697" y="25178"/>
                    </a:cubicBezTo>
                    <a:cubicBezTo>
                      <a:pt x="25843" y="26657"/>
                      <a:pt x="27026" y="28394"/>
                      <a:pt x="26657" y="30243"/>
                    </a:cubicBezTo>
                    <a:cubicBezTo>
                      <a:pt x="25621" y="29023"/>
                      <a:pt x="24697" y="27729"/>
                      <a:pt x="23847" y="26361"/>
                    </a:cubicBezTo>
                    <a:cubicBezTo>
                      <a:pt x="23033" y="27655"/>
                      <a:pt x="21887" y="28579"/>
                      <a:pt x="20926" y="29762"/>
                    </a:cubicBezTo>
                    <a:cubicBezTo>
                      <a:pt x="19743" y="31241"/>
                      <a:pt x="18523" y="32720"/>
                      <a:pt x="17303" y="34162"/>
                    </a:cubicBezTo>
                    <a:cubicBezTo>
                      <a:pt x="14826" y="37082"/>
                      <a:pt x="12312" y="39929"/>
                      <a:pt x="9687" y="42702"/>
                    </a:cubicBezTo>
                    <a:cubicBezTo>
                      <a:pt x="6988" y="45549"/>
                      <a:pt x="4178" y="48432"/>
                      <a:pt x="2626" y="52018"/>
                    </a:cubicBezTo>
                    <a:cubicBezTo>
                      <a:pt x="1" y="58230"/>
                      <a:pt x="1627" y="65106"/>
                      <a:pt x="1886" y="71576"/>
                    </a:cubicBezTo>
                    <a:cubicBezTo>
                      <a:pt x="2034" y="75014"/>
                      <a:pt x="2367" y="78416"/>
                      <a:pt x="2921" y="81817"/>
                    </a:cubicBezTo>
                    <a:cubicBezTo>
                      <a:pt x="3290" y="84616"/>
                      <a:pt x="5822" y="90348"/>
                      <a:pt x="5221" y="92951"/>
                    </a:cubicBezTo>
                    <a:lnTo>
                      <a:pt x="5221" y="92951"/>
                    </a:lnTo>
                    <a:cubicBezTo>
                      <a:pt x="7846" y="81871"/>
                      <a:pt x="11909" y="71159"/>
                      <a:pt x="15972" y="60559"/>
                    </a:cubicBezTo>
                    <a:cubicBezTo>
                      <a:pt x="16638" y="58784"/>
                      <a:pt x="17377" y="56492"/>
                      <a:pt x="18708" y="55087"/>
                    </a:cubicBezTo>
                    <a:lnTo>
                      <a:pt x="15122" y="52425"/>
                    </a:lnTo>
                    <a:cubicBezTo>
                      <a:pt x="15321" y="52377"/>
                      <a:pt x="15520" y="52356"/>
                      <a:pt x="15718" y="52356"/>
                    </a:cubicBezTo>
                    <a:cubicBezTo>
                      <a:pt x="16587" y="52356"/>
                      <a:pt x="17438" y="52766"/>
                      <a:pt x="18190" y="53128"/>
                    </a:cubicBezTo>
                    <a:cubicBezTo>
                      <a:pt x="18583" y="53306"/>
                      <a:pt x="19217" y="53795"/>
                      <a:pt x="19660" y="53795"/>
                    </a:cubicBezTo>
                    <a:cubicBezTo>
                      <a:pt x="19675" y="53795"/>
                      <a:pt x="19691" y="53794"/>
                      <a:pt x="19706" y="53793"/>
                    </a:cubicBezTo>
                    <a:cubicBezTo>
                      <a:pt x="20150" y="53756"/>
                      <a:pt x="20926" y="53017"/>
                      <a:pt x="21333" y="52758"/>
                    </a:cubicBezTo>
                    <a:cubicBezTo>
                      <a:pt x="23440" y="51353"/>
                      <a:pt x="25400" y="49726"/>
                      <a:pt x="27211" y="47915"/>
                    </a:cubicBezTo>
                    <a:cubicBezTo>
                      <a:pt x="27507" y="47619"/>
                      <a:pt x="27803" y="47323"/>
                      <a:pt x="28098" y="46990"/>
                    </a:cubicBezTo>
                    <a:cubicBezTo>
                      <a:pt x="28283" y="46806"/>
                      <a:pt x="28468" y="46584"/>
                      <a:pt x="28653" y="46436"/>
                    </a:cubicBezTo>
                    <a:cubicBezTo>
                      <a:pt x="29097" y="45992"/>
                      <a:pt x="29503" y="45290"/>
                      <a:pt x="30095" y="45105"/>
                    </a:cubicBezTo>
                    <a:lnTo>
                      <a:pt x="30095" y="45105"/>
                    </a:lnTo>
                    <a:cubicBezTo>
                      <a:pt x="30033" y="45111"/>
                      <a:pt x="29972" y="45114"/>
                      <a:pt x="29910" y="45114"/>
                    </a:cubicBezTo>
                    <a:cubicBezTo>
                      <a:pt x="29603" y="45114"/>
                      <a:pt x="29300" y="45037"/>
                      <a:pt x="29023" y="44883"/>
                    </a:cubicBezTo>
                    <a:cubicBezTo>
                      <a:pt x="28764" y="44698"/>
                      <a:pt x="28505" y="44550"/>
                      <a:pt x="28172" y="44439"/>
                    </a:cubicBezTo>
                    <a:cubicBezTo>
                      <a:pt x="28527" y="44246"/>
                      <a:pt x="28882" y="44137"/>
                      <a:pt x="29262" y="44137"/>
                    </a:cubicBezTo>
                    <a:cubicBezTo>
                      <a:pt x="29317" y="44137"/>
                      <a:pt x="29373" y="44139"/>
                      <a:pt x="29429" y="44144"/>
                    </a:cubicBezTo>
                    <a:cubicBezTo>
                      <a:pt x="29799" y="44181"/>
                      <a:pt x="30169" y="44218"/>
                      <a:pt x="30575" y="44218"/>
                    </a:cubicBezTo>
                    <a:cubicBezTo>
                      <a:pt x="30982" y="44144"/>
                      <a:pt x="31315" y="43922"/>
                      <a:pt x="31611" y="43589"/>
                    </a:cubicBezTo>
                    <a:cubicBezTo>
                      <a:pt x="32387" y="42702"/>
                      <a:pt x="33016" y="41556"/>
                      <a:pt x="33755" y="40558"/>
                    </a:cubicBezTo>
                    <a:cubicBezTo>
                      <a:pt x="34531" y="39485"/>
                      <a:pt x="35271" y="38376"/>
                      <a:pt x="35899" y="37193"/>
                    </a:cubicBezTo>
                    <a:cubicBezTo>
                      <a:pt x="39375" y="30760"/>
                      <a:pt x="41112" y="22627"/>
                      <a:pt x="41741" y="15380"/>
                    </a:cubicBezTo>
                    <a:lnTo>
                      <a:pt x="41741" y="15380"/>
                    </a:lnTo>
                    <a:cubicBezTo>
                      <a:pt x="41595" y="15508"/>
                      <a:pt x="41422" y="15564"/>
                      <a:pt x="41245" y="15564"/>
                    </a:cubicBezTo>
                    <a:cubicBezTo>
                      <a:pt x="40702" y="15564"/>
                      <a:pt x="40114" y="15041"/>
                      <a:pt x="40114" y="14456"/>
                    </a:cubicBezTo>
                    <a:cubicBezTo>
                      <a:pt x="40151" y="13680"/>
                      <a:pt x="40853" y="13051"/>
                      <a:pt x="41593" y="12830"/>
                    </a:cubicBezTo>
                    <a:cubicBezTo>
                      <a:pt x="41889" y="12793"/>
                      <a:pt x="42184" y="12608"/>
                      <a:pt x="42406" y="12386"/>
                    </a:cubicBezTo>
                    <a:cubicBezTo>
                      <a:pt x="42480" y="12201"/>
                      <a:pt x="42517" y="11979"/>
                      <a:pt x="42517" y="11757"/>
                    </a:cubicBezTo>
                    <a:cubicBezTo>
                      <a:pt x="42480" y="7838"/>
                      <a:pt x="42628" y="3920"/>
                      <a:pt x="43035" y="1"/>
                    </a:cubicBezTo>
                    <a:close/>
                    <a:moveTo>
                      <a:pt x="5221" y="92951"/>
                    </a:moveTo>
                    <a:cubicBezTo>
                      <a:pt x="5219" y="92961"/>
                      <a:pt x="5216" y="92972"/>
                      <a:pt x="5214" y="92982"/>
                    </a:cubicBezTo>
                    <a:cubicBezTo>
                      <a:pt x="5216" y="92972"/>
                      <a:pt x="5219" y="92961"/>
                      <a:pt x="5221" y="929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42"/>
              <p:cNvGrpSpPr/>
              <p:nvPr/>
            </p:nvGrpSpPr>
            <p:grpSpPr>
              <a:xfrm>
                <a:off x="5430700" y="2778925"/>
                <a:ext cx="931675" cy="2270025"/>
                <a:chOff x="5430700" y="2778925"/>
                <a:chExt cx="931675" cy="2270025"/>
              </a:xfrm>
            </p:grpSpPr>
            <p:sp>
              <p:nvSpPr>
                <p:cNvPr id="725" name="Google Shape;725;p42"/>
                <p:cNvSpPr/>
                <p:nvPr/>
              </p:nvSpPr>
              <p:spPr>
                <a:xfrm>
                  <a:off x="5471350" y="2778925"/>
                  <a:ext cx="891025" cy="2270025"/>
                </a:xfrm>
                <a:custGeom>
                  <a:rect b="b" l="l" r="r" t="t"/>
                  <a:pathLst>
                    <a:path extrusionOk="0" h="90801" w="35641">
                      <a:moveTo>
                        <a:pt x="35567" y="0"/>
                      </a:moveTo>
                      <a:cubicBezTo>
                        <a:pt x="35086" y="259"/>
                        <a:pt x="34679" y="703"/>
                        <a:pt x="34494" y="1221"/>
                      </a:cubicBezTo>
                      <a:lnTo>
                        <a:pt x="30723" y="8578"/>
                      </a:lnTo>
                      <a:cubicBezTo>
                        <a:pt x="26768" y="16305"/>
                        <a:pt x="22664" y="24290"/>
                        <a:pt x="16564" y="30686"/>
                      </a:cubicBezTo>
                      <a:cubicBezTo>
                        <a:pt x="14161" y="33200"/>
                        <a:pt x="11499" y="35455"/>
                        <a:pt x="8652" y="37452"/>
                      </a:cubicBezTo>
                      <a:lnTo>
                        <a:pt x="8504" y="37526"/>
                      </a:lnTo>
                      <a:cubicBezTo>
                        <a:pt x="7580" y="38191"/>
                        <a:pt x="6618" y="38857"/>
                        <a:pt x="6027" y="39855"/>
                      </a:cubicBezTo>
                      <a:cubicBezTo>
                        <a:pt x="5509" y="40816"/>
                        <a:pt x="5214" y="41851"/>
                        <a:pt x="5103" y="42923"/>
                      </a:cubicBezTo>
                      <a:cubicBezTo>
                        <a:pt x="2958" y="56085"/>
                        <a:pt x="777" y="69690"/>
                        <a:pt x="518" y="83259"/>
                      </a:cubicBezTo>
                      <a:lnTo>
                        <a:pt x="518" y="84109"/>
                      </a:lnTo>
                      <a:cubicBezTo>
                        <a:pt x="555" y="86327"/>
                        <a:pt x="370" y="88545"/>
                        <a:pt x="1" y="90764"/>
                      </a:cubicBezTo>
                      <a:lnTo>
                        <a:pt x="223" y="90801"/>
                      </a:lnTo>
                      <a:cubicBezTo>
                        <a:pt x="592" y="88582"/>
                        <a:pt x="777" y="86364"/>
                        <a:pt x="740" y="84109"/>
                      </a:cubicBezTo>
                      <a:lnTo>
                        <a:pt x="740" y="83259"/>
                      </a:lnTo>
                      <a:cubicBezTo>
                        <a:pt x="999" y="69727"/>
                        <a:pt x="3217" y="56122"/>
                        <a:pt x="5325" y="42960"/>
                      </a:cubicBezTo>
                      <a:cubicBezTo>
                        <a:pt x="5435" y="41925"/>
                        <a:pt x="5731" y="40890"/>
                        <a:pt x="6212" y="39966"/>
                      </a:cubicBezTo>
                      <a:cubicBezTo>
                        <a:pt x="6803" y="39042"/>
                        <a:pt x="7728" y="38376"/>
                        <a:pt x="8652" y="37711"/>
                      </a:cubicBezTo>
                      <a:lnTo>
                        <a:pt x="8800" y="37637"/>
                      </a:lnTo>
                      <a:cubicBezTo>
                        <a:pt x="11647" y="35640"/>
                        <a:pt x="14308" y="33348"/>
                        <a:pt x="16748" y="30871"/>
                      </a:cubicBezTo>
                      <a:cubicBezTo>
                        <a:pt x="22849" y="24438"/>
                        <a:pt x="26952" y="16415"/>
                        <a:pt x="30945" y="8652"/>
                      </a:cubicBezTo>
                      <a:lnTo>
                        <a:pt x="34679" y="1331"/>
                      </a:lnTo>
                      <a:cubicBezTo>
                        <a:pt x="34864" y="851"/>
                        <a:pt x="35197" y="481"/>
                        <a:pt x="35640" y="222"/>
                      </a:cubicBezTo>
                      <a:lnTo>
                        <a:pt x="355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a:off x="5430700" y="4071000"/>
                  <a:ext cx="67475" cy="108225"/>
                </a:xfrm>
                <a:custGeom>
                  <a:rect b="b" l="l" r="r" t="t"/>
                  <a:pathLst>
                    <a:path extrusionOk="0" h="4329" w="2699">
                      <a:moveTo>
                        <a:pt x="739" y="224"/>
                      </a:moveTo>
                      <a:cubicBezTo>
                        <a:pt x="850" y="224"/>
                        <a:pt x="998" y="261"/>
                        <a:pt x="1109" y="335"/>
                      </a:cubicBezTo>
                      <a:cubicBezTo>
                        <a:pt x="1775" y="594"/>
                        <a:pt x="2477" y="2221"/>
                        <a:pt x="2403" y="3293"/>
                      </a:cubicBezTo>
                      <a:cubicBezTo>
                        <a:pt x="2366" y="3626"/>
                        <a:pt x="2255" y="3995"/>
                        <a:pt x="1849" y="4069"/>
                      </a:cubicBezTo>
                      <a:lnTo>
                        <a:pt x="1775" y="4069"/>
                      </a:lnTo>
                      <a:cubicBezTo>
                        <a:pt x="1737" y="4076"/>
                        <a:pt x="1699" y="4079"/>
                        <a:pt x="1661" y="4079"/>
                      </a:cubicBezTo>
                      <a:cubicBezTo>
                        <a:pt x="1479" y="4079"/>
                        <a:pt x="1306" y="4007"/>
                        <a:pt x="1183" y="3884"/>
                      </a:cubicBezTo>
                      <a:cubicBezTo>
                        <a:pt x="481" y="3219"/>
                        <a:pt x="259" y="1407"/>
                        <a:pt x="259" y="853"/>
                      </a:cubicBezTo>
                      <a:cubicBezTo>
                        <a:pt x="222" y="705"/>
                        <a:pt x="259" y="520"/>
                        <a:pt x="333" y="409"/>
                      </a:cubicBezTo>
                      <a:cubicBezTo>
                        <a:pt x="444" y="298"/>
                        <a:pt x="592" y="224"/>
                        <a:pt x="739" y="224"/>
                      </a:cubicBezTo>
                      <a:close/>
                      <a:moveTo>
                        <a:pt x="765" y="0"/>
                      </a:moveTo>
                      <a:cubicBezTo>
                        <a:pt x="541" y="0"/>
                        <a:pt x="324" y="85"/>
                        <a:pt x="148" y="261"/>
                      </a:cubicBezTo>
                      <a:cubicBezTo>
                        <a:pt x="37" y="446"/>
                        <a:pt x="0" y="668"/>
                        <a:pt x="0" y="853"/>
                      </a:cubicBezTo>
                      <a:cubicBezTo>
                        <a:pt x="37" y="1481"/>
                        <a:pt x="259" y="3330"/>
                        <a:pt x="1035" y="4032"/>
                      </a:cubicBezTo>
                      <a:cubicBezTo>
                        <a:pt x="1220" y="4217"/>
                        <a:pt x="1442" y="4328"/>
                        <a:pt x="1701" y="4328"/>
                      </a:cubicBezTo>
                      <a:lnTo>
                        <a:pt x="1775" y="4291"/>
                      </a:lnTo>
                      <a:lnTo>
                        <a:pt x="1923" y="4291"/>
                      </a:lnTo>
                      <a:cubicBezTo>
                        <a:pt x="2329" y="4217"/>
                        <a:pt x="2551" y="3848"/>
                        <a:pt x="2625" y="3293"/>
                      </a:cubicBezTo>
                      <a:cubicBezTo>
                        <a:pt x="2699" y="2221"/>
                        <a:pt x="2033" y="446"/>
                        <a:pt x="1220" y="113"/>
                      </a:cubicBezTo>
                      <a:cubicBezTo>
                        <a:pt x="1071" y="39"/>
                        <a:pt x="916" y="0"/>
                        <a:pt x="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2"/>
                <p:cNvSpPr/>
                <p:nvPr/>
              </p:nvSpPr>
              <p:spPr>
                <a:xfrm>
                  <a:off x="5740325" y="3473225"/>
                  <a:ext cx="61025" cy="98750"/>
                </a:xfrm>
                <a:custGeom>
                  <a:rect b="b" l="l" r="r" t="t"/>
                  <a:pathLst>
                    <a:path extrusionOk="0" h="3950" w="2441">
                      <a:moveTo>
                        <a:pt x="1072" y="215"/>
                      </a:moveTo>
                      <a:cubicBezTo>
                        <a:pt x="1146" y="215"/>
                        <a:pt x="1257" y="252"/>
                        <a:pt x="1331" y="289"/>
                      </a:cubicBezTo>
                      <a:cubicBezTo>
                        <a:pt x="1664" y="437"/>
                        <a:pt x="1886" y="696"/>
                        <a:pt x="1997" y="992"/>
                      </a:cubicBezTo>
                      <a:cubicBezTo>
                        <a:pt x="2218" y="1731"/>
                        <a:pt x="2108" y="2508"/>
                        <a:pt x="1775" y="3173"/>
                      </a:cubicBezTo>
                      <a:cubicBezTo>
                        <a:pt x="1670" y="3418"/>
                        <a:pt x="1531" y="3730"/>
                        <a:pt x="1265" y="3730"/>
                      </a:cubicBezTo>
                      <a:cubicBezTo>
                        <a:pt x="1250" y="3730"/>
                        <a:pt x="1236" y="3729"/>
                        <a:pt x="1220" y="3728"/>
                      </a:cubicBezTo>
                      <a:cubicBezTo>
                        <a:pt x="888" y="3691"/>
                        <a:pt x="592" y="3284"/>
                        <a:pt x="444" y="2729"/>
                      </a:cubicBezTo>
                      <a:cubicBezTo>
                        <a:pt x="222" y="2027"/>
                        <a:pt x="296" y="1287"/>
                        <a:pt x="592" y="622"/>
                      </a:cubicBezTo>
                      <a:cubicBezTo>
                        <a:pt x="629" y="474"/>
                        <a:pt x="740" y="363"/>
                        <a:pt x="888" y="252"/>
                      </a:cubicBezTo>
                      <a:cubicBezTo>
                        <a:pt x="924" y="252"/>
                        <a:pt x="998" y="215"/>
                        <a:pt x="1072" y="215"/>
                      </a:cubicBezTo>
                      <a:close/>
                      <a:moveTo>
                        <a:pt x="1055" y="0"/>
                      </a:moveTo>
                      <a:cubicBezTo>
                        <a:pt x="962" y="0"/>
                        <a:pt x="870" y="21"/>
                        <a:pt x="777" y="67"/>
                      </a:cubicBezTo>
                      <a:cubicBezTo>
                        <a:pt x="592" y="178"/>
                        <a:pt x="444" y="326"/>
                        <a:pt x="370" y="548"/>
                      </a:cubicBezTo>
                      <a:cubicBezTo>
                        <a:pt x="74" y="1251"/>
                        <a:pt x="0" y="2064"/>
                        <a:pt x="222" y="2803"/>
                      </a:cubicBezTo>
                      <a:cubicBezTo>
                        <a:pt x="407" y="3506"/>
                        <a:pt x="814" y="3912"/>
                        <a:pt x="1183" y="3949"/>
                      </a:cubicBezTo>
                      <a:lnTo>
                        <a:pt x="1220" y="3949"/>
                      </a:lnTo>
                      <a:cubicBezTo>
                        <a:pt x="1442" y="3949"/>
                        <a:pt x="1738" y="3838"/>
                        <a:pt x="1997" y="3284"/>
                      </a:cubicBezTo>
                      <a:cubicBezTo>
                        <a:pt x="2366" y="2544"/>
                        <a:pt x="2440" y="1694"/>
                        <a:pt x="2218" y="918"/>
                      </a:cubicBezTo>
                      <a:cubicBezTo>
                        <a:pt x="2108" y="548"/>
                        <a:pt x="1812" y="252"/>
                        <a:pt x="1442" y="104"/>
                      </a:cubicBezTo>
                      <a:cubicBezTo>
                        <a:pt x="1313" y="40"/>
                        <a:pt x="1184" y="0"/>
                        <a:pt x="10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2"/>
                <p:cNvSpPr/>
                <p:nvPr/>
              </p:nvSpPr>
              <p:spPr>
                <a:xfrm>
                  <a:off x="6230175" y="2792800"/>
                  <a:ext cx="53625" cy="92450"/>
                </a:xfrm>
                <a:custGeom>
                  <a:rect b="b" l="l" r="r" t="t"/>
                  <a:pathLst>
                    <a:path extrusionOk="0" h="3698" w="2145">
                      <a:moveTo>
                        <a:pt x="999" y="333"/>
                      </a:moveTo>
                      <a:lnTo>
                        <a:pt x="999" y="333"/>
                      </a:lnTo>
                      <a:cubicBezTo>
                        <a:pt x="1886" y="1183"/>
                        <a:pt x="1812" y="2625"/>
                        <a:pt x="851" y="3438"/>
                      </a:cubicBezTo>
                      <a:cubicBezTo>
                        <a:pt x="259" y="2440"/>
                        <a:pt x="333" y="1220"/>
                        <a:pt x="999" y="333"/>
                      </a:cubicBezTo>
                      <a:close/>
                      <a:moveTo>
                        <a:pt x="925" y="0"/>
                      </a:moveTo>
                      <a:lnTo>
                        <a:pt x="888" y="74"/>
                      </a:lnTo>
                      <a:cubicBezTo>
                        <a:pt x="75" y="1109"/>
                        <a:pt x="1" y="2514"/>
                        <a:pt x="703" y="3623"/>
                      </a:cubicBezTo>
                      <a:lnTo>
                        <a:pt x="777" y="3549"/>
                      </a:lnTo>
                      <a:lnTo>
                        <a:pt x="851" y="3697"/>
                      </a:lnTo>
                      <a:cubicBezTo>
                        <a:pt x="2071" y="2810"/>
                        <a:pt x="2145" y="1035"/>
                        <a:pt x="1036" y="74"/>
                      </a:cubicBezTo>
                      <a:lnTo>
                        <a:pt x="9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2"/>
                <p:cNvSpPr/>
                <p:nvPr/>
              </p:nvSpPr>
              <p:spPr>
                <a:xfrm>
                  <a:off x="6237575" y="3091075"/>
                  <a:ext cx="77650" cy="34475"/>
                </a:xfrm>
                <a:custGeom>
                  <a:rect b="b" l="l" r="r" t="t"/>
                  <a:pathLst>
                    <a:path extrusionOk="0" h="1379" w="3106">
                      <a:moveTo>
                        <a:pt x="2093" y="258"/>
                      </a:moveTo>
                      <a:cubicBezTo>
                        <a:pt x="2172" y="258"/>
                        <a:pt x="2251" y="262"/>
                        <a:pt x="2330" y="269"/>
                      </a:cubicBezTo>
                      <a:cubicBezTo>
                        <a:pt x="2514" y="306"/>
                        <a:pt x="2699" y="380"/>
                        <a:pt x="2847" y="528"/>
                      </a:cubicBezTo>
                      <a:cubicBezTo>
                        <a:pt x="2884" y="602"/>
                        <a:pt x="2884" y="639"/>
                        <a:pt x="2884" y="713"/>
                      </a:cubicBezTo>
                      <a:cubicBezTo>
                        <a:pt x="2847" y="824"/>
                        <a:pt x="2699" y="898"/>
                        <a:pt x="2477" y="972"/>
                      </a:cubicBezTo>
                      <a:cubicBezTo>
                        <a:pt x="2015" y="1087"/>
                        <a:pt x="1539" y="1145"/>
                        <a:pt x="1066" y="1145"/>
                      </a:cubicBezTo>
                      <a:cubicBezTo>
                        <a:pt x="782" y="1145"/>
                        <a:pt x="500" y="1124"/>
                        <a:pt x="222" y="1083"/>
                      </a:cubicBezTo>
                      <a:lnTo>
                        <a:pt x="222" y="1046"/>
                      </a:lnTo>
                      <a:cubicBezTo>
                        <a:pt x="720" y="548"/>
                        <a:pt x="1398" y="258"/>
                        <a:pt x="2093" y="258"/>
                      </a:cubicBezTo>
                      <a:close/>
                      <a:moveTo>
                        <a:pt x="2096" y="0"/>
                      </a:moveTo>
                      <a:cubicBezTo>
                        <a:pt x="1326" y="0"/>
                        <a:pt x="575" y="330"/>
                        <a:pt x="37" y="935"/>
                      </a:cubicBezTo>
                      <a:lnTo>
                        <a:pt x="148" y="1046"/>
                      </a:lnTo>
                      <a:lnTo>
                        <a:pt x="37" y="1046"/>
                      </a:lnTo>
                      <a:lnTo>
                        <a:pt x="0" y="1268"/>
                      </a:lnTo>
                      <a:cubicBezTo>
                        <a:pt x="333" y="1342"/>
                        <a:pt x="703" y="1342"/>
                        <a:pt x="1073" y="1379"/>
                      </a:cubicBezTo>
                      <a:cubicBezTo>
                        <a:pt x="1553" y="1342"/>
                        <a:pt x="2034" y="1268"/>
                        <a:pt x="2514" y="1157"/>
                      </a:cubicBezTo>
                      <a:cubicBezTo>
                        <a:pt x="2588" y="1120"/>
                        <a:pt x="2995" y="1046"/>
                        <a:pt x="3069" y="750"/>
                      </a:cubicBezTo>
                      <a:cubicBezTo>
                        <a:pt x="3106" y="639"/>
                        <a:pt x="3069" y="491"/>
                        <a:pt x="2995" y="380"/>
                      </a:cubicBezTo>
                      <a:cubicBezTo>
                        <a:pt x="2847" y="195"/>
                        <a:pt x="2588" y="48"/>
                        <a:pt x="2330" y="11"/>
                      </a:cubicBezTo>
                      <a:cubicBezTo>
                        <a:pt x="2252" y="4"/>
                        <a:pt x="2174"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2"/>
                <p:cNvSpPr/>
                <p:nvPr/>
              </p:nvSpPr>
              <p:spPr>
                <a:xfrm>
                  <a:off x="6067500" y="3440400"/>
                  <a:ext cx="96150" cy="41925"/>
                </a:xfrm>
                <a:custGeom>
                  <a:rect b="b" l="l" r="r" t="t"/>
                  <a:pathLst>
                    <a:path extrusionOk="0" h="1677" w="3846">
                      <a:moveTo>
                        <a:pt x="2552" y="234"/>
                      </a:moveTo>
                      <a:cubicBezTo>
                        <a:pt x="2700" y="234"/>
                        <a:pt x="2885" y="234"/>
                        <a:pt x="3032" y="308"/>
                      </a:cubicBezTo>
                      <a:cubicBezTo>
                        <a:pt x="3365" y="382"/>
                        <a:pt x="3550" y="678"/>
                        <a:pt x="3587" y="1011"/>
                      </a:cubicBezTo>
                      <a:cubicBezTo>
                        <a:pt x="2737" y="1196"/>
                        <a:pt x="1886" y="1307"/>
                        <a:pt x="888" y="1417"/>
                      </a:cubicBezTo>
                      <a:cubicBezTo>
                        <a:pt x="740" y="1436"/>
                        <a:pt x="627" y="1443"/>
                        <a:pt x="540" y="1443"/>
                      </a:cubicBezTo>
                      <a:cubicBezTo>
                        <a:pt x="280" y="1443"/>
                        <a:pt x="260" y="1380"/>
                        <a:pt x="260" y="1380"/>
                      </a:cubicBezTo>
                      <a:cubicBezTo>
                        <a:pt x="260" y="1380"/>
                        <a:pt x="223" y="1307"/>
                        <a:pt x="444" y="1085"/>
                      </a:cubicBezTo>
                      <a:cubicBezTo>
                        <a:pt x="1036" y="567"/>
                        <a:pt x="1775" y="271"/>
                        <a:pt x="2552" y="234"/>
                      </a:cubicBezTo>
                      <a:close/>
                      <a:moveTo>
                        <a:pt x="2544" y="1"/>
                      </a:moveTo>
                      <a:cubicBezTo>
                        <a:pt x="1740" y="1"/>
                        <a:pt x="770" y="427"/>
                        <a:pt x="297" y="900"/>
                      </a:cubicBezTo>
                      <a:cubicBezTo>
                        <a:pt x="149" y="1048"/>
                        <a:pt x="1" y="1343"/>
                        <a:pt x="38" y="1491"/>
                      </a:cubicBezTo>
                      <a:cubicBezTo>
                        <a:pt x="112" y="1602"/>
                        <a:pt x="260" y="1676"/>
                        <a:pt x="518" y="1676"/>
                      </a:cubicBezTo>
                      <a:cubicBezTo>
                        <a:pt x="666" y="1639"/>
                        <a:pt x="777" y="1639"/>
                        <a:pt x="925" y="1639"/>
                      </a:cubicBezTo>
                      <a:cubicBezTo>
                        <a:pt x="1738" y="1528"/>
                        <a:pt x="2774" y="1417"/>
                        <a:pt x="3735" y="1196"/>
                      </a:cubicBezTo>
                      <a:lnTo>
                        <a:pt x="3809" y="1196"/>
                      </a:lnTo>
                      <a:lnTo>
                        <a:pt x="3809" y="1122"/>
                      </a:lnTo>
                      <a:cubicBezTo>
                        <a:pt x="3846" y="678"/>
                        <a:pt x="3587" y="197"/>
                        <a:pt x="3106" y="86"/>
                      </a:cubicBezTo>
                      <a:cubicBezTo>
                        <a:pt x="2936" y="27"/>
                        <a:pt x="2746" y="1"/>
                        <a:pt x="2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2"/>
                <p:cNvSpPr/>
                <p:nvPr/>
              </p:nvSpPr>
              <p:spPr>
                <a:xfrm>
                  <a:off x="5810550" y="3702875"/>
                  <a:ext cx="120200" cy="58575"/>
                </a:xfrm>
                <a:custGeom>
                  <a:rect b="b" l="l" r="r" t="t"/>
                  <a:pathLst>
                    <a:path extrusionOk="0" h="2343" w="4808">
                      <a:moveTo>
                        <a:pt x="2811" y="235"/>
                      </a:moveTo>
                      <a:cubicBezTo>
                        <a:pt x="3070" y="235"/>
                        <a:pt x="3328" y="235"/>
                        <a:pt x="3550" y="272"/>
                      </a:cubicBezTo>
                      <a:cubicBezTo>
                        <a:pt x="3772" y="309"/>
                        <a:pt x="3994" y="383"/>
                        <a:pt x="4179" y="531"/>
                      </a:cubicBezTo>
                      <a:cubicBezTo>
                        <a:pt x="4474" y="827"/>
                        <a:pt x="4548" y="1048"/>
                        <a:pt x="4474" y="1270"/>
                      </a:cubicBezTo>
                      <a:cubicBezTo>
                        <a:pt x="4290" y="1714"/>
                        <a:pt x="3365" y="2047"/>
                        <a:pt x="2367" y="2121"/>
                      </a:cubicBezTo>
                      <a:cubicBezTo>
                        <a:pt x="2295" y="2123"/>
                        <a:pt x="2223" y="2125"/>
                        <a:pt x="2152" y="2125"/>
                      </a:cubicBezTo>
                      <a:cubicBezTo>
                        <a:pt x="1249" y="2125"/>
                        <a:pt x="508" y="1909"/>
                        <a:pt x="371" y="1566"/>
                      </a:cubicBezTo>
                      <a:cubicBezTo>
                        <a:pt x="260" y="1307"/>
                        <a:pt x="482" y="974"/>
                        <a:pt x="703" y="716"/>
                      </a:cubicBezTo>
                      <a:cubicBezTo>
                        <a:pt x="851" y="605"/>
                        <a:pt x="999" y="531"/>
                        <a:pt x="1184" y="494"/>
                      </a:cubicBezTo>
                      <a:cubicBezTo>
                        <a:pt x="1702" y="309"/>
                        <a:pt x="2256" y="235"/>
                        <a:pt x="2811" y="235"/>
                      </a:cubicBezTo>
                      <a:close/>
                      <a:moveTo>
                        <a:pt x="2847" y="0"/>
                      </a:moveTo>
                      <a:cubicBezTo>
                        <a:pt x="2267" y="0"/>
                        <a:pt x="1679" y="91"/>
                        <a:pt x="1110" y="272"/>
                      </a:cubicBezTo>
                      <a:cubicBezTo>
                        <a:pt x="888" y="309"/>
                        <a:pt x="703" y="420"/>
                        <a:pt x="556" y="568"/>
                      </a:cubicBezTo>
                      <a:cubicBezTo>
                        <a:pt x="149" y="974"/>
                        <a:pt x="1" y="1344"/>
                        <a:pt x="149" y="1677"/>
                      </a:cubicBezTo>
                      <a:cubicBezTo>
                        <a:pt x="371" y="2158"/>
                        <a:pt x="1295" y="2342"/>
                        <a:pt x="2108" y="2342"/>
                      </a:cubicBezTo>
                      <a:lnTo>
                        <a:pt x="2367" y="2342"/>
                      </a:lnTo>
                      <a:cubicBezTo>
                        <a:pt x="3291" y="2305"/>
                        <a:pt x="4437" y="2010"/>
                        <a:pt x="4696" y="1381"/>
                      </a:cubicBezTo>
                      <a:cubicBezTo>
                        <a:pt x="4807" y="1011"/>
                        <a:pt x="4659" y="605"/>
                        <a:pt x="4327" y="346"/>
                      </a:cubicBezTo>
                      <a:cubicBezTo>
                        <a:pt x="4142" y="161"/>
                        <a:pt x="3883" y="87"/>
                        <a:pt x="3587" y="50"/>
                      </a:cubicBezTo>
                      <a:cubicBezTo>
                        <a:pt x="3343" y="17"/>
                        <a:pt x="3096" y="0"/>
                        <a:pt x="2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32" name="Google Shape;732;p42"/>
          <p:cNvSpPr/>
          <p:nvPr/>
        </p:nvSpPr>
        <p:spPr>
          <a:xfrm>
            <a:off x="4158800" y="1346138"/>
            <a:ext cx="6169116" cy="4847313"/>
          </a:xfrm>
          <a:custGeom>
            <a:rect b="b" l="l" r="r" t="t"/>
            <a:pathLst>
              <a:path extrusionOk="0" h="198579" w="243935">
                <a:moveTo>
                  <a:pt x="125917" y="1"/>
                </a:moveTo>
                <a:cubicBezTo>
                  <a:pt x="117616" y="1"/>
                  <a:pt x="109599" y="587"/>
                  <a:pt x="102216" y="1656"/>
                </a:cubicBezTo>
                <a:cubicBezTo>
                  <a:pt x="82634" y="4471"/>
                  <a:pt x="63352" y="10956"/>
                  <a:pt x="47269" y="22048"/>
                </a:cubicBezTo>
                <a:cubicBezTo>
                  <a:pt x="38182" y="28319"/>
                  <a:pt x="30204" y="36040"/>
                  <a:pt x="23635" y="44871"/>
                </a:cubicBezTo>
                <a:cubicBezTo>
                  <a:pt x="17833" y="52678"/>
                  <a:pt x="10580" y="62959"/>
                  <a:pt x="8405" y="72345"/>
                </a:cubicBezTo>
                <a:cubicBezTo>
                  <a:pt x="1" y="108478"/>
                  <a:pt x="8917" y="150030"/>
                  <a:pt x="31399" y="180149"/>
                </a:cubicBezTo>
                <a:cubicBezTo>
                  <a:pt x="31911" y="180831"/>
                  <a:pt x="32465" y="181514"/>
                  <a:pt x="32977" y="182239"/>
                </a:cubicBezTo>
                <a:cubicBezTo>
                  <a:pt x="37798" y="188340"/>
                  <a:pt x="43387" y="193800"/>
                  <a:pt x="49530" y="198578"/>
                </a:cubicBezTo>
                <a:lnTo>
                  <a:pt x="178834" y="198578"/>
                </a:lnTo>
                <a:cubicBezTo>
                  <a:pt x="190140" y="193118"/>
                  <a:pt x="200335" y="185951"/>
                  <a:pt x="208996" y="176395"/>
                </a:cubicBezTo>
                <a:cubicBezTo>
                  <a:pt x="239114" y="143119"/>
                  <a:pt x="243935" y="81773"/>
                  <a:pt x="222007" y="42866"/>
                </a:cubicBezTo>
                <a:cubicBezTo>
                  <a:pt x="204286" y="11315"/>
                  <a:pt x="162367" y="1"/>
                  <a:pt x="125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txBox="1"/>
          <p:nvPr>
            <p:ph idx="1" type="subTitle"/>
          </p:nvPr>
        </p:nvSpPr>
        <p:spPr>
          <a:xfrm>
            <a:off x="5276200" y="2683100"/>
            <a:ext cx="3352800" cy="168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2"/>
                </a:solidFill>
                <a:highlight>
                  <a:schemeClr val="lt1"/>
                </a:highlight>
              </a:rPr>
              <a:t>This project focuses on stance detection in COVID-19 tweets, aiming to classify them into two three categories: Supportive, Critical and Neutral. By employing advanced natural language processing techniques, we seek to gain insights into public opinion and sentiment surrounding the COVID-19 pandemic.</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grpSp>
        <p:nvGrpSpPr>
          <p:cNvPr id="738" name="Google Shape;738;p43"/>
          <p:cNvGrpSpPr/>
          <p:nvPr/>
        </p:nvGrpSpPr>
        <p:grpSpPr>
          <a:xfrm flipH="1">
            <a:off x="6527261" y="695037"/>
            <a:ext cx="1846405" cy="1338459"/>
            <a:chOff x="13519600" y="1911975"/>
            <a:chExt cx="1138000" cy="738175"/>
          </a:xfrm>
        </p:grpSpPr>
        <p:sp>
          <p:nvSpPr>
            <p:cNvPr id="739" name="Google Shape;739;p43"/>
            <p:cNvSpPr/>
            <p:nvPr/>
          </p:nvSpPr>
          <p:spPr>
            <a:xfrm>
              <a:off x="13519600" y="1911975"/>
              <a:ext cx="1138000" cy="559950"/>
            </a:xfrm>
            <a:custGeom>
              <a:rect b="b" l="l" r="r" t="t"/>
              <a:pathLst>
                <a:path extrusionOk="0" h="22398" w="45520">
                  <a:moveTo>
                    <a:pt x="22739" y="0"/>
                  </a:moveTo>
                  <a:cubicBezTo>
                    <a:pt x="10197" y="0"/>
                    <a:pt x="1" y="4992"/>
                    <a:pt x="1" y="11178"/>
                  </a:cubicBezTo>
                  <a:cubicBezTo>
                    <a:pt x="1" y="17363"/>
                    <a:pt x="10197" y="22397"/>
                    <a:pt x="22739" y="22397"/>
                  </a:cubicBezTo>
                  <a:cubicBezTo>
                    <a:pt x="35324" y="22397"/>
                    <a:pt x="45520" y="17363"/>
                    <a:pt x="45520" y="11178"/>
                  </a:cubicBezTo>
                  <a:cubicBezTo>
                    <a:pt x="45520" y="4992"/>
                    <a:pt x="35324" y="0"/>
                    <a:pt x="2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13903550" y="2156325"/>
              <a:ext cx="178150" cy="493825"/>
            </a:xfrm>
            <a:custGeom>
              <a:rect b="b" l="l" r="r" t="t"/>
              <a:pathLst>
                <a:path extrusionOk="0" h="19753" w="7126">
                  <a:moveTo>
                    <a:pt x="1579" y="0"/>
                  </a:moveTo>
                  <a:lnTo>
                    <a:pt x="1579" y="0"/>
                  </a:lnTo>
                  <a:cubicBezTo>
                    <a:pt x="1" y="6826"/>
                    <a:pt x="1451" y="14036"/>
                    <a:pt x="5504" y="19752"/>
                  </a:cubicBezTo>
                  <a:cubicBezTo>
                    <a:pt x="3883" y="13353"/>
                    <a:pt x="4437" y="6613"/>
                    <a:pt x="7125" y="598"/>
                  </a:cubicBez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43"/>
          <p:cNvGrpSpPr/>
          <p:nvPr/>
        </p:nvGrpSpPr>
        <p:grpSpPr>
          <a:xfrm>
            <a:off x="3055595" y="1043259"/>
            <a:ext cx="301688" cy="390545"/>
            <a:chOff x="3055595" y="1043259"/>
            <a:chExt cx="301688" cy="390545"/>
          </a:xfrm>
        </p:grpSpPr>
        <p:sp>
          <p:nvSpPr>
            <p:cNvPr id="742" name="Google Shape;742;p43"/>
            <p:cNvSpPr/>
            <p:nvPr/>
          </p:nvSpPr>
          <p:spPr>
            <a:xfrm flipH="1">
              <a:off x="3135499" y="1043259"/>
              <a:ext cx="221785" cy="390545"/>
            </a:xfrm>
            <a:custGeom>
              <a:rect b="b" l="l" r="r" t="t"/>
              <a:pathLst>
                <a:path extrusionOk="0" h="21286" w="12088">
                  <a:moveTo>
                    <a:pt x="11843" y="1"/>
                  </a:moveTo>
                  <a:cubicBezTo>
                    <a:pt x="4477" y="4030"/>
                    <a:pt x="0" y="12983"/>
                    <a:pt x="1140" y="21285"/>
                  </a:cubicBezTo>
                  <a:lnTo>
                    <a:pt x="1628" y="21204"/>
                  </a:lnTo>
                  <a:cubicBezTo>
                    <a:pt x="530" y="13105"/>
                    <a:pt x="4925" y="4396"/>
                    <a:pt x="12088" y="448"/>
                  </a:cubicBezTo>
                  <a:lnTo>
                    <a:pt x="118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flipH="1">
              <a:off x="3092933" y="1117181"/>
              <a:ext cx="176980" cy="309908"/>
            </a:xfrm>
            <a:custGeom>
              <a:rect b="b" l="l" r="r" t="t"/>
              <a:pathLst>
                <a:path extrusionOk="0" h="16891" w="9646">
                  <a:moveTo>
                    <a:pt x="9401" y="1"/>
                  </a:moveTo>
                  <a:cubicBezTo>
                    <a:pt x="3581" y="3216"/>
                    <a:pt x="0" y="10297"/>
                    <a:pt x="895" y="16890"/>
                  </a:cubicBezTo>
                  <a:lnTo>
                    <a:pt x="1384" y="16849"/>
                  </a:lnTo>
                  <a:cubicBezTo>
                    <a:pt x="651" y="10216"/>
                    <a:pt x="3866" y="3786"/>
                    <a:pt x="9645" y="448"/>
                  </a:cubicBezTo>
                  <a:lnTo>
                    <a:pt x="9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flipH="1">
              <a:off x="3055595" y="1212019"/>
              <a:ext cx="112782" cy="197144"/>
            </a:xfrm>
            <a:custGeom>
              <a:rect b="b" l="l" r="r" t="t"/>
              <a:pathLst>
                <a:path extrusionOk="0" h="10745" w="6147">
                  <a:moveTo>
                    <a:pt x="5902" y="0"/>
                  </a:moveTo>
                  <a:cubicBezTo>
                    <a:pt x="2117" y="2198"/>
                    <a:pt x="1" y="6430"/>
                    <a:pt x="489" y="10744"/>
                  </a:cubicBezTo>
                  <a:lnTo>
                    <a:pt x="1018" y="10704"/>
                  </a:lnTo>
                  <a:cubicBezTo>
                    <a:pt x="530" y="6553"/>
                    <a:pt x="2565" y="2523"/>
                    <a:pt x="6146" y="448"/>
                  </a:cubicBezTo>
                  <a:lnTo>
                    <a:pt x="59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43"/>
          <p:cNvGrpSpPr/>
          <p:nvPr/>
        </p:nvGrpSpPr>
        <p:grpSpPr>
          <a:xfrm>
            <a:off x="2175998" y="1282950"/>
            <a:ext cx="812427" cy="632475"/>
            <a:chOff x="2175998" y="1282950"/>
            <a:chExt cx="812427" cy="632475"/>
          </a:xfrm>
        </p:grpSpPr>
        <p:sp>
          <p:nvSpPr>
            <p:cNvPr id="746" name="Google Shape;746;p43"/>
            <p:cNvSpPr/>
            <p:nvPr/>
          </p:nvSpPr>
          <p:spPr>
            <a:xfrm flipH="1">
              <a:off x="2175998" y="1282950"/>
              <a:ext cx="812427" cy="632475"/>
            </a:xfrm>
            <a:custGeom>
              <a:rect b="b" l="l" r="r" t="t"/>
              <a:pathLst>
                <a:path extrusionOk="0" h="34472" w="44280">
                  <a:moveTo>
                    <a:pt x="22140" y="0"/>
                  </a:moveTo>
                  <a:cubicBezTo>
                    <a:pt x="9931" y="0"/>
                    <a:pt x="1" y="4599"/>
                    <a:pt x="1" y="10297"/>
                  </a:cubicBezTo>
                  <a:cubicBezTo>
                    <a:pt x="1" y="15140"/>
                    <a:pt x="7245" y="19210"/>
                    <a:pt x="16931" y="20268"/>
                  </a:cubicBezTo>
                  <a:cubicBezTo>
                    <a:pt x="16929" y="20268"/>
                    <a:pt x="16927" y="20267"/>
                    <a:pt x="16925" y="20267"/>
                  </a:cubicBezTo>
                  <a:cubicBezTo>
                    <a:pt x="16436" y="20267"/>
                    <a:pt x="15588" y="25317"/>
                    <a:pt x="15547" y="25965"/>
                  </a:cubicBezTo>
                  <a:cubicBezTo>
                    <a:pt x="15344" y="28244"/>
                    <a:pt x="15506" y="30564"/>
                    <a:pt x="16036" y="32802"/>
                  </a:cubicBezTo>
                  <a:cubicBezTo>
                    <a:pt x="16117" y="33454"/>
                    <a:pt x="16443" y="34023"/>
                    <a:pt x="16890" y="34471"/>
                  </a:cubicBezTo>
                  <a:cubicBezTo>
                    <a:pt x="16972" y="30401"/>
                    <a:pt x="17704" y="26128"/>
                    <a:pt x="19861" y="22628"/>
                  </a:cubicBezTo>
                  <a:cubicBezTo>
                    <a:pt x="20309" y="21896"/>
                    <a:pt x="20879" y="21163"/>
                    <a:pt x="21489" y="20553"/>
                  </a:cubicBezTo>
                  <a:lnTo>
                    <a:pt x="22140" y="20553"/>
                  </a:lnTo>
                  <a:cubicBezTo>
                    <a:pt x="34390" y="20553"/>
                    <a:pt x="44279" y="15994"/>
                    <a:pt x="44279" y="10297"/>
                  </a:cubicBezTo>
                  <a:cubicBezTo>
                    <a:pt x="44279" y="4599"/>
                    <a:pt x="34390" y="0"/>
                    <a:pt x="22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flipH="1">
              <a:off x="2399269" y="1383275"/>
              <a:ext cx="387536" cy="134909"/>
            </a:xfrm>
            <a:custGeom>
              <a:rect b="b" l="l" r="r" t="t"/>
              <a:pathLst>
                <a:path extrusionOk="0" h="7353" w="21122">
                  <a:moveTo>
                    <a:pt x="14424" y="1834"/>
                  </a:moveTo>
                  <a:cubicBezTo>
                    <a:pt x="14494" y="1905"/>
                    <a:pt x="14532" y="1945"/>
                    <a:pt x="14570" y="2021"/>
                  </a:cubicBezTo>
                  <a:cubicBezTo>
                    <a:pt x="14895" y="2672"/>
                    <a:pt x="15017" y="3364"/>
                    <a:pt x="15017" y="4056"/>
                  </a:cubicBezTo>
                  <a:cubicBezTo>
                    <a:pt x="15099" y="4666"/>
                    <a:pt x="15058" y="5236"/>
                    <a:pt x="14895" y="5846"/>
                  </a:cubicBezTo>
                  <a:cubicBezTo>
                    <a:pt x="14773" y="6375"/>
                    <a:pt x="14366" y="6782"/>
                    <a:pt x="13796" y="6945"/>
                  </a:cubicBezTo>
                  <a:cubicBezTo>
                    <a:pt x="13741" y="6952"/>
                    <a:pt x="13686" y="6956"/>
                    <a:pt x="13632" y="6956"/>
                  </a:cubicBezTo>
                  <a:cubicBezTo>
                    <a:pt x="13373" y="6956"/>
                    <a:pt x="13137" y="6877"/>
                    <a:pt x="12901" y="6742"/>
                  </a:cubicBezTo>
                  <a:cubicBezTo>
                    <a:pt x="12535" y="6457"/>
                    <a:pt x="12291" y="6050"/>
                    <a:pt x="12250" y="5602"/>
                  </a:cubicBezTo>
                  <a:cubicBezTo>
                    <a:pt x="12128" y="4707"/>
                    <a:pt x="12413" y="3771"/>
                    <a:pt x="13064" y="3079"/>
                  </a:cubicBezTo>
                  <a:cubicBezTo>
                    <a:pt x="13425" y="2598"/>
                    <a:pt x="13904" y="2196"/>
                    <a:pt x="14424" y="1834"/>
                  </a:cubicBezTo>
                  <a:close/>
                  <a:moveTo>
                    <a:pt x="6919" y="1980"/>
                  </a:moveTo>
                  <a:cubicBezTo>
                    <a:pt x="7814" y="2998"/>
                    <a:pt x="7814" y="4666"/>
                    <a:pt x="7488" y="5928"/>
                  </a:cubicBezTo>
                  <a:cubicBezTo>
                    <a:pt x="7407" y="6294"/>
                    <a:pt x="7244" y="6620"/>
                    <a:pt x="7000" y="6864"/>
                  </a:cubicBezTo>
                  <a:cubicBezTo>
                    <a:pt x="6847" y="6955"/>
                    <a:pt x="6672" y="7001"/>
                    <a:pt x="6508" y="7001"/>
                  </a:cubicBezTo>
                  <a:cubicBezTo>
                    <a:pt x="6453" y="7001"/>
                    <a:pt x="6400" y="6996"/>
                    <a:pt x="6349" y="6986"/>
                  </a:cubicBezTo>
                  <a:cubicBezTo>
                    <a:pt x="5983" y="6904"/>
                    <a:pt x="5698" y="6701"/>
                    <a:pt x="5535" y="6416"/>
                  </a:cubicBezTo>
                  <a:cubicBezTo>
                    <a:pt x="5250" y="5887"/>
                    <a:pt x="5209" y="5236"/>
                    <a:pt x="5372" y="4625"/>
                  </a:cubicBezTo>
                  <a:cubicBezTo>
                    <a:pt x="5616" y="3608"/>
                    <a:pt x="6145" y="2672"/>
                    <a:pt x="6919" y="1980"/>
                  </a:cubicBezTo>
                  <a:close/>
                  <a:moveTo>
                    <a:pt x="10777" y="0"/>
                  </a:moveTo>
                  <a:cubicBezTo>
                    <a:pt x="9991" y="0"/>
                    <a:pt x="9205" y="157"/>
                    <a:pt x="8465" y="474"/>
                  </a:cubicBezTo>
                  <a:cubicBezTo>
                    <a:pt x="7895" y="718"/>
                    <a:pt x="7366" y="1044"/>
                    <a:pt x="6919" y="1451"/>
                  </a:cubicBezTo>
                  <a:cubicBezTo>
                    <a:pt x="6837" y="1370"/>
                    <a:pt x="6756" y="1288"/>
                    <a:pt x="6674" y="1248"/>
                  </a:cubicBezTo>
                  <a:cubicBezTo>
                    <a:pt x="6056" y="779"/>
                    <a:pt x="5315" y="544"/>
                    <a:pt x="4568" y="544"/>
                  </a:cubicBezTo>
                  <a:cubicBezTo>
                    <a:pt x="3889" y="544"/>
                    <a:pt x="3205" y="738"/>
                    <a:pt x="2605" y="1125"/>
                  </a:cubicBezTo>
                  <a:cubicBezTo>
                    <a:pt x="895" y="2306"/>
                    <a:pt x="0" y="4341"/>
                    <a:pt x="285" y="6375"/>
                  </a:cubicBezTo>
                  <a:lnTo>
                    <a:pt x="651" y="6294"/>
                  </a:lnTo>
                  <a:cubicBezTo>
                    <a:pt x="407" y="4422"/>
                    <a:pt x="1262" y="2550"/>
                    <a:pt x="2808" y="1451"/>
                  </a:cubicBezTo>
                  <a:cubicBezTo>
                    <a:pt x="3348" y="1104"/>
                    <a:pt x="3961" y="931"/>
                    <a:pt x="4569" y="931"/>
                  </a:cubicBezTo>
                  <a:cubicBezTo>
                    <a:pt x="5244" y="931"/>
                    <a:pt x="5914" y="1145"/>
                    <a:pt x="6471" y="1573"/>
                  </a:cubicBezTo>
                  <a:lnTo>
                    <a:pt x="6634" y="1695"/>
                  </a:lnTo>
                  <a:cubicBezTo>
                    <a:pt x="5860" y="2468"/>
                    <a:pt x="5291" y="3445"/>
                    <a:pt x="5047" y="4544"/>
                  </a:cubicBezTo>
                  <a:cubicBezTo>
                    <a:pt x="4802" y="5236"/>
                    <a:pt x="4884" y="6009"/>
                    <a:pt x="5250" y="6620"/>
                  </a:cubicBezTo>
                  <a:cubicBezTo>
                    <a:pt x="5454" y="6986"/>
                    <a:pt x="5860" y="7271"/>
                    <a:pt x="6267" y="7352"/>
                  </a:cubicBezTo>
                  <a:lnTo>
                    <a:pt x="6552" y="7352"/>
                  </a:lnTo>
                  <a:cubicBezTo>
                    <a:pt x="6797" y="7352"/>
                    <a:pt x="7041" y="7271"/>
                    <a:pt x="7244" y="7149"/>
                  </a:cubicBezTo>
                  <a:cubicBezTo>
                    <a:pt x="7570" y="6864"/>
                    <a:pt x="7773" y="6457"/>
                    <a:pt x="7855" y="6009"/>
                  </a:cubicBezTo>
                  <a:cubicBezTo>
                    <a:pt x="8221" y="4666"/>
                    <a:pt x="8221" y="2835"/>
                    <a:pt x="7203" y="1695"/>
                  </a:cubicBezTo>
                  <a:cubicBezTo>
                    <a:pt x="7610" y="1329"/>
                    <a:pt x="8058" y="1044"/>
                    <a:pt x="8587" y="800"/>
                  </a:cubicBezTo>
                  <a:cubicBezTo>
                    <a:pt x="9276" y="517"/>
                    <a:pt x="10018" y="373"/>
                    <a:pt x="10761" y="373"/>
                  </a:cubicBezTo>
                  <a:cubicBezTo>
                    <a:pt x="11730" y="373"/>
                    <a:pt x="12700" y="619"/>
                    <a:pt x="13552" y="1125"/>
                  </a:cubicBezTo>
                  <a:cubicBezTo>
                    <a:pt x="13756" y="1248"/>
                    <a:pt x="13959" y="1370"/>
                    <a:pt x="14163" y="1532"/>
                  </a:cubicBezTo>
                  <a:cubicBezTo>
                    <a:pt x="13634" y="1899"/>
                    <a:pt x="13145" y="2346"/>
                    <a:pt x="12738" y="2835"/>
                  </a:cubicBezTo>
                  <a:cubicBezTo>
                    <a:pt x="12046" y="3608"/>
                    <a:pt x="11721" y="4625"/>
                    <a:pt x="11843" y="5643"/>
                  </a:cubicBezTo>
                  <a:cubicBezTo>
                    <a:pt x="11924" y="6213"/>
                    <a:pt x="12250" y="6701"/>
                    <a:pt x="12698" y="7027"/>
                  </a:cubicBezTo>
                  <a:cubicBezTo>
                    <a:pt x="12955" y="7220"/>
                    <a:pt x="13289" y="7337"/>
                    <a:pt x="13619" y="7337"/>
                  </a:cubicBezTo>
                  <a:cubicBezTo>
                    <a:pt x="13706" y="7337"/>
                    <a:pt x="13793" y="7328"/>
                    <a:pt x="13878" y="7311"/>
                  </a:cubicBezTo>
                  <a:cubicBezTo>
                    <a:pt x="14570" y="7149"/>
                    <a:pt x="15099" y="6620"/>
                    <a:pt x="15262" y="5928"/>
                  </a:cubicBezTo>
                  <a:cubicBezTo>
                    <a:pt x="15424" y="5317"/>
                    <a:pt x="15465" y="4666"/>
                    <a:pt x="15384" y="4015"/>
                  </a:cubicBezTo>
                  <a:cubicBezTo>
                    <a:pt x="15424" y="3242"/>
                    <a:pt x="15262" y="2468"/>
                    <a:pt x="14895" y="1777"/>
                  </a:cubicBezTo>
                  <a:lnTo>
                    <a:pt x="14773" y="1614"/>
                  </a:lnTo>
                  <a:cubicBezTo>
                    <a:pt x="15465" y="1207"/>
                    <a:pt x="16279" y="922"/>
                    <a:pt x="17093" y="841"/>
                  </a:cubicBezTo>
                  <a:cubicBezTo>
                    <a:pt x="17176" y="829"/>
                    <a:pt x="17263" y="824"/>
                    <a:pt x="17352" y="824"/>
                  </a:cubicBezTo>
                  <a:cubicBezTo>
                    <a:pt x="17565" y="824"/>
                    <a:pt x="17787" y="852"/>
                    <a:pt x="17988" y="881"/>
                  </a:cubicBezTo>
                  <a:cubicBezTo>
                    <a:pt x="18273" y="1003"/>
                    <a:pt x="18558" y="1125"/>
                    <a:pt x="18802" y="1329"/>
                  </a:cubicBezTo>
                  <a:cubicBezTo>
                    <a:pt x="20064" y="2265"/>
                    <a:pt x="20715" y="3771"/>
                    <a:pt x="20593" y="5317"/>
                  </a:cubicBezTo>
                  <a:lnTo>
                    <a:pt x="20959" y="5358"/>
                  </a:lnTo>
                  <a:cubicBezTo>
                    <a:pt x="21122" y="3689"/>
                    <a:pt x="20389" y="2021"/>
                    <a:pt x="19006" y="1003"/>
                  </a:cubicBezTo>
                  <a:cubicBezTo>
                    <a:pt x="18721" y="800"/>
                    <a:pt x="18436" y="637"/>
                    <a:pt x="18110" y="515"/>
                  </a:cubicBezTo>
                  <a:cubicBezTo>
                    <a:pt x="17896" y="467"/>
                    <a:pt x="17695" y="448"/>
                    <a:pt x="17492" y="448"/>
                  </a:cubicBezTo>
                  <a:cubicBezTo>
                    <a:pt x="17349" y="448"/>
                    <a:pt x="17204" y="457"/>
                    <a:pt x="17052" y="474"/>
                  </a:cubicBezTo>
                  <a:cubicBezTo>
                    <a:pt x="16157" y="556"/>
                    <a:pt x="15262" y="881"/>
                    <a:pt x="14529" y="1329"/>
                  </a:cubicBezTo>
                  <a:cubicBezTo>
                    <a:pt x="14285" y="1125"/>
                    <a:pt x="14041" y="922"/>
                    <a:pt x="13756" y="800"/>
                  </a:cubicBezTo>
                  <a:cubicBezTo>
                    <a:pt x="12833" y="269"/>
                    <a:pt x="11805" y="0"/>
                    <a:pt x="10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43"/>
          <p:cNvGrpSpPr/>
          <p:nvPr/>
        </p:nvGrpSpPr>
        <p:grpSpPr>
          <a:xfrm>
            <a:off x="1123163" y="667667"/>
            <a:ext cx="984912" cy="731038"/>
            <a:chOff x="1123163" y="667667"/>
            <a:chExt cx="984912" cy="731038"/>
          </a:xfrm>
        </p:grpSpPr>
        <p:sp>
          <p:nvSpPr>
            <p:cNvPr id="749" name="Google Shape;749;p43"/>
            <p:cNvSpPr/>
            <p:nvPr/>
          </p:nvSpPr>
          <p:spPr>
            <a:xfrm flipH="1">
              <a:off x="1123163" y="667667"/>
              <a:ext cx="984912" cy="731038"/>
            </a:xfrm>
            <a:custGeom>
              <a:rect b="b" l="l" r="r" t="t"/>
              <a:pathLst>
                <a:path extrusionOk="0" h="39844" w="53681">
                  <a:moveTo>
                    <a:pt x="26861" y="1"/>
                  </a:moveTo>
                  <a:cubicBezTo>
                    <a:pt x="12047" y="1"/>
                    <a:pt x="1" y="5088"/>
                    <a:pt x="1" y="11396"/>
                  </a:cubicBezTo>
                  <a:cubicBezTo>
                    <a:pt x="1" y="17704"/>
                    <a:pt x="12047" y="22791"/>
                    <a:pt x="26861" y="22791"/>
                  </a:cubicBezTo>
                  <a:lnTo>
                    <a:pt x="27349" y="22791"/>
                  </a:lnTo>
                  <a:cubicBezTo>
                    <a:pt x="27878" y="22791"/>
                    <a:pt x="29140" y="25925"/>
                    <a:pt x="29343" y="26373"/>
                  </a:cubicBezTo>
                  <a:cubicBezTo>
                    <a:pt x="29954" y="27756"/>
                    <a:pt x="30442" y="29222"/>
                    <a:pt x="30809" y="30687"/>
                  </a:cubicBezTo>
                  <a:cubicBezTo>
                    <a:pt x="31582" y="33698"/>
                    <a:pt x="31582" y="36791"/>
                    <a:pt x="31907" y="39844"/>
                  </a:cubicBezTo>
                  <a:cubicBezTo>
                    <a:pt x="33454" y="33658"/>
                    <a:pt x="34024" y="27390"/>
                    <a:pt x="31907" y="22547"/>
                  </a:cubicBezTo>
                  <a:cubicBezTo>
                    <a:pt x="44320" y="21571"/>
                    <a:pt x="53680" y="16931"/>
                    <a:pt x="53680" y="11396"/>
                  </a:cubicBezTo>
                  <a:cubicBezTo>
                    <a:pt x="53680" y="5088"/>
                    <a:pt x="41675" y="1"/>
                    <a:pt x="26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flipH="1">
              <a:off x="1312821" y="808741"/>
              <a:ext cx="612311" cy="139716"/>
            </a:xfrm>
            <a:custGeom>
              <a:rect b="b" l="l" r="r" t="t"/>
              <a:pathLst>
                <a:path extrusionOk="0" h="7615" w="33373">
                  <a:moveTo>
                    <a:pt x="10297" y="2039"/>
                  </a:moveTo>
                  <a:cubicBezTo>
                    <a:pt x="10623" y="2568"/>
                    <a:pt x="10826" y="3178"/>
                    <a:pt x="10867" y="3789"/>
                  </a:cubicBezTo>
                  <a:cubicBezTo>
                    <a:pt x="10948" y="4521"/>
                    <a:pt x="10663" y="5254"/>
                    <a:pt x="10134" y="5823"/>
                  </a:cubicBezTo>
                  <a:cubicBezTo>
                    <a:pt x="9879" y="6042"/>
                    <a:pt x="9525" y="6196"/>
                    <a:pt x="9161" y="6196"/>
                  </a:cubicBezTo>
                  <a:cubicBezTo>
                    <a:pt x="9119" y="6196"/>
                    <a:pt x="9077" y="6194"/>
                    <a:pt x="9035" y="6190"/>
                  </a:cubicBezTo>
                  <a:cubicBezTo>
                    <a:pt x="8873" y="6149"/>
                    <a:pt x="8710" y="6068"/>
                    <a:pt x="8628" y="5905"/>
                  </a:cubicBezTo>
                  <a:cubicBezTo>
                    <a:pt x="8547" y="5701"/>
                    <a:pt x="8547" y="5498"/>
                    <a:pt x="8547" y="5335"/>
                  </a:cubicBezTo>
                  <a:cubicBezTo>
                    <a:pt x="8669" y="4033"/>
                    <a:pt x="9320" y="2853"/>
                    <a:pt x="10297" y="2039"/>
                  </a:cubicBezTo>
                  <a:close/>
                  <a:moveTo>
                    <a:pt x="18640" y="2120"/>
                  </a:moveTo>
                  <a:lnTo>
                    <a:pt x="18640" y="2120"/>
                  </a:lnTo>
                  <a:cubicBezTo>
                    <a:pt x="19128" y="3341"/>
                    <a:pt x="18640" y="4887"/>
                    <a:pt x="17948" y="6027"/>
                  </a:cubicBezTo>
                  <a:cubicBezTo>
                    <a:pt x="17745" y="6393"/>
                    <a:pt x="17378" y="6678"/>
                    <a:pt x="16971" y="6841"/>
                  </a:cubicBezTo>
                  <a:cubicBezTo>
                    <a:pt x="16939" y="6852"/>
                    <a:pt x="16903" y="6857"/>
                    <a:pt x="16867" y="6857"/>
                  </a:cubicBezTo>
                  <a:cubicBezTo>
                    <a:pt x="16768" y="6857"/>
                    <a:pt x="16665" y="6819"/>
                    <a:pt x="16605" y="6759"/>
                  </a:cubicBezTo>
                  <a:cubicBezTo>
                    <a:pt x="16361" y="6556"/>
                    <a:pt x="16279" y="6271"/>
                    <a:pt x="16279" y="5986"/>
                  </a:cubicBezTo>
                  <a:cubicBezTo>
                    <a:pt x="16239" y="4399"/>
                    <a:pt x="17338" y="3056"/>
                    <a:pt x="18640" y="2120"/>
                  </a:cubicBezTo>
                  <a:close/>
                  <a:moveTo>
                    <a:pt x="25477" y="1998"/>
                  </a:moveTo>
                  <a:cubicBezTo>
                    <a:pt x="25762" y="2323"/>
                    <a:pt x="25965" y="2690"/>
                    <a:pt x="26128" y="3097"/>
                  </a:cubicBezTo>
                  <a:cubicBezTo>
                    <a:pt x="26576" y="4440"/>
                    <a:pt x="26250" y="5905"/>
                    <a:pt x="25233" y="6882"/>
                  </a:cubicBezTo>
                  <a:cubicBezTo>
                    <a:pt x="25131" y="7017"/>
                    <a:pt x="24889" y="7237"/>
                    <a:pt x="24647" y="7237"/>
                  </a:cubicBezTo>
                  <a:cubicBezTo>
                    <a:pt x="24597" y="7237"/>
                    <a:pt x="24548" y="7228"/>
                    <a:pt x="24500" y="7207"/>
                  </a:cubicBezTo>
                  <a:cubicBezTo>
                    <a:pt x="24338" y="7126"/>
                    <a:pt x="24215" y="6963"/>
                    <a:pt x="24093" y="6637"/>
                  </a:cubicBezTo>
                  <a:cubicBezTo>
                    <a:pt x="23768" y="5376"/>
                    <a:pt x="23971" y="4033"/>
                    <a:pt x="24704" y="2975"/>
                  </a:cubicBezTo>
                  <a:cubicBezTo>
                    <a:pt x="24907" y="2608"/>
                    <a:pt x="25192" y="2283"/>
                    <a:pt x="25477" y="1998"/>
                  </a:cubicBezTo>
                  <a:close/>
                  <a:moveTo>
                    <a:pt x="15363" y="1"/>
                  </a:moveTo>
                  <a:cubicBezTo>
                    <a:pt x="15290" y="1"/>
                    <a:pt x="15215" y="2"/>
                    <a:pt x="15140" y="4"/>
                  </a:cubicBezTo>
                  <a:cubicBezTo>
                    <a:pt x="13553" y="4"/>
                    <a:pt x="11966" y="451"/>
                    <a:pt x="10623" y="1306"/>
                  </a:cubicBezTo>
                  <a:lnTo>
                    <a:pt x="10378" y="1510"/>
                  </a:lnTo>
                  <a:cubicBezTo>
                    <a:pt x="10175" y="1306"/>
                    <a:pt x="10012" y="1143"/>
                    <a:pt x="9768" y="980"/>
                  </a:cubicBezTo>
                  <a:cubicBezTo>
                    <a:pt x="8994" y="428"/>
                    <a:pt x="8015" y="151"/>
                    <a:pt x="6976" y="151"/>
                  </a:cubicBezTo>
                  <a:cubicBezTo>
                    <a:pt x="6103" y="151"/>
                    <a:pt x="5188" y="346"/>
                    <a:pt x="4315" y="736"/>
                  </a:cubicBezTo>
                  <a:cubicBezTo>
                    <a:pt x="2646" y="1550"/>
                    <a:pt x="1303" y="2893"/>
                    <a:pt x="1" y="4318"/>
                  </a:cubicBezTo>
                  <a:lnTo>
                    <a:pt x="285" y="4562"/>
                  </a:lnTo>
                  <a:cubicBezTo>
                    <a:pt x="1588" y="3178"/>
                    <a:pt x="2849" y="1835"/>
                    <a:pt x="4477" y="1103"/>
                  </a:cubicBezTo>
                  <a:cubicBezTo>
                    <a:pt x="5323" y="680"/>
                    <a:pt x="6214" y="475"/>
                    <a:pt x="7056" y="475"/>
                  </a:cubicBezTo>
                  <a:cubicBezTo>
                    <a:pt x="7997" y="475"/>
                    <a:pt x="8877" y="731"/>
                    <a:pt x="9564" y="1225"/>
                  </a:cubicBezTo>
                  <a:cubicBezTo>
                    <a:pt x="9727" y="1387"/>
                    <a:pt x="9931" y="1550"/>
                    <a:pt x="10053" y="1713"/>
                  </a:cubicBezTo>
                  <a:cubicBezTo>
                    <a:pt x="8995" y="2608"/>
                    <a:pt x="8303" y="3870"/>
                    <a:pt x="8181" y="5294"/>
                  </a:cubicBezTo>
                  <a:cubicBezTo>
                    <a:pt x="8140" y="5539"/>
                    <a:pt x="8181" y="5823"/>
                    <a:pt x="8303" y="6068"/>
                  </a:cubicBezTo>
                  <a:cubicBezTo>
                    <a:pt x="8466" y="6312"/>
                    <a:pt x="8710" y="6515"/>
                    <a:pt x="8995" y="6556"/>
                  </a:cubicBezTo>
                  <a:cubicBezTo>
                    <a:pt x="9048" y="6560"/>
                    <a:pt x="9100" y="6562"/>
                    <a:pt x="9152" y="6562"/>
                  </a:cubicBezTo>
                  <a:cubicBezTo>
                    <a:pt x="9621" y="6562"/>
                    <a:pt x="10053" y="6397"/>
                    <a:pt x="10419" y="6068"/>
                  </a:cubicBezTo>
                  <a:cubicBezTo>
                    <a:pt x="11030" y="5457"/>
                    <a:pt x="11314" y="4603"/>
                    <a:pt x="11233" y="3748"/>
                  </a:cubicBezTo>
                  <a:cubicBezTo>
                    <a:pt x="11192" y="3056"/>
                    <a:pt x="10948" y="2364"/>
                    <a:pt x="10582" y="1794"/>
                  </a:cubicBezTo>
                  <a:lnTo>
                    <a:pt x="10826" y="1632"/>
                  </a:lnTo>
                  <a:cubicBezTo>
                    <a:pt x="12128" y="818"/>
                    <a:pt x="13593" y="411"/>
                    <a:pt x="15140" y="411"/>
                  </a:cubicBezTo>
                  <a:cubicBezTo>
                    <a:pt x="15217" y="408"/>
                    <a:pt x="15293" y="407"/>
                    <a:pt x="15368" y="407"/>
                  </a:cubicBezTo>
                  <a:cubicBezTo>
                    <a:pt x="16640" y="407"/>
                    <a:pt x="17616" y="734"/>
                    <a:pt x="18192" y="1387"/>
                  </a:cubicBezTo>
                  <a:cubicBezTo>
                    <a:pt x="18274" y="1510"/>
                    <a:pt x="18396" y="1632"/>
                    <a:pt x="18477" y="1754"/>
                  </a:cubicBezTo>
                  <a:cubicBezTo>
                    <a:pt x="17012" y="2771"/>
                    <a:pt x="15832" y="4236"/>
                    <a:pt x="15873" y="5986"/>
                  </a:cubicBezTo>
                  <a:cubicBezTo>
                    <a:pt x="15873" y="6393"/>
                    <a:pt x="16035" y="6800"/>
                    <a:pt x="16361" y="7044"/>
                  </a:cubicBezTo>
                  <a:cubicBezTo>
                    <a:pt x="16516" y="7169"/>
                    <a:pt x="16696" y="7222"/>
                    <a:pt x="16880" y="7222"/>
                  </a:cubicBezTo>
                  <a:cubicBezTo>
                    <a:pt x="16937" y="7222"/>
                    <a:pt x="16995" y="7217"/>
                    <a:pt x="17053" y="7207"/>
                  </a:cubicBezTo>
                  <a:cubicBezTo>
                    <a:pt x="17541" y="7044"/>
                    <a:pt x="17989" y="6678"/>
                    <a:pt x="18233" y="6190"/>
                  </a:cubicBezTo>
                  <a:cubicBezTo>
                    <a:pt x="19006" y="4969"/>
                    <a:pt x="19535" y="3260"/>
                    <a:pt x="18965" y="1876"/>
                  </a:cubicBezTo>
                  <a:cubicBezTo>
                    <a:pt x="19291" y="1672"/>
                    <a:pt x="19657" y="1469"/>
                    <a:pt x="20024" y="1306"/>
                  </a:cubicBezTo>
                  <a:cubicBezTo>
                    <a:pt x="20841" y="880"/>
                    <a:pt x="21720" y="639"/>
                    <a:pt x="22661" y="639"/>
                  </a:cubicBezTo>
                  <a:cubicBezTo>
                    <a:pt x="22798" y="639"/>
                    <a:pt x="22936" y="645"/>
                    <a:pt x="23076" y="655"/>
                  </a:cubicBezTo>
                  <a:cubicBezTo>
                    <a:pt x="23890" y="736"/>
                    <a:pt x="24663" y="1103"/>
                    <a:pt x="25233" y="1713"/>
                  </a:cubicBezTo>
                  <a:cubicBezTo>
                    <a:pt x="24907" y="1998"/>
                    <a:pt x="24622" y="2364"/>
                    <a:pt x="24378" y="2730"/>
                  </a:cubicBezTo>
                  <a:cubicBezTo>
                    <a:pt x="23605" y="3911"/>
                    <a:pt x="23361" y="5376"/>
                    <a:pt x="23727" y="6719"/>
                  </a:cubicBezTo>
                  <a:cubicBezTo>
                    <a:pt x="23808" y="7085"/>
                    <a:pt x="24053" y="7411"/>
                    <a:pt x="24378" y="7533"/>
                  </a:cubicBezTo>
                  <a:cubicBezTo>
                    <a:pt x="24460" y="7573"/>
                    <a:pt x="24541" y="7614"/>
                    <a:pt x="24622" y="7614"/>
                  </a:cubicBezTo>
                  <a:cubicBezTo>
                    <a:pt x="24989" y="7573"/>
                    <a:pt x="25314" y="7411"/>
                    <a:pt x="25518" y="7166"/>
                  </a:cubicBezTo>
                  <a:cubicBezTo>
                    <a:pt x="26617" y="6027"/>
                    <a:pt x="26983" y="4399"/>
                    <a:pt x="26494" y="2934"/>
                  </a:cubicBezTo>
                  <a:cubicBezTo>
                    <a:pt x="26332" y="2486"/>
                    <a:pt x="26087" y="2079"/>
                    <a:pt x="25803" y="1754"/>
                  </a:cubicBezTo>
                  <a:cubicBezTo>
                    <a:pt x="26332" y="1265"/>
                    <a:pt x="27024" y="980"/>
                    <a:pt x="27756" y="858"/>
                  </a:cubicBezTo>
                  <a:cubicBezTo>
                    <a:pt x="27947" y="835"/>
                    <a:pt x="28136" y="824"/>
                    <a:pt x="28323" y="824"/>
                  </a:cubicBezTo>
                  <a:cubicBezTo>
                    <a:pt x="30736" y="824"/>
                    <a:pt x="32817" y="2720"/>
                    <a:pt x="33006" y="5213"/>
                  </a:cubicBezTo>
                  <a:lnTo>
                    <a:pt x="33372" y="5213"/>
                  </a:lnTo>
                  <a:cubicBezTo>
                    <a:pt x="33184" y="2501"/>
                    <a:pt x="30939" y="452"/>
                    <a:pt x="28315" y="452"/>
                  </a:cubicBezTo>
                  <a:cubicBezTo>
                    <a:pt x="28104" y="452"/>
                    <a:pt x="27890" y="465"/>
                    <a:pt x="27675" y="492"/>
                  </a:cubicBezTo>
                  <a:cubicBezTo>
                    <a:pt x="26901" y="614"/>
                    <a:pt x="26169" y="940"/>
                    <a:pt x="25518" y="1428"/>
                  </a:cubicBezTo>
                  <a:cubicBezTo>
                    <a:pt x="24867" y="777"/>
                    <a:pt x="24012" y="329"/>
                    <a:pt x="23117" y="248"/>
                  </a:cubicBezTo>
                  <a:cubicBezTo>
                    <a:pt x="22973" y="238"/>
                    <a:pt x="22830" y="233"/>
                    <a:pt x="22688" y="233"/>
                  </a:cubicBezTo>
                  <a:cubicBezTo>
                    <a:pt x="21701" y="233"/>
                    <a:pt x="20750" y="477"/>
                    <a:pt x="19861" y="940"/>
                  </a:cubicBezTo>
                  <a:cubicBezTo>
                    <a:pt x="19495" y="1103"/>
                    <a:pt x="19128" y="1306"/>
                    <a:pt x="18803" y="1510"/>
                  </a:cubicBezTo>
                  <a:cubicBezTo>
                    <a:pt x="18721" y="1387"/>
                    <a:pt x="18599" y="1225"/>
                    <a:pt x="18477" y="1103"/>
                  </a:cubicBezTo>
                  <a:cubicBezTo>
                    <a:pt x="17820" y="368"/>
                    <a:pt x="16759" y="1"/>
                    <a:pt x="15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3"/>
          <p:cNvGrpSpPr/>
          <p:nvPr/>
        </p:nvGrpSpPr>
        <p:grpSpPr>
          <a:xfrm>
            <a:off x="3244666" y="1937791"/>
            <a:ext cx="1178900" cy="2543257"/>
            <a:chOff x="3244666" y="1937791"/>
            <a:chExt cx="1178900" cy="2543257"/>
          </a:xfrm>
        </p:grpSpPr>
        <p:sp>
          <p:nvSpPr>
            <p:cNvPr id="752" name="Google Shape;752;p43"/>
            <p:cNvSpPr/>
            <p:nvPr/>
          </p:nvSpPr>
          <p:spPr>
            <a:xfrm flipH="1">
              <a:off x="3790339" y="1937791"/>
              <a:ext cx="374124" cy="374124"/>
            </a:xfrm>
            <a:custGeom>
              <a:rect b="b" l="l" r="r" t="t"/>
              <a:pathLst>
                <a:path extrusionOk="0" h="20391" w="20391">
                  <a:moveTo>
                    <a:pt x="10216" y="1"/>
                  </a:moveTo>
                  <a:cubicBezTo>
                    <a:pt x="4559" y="1"/>
                    <a:pt x="1" y="4600"/>
                    <a:pt x="1" y="10216"/>
                  </a:cubicBezTo>
                  <a:cubicBezTo>
                    <a:pt x="1" y="15832"/>
                    <a:pt x="4559" y="20390"/>
                    <a:pt x="10216" y="20390"/>
                  </a:cubicBezTo>
                  <a:cubicBezTo>
                    <a:pt x="15832" y="20390"/>
                    <a:pt x="20390" y="15832"/>
                    <a:pt x="20390" y="10216"/>
                  </a:cubicBezTo>
                  <a:cubicBezTo>
                    <a:pt x="20390" y="4600"/>
                    <a:pt x="15832" y="1"/>
                    <a:pt x="10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flipH="1">
              <a:off x="3933707" y="2407469"/>
              <a:ext cx="83646" cy="456247"/>
            </a:xfrm>
            <a:custGeom>
              <a:rect b="b" l="l" r="r" t="t"/>
              <a:pathLst>
                <a:path extrusionOk="0" h="24867" w="4559">
                  <a:moveTo>
                    <a:pt x="0" y="1"/>
                  </a:moveTo>
                  <a:lnTo>
                    <a:pt x="0" y="24867"/>
                  </a:lnTo>
                  <a:lnTo>
                    <a:pt x="4558" y="24867"/>
                  </a:lnTo>
                  <a:lnTo>
                    <a:pt x="45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flipH="1">
              <a:off x="4098724" y="3432672"/>
              <a:ext cx="291982" cy="1011039"/>
            </a:xfrm>
            <a:custGeom>
              <a:rect b="b" l="l" r="r" t="t"/>
              <a:pathLst>
                <a:path extrusionOk="0" h="55105" w="15914">
                  <a:moveTo>
                    <a:pt x="13471" y="1"/>
                  </a:moveTo>
                  <a:lnTo>
                    <a:pt x="1" y="54494"/>
                  </a:lnTo>
                  <a:lnTo>
                    <a:pt x="2402" y="55105"/>
                  </a:lnTo>
                  <a:lnTo>
                    <a:pt x="15913" y="571"/>
                  </a:lnTo>
                  <a:lnTo>
                    <a:pt x="134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flipH="1">
              <a:off x="3974035" y="2968242"/>
              <a:ext cx="307651" cy="992361"/>
            </a:xfrm>
            <a:custGeom>
              <a:rect b="b" l="l" r="r" t="t"/>
              <a:pathLst>
                <a:path extrusionOk="0" h="54087" w="16768">
                  <a:moveTo>
                    <a:pt x="13186" y="0"/>
                  </a:moveTo>
                  <a:lnTo>
                    <a:pt x="0" y="53191"/>
                  </a:lnTo>
                  <a:lnTo>
                    <a:pt x="3622" y="54087"/>
                  </a:lnTo>
                  <a:lnTo>
                    <a:pt x="16768" y="895"/>
                  </a:lnTo>
                  <a:lnTo>
                    <a:pt x="131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flipH="1">
              <a:off x="3953118" y="2902521"/>
              <a:ext cx="188190" cy="472687"/>
            </a:xfrm>
            <a:custGeom>
              <a:rect b="b" l="l" r="r" t="t"/>
              <a:pathLst>
                <a:path extrusionOk="0" h="25763" w="10257">
                  <a:moveTo>
                    <a:pt x="6146" y="1"/>
                  </a:moveTo>
                  <a:lnTo>
                    <a:pt x="0" y="24745"/>
                  </a:lnTo>
                  <a:lnTo>
                    <a:pt x="4152" y="25762"/>
                  </a:lnTo>
                  <a:lnTo>
                    <a:pt x="10256" y="1018"/>
                  </a:lnTo>
                  <a:lnTo>
                    <a:pt x="61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flipH="1">
              <a:off x="4195801" y="3929504"/>
              <a:ext cx="109039" cy="59941"/>
            </a:xfrm>
            <a:custGeom>
              <a:rect b="b" l="l" r="r" t="t"/>
              <a:pathLst>
                <a:path extrusionOk="0" h="3267" w="5943">
                  <a:moveTo>
                    <a:pt x="1267" y="1"/>
                  </a:moveTo>
                  <a:cubicBezTo>
                    <a:pt x="784" y="1"/>
                    <a:pt x="344" y="310"/>
                    <a:pt x="204" y="799"/>
                  </a:cubicBezTo>
                  <a:lnTo>
                    <a:pt x="164" y="1084"/>
                  </a:lnTo>
                  <a:cubicBezTo>
                    <a:pt x="1" y="1654"/>
                    <a:pt x="367" y="2224"/>
                    <a:pt x="937" y="2387"/>
                  </a:cubicBezTo>
                  <a:lnTo>
                    <a:pt x="4437" y="3241"/>
                  </a:lnTo>
                  <a:cubicBezTo>
                    <a:pt x="4517" y="3258"/>
                    <a:pt x="4597" y="3267"/>
                    <a:pt x="4676" y="3267"/>
                  </a:cubicBezTo>
                  <a:cubicBezTo>
                    <a:pt x="5159" y="3267"/>
                    <a:pt x="5599" y="2957"/>
                    <a:pt x="5739" y="2468"/>
                  </a:cubicBezTo>
                  <a:lnTo>
                    <a:pt x="5780" y="2183"/>
                  </a:lnTo>
                  <a:cubicBezTo>
                    <a:pt x="5943" y="1613"/>
                    <a:pt x="5576" y="1044"/>
                    <a:pt x="5007" y="921"/>
                  </a:cubicBezTo>
                  <a:lnTo>
                    <a:pt x="1507" y="26"/>
                  </a:lnTo>
                  <a:cubicBezTo>
                    <a:pt x="1426" y="9"/>
                    <a:pt x="1346" y="1"/>
                    <a:pt x="1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flipH="1">
              <a:off x="4314528" y="4408135"/>
              <a:ext cx="109039" cy="59941"/>
            </a:xfrm>
            <a:custGeom>
              <a:rect b="b" l="l" r="r" t="t"/>
              <a:pathLst>
                <a:path extrusionOk="0" h="3267" w="5943">
                  <a:moveTo>
                    <a:pt x="1267" y="1"/>
                  </a:moveTo>
                  <a:cubicBezTo>
                    <a:pt x="785" y="1"/>
                    <a:pt x="350" y="310"/>
                    <a:pt x="245" y="799"/>
                  </a:cubicBezTo>
                  <a:lnTo>
                    <a:pt x="164" y="1084"/>
                  </a:lnTo>
                  <a:cubicBezTo>
                    <a:pt x="1" y="1654"/>
                    <a:pt x="367" y="2224"/>
                    <a:pt x="937" y="2387"/>
                  </a:cubicBezTo>
                  <a:lnTo>
                    <a:pt x="4478" y="3241"/>
                  </a:lnTo>
                  <a:cubicBezTo>
                    <a:pt x="4558" y="3258"/>
                    <a:pt x="4638" y="3267"/>
                    <a:pt x="4717" y="3267"/>
                  </a:cubicBezTo>
                  <a:cubicBezTo>
                    <a:pt x="5199" y="3267"/>
                    <a:pt x="5634" y="2957"/>
                    <a:pt x="5739" y="2468"/>
                  </a:cubicBezTo>
                  <a:lnTo>
                    <a:pt x="5821" y="2183"/>
                  </a:lnTo>
                  <a:cubicBezTo>
                    <a:pt x="5943" y="1613"/>
                    <a:pt x="5617" y="1043"/>
                    <a:pt x="5047" y="921"/>
                  </a:cubicBezTo>
                  <a:lnTo>
                    <a:pt x="1507" y="26"/>
                  </a:lnTo>
                  <a:cubicBezTo>
                    <a:pt x="1426" y="9"/>
                    <a:pt x="1346" y="1"/>
                    <a:pt x="1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flipH="1">
              <a:off x="4049443" y="3331210"/>
              <a:ext cx="106801" cy="65556"/>
            </a:xfrm>
            <a:custGeom>
              <a:rect b="b" l="l" r="r" t="t"/>
              <a:pathLst>
                <a:path extrusionOk="0" h="3573" w="5821">
                  <a:moveTo>
                    <a:pt x="1483" y="1"/>
                  </a:moveTo>
                  <a:cubicBezTo>
                    <a:pt x="905" y="1"/>
                    <a:pt x="383" y="378"/>
                    <a:pt x="245" y="932"/>
                  </a:cubicBezTo>
                  <a:lnTo>
                    <a:pt x="163" y="1298"/>
                  </a:lnTo>
                  <a:cubicBezTo>
                    <a:pt x="1" y="1949"/>
                    <a:pt x="407" y="2641"/>
                    <a:pt x="1099" y="2804"/>
                  </a:cubicBezTo>
                  <a:lnTo>
                    <a:pt x="4070" y="3537"/>
                  </a:lnTo>
                  <a:cubicBezTo>
                    <a:pt x="4167" y="3561"/>
                    <a:pt x="4265" y="3573"/>
                    <a:pt x="4363" y="3573"/>
                  </a:cubicBezTo>
                  <a:cubicBezTo>
                    <a:pt x="4916" y="3573"/>
                    <a:pt x="5438" y="3195"/>
                    <a:pt x="5576" y="2641"/>
                  </a:cubicBezTo>
                  <a:lnTo>
                    <a:pt x="5657" y="2275"/>
                  </a:lnTo>
                  <a:cubicBezTo>
                    <a:pt x="5820" y="1624"/>
                    <a:pt x="5413" y="932"/>
                    <a:pt x="4762" y="769"/>
                  </a:cubicBezTo>
                  <a:lnTo>
                    <a:pt x="1791" y="37"/>
                  </a:lnTo>
                  <a:cubicBezTo>
                    <a:pt x="1688" y="12"/>
                    <a:pt x="1585" y="1"/>
                    <a:pt x="1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flipH="1">
              <a:off x="3556629" y="3432672"/>
              <a:ext cx="291982" cy="1011039"/>
            </a:xfrm>
            <a:custGeom>
              <a:rect b="b" l="l" r="r" t="t"/>
              <a:pathLst>
                <a:path extrusionOk="0" h="55105" w="15914">
                  <a:moveTo>
                    <a:pt x="2443" y="1"/>
                  </a:moveTo>
                  <a:lnTo>
                    <a:pt x="1" y="611"/>
                  </a:lnTo>
                  <a:lnTo>
                    <a:pt x="13512" y="55105"/>
                  </a:lnTo>
                  <a:lnTo>
                    <a:pt x="15913" y="54494"/>
                  </a:lnTo>
                  <a:lnTo>
                    <a:pt x="2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flipH="1">
              <a:off x="3665650" y="2968242"/>
              <a:ext cx="307651" cy="992361"/>
            </a:xfrm>
            <a:custGeom>
              <a:rect b="b" l="l" r="r" t="t"/>
              <a:pathLst>
                <a:path extrusionOk="0" h="54087" w="16768">
                  <a:moveTo>
                    <a:pt x="3582" y="0"/>
                  </a:moveTo>
                  <a:lnTo>
                    <a:pt x="0" y="895"/>
                  </a:lnTo>
                  <a:lnTo>
                    <a:pt x="13145" y="54087"/>
                  </a:lnTo>
                  <a:lnTo>
                    <a:pt x="16768" y="53191"/>
                  </a:lnTo>
                  <a:lnTo>
                    <a:pt x="35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flipH="1">
              <a:off x="3806779" y="2902521"/>
              <a:ext cx="187438" cy="472687"/>
            </a:xfrm>
            <a:custGeom>
              <a:rect b="b" l="l" r="r" t="t"/>
              <a:pathLst>
                <a:path extrusionOk="0" h="25763" w="10216">
                  <a:moveTo>
                    <a:pt x="4111" y="1"/>
                  </a:moveTo>
                  <a:lnTo>
                    <a:pt x="1" y="1018"/>
                  </a:lnTo>
                  <a:lnTo>
                    <a:pt x="6105" y="25762"/>
                  </a:lnTo>
                  <a:lnTo>
                    <a:pt x="10216" y="24745"/>
                  </a:lnTo>
                  <a:lnTo>
                    <a:pt x="41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flipH="1">
              <a:off x="3642495" y="3929504"/>
              <a:ext cx="109039" cy="60198"/>
            </a:xfrm>
            <a:custGeom>
              <a:rect b="b" l="l" r="r" t="t"/>
              <a:pathLst>
                <a:path extrusionOk="0" h="3281" w="5943">
                  <a:moveTo>
                    <a:pt x="4676" y="1"/>
                  </a:moveTo>
                  <a:cubicBezTo>
                    <a:pt x="4597" y="1"/>
                    <a:pt x="4517" y="9"/>
                    <a:pt x="4436" y="26"/>
                  </a:cubicBezTo>
                  <a:lnTo>
                    <a:pt x="896" y="921"/>
                  </a:lnTo>
                  <a:cubicBezTo>
                    <a:pt x="326" y="1044"/>
                    <a:pt x="0" y="1613"/>
                    <a:pt x="122" y="2183"/>
                  </a:cubicBezTo>
                  <a:lnTo>
                    <a:pt x="204" y="2468"/>
                  </a:lnTo>
                  <a:cubicBezTo>
                    <a:pt x="340" y="2945"/>
                    <a:pt x="763" y="3280"/>
                    <a:pt x="1231" y="3280"/>
                  </a:cubicBezTo>
                  <a:cubicBezTo>
                    <a:pt x="1322" y="3280"/>
                    <a:pt x="1414" y="3268"/>
                    <a:pt x="1506" y="3241"/>
                  </a:cubicBezTo>
                  <a:lnTo>
                    <a:pt x="5006" y="2387"/>
                  </a:lnTo>
                  <a:cubicBezTo>
                    <a:pt x="5576" y="2224"/>
                    <a:pt x="5942" y="1654"/>
                    <a:pt x="5779" y="1084"/>
                  </a:cubicBezTo>
                  <a:lnTo>
                    <a:pt x="5698" y="799"/>
                  </a:lnTo>
                  <a:cubicBezTo>
                    <a:pt x="5593" y="310"/>
                    <a:pt x="5158" y="1"/>
                    <a:pt x="4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flipH="1">
              <a:off x="3524521" y="4408135"/>
              <a:ext cx="108287" cy="60180"/>
            </a:xfrm>
            <a:custGeom>
              <a:rect b="b" l="l" r="r" t="t"/>
              <a:pathLst>
                <a:path extrusionOk="0" h="3280" w="5902">
                  <a:moveTo>
                    <a:pt x="4676" y="1"/>
                  </a:moveTo>
                  <a:cubicBezTo>
                    <a:pt x="4597" y="1"/>
                    <a:pt x="4516" y="9"/>
                    <a:pt x="4436" y="26"/>
                  </a:cubicBezTo>
                  <a:lnTo>
                    <a:pt x="896" y="921"/>
                  </a:lnTo>
                  <a:cubicBezTo>
                    <a:pt x="326" y="1043"/>
                    <a:pt x="0" y="1613"/>
                    <a:pt x="122" y="2183"/>
                  </a:cubicBezTo>
                  <a:lnTo>
                    <a:pt x="204" y="2468"/>
                  </a:lnTo>
                  <a:cubicBezTo>
                    <a:pt x="306" y="2945"/>
                    <a:pt x="723" y="3280"/>
                    <a:pt x="1190" y="3280"/>
                  </a:cubicBezTo>
                  <a:cubicBezTo>
                    <a:pt x="1281" y="3280"/>
                    <a:pt x="1373" y="3268"/>
                    <a:pt x="1465" y="3241"/>
                  </a:cubicBezTo>
                  <a:lnTo>
                    <a:pt x="5006" y="2387"/>
                  </a:lnTo>
                  <a:cubicBezTo>
                    <a:pt x="5576" y="2224"/>
                    <a:pt x="5901" y="1654"/>
                    <a:pt x="5779" y="1084"/>
                  </a:cubicBezTo>
                  <a:lnTo>
                    <a:pt x="5698" y="799"/>
                  </a:lnTo>
                  <a:cubicBezTo>
                    <a:pt x="5593" y="310"/>
                    <a:pt x="5158" y="1"/>
                    <a:pt x="4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flipH="1">
              <a:off x="3791092" y="3331210"/>
              <a:ext cx="106801" cy="65556"/>
            </a:xfrm>
            <a:custGeom>
              <a:rect b="b" l="l" r="r" t="t"/>
              <a:pathLst>
                <a:path extrusionOk="0" h="3573" w="5821">
                  <a:moveTo>
                    <a:pt x="4338" y="1"/>
                  </a:moveTo>
                  <a:cubicBezTo>
                    <a:pt x="4236" y="1"/>
                    <a:pt x="4133" y="12"/>
                    <a:pt x="4030" y="37"/>
                  </a:cubicBezTo>
                  <a:lnTo>
                    <a:pt x="1059" y="769"/>
                  </a:lnTo>
                  <a:cubicBezTo>
                    <a:pt x="408" y="932"/>
                    <a:pt x="1" y="1624"/>
                    <a:pt x="164" y="2275"/>
                  </a:cubicBezTo>
                  <a:lnTo>
                    <a:pt x="245" y="2641"/>
                  </a:lnTo>
                  <a:cubicBezTo>
                    <a:pt x="383" y="3195"/>
                    <a:pt x="905" y="3573"/>
                    <a:pt x="1458" y="3573"/>
                  </a:cubicBezTo>
                  <a:cubicBezTo>
                    <a:pt x="1555" y="3573"/>
                    <a:pt x="1654" y="3561"/>
                    <a:pt x="1751" y="3537"/>
                  </a:cubicBezTo>
                  <a:lnTo>
                    <a:pt x="4722" y="2804"/>
                  </a:lnTo>
                  <a:cubicBezTo>
                    <a:pt x="5413" y="2641"/>
                    <a:pt x="5820" y="1949"/>
                    <a:pt x="5658" y="1298"/>
                  </a:cubicBezTo>
                  <a:lnTo>
                    <a:pt x="5576" y="932"/>
                  </a:lnTo>
                  <a:cubicBezTo>
                    <a:pt x="5438" y="378"/>
                    <a:pt x="4916" y="1"/>
                    <a:pt x="4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flipH="1">
              <a:off x="3882939" y="2388809"/>
              <a:ext cx="185934" cy="56767"/>
            </a:xfrm>
            <a:custGeom>
              <a:rect b="b" l="l" r="r" t="t"/>
              <a:pathLst>
                <a:path extrusionOk="0" h="3094" w="10134">
                  <a:moveTo>
                    <a:pt x="733" y="0"/>
                  </a:moveTo>
                  <a:cubicBezTo>
                    <a:pt x="326" y="0"/>
                    <a:pt x="0" y="326"/>
                    <a:pt x="0" y="733"/>
                  </a:cubicBezTo>
                  <a:lnTo>
                    <a:pt x="0" y="2361"/>
                  </a:lnTo>
                  <a:cubicBezTo>
                    <a:pt x="0" y="2767"/>
                    <a:pt x="326" y="3093"/>
                    <a:pt x="733" y="3093"/>
                  </a:cubicBezTo>
                  <a:lnTo>
                    <a:pt x="9401" y="3093"/>
                  </a:lnTo>
                  <a:cubicBezTo>
                    <a:pt x="9767" y="3093"/>
                    <a:pt x="10134" y="2767"/>
                    <a:pt x="10134" y="2361"/>
                  </a:cubicBezTo>
                  <a:lnTo>
                    <a:pt x="10134" y="733"/>
                  </a:lnTo>
                  <a:cubicBezTo>
                    <a:pt x="10134" y="326"/>
                    <a:pt x="9767" y="0"/>
                    <a:pt x="9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flipH="1">
              <a:off x="3814980" y="2037106"/>
              <a:ext cx="321852" cy="368895"/>
            </a:xfrm>
            <a:custGeom>
              <a:rect b="b" l="l" r="r" t="t"/>
              <a:pathLst>
                <a:path extrusionOk="0" h="20106" w="17542">
                  <a:moveTo>
                    <a:pt x="2280" y="1"/>
                  </a:moveTo>
                  <a:cubicBezTo>
                    <a:pt x="1018" y="1"/>
                    <a:pt x="1" y="1018"/>
                    <a:pt x="1" y="2280"/>
                  </a:cubicBezTo>
                  <a:lnTo>
                    <a:pt x="1" y="17826"/>
                  </a:lnTo>
                  <a:cubicBezTo>
                    <a:pt x="1" y="19088"/>
                    <a:pt x="1018" y="20105"/>
                    <a:pt x="2280" y="20105"/>
                  </a:cubicBezTo>
                  <a:lnTo>
                    <a:pt x="15262" y="20105"/>
                  </a:lnTo>
                  <a:cubicBezTo>
                    <a:pt x="16524" y="20105"/>
                    <a:pt x="17541" y="19088"/>
                    <a:pt x="17541" y="17826"/>
                  </a:cubicBezTo>
                  <a:lnTo>
                    <a:pt x="17541" y="2280"/>
                  </a:lnTo>
                  <a:cubicBezTo>
                    <a:pt x="17541" y="1018"/>
                    <a:pt x="16524" y="1"/>
                    <a:pt x="15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flipH="1">
              <a:off x="3866500" y="2093103"/>
              <a:ext cx="221051" cy="220298"/>
            </a:xfrm>
            <a:custGeom>
              <a:rect b="b" l="l" r="r" t="t"/>
              <a:pathLst>
                <a:path extrusionOk="0" h="12007" w="12048">
                  <a:moveTo>
                    <a:pt x="6024" y="1"/>
                  </a:moveTo>
                  <a:cubicBezTo>
                    <a:pt x="2687" y="1"/>
                    <a:pt x="1" y="2687"/>
                    <a:pt x="1" y="6024"/>
                  </a:cubicBezTo>
                  <a:cubicBezTo>
                    <a:pt x="1" y="9321"/>
                    <a:pt x="2687" y="12007"/>
                    <a:pt x="6024" y="12007"/>
                  </a:cubicBezTo>
                  <a:cubicBezTo>
                    <a:pt x="9320" y="12007"/>
                    <a:pt x="12047" y="9321"/>
                    <a:pt x="12047" y="6024"/>
                  </a:cubicBezTo>
                  <a:cubicBezTo>
                    <a:pt x="12047" y="2687"/>
                    <a:pt x="9320" y="1"/>
                    <a:pt x="6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flipH="1">
              <a:off x="3244666" y="1989384"/>
              <a:ext cx="535086" cy="392655"/>
            </a:xfrm>
            <a:custGeom>
              <a:rect b="b" l="l" r="r" t="t"/>
              <a:pathLst>
                <a:path extrusionOk="0" h="21401" w="29164">
                  <a:moveTo>
                    <a:pt x="2014" y="0"/>
                  </a:moveTo>
                  <a:cubicBezTo>
                    <a:pt x="940" y="0"/>
                    <a:pt x="0" y="902"/>
                    <a:pt x="73" y="2032"/>
                  </a:cubicBezTo>
                  <a:lnTo>
                    <a:pt x="73" y="14038"/>
                  </a:lnTo>
                  <a:cubicBezTo>
                    <a:pt x="114" y="15421"/>
                    <a:pt x="1050" y="16602"/>
                    <a:pt x="2393" y="16886"/>
                  </a:cubicBezTo>
                  <a:lnTo>
                    <a:pt x="26771" y="21363"/>
                  </a:lnTo>
                  <a:cubicBezTo>
                    <a:pt x="26902" y="21389"/>
                    <a:pt x="27032" y="21401"/>
                    <a:pt x="27160" y="21401"/>
                  </a:cubicBezTo>
                  <a:cubicBezTo>
                    <a:pt x="28256" y="21401"/>
                    <a:pt x="29163" y="20499"/>
                    <a:pt x="29090" y="19369"/>
                  </a:cubicBezTo>
                  <a:lnTo>
                    <a:pt x="29090" y="7363"/>
                  </a:lnTo>
                  <a:cubicBezTo>
                    <a:pt x="29090" y="5980"/>
                    <a:pt x="28114" y="4799"/>
                    <a:pt x="26771" y="4514"/>
                  </a:cubicBezTo>
                  <a:lnTo>
                    <a:pt x="2393" y="38"/>
                  </a:lnTo>
                  <a:cubicBezTo>
                    <a:pt x="2266" y="12"/>
                    <a:pt x="2139" y="0"/>
                    <a:pt x="20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flipH="1">
              <a:off x="3310222" y="1993806"/>
              <a:ext cx="403975" cy="383059"/>
            </a:xfrm>
            <a:custGeom>
              <a:rect b="b" l="l" r="r" t="t"/>
              <a:pathLst>
                <a:path extrusionOk="0" h="20878" w="22018">
                  <a:moveTo>
                    <a:pt x="0" y="0"/>
                  </a:moveTo>
                  <a:lnTo>
                    <a:pt x="0" y="16890"/>
                  </a:lnTo>
                  <a:lnTo>
                    <a:pt x="22017" y="20878"/>
                  </a:lnTo>
                  <a:lnTo>
                    <a:pt x="22017" y="402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flipH="1">
              <a:off x="3351376" y="2097543"/>
              <a:ext cx="71445" cy="73078"/>
            </a:xfrm>
            <a:custGeom>
              <a:rect b="b" l="l" r="r" t="t"/>
              <a:pathLst>
                <a:path extrusionOk="0" h="3983" w="3894">
                  <a:moveTo>
                    <a:pt x="1580" y="0"/>
                  </a:moveTo>
                  <a:cubicBezTo>
                    <a:pt x="715" y="0"/>
                    <a:pt x="1" y="737"/>
                    <a:pt x="73" y="1631"/>
                  </a:cubicBezTo>
                  <a:cubicBezTo>
                    <a:pt x="73" y="2771"/>
                    <a:pt x="886" y="3707"/>
                    <a:pt x="1945" y="3951"/>
                  </a:cubicBezTo>
                  <a:cubicBezTo>
                    <a:pt x="2051" y="3972"/>
                    <a:pt x="2156" y="3982"/>
                    <a:pt x="2259" y="3982"/>
                  </a:cubicBezTo>
                  <a:cubicBezTo>
                    <a:pt x="3147" y="3982"/>
                    <a:pt x="3894" y="3234"/>
                    <a:pt x="3857" y="2323"/>
                  </a:cubicBezTo>
                  <a:cubicBezTo>
                    <a:pt x="3817" y="1224"/>
                    <a:pt x="3043" y="288"/>
                    <a:pt x="1945" y="44"/>
                  </a:cubicBezTo>
                  <a:cubicBezTo>
                    <a:pt x="1821" y="14"/>
                    <a:pt x="1699" y="0"/>
                    <a:pt x="1580" y="0"/>
                  </a:cubicBezTo>
                  <a:close/>
                </a:path>
              </a:pathLst>
            </a:cu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flipH="1">
              <a:off x="3950880" y="3354273"/>
              <a:ext cx="45575" cy="1104373"/>
            </a:xfrm>
            <a:custGeom>
              <a:rect b="b" l="l" r="r" t="t"/>
              <a:pathLst>
                <a:path extrusionOk="0" h="60192" w="2484">
                  <a:moveTo>
                    <a:pt x="1" y="1"/>
                  </a:moveTo>
                  <a:lnTo>
                    <a:pt x="1" y="60192"/>
                  </a:lnTo>
                  <a:lnTo>
                    <a:pt x="2483" y="60192"/>
                  </a:lnTo>
                  <a:lnTo>
                    <a:pt x="24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flipH="1">
              <a:off x="3939688" y="2877880"/>
              <a:ext cx="67959" cy="1043147"/>
            </a:xfrm>
            <a:custGeom>
              <a:rect b="b" l="l" r="r" t="t"/>
              <a:pathLst>
                <a:path extrusionOk="0" h="56855" w="3704">
                  <a:moveTo>
                    <a:pt x="0" y="1"/>
                  </a:moveTo>
                  <a:lnTo>
                    <a:pt x="0" y="56855"/>
                  </a:lnTo>
                  <a:lnTo>
                    <a:pt x="3704" y="56855"/>
                  </a:lnTo>
                  <a:lnTo>
                    <a:pt x="3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flipH="1">
              <a:off x="3934459" y="2812178"/>
              <a:ext cx="78417" cy="466705"/>
            </a:xfrm>
            <a:custGeom>
              <a:rect b="b" l="l" r="r" t="t"/>
              <a:pathLst>
                <a:path extrusionOk="0" h="25437" w="4274">
                  <a:moveTo>
                    <a:pt x="0" y="0"/>
                  </a:moveTo>
                  <a:lnTo>
                    <a:pt x="0" y="25436"/>
                  </a:lnTo>
                  <a:lnTo>
                    <a:pt x="4274" y="25436"/>
                  </a:lnTo>
                  <a:lnTo>
                    <a:pt x="42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flipH="1">
              <a:off x="3921010" y="3906074"/>
              <a:ext cx="105315" cy="44823"/>
            </a:xfrm>
            <a:custGeom>
              <a:rect b="b" l="l" r="r" t="t"/>
              <a:pathLst>
                <a:path extrusionOk="0" h="2443" w="5740">
                  <a:moveTo>
                    <a:pt x="1059" y="1"/>
                  </a:moveTo>
                  <a:cubicBezTo>
                    <a:pt x="489" y="1"/>
                    <a:pt x="1" y="489"/>
                    <a:pt x="1" y="1059"/>
                  </a:cubicBezTo>
                  <a:lnTo>
                    <a:pt x="1" y="1385"/>
                  </a:lnTo>
                  <a:cubicBezTo>
                    <a:pt x="1" y="1954"/>
                    <a:pt x="489" y="2443"/>
                    <a:pt x="1059" y="2443"/>
                  </a:cubicBezTo>
                  <a:lnTo>
                    <a:pt x="4681" y="2443"/>
                  </a:lnTo>
                  <a:cubicBezTo>
                    <a:pt x="5291" y="2443"/>
                    <a:pt x="5739" y="1954"/>
                    <a:pt x="5739" y="1385"/>
                  </a:cubicBezTo>
                  <a:lnTo>
                    <a:pt x="5739" y="1059"/>
                  </a:lnTo>
                  <a:cubicBezTo>
                    <a:pt x="5739" y="489"/>
                    <a:pt x="5291" y="1"/>
                    <a:pt x="4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flipH="1">
              <a:off x="3921010" y="4436977"/>
              <a:ext cx="105315" cy="44071"/>
            </a:xfrm>
            <a:custGeom>
              <a:rect b="b" l="l" r="r" t="t"/>
              <a:pathLst>
                <a:path extrusionOk="0" h="2402" w="5740">
                  <a:moveTo>
                    <a:pt x="1059" y="1"/>
                  </a:moveTo>
                  <a:cubicBezTo>
                    <a:pt x="489" y="1"/>
                    <a:pt x="1" y="448"/>
                    <a:pt x="1" y="1059"/>
                  </a:cubicBezTo>
                  <a:lnTo>
                    <a:pt x="1" y="1344"/>
                  </a:lnTo>
                  <a:cubicBezTo>
                    <a:pt x="1" y="1913"/>
                    <a:pt x="489" y="2402"/>
                    <a:pt x="1059" y="2402"/>
                  </a:cubicBezTo>
                  <a:lnTo>
                    <a:pt x="4681" y="2402"/>
                  </a:lnTo>
                  <a:cubicBezTo>
                    <a:pt x="5291" y="2402"/>
                    <a:pt x="5739" y="1913"/>
                    <a:pt x="5739" y="1344"/>
                  </a:cubicBezTo>
                  <a:lnTo>
                    <a:pt x="5739" y="1059"/>
                  </a:lnTo>
                  <a:cubicBezTo>
                    <a:pt x="5739" y="448"/>
                    <a:pt x="5291" y="1"/>
                    <a:pt x="4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flipH="1">
              <a:off x="3922515" y="3251234"/>
              <a:ext cx="102306" cy="52290"/>
            </a:xfrm>
            <a:custGeom>
              <a:rect b="b" l="l" r="r" t="t"/>
              <a:pathLst>
                <a:path extrusionOk="0" h="2850" w="5576">
                  <a:moveTo>
                    <a:pt x="1262" y="0"/>
                  </a:moveTo>
                  <a:cubicBezTo>
                    <a:pt x="570" y="0"/>
                    <a:pt x="0" y="570"/>
                    <a:pt x="0" y="1262"/>
                  </a:cubicBezTo>
                  <a:lnTo>
                    <a:pt x="0" y="1628"/>
                  </a:lnTo>
                  <a:cubicBezTo>
                    <a:pt x="0" y="2320"/>
                    <a:pt x="570" y="2849"/>
                    <a:pt x="1262" y="2849"/>
                  </a:cubicBezTo>
                  <a:lnTo>
                    <a:pt x="4314" y="2849"/>
                  </a:lnTo>
                  <a:cubicBezTo>
                    <a:pt x="5006" y="2849"/>
                    <a:pt x="5576" y="2320"/>
                    <a:pt x="5576" y="1628"/>
                  </a:cubicBezTo>
                  <a:lnTo>
                    <a:pt x="5576" y="1262"/>
                  </a:lnTo>
                  <a:cubicBezTo>
                    <a:pt x="5576" y="570"/>
                    <a:pt x="5006" y="0"/>
                    <a:pt x="4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flipH="1">
              <a:off x="3857546" y="2781556"/>
              <a:ext cx="232243" cy="141900"/>
            </a:xfrm>
            <a:custGeom>
              <a:rect b="b" l="l" r="r" t="t"/>
              <a:pathLst>
                <a:path extrusionOk="0" h="7734" w="12658">
                  <a:moveTo>
                    <a:pt x="733" y="1"/>
                  </a:moveTo>
                  <a:cubicBezTo>
                    <a:pt x="326" y="1"/>
                    <a:pt x="1" y="326"/>
                    <a:pt x="1" y="733"/>
                  </a:cubicBezTo>
                  <a:lnTo>
                    <a:pt x="1" y="7001"/>
                  </a:lnTo>
                  <a:cubicBezTo>
                    <a:pt x="1" y="7408"/>
                    <a:pt x="326" y="7733"/>
                    <a:pt x="733" y="7733"/>
                  </a:cubicBezTo>
                  <a:lnTo>
                    <a:pt x="11925" y="7733"/>
                  </a:lnTo>
                  <a:cubicBezTo>
                    <a:pt x="12332" y="7733"/>
                    <a:pt x="12657" y="7408"/>
                    <a:pt x="12657" y="7001"/>
                  </a:cubicBezTo>
                  <a:lnTo>
                    <a:pt x="12657" y="733"/>
                  </a:lnTo>
                  <a:cubicBezTo>
                    <a:pt x="12657" y="326"/>
                    <a:pt x="12332" y="1"/>
                    <a:pt x="11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43"/>
          <p:cNvGrpSpPr/>
          <p:nvPr/>
        </p:nvGrpSpPr>
        <p:grpSpPr>
          <a:xfrm>
            <a:off x="-214149" y="1134739"/>
            <a:ext cx="4815411" cy="3348547"/>
            <a:chOff x="-214149" y="1134739"/>
            <a:chExt cx="4815411" cy="3348547"/>
          </a:xfrm>
        </p:grpSpPr>
        <p:sp>
          <p:nvSpPr>
            <p:cNvPr id="780" name="Google Shape;780;p43"/>
            <p:cNvSpPr/>
            <p:nvPr/>
          </p:nvSpPr>
          <p:spPr>
            <a:xfrm flipH="1">
              <a:off x="1956470" y="4040488"/>
              <a:ext cx="802721" cy="297193"/>
            </a:xfrm>
            <a:custGeom>
              <a:rect b="b" l="l" r="r" t="t"/>
              <a:pathLst>
                <a:path extrusionOk="0" h="16198" w="43751">
                  <a:moveTo>
                    <a:pt x="164" y="0"/>
                  </a:moveTo>
                  <a:lnTo>
                    <a:pt x="1" y="489"/>
                  </a:lnTo>
                  <a:cubicBezTo>
                    <a:pt x="530" y="651"/>
                    <a:pt x="43140" y="16035"/>
                    <a:pt x="43588" y="16198"/>
                  </a:cubicBezTo>
                  <a:lnTo>
                    <a:pt x="43750" y="15709"/>
                  </a:lnTo>
                  <a:cubicBezTo>
                    <a:pt x="42000" y="15099"/>
                    <a:pt x="652" y="163"/>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flipH="1">
              <a:off x="2008742" y="4004637"/>
              <a:ext cx="849012" cy="345740"/>
            </a:xfrm>
            <a:custGeom>
              <a:rect b="b" l="l" r="r" t="t"/>
              <a:pathLst>
                <a:path extrusionOk="0" h="18844" w="46274">
                  <a:moveTo>
                    <a:pt x="46070" y="1"/>
                  </a:moveTo>
                  <a:lnTo>
                    <a:pt x="1" y="18396"/>
                  </a:lnTo>
                  <a:lnTo>
                    <a:pt x="164" y="18844"/>
                  </a:lnTo>
                  <a:lnTo>
                    <a:pt x="46274" y="449"/>
                  </a:lnTo>
                  <a:lnTo>
                    <a:pt x="4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flipH="1">
              <a:off x="1930343" y="3741809"/>
              <a:ext cx="966234" cy="733276"/>
            </a:xfrm>
            <a:custGeom>
              <a:rect b="b" l="l" r="r" t="t"/>
              <a:pathLst>
                <a:path extrusionOk="0" h="39966" w="52663">
                  <a:moveTo>
                    <a:pt x="12576" y="0"/>
                  </a:moveTo>
                  <a:lnTo>
                    <a:pt x="1" y="39314"/>
                  </a:lnTo>
                  <a:lnTo>
                    <a:pt x="489" y="39477"/>
                  </a:lnTo>
                  <a:lnTo>
                    <a:pt x="12942" y="530"/>
                  </a:lnTo>
                  <a:lnTo>
                    <a:pt x="45744" y="2646"/>
                  </a:lnTo>
                  <a:lnTo>
                    <a:pt x="52174" y="39965"/>
                  </a:lnTo>
                  <a:lnTo>
                    <a:pt x="52663" y="39884"/>
                  </a:lnTo>
                  <a:lnTo>
                    <a:pt x="46192" y="2157"/>
                  </a:lnTo>
                  <a:lnTo>
                    <a:pt x="12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flipH="1">
              <a:off x="1603281" y="2683213"/>
              <a:ext cx="1406795" cy="1305993"/>
            </a:xfrm>
            <a:custGeom>
              <a:rect b="b" l="l" r="r" t="t"/>
              <a:pathLst>
                <a:path extrusionOk="0" h="71181" w="76675">
                  <a:moveTo>
                    <a:pt x="14971" y="0"/>
                  </a:moveTo>
                  <a:cubicBezTo>
                    <a:pt x="7532" y="0"/>
                    <a:pt x="2328" y="2829"/>
                    <a:pt x="1344" y="11181"/>
                  </a:cubicBezTo>
                  <a:cubicBezTo>
                    <a:pt x="1" y="22087"/>
                    <a:pt x="530" y="33035"/>
                    <a:pt x="3948" y="43576"/>
                  </a:cubicBezTo>
                  <a:cubicBezTo>
                    <a:pt x="6960" y="52854"/>
                    <a:pt x="14570" y="62785"/>
                    <a:pt x="24012" y="66081"/>
                  </a:cubicBezTo>
                  <a:cubicBezTo>
                    <a:pt x="28082" y="67505"/>
                    <a:pt x="32233" y="68604"/>
                    <a:pt x="36465" y="69418"/>
                  </a:cubicBezTo>
                  <a:cubicBezTo>
                    <a:pt x="40963" y="70290"/>
                    <a:pt x="46936" y="71180"/>
                    <a:pt x="52883" y="71180"/>
                  </a:cubicBezTo>
                  <a:cubicBezTo>
                    <a:pt x="64155" y="71180"/>
                    <a:pt x="75333" y="67980"/>
                    <a:pt x="76186" y="55378"/>
                  </a:cubicBezTo>
                  <a:cubicBezTo>
                    <a:pt x="76674" y="47930"/>
                    <a:pt x="72930" y="40849"/>
                    <a:pt x="68616" y="34744"/>
                  </a:cubicBezTo>
                  <a:cubicBezTo>
                    <a:pt x="60558" y="23471"/>
                    <a:pt x="50180" y="14029"/>
                    <a:pt x="38134" y="7111"/>
                  </a:cubicBezTo>
                  <a:cubicBezTo>
                    <a:pt x="32396" y="3814"/>
                    <a:pt x="26210" y="1088"/>
                    <a:pt x="19657" y="314"/>
                  </a:cubicBezTo>
                  <a:cubicBezTo>
                    <a:pt x="18017" y="112"/>
                    <a:pt x="16450" y="0"/>
                    <a:pt x="149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flipH="1">
              <a:off x="1866879" y="3554903"/>
              <a:ext cx="1326873" cy="617632"/>
            </a:xfrm>
            <a:custGeom>
              <a:rect b="b" l="l" r="r" t="t"/>
              <a:pathLst>
                <a:path extrusionOk="0" h="33663" w="72319">
                  <a:moveTo>
                    <a:pt x="23864" y="0"/>
                  </a:moveTo>
                  <a:cubicBezTo>
                    <a:pt x="23181" y="0"/>
                    <a:pt x="22497" y="18"/>
                    <a:pt x="21814" y="54"/>
                  </a:cubicBezTo>
                  <a:cubicBezTo>
                    <a:pt x="15872" y="420"/>
                    <a:pt x="10093" y="2414"/>
                    <a:pt x="5698" y="5548"/>
                  </a:cubicBezTo>
                  <a:cubicBezTo>
                    <a:pt x="2523" y="7827"/>
                    <a:pt x="0" y="11001"/>
                    <a:pt x="407" y="14298"/>
                  </a:cubicBezTo>
                  <a:cubicBezTo>
                    <a:pt x="814" y="17391"/>
                    <a:pt x="3663" y="19955"/>
                    <a:pt x="6593" y="22071"/>
                  </a:cubicBezTo>
                  <a:cubicBezTo>
                    <a:pt x="13267" y="26792"/>
                    <a:pt x="21488" y="30170"/>
                    <a:pt x="30197" y="31960"/>
                  </a:cubicBezTo>
                  <a:cubicBezTo>
                    <a:pt x="34014" y="32788"/>
                    <a:pt x="37893" y="33203"/>
                    <a:pt x="41809" y="33203"/>
                  </a:cubicBezTo>
                  <a:cubicBezTo>
                    <a:pt x="42319" y="33203"/>
                    <a:pt x="42831" y="33195"/>
                    <a:pt x="43343" y="33181"/>
                  </a:cubicBezTo>
                  <a:cubicBezTo>
                    <a:pt x="43587" y="33175"/>
                    <a:pt x="43832" y="33172"/>
                    <a:pt x="44076" y="33172"/>
                  </a:cubicBezTo>
                  <a:cubicBezTo>
                    <a:pt x="47186" y="33172"/>
                    <a:pt x="50297" y="33663"/>
                    <a:pt x="53437" y="33663"/>
                  </a:cubicBezTo>
                  <a:cubicBezTo>
                    <a:pt x="54653" y="33663"/>
                    <a:pt x="55873" y="33589"/>
                    <a:pt x="57098" y="33385"/>
                  </a:cubicBezTo>
                  <a:cubicBezTo>
                    <a:pt x="61575" y="32612"/>
                    <a:pt x="69592" y="31269"/>
                    <a:pt x="71057" y="27484"/>
                  </a:cubicBezTo>
                  <a:cubicBezTo>
                    <a:pt x="72319" y="24228"/>
                    <a:pt x="69999" y="20850"/>
                    <a:pt x="67313" y="18123"/>
                  </a:cubicBezTo>
                  <a:cubicBezTo>
                    <a:pt x="59418" y="10106"/>
                    <a:pt x="47982" y="4286"/>
                    <a:pt x="35447" y="1438"/>
                  </a:cubicBezTo>
                  <a:cubicBezTo>
                    <a:pt x="31671" y="571"/>
                    <a:pt x="27776" y="0"/>
                    <a:pt x="23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flipH="1">
              <a:off x="1756354" y="2729302"/>
              <a:ext cx="1301498" cy="1373787"/>
            </a:xfrm>
            <a:custGeom>
              <a:rect b="b" l="l" r="r" t="t"/>
              <a:pathLst>
                <a:path extrusionOk="0" h="74876" w="70936">
                  <a:moveTo>
                    <a:pt x="5209" y="0"/>
                  </a:moveTo>
                  <a:cubicBezTo>
                    <a:pt x="1140" y="12331"/>
                    <a:pt x="0" y="25802"/>
                    <a:pt x="3378" y="38337"/>
                  </a:cubicBezTo>
                  <a:cubicBezTo>
                    <a:pt x="6715" y="50872"/>
                    <a:pt x="14895" y="62307"/>
                    <a:pt x="26412" y="68290"/>
                  </a:cubicBezTo>
                  <a:cubicBezTo>
                    <a:pt x="34430" y="72522"/>
                    <a:pt x="43627" y="73947"/>
                    <a:pt x="52703" y="74517"/>
                  </a:cubicBezTo>
                  <a:cubicBezTo>
                    <a:pt x="54353" y="74622"/>
                    <a:pt x="56977" y="74876"/>
                    <a:pt x="59738" y="74876"/>
                  </a:cubicBezTo>
                  <a:cubicBezTo>
                    <a:pt x="64467" y="74876"/>
                    <a:pt x="69599" y="74130"/>
                    <a:pt x="70935" y="70610"/>
                  </a:cubicBezTo>
                  <a:cubicBezTo>
                    <a:pt x="70650" y="70447"/>
                    <a:pt x="70325" y="70284"/>
                    <a:pt x="69999" y="70121"/>
                  </a:cubicBezTo>
                  <a:lnTo>
                    <a:pt x="69470" y="69877"/>
                  </a:lnTo>
                  <a:cubicBezTo>
                    <a:pt x="67679" y="69389"/>
                    <a:pt x="65889" y="68941"/>
                    <a:pt x="64098" y="68453"/>
                  </a:cubicBezTo>
                  <a:cubicBezTo>
                    <a:pt x="60232" y="67354"/>
                    <a:pt x="56447" y="65930"/>
                    <a:pt x="52784" y="64180"/>
                  </a:cubicBezTo>
                  <a:cubicBezTo>
                    <a:pt x="45825" y="60802"/>
                    <a:pt x="38988" y="56895"/>
                    <a:pt x="33046" y="51848"/>
                  </a:cubicBezTo>
                  <a:cubicBezTo>
                    <a:pt x="27511" y="47168"/>
                    <a:pt x="22668" y="41755"/>
                    <a:pt x="18680" y="35691"/>
                  </a:cubicBezTo>
                  <a:cubicBezTo>
                    <a:pt x="16808" y="32721"/>
                    <a:pt x="15180" y="29628"/>
                    <a:pt x="13715" y="26453"/>
                  </a:cubicBezTo>
                  <a:cubicBezTo>
                    <a:pt x="12291" y="23482"/>
                    <a:pt x="10866" y="20511"/>
                    <a:pt x="9564" y="17459"/>
                  </a:cubicBezTo>
                  <a:cubicBezTo>
                    <a:pt x="7285" y="12128"/>
                    <a:pt x="5046" y="6105"/>
                    <a:pt x="5250" y="203"/>
                  </a:cubicBezTo>
                  <a:lnTo>
                    <a:pt x="52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flipH="1">
              <a:off x="2210546" y="1910417"/>
              <a:ext cx="323136" cy="573910"/>
            </a:xfrm>
            <a:custGeom>
              <a:rect b="b" l="l" r="r" t="t"/>
              <a:pathLst>
                <a:path extrusionOk="0" h="31280" w="17612">
                  <a:moveTo>
                    <a:pt x="9023" y="4984"/>
                  </a:moveTo>
                  <a:cubicBezTo>
                    <a:pt x="9092" y="4984"/>
                    <a:pt x="9176" y="5011"/>
                    <a:pt x="9279" y="5074"/>
                  </a:cubicBezTo>
                  <a:cubicBezTo>
                    <a:pt x="9483" y="5196"/>
                    <a:pt x="9605" y="5441"/>
                    <a:pt x="9646" y="5685"/>
                  </a:cubicBezTo>
                  <a:cubicBezTo>
                    <a:pt x="9768" y="6255"/>
                    <a:pt x="9890" y="6865"/>
                    <a:pt x="9890" y="7475"/>
                  </a:cubicBezTo>
                  <a:cubicBezTo>
                    <a:pt x="9890" y="7679"/>
                    <a:pt x="9890" y="7882"/>
                    <a:pt x="9849" y="8086"/>
                  </a:cubicBezTo>
                  <a:cubicBezTo>
                    <a:pt x="9823" y="8245"/>
                    <a:pt x="9762" y="8369"/>
                    <a:pt x="9655" y="8369"/>
                  </a:cubicBezTo>
                  <a:cubicBezTo>
                    <a:pt x="9598" y="8369"/>
                    <a:pt x="9527" y="8334"/>
                    <a:pt x="9442" y="8249"/>
                  </a:cubicBezTo>
                  <a:cubicBezTo>
                    <a:pt x="8995" y="7720"/>
                    <a:pt x="8750" y="6987"/>
                    <a:pt x="8750" y="6295"/>
                  </a:cubicBezTo>
                  <a:cubicBezTo>
                    <a:pt x="8750" y="6015"/>
                    <a:pt x="8600" y="4984"/>
                    <a:pt x="9023" y="4984"/>
                  </a:cubicBezTo>
                  <a:close/>
                  <a:moveTo>
                    <a:pt x="12942" y="13295"/>
                  </a:moveTo>
                  <a:lnTo>
                    <a:pt x="12942" y="13336"/>
                  </a:lnTo>
                  <a:lnTo>
                    <a:pt x="13146" y="13336"/>
                  </a:lnTo>
                  <a:cubicBezTo>
                    <a:pt x="13268" y="13336"/>
                    <a:pt x="13349" y="13377"/>
                    <a:pt x="13430" y="13458"/>
                  </a:cubicBezTo>
                  <a:cubicBezTo>
                    <a:pt x="13471" y="13580"/>
                    <a:pt x="13471" y="13702"/>
                    <a:pt x="13390" y="13784"/>
                  </a:cubicBezTo>
                  <a:cubicBezTo>
                    <a:pt x="12576" y="14557"/>
                    <a:pt x="11436" y="15004"/>
                    <a:pt x="10297" y="15004"/>
                  </a:cubicBezTo>
                  <a:cubicBezTo>
                    <a:pt x="10053" y="15004"/>
                    <a:pt x="9971" y="14679"/>
                    <a:pt x="10175" y="14516"/>
                  </a:cubicBezTo>
                  <a:cubicBezTo>
                    <a:pt x="10215" y="14475"/>
                    <a:pt x="10297" y="14435"/>
                    <a:pt x="10338" y="14353"/>
                  </a:cubicBezTo>
                  <a:cubicBezTo>
                    <a:pt x="10378" y="14272"/>
                    <a:pt x="10419" y="14231"/>
                    <a:pt x="10500" y="14190"/>
                  </a:cubicBezTo>
                  <a:cubicBezTo>
                    <a:pt x="11274" y="13743"/>
                    <a:pt x="12087" y="13417"/>
                    <a:pt x="12942" y="13295"/>
                  </a:cubicBezTo>
                  <a:close/>
                  <a:moveTo>
                    <a:pt x="5135" y="12849"/>
                  </a:moveTo>
                  <a:cubicBezTo>
                    <a:pt x="5229" y="12849"/>
                    <a:pt x="5323" y="12862"/>
                    <a:pt x="5413" y="12888"/>
                  </a:cubicBezTo>
                  <a:cubicBezTo>
                    <a:pt x="5657" y="12970"/>
                    <a:pt x="5902" y="13132"/>
                    <a:pt x="6064" y="13377"/>
                  </a:cubicBezTo>
                  <a:cubicBezTo>
                    <a:pt x="6593" y="13987"/>
                    <a:pt x="6878" y="14801"/>
                    <a:pt x="6960" y="15615"/>
                  </a:cubicBezTo>
                  <a:cubicBezTo>
                    <a:pt x="7000" y="15981"/>
                    <a:pt x="6960" y="16388"/>
                    <a:pt x="6756" y="16754"/>
                  </a:cubicBezTo>
                  <a:cubicBezTo>
                    <a:pt x="6533" y="17112"/>
                    <a:pt x="6321" y="17255"/>
                    <a:pt x="6125" y="17255"/>
                  </a:cubicBezTo>
                  <a:cubicBezTo>
                    <a:pt x="5429" y="17255"/>
                    <a:pt x="4930" y="15440"/>
                    <a:pt x="4803" y="14964"/>
                  </a:cubicBezTo>
                  <a:cubicBezTo>
                    <a:pt x="4681" y="14516"/>
                    <a:pt x="4233" y="13417"/>
                    <a:pt x="4599" y="13051"/>
                  </a:cubicBezTo>
                  <a:cubicBezTo>
                    <a:pt x="4738" y="12912"/>
                    <a:pt x="4934" y="12849"/>
                    <a:pt x="5135" y="12849"/>
                  </a:cubicBezTo>
                  <a:close/>
                  <a:moveTo>
                    <a:pt x="13983" y="1"/>
                  </a:moveTo>
                  <a:cubicBezTo>
                    <a:pt x="13509" y="1"/>
                    <a:pt x="12986" y="124"/>
                    <a:pt x="12413" y="394"/>
                  </a:cubicBezTo>
                  <a:cubicBezTo>
                    <a:pt x="12494" y="720"/>
                    <a:pt x="12576" y="1005"/>
                    <a:pt x="12657" y="1289"/>
                  </a:cubicBezTo>
                  <a:cubicBezTo>
                    <a:pt x="12739" y="1656"/>
                    <a:pt x="12779" y="2022"/>
                    <a:pt x="12779" y="2388"/>
                  </a:cubicBezTo>
                  <a:cubicBezTo>
                    <a:pt x="12779" y="2551"/>
                    <a:pt x="12739" y="2755"/>
                    <a:pt x="12698" y="2917"/>
                  </a:cubicBezTo>
                  <a:cubicBezTo>
                    <a:pt x="12657" y="3162"/>
                    <a:pt x="12576" y="3324"/>
                    <a:pt x="12372" y="3406"/>
                  </a:cubicBezTo>
                  <a:cubicBezTo>
                    <a:pt x="12250" y="3406"/>
                    <a:pt x="12169" y="3406"/>
                    <a:pt x="12087" y="3324"/>
                  </a:cubicBezTo>
                  <a:cubicBezTo>
                    <a:pt x="11640" y="2673"/>
                    <a:pt x="11355" y="1859"/>
                    <a:pt x="11314" y="1045"/>
                  </a:cubicBezTo>
                  <a:cubicBezTo>
                    <a:pt x="11111" y="1208"/>
                    <a:pt x="10907" y="1371"/>
                    <a:pt x="10704" y="1574"/>
                  </a:cubicBezTo>
                  <a:cubicBezTo>
                    <a:pt x="7204" y="4545"/>
                    <a:pt x="4681" y="8574"/>
                    <a:pt x="3053" y="12970"/>
                  </a:cubicBezTo>
                  <a:cubicBezTo>
                    <a:pt x="2035" y="15778"/>
                    <a:pt x="1303" y="18749"/>
                    <a:pt x="936" y="21760"/>
                  </a:cubicBezTo>
                  <a:cubicBezTo>
                    <a:pt x="652" y="24121"/>
                    <a:pt x="0" y="27539"/>
                    <a:pt x="692" y="29859"/>
                  </a:cubicBezTo>
                  <a:cubicBezTo>
                    <a:pt x="855" y="30429"/>
                    <a:pt x="1262" y="30876"/>
                    <a:pt x="1832" y="31039"/>
                  </a:cubicBezTo>
                  <a:cubicBezTo>
                    <a:pt x="1923" y="31064"/>
                    <a:pt x="2014" y="31075"/>
                    <a:pt x="2102" y="31075"/>
                  </a:cubicBezTo>
                  <a:cubicBezTo>
                    <a:pt x="2602" y="31075"/>
                    <a:pt x="3024" y="30703"/>
                    <a:pt x="3093" y="30184"/>
                  </a:cubicBezTo>
                  <a:cubicBezTo>
                    <a:pt x="3157" y="30971"/>
                    <a:pt x="3654" y="31280"/>
                    <a:pt x="4212" y="31280"/>
                  </a:cubicBezTo>
                  <a:cubicBezTo>
                    <a:pt x="4723" y="31280"/>
                    <a:pt x="5286" y="31021"/>
                    <a:pt x="5617" y="30632"/>
                  </a:cubicBezTo>
                  <a:cubicBezTo>
                    <a:pt x="11396" y="24365"/>
                    <a:pt x="15343" y="16632"/>
                    <a:pt x="17093" y="8330"/>
                  </a:cubicBezTo>
                  <a:lnTo>
                    <a:pt x="17093" y="8330"/>
                  </a:lnTo>
                  <a:cubicBezTo>
                    <a:pt x="15791" y="8981"/>
                    <a:pt x="14367" y="9388"/>
                    <a:pt x="12942" y="9592"/>
                  </a:cubicBezTo>
                  <a:cubicBezTo>
                    <a:pt x="12926" y="9594"/>
                    <a:pt x="12911" y="9596"/>
                    <a:pt x="12895" y="9596"/>
                  </a:cubicBezTo>
                  <a:cubicBezTo>
                    <a:pt x="12678" y="9596"/>
                    <a:pt x="12543" y="9334"/>
                    <a:pt x="12657" y="9144"/>
                  </a:cubicBezTo>
                  <a:cubicBezTo>
                    <a:pt x="13512" y="8249"/>
                    <a:pt x="14529" y="7598"/>
                    <a:pt x="15669" y="7231"/>
                  </a:cubicBezTo>
                  <a:cubicBezTo>
                    <a:pt x="16239" y="6987"/>
                    <a:pt x="16768" y="6824"/>
                    <a:pt x="17337" y="6661"/>
                  </a:cubicBezTo>
                  <a:cubicBezTo>
                    <a:pt x="17611" y="3475"/>
                    <a:pt x="16501" y="1"/>
                    <a:pt x="13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flipH="1">
              <a:off x="2518729" y="2243626"/>
              <a:ext cx="348731" cy="393664"/>
            </a:xfrm>
            <a:custGeom>
              <a:rect b="b" l="l" r="r" t="t"/>
              <a:pathLst>
                <a:path extrusionOk="0" h="21456" w="19007">
                  <a:moveTo>
                    <a:pt x="3236" y="3391"/>
                  </a:moveTo>
                  <a:cubicBezTo>
                    <a:pt x="3839" y="3391"/>
                    <a:pt x="4432" y="3626"/>
                    <a:pt x="4884" y="3965"/>
                  </a:cubicBezTo>
                  <a:cubicBezTo>
                    <a:pt x="5007" y="4088"/>
                    <a:pt x="5007" y="4250"/>
                    <a:pt x="4966" y="4413"/>
                  </a:cubicBezTo>
                  <a:cubicBezTo>
                    <a:pt x="4884" y="4535"/>
                    <a:pt x="4762" y="4617"/>
                    <a:pt x="4600" y="4617"/>
                  </a:cubicBezTo>
                  <a:cubicBezTo>
                    <a:pt x="4233" y="4617"/>
                    <a:pt x="3908" y="4495"/>
                    <a:pt x="3582" y="4332"/>
                  </a:cubicBezTo>
                  <a:cubicBezTo>
                    <a:pt x="3338" y="4210"/>
                    <a:pt x="3094" y="4088"/>
                    <a:pt x="2890" y="3925"/>
                  </a:cubicBezTo>
                  <a:cubicBezTo>
                    <a:pt x="2809" y="3843"/>
                    <a:pt x="2687" y="3762"/>
                    <a:pt x="2687" y="3681"/>
                  </a:cubicBezTo>
                  <a:cubicBezTo>
                    <a:pt x="2687" y="3558"/>
                    <a:pt x="2728" y="3477"/>
                    <a:pt x="2809" y="3436"/>
                  </a:cubicBezTo>
                  <a:cubicBezTo>
                    <a:pt x="2931" y="3396"/>
                    <a:pt x="3012" y="3396"/>
                    <a:pt x="3094" y="3396"/>
                  </a:cubicBezTo>
                  <a:cubicBezTo>
                    <a:pt x="3141" y="3393"/>
                    <a:pt x="3189" y="3391"/>
                    <a:pt x="3236" y="3391"/>
                  </a:cubicBezTo>
                  <a:close/>
                  <a:moveTo>
                    <a:pt x="9037" y="2528"/>
                  </a:moveTo>
                  <a:cubicBezTo>
                    <a:pt x="9137" y="2528"/>
                    <a:pt x="9242" y="2568"/>
                    <a:pt x="9361" y="2663"/>
                  </a:cubicBezTo>
                  <a:cubicBezTo>
                    <a:pt x="9850" y="3192"/>
                    <a:pt x="10216" y="3843"/>
                    <a:pt x="10297" y="4535"/>
                  </a:cubicBezTo>
                  <a:cubicBezTo>
                    <a:pt x="10338" y="5349"/>
                    <a:pt x="9727" y="6407"/>
                    <a:pt x="9402" y="7140"/>
                  </a:cubicBezTo>
                  <a:cubicBezTo>
                    <a:pt x="9327" y="7290"/>
                    <a:pt x="9182" y="7511"/>
                    <a:pt x="8999" y="7511"/>
                  </a:cubicBezTo>
                  <a:cubicBezTo>
                    <a:pt x="8984" y="7511"/>
                    <a:pt x="8969" y="7509"/>
                    <a:pt x="8954" y="7506"/>
                  </a:cubicBezTo>
                  <a:cubicBezTo>
                    <a:pt x="8751" y="7506"/>
                    <a:pt x="8669" y="7303"/>
                    <a:pt x="8588" y="7140"/>
                  </a:cubicBezTo>
                  <a:cubicBezTo>
                    <a:pt x="8262" y="6244"/>
                    <a:pt x="8100" y="5268"/>
                    <a:pt x="8222" y="4332"/>
                  </a:cubicBezTo>
                  <a:cubicBezTo>
                    <a:pt x="8262" y="4088"/>
                    <a:pt x="8425" y="2826"/>
                    <a:pt x="8832" y="2582"/>
                  </a:cubicBezTo>
                  <a:cubicBezTo>
                    <a:pt x="8900" y="2548"/>
                    <a:pt x="8967" y="2528"/>
                    <a:pt x="9037" y="2528"/>
                  </a:cubicBezTo>
                  <a:close/>
                  <a:moveTo>
                    <a:pt x="5518" y="7409"/>
                  </a:moveTo>
                  <a:cubicBezTo>
                    <a:pt x="5605" y="7409"/>
                    <a:pt x="5693" y="7414"/>
                    <a:pt x="5780" y="7425"/>
                  </a:cubicBezTo>
                  <a:cubicBezTo>
                    <a:pt x="6105" y="7465"/>
                    <a:pt x="6431" y="7506"/>
                    <a:pt x="6716" y="7547"/>
                  </a:cubicBezTo>
                  <a:cubicBezTo>
                    <a:pt x="7041" y="7628"/>
                    <a:pt x="8100" y="7994"/>
                    <a:pt x="7408" y="8442"/>
                  </a:cubicBezTo>
                  <a:cubicBezTo>
                    <a:pt x="7197" y="8583"/>
                    <a:pt x="6911" y="8640"/>
                    <a:pt x="6598" y="8640"/>
                  </a:cubicBezTo>
                  <a:cubicBezTo>
                    <a:pt x="6185" y="8640"/>
                    <a:pt x="5726" y="8540"/>
                    <a:pt x="5332" y="8401"/>
                  </a:cubicBezTo>
                  <a:cubicBezTo>
                    <a:pt x="5088" y="8320"/>
                    <a:pt x="4844" y="8198"/>
                    <a:pt x="4640" y="8076"/>
                  </a:cubicBezTo>
                  <a:cubicBezTo>
                    <a:pt x="4600" y="8035"/>
                    <a:pt x="4559" y="8035"/>
                    <a:pt x="4559" y="7994"/>
                  </a:cubicBezTo>
                  <a:cubicBezTo>
                    <a:pt x="4477" y="7913"/>
                    <a:pt x="4477" y="7791"/>
                    <a:pt x="4559" y="7710"/>
                  </a:cubicBezTo>
                  <a:cubicBezTo>
                    <a:pt x="4600" y="7587"/>
                    <a:pt x="4722" y="7547"/>
                    <a:pt x="4803" y="7506"/>
                  </a:cubicBezTo>
                  <a:cubicBezTo>
                    <a:pt x="5041" y="7447"/>
                    <a:pt x="5280" y="7409"/>
                    <a:pt x="5518" y="7409"/>
                  </a:cubicBezTo>
                  <a:close/>
                  <a:moveTo>
                    <a:pt x="12617" y="7750"/>
                  </a:moveTo>
                  <a:cubicBezTo>
                    <a:pt x="12820" y="8035"/>
                    <a:pt x="12902" y="8361"/>
                    <a:pt x="12902" y="8727"/>
                  </a:cubicBezTo>
                  <a:cubicBezTo>
                    <a:pt x="12780" y="9378"/>
                    <a:pt x="12495" y="9989"/>
                    <a:pt x="12129" y="10518"/>
                  </a:cubicBezTo>
                  <a:cubicBezTo>
                    <a:pt x="11966" y="10518"/>
                    <a:pt x="11884" y="10314"/>
                    <a:pt x="11844" y="10192"/>
                  </a:cubicBezTo>
                  <a:cubicBezTo>
                    <a:pt x="11762" y="9704"/>
                    <a:pt x="11803" y="9215"/>
                    <a:pt x="11966" y="8768"/>
                  </a:cubicBezTo>
                  <a:cubicBezTo>
                    <a:pt x="12129" y="8401"/>
                    <a:pt x="12373" y="8076"/>
                    <a:pt x="12617" y="7750"/>
                  </a:cubicBezTo>
                  <a:close/>
                  <a:moveTo>
                    <a:pt x="7573" y="10960"/>
                  </a:moveTo>
                  <a:cubicBezTo>
                    <a:pt x="7986" y="10960"/>
                    <a:pt x="8398" y="11031"/>
                    <a:pt x="8791" y="11169"/>
                  </a:cubicBezTo>
                  <a:cubicBezTo>
                    <a:pt x="9687" y="11372"/>
                    <a:pt x="10501" y="11861"/>
                    <a:pt x="11152" y="12512"/>
                  </a:cubicBezTo>
                  <a:cubicBezTo>
                    <a:pt x="11274" y="12634"/>
                    <a:pt x="11274" y="12878"/>
                    <a:pt x="11152" y="13041"/>
                  </a:cubicBezTo>
                  <a:cubicBezTo>
                    <a:pt x="11091" y="13132"/>
                    <a:pt x="10984" y="13178"/>
                    <a:pt x="10866" y="13178"/>
                  </a:cubicBezTo>
                  <a:cubicBezTo>
                    <a:pt x="10826" y="13178"/>
                    <a:pt x="10786" y="13173"/>
                    <a:pt x="10745" y="13163"/>
                  </a:cubicBezTo>
                  <a:cubicBezTo>
                    <a:pt x="10583" y="13180"/>
                    <a:pt x="10422" y="13188"/>
                    <a:pt x="10261" y="13188"/>
                  </a:cubicBezTo>
                  <a:cubicBezTo>
                    <a:pt x="9651" y="13188"/>
                    <a:pt x="9045" y="13071"/>
                    <a:pt x="8466" y="12878"/>
                  </a:cubicBezTo>
                  <a:cubicBezTo>
                    <a:pt x="7693" y="12634"/>
                    <a:pt x="6919" y="12349"/>
                    <a:pt x="6227" y="11901"/>
                  </a:cubicBezTo>
                  <a:cubicBezTo>
                    <a:pt x="5943" y="11739"/>
                    <a:pt x="5983" y="11332"/>
                    <a:pt x="6268" y="11210"/>
                  </a:cubicBezTo>
                  <a:cubicBezTo>
                    <a:pt x="6689" y="11041"/>
                    <a:pt x="7131" y="10960"/>
                    <a:pt x="7573" y="10960"/>
                  </a:cubicBezTo>
                  <a:close/>
                  <a:moveTo>
                    <a:pt x="17868" y="16027"/>
                  </a:moveTo>
                  <a:cubicBezTo>
                    <a:pt x="17993" y="16027"/>
                    <a:pt x="18100" y="16101"/>
                    <a:pt x="18152" y="16297"/>
                  </a:cubicBezTo>
                  <a:cubicBezTo>
                    <a:pt x="18192" y="16419"/>
                    <a:pt x="18192" y="16541"/>
                    <a:pt x="18152" y="16663"/>
                  </a:cubicBezTo>
                  <a:cubicBezTo>
                    <a:pt x="18111" y="16785"/>
                    <a:pt x="18030" y="16907"/>
                    <a:pt x="17989" y="16989"/>
                  </a:cubicBezTo>
                  <a:lnTo>
                    <a:pt x="17989" y="17029"/>
                  </a:lnTo>
                  <a:cubicBezTo>
                    <a:pt x="17867" y="17355"/>
                    <a:pt x="17704" y="17640"/>
                    <a:pt x="17460" y="17925"/>
                  </a:cubicBezTo>
                  <a:cubicBezTo>
                    <a:pt x="17460" y="17965"/>
                    <a:pt x="17419" y="17965"/>
                    <a:pt x="17378" y="17965"/>
                  </a:cubicBezTo>
                  <a:lnTo>
                    <a:pt x="17338" y="17965"/>
                  </a:lnTo>
                  <a:cubicBezTo>
                    <a:pt x="17134" y="17762"/>
                    <a:pt x="17012" y="17518"/>
                    <a:pt x="17012" y="17273"/>
                  </a:cubicBezTo>
                  <a:cubicBezTo>
                    <a:pt x="17012" y="17029"/>
                    <a:pt x="17094" y="16785"/>
                    <a:pt x="17175" y="16582"/>
                  </a:cubicBezTo>
                  <a:cubicBezTo>
                    <a:pt x="17258" y="16360"/>
                    <a:pt x="17604" y="16027"/>
                    <a:pt x="17868" y="16027"/>
                  </a:cubicBezTo>
                  <a:close/>
                  <a:moveTo>
                    <a:pt x="5560" y="0"/>
                  </a:moveTo>
                  <a:cubicBezTo>
                    <a:pt x="5082" y="0"/>
                    <a:pt x="4585" y="58"/>
                    <a:pt x="4071" y="181"/>
                  </a:cubicBezTo>
                  <a:cubicBezTo>
                    <a:pt x="2890" y="425"/>
                    <a:pt x="1832" y="1157"/>
                    <a:pt x="1181" y="2175"/>
                  </a:cubicBezTo>
                  <a:cubicBezTo>
                    <a:pt x="1" y="4088"/>
                    <a:pt x="530" y="6611"/>
                    <a:pt x="1547" y="8646"/>
                  </a:cubicBezTo>
                  <a:cubicBezTo>
                    <a:pt x="3338" y="12186"/>
                    <a:pt x="6838" y="15564"/>
                    <a:pt x="9931" y="18047"/>
                  </a:cubicBezTo>
                  <a:lnTo>
                    <a:pt x="10134" y="18209"/>
                  </a:lnTo>
                  <a:cubicBezTo>
                    <a:pt x="10134" y="18209"/>
                    <a:pt x="10989" y="17925"/>
                    <a:pt x="11030" y="17884"/>
                  </a:cubicBezTo>
                  <a:cubicBezTo>
                    <a:pt x="11477" y="17802"/>
                    <a:pt x="11925" y="17762"/>
                    <a:pt x="12373" y="17721"/>
                  </a:cubicBezTo>
                  <a:cubicBezTo>
                    <a:pt x="12576" y="17721"/>
                    <a:pt x="12780" y="17762"/>
                    <a:pt x="12942" y="17843"/>
                  </a:cubicBezTo>
                  <a:cubicBezTo>
                    <a:pt x="13553" y="18291"/>
                    <a:pt x="12291" y="18698"/>
                    <a:pt x="12006" y="18779"/>
                  </a:cubicBezTo>
                  <a:cubicBezTo>
                    <a:pt x="11932" y="18816"/>
                    <a:pt x="11454" y="18988"/>
                    <a:pt x="11307" y="18988"/>
                  </a:cubicBezTo>
                  <a:cubicBezTo>
                    <a:pt x="11293" y="18988"/>
                    <a:pt x="11281" y="18986"/>
                    <a:pt x="11274" y="18983"/>
                  </a:cubicBezTo>
                  <a:lnTo>
                    <a:pt x="11274" y="18983"/>
                  </a:lnTo>
                  <a:cubicBezTo>
                    <a:pt x="12129" y="19512"/>
                    <a:pt x="13065" y="20000"/>
                    <a:pt x="13919" y="20611"/>
                  </a:cubicBezTo>
                  <a:cubicBezTo>
                    <a:pt x="14367" y="20936"/>
                    <a:pt x="14815" y="21180"/>
                    <a:pt x="15344" y="21384"/>
                  </a:cubicBezTo>
                  <a:cubicBezTo>
                    <a:pt x="15502" y="21432"/>
                    <a:pt x="15663" y="21456"/>
                    <a:pt x="15824" y="21456"/>
                  </a:cubicBezTo>
                  <a:cubicBezTo>
                    <a:pt x="16202" y="21456"/>
                    <a:pt x="16576" y="21327"/>
                    <a:pt x="16890" y="21099"/>
                  </a:cubicBezTo>
                  <a:cubicBezTo>
                    <a:pt x="17785" y="20285"/>
                    <a:pt x="16402" y="19593"/>
                    <a:pt x="17826" y="19186"/>
                  </a:cubicBezTo>
                  <a:cubicBezTo>
                    <a:pt x="18477" y="18942"/>
                    <a:pt x="18884" y="18372"/>
                    <a:pt x="18966" y="17680"/>
                  </a:cubicBezTo>
                  <a:cubicBezTo>
                    <a:pt x="19006" y="16989"/>
                    <a:pt x="18884" y="16337"/>
                    <a:pt x="18681" y="15727"/>
                  </a:cubicBezTo>
                  <a:cubicBezTo>
                    <a:pt x="17256" y="11576"/>
                    <a:pt x="14733" y="7913"/>
                    <a:pt x="12210" y="4332"/>
                  </a:cubicBezTo>
                  <a:cubicBezTo>
                    <a:pt x="10607" y="2032"/>
                    <a:pt x="8407" y="0"/>
                    <a:pt x="55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flipH="1">
              <a:off x="2648648" y="2403744"/>
              <a:ext cx="18" cy="1504"/>
            </a:xfrm>
            <a:custGeom>
              <a:rect b="b" l="l" r="r" t="t"/>
              <a:pathLst>
                <a:path extrusionOk="0" h="82" w="1">
                  <a:moveTo>
                    <a:pt x="0" y="0"/>
                  </a:moveTo>
                  <a:lnTo>
                    <a:pt x="0" y="41"/>
                  </a:lnTo>
                  <a:lnTo>
                    <a:pt x="0" y="41"/>
                  </a:lnTo>
                  <a:lnTo>
                    <a:pt x="0" y="81"/>
                  </a:lnTo>
                  <a:lnTo>
                    <a:pt x="0" y="41"/>
                  </a:lnTo>
                  <a:lnTo>
                    <a:pt x="0" y="81"/>
                  </a:lnTo>
                  <a:close/>
                </a:path>
              </a:pathLst>
            </a:custGeom>
            <a:solidFill>
              <a:srgbClr val="E3A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flipH="1">
              <a:off x="2080426" y="2306099"/>
              <a:ext cx="396508" cy="404746"/>
            </a:xfrm>
            <a:custGeom>
              <a:rect b="b" l="l" r="r" t="t"/>
              <a:pathLst>
                <a:path extrusionOk="0" h="22060" w="21611">
                  <a:moveTo>
                    <a:pt x="17826" y="7153"/>
                  </a:moveTo>
                  <a:cubicBezTo>
                    <a:pt x="18111" y="7153"/>
                    <a:pt x="18396" y="7194"/>
                    <a:pt x="18518" y="7438"/>
                  </a:cubicBezTo>
                  <a:cubicBezTo>
                    <a:pt x="18680" y="7764"/>
                    <a:pt x="18314" y="8089"/>
                    <a:pt x="18029" y="8293"/>
                  </a:cubicBezTo>
                  <a:lnTo>
                    <a:pt x="17948" y="8334"/>
                  </a:lnTo>
                  <a:cubicBezTo>
                    <a:pt x="17012" y="8944"/>
                    <a:pt x="15954" y="9392"/>
                    <a:pt x="14855" y="9595"/>
                  </a:cubicBezTo>
                  <a:cubicBezTo>
                    <a:pt x="14753" y="9607"/>
                    <a:pt x="14602" y="9618"/>
                    <a:pt x="14432" y="9618"/>
                  </a:cubicBezTo>
                  <a:cubicBezTo>
                    <a:pt x="13990" y="9618"/>
                    <a:pt x="13426" y="9541"/>
                    <a:pt x="13308" y="9188"/>
                  </a:cubicBezTo>
                  <a:cubicBezTo>
                    <a:pt x="13105" y="8618"/>
                    <a:pt x="14082" y="8089"/>
                    <a:pt x="14489" y="7886"/>
                  </a:cubicBezTo>
                  <a:cubicBezTo>
                    <a:pt x="15547" y="7398"/>
                    <a:pt x="16686" y="7153"/>
                    <a:pt x="17826" y="7153"/>
                  </a:cubicBezTo>
                  <a:close/>
                  <a:moveTo>
                    <a:pt x="11615" y="5883"/>
                  </a:moveTo>
                  <a:cubicBezTo>
                    <a:pt x="11681" y="5883"/>
                    <a:pt x="11745" y="5898"/>
                    <a:pt x="11803" y="5932"/>
                  </a:cubicBezTo>
                  <a:cubicBezTo>
                    <a:pt x="12128" y="6217"/>
                    <a:pt x="12291" y="6624"/>
                    <a:pt x="12210" y="7072"/>
                  </a:cubicBezTo>
                  <a:cubicBezTo>
                    <a:pt x="12087" y="8008"/>
                    <a:pt x="11721" y="8944"/>
                    <a:pt x="11192" y="9717"/>
                  </a:cubicBezTo>
                  <a:cubicBezTo>
                    <a:pt x="11106" y="9832"/>
                    <a:pt x="10979" y="9948"/>
                    <a:pt x="10869" y="9948"/>
                  </a:cubicBezTo>
                  <a:cubicBezTo>
                    <a:pt x="10823" y="9948"/>
                    <a:pt x="10780" y="9928"/>
                    <a:pt x="10744" y="9880"/>
                  </a:cubicBezTo>
                  <a:cubicBezTo>
                    <a:pt x="10704" y="9839"/>
                    <a:pt x="10663" y="9799"/>
                    <a:pt x="10663" y="9717"/>
                  </a:cubicBezTo>
                  <a:cubicBezTo>
                    <a:pt x="10663" y="9432"/>
                    <a:pt x="10663" y="9107"/>
                    <a:pt x="10704" y="8822"/>
                  </a:cubicBezTo>
                  <a:cubicBezTo>
                    <a:pt x="10622" y="7927"/>
                    <a:pt x="10460" y="6787"/>
                    <a:pt x="11151" y="6095"/>
                  </a:cubicBezTo>
                  <a:cubicBezTo>
                    <a:pt x="11268" y="5979"/>
                    <a:pt x="11447" y="5883"/>
                    <a:pt x="11615" y="5883"/>
                  </a:cubicBezTo>
                  <a:close/>
                  <a:moveTo>
                    <a:pt x="10379" y="14999"/>
                  </a:moveTo>
                  <a:cubicBezTo>
                    <a:pt x="11001" y="14999"/>
                    <a:pt x="11672" y="15096"/>
                    <a:pt x="11721" y="15415"/>
                  </a:cubicBezTo>
                  <a:cubicBezTo>
                    <a:pt x="11762" y="15781"/>
                    <a:pt x="11436" y="15985"/>
                    <a:pt x="10948" y="16147"/>
                  </a:cubicBezTo>
                  <a:cubicBezTo>
                    <a:pt x="10175" y="16310"/>
                    <a:pt x="9361" y="16473"/>
                    <a:pt x="8547" y="16514"/>
                  </a:cubicBezTo>
                  <a:cubicBezTo>
                    <a:pt x="8099" y="16595"/>
                    <a:pt x="7651" y="16636"/>
                    <a:pt x="7245" y="16717"/>
                  </a:cubicBezTo>
                  <a:cubicBezTo>
                    <a:pt x="7122" y="16554"/>
                    <a:pt x="7285" y="16351"/>
                    <a:pt x="7448" y="16188"/>
                  </a:cubicBezTo>
                  <a:cubicBezTo>
                    <a:pt x="8018" y="15700"/>
                    <a:pt x="8669" y="15293"/>
                    <a:pt x="9401" y="15089"/>
                  </a:cubicBezTo>
                  <a:cubicBezTo>
                    <a:pt x="9579" y="15041"/>
                    <a:pt x="9969" y="14999"/>
                    <a:pt x="10379" y="14999"/>
                  </a:cubicBezTo>
                  <a:close/>
                  <a:moveTo>
                    <a:pt x="20069" y="1"/>
                  </a:moveTo>
                  <a:cubicBezTo>
                    <a:pt x="19759" y="1"/>
                    <a:pt x="19433" y="72"/>
                    <a:pt x="19128" y="153"/>
                  </a:cubicBezTo>
                  <a:cubicBezTo>
                    <a:pt x="18029" y="479"/>
                    <a:pt x="16930" y="886"/>
                    <a:pt x="15872" y="1334"/>
                  </a:cubicBezTo>
                  <a:cubicBezTo>
                    <a:pt x="15832" y="1334"/>
                    <a:pt x="16157" y="4182"/>
                    <a:pt x="16035" y="4508"/>
                  </a:cubicBezTo>
                  <a:cubicBezTo>
                    <a:pt x="15893" y="4821"/>
                    <a:pt x="15433" y="5213"/>
                    <a:pt x="15030" y="5213"/>
                  </a:cubicBezTo>
                  <a:cubicBezTo>
                    <a:pt x="14856" y="5213"/>
                    <a:pt x="14693" y="5140"/>
                    <a:pt x="14570" y="4956"/>
                  </a:cubicBezTo>
                  <a:cubicBezTo>
                    <a:pt x="14448" y="4793"/>
                    <a:pt x="14448" y="4630"/>
                    <a:pt x="14448" y="4427"/>
                  </a:cubicBezTo>
                  <a:cubicBezTo>
                    <a:pt x="14529" y="3653"/>
                    <a:pt x="14529" y="2921"/>
                    <a:pt x="14529" y="2148"/>
                  </a:cubicBezTo>
                  <a:lnTo>
                    <a:pt x="14529" y="2148"/>
                  </a:lnTo>
                  <a:cubicBezTo>
                    <a:pt x="11558" y="3491"/>
                    <a:pt x="8913" y="5444"/>
                    <a:pt x="6756" y="7886"/>
                  </a:cubicBezTo>
                  <a:cubicBezTo>
                    <a:pt x="6227" y="8496"/>
                    <a:pt x="5088" y="9473"/>
                    <a:pt x="5088" y="10287"/>
                  </a:cubicBezTo>
                  <a:cubicBezTo>
                    <a:pt x="5088" y="10816"/>
                    <a:pt x="5495" y="11386"/>
                    <a:pt x="5535" y="11915"/>
                  </a:cubicBezTo>
                  <a:cubicBezTo>
                    <a:pt x="5657" y="12525"/>
                    <a:pt x="5657" y="13095"/>
                    <a:pt x="5535" y="13665"/>
                  </a:cubicBezTo>
                  <a:cubicBezTo>
                    <a:pt x="5535" y="13828"/>
                    <a:pt x="5495" y="13991"/>
                    <a:pt x="5372" y="14031"/>
                  </a:cubicBezTo>
                  <a:cubicBezTo>
                    <a:pt x="5357" y="14034"/>
                    <a:pt x="5342" y="14036"/>
                    <a:pt x="5328" y="14036"/>
                  </a:cubicBezTo>
                  <a:cubicBezTo>
                    <a:pt x="5145" y="14036"/>
                    <a:pt x="5003" y="13810"/>
                    <a:pt x="4965" y="13584"/>
                  </a:cubicBezTo>
                  <a:cubicBezTo>
                    <a:pt x="4803" y="12729"/>
                    <a:pt x="4762" y="11834"/>
                    <a:pt x="4681" y="10979"/>
                  </a:cubicBezTo>
                  <a:cubicBezTo>
                    <a:pt x="2768" y="12851"/>
                    <a:pt x="1750" y="15944"/>
                    <a:pt x="1140" y="18508"/>
                  </a:cubicBezTo>
                  <a:cubicBezTo>
                    <a:pt x="1018" y="19118"/>
                    <a:pt x="0" y="21682"/>
                    <a:pt x="652" y="22049"/>
                  </a:cubicBezTo>
                  <a:cubicBezTo>
                    <a:pt x="662" y="22056"/>
                    <a:pt x="681" y="22059"/>
                    <a:pt x="706" y="22059"/>
                  </a:cubicBezTo>
                  <a:cubicBezTo>
                    <a:pt x="1254" y="22059"/>
                    <a:pt x="5035" y="20454"/>
                    <a:pt x="5657" y="20299"/>
                  </a:cubicBezTo>
                  <a:cubicBezTo>
                    <a:pt x="9279" y="19444"/>
                    <a:pt x="12494" y="17490"/>
                    <a:pt x="14896" y="14642"/>
                  </a:cubicBezTo>
                  <a:cubicBezTo>
                    <a:pt x="16361" y="12851"/>
                    <a:pt x="17704" y="10938"/>
                    <a:pt x="18843" y="8903"/>
                  </a:cubicBezTo>
                  <a:cubicBezTo>
                    <a:pt x="19779" y="7275"/>
                    <a:pt x="21326" y="4589"/>
                    <a:pt x="21163" y="2677"/>
                  </a:cubicBezTo>
                  <a:cubicBezTo>
                    <a:pt x="20837" y="2677"/>
                    <a:pt x="20512" y="2758"/>
                    <a:pt x="20227" y="2921"/>
                  </a:cubicBezTo>
                  <a:cubicBezTo>
                    <a:pt x="19901" y="3043"/>
                    <a:pt x="19535" y="3124"/>
                    <a:pt x="19209" y="3165"/>
                  </a:cubicBezTo>
                  <a:cubicBezTo>
                    <a:pt x="19128" y="3165"/>
                    <a:pt x="19087" y="3165"/>
                    <a:pt x="19047" y="3124"/>
                  </a:cubicBezTo>
                  <a:cubicBezTo>
                    <a:pt x="19006" y="3084"/>
                    <a:pt x="18965" y="3043"/>
                    <a:pt x="19006" y="3002"/>
                  </a:cubicBezTo>
                  <a:cubicBezTo>
                    <a:pt x="19006" y="2514"/>
                    <a:pt x="19332" y="2107"/>
                    <a:pt x="19739" y="1985"/>
                  </a:cubicBezTo>
                  <a:cubicBezTo>
                    <a:pt x="20105" y="1863"/>
                    <a:pt x="21122" y="1863"/>
                    <a:pt x="21326" y="1619"/>
                  </a:cubicBezTo>
                  <a:cubicBezTo>
                    <a:pt x="21611" y="1293"/>
                    <a:pt x="21204" y="479"/>
                    <a:pt x="20919" y="276"/>
                  </a:cubicBezTo>
                  <a:cubicBezTo>
                    <a:pt x="20675" y="72"/>
                    <a:pt x="20380" y="1"/>
                    <a:pt x="20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flipH="1">
              <a:off x="2264103" y="2509022"/>
              <a:ext cx="230757" cy="333778"/>
            </a:xfrm>
            <a:custGeom>
              <a:rect b="b" l="l" r="r" t="t"/>
              <a:pathLst>
                <a:path extrusionOk="0" h="18192" w="12577">
                  <a:moveTo>
                    <a:pt x="12413" y="0"/>
                  </a:moveTo>
                  <a:lnTo>
                    <a:pt x="5413" y="6227"/>
                  </a:lnTo>
                  <a:cubicBezTo>
                    <a:pt x="4070" y="7285"/>
                    <a:pt x="2931" y="8506"/>
                    <a:pt x="1995" y="9930"/>
                  </a:cubicBezTo>
                  <a:cubicBezTo>
                    <a:pt x="489" y="12372"/>
                    <a:pt x="245" y="15465"/>
                    <a:pt x="1" y="18192"/>
                  </a:cubicBezTo>
                  <a:lnTo>
                    <a:pt x="245" y="18192"/>
                  </a:lnTo>
                  <a:cubicBezTo>
                    <a:pt x="489" y="15465"/>
                    <a:pt x="774" y="12413"/>
                    <a:pt x="2198" y="10053"/>
                  </a:cubicBezTo>
                  <a:cubicBezTo>
                    <a:pt x="3134" y="8669"/>
                    <a:pt x="4274" y="7448"/>
                    <a:pt x="5576" y="6390"/>
                  </a:cubicBezTo>
                  <a:lnTo>
                    <a:pt x="12576" y="204"/>
                  </a:lnTo>
                  <a:lnTo>
                    <a:pt x="12413" y="0"/>
                  </a:lnTo>
                  <a:close/>
                </a:path>
              </a:pathLst>
            </a:custGeom>
            <a:solidFill>
              <a:srgbClr val="1C0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flipH="1">
              <a:off x="2509776" y="2463465"/>
              <a:ext cx="123956" cy="469696"/>
            </a:xfrm>
            <a:custGeom>
              <a:rect b="b" l="l" r="r" t="t"/>
              <a:pathLst>
                <a:path extrusionOk="0" h="25600" w="6756">
                  <a:moveTo>
                    <a:pt x="244" y="1"/>
                  </a:moveTo>
                  <a:lnTo>
                    <a:pt x="0" y="164"/>
                  </a:lnTo>
                  <a:cubicBezTo>
                    <a:pt x="2849" y="4559"/>
                    <a:pt x="5901" y="9727"/>
                    <a:pt x="6308" y="15669"/>
                  </a:cubicBezTo>
                  <a:cubicBezTo>
                    <a:pt x="6349" y="17012"/>
                    <a:pt x="6349" y="18355"/>
                    <a:pt x="6308" y="19739"/>
                  </a:cubicBezTo>
                  <a:cubicBezTo>
                    <a:pt x="6145" y="21692"/>
                    <a:pt x="6227" y="23646"/>
                    <a:pt x="6512" y="25599"/>
                  </a:cubicBezTo>
                  <a:lnTo>
                    <a:pt x="6756" y="25518"/>
                  </a:lnTo>
                  <a:cubicBezTo>
                    <a:pt x="6471" y="23605"/>
                    <a:pt x="6389" y="21652"/>
                    <a:pt x="6552" y="19698"/>
                  </a:cubicBezTo>
                  <a:cubicBezTo>
                    <a:pt x="6634" y="18355"/>
                    <a:pt x="6634" y="17012"/>
                    <a:pt x="6552" y="15629"/>
                  </a:cubicBezTo>
                  <a:cubicBezTo>
                    <a:pt x="6145" y="9687"/>
                    <a:pt x="3093" y="4437"/>
                    <a:pt x="244" y="1"/>
                  </a:cubicBezTo>
                  <a:close/>
                </a:path>
              </a:pathLst>
            </a:custGeom>
            <a:solidFill>
              <a:srgbClr val="1C0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flipH="1">
              <a:off x="2334300" y="2088626"/>
              <a:ext cx="172503" cy="801217"/>
            </a:xfrm>
            <a:custGeom>
              <a:rect b="b" l="l" r="r" t="t"/>
              <a:pathLst>
                <a:path extrusionOk="0" h="43669" w="9402">
                  <a:moveTo>
                    <a:pt x="9157" y="1"/>
                  </a:moveTo>
                  <a:cubicBezTo>
                    <a:pt x="7163" y="4477"/>
                    <a:pt x="1506" y="18722"/>
                    <a:pt x="652" y="24216"/>
                  </a:cubicBezTo>
                  <a:cubicBezTo>
                    <a:pt x="285" y="27105"/>
                    <a:pt x="123" y="29995"/>
                    <a:pt x="163" y="32884"/>
                  </a:cubicBezTo>
                  <a:lnTo>
                    <a:pt x="1" y="43669"/>
                  </a:lnTo>
                  <a:lnTo>
                    <a:pt x="245" y="43669"/>
                  </a:lnTo>
                  <a:lnTo>
                    <a:pt x="408" y="32884"/>
                  </a:lnTo>
                  <a:cubicBezTo>
                    <a:pt x="367" y="29995"/>
                    <a:pt x="530" y="27105"/>
                    <a:pt x="896" y="24256"/>
                  </a:cubicBezTo>
                  <a:cubicBezTo>
                    <a:pt x="1751" y="18762"/>
                    <a:pt x="7407" y="4559"/>
                    <a:pt x="9402" y="82"/>
                  </a:cubicBezTo>
                  <a:lnTo>
                    <a:pt x="9157" y="1"/>
                  </a:lnTo>
                  <a:close/>
                </a:path>
              </a:pathLst>
            </a:custGeom>
            <a:solidFill>
              <a:srgbClr val="1C0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flipH="1">
              <a:off x="2348483" y="2841295"/>
              <a:ext cx="300183" cy="269580"/>
            </a:xfrm>
            <a:custGeom>
              <a:rect b="b" l="l" r="r" t="t"/>
              <a:pathLst>
                <a:path extrusionOk="0" h="14693" w="16361">
                  <a:moveTo>
                    <a:pt x="0" y="1"/>
                  </a:moveTo>
                  <a:cubicBezTo>
                    <a:pt x="0" y="1"/>
                    <a:pt x="1099" y="14652"/>
                    <a:pt x="1140" y="14692"/>
                  </a:cubicBezTo>
                  <a:cubicBezTo>
                    <a:pt x="1140" y="14692"/>
                    <a:pt x="15424" y="14530"/>
                    <a:pt x="15424" y="14448"/>
                  </a:cubicBezTo>
                  <a:lnTo>
                    <a:pt x="163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flipH="1">
              <a:off x="2412699" y="2841295"/>
              <a:ext cx="235967" cy="90361"/>
            </a:xfrm>
            <a:custGeom>
              <a:rect b="b" l="l" r="r" t="t"/>
              <a:pathLst>
                <a:path extrusionOk="0" h="4925" w="12861">
                  <a:moveTo>
                    <a:pt x="0" y="1"/>
                  </a:moveTo>
                  <a:lnTo>
                    <a:pt x="407" y="4925"/>
                  </a:lnTo>
                  <a:lnTo>
                    <a:pt x="1058" y="4640"/>
                  </a:lnTo>
                  <a:cubicBezTo>
                    <a:pt x="4110" y="3338"/>
                    <a:pt x="7203" y="2076"/>
                    <a:pt x="10296" y="1018"/>
                  </a:cubicBezTo>
                  <a:lnTo>
                    <a:pt x="128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flipH="1">
              <a:off x="2343254" y="2792014"/>
              <a:ext cx="315118" cy="73940"/>
            </a:xfrm>
            <a:custGeom>
              <a:rect b="b" l="l" r="r" t="t"/>
              <a:pathLst>
                <a:path extrusionOk="0" h="4030" w="17175">
                  <a:moveTo>
                    <a:pt x="448" y="1"/>
                  </a:moveTo>
                  <a:cubicBezTo>
                    <a:pt x="285" y="1"/>
                    <a:pt x="163" y="1"/>
                    <a:pt x="0" y="41"/>
                  </a:cubicBezTo>
                  <a:lnTo>
                    <a:pt x="0" y="3989"/>
                  </a:lnTo>
                  <a:cubicBezTo>
                    <a:pt x="163" y="4030"/>
                    <a:pt x="285" y="4030"/>
                    <a:pt x="448" y="4030"/>
                  </a:cubicBezTo>
                  <a:lnTo>
                    <a:pt x="16767" y="4030"/>
                  </a:lnTo>
                  <a:lnTo>
                    <a:pt x="171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flipH="1">
              <a:off x="2373124" y="2862945"/>
              <a:ext cx="235967" cy="8238"/>
            </a:xfrm>
            <a:custGeom>
              <a:rect b="b" l="l" r="r" t="t"/>
              <a:pathLst>
                <a:path extrusionOk="0" h="449" w="12861">
                  <a:moveTo>
                    <a:pt x="12860" y="1"/>
                  </a:moveTo>
                  <a:lnTo>
                    <a:pt x="0" y="164"/>
                  </a:lnTo>
                  <a:lnTo>
                    <a:pt x="41" y="448"/>
                  </a:lnTo>
                  <a:lnTo>
                    <a:pt x="12860" y="245"/>
                  </a:lnTo>
                  <a:lnTo>
                    <a:pt x="12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flipH="1">
              <a:off x="623634" y="4091953"/>
              <a:ext cx="178466" cy="336034"/>
            </a:xfrm>
            <a:custGeom>
              <a:rect b="b" l="l" r="r" t="t"/>
              <a:pathLst>
                <a:path extrusionOk="0" h="18315" w="9727">
                  <a:moveTo>
                    <a:pt x="6318" y="0"/>
                  </a:moveTo>
                  <a:cubicBezTo>
                    <a:pt x="5356" y="0"/>
                    <a:pt x="4440" y="364"/>
                    <a:pt x="3744" y="1021"/>
                  </a:cubicBezTo>
                  <a:cubicBezTo>
                    <a:pt x="1872" y="2812"/>
                    <a:pt x="1750" y="4765"/>
                    <a:pt x="1425" y="7085"/>
                  </a:cubicBezTo>
                  <a:lnTo>
                    <a:pt x="1018" y="10218"/>
                  </a:lnTo>
                  <a:lnTo>
                    <a:pt x="855" y="11765"/>
                  </a:lnTo>
                  <a:lnTo>
                    <a:pt x="570" y="13800"/>
                  </a:lnTo>
                  <a:cubicBezTo>
                    <a:pt x="326" y="15631"/>
                    <a:pt x="0" y="17178"/>
                    <a:pt x="2035" y="17870"/>
                  </a:cubicBezTo>
                  <a:cubicBezTo>
                    <a:pt x="2579" y="18051"/>
                    <a:pt x="3090" y="18315"/>
                    <a:pt x="3589" y="18315"/>
                  </a:cubicBezTo>
                  <a:cubicBezTo>
                    <a:pt x="3874" y="18315"/>
                    <a:pt x="4155" y="18228"/>
                    <a:pt x="4436" y="17992"/>
                  </a:cubicBezTo>
                  <a:cubicBezTo>
                    <a:pt x="5169" y="17381"/>
                    <a:pt x="5616" y="16038"/>
                    <a:pt x="5942" y="15143"/>
                  </a:cubicBezTo>
                  <a:cubicBezTo>
                    <a:pt x="6797" y="12945"/>
                    <a:pt x="7570" y="10666"/>
                    <a:pt x="8180" y="8387"/>
                  </a:cubicBezTo>
                  <a:cubicBezTo>
                    <a:pt x="8669" y="6637"/>
                    <a:pt x="9727" y="4073"/>
                    <a:pt x="9401" y="2242"/>
                  </a:cubicBezTo>
                  <a:cubicBezTo>
                    <a:pt x="9157" y="939"/>
                    <a:pt x="7692" y="44"/>
                    <a:pt x="6471" y="3"/>
                  </a:cubicBezTo>
                  <a:cubicBezTo>
                    <a:pt x="6420" y="1"/>
                    <a:pt x="6369" y="0"/>
                    <a:pt x="6318" y="0"/>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flipH="1">
              <a:off x="664696" y="4285409"/>
              <a:ext cx="301688" cy="183879"/>
            </a:xfrm>
            <a:custGeom>
              <a:rect b="b" l="l" r="r" t="t"/>
              <a:pathLst>
                <a:path extrusionOk="0" h="10022" w="16443">
                  <a:moveTo>
                    <a:pt x="13105" y="0"/>
                  </a:moveTo>
                  <a:cubicBezTo>
                    <a:pt x="12861" y="41"/>
                    <a:pt x="12658" y="163"/>
                    <a:pt x="12495" y="366"/>
                  </a:cubicBezTo>
                  <a:cubicBezTo>
                    <a:pt x="11437" y="1424"/>
                    <a:pt x="10826" y="2767"/>
                    <a:pt x="9768" y="3826"/>
                  </a:cubicBezTo>
                  <a:cubicBezTo>
                    <a:pt x="7530" y="6023"/>
                    <a:pt x="3745" y="5413"/>
                    <a:pt x="1100" y="7081"/>
                  </a:cubicBezTo>
                  <a:cubicBezTo>
                    <a:pt x="733" y="7244"/>
                    <a:pt x="448" y="7570"/>
                    <a:pt x="245" y="7977"/>
                  </a:cubicBezTo>
                  <a:cubicBezTo>
                    <a:pt x="1" y="8709"/>
                    <a:pt x="571" y="9523"/>
                    <a:pt x="1262" y="9808"/>
                  </a:cubicBezTo>
                  <a:cubicBezTo>
                    <a:pt x="1638" y="9973"/>
                    <a:pt x="2007" y="10022"/>
                    <a:pt x="2375" y="10022"/>
                  </a:cubicBezTo>
                  <a:cubicBezTo>
                    <a:pt x="2910" y="10022"/>
                    <a:pt x="3441" y="9919"/>
                    <a:pt x="3982" y="9919"/>
                  </a:cubicBezTo>
                  <a:cubicBezTo>
                    <a:pt x="4079" y="9919"/>
                    <a:pt x="4176" y="9922"/>
                    <a:pt x="4274" y="9930"/>
                  </a:cubicBezTo>
                  <a:cubicBezTo>
                    <a:pt x="5007" y="9963"/>
                    <a:pt x="5836" y="9976"/>
                    <a:pt x="6710" y="9976"/>
                  </a:cubicBezTo>
                  <a:cubicBezTo>
                    <a:pt x="9042" y="9976"/>
                    <a:pt x="11692" y="9889"/>
                    <a:pt x="13675" y="9889"/>
                  </a:cubicBezTo>
                  <a:cubicBezTo>
                    <a:pt x="13878" y="9889"/>
                    <a:pt x="14123" y="9849"/>
                    <a:pt x="14326" y="9727"/>
                  </a:cubicBezTo>
                  <a:cubicBezTo>
                    <a:pt x="16442" y="8669"/>
                    <a:pt x="14245" y="2360"/>
                    <a:pt x="13878" y="936"/>
                  </a:cubicBezTo>
                  <a:cubicBezTo>
                    <a:pt x="13797" y="488"/>
                    <a:pt x="13553" y="0"/>
                    <a:pt x="13105" y="0"/>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flipH="1">
              <a:off x="1282218" y="4022673"/>
              <a:ext cx="176228" cy="410801"/>
            </a:xfrm>
            <a:custGeom>
              <a:rect b="b" l="l" r="r" t="t"/>
              <a:pathLst>
                <a:path extrusionOk="0" h="22390" w="9605">
                  <a:moveTo>
                    <a:pt x="7005" y="1"/>
                  </a:moveTo>
                  <a:cubicBezTo>
                    <a:pt x="6373" y="1"/>
                    <a:pt x="5745" y="209"/>
                    <a:pt x="5250" y="605"/>
                  </a:cubicBezTo>
                  <a:cubicBezTo>
                    <a:pt x="2768" y="2314"/>
                    <a:pt x="1995" y="5611"/>
                    <a:pt x="1588" y="8582"/>
                  </a:cubicBezTo>
                  <a:cubicBezTo>
                    <a:pt x="1303" y="10372"/>
                    <a:pt x="1140" y="12122"/>
                    <a:pt x="1018" y="13913"/>
                  </a:cubicBezTo>
                  <a:cubicBezTo>
                    <a:pt x="855" y="16151"/>
                    <a:pt x="0" y="19448"/>
                    <a:pt x="1547" y="21442"/>
                  </a:cubicBezTo>
                  <a:cubicBezTo>
                    <a:pt x="1996" y="22003"/>
                    <a:pt x="2734" y="22390"/>
                    <a:pt x="3443" y="22390"/>
                  </a:cubicBezTo>
                  <a:cubicBezTo>
                    <a:pt x="3763" y="22390"/>
                    <a:pt x="4077" y="22311"/>
                    <a:pt x="4355" y="22134"/>
                  </a:cubicBezTo>
                  <a:cubicBezTo>
                    <a:pt x="5006" y="21727"/>
                    <a:pt x="5332" y="20954"/>
                    <a:pt x="5576" y="20262"/>
                  </a:cubicBezTo>
                  <a:cubicBezTo>
                    <a:pt x="5861" y="19448"/>
                    <a:pt x="6186" y="18593"/>
                    <a:pt x="6471" y="17779"/>
                  </a:cubicBezTo>
                  <a:cubicBezTo>
                    <a:pt x="7936" y="13750"/>
                    <a:pt x="9198" y="9640"/>
                    <a:pt x="9523" y="5367"/>
                  </a:cubicBezTo>
                  <a:cubicBezTo>
                    <a:pt x="9605" y="3983"/>
                    <a:pt x="9564" y="2477"/>
                    <a:pt x="8872" y="1256"/>
                  </a:cubicBezTo>
                  <a:cubicBezTo>
                    <a:pt x="8547" y="686"/>
                    <a:pt x="8058" y="239"/>
                    <a:pt x="7448" y="35"/>
                  </a:cubicBezTo>
                  <a:cubicBezTo>
                    <a:pt x="7301" y="12"/>
                    <a:pt x="7153" y="1"/>
                    <a:pt x="7005" y="1"/>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flipH="1">
              <a:off x="829713" y="2328207"/>
              <a:ext cx="608568" cy="1917644"/>
            </a:xfrm>
            <a:custGeom>
              <a:rect b="b" l="l" r="r" t="t"/>
              <a:pathLst>
                <a:path extrusionOk="0" h="104518" w="33169">
                  <a:moveTo>
                    <a:pt x="21007" y="1"/>
                  </a:moveTo>
                  <a:cubicBezTo>
                    <a:pt x="20426" y="1"/>
                    <a:pt x="19847" y="93"/>
                    <a:pt x="19291" y="291"/>
                  </a:cubicBezTo>
                  <a:cubicBezTo>
                    <a:pt x="16279" y="1390"/>
                    <a:pt x="15017" y="4890"/>
                    <a:pt x="14285" y="8024"/>
                  </a:cubicBezTo>
                  <a:cubicBezTo>
                    <a:pt x="9971" y="25809"/>
                    <a:pt x="7814" y="44367"/>
                    <a:pt x="5250" y="62477"/>
                  </a:cubicBezTo>
                  <a:cubicBezTo>
                    <a:pt x="5006" y="64227"/>
                    <a:pt x="4762" y="65977"/>
                    <a:pt x="4518" y="67727"/>
                  </a:cubicBezTo>
                  <a:cubicBezTo>
                    <a:pt x="3052" y="78105"/>
                    <a:pt x="1221" y="89622"/>
                    <a:pt x="82" y="100081"/>
                  </a:cubicBezTo>
                  <a:cubicBezTo>
                    <a:pt x="0" y="100325"/>
                    <a:pt x="41" y="100569"/>
                    <a:pt x="122" y="100773"/>
                  </a:cubicBezTo>
                  <a:cubicBezTo>
                    <a:pt x="244" y="100976"/>
                    <a:pt x="448" y="101139"/>
                    <a:pt x="651" y="101221"/>
                  </a:cubicBezTo>
                  <a:cubicBezTo>
                    <a:pt x="2605" y="102238"/>
                    <a:pt x="5820" y="104029"/>
                    <a:pt x="7977" y="104517"/>
                  </a:cubicBezTo>
                  <a:cubicBezTo>
                    <a:pt x="12250" y="95482"/>
                    <a:pt x="16360" y="84657"/>
                    <a:pt x="18232" y="74645"/>
                  </a:cubicBezTo>
                  <a:cubicBezTo>
                    <a:pt x="19698" y="66750"/>
                    <a:pt x="21488" y="59018"/>
                    <a:pt x="24215" y="51407"/>
                  </a:cubicBezTo>
                  <a:cubicBezTo>
                    <a:pt x="28854" y="38221"/>
                    <a:pt x="33168" y="22512"/>
                    <a:pt x="29221" y="8634"/>
                  </a:cubicBezTo>
                  <a:cubicBezTo>
                    <a:pt x="28570" y="6274"/>
                    <a:pt x="27634" y="3914"/>
                    <a:pt x="25924" y="2204"/>
                  </a:cubicBezTo>
                  <a:cubicBezTo>
                    <a:pt x="24632" y="882"/>
                    <a:pt x="22806" y="1"/>
                    <a:pt x="21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flipH="1">
              <a:off x="519843" y="2329639"/>
              <a:ext cx="464449" cy="1882600"/>
            </a:xfrm>
            <a:custGeom>
              <a:rect b="b" l="l" r="r" t="t"/>
              <a:pathLst>
                <a:path extrusionOk="0" h="102608" w="25314">
                  <a:moveTo>
                    <a:pt x="11337" y="1"/>
                  </a:moveTo>
                  <a:cubicBezTo>
                    <a:pt x="9372" y="1"/>
                    <a:pt x="7421" y="242"/>
                    <a:pt x="5860" y="1231"/>
                  </a:cubicBezTo>
                  <a:cubicBezTo>
                    <a:pt x="4110" y="2330"/>
                    <a:pt x="448" y="6115"/>
                    <a:pt x="204" y="8109"/>
                  </a:cubicBezTo>
                  <a:cubicBezTo>
                    <a:pt x="0" y="9615"/>
                    <a:pt x="407" y="11120"/>
                    <a:pt x="773" y="12585"/>
                  </a:cubicBezTo>
                  <a:cubicBezTo>
                    <a:pt x="4355" y="26504"/>
                    <a:pt x="5372" y="40585"/>
                    <a:pt x="6593" y="54829"/>
                  </a:cubicBezTo>
                  <a:cubicBezTo>
                    <a:pt x="7407" y="64312"/>
                    <a:pt x="8262" y="73835"/>
                    <a:pt x="9076" y="83358"/>
                  </a:cubicBezTo>
                  <a:cubicBezTo>
                    <a:pt x="9482" y="88242"/>
                    <a:pt x="9889" y="93125"/>
                    <a:pt x="10337" y="97968"/>
                  </a:cubicBezTo>
                  <a:cubicBezTo>
                    <a:pt x="10622" y="101143"/>
                    <a:pt x="10215" y="100858"/>
                    <a:pt x="12779" y="101834"/>
                  </a:cubicBezTo>
                  <a:cubicBezTo>
                    <a:pt x="14895" y="102201"/>
                    <a:pt x="17011" y="102445"/>
                    <a:pt x="19168" y="102608"/>
                  </a:cubicBezTo>
                  <a:cubicBezTo>
                    <a:pt x="20715" y="98334"/>
                    <a:pt x="21936" y="93939"/>
                    <a:pt x="22790" y="89462"/>
                  </a:cubicBezTo>
                  <a:cubicBezTo>
                    <a:pt x="24663" y="80265"/>
                    <a:pt x="24866" y="70823"/>
                    <a:pt x="23442" y="61544"/>
                  </a:cubicBezTo>
                  <a:cubicBezTo>
                    <a:pt x="22750" y="57230"/>
                    <a:pt x="23645" y="51655"/>
                    <a:pt x="22994" y="47015"/>
                  </a:cubicBezTo>
                  <a:cubicBezTo>
                    <a:pt x="22099" y="40260"/>
                    <a:pt x="24011" y="32649"/>
                    <a:pt x="24785" y="25853"/>
                  </a:cubicBezTo>
                  <a:cubicBezTo>
                    <a:pt x="25069" y="23696"/>
                    <a:pt x="25314" y="21498"/>
                    <a:pt x="24907" y="19341"/>
                  </a:cubicBezTo>
                  <a:cubicBezTo>
                    <a:pt x="23808" y="13033"/>
                    <a:pt x="18029" y="9574"/>
                    <a:pt x="17988" y="2655"/>
                  </a:cubicBezTo>
                  <a:cubicBezTo>
                    <a:pt x="17988" y="1841"/>
                    <a:pt x="17947" y="865"/>
                    <a:pt x="17215" y="458"/>
                  </a:cubicBezTo>
                  <a:cubicBezTo>
                    <a:pt x="16889" y="295"/>
                    <a:pt x="16523" y="213"/>
                    <a:pt x="16157" y="213"/>
                  </a:cubicBezTo>
                  <a:cubicBezTo>
                    <a:pt x="14696" y="176"/>
                    <a:pt x="13012" y="1"/>
                    <a:pt x="11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flipH="1">
              <a:off x="578830" y="1767435"/>
              <a:ext cx="630218" cy="654749"/>
            </a:xfrm>
            <a:custGeom>
              <a:rect b="b" l="l" r="r" t="t"/>
              <a:pathLst>
                <a:path extrusionOk="0" h="35686" w="34349">
                  <a:moveTo>
                    <a:pt x="11815" y="1"/>
                  </a:moveTo>
                  <a:cubicBezTo>
                    <a:pt x="11192" y="1"/>
                    <a:pt x="10542" y="583"/>
                    <a:pt x="9953" y="583"/>
                  </a:cubicBezTo>
                  <a:cubicBezTo>
                    <a:pt x="9918" y="583"/>
                    <a:pt x="9883" y="581"/>
                    <a:pt x="9849" y="577"/>
                  </a:cubicBezTo>
                  <a:cubicBezTo>
                    <a:pt x="8839" y="440"/>
                    <a:pt x="7756" y="176"/>
                    <a:pt x="6723" y="176"/>
                  </a:cubicBezTo>
                  <a:cubicBezTo>
                    <a:pt x="6215" y="176"/>
                    <a:pt x="5719" y="240"/>
                    <a:pt x="5250" y="414"/>
                  </a:cubicBezTo>
                  <a:cubicBezTo>
                    <a:pt x="2239" y="1513"/>
                    <a:pt x="244" y="4402"/>
                    <a:pt x="285" y="7577"/>
                  </a:cubicBezTo>
                  <a:cubicBezTo>
                    <a:pt x="163" y="12175"/>
                    <a:pt x="0" y="16489"/>
                    <a:pt x="692" y="21047"/>
                  </a:cubicBezTo>
                  <a:cubicBezTo>
                    <a:pt x="896" y="22268"/>
                    <a:pt x="2361" y="35210"/>
                    <a:pt x="2768" y="35210"/>
                  </a:cubicBezTo>
                  <a:cubicBezTo>
                    <a:pt x="8451" y="35532"/>
                    <a:pt x="14135" y="35686"/>
                    <a:pt x="19819" y="35686"/>
                  </a:cubicBezTo>
                  <a:cubicBezTo>
                    <a:pt x="22030" y="35686"/>
                    <a:pt x="24242" y="35663"/>
                    <a:pt x="26453" y="35617"/>
                  </a:cubicBezTo>
                  <a:cubicBezTo>
                    <a:pt x="28203" y="35536"/>
                    <a:pt x="29994" y="35495"/>
                    <a:pt x="31785" y="35373"/>
                  </a:cubicBezTo>
                  <a:cubicBezTo>
                    <a:pt x="32314" y="29146"/>
                    <a:pt x="32599" y="22838"/>
                    <a:pt x="32680" y="16571"/>
                  </a:cubicBezTo>
                  <a:cubicBezTo>
                    <a:pt x="32721" y="12501"/>
                    <a:pt x="34349" y="5094"/>
                    <a:pt x="30442" y="2449"/>
                  </a:cubicBezTo>
                  <a:cubicBezTo>
                    <a:pt x="28745" y="1280"/>
                    <a:pt x="24323" y="355"/>
                    <a:pt x="21934" y="355"/>
                  </a:cubicBezTo>
                  <a:cubicBezTo>
                    <a:pt x="21745" y="355"/>
                    <a:pt x="21568" y="361"/>
                    <a:pt x="21407" y="373"/>
                  </a:cubicBezTo>
                  <a:cubicBezTo>
                    <a:pt x="21203" y="373"/>
                    <a:pt x="19820" y="658"/>
                    <a:pt x="19616" y="658"/>
                  </a:cubicBezTo>
                  <a:cubicBezTo>
                    <a:pt x="19179" y="689"/>
                    <a:pt x="18741" y="704"/>
                    <a:pt x="18304" y="704"/>
                  </a:cubicBezTo>
                  <a:cubicBezTo>
                    <a:pt x="16994" y="704"/>
                    <a:pt x="15689" y="567"/>
                    <a:pt x="14407" y="292"/>
                  </a:cubicBezTo>
                  <a:cubicBezTo>
                    <a:pt x="13593" y="170"/>
                    <a:pt x="12738" y="88"/>
                    <a:pt x="11924" y="7"/>
                  </a:cubicBezTo>
                  <a:cubicBezTo>
                    <a:pt x="11888" y="3"/>
                    <a:pt x="11851" y="1"/>
                    <a:pt x="11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flipH="1">
              <a:off x="998474" y="1766095"/>
              <a:ext cx="660840" cy="505419"/>
            </a:xfrm>
            <a:custGeom>
              <a:rect b="b" l="l" r="r" t="t"/>
              <a:pathLst>
                <a:path extrusionOk="0" h="27547" w="36018">
                  <a:moveTo>
                    <a:pt x="30429" y="0"/>
                  </a:moveTo>
                  <a:cubicBezTo>
                    <a:pt x="30054" y="0"/>
                    <a:pt x="29664" y="52"/>
                    <a:pt x="29262" y="161"/>
                  </a:cubicBezTo>
                  <a:cubicBezTo>
                    <a:pt x="27675" y="568"/>
                    <a:pt x="26291" y="1464"/>
                    <a:pt x="25274" y="2685"/>
                  </a:cubicBezTo>
                  <a:cubicBezTo>
                    <a:pt x="24419" y="3743"/>
                    <a:pt x="23768" y="5004"/>
                    <a:pt x="23402" y="6307"/>
                  </a:cubicBezTo>
                  <a:cubicBezTo>
                    <a:pt x="22995" y="7528"/>
                    <a:pt x="22913" y="8952"/>
                    <a:pt x="22425" y="10051"/>
                  </a:cubicBezTo>
                  <a:cubicBezTo>
                    <a:pt x="21733" y="11597"/>
                    <a:pt x="20594" y="12981"/>
                    <a:pt x="18966" y="13510"/>
                  </a:cubicBezTo>
                  <a:cubicBezTo>
                    <a:pt x="18681" y="13629"/>
                    <a:pt x="18369" y="13692"/>
                    <a:pt x="18053" y="13692"/>
                  </a:cubicBezTo>
                  <a:cubicBezTo>
                    <a:pt x="17827" y="13692"/>
                    <a:pt x="17599" y="13659"/>
                    <a:pt x="17378" y="13591"/>
                  </a:cubicBezTo>
                  <a:cubicBezTo>
                    <a:pt x="16646" y="13347"/>
                    <a:pt x="16198" y="12655"/>
                    <a:pt x="15751" y="12004"/>
                  </a:cubicBezTo>
                  <a:cubicBezTo>
                    <a:pt x="13960" y="9196"/>
                    <a:pt x="12129" y="6307"/>
                    <a:pt x="9646" y="3987"/>
                  </a:cubicBezTo>
                  <a:cubicBezTo>
                    <a:pt x="8329" y="2759"/>
                    <a:pt x="6262" y="1003"/>
                    <a:pt x="4274" y="1003"/>
                  </a:cubicBezTo>
                  <a:cubicBezTo>
                    <a:pt x="3559" y="1003"/>
                    <a:pt x="2855" y="1230"/>
                    <a:pt x="2198" y="1789"/>
                  </a:cubicBezTo>
                  <a:cubicBezTo>
                    <a:pt x="1547" y="2318"/>
                    <a:pt x="1100" y="3051"/>
                    <a:pt x="855" y="3824"/>
                  </a:cubicBezTo>
                  <a:cubicBezTo>
                    <a:pt x="1" y="6103"/>
                    <a:pt x="82" y="8586"/>
                    <a:pt x="1059" y="10783"/>
                  </a:cubicBezTo>
                  <a:cubicBezTo>
                    <a:pt x="2076" y="13062"/>
                    <a:pt x="3257" y="15341"/>
                    <a:pt x="4437" y="17580"/>
                  </a:cubicBezTo>
                  <a:cubicBezTo>
                    <a:pt x="5902" y="20266"/>
                    <a:pt x="7652" y="22870"/>
                    <a:pt x="10053" y="24702"/>
                  </a:cubicBezTo>
                  <a:cubicBezTo>
                    <a:pt x="12615" y="26571"/>
                    <a:pt x="15669" y="27547"/>
                    <a:pt x="18784" y="27547"/>
                  </a:cubicBezTo>
                  <a:cubicBezTo>
                    <a:pt x="19874" y="27547"/>
                    <a:pt x="20972" y="27427"/>
                    <a:pt x="22059" y="27184"/>
                  </a:cubicBezTo>
                  <a:cubicBezTo>
                    <a:pt x="26210" y="26248"/>
                    <a:pt x="29832" y="23766"/>
                    <a:pt x="32274" y="20266"/>
                  </a:cubicBezTo>
                  <a:cubicBezTo>
                    <a:pt x="34675" y="16766"/>
                    <a:pt x="35977" y="12615"/>
                    <a:pt x="35936" y="8382"/>
                  </a:cubicBezTo>
                  <a:cubicBezTo>
                    <a:pt x="36018" y="6795"/>
                    <a:pt x="35733" y="5167"/>
                    <a:pt x="35122" y="3661"/>
                  </a:cubicBezTo>
                  <a:cubicBezTo>
                    <a:pt x="34223" y="1654"/>
                    <a:pt x="32558" y="0"/>
                    <a:pt x="30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flipH="1">
              <a:off x="145003" y="1765526"/>
              <a:ext cx="689958" cy="709975"/>
            </a:xfrm>
            <a:custGeom>
              <a:rect b="b" l="l" r="r" t="t"/>
              <a:pathLst>
                <a:path extrusionOk="0" h="38696" w="37605">
                  <a:moveTo>
                    <a:pt x="8457" y="1"/>
                  </a:moveTo>
                  <a:cubicBezTo>
                    <a:pt x="8298" y="1"/>
                    <a:pt x="8138" y="10"/>
                    <a:pt x="7977" y="30"/>
                  </a:cubicBezTo>
                  <a:cubicBezTo>
                    <a:pt x="6553" y="233"/>
                    <a:pt x="5088" y="1251"/>
                    <a:pt x="3704" y="3245"/>
                  </a:cubicBezTo>
                  <a:cubicBezTo>
                    <a:pt x="0" y="8942"/>
                    <a:pt x="1547" y="17285"/>
                    <a:pt x="2524" y="23593"/>
                  </a:cubicBezTo>
                  <a:cubicBezTo>
                    <a:pt x="3256" y="28273"/>
                    <a:pt x="3500" y="35518"/>
                    <a:pt x="8465" y="37756"/>
                  </a:cubicBezTo>
                  <a:cubicBezTo>
                    <a:pt x="9900" y="38390"/>
                    <a:pt x="11471" y="38695"/>
                    <a:pt x="13044" y="38695"/>
                  </a:cubicBezTo>
                  <a:cubicBezTo>
                    <a:pt x="13390" y="38695"/>
                    <a:pt x="13737" y="38681"/>
                    <a:pt x="14082" y="38651"/>
                  </a:cubicBezTo>
                  <a:cubicBezTo>
                    <a:pt x="16524" y="38407"/>
                    <a:pt x="18762" y="37390"/>
                    <a:pt x="20919" y="36332"/>
                  </a:cubicBezTo>
                  <a:cubicBezTo>
                    <a:pt x="24256" y="34663"/>
                    <a:pt x="27471" y="32791"/>
                    <a:pt x="30564" y="30715"/>
                  </a:cubicBezTo>
                  <a:cubicBezTo>
                    <a:pt x="33454" y="28803"/>
                    <a:pt x="37605" y="26035"/>
                    <a:pt x="36669" y="22087"/>
                  </a:cubicBezTo>
                  <a:cubicBezTo>
                    <a:pt x="36099" y="19808"/>
                    <a:pt x="35488" y="17326"/>
                    <a:pt x="32843" y="16797"/>
                  </a:cubicBezTo>
                  <a:cubicBezTo>
                    <a:pt x="32508" y="16732"/>
                    <a:pt x="32170" y="16703"/>
                    <a:pt x="31832" y="16703"/>
                  </a:cubicBezTo>
                  <a:cubicBezTo>
                    <a:pt x="30693" y="16703"/>
                    <a:pt x="29546" y="17031"/>
                    <a:pt x="28448" y="17407"/>
                  </a:cubicBezTo>
                  <a:cubicBezTo>
                    <a:pt x="24989" y="18628"/>
                    <a:pt x="21773" y="20582"/>
                    <a:pt x="18599" y="22372"/>
                  </a:cubicBezTo>
                  <a:cubicBezTo>
                    <a:pt x="18273" y="22576"/>
                    <a:pt x="16686" y="23186"/>
                    <a:pt x="16564" y="23471"/>
                  </a:cubicBezTo>
                  <a:cubicBezTo>
                    <a:pt x="17378" y="21070"/>
                    <a:pt x="16279" y="17774"/>
                    <a:pt x="16076" y="15250"/>
                  </a:cubicBezTo>
                  <a:cubicBezTo>
                    <a:pt x="15832" y="12035"/>
                    <a:pt x="15547" y="8820"/>
                    <a:pt x="14448" y="5768"/>
                  </a:cubicBezTo>
                  <a:cubicBezTo>
                    <a:pt x="13262" y="2363"/>
                    <a:pt x="10961" y="1"/>
                    <a:pt x="8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flipH="1">
              <a:off x="734141" y="1354964"/>
              <a:ext cx="370381" cy="502556"/>
            </a:xfrm>
            <a:custGeom>
              <a:rect b="b" l="l" r="r" t="t"/>
              <a:pathLst>
                <a:path extrusionOk="0" h="27391" w="20187">
                  <a:moveTo>
                    <a:pt x="7160" y="1"/>
                  </a:moveTo>
                  <a:cubicBezTo>
                    <a:pt x="4962" y="1"/>
                    <a:pt x="2968" y="1230"/>
                    <a:pt x="2402" y="4174"/>
                  </a:cubicBezTo>
                  <a:cubicBezTo>
                    <a:pt x="2198" y="5517"/>
                    <a:pt x="2198" y="6901"/>
                    <a:pt x="2402" y="8244"/>
                  </a:cubicBezTo>
                  <a:cubicBezTo>
                    <a:pt x="2524" y="9424"/>
                    <a:pt x="2809" y="10726"/>
                    <a:pt x="3501" y="11622"/>
                  </a:cubicBezTo>
                  <a:cubicBezTo>
                    <a:pt x="3745" y="11907"/>
                    <a:pt x="4030" y="12151"/>
                    <a:pt x="4355" y="12314"/>
                  </a:cubicBezTo>
                  <a:cubicBezTo>
                    <a:pt x="5047" y="12680"/>
                    <a:pt x="5210" y="13087"/>
                    <a:pt x="5251" y="13860"/>
                  </a:cubicBezTo>
                  <a:cubicBezTo>
                    <a:pt x="5332" y="15692"/>
                    <a:pt x="5251" y="17523"/>
                    <a:pt x="5047" y="19314"/>
                  </a:cubicBezTo>
                  <a:cubicBezTo>
                    <a:pt x="5047" y="19924"/>
                    <a:pt x="4884" y="20535"/>
                    <a:pt x="4600" y="21064"/>
                  </a:cubicBezTo>
                  <a:cubicBezTo>
                    <a:pt x="4274" y="21633"/>
                    <a:pt x="3745" y="22040"/>
                    <a:pt x="3134" y="22244"/>
                  </a:cubicBezTo>
                  <a:cubicBezTo>
                    <a:pt x="2595" y="22379"/>
                    <a:pt x="2084" y="22458"/>
                    <a:pt x="1554" y="22458"/>
                  </a:cubicBezTo>
                  <a:cubicBezTo>
                    <a:pt x="1444" y="22458"/>
                    <a:pt x="1333" y="22454"/>
                    <a:pt x="1222" y="22447"/>
                  </a:cubicBezTo>
                  <a:cubicBezTo>
                    <a:pt x="815" y="22407"/>
                    <a:pt x="408" y="22366"/>
                    <a:pt x="1" y="22366"/>
                  </a:cubicBezTo>
                  <a:cubicBezTo>
                    <a:pt x="123" y="24401"/>
                    <a:pt x="2646" y="25540"/>
                    <a:pt x="4274" y="26232"/>
                  </a:cubicBezTo>
                  <a:cubicBezTo>
                    <a:pt x="6123" y="27011"/>
                    <a:pt x="8073" y="27390"/>
                    <a:pt x="10006" y="27390"/>
                  </a:cubicBezTo>
                  <a:cubicBezTo>
                    <a:pt x="13732" y="27390"/>
                    <a:pt x="17400" y="25981"/>
                    <a:pt x="20187" y="23302"/>
                  </a:cubicBezTo>
                  <a:cubicBezTo>
                    <a:pt x="16687" y="22814"/>
                    <a:pt x="13512" y="20331"/>
                    <a:pt x="13797" y="16017"/>
                  </a:cubicBezTo>
                  <a:cubicBezTo>
                    <a:pt x="14082" y="12476"/>
                    <a:pt x="15303" y="7511"/>
                    <a:pt x="13716" y="4174"/>
                  </a:cubicBezTo>
                  <a:cubicBezTo>
                    <a:pt x="12516" y="1643"/>
                    <a:pt x="9701" y="1"/>
                    <a:pt x="7160" y="1"/>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flipH="1">
              <a:off x="396639" y="1134739"/>
              <a:ext cx="699664" cy="469971"/>
            </a:xfrm>
            <a:custGeom>
              <a:rect b="b" l="l" r="r" t="t"/>
              <a:pathLst>
                <a:path extrusionOk="0" h="25615" w="38134">
                  <a:moveTo>
                    <a:pt x="25477" y="0"/>
                  </a:moveTo>
                  <a:cubicBezTo>
                    <a:pt x="25070" y="0"/>
                    <a:pt x="24663" y="20"/>
                    <a:pt x="24256" y="61"/>
                  </a:cubicBezTo>
                  <a:cubicBezTo>
                    <a:pt x="22669" y="183"/>
                    <a:pt x="21041" y="509"/>
                    <a:pt x="19576" y="1119"/>
                  </a:cubicBezTo>
                  <a:cubicBezTo>
                    <a:pt x="16646" y="2299"/>
                    <a:pt x="14285" y="4456"/>
                    <a:pt x="12861" y="7224"/>
                  </a:cubicBezTo>
                  <a:cubicBezTo>
                    <a:pt x="12494" y="7997"/>
                    <a:pt x="12169" y="8770"/>
                    <a:pt x="12006" y="9584"/>
                  </a:cubicBezTo>
                  <a:cubicBezTo>
                    <a:pt x="11925" y="9788"/>
                    <a:pt x="11884" y="10032"/>
                    <a:pt x="11843" y="10235"/>
                  </a:cubicBezTo>
                  <a:cubicBezTo>
                    <a:pt x="11884" y="9991"/>
                    <a:pt x="7407" y="9299"/>
                    <a:pt x="7041" y="9218"/>
                  </a:cubicBezTo>
                  <a:cubicBezTo>
                    <a:pt x="6382" y="9071"/>
                    <a:pt x="5722" y="8998"/>
                    <a:pt x="5063" y="8998"/>
                  </a:cubicBezTo>
                  <a:cubicBezTo>
                    <a:pt x="4624" y="8998"/>
                    <a:pt x="4184" y="9031"/>
                    <a:pt x="3745" y="9096"/>
                  </a:cubicBezTo>
                  <a:cubicBezTo>
                    <a:pt x="1425" y="9584"/>
                    <a:pt x="0" y="11863"/>
                    <a:pt x="530" y="14183"/>
                  </a:cubicBezTo>
                  <a:cubicBezTo>
                    <a:pt x="570" y="14427"/>
                    <a:pt x="652" y="14671"/>
                    <a:pt x="814" y="14916"/>
                  </a:cubicBezTo>
                  <a:cubicBezTo>
                    <a:pt x="1262" y="15404"/>
                    <a:pt x="1873" y="15730"/>
                    <a:pt x="2564" y="15730"/>
                  </a:cubicBezTo>
                  <a:cubicBezTo>
                    <a:pt x="2784" y="15751"/>
                    <a:pt x="3003" y="15761"/>
                    <a:pt x="3222" y="15761"/>
                  </a:cubicBezTo>
                  <a:cubicBezTo>
                    <a:pt x="4670" y="15761"/>
                    <a:pt x="6105" y="15318"/>
                    <a:pt x="7448" y="14753"/>
                  </a:cubicBezTo>
                  <a:lnTo>
                    <a:pt x="7448" y="14753"/>
                  </a:lnTo>
                  <a:cubicBezTo>
                    <a:pt x="7326" y="15038"/>
                    <a:pt x="7204" y="15323"/>
                    <a:pt x="7163" y="15607"/>
                  </a:cubicBezTo>
                  <a:cubicBezTo>
                    <a:pt x="7122" y="15892"/>
                    <a:pt x="7245" y="16218"/>
                    <a:pt x="7489" y="16421"/>
                  </a:cubicBezTo>
                  <a:cubicBezTo>
                    <a:pt x="7692" y="16503"/>
                    <a:pt x="7896" y="16544"/>
                    <a:pt x="8099" y="16544"/>
                  </a:cubicBezTo>
                  <a:cubicBezTo>
                    <a:pt x="8161" y="16547"/>
                    <a:pt x="8222" y="16549"/>
                    <a:pt x="8284" y="16549"/>
                  </a:cubicBezTo>
                  <a:cubicBezTo>
                    <a:pt x="8954" y="16549"/>
                    <a:pt x="9619" y="16347"/>
                    <a:pt x="10215" y="15974"/>
                  </a:cubicBezTo>
                  <a:lnTo>
                    <a:pt x="10215" y="15974"/>
                  </a:lnTo>
                  <a:cubicBezTo>
                    <a:pt x="8791" y="16869"/>
                    <a:pt x="10745" y="19352"/>
                    <a:pt x="11314" y="20247"/>
                  </a:cubicBezTo>
                  <a:cubicBezTo>
                    <a:pt x="11721" y="20939"/>
                    <a:pt x="12169" y="21671"/>
                    <a:pt x="12698" y="22323"/>
                  </a:cubicBezTo>
                  <a:cubicBezTo>
                    <a:pt x="12942" y="22689"/>
                    <a:pt x="13308" y="23299"/>
                    <a:pt x="13756" y="23462"/>
                  </a:cubicBezTo>
                  <a:cubicBezTo>
                    <a:pt x="13919" y="23516"/>
                    <a:pt x="14085" y="23541"/>
                    <a:pt x="14250" y="23541"/>
                  </a:cubicBezTo>
                  <a:cubicBezTo>
                    <a:pt x="14955" y="23541"/>
                    <a:pt x="15663" y="23094"/>
                    <a:pt x="16157" y="22567"/>
                  </a:cubicBezTo>
                  <a:cubicBezTo>
                    <a:pt x="18925" y="19596"/>
                    <a:pt x="18314" y="12148"/>
                    <a:pt x="14285" y="10561"/>
                  </a:cubicBezTo>
                  <a:cubicBezTo>
                    <a:pt x="14285" y="10398"/>
                    <a:pt x="14244" y="10235"/>
                    <a:pt x="14204" y="10032"/>
                  </a:cubicBezTo>
                  <a:cubicBezTo>
                    <a:pt x="14204" y="10032"/>
                    <a:pt x="14204" y="10032"/>
                    <a:pt x="14204" y="9991"/>
                  </a:cubicBezTo>
                  <a:cubicBezTo>
                    <a:pt x="14407" y="9421"/>
                    <a:pt x="14855" y="8974"/>
                    <a:pt x="15425" y="8811"/>
                  </a:cubicBezTo>
                  <a:cubicBezTo>
                    <a:pt x="15711" y="8716"/>
                    <a:pt x="16004" y="8676"/>
                    <a:pt x="16299" y="8676"/>
                  </a:cubicBezTo>
                  <a:cubicBezTo>
                    <a:pt x="17011" y="8676"/>
                    <a:pt x="17734" y="8906"/>
                    <a:pt x="18396" y="9137"/>
                  </a:cubicBezTo>
                  <a:cubicBezTo>
                    <a:pt x="19372" y="9462"/>
                    <a:pt x="20593" y="9910"/>
                    <a:pt x="21000" y="10927"/>
                  </a:cubicBezTo>
                  <a:cubicBezTo>
                    <a:pt x="21204" y="11578"/>
                    <a:pt x="21244" y="12230"/>
                    <a:pt x="21122" y="12881"/>
                  </a:cubicBezTo>
                  <a:cubicBezTo>
                    <a:pt x="20756" y="16828"/>
                    <a:pt x="21366" y="21224"/>
                    <a:pt x="24378" y="23788"/>
                  </a:cubicBezTo>
                  <a:cubicBezTo>
                    <a:pt x="25774" y="25016"/>
                    <a:pt x="27620" y="25614"/>
                    <a:pt x="29474" y="25614"/>
                  </a:cubicBezTo>
                  <a:cubicBezTo>
                    <a:pt x="31675" y="25614"/>
                    <a:pt x="33886" y="24771"/>
                    <a:pt x="35366" y="23136"/>
                  </a:cubicBezTo>
                  <a:cubicBezTo>
                    <a:pt x="38134" y="20166"/>
                    <a:pt x="37930" y="14956"/>
                    <a:pt x="35000" y="12148"/>
                  </a:cubicBezTo>
                  <a:cubicBezTo>
                    <a:pt x="36750" y="9584"/>
                    <a:pt x="36302" y="5922"/>
                    <a:pt x="34308" y="3561"/>
                  </a:cubicBezTo>
                  <a:cubicBezTo>
                    <a:pt x="32762" y="1770"/>
                    <a:pt x="30564" y="631"/>
                    <a:pt x="28204" y="346"/>
                  </a:cubicBezTo>
                  <a:cubicBezTo>
                    <a:pt x="27715" y="183"/>
                    <a:pt x="27227" y="61"/>
                    <a:pt x="26698" y="61"/>
                  </a:cubicBezTo>
                  <a:cubicBezTo>
                    <a:pt x="26291" y="20"/>
                    <a:pt x="25884" y="0"/>
                    <a:pt x="25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flipH="1">
              <a:off x="628863" y="3063814"/>
              <a:ext cx="18" cy="4495"/>
            </a:xfrm>
            <a:custGeom>
              <a:rect b="b" l="l" r="r" t="t"/>
              <a:pathLst>
                <a:path extrusionOk="0" h="245" w="1">
                  <a:moveTo>
                    <a:pt x="1" y="245"/>
                  </a:moveTo>
                  <a:lnTo>
                    <a:pt x="1" y="0"/>
                  </a:lnTo>
                </a:path>
              </a:pathLst>
            </a:custGeom>
            <a:solidFill>
              <a:srgbClr val="D7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3"/>
            <p:cNvSpPr/>
            <p:nvPr/>
          </p:nvSpPr>
          <p:spPr>
            <a:xfrm flipH="1">
              <a:off x="1350159" y="4281060"/>
              <a:ext cx="277047" cy="187328"/>
            </a:xfrm>
            <a:custGeom>
              <a:rect b="b" l="l" r="r" t="t"/>
              <a:pathLst>
                <a:path extrusionOk="0" h="10210" w="15100">
                  <a:moveTo>
                    <a:pt x="12186" y="1"/>
                  </a:moveTo>
                  <a:cubicBezTo>
                    <a:pt x="12065" y="1"/>
                    <a:pt x="11937" y="11"/>
                    <a:pt x="11803" y="34"/>
                  </a:cubicBezTo>
                  <a:cubicBezTo>
                    <a:pt x="11315" y="156"/>
                    <a:pt x="10867" y="481"/>
                    <a:pt x="10623" y="929"/>
                  </a:cubicBezTo>
                  <a:cubicBezTo>
                    <a:pt x="10419" y="1377"/>
                    <a:pt x="10216" y="1865"/>
                    <a:pt x="10053" y="2313"/>
                  </a:cubicBezTo>
                  <a:cubicBezTo>
                    <a:pt x="9483" y="3737"/>
                    <a:pt x="8791" y="4917"/>
                    <a:pt x="7245" y="5365"/>
                  </a:cubicBezTo>
                  <a:cubicBezTo>
                    <a:pt x="5739" y="5853"/>
                    <a:pt x="4111" y="6057"/>
                    <a:pt x="2565" y="6464"/>
                  </a:cubicBezTo>
                  <a:cubicBezTo>
                    <a:pt x="1832" y="6626"/>
                    <a:pt x="1100" y="6993"/>
                    <a:pt x="571" y="7563"/>
                  </a:cubicBezTo>
                  <a:cubicBezTo>
                    <a:pt x="41" y="8132"/>
                    <a:pt x="1" y="9028"/>
                    <a:pt x="530" y="9638"/>
                  </a:cubicBezTo>
                  <a:cubicBezTo>
                    <a:pt x="919" y="9992"/>
                    <a:pt x="1455" y="10092"/>
                    <a:pt x="2026" y="10092"/>
                  </a:cubicBezTo>
                  <a:cubicBezTo>
                    <a:pt x="2768" y="10092"/>
                    <a:pt x="3572" y="9923"/>
                    <a:pt x="4193" y="9923"/>
                  </a:cubicBezTo>
                  <a:cubicBezTo>
                    <a:pt x="5108" y="9923"/>
                    <a:pt x="6014" y="9933"/>
                    <a:pt x="6919" y="9933"/>
                  </a:cubicBezTo>
                  <a:cubicBezTo>
                    <a:pt x="7825" y="9933"/>
                    <a:pt x="8730" y="9923"/>
                    <a:pt x="9646" y="9882"/>
                  </a:cubicBezTo>
                  <a:cubicBezTo>
                    <a:pt x="9672" y="9882"/>
                    <a:pt x="9699" y="9881"/>
                    <a:pt x="9726" y="9881"/>
                  </a:cubicBezTo>
                  <a:cubicBezTo>
                    <a:pt x="10552" y="9881"/>
                    <a:pt x="11805" y="10210"/>
                    <a:pt x="12887" y="10210"/>
                  </a:cubicBezTo>
                  <a:cubicBezTo>
                    <a:pt x="13757" y="10210"/>
                    <a:pt x="14517" y="9997"/>
                    <a:pt x="14855" y="9231"/>
                  </a:cubicBezTo>
                  <a:cubicBezTo>
                    <a:pt x="15059" y="8661"/>
                    <a:pt x="15099" y="8092"/>
                    <a:pt x="15018" y="7481"/>
                  </a:cubicBezTo>
                  <a:lnTo>
                    <a:pt x="14896" y="6220"/>
                  </a:lnTo>
                  <a:lnTo>
                    <a:pt x="14733" y="4673"/>
                  </a:lnTo>
                  <a:cubicBezTo>
                    <a:pt x="14618" y="3173"/>
                    <a:pt x="14284" y="1"/>
                    <a:pt x="12186" y="1"/>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flipH="1">
              <a:off x="955908" y="1587592"/>
              <a:ext cx="59758" cy="56033"/>
            </a:xfrm>
            <a:custGeom>
              <a:rect b="b" l="l" r="r" t="t"/>
              <a:pathLst>
                <a:path extrusionOk="0" h="3054" w="3257">
                  <a:moveTo>
                    <a:pt x="1" y="1"/>
                  </a:moveTo>
                  <a:cubicBezTo>
                    <a:pt x="2" y="1"/>
                    <a:pt x="3" y="1"/>
                    <a:pt x="5" y="2"/>
                  </a:cubicBezTo>
                  <a:lnTo>
                    <a:pt x="5" y="2"/>
                  </a:lnTo>
                  <a:cubicBezTo>
                    <a:pt x="3" y="1"/>
                    <a:pt x="2" y="1"/>
                    <a:pt x="1" y="1"/>
                  </a:cubicBezTo>
                  <a:close/>
                  <a:moveTo>
                    <a:pt x="5" y="2"/>
                  </a:moveTo>
                  <a:lnTo>
                    <a:pt x="5" y="2"/>
                  </a:lnTo>
                  <a:cubicBezTo>
                    <a:pt x="47" y="14"/>
                    <a:pt x="124" y="206"/>
                    <a:pt x="164" y="245"/>
                  </a:cubicBezTo>
                  <a:cubicBezTo>
                    <a:pt x="204" y="327"/>
                    <a:pt x="245" y="408"/>
                    <a:pt x="245" y="489"/>
                  </a:cubicBezTo>
                  <a:cubicBezTo>
                    <a:pt x="286" y="734"/>
                    <a:pt x="326" y="978"/>
                    <a:pt x="367" y="1181"/>
                  </a:cubicBezTo>
                  <a:cubicBezTo>
                    <a:pt x="408" y="1832"/>
                    <a:pt x="408" y="2443"/>
                    <a:pt x="448" y="3053"/>
                  </a:cubicBezTo>
                  <a:cubicBezTo>
                    <a:pt x="571" y="2768"/>
                    <a:pt x="774" y="2483"/>
                    <a:pt x="937" y="2239"/>
                  </a:cubicBezTo>
                  <a:cubicBezTo>
                    <a:pt x="1181" y="1954"/>
                    <a:pt x="1384" y="1670"/>
                    <a:pt x="1669" y="1425"/>
                  </a:cubicBezTo>
                  <a:cubicBezTo>
                    <a:pt x="2117" y="896"/>
                    <a:pt x="2687" y="449"/>
                    <a:pt x="3257" y="82"/>
                  </a:cubicBezTo>
                  <a:cubicBezTo>
                    <a:pt x="3134" y="82"/>
                    <a:pt x="3053" y="123"/>
                    <a:pt x="2931" y="123"/>
                  </a:cubicBezTo>
                  <a:lnTo>
                    <a:pt x="2483" y="123"/>
                  </a:lnTo>
                  <a:lnTo>
                    <a:pt x="2239" y="164"/>
                  </a:lnTo>
                  <a:lnTo>
                    <a:pt x="1669" y="164"/>
                  </a:lnTo>
                  <a:cubicBezTo>
                    <a:pt x="1101" y="123"/>
                    <a:pt x="533" y="83"/>
                    <a:pt x="5" y="2"/>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flipH="1">
              <a:off x="839419" y="1459398"/>
              <a:ext cx="74693" cy="75280"/>
            </a:xfrm>
            <a:custGeom>
              <a:rect b="b" l="l" r="r" t="t"/>
              <a:pathLst>
                <a:path extrusionOk="0" h="4103" w="4071">
                  <a:moveTo>
                    <a:pt x="1810" y="0"/>
                  </a:moveTo>
                  <a:cubicBezTo>
                    <a:pt x="1157" y="0"/>
                    <a:pt x="376" y="246"/>
                    <a:pt x="163" y="1128"/>
                  </a:cubicBezTo>
                  <a:cubicBezTo>
                    <a:pt x="1" y="1941"/>
                    <a:pt x="163" y="1738"/>
                    <a:pt x="408" y="2308"/>
                  </a:cubicBezTo>
                  <a:cubicBezTo>
                    <a:pt x="683" y="2977"/>
                    <a:pt x="1567" y="4102"/>
                    <a:pt x="2398" y="4102"/>
                  </a:cubicBezTo>
                  <a:cubicBezTo>
                    <a:pt x="2427" y="4102"/>
                    <a:pt x="2455" y="4101"/>
                    <a:pt x="2483" y="4098"/>
                  </a:cubicBezTo>
                  <a:cubicBezTo>
                    <a:pt x="2605" y="4098"/>
                    <a:pt x="2687" y="4098"/>
                    <a:pt x="2809" y="4058"/>
                  </a:cubicBezTo>
                  <a:cubicBezTo>
                    <a:pt x="3501" y="3651"/>
                    <a:pt x="3989" y="2918"/>
                    <a:pt x="4070" y="2104"/>
                  </a:cubicBezTo>
                  <a:cubicBezTo>
                    <a:pt x="3989" y="1168"/>
                    <a:pt x="3338" y="354"/>
                    <a:pt x="2402" y="69"/>
                  </a:cubicBezTo>
                  <a:cubicBezTo>
                    <a:pt x="2237" y="28"/>
                    <a:pt x="2031" y="0"/>
                    <a:pt x="1810" y="0"/>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flipH="1">
              <a:off x="860335" y="1485103"/>
              <a:ext cx="20916" cy="30090"/>
            </a:xfrm>
            <a:custGeom>
              <a:rect b="b" l="l" r="r" t="t"/>
              <a:pathLst>
                <a:path extrusionOk="0" h="1640" w="1140">
                  <a:moveTo>
                    <a:pt x="341" y="1"/>
                  </a:moveTo>
                  <a:cubicBezTo>
                    <a:pt x="213" y="1"/>
                    <a:pt x="92" y="42"/>
                    <a:pt x="0" y="134"/>
                  </a:cubicBezTo>
                  <a:lnTo>
                    <a:pt x="936" y="1639"/>
                  </a:lnTo>
                  <a:cubicBezTo>
                    <a:pt x="1099" y="1273"/>
                    <a:pt x="1140" y="825"/>
                    <a:pt x="1018" y="459"/>
                  </a:cubicBezTo>
                  <a:cubicBezTo>
                    <a:pt x="907" y="183"/>
                    <a:pt x="610" y="1"/>
                    <a:pt x="341" y="1"/>
                  </a:cubicBezTo>
                  <a:close/>
                </a:path>
              </a:pathLst>
            </a:custGeom>
            <a:solidFill>
              <a:srgbClr val="B2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flipH="1">
              <a:off x="690823" y="3425205"/>
              <a:ext cx="65739" cy="96343"/>
            </a:xfrm>
            <a:custGeom>
              <a:rect b="b" l="l" r="r" t="t"/>
              <a:pathLst>
                <a:path extrusionOk="0" h="5251" w="3583">
                  <a:moveTo>
                    <a:pt x="3216" y="1"/>
                  </a:moveTo>
                  <a:cubicBezTo>
                    <a:pt x="2646" y="1954"/>
                    <a:pt x="1547" y="3664"/>
                    <a:pt x="1" y="4966"/>
                  </a:cubicBezTo>
                  <a:lnTo>
                    <a:pt x="245" y="5251"/>
                  </a:lnTo>
                  <a:cubicBezTo>
                    <a:pt x="1832" y="3908"/>
                    <a:pt x="3012" y="2117"/>
                    <a:pt x="3582" y="123"/>
                  </a:cubicBezTo>
                  <a:lnTo>
                    <a:pt x="3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flipH="1">
              <a:off x="1218736" y="3415499"/>
              <a:ext cx="28402" cy="61996"/>
            </a:xfrm>
            <a:custGeom>
              <a:rect b="b" l="l" r="r" t="t"/>
              <a:pathLst>
                <a:path extrusionOk="0" h="3379" w="1548">
                  <a:moveTo>
                    <a:pt x="367" y="1"/>
                  </a:moveTo>
                  <a:lnTo>
                    <a:pt x="1" y="82"/>
                  </a:lnTo>
                  <a:cubicBezTo>
                    <a:pt x="204" y="1222"/>
                    <a:pt x="611" y="2361"/>
                    <a:pt x="1181" y="3379"/>
                  </a:cubicBezTo>
                  <a:lnTo>
                    <a:pt x="1547" y="3216"/>
                  </a:lnTo>
                  <a:cubicBezTo>
                    <a:pt x="977" y="2198"/>
                    <a:pt x="570" y="1100"/>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flipH="1">
              <a:off x="-99165" y="2013970"/>
              <a:ext cx="341997" cy="160541"/>
            </a:xfrm>
            <a:custGeom>
              <a:rect b="b" l="l" r="r" t="t"/>
              <a:pathLst>
                <a:path extrusionOk="0" h="8750" w="18640">
                  <a:moveTo>
                    <a:pt x="17297" y="0"/>
                  </a:moveTo>
                  <a:cubicBezTo>
                    <a:pt x="16361" y="0"/>
                    <a:pt x="15425" y="122"/>
                    <a:pt x="14529" y="448"/>
                  </a:cubicBezTo>
                  <a:cubicBezTo>
                    <a:pt x="13583" y="741"/>
                    <a:pt x="12611" y="1087"/>
                    <a:pt x="11634" y="1087"/>
                  </a:cubicBezTo>
                  <a:cubicBezTo>
                    <a:pt x="11392" y="1087"/>
                    <a:pt x="11149" y="1066"/>
                    <a:pt x="10907" y="1017"/>
                  </a:cubicBezTo>
                  <a:cubicBezTo>
                    <a:pt x="10093" y="895"/>
                    <a:pt x="9320" y="407"/>
                    <a:pt x="8547" y="163"/>
                  </a:cubicBezTo>
                  <a:cubicBezTo>
                    <a:pt x="8240" y="65"/>
                    <a:pt x="7931" y="21"/>
                    <a:pt x="7624" y="21"/>
                  </a:cubicBezTo>
                  <a:cubicBezTo>
                    <a:pt x="5240" y="21"/>
                    <a:pt x="2879" y="2691"/>
                    <a:pt x="1221" y="3988"/>
                  </a:cubicBezTo>
                  <a:cubicBezTo>
                    <a:pt x="936" y="4151"/>
                    <a:pt x="733" y="4395"/>
                    <a:pt x="529" y="4680"/>
                  </a:cubicBezTo>
                  <a:cubicBezTo>
                    <a:pt x="0" y="5820"/>
                    <a:pt x="1384" y="8017"/>
                    <a:pt x="2239" y="8750"/>
                  </a:cubicBezTo>
                  <a:cubicBezTo>
                    <a:pt x="3785" y="7448"/>
                    <a:pt x="5332" y="6227"/>
                    <a:pt x="7000" y="5047"/>
                  </a:cubicBezTo>
                  <a:cubicBezTo>
                    <a:pt x="7122" y="4924"/>
                    <a:pt x="7285" y="4884"/>
                    <a:pt x="7407" y="4843"/>
                  </a:cubicBezTo>
                  <a:cubicBezTo>
                    <a:pt x="7570" y="4843"/>
                    <a:pt x="7733" y="4884"/>
                    <a:pt x="7896" y="4965"/>
                  </a:cubicBezTo>
                  <a:cubicBezTo>
                    <a:pt x="8970" y="5382"/>
                    <a:pt x="10101" y="5590"/>
                    <a:pt x="11229" y="5590"/>
                  </a:cubicBezTo>
                  <a:cubicBezTo>
                    <a:pt x="12964" y="5590"/>
                    <a:pt x="14693" y="5097"/>
                    <a:pt x="16198" y="4110"/>
                  </a:cubicBezTo>
                  <a:cubicBezTo>
                    <a:pt x="17093" y="3541"/>
                    <a:pt x="18233" y="2279"/>
                    <a:pt x="18436" y="1180"/>
                  </a:cubicBezTo>
                  <a:cubicBezTo>
                    <a:pt x="18640" y="366"/>
                    <a:pt x="18070" y="41"/>
                    <a:pt x="17297" y="0"/>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flipH="1">
              <a:off x="1163491" y="1929590"/>
              <a:ext cx="32860" cy="341997"/>
            </a:xfrm>
            <a:custGeom>
              <a:rect b="b" l="l" r="r" t="t"/>
              <a:pathLst>
                <a:path extrusionOk="0" h="18640" w="1791">
                  <a:moveTo>
                    <a:pt x="1424" y="0"/>
                  </a:moveTo>
                  <a:cubicBezTo>
                    <a:pt x="0" y="5291"/>
                    <a:pt x="163" y="8709"/>
                    <a:pt x="407" y="13430"/>
                  </a:cubicBezTo>
                  <a:cubicBezTo>
                    <a:pt x="488" y="14936"/>
                    <a:pt x="570" y="16686"/>
                    <a:pt x="611" y="18640"/>
                  </a:cubicBezTo>
                  <a:lnTo>
                    <a:pt x="977" y="18640"/>
                  </a:lnTo>
                  <a:cubicBezTo>
                    <a:pt x="936" y="16645"/>
                    <a:pt x="855" y="14936"/>
                    <a:pt x="773" y="13390"/>
                  </a:cubicBezTo>
                  <a:cubicBezTo>
                    <a:pt x="570" y="8709"/>
                    <a:pt x="407" y="5332"/>
                    <a:pt x="1791" y="82"/>
                  </a:cubicBezTo>
                  <a:lnTo>
                    <a:pt x="14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flipH="1">
              <a:off x="1326270" y="4379972"/>
              <a:ext cx="358418" cy="100563"/>
            </a:xfrm>
            <a:custGeom>
              <a:rect b="b" l="l" r="r" t="t"/>
              <a:pathLst>
                <a:path extrusionOk="0" h="5481" w="19535">
                  <a:moveTo>
                    <a:pt x="7250" y="0"/>
                  </a:moveTo>
                  <a:cubicBezTo>
                    <a:pt x="6925" y="0"/>
                    <a:pt x="6592" y="60"/>
                    <a:pt x="6308" y="218"/>
                  </a:cubicBezTo>
                  <a:lnTo>
                    <a:pt x="3785" y="1073"/>
                  </a:lnTo>
                  <a:cubicBezTo>
                    <a:pt x="2320" y="1602"/>
                    <a:pt x="692" y="2294"/>
                    <a:pt x="163" y="3718"/>
                  </a:cubicBezTo>
                  <a:cubicBezTo>
                    <a:pt x="41" y="4003"/>
                    <a:pt x="0" y="4288"/>
                    <a:pt x="81" y="4573"/>
                  </a:cubicBezTo>
                  <a:cubicBezTo>
                    <a:pt x="244" y="4980"/>
                    <a:pt x="570" y="5265"/>
                    <a:pt x="977" y="5346"/>
                  </a:cubicBezTo>
                  <a:cubicBezTo>
                    <a:pt x="1293" y="5434"/>
                    <a:pt x="1652" y="5464"/>
                    <a:pt x="2028" y="5464"/>
                  </a:cubicBezTo>
                  <a:cubicBezTo>
                    <a:pt x="2791" y="5464"/>
                    <a:pt x="3627" y="5342"/>
                    <a:pt x="4321" y="5342"/>
                  </a:cubicBezTo>
                  <a:cubicBezTo>
                    <a:pt x="4388" y="5342"/>
                    <a:pt x="4454" y="5343"/>
                    <a:pt x="4517" y="5346"/>
                  </a:cubicBezTo>
                  <a:cubicBezTo>
                    <a:pt x="6064" y="5387"/>
                    <a:pt x="7570" y="5427"/>
                    <a:pt x="9116" y="5468"/>
                  </a:cubicBezTo>
                  <a:cubicBezTo>
                    <a:pt x="9418" y="5477"/>
                    <a:pt x="9718" y="5481"/>
                    <a:pt x="10019" y="5481"/>
                  </a:cubicBezTo>
                  <a:cubicBezTo>
                    <a:pt x="12478" y="5481"/>
                    <a:pt x="14916" y="5211"/>
                    <a:pt x="17418" y="5102"/>
                  </a:cubicBezTo>
                  <a:cubicBezTo>
                    <a:pt x="17463" y="5109"/>
                    <a:pt x="17508" y="5113"/>
                    <a:pt x="17553" y="5113"/>
                  </a:cubicBezTo>
                  <a:cubicBezTo>
                    <a:pt x="17752" y="5113"/>
                    <a:pt x="17952" y="5046"/>
                    <a:pt x="18151" y="4980"/>
                  </a:cubicBezTo>
                  <a:cubicBezTo>
                    <a:pt x="19535" y="4084"/>
                    <a:pt x="16849" y="3881"/>
                    <a:pt x="16564" y="3881"/>
                  </a:cubicBezTo>
                  <a:cubicBezTo>
                    <a:pt x="15258" y="3913"/>
                    <a:pt x="13953" y="4182"/>
                    <a:pt x="12647" y="4182"/>
                  </a:cubicBezTo>
                  <a:cubicBezTo>
                    <a:pt x="12325" y="4182"/>
                    <a:pt x="12003" y="4165"/>
                    <a:pt x="11680" y="4125"/>
                  </a:cubicBezTo>
                  <a:cubicBezTo>
                    <a:pt x="10052" y="3922"/>
                    <a:pt x="9727" y="2660"/>
                    <a:pt x="8953" y="1439"/>
                  </a:cubicBezTo>
                  <a:cubicBezTo>
                    <a:pt x="8872" y="1276"/>
                    <a:pt x="8750" y="1113"/>
                    <a:pt x="8628" y="951"/>
                  </a:cubicBezTo>
                  <a:cubicBezTo>
                    <a:pt x="8384" y="503"/>
                    <a:pt x="7977" y="177"/>
                    <a:pt x="7529" y="15"/>
                  </a:cubicBezTo>
                  <a:cubicBezTo>
                    <a:pt x="7438" y="5"/>
                    <a:pt x="7344"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flipH="1">
              <a:off x="676640" y="4386247"/>
              <a:ext cx="335282" cy="89132"/>
            </a:xfrm>
            <a:custGeom>
              <a:rect b="b" l="l" r="r" t="t"/>
              <a:pathLst>
                <a:path extrusionOk="0" h="4858" w="18274">
                  <a:moveTo>
                    <a:pt x="5894" y="1"/>
                  </a:moveTo>
                  <a:cubicBezTo>
                    <a:pt x="5385" y="1"/>
                    <a:pt x="4870" y="127"/>
                    <a:pt x="4396" y="364"/>
                  </a:cubicBezTo>
                  <a:cubicBezTo>
                    <a:pt x="3948" y="568"/>
                    <a:pt x="3500" y="812"/>
                    <a:pt x="3012" y="1016"/>
                  </a:cubicBezTo>
                  <a:cubicBezTo>
                    <a:pt x="2279" y="1300"/>
                    <a:pt x="1628" y="1667"/>
                    <a:pt x="1058" y="2196"/>
                  </a:cubicBezTo>
                  <a:cubicBezTo>
                    <a:pt x="529" y="2725"/>
                    <a:pt x="0" y="3946"/>
                    <a:pt x="611" y="4638"/>
                  </a:cubicBezTo>
                  <a:cubicBezTo>
                    <a:pt x="733" y="4719"/>
                    <a:pt x="896" y="4800"/>
                    <a:pt x="1058" y="4841"/>
                  </a:cubicBezTo>
                  <a:lnTo>
                    <a:pt x="3826" y="4841"/>
                  </a:lnTo>
                  <a:cubicBezTo>
                    <a:pt x="4505" y="4791"/>
                    <a:pt x="5184" y="4756"/>
                    <a:pt x="5873" y="4756"/>
                  </a:cubicBezTo>
                  <a:cubicBezTo>
                    <a:pt x="6298" y="4756"/>
                    <a:pt x="6728" y="4769"/>
                    <a:pt x="7163" y="4800"/>
                  </a:cubicBezTo>
                  <a:lnTo>
                    <a:pt x="7326" y="4841"/>
                  </a:lnTo>
                  <a:lnTo>
                    <a:pt x="17663" y="4841"/>
                  </a:lnTo>
                  <a:cubicBezTo>
                    <a:pt x="17706" y="4852"/>
                    <a:pt x="17750" y="4857"/>
                    <a:pt x="17793" y="4857"/>
                  </a:cubicBezTo>
                  <a:cubicBezTo>
                    <a:pt x="17910" y="4857"/>
                    <a:pt x="18021" y="4819"/>
                    <a:pt x="18110" y="4760"/>
                  </a:cubicBezTo>
                  <a:cubicBezTo>
                    <a:pt x="18273" y="4556"/>
                    <a:pt x="18273" y="4312"/>
                    <a:pt x="18110" y="4149"/>
                  </a:cubicBezTo>
                  <a:cubicBezTo>
                    <a:pt x="17948" y="3986"/>
                    <a:pt x="17744" y="3824"/>
                    <a:pt x="17541" y="3783"/>
                  </a:cubicBezTo>
                  <a:cubicBezTo>
                    <a:pt x="16869" y="3431"/>
                    <a:pt x="16122" y="3255"/>
                    <a:pt x="15379" y="3255"/>
                  </a:cubicBezTo>
                  <a:cubicBezTo>
                    <a:pt x="15176" y="3255"/>
                    <a:pt x="14974" y="3268"/>
                    <a:pt x="14773" y="3295"/>
                  </a:cubicBezTo>
                  <a:cubicBezTo>
                    <a:pt x="13935" y="3378"/>
                    <a:pt x="12293" y="3769"/>
                    <a:pt x="11015" y="3769"/>
                  </a:cubicBezTo>
                  <a:cubicBezTo>
                    <a:pt x="10431" y="3769"/>
                    <a:pt x="9924" y="3687"/>
                    <a:pt x="9605" y="3457"/>
                  </a:cubicBezTo>
                  <a:cubicBezTo>
                    <a:pt x="9116" y="3132"/>
                    <a:pt x="8954" y="2236"/>
                    <a:pt x="8669" y="1789"/>
                  </a:cubicBezTo>
                  <a:cubicBezTo>
                    <a:pt x="8262" y="1097"/>
                    <a:pt x="7692" y="527"/>
                    <a:pt x="6959" y="202"/>
                  </a:cubicBezTo>
                  <a:cubicBezTo>
                    <a:pt x="6620" y="66"/>
                    <a:pt x="6259" y="1"/>
                    <a:pt x="5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flipH="1">
              <a:off x="731151" y="2027400"/>
              <a:ext cx="56015" cy="395774"/>
            </a:xfrm>
            <a:custGeom>
              <a:rect b="b" l="l" r="r" t="t"/>
              <a:pathLst>
                <a:path extrusionOk="0" h="21571" w="3053">
                  <a:moveTo>
                    <a:pt x="855" y="1"/>
                  </a:moveTo>
                  <a:cubicBezTo>
                    <a:pt x="0" y="7245"/>
                    <a:pt x="611" y="14570"/>
                    <a:pt x="2727" y="21570"/>
                  </a:cubicBezTo>
                  <a:lnTo>
                    <a:pt x="3052" y="21448"/>
                  </a:lnTo>
                  <a:cubicBezTo>
                    <a:pt x="1018" y="14489"/>
                    <a:pt x="366" y="7204"/>
                    <a:pt x="1221" y="41"/>
                  </a:cubicBezTo>
                  <a:lnTo>
                    <a:pt x="8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flipH="1">
              <a:off x="1568200" y="1698741"/>
              <a:ext cx="363647" cy="182026"/>
            </a:xfrm>
            <a:custGeom>
              <a:rect b="b" l="l" r="r" t="t"/>
              <a:pathLst>
                <a:path extrusionOk="0" h="9921" w="19820">
                  <a:moveTo>
                    <a:pt x="14066" y="1"/>
                  </a:moveTo>
                  <a:cubicBezTo>
                    <a:pt x="13689" y="1"/>
                    <a:pt x="13312" y="22"/>
                    <a:pt x="12942" y="48"/>
                  </a:cubicBezTo>
                  <a:cubicBezTo>
                    <a:pt x="10460" y="210"/>
                    <a:pt x="8018" y="536"/>
                    <a:pt x="5617" y="902"/>
                  </a:cubicBezTo>
                  <a:cubicBezTo>
                    <a:pt x="4355" y="1106"/>
                    <a:pt x="3134" y="1391"/>
                    <a:pt x="1872" y="1594"/>
                  </a:cubicBezTo>
                  <a:cubicBezTo>
                    <a:pt x="1018" y="1716"/>
                    <a:pt x="0" y="1838"/>
                    <a:pt x="1140" y="2815"/>
                  </a:cubicBezTo>
                  <a:cubicBezTo>
                    <a:pt x="1425" y="3059"/>
                    <a:pt x="1710" y="3263"/>
                    <a:pt x="1995" y="3507"/>
                  </a:cubicBezTo>
                  <a:cubicBezTo>
                    <a:pt x="3574" y="4635"/>
                    <a:pt x="5724" y="5037"/>
                    <a:pt x="7837" y="5037"/>
                  </a:cubicBezTo>
                  <a:cubicBezTo>
                    <a:pt x="9155" y="5037"/>
                    <a:pt x="10458" y="4881"/>
                    <a:pt x="11599" y="4646"/>
                  </a:cubicBezTo>
                  <a:cubicBezTo>
                    <a:pt x="11885" y="4589"/>
                    <a:pt x="12110" y="4559"/>
                    <a:pt x="12296" y="4559"/>
                  </a:cubicBezTo>
                  <a:cubicBezTo>
                    <a:pt x="12904" y="4559"/>
                    <a:pt x="13085" y="4884"/>
                    <a:pt x="13552" y="5664"/>
                  </a:cubicBezTo>
                  <a:cubicBezTo>
                    <a:pt x="14041" y="6559"/>
                    <a:pt x="14611" y="7414"/>
                    <a:pt x="15221" y="8228"/>
                  </a:cubicBezTo>
                  <a:cubicBezTo>
                    <a:pt x="15628" y="8757"/>
                    <a:pt x="16116" y="9245"/>
                    <a:pt x="16686" y="9611"/>
                  </a:cubicBezTo>
                  <a:cubicBezTo>
                    <a:pt x="17007" y="9817"/>
                    <a:pt x="17379" y="9920"/>
                    <a:pt x="17751" y="9920"/>
                  </a:cubicBezTo>
                  <a:cubicBezTo>
                    <a:pt x="18041" y="9920"/>
                    <a:pt x="18332" y="9858"/>
                    <a:pt x="18599" y="9733"/>
                  </a:cubicBezTo>
                  <a:cubicBezTo>
                    <a:pt x="19169" y="9286"/>
                    <a:pt x="19535" y="8635"/>
                    <a:pt x="19616" y="7902"/>
                  </a:cubicBezTo>
                  <a:cubicBezTo>
                    <a:pt x="19779" y="7251"/>
                    <a:pt x="19820" y="6559"/>
                    <a:pt x="19738" y="5867"/>
                  </a:cubicBezTo>
                  <a:cubicBezTo>
                    <a:pt x="19535" y="4646"/>
                    <a:pt x="17459" y="1065"/>
                    <a:pt x="16442" y="495"/>
                  </a:cubicBezTo>
                  <a:cubicBezTo>
                    <a:pt x="15715" y="104"/>
                    <a:pt x="14893" y="1"/>
                    <a:pt x="14066" y="1"/>
                  </a:cubicBezTo>
                  <a:close/>
                </a:path>
              </a:pathLst>
            </a:custGeom>
            <a:solidFill>
              <a:srgbClr val="E697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flipH="1">
              <a:off x="1562219" y="1819083"/>
              <a:ext cx="61996" cy="70950"/>
            </a:xfrm>
            <a:custGeom>
              <a:rect b="b" l="l" r="r" t="t"/>
              <a:pathLst>
                <a:path extrusionOk="0" h="3867" w="3379">
                  <a:moveTo>
                    <a:pt x="3134" y="0"/>
                  </a:moveTo>
                  <a:lnTo>
                    <a:pt x="2768" y="81"/>
                  </a:lnTo>
                  <a:cubicBezTo>
                    <a:pt x="2971" y="1791"/>
                    <a:pt x="1710" y="3337"/>
                    <a:pt x="1" y="3500"/>
                  </a:cubicBezTo>
                  <a:lnTo>
                    <a:pt x="1" y="3866"/>
                  </a:lnTo>
                  <a:cubicBezTo>
                    <a:pt x="1954" y="3704"/>
                    <a:pt x="3378" y="1954"/>
                    <a:pt x="3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flipH="1">
              <a:off x="1547284" y="1520367"/>
              <a:ext cx="497309" cy="218078"/>
            </a:xfrm>
            <a:custGeom>
              <a:rect b="b" l="l" r="r" t="t"/>
              <a:pathLst>
                <a:path extrusionOk="0" h="11886" w="27105">
                  <a:moveTo>
                    <a:pt x="25809" y="1"/>
                  </a:moveTo>
                  <a:cubicBezTo>
                    <a:pt x="25793" y="1"/>
                    <a:pt x="25777" y="1"/>
                    <a:pt x="25761" y="2"/>
                  </a:cubicBezTo>
                  <a:lnTo>
                    <a:pt x="22628" y="287"/>
                  </a:lnTo>
                  <a:cubicBezTo>
                    <a:pt x="20267" y="491"/>
                    <a:pt x="17866" y="735"/>
                    <a:pt x="15506" y="898"/>
                  </a:cubicBezTo>
                  <a:cubicBezTo>
                    <a:pt x="14610" y="938"/>
                    <a:pt x="14081" y="1508"/>
                    <a:pt x="13349" y="1874"/>
                  </a:cubicBezTo>
                  <a:cubicBezTo>
                    <a:pt x="12494" y="2363"/>
                    <a:pt x="11680" y="2932"/>
                    <a:pt x="10907" y="3543"/>
                  </a:cubicBezTo>
                  <a:cubicBezTo>
                    <a:pt x="10052" y="4153"/>
                    <a:pt x="9116" y="4723"/>
                    <a:pt x="8180" y="5211"/>
                  </a:cubicBezTo>
                  <a:cubicBezTo>
                    <a:pt x="6308" y="6270"/>
                    <a:pt x="4355" y="7084"/>
                    <a:pt x="2320" y="7653"/>
                  </a:cubicBezTo>
                  <a:cubicBezTo>
                    <a:pt x="1954" y="7735"/>
                    <a:pt x="1628" y="7857"/>
                    <a:pt x="1343" y="8020"/>
                  </a:cubicBezTo>
                  <a:cubicBezTo>
                    <a:pt x="0" y="8915"/>
                    <a:pt x="936" y="10624"/>
                    <a:pt x="2076" y="11194"/>
                  </a:cubicBezTo>
                  <a:cubicBezTo>
                    <a:pt x="2523" y="11520"/>
                    <a:pt x="3093" y="11723"/>
                    <a:pt x="3622" y="11886"/>
                  </a:cubicBezTo>
                  <a:cubicBezTo>
                    <a:pt x="4192" y="11886"/>
                    <a:pt x="4762" y="11886"/>
                    <a:pt x="5331" y="11804"/>
                  </a:cubicBezTo>
                  <a:cubicBezTo>
                    <a:pt x="6634" y="11723"/>
                    <a:pt x="7977" y="11601"/>
                    <a:pt x="9279" y="11438"/>
                  </a:cubicBezTo>
                  <a:cubicBezTo>
                    <a:pt x="11924" y="11153"/>
                    <a:pt x="14529" y="10746"/>
                    <a:pt x="17174" y="10502"/>
                  </a:cubicBezTo>
                  <a:cubicBezTo>
                    <a:pt x="19820" y="10258"/>
                    <a:pt x="22424" y="10217"/>
                    <a:pt x="25029" y="9892"/>
                  </a:cubicBezTo>
                  <a:cubicBezTo>
                    <a:pt x="25599" y="9851"/>
                    <a:pt x="26128" y="9688"/>
                    <a:pt x="26575" y="9403"/>
                  </a:cubicBezTo>
                  <a:cubicBezTo>
                    <a:pt x="26819" y="9240"/>
                    <a:pt x="26982" y="8996"/>
                    <a:pt x="27064" y="8752"/>
                  </a:cubicBezTo>
                  <a:cubicBezTo>
                    <a:pt x="27104" y="8386"/>
                    <a:pt x="27023" y="8060"/>
                    <a:pt x="26901" y="7735"/>
                  </a:cubicBezTo>
                  <a:cubicBezTo>
                    <a:pt x="26331" y="6188"/>
                    <a:pt x="26209" y="4520"/>
                    <a:pt x="26453" y="2892"/>
                  </a:cubicBezTo>
                  <a:cubicBezTo>
                    <a:pt x="26575" y="2363"/>
                    <a:pt x="26657" y="1834"/>
                    <a:pt x="26657" y="1305"/>
                  </a:cubicBezTo>
                  <a:cubicBezTo>
                    <a:pt x="26657" y="827"/>
                    <a:pt x="26463" y="1"/>
                    <a:pt x="258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flipH="1">
              <a:off x="1522643" y="1656726"/>
              <a:ext cx="511473" cy="86692"/>
            </a:xfrm>
            <a:custGeom>
              <a:rect b="b" l="l" r="r" t="t"/>
              <a:pathLst>
                <a:path extrusionOk="0" h="4725" w="27877">
                  <a:moveTo>
                    <a:pt x="80" y="1931"/>
                  </a:moveTo>
                  <a:cubicBezTo>
                    <a:pt x="80" y="1932"/>
                    <a:pt x="80" y="1934"/>
                    <a:pt x="80" y="1935"/>
                  </a:cubicBezTo>
                  <a:lnTo>
                    <a:pt x="80" y="1935"/>
                  </a:lnTo>
                  <a:cubicBezTo>
                    <a:pt x="80" y="1934"/>
                    <a:pt x="80" y="1932"/>
                    <a:pt x="80" y="1931"/>
                  </a:cubicBezTo>
                  <a:close/>
                  <a:moveTo>
                    <a:pt x="25867" y="1"/>
                  </a:moveTo>
                  <a:cubicBezTo>
                    <a:pt x="25832" y="1"/>
                    <a:pt x="25796" y="6"/>
                    <a:pt x="25760" y="18"/>
                  </a:cubicBezTo>
                  <a:cubicBezTo>
                    <a:pt x="23603" y="221"/>
                    <a:pt x="21528" y="832"/>
                    <a:pt x="19411" y="1239"/>
                  </a:cubicBezTo>
                  <a:cubicBezTo>
                    <a:pt x="17580" y="1564"/>
                    <a:pt x="15749" y="1808"/>
                    <a:pt x="13958" y="2012"/>
                  </a:cubicBezTo>
                  <a:lnTo>
                    <a:pt x="6673" y="2907"/>
                  </a:lnTo>
                  <a:cubicBezTo>
                    <a:pt x="5615" y="3070"/>
                    <a:pt x="4516" y="3151"/>
                    <a:pt x="3417" y="3192"/>
                  </a:cubicBezTo>
                  <a:cubicBezTo>
                    <a:pt x="2685" y="3192"/>
                    <a:pt x="1912" y="3151"/>
                    <a:pt x="1179" y="2989"/>
                  </a:cubicBezTo>
                  <a:cubicBezTo>
                    <a:pt x="692" y="2908"/>
                    <a:pt x="43" y="2422"/>
                    <a:pt x="80" y="1935"/>
                  </a:cubicBezTo>
                  <a:lnTo>
                    <a:pt x="80" y="1935"/>
                  </a:lnTo>
                  <a:cubicBezTo>
                    <a:pt x="0" y="2951"/>
                    <a:pt x="570" y="3925"/>
                    <a:pt x="1505" y="4372"/>
                  </a:cubicBezTo>
                  <a:cubicBezTo>
                    <a:pt x="1830" y="4494"/>
                    <a:pt x="2156" y="4617"/>
                    <a:pt x="2522" y="4657"/>
                  </a:cubicBezTo>
                  <a:cubicBezTo>
                    <a:pt x="2880" y="4705"/>
                    <a:pt x="3223" y="4725"/>
                    <a:pt x="3569" y="4725"/>
                  </a:cubicBezTo>
                  <a:cubicBezTo>
                    <a:pt x="3814" y="4725"/>
                    <a:pt x="4060" y="4715"/>
                    <a:pt x="4313" y="4698"/>
                  </a:cubicBezTo>
                  <a:cubicBezTo>
                    <a:pt x="6348" y="4657"/>
                    <a:pt x="8382" y="4494"/>
                    <a:pt x="10417" y="4210"/>
                  </a:cubicBezTo>
                  <a:cubicBezTo>
                    <a:pt x="12371" y="3884"/>
                    <a:pt x="14365" y="3681"/>
                    <a:pt x="16400" y="3599"/>
                  </a:cubicBezTo>
                  <a:cubicBezTo>
                    <a:pt x="16843" y="3582"/>
                    <a:pt x="17285" y="3576"/>
                    <a:pt x="17728" y="3576"/>
                  </a:cubicBezTo>
                  <a:cubicBezTo>
                    <a:pt x="19196" y="3576"/>
                    <a:pt x="20663" y="3646"/>
                    <a:pt x="22130" y="3646"/>
                  </a:cubicBezTo>
                  <a:cubicBezTo>
                    <a:pt x="22377" y="3646"/>
                    <a:pt x="22624" y="3645"/>
                    <a:pt x="22871" y="3640"/>
                  </a:cubicBezTo>
                  <a:cubicBezTo>
                    <a:pt x="23929" y="3640"/>
                    <a:pt x="24987" y="3518"/>
                    <a:pt x="26045" y="3355"/>
                  </a:cubicBezTo>
                  <a:cubicBezTo>
                    <a:pt x="26493" y="3314"/>
                    <a:pt x="26940" y="3233"/>
                    <a:pt x="27388" y="3070"/>
                  </a:cubicBezTo>
                  <a:cubicBezTo>
                    <a:pt x="27876" y="2785"/>
                    <a:pt x="27632" y="2215"/>
                    <a:pt x="27388" y="1808"/>
                  </a:cubicBezTo>
                  <a:lnTo>
                    <a:pt x="26289" y="221"/>
                  </a:lnTo>
                  <a:cubicBezTo>
                    <a:pt x="26248" y="140"/>
                    <a:pt x="26208" y="99"/>
                    <a:pt x="26126" y="58"/>
                  </a:cubicBezTo>
                  <a:cubicBezTo>
                    <a:pt x="26040" y="30"/>
                    <a:pt x="25954" y="1"/>
                    <a:pt x="258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flipH="1">
              <a:off x="1558495" y="1514019"/>
              <a:ext cx="222518" cy="48309"/>
            </a:xfrm>
            <a:custGeom>
              <a:rect b="b" l="l" r="r" t="t"/>
              <a:pathLst>
                <a:path extrusionOk="0" h="2633" w="12128">
                  <a:moveTo>
                    <a:pt x="8277" y="0"/>
                  </a:moveTo>
                  <a:cubicBezTo>
                    <a:pt x="7557" y="0"/>
                    <a:pt x="6768" y="33"/>
                    <a:pt x="5942" y="104"/>
                  </a:cubicBezTo>
                  <a:cubicBezTo>
                    <a:pt x="2645" y="430"/>
                    <a:pt x="0" y="1203"/>
                    <a:pt x="41" y="1854"/>
                  </a:cubicBezTo>
                  <a:cubicBezTo>
                    <a:pt x="100" y="2331"/>
                    <a:pt x="1578" y="2633"/>
                    <a:pt x="3658" y="2633"/>
                  </a:cubicBezTo>
                  <a:cubicBezTo>
                    <a:pt x="4420" y="2633"/>
                    <a:pt x="5262" y="2592"/>
                    <a:pt x="6145" y="2505"/>
                  </a:cubicBezTo>
                  <a:cubicBezTo>
                    <a:pt x="9483" y="2220"/>
                    <a:pt x="12128" y="1447"/>
                    <a:pt x="12047" y="796"/>
                  </a:cubicBezTo>
                  <a:cubicBezTo>
                    <a:pt x="12016" y="306"/>
                    <a:pt x="10465" y="0"/>
                    <a:pt x="8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flipH="1">
              <a:off x="1761583" y="1516092"/>
              <a:ext cx="132194" cy="118103"/>
            </a:xfrm>
            <a:custGeom>
              <a:rect b="b" l="l" r="r" t="t"/>
              <a:pathLst>
                <a:path extrusionOk="0" h="6437" w="7205">
                  <a:moveTo>
                    <a:pt x="6021" y="1"/>
                  </a:moveTo>
                  <a:cubicBezTo>
                    <a:pt x="5814" y="1"/>
                    <a:pt x="5606" y="50"/>
                    <a:pt x="5414" y="154"/>
                  </a:cubicBezTo>
                  <a:cubicBezTo>
                    <a:pt x="4925" y="398"/>
                    <a:pt x="4478" y="805"/>
                    <a:pt x="4152" y="1293"/>
                  </a:cubicBezTo>
                  <a:cubicBezTo>
                    <a:pt x="3175" y="2514"/>
                    <a:pt x="2239" y="3817"/>
                    <a:pt x="937" y="4793"/>
                  </a:cubicBezTo>
                  <a:cubicBezTo>
                    <a:pt x="652" y="4956"/>
                    <a:pt x="408" y="5200"/>
                    <a:pt x="204" y="5526"/>
                  </a:cubicBezTo>
                  <a:cubicBezTo>
                    <a:pt x="1" y="5811"/>
                    <a:pt x="123" y="6218"/>
                    <a:pt x="449" y="6380"/>
                  </a:cubicBezTo>
                  <a:cubicBezTo>
                    <a:pt x="489" y="6394"/>
                    <a:pt x="530" y="6399"/>
                    <a:pt x="571" y="6399"/>
                  </a:cubicBezTo>
                  <a:cubicBezTo>
                    <a:pt x="652" y="6399"/>
                    <a:pt x="733" y="6380"/>
                    <a:pt x="815" y="6380"/>
                  </a:cubicBezTo>
                  <a:cubicBezTo>
                    <a:pt x="1004" y="6418"/>
                    <a:pt x="1197" y="6437"/>
                    <a:pt x="1390" y="6437"/>
                  </a:cubicBezTo>
                  <a:cubicBezTo>
                    <a:pt x="1821" y="6437"/>
                    <a:pt x="2253" y="6346"/>
                    <a:pt x="2646" y="6177"/>
                  </a:cubicBezTo>
                  <a:cubicBezTo>
                    <a:pt x="3908" y="5607"/>
                    <a:pt x="4518" y="4712"/>
                    <a:pt x="5454" y="3817"/>
                  </a:cubicBezTo>
                  <a:cubicBezTo>
                    <a:pt x="6268" y="3084"/>
                    <a:pt x="7042" y="2433"/>
                    <a:pt x="7164" y="1293"/>
                  </a:cubicBezTo>
                  <a:cubicBezTo>
                    <a:pt x="7204" y="968"/>
                    <a:pt x="7123" y="683"/>
                    <a:pt x="7001" y="439"/>
                  </a:cubicBezTo>
                  <a:cubicBezTo>
                    <a:pt x="6742" y="154"/>
                    <a:pt x="6383" y="1"/>
                    <a:pt x="60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flipH="1">
              <a:off x="1804901" y="1592821"/>
              <a:ext cx="124708" cy="65739"/>
            </a:xfrm>
            <a:custGeom>
              <a:rect b="b" l="l" r="r" t="t"/>
              <a:pathLst>
                <a:path extrusionOk="0" h="3583" w="6797">
                  <a:moveTo>
                    <a:pt x="6634" y="1"/>
                  </a:moveTo>
                  <a:cubicBezTo>
                    <a:pt x="4843" y="1832"/>
                    <a:pt x="2524" y="3012"/>
                    <a:pt x="0" y="3338"/>
                  </a:cubicBezTo>
                  <a:lnTo>
                    <a:pt x="41" y="3582"/>
                  </a:lnTo>
                  <a:cubicBezTo>
                    <a:pt x="2605" y="3257"/>
                    <a:pt x="5006" y="2036"/>
                    <a:pt x="6797" y="164"/>
                  </a:cubicBezTo>
                  <a:lnTo>
                    <a:pt x="66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flipH="1">
              <a:off x="1905849" y="1627847"/>
              <a:ext cx="40970" cy="37062"/>
            </a:xfrm>
            <a:custGeom>
              <a:rect b="b" l="l" r="r" t="t"/>
              <a:pathLst>
                <a:path extrusionOk="0" h="2020" w="2233">
                  <a:moveTo>
                    <a:pt x="329" y="1"/>
                  </a:moveTo>
                  <a:cubicBezTo>
                    <a:pt x="156" y="1"/>
                    <a:pt x="1" y="239"/>
                    <a:pt x="165" y="371"/>
                  </a:cubicBezTo>
                  <a:cubicBezTo>
                    <a:pt x="776" y="819"/>
                    <a:pt x="1305" y="1348"/>
                    <a:pt x="1752" y="1917"/>
                  </a:cubicBezTo>
                  <a:cubicBezTo>
                    <a:pt x="1801" y="1990"/>
                    <a:pt x="1868" y="2020"/>
                    <a:pt x="1933" y="2020"/>
                  </a:cubicBezTo>
                  <a:cubicBezTo>
                    <a:pt x="2087" y="2020"/>
                    <a:pt x="2233" y="1857"/>
                    <a:pt x="2119" y="1714"/>
                  </a:cubicBezTo>
                  <a:cubicBezTo>
                    <a:pt x="1630" y="1063"/>
                    <a:pt x="1101" y="493"/>
                    <a:pt x="450" y="45"/>
                  </a:cubicBezTo>
                  <a:cubicBezTo>
                    <a:pt x="411" y="14"/>
                    <a:pt x="369" y="1"/>
                    <a:pt x="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flipH="1">
              <a:off x="1880218" y="1615095"/>
              <a:ext cx="43392" cy="43080"/>
            </a:xfrm>
            <a:custGeom>
              <a:rect b="b" l="l" r="r" t="t"/>
              <a:pathLst>
                <a:path extrusionOk="0" h="2348" w="2365">
                  <a:moveTo>
                    <a:pt x="315" y="0"/>
                  </a:moveTo>
                  <a:cubicBezTo>
                    <a:pt x="146" y="0"/>
                    <a:pt x="0" y="213"/>
                    <a:pt x="162" y="374"/>
                  </a:cubicBezTo>
                  <a:cubicBezTo>
                    <a:pt x="813" y="903"/>
                    <a:pt x="1423" y="1554"/>
                    <a:pt x="1912" y="2246"/>
                  </a:cubicBezTo>
                  <a:cubicBezTo>
                    <a:pt x="1948" y="2318"/>
                    <a:pt x="2004" y="2347"/>
                    <a:pt x="2063" y="2347"/>
                  </a:cubicBezTo>
                  <a:cubicBezTo>
                    <a:pt x="2207" y="2347"/>
                    <a:pt x="2364" y="2175"/>
                    <a:pt x="2278" y="2002"/>
                  </a:cubicBezTo>
                  <a:cubicBezTo>
                    <a:pt x="1749" y="1269"/>
                    <a:pt x="1139" y="618"/>
                    <a:pt x="447" y="48"/>
                  </a:cubicBezTo>
                  <a:cubicBezTo>
                    <a:pt x="405" y="15"/>
                    <a:pt x="359" y="0"/>
                    <a:pt x="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flipH="1">
              <a:off x="1850568" y="1602839"/>
              <a:ext cx="48914" cy="45630"/>
            </a:xfrm>
            <a:custGeom>
              <a:rect b="b" l="l" r="r" t="t"/>
              <a:pathLst>
                <a:path extrusionOk="0" h="2487" w="2666">
                  <a:moveTo>
                    <a:pt x="310" y="0"/>
                  </a:moveTo>
                  <a:cubicBezTo>
                    <a:pt x="129" y="0"/>
                    <a:pt x="1" y="224"/>
                    <a:pt x="190" y="350"/>
                  </a:cubicBezTo>
                  <a:cubicBezTo>
                    <a:pt x="963" y="920"/>
                    <a:pt x="1614" y="1612"/>
                    <a:pt x="2184" y="2385"/>
                  </a:cubicBezTo>
                  <a:cubicBezTo>
                    <a:pt x="2232" y="2457"/>
                    <a:pt x="2297" y="2486"/>
                    <a:pt x="2361" y="2486"/>
                  </a:cubicBezTo>
                  <a:cubicBezTo>
                    <a:pt x="2516" y="2486"/>
                    <a:pt x="2665" y="2314"/>
                    <a:pt x="2550" y="2141"/>
                  </a:cubicBezTo>
                  <a:cubicBezTo>
                    <a:pt x="1940" y="1368"/>
                    <a:pt x="1248" y="635"/>
                    <a:pt x="475" y="65"/>
                  </a:cubicBezTo>
                  <a:cubicBezTo>
                    <a:pt x="420" y="19"/>
                    <a:pt x="362" y="0"/>
                    <a:pt x="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flipH="1">
              <a:off x="1827964" y="1585978"/>
              <a:ext cx="46951" cy="44584"/>
            </a:xfrm>
            <a:custGeom>
              <a:rect b="b" l="l" r="r" t="t"/>
              <a:pathLst>
                <a:path extrusionOk="0" h="2430" w="2559">
                  <a:moveTo>
                    <a:pt x="343" y="0"/>
                  </a:moveTo>
                  <a:cubicBezTo>
                    <a:pt x="165" y="0"/>
                    <a:pt x="0" y="213"/>
                    <a:pt x="194" y="374"/>
                  </a:cubicBezTo>
                  <a:cubicBezTo>
                    <a:pt x="926" y="903"/>
                    <a:pt x="1578" y="1595"/>
                    <a:pt x="2107" y="2327"/>
                  </a:cubicBezTo>
                  <a:cubicBezTo>
                    <a:pt x="2155" y="2400"/>
                    <a:pt x="2218" y="2429"/>
                    <a:pt x="2279" y="2429"/>
                  </a:cubicBezTo>
                  <a:cubicBezTo>
                    <a:pt x="2424" y="2429"/>
                    <a:pt x="2559" y="2267"/>
                    <a:pt x="2473" y="2124"/>
                  </a:cubicBezTo>
                  <a:cubicBezTo>
                    <a:pt x="1903" y="1310"/>
                    <a:pt x="1252" y="618"/>
                    <a:pt x="479" y="48"/>
                  </a:cubicBezTo>
                  <a:cubicBezTo>
                    <a:pt x="437" y="15"/>
                    <a:pt x="389" y="0"/>
                    <a:pt x="3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flipH="1">
              <a:off x="1761583" y="1552512"/>
              <a:ext cx="22421" cy="21668"/>
            </a:xfrm>
            <a:custGeom>
              <a:rect b="b" l="l" r="r" t="t"/>
              <a:pathLst>
                <a:path extrusionOk="0" h="1181" w="1222">
                  <a:moveTo>
                    <a:pt x="1018" y="0"/>
                  </a:moveTo>
                  <a:cubicBezTo>
                    <a:pt x="692" y="326"/>
                    <a:pt x="367" y="692"/>
                    <a:pt x="0" y="1018"/>
                  </a:cubicBezTo>
                  <a:lnTo>
                    <a:pt x="163" y="1180"/>
                  </a:lnTo>
                  <a:cubicBezTo>
                    <a:pt x="529" y="855"/>
                    <a:pt x="896" y="529"/>
                    <a:pt x="1221" y="163"/>
                  </a:cubicBezTo>
                  <a:lnTo>
                    <a:pt x="10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flipH="1">
              <a:off x="1619720" y="1610618"/>
              <a:ext cx="135918" cy="56896"/>
            </a:xfrm>
            <a:custGeom>
              <a:rect b="b" l="l" r="r" t="t"/>
              <a:pathLst>
                <a:path extrusionOk="0" h="3101" w="7408">
                  <a:moveTo>
                    <a:pt x="6158" y="1"/>
                  </a:moveTo>
                  <a:cubicBezTo>
                    <a:pt x="5566" y="1"/>
                    <a:pt x="5158" y="605"/>
                    <a:pt x="4966" y="1066"/>
                  </a:cubicBezTo>
                  <a:cubicBezTo>
                    <a:pt x="4966" y="1147"/>
                    <a:pt x="4925" y="1228"/>
                    <a:pt x="4885" y="1310"/>
                  </a:cubicBezTo>
                  <a:cubicBezTo>
                    <a:pt x="4844" y="1147"/>
                    <a:pt x="4762" y="984"/>
                    <a:pt x="4681" y="822"/>
                  </a:cubicBezTo>
                  <a:cubicBezTo>
                    <a:pt x="4539" y="467"/>
                    <a:pt x="4181" y="236"/>
                    <a:pt x="3823" y="236"/>
                  </a:cubicBezTo>
                  <a:cubicBezTo>
                    <a:pt x="3769" y="236"/>
                    <a:pt x="3716" y="241"/>
                    <a:pt x="3664" y="252"/>
                  </a:cubicBezTo>
                  <a:cubicBezTo>
                    <a:pt x="3542" y="333"/>
                    <a:pt x="3379" y="415"/>
                    <a:pt x="3297" y="537"/>
                  </a:cubicBezTo>
                  <a:cubicBezTo>
                    <a:pt x="3012" y="822"/>
                    <a:pt x="2850" y="1188"/>
                    <a:pt x="2768" y="1554"/>
                  </a:cubicBezTo>
                  <a:cubicBezTo>
                    <a:pt x="2646" y="1228"/>
                    <a:pt x="2483" y="944"/>
                    <a:pt x="2239" y="699"/>
                  </a:cubicBezTo>
                  <a:cubicBezTo>
                    <a:pt x="2076" y="537"/>
                    <a:pt x="1873" y="415"/>
                    <a:pt x="1669" y="415"/>
                  </a:cubicBezTo>
                  <a:cubicBezTo>
                    <a:pt x="1303" y="415"/>
                    <a:pt x="937" y="659"/>
                    <a:pt x="774" y="984"/>
                  </a:cubicBezTo>
                  <a:cubicBezTo>
                    <a:pt x="367" y="1595"/>
                    <a:pt x="82" y="2327"/>
                    <a:pt x="1" y="3101"/>
                  </a:cubicBezTo>
                  <a:lnTo>
                    <a:pt x="245" y="3101"/>
                  </a:lnTo>
                  <a:cubicBezTo>
                    <a:pt x="367" y="2409"/>
                    <a:pt x="611" y="1717"/>
                    <a:pt x="1018" y="1106"/>
                  </a:cubicBezTo>
                  <a:cubicBezTo>
                    <a:pt x="1222" y="781"/>
                    <a:pt x="1425" y="659"/>
                    <a:pt x="1669" y="659"/>
                  </a:cubicBezTo>
                  <a:cubicBezTo>
                    <a:pt x="1832" y="659"/>
                    <a:pt x="1995" y="740"/>
                    <a:pt x="2076" y="862"/>
                  </a:cubicBezTo>
                  <a:cubicBezTo>
                    <a:pt x="2524" y="1391"/>
                    <a:pt x="2768" y="2083"/>
                    <a:pt x="2646" y="2734"/>
                  </a:cubicBezTo>
                  <a:lnTo>
                    <a:pt x="2931" y="2734"/>
                  </a:lnTo>
                  <a:cubicBezTo>
                    <a:pt x="2931" y="1961"/>
                    <a:pt x="3012" y="1188"/>
                    <a:pt x="3501" y="659"/>
                  </a:cubicBezTo>
                  <a:cubicBezTo>
                    <a:pt x="3582" y="577"/>
                    <a:pt x="3664" y="537"/>
                    <a:pt x="3745" y="496"/>
                  </a:cubicBezTo>
                  <a:cubicBezTo>
                    <a:pt x="3783" y="485"/>
                    <a:pt x="3821" y="480"/>
                    <a:pt x="3859" y="480"/>
                  </a:cubicBezTo>
                  <a:cubicBezTo>
                    <a:pt x="4104" y="480"/>
                    <a:pt x="4337" y="691"/>
                    <a:pt x="4478" y="903"/>
                  </a:cubicBezTo>
                  <a:cubicBezTo>
                    <a:pt x="4681" y="1269"/>
                    <a:pt x="4762" y="1635"/>
                    <a:pt x="4722" y="2042"/>
                  </a:cubicBezTo>
                  <a:cubicBezTo>
                    <a:pt x="4722" y="2165"/>
                    <a:pt x="4722" y="2246"/>
                    <a:pt x="4722" y="2368"/>
                  </a:cubicBezTo>
                  <a:lnTo>
                    <a:pt x="4966" y="2368"/>
                  </a:lnTo>
                  <a:cubicBezTo>
                    <a:pt x="4966" y="2287"/>
                    <a:pt x="4966" y="2165"/>
                    <a:pt x="5007" y="2083"/>
                  </a:cubicBezTo>
                  <a:cubicBezTo>
                    <a:pt x="5047" y="1758"/>
                    <a:pt x="5129" y="1473"/>
                    <a:pt x="5210" y="1147"/>
                  </a:cubicBezTo>
                  <a:cubicBezTo>
                    <a:pt x="5367" y="717"/>
                    <a:pt x="5786" y="249"/>
                    <a:pt x="6179" y="249"/>
                  </a:cubicBezTo>
                  <a:cubicBezTo>
                    <a:pt x="6195" y="249"/>
                    <a:pt x="6212" y="250"/>
                    <a:pt x="6228" y="252"/>
                  </a:cubicBezTo>
                  <a:cubicBezTo>
                    <a:pt x="6635" y="292"/>
                    <a:pt x="6879" y="740"/>
                    <a:pt x="6919" y="903"/>
                  </a:cubicBezTo>
                  <a:cubicBezTo>
                    <a:pt x="7082" y="1269"/>
                    <a:pt x="7123" y="1635"/>
                    <a:pt x="7082" y="2042"/>
                  </a:cubicBezTo>
                  <a:lnTo>
                    <a:pt x="7326" y="2083"/>
                  </a:lnTo>
                  <a:cubicBezTo>
                    <a:pt x="7408" y="1635"/>
                    <a:pt x="7326" y="1188"/>
                    <a:pt x="7164" y="781"/>
                  </a:cubicBezTo>
                  <a:cubicBezTo>
                    <a:pt x="7041" y="374"/>
                    <a:pt x="6675" y="89"/>
                    <a:pt x="6268" y="8"/>
                  </a:cubicBezTo>
                  <a:cubicBezTo>
                    <a:pt x="6231" y="3"/>
                    <a:pt x="6194" y="1"/>
                    <a:pt x="6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flipH="1">
              <a:off x="1960213" y="1648836"/>
              <a:ext cx="24659" cy="46309"/>
            </a:xfrm>
            <a:custGeom>
              <a:rect b="b" l="l" r="r" t="t"/>
              <a:pathLst>
                <a:path extrusionOk="0" h="2524" w="1344">
                  <a:moveTo>
                    <a:pt x="123" y="0"/>
                  </a:moveTo>
                  <a:lnTo>
                    <a:pt x="1" y="244"/>
                  </a:lnTo>
                  <a:cubicBezTo>
                    <a:pt x="326" y="488"/>
                    <a:pt x="611" y="855"/>
                    <a:pt x="774" y="1262"/>
                  </a:cubicBezTo>
                  <a:cubicBezTo>
                    <a:pt x="896" y="1669"/>
                    <a:pt x="1018" y="2076"/>
                    <a:pt x="1100" y="2523"/>
                  </a:cubicBezTo>
                  <a:lnTo>
                    <a:pt x="1344" y="2442"/>
                  </a:lnTo>
                  <a:cubicBezTo>
                    <a:pt x="1262" y="1994"/>
                    <a:pt x="1140" y="1547"/>
                    <a:pt x="978" y="1140"/>
                  </a:cubicBezTo>
                  <a:cubicBezTo>
                    <a:pt x="815" y="692"/>
                    <a:pt x="530" y="28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flipH="1">
              <a:off x="908865" y="2641179"/>
              <a:ext cx="40346" cy="326329"/>
            </a:xfrm>
            <a:custGeom>
              <a:rect b="b" l="l" r="r" t="t"/>
              <a:pathLst>
                <a:path extrusionOk="0" h="17786" w="2199">
                  <a:moveTo>
                    <a:pt x="774" y="1"/>
                  </a:moveTo>
                  <a:cubicBezTo>
                    <a:pt x="1" y="3257"/>
                    <a:pt x="489" y="6675"/>
                    <a:pt x="1018" y="9972"/>
                  </a:cubicBezTo>
                  <a:cubicBezTo>
                    <a:pt x="1385" y="12495"/>
                    <a:pt x="1791" y="15181"/>
                    <a:pt x="1588" y="17745"/>
                  </a:cubicBezTo>
                  <a:lnTo>
                    <a:pt x="1954" y="17785"/>
                  </a:lnTo>
                  <a:cubicBezTo>
                    <a:pt x="2198" y="15140"/>
                    <a:pt x="1791" y="12495"/>
                    <a:pt x="1385" y="9890"/>
                  </a:cubicBezTo>
                  <a:cubicBezTo>
                    <a:pt x="855" y="6634"/>
                    <a:pt x="367" y="3297"/>
                    <a:pt x="1140" y="82"/>
                  </a:cubicBezTo>
                  <a:lnTo>
                    <a:pt x="7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flipH="1">
              <a:off x="820008" y="1302711"/>
              <a:ext cx="73940" cy="35612"/>
            </a:xfrm>
            <a:custGeom>
              <a:rect b="b" l="l" r="r" t="t"/>
              <a:pathLst>
                <a:path extrusionOk="0" h="1941" w="4030">
                  <a:moveTo>
                    <a:pt x="1483" y="1"/>
                  </a:moveTo>
                  <a:cubicBezTo>
                    <a:pt x="1287" y="1"/>
                    <a:pt x="1090" y="21"/>
                    <a:pt x="896" y="63"/>
                  </a:cubicBezTo>
                  <a:cubicBezTo>
                    <a:pt x="0" y="307"/>
                    <a:pt x="122" y="1447"/>
                    <a:pt x="896" y="1691"/>
                  </a:cubicBezTo>
                  <a:cubicBezTo>
                    <a:pt x="1418" y="1857"/>
                    <a:pt x="1968" y="1940"/>
                    <a:pt x="2521" y="1940"/>
                  </a:cubicBezTo>
                  <a:cubicBezTo>
                    <a:pt x="2917" y="1940"/>
                    <a:pt x="3314" y="1898"/>
                    <a:pt x="3704" y="1813"/>
                  </a:cubicBezTo>
                  <a:cubicBezTo>
                    <a:pt x="3907" y="1732"/>
                    <a:pt x="4029" y="1487"/>
                    <a:pt x="3907" y="1325"/>
                  </a:cubicBezTo>
                  <a:cubicBezTo>
                    <a:pt x="3367" y="481"/>
                    <a:pt x="2436" y="1"/>
                    <a:pt x="1483" y="1"/>
                  </a:cubicBezTo>
                  <a:close/>
                </a:path>
              </a:pathLst>
            </a:custGeom>
            <a:solidFill>
              <a:srgbClr val="FF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flipH="1">
              <a:off x="522833" y="2191684"/>
              <a:ext cx="73940" cy="121717"/>
            </a:xfrm>
            <a:custGeom>
              <a:rect b="b" l="l" r="r" t="t"/>
              <a:pathLst>
                <a:path extrusionOk="0" h="6634" w="4030">
                  <a:moveTo>
                    <a:pt x="3786" y="0"/>
                  </a:moveTo>
                  <a:cubicBezTo>
                    <a:pt x="2036" y="1872"/>
                    <a:pt x="733" y="4070"/>
                    <a:pt x="1" y="6512"/>
                  </a:cubicBezTo>
                  <a:lnTo>
                    <a:pt x="367" y="6634"/>
                  </a:lnTo>
                  <a:cubicBezTo>
                    <a:pt x="1100" y="4273"/>
                    <a:pt x="2361" y="2076"/>
                    <a:pt x="4030" y="285"/>
                  </a:cubicBezTo>
                  <a:lnTo>
                    <a:pt x="3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flipH="1">
              <a:off x="183074" y="2089378"/>
              <a:ext cx="56033" cy="99333"/>
            </a:xfrm>
            <a:custGeom>
              <a:rect b="b" l="l" r="r" t="t"/>
              <a:pathLst>
                <a:path extrusionOk="0" h="5414" w="3054">
                  <a:moveTo>
                    <a:pt x="367" y="0"/>
                  </a:moveTo>
                  <a:lnTo>
                    <a:pt x="1" y="41"/>
                  </a:lnTo>
                  <a:cubicBezTo>
                    <a:pt x="82" y="1099"/>
                    <a:pt x="326" y="2117"/>
                    <a:pt x="733" y="3093"/>
                  </a:cubicBezTo>
                  <a:cubicBezTo>
                    <a:pt x="1140" y="4111"/>
                    <a:pt x="1914" y="4966"/>
                    <a:pt x="2931" y="5413"/>
                  </a:cubicBezTo>
                  <a:lnTo>
                    <a:pt x="3053" y="5088"/>
                  </a:lnTo>
                  <a:cubicBezTo>
                    <a:pt x="2158" y="4640"/>
                    <a:pt x="1425" y="3907"/>
                    <a:pt x="1059" y="2971"/>
                  </a:cubicBezTo>
                  <a:cubicBezTo>
                    <a:pt x="693" y="1995"/>
                    <a:pt x="448" y="1018"/>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flipH="1">
              <a:off x="970842" y="1535394"/>
              <a:ext cx="61996" cy="14898"/>
            </a:xfrm>
            <a:custGeom>
              <a:rect b="b" l="l" r="r" t="t"/>
              <a:pathLst>
                <a:path extrusionOk="0" h="812" w="3379">
                  <a:moveTo>
                    <a:pt x="1558" y="1"/>
                  </a:moveTo>
                  <a:cubicBezTo>
                    <a:pt x="643" y="1"/>
                    <a:pt x="1" y="811"/>
                    <a:pt x="1" y="811"/>
                  </a:cubicBezTo>
                  <a:lnTo>
                    <a:pt x="2524" y="811"/>
                  </a:lnTo>
                  <a:cubicBezTo>
                    <a:pt x="2524" y="811"/>
                    <a:pt x="3379" y="567"/>
                    <a:pt x="2158" y="119"/>
                  </a:cubicBezTo>
                  <a:cubicBezTo>
                    <a:pt x="1948" y="36"/>
                    <a:pt x="1747" y="1"/>
                    <a:pt x="15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flipH="1">
              <a:off x="1424833" y="2647160"/>
              <a:ext cx="64235" cy="306165"/>
            </a:xfrm>
            <a:custGeom>
              <a:rect b="b" l="l" r="r" t="t"/>
              <a:pathLst>
                <a:path extrusionOk="0" h="16687" w="3501">
                  <a:moveTo>
                    <a:pt x="367" y="0"/>
                  </a:moveTo>
                  <a:lnTo>
                    <a:pt x="1" y="82"/>
                  </a:lnTo>
                  <a:cubicBezTo>
                    <a:pt x="1344" y="5576"/>
                    <a:pt x="2402" y="11111"/>
                    <a:pt x="3134" y="16686"/>
                  </a:cubicBezTo>
                  <a:lnTo>
                    <a:pt x="3501" y="16645"/>
                  </a:lnTo>
                  <a:cubicBezTo>
                    <a:pt x="2768" y="11029"/>
                    <a:pt x="1710" y="5494"/>
                    <a:pt x="367" y="0"/>
                  </a:cubicBezTo>
                  <a:close/>
                </a:path>
              </a:pathLst>
            </a:custGeom>
            <a:solidFill>
              <a:srgbClr val="222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flipH="1">
              <a:off x="1049994" y="2842781"/>
              <a:ext cx="625741" cy="264351"/>
            </a:xfrm>
            <a:custGeom>
              <a:rect b="b" l="l" r="r" t="t"/>
              <a:pathLst>
                <a:path extrusionOk="0" h="14408" w="34105">
                  <a:moveTo>
                    <a:pt x="0" y="1"/>
                  </a:moveTo>
                  <a:lnTo>
                    <a:pt x="0" y="14408"/>
                  </a:lnTo>
                  <a:lnTo>
                    <a:pt x="34105" y="14408"/>
                  </a:lnTo>
                  <a:lnTo>
                    <a:pt x="341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flipH="1">
              <a:off x="1048489" y="2907750"/>
              <a:ext cx="627246" cy="7486"/>
            </a:xfrm>
            <a:custGeom>
              <a:rect b="b" l="l" r="r" t="t"/>
              <a:pathLst>
                <a:path extrusionOk="0" h="408" w="34187">
                  <a:moveTo>
                    <a:pt x="0" y="1"/>
                  </a:moveTo>
                  <a:lnTo>
                    <a:pt x="0" y="408"/>
                  </a:lnTo>
                  <a:lnTo>
                    <a:pt x="34186" y="408"/>
                  </a:lnTo>
                  <a:lnTo>
                    <a:pt x="34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flipH="1">
              <a:off x="1183655" y="3007505"/>
              <a:ext cx="266571" cy="66033"/>
            </a:xfrm>
            <a:custGeom>
              <a:rect b="b" l="l" r="r" t="t"/>
              <a:pathLst>
                <a:path extrusionOk="0" h="3599" w="14529">
                  <a:moveTo>
                    <a:pt x="7409" y="1"/>
                  </a:moveTo>
                  <a:cubicBezTo>
                    <a:pt x="6311" y="1"/>
                    <a:pt x="5499" y="1005"/>
                    <a:pt x="5006" y="1726"/>
                  </a:cubicBezTo>
                  <a:cubicBezTo>
                    <a:pt x="4924" y="1360"/>
                    <a:pt x="4680" y="994"/>
                    <a:pt x="4355" y="709"/>
                  </a:cubicBezTo>
                  <a:cubicBezTo>
                    <a:pt x="3926" y="313"/>
                    <a:pt x="3337" y="105"/>
                    <a:pt x="2739" y="105"/>
                  </a:cubicBezTo>
                  <a:cubicBezTo>
                    <a:pt x="2599" y="105"/>
                    <a:pt x="2459" y="116"/>
                    <a:pt x="2320" y="139"/>
                  </a:cubicBezTo>
                  <a:cubicBezTo>
                    <a:pt x="977" y="505"/>
                    <a:pt x="41" y="1686"/>
                    <a:pt x="0" y="3069"/>
                  </a:cubicBezTo>
                  <a:lnTo>
                    <a:pt x="366" y="3110"/>
                  </a:lnTo>
                  <a:cubicBezTo>
                    <a:pt x="448" y="1889"/>
                    <a:pt x="1262" y="831"/>
                    <a:pt x="2401" y="505"/>
                  </a:cubicBezTo>
                  <a:cubicBezTo>
                    <a:pt x="2508" y="492"/>
                    <a:pt x="2614" y="485"/>
                    <a:pt x="2719" y="485"/>
                  </a:cubicBezTo>
                  <a:cubicBezTo>
                    <a:pt x="3250" y="485"/>
                    <a:pt x="3743" y="660"/>
                    <a:pt x="4151" y="1035"/>
                  </a:cubicBezTo>
                  <a:cubicBezTo>
                    <a:pt x="4517" y="1360"/>
                    <a:pt x="4762" y="1848"/>
                    <a:pt x="4721" y="2337"/>
                  </a:cubicBezTo>
                  <a:lnTo>
                    <a:pt x="4639" y="3191"/>
                  </a:lnTo>
                  <a:lnTo>
                    <a:pt x="5087" y="2459"/>
                  </a:lnTo>
                  <a:cubicBezTo>
                    <a:pt x="5875" y="1072"/>
                    <a:pt x="6627" y="410"/>
                    <a:pt x="7410" y="410"/>
                  </a:cubicBezTo>
                  <a:cubicBezTo>
                    <a:pt x="7476" y="410"/>
                    <a:pt x="7543" y="414"/>
                    <a:pt x="7610" y="424"/>
                  </a:cubicBezTo>
                  <a:cubicBezTo>
                    <a:pt x="8628" y="587"/>
                    <a:pt x="9157" y="1726"/>
                    <a:pt x="9523" y="2744"/>
                  </a:cubicBezTo>
                  <a:lnTo>
                    <a:pt x="9808" y="3598"/>
                  </a:lnTo>
                  <a:lnTo>
                    <a:pt x="9849" y="2703"/>
                  </a:lnTo>
                  <a:cubicBezTo>
                    <a:pt x="9974" y="1385"/>
                    <a:pt x="11003" y="713"/>
                    <a:pt x="12028" y="713"/>
                  </a:cubicBezTo>
                  <a:cubicBezTo>
                    <a:pt x="12998" y="713"/>
                    <a:pt x="13965" y="1314"/>
                    <a:pt x="14163" y="2540"/>
                  </a:cubicBezTo>
                  <a:lnTo>
                    <a:pt x="14529" y="2459"/>
                  </a:lnTo>
                  <a:cubicBezTo>
                    <a:pt x="14310" y="1058"/>
                    <a:pt x="13161" y="316"/>
                    <a:pt x="12013" y="316"/>
                  </a:cubicBezTo>
                  <a:cubicBezTo>
                    <a:pt x="11026" y="316"/>
                    <a:pt x="10040" y="864"/>
                    <a:pt x="9645" y="2011"/>
                  </a:cubicBezTo>
                  <a:cubicBezTo>
                    <a:pt x="9238" y="1075"/>
                    <a:pt x="8669" y="180"/>
                    <a:pt x="7651" y="17"/>
                  </a:cubicBezTo>
                  <a:cubicBezTo>
                    <a:pt x="7569" y="6"/>
                    <a:pt x="7488" y="1"/>
                    <a:pt x="7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flipH="1">
              <a:off x="1258311" y="2647142"/>
              <a:ext cx="513748" cy="199713"/>
            </a:xfrm>
            <a:custGeom>
              <a:rect b="b" l="l" r="r" t="t"/>
              <a:pathLst>
                <a:path extrusionOk="0" h="10885" w="28001">
                  <a:moveTo>
                    <a:pt x="27191" y="0"/>
                  </a:moveTo>
                  <a:cubicBezTo>
                    <a:pt x="27176" y="0"/>
                    <a:pt x="27161" y="0"/>
                    <a:pt x="27146" y="1"/>
                  </a:cubicBezTo>
                  <a:lnTo>
                    <a:pt x="23890" y="83"/>
                  </a:lnTo>
                  <a:cubicBezTo>
                    <a:pt x="21448" y="123"/>
                    <a:pt x="18965" y="245"/>
                    <a:pt x="16524" y="245"/>
                  </a:cubicBezTo>
                  <a:cubicBezTo>
                    <a:pt x="15588" y="245"/>
                    <a:pt x="15018" y="775"/>
                    <a:pt x="14204" y="1141"/>
                  </a:cubicBezTo>
                  <a:cubicBezTo>
                    <a:pt x="13309" y="1589"/>
                    <a:pt x="12413" y="2118"/>
                    <a:pt x="11599" y="2687"/>
                  </a:cubicBezTo>
                  <a:cubicBezTo>
                    <a:pt x="10663" y="3257"/>
                    <a:pt x="9686" y="3786"/>
                    <a:pt x="8710" y="4275"/>
                  </a:cubicBezTo>
                  <a:cubicBezTo>
                    <a:pt x="6716" y="5211"/>
                    <a:pt x="4640" y="5902"/>
                    <a:pt x="2483" y="6391"/>
                  </a:cubicBezTo>
                  <a:cubicBezTo>
                    <a:pt x="2117" y="6431"/>
                    <a:pt x="1791" y="6554"/>
                    <a:pt x="1466" y="6716"/>
                  </a:cubicBezTo>
                  <a:cubicBezTo>
                    <a:pt x="1" y="7530"/>
                    <a:pt x="896" y="9362"/>
                    <a:pt x="1995" y="10013"/>
                  </a:cubicBezTo>
                  <a:cubicBezTo>
                    <a:pt x="2483" y="10379"/>
                    <a:pt x="3012" y="10623"/>
                    <a:pt x="3582" y="10827"/>
                  </a:cubicBezTo>
                  <a:cubicBezTo>
                    <a:pt x="3985" y="10856"/>
                    <a:pt x="4408" y="10884"/>
                    <a:pt x="4823" y="10884"/>
                  </a:cubicBezTo>
                  <a:cubicBezTo>
                    <a:pt x="4995" y="10884"/>
                    <a:pt x="5165" y="10879"/>
                    <a:pt x="5332" y="10867"/>
                  </a:cubicBezTo>
                  <a:cubicBezTo>
                    <a:pt x="6716" y="10867"/>
                    <a:pt x="8059" y="10827"/>
                    <a:pt x="9402" y="10745"/>
                  </a:cubicBezTo>
                  <a:cubicBezTo>
                    <a:pt x="12169" y="10583"/>
                    <a:pt x="14936" y="10298"/>
                    <a:pt x="17663" y="10257"/>
                  </a:cubicBezTo>
                  <a:cubicBezTo>
                    <a:pt x="20390" y="10176"/>
                    <a:pt x="23076" y="10298"/>
                    <a:pt x="25803" y="10094"/>
                  </a:cubicBezTo>
                  <a:cubicBezTo>
                    <a:pt x="26372" y="10094"/>
                    <a:pt x="26942" y="9972"/>
                    <a:pt x="27430" y="9687"/>
                  </a:cubicBezTo>
                  <a:cubicBezTo>
                    <a:pt x="27675" y="9565"/>
                    <a:pt x="27837" y="9321"/>
                    <a:pt x="27919" y="9077"/>
                  </a:cubicBezTo>
                  <a:cubicBezTo>
                    <a:pt x="28000" y="8711"/>
                    <a:pt x="27959" y="8344"/>
                    <a:pt x="27837" y="8019"/>
                  </a:cubicBezTo>
                  <a:cubicBezTo>
                    <a:pt x="27349" y="6391"/>
                    <a:pt x="27308" y="4641"/>
                    <a:pt x="27675" y="3013"/>
                  </a:cubicBezTo>
                  <a:cubicBezTo>
                    <a:pt x="27837" y="2484"/>
                    <a:pt x="27959" y="1914"/>
                    <a:pt x="28000" y="1344"/>
                  </a:cubicBezTo>
                  <a:cubicBezTo>
                    <a:pt x="28000" y="906"/>
                    <a:pt x="27883" y="0"/>
                    <a:pt x="27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flipH="1">
              <a:off x="1234423" y="2787537"/>
              <a:ext cx="527179" cy="65757"/>
            </a:xfrm>
            <a:custGeom>
              <a:rect b="b" l="l" r="r" t="t"/>
              <a:pathLst>
                <a:path extrusionOk="0" h="3584" w="28733">
                  <a:moveTo>
                    <a:pt x="26698" y="0"/>
                  </a:moveTo>
                  <a:cubicBezTo>
                    <a:pt x="24459" y="82"/>
                    <a:pt x="22302" y="570"/>
                    <a:pt x="20105" y="855"/>
                  </a:cubicBezTo>
                  <a:cubicBezTo>
                    <a:pt x="18233" y="1099"/>
                    <a:pt x="16320" y="1221"/>
                    <a:pt x="14448" y="1343"/>
                  </a:cubicBezTo>
                  <a:lnTo>
                    <a:pt x="6878" y="1791"/>
                  </a:lnTo>
                  <a:cubicBezTo>
                    <a:pt x="6074" y="1851"/>
                    <a:pt x="5248" y="1888"/>
                    <a:pt x="4431" y="1888"/>
                  </a:cubicBezTo>
                  <a:cubicBezTo>
                    <a:pt x="4133" y="1888"/>
                    <a:pt x="3835" y="1883"/>
                    <a:pt x="3541" y="1872"/>
                  </a:cubicBezTo>
                  <a:cubicBezTo>
                    <a:pt x="2768" y="1832"/>
                    <a:pt x="1994" y="1710"/>
                    <a:pt x="1221" y="1547"/>
                  </a:cubicBezTo>
                  <a:cubicBezTo>
                    <a:pt x="733" y="1425"/>
                    <a:pt x="82" y="896"/>
                    <a:pt x="163" y="367"/>
                  </a:cubicBezTo>
                  <a:lnTo>
                    <a:pt x="163" y="367"/>
                  </a:lnTo>
                  <a:cubicBezTo>
                    <a:pt x="0" y="1425"/>
                    <a:pt x="529" y="2442"/>
                    <a:pt x="1465" y="2971"/>
                  </a:cubicBezTo>
                  <a:cubicBezTo>
                    <a:pt x="1791" y="3134"/>
                    <a:pt x="2117" y="3256"/>
                    <a:pt x="2483" y="3338"/>
                  </a:cubicBezTo>
                  <a:cubicBezTo>
                    <a:pt x="3093" y="3460"/>
                    <a:pt x="3704" y="3500"/>
                    <a:pt x="4355" y="3500"/>
                  </a:cubicBezTo>
                  <a:cubicBezTo>
                    <a:pt x="5047" y="3527"/>
                    <a:pt x="5743" y="3541"/>
                    <a:pt x="6441" y="3541"/>
                  </a:cubicBezTo>
                  <a:cubicBezTo>
                    <a:pt x="7837" y="3541"/>
                    <a:pt x="9239" y="3487"/>
                    <a:pt x="10622" y="3378"/>
                  </a:cubicBezTo>
                  <a:cubicBezTo>
                    <a:pt x="12430" y="3201"/>
                    <a:pt x="14237" y="3086"/>
                    <a:pt x="16045" y="3086"/>
                  </a:cubicBezTo>
                  <a:cubicBezTo>
                    <a:pt x="16313" y="3086"/>
                    <a:pt x="16581" y="3088"/>
                    <a:pt x="16849" y="3093"/>
                  </a:cubicBezTo>
                  <a:cubicBezTo>
                    <a:pt x="19087" y="3175"/>
                    <a:pt x="21285" y="3500"/>
                    <a:pt x="23523" y="3541"/>
                  </a:cubicBezTo>
                  <a:cubicBezTo>
                    <a:pt x="23913" y="3570"/>
                    <a:pt x="24302" y="3583"/>
                    <a:pt x="24689" y="3583"/>
                  </a:cubicBezTo>
                  <a:cubicBezTo>
                    <a:pt x="25395" y="3583"/>
                    <a:pt x="26096" y="3538"/>
                    <a:pt x="26779" y="3460"/>
                  </a:cubicBezTo>
                  <a:cubicBezTo>
                    <a:pt x="27267" y="3460"/>
                    <a:pt x="27715" y="3419"/>
                    <a:pt x="28203" y="3256"/>
                  </a:cubicBezTo>
                  <a:cubicBezTo>
                    <a:pt x="28732" y="2971"/>
                    <a:pt x="28529" y="2402"/>
                    <a:pt x="28244" y="1954"/>
                  </a:cubicBezTo>
                  <a:lnTo>
                    <a:pt x="27227" y="285"/>
                  </a:lnTo>
                  <a:cubicBezTo>
                    <a:pt x="27186" y="204"/>
                    <a:pt x="27145" y="122"/>
                    <a:pt x="27064" y="82"/>
                  </a:cubicBezTo>
                  <a:cubicBezTo>
                    <a:pt x="26942" y="0"/>
                    <a:pt x="26820" y="0"/>
                    <a:pt x="266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flipH="1">
              <a:off x="1261302" y="2635785"/>
              <a:ext cx="229252" cy="46639"/>
            </a:xfrm>
            <a:custGeom>
              <a:rect b="b" l="l" r="r" t="t"/>
              <a:pathLst>
                <a:path extrusionOk="0" h="2542" w="12495">
                  <a:moveTo>
                    <a:pt x="6934" y="1"/>
                  </a:moveTo>
                  <a:cubicBezTo>
                    <a:pt x="6689" y="1"/>
                    <a:pt x="6439" y="4"/>
                    <a:pt x="6186" y="10"/>
                  </a:cubicBezTo>
                  <a:cubicBezTo>
                    <a:pt x="2768" y="132"/>
                    <a:pt x="0" y="742"/>
                    <a:pt x="0" y="1434"/>
                  </a:cubicBezTo>
                  <a:cubicBezTo>
                    <a:pt x="38" y="2076"/>
                    <a:pt x="2453" y="2542"/>
                    <a:pt x="5528" y="2542"/>
                  </a:cubicBezTo>
                  <a:cubicBezTo>
                    <a:pt x="5771" y="2542"/>
                    <a:pt x="6018" y="2539"/>
                    <a:pt x="6268" y="2533"/>
                  </a:cubicBezTo>
                  <a:cubicBezTo>
                    <a:pt x="9727" y="2411"/>
                    <a:pt x="12494" y="1801"/>
                    <a:pt x="12454" y="1109"/>
                  </a:cubicBezTo>
                  <a:cubicBezTo>
                    <a:pt x="12454" y="467"/>
                    <a:pt x="10041" y="1"/>
                    <a:pt x="69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flipH="1">
              <a:off x="1470371" y="2628666"/>
              <a:ext cx="141147" cy="116910"/>
            </a:xfrm>
            <a:custGeom>
              <a:rect b="b" l="l" r="r" t="t"/>
              <a:pathLst>
                <a:path extrusionOk="0" h="6372" w="7693">
                  <a:moveTo>
                    <a:pt x="6466" y="1"/>
                  </a:moveTo>
                  <a:cubicBezTo>
                    <a:pt x="6285" y="1"/>
                    <a:pt x="6106" y="37"/>
                    <a:pt x="5942" y="113"/>
                  </a:cubicBezTo>
                  <a:cubicBezTo>
                    <a:pt x="5372" y="357"/>
                    <a:pt x="4925" y="723"/>
                    <a:pt x="4559" y="1212"/>
                  </a:cubicBezTo>
                  <a:cubicBezTo>
                    <a:pt x="3460" y="2433"/>
                    <a:pt x="2402" y="3735"/>
                    <a:pt x="1018" y="4630"/>
                  </a:cubicBezTo>
                  <a:cubicBezTo>
                    <a:pt x="692" y="4793"/>
                    <a:pt x="407" y="5037"/>
                    <a:pt x="204" y="5322"/>
                  </a:cubicBezTo>
                  <a:cubicBezTo>
                    <a:pt x="0" y="5607"/>
                    <a:pt x="82" y="6014"/>
                    <a:pt x="407" y="6218"/>
                  </a:cubicBezTo>
                  <a:cubicBezTo>
                    <a:pt x="452" y="6248"/>
                    <a:pt x="498" y="6255"/>
                    <a:pt x="545" y="6255"/>
                  </a:cubicBezTo>
                  <a:cubicBezTo>
                    <a:pt x="596" y="6255"/>
                    <a:pt x="650" y="6246"/>
                    <a:pt x="710" y="6246"/>
                  </a:cubicBezTo>
                  <a:cubicBezTo>
                    <a:pt x="743" y="6246"/>
                    <a:pt x="777" y="6249"/>
                    <a:pt x="814" y="6258"/>
                  </a:cubicBezTo>
                  <a:cubicBezTo>
                    <a:pt x="1089" y="6331"/>
                    <a:pt x="1371" y="6372"/>
                    <a:pt x="1655" y="6372"/>
                  </a:cubicBezTo>
                  <a:cubicBezTo>
                    <a:pt x="2002" y="6372"/>
                    <a:pt x="2350" y="6311"/>
                    <a:pt x="2686" y="6177"/>
                  </a:cubicBezTo>
                  <a:cubicBezTo>
                    <a:pt x="3989" y="5688"/>
                    <a:pt x="4721" y="4793"/>
                    <a:pt x="5739" y="3939"/>
                  </a:cubicBezTo>
                  <a:cubicBezTo>
                    <a:pt x="6634" y="3165"/>
                    <a:pt x="7448" y="2596"/>
                    <a:pt x="7611" y="1415"/>
                  </a:cubicBezTo>
                  <a:cubicBezTo>
                    <a:pt x="7692" y="1090"/>
                    <a:pt x="7651" y="805"/>
                    <a:pt x="7529" y="520"/>
                  </a:cubicBezTo>
                  <a:cubicBezTo>
                    <a:pt x="7277" y="183"/>
                    <a:pt x="6868" y="1"/>
                    <a:pt x="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flipH="1">
              <a:off x="1520405" y="2708386"/>
              <a:ext cx="129937" cy="56015"/>
            </a:xfrm>
            <a:custGeom>
              <a:rect b="b" l="l" r="r" t="t"/>
              <a:pathLst>
                <a:path extrusionOk="0" h="3053" w="7082">
                  <a:moveTo>
                    <a:pt x="7081" y="0"/>
                  </a:moveTo>
                  <a:lnTo>
                    <a:pt x="0" y="3053"/>
                  </a:lnTo>
                  <a:cubicBezTo>
                    <a:pt x="2645" y="2849"/>
                    <a:pt x="5128" y="1791"/>
                    <a:pt x="7081" y="0"/>
                  </a:cubicBezTo>
                  <a:close/>
                </a:path>
              </a:pathLst>
            </a:custGeom>
            <a:solidFill>
              <a:srgbClr val="E8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flipH="1">
              <a:off x="1626545" y="2734073"/>
              <a:ext cx="40126" cy="40071"/>
            </a:xfrm>
            <a:custGeom>
              <a:rect b="b" l="l" r="r" t="t"/>
              <a:pathLst>
                <a:path extrusionOk="0" h="2184" w="2187">
                  <a:moveTo>
                    <a:pt x="299" y="1"/>
                  </a:moveTo>
                  <a:cubicBezTo>
                    <a:pt x="135" y="1"/>
                    <a:pt x="0" y="224"/>
                    <a:pt x="158" y="350"/>
                  </a:cubicBezTo>
                  <a:cubicBezTo>
                    <a:pt x="727" y="839"/>
                    <a:pt x="1256" y="1449"/>
                    <a:pt x="1663" y="2100"/>
                  </a:cubicBezTo>
                  <a:cubicBezTo>
                    <a:pt x="1710" y="2159"/>
                    <a:pt x="1777" y="2184"/>
                    <a:pt x="1845" y="2184"/>
                  </a:cubicBezTo>
                  <a:cubicBezTo>
                    <a:pt x="2013" y="2184"/>
                    <a:pt x="2186" y="2030"/>
                    <a:pt x="2070" y="1856"/>
                  </a:cubicBezTo>
                  <a:cubicBezTo>
                    <a:pt x="1623" y="1164"/>
                    <a:pt x="1094" y="554"/>
                    <a:pt x="443" y="66"/>
                  </a:cubicBezTo>
                  <a:cubicBezTo>
                    <a:pt x="397" y="20"/>
                    <a:pt x="347"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flipH="1">
              <a:off x="1599758" y="2722147"/>
              <a:ext cx="42291" cy="46529"/>
            </a:xfrm>
            <a:custGeom>
              <a:rect b="b" l="l" r="r" t="t"/>
              <a:pathLst>
                <a:path extrusionOk="0" h="2536" w="2305">
                  <a:moveTo>
                    <a:pt x="302" y="0"/>
                  </a:moveTo>
                  <a:cubicBezTo>
                    <a:pt x="137" y="0"/>
                    <a:pt x="0" y="232"/>
                    <a:pt x="159" y="390"/>
                  </a:cubicBezTo>
                  <a:cubicBezTo>
                    <a:pt x="810" y="960"/>
                    <a:pt x="1339" y="1652"/>
                    <a:pt x="1827" y="2425"/>
                  </a:cubicBezTo>
                  <a:cubicBezTo>
                    <a:pt x="1866" y="2503"/>
                    <a:pt x="1934" y="2535"/>
                    <a:pt x="2003" y="2535"/>
                  </a:cubicBezTo>
                  <a:cubicBezTo>
                    <a:pt x="2151" y="2535"/>
                    <a:pt x="2304" y="2388"/>
                    <a:pt x="2193" y="2221"/>
                  </a:cubicBezTo>
                  <a:cubicBezTo>
                    <a:pt x="1705" y="1407"/>
                    <a:pt x="1135" y="716"/>
                    <a:pt x="444" y="64"/>
                  </a:cubicBezTo>
                  <a:cubicBezTo>
                    <a:pt x="398" y="19"/>
                    <a:pt x="349" y="0"/>
                    <a:pt x="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flipH="1">
              <a:off x="1569154" y="2711230"/>
              <a:ext cx="46823" cy="49226"/>
            </a:xfrm>
            <a:custGeom>
              <a:rect b="b" l="l" r="r" t="t"/>
              <a:pathLst>
                <a:path extrusionOk="0" h="2683" w="2552">
                  <a:moveTo>
                    <a:pt x="315" y="1"/>
                  </a:moveTo>
                  <a:cubicBezTo>
                    <a:pt x="146" y="1"/>
                    <a:pt x="1" y="213"/>
                    <a:pt x="162" y="375"/>
                  </a:cubicBezTo>
                  <a:cubicBezTo>
                    <a:pt x="895" y="1026"/>
                    <a:pt x="1546" y="1758"/>
                    <a:pt x="2075" y="2572"/>
                  </a:cubicBezTo>
                  <a:cubicBezTo>
                    <a:pt x="2114" y="2650"/>
                    <a:pt x="2182" y="2682"/>
                    <a:pt x="2251" y="2682"/>
                  </a:cubicBezTo>
                  <a:cubicBezTo>
                    <a:pt x="2399" y="2682"/>
                    <a:pt x="2552" y="2535"/>
                    <a:pt x="2441" y="2369"/>
                  </a:cubicBezTo>
                  <a:cubicBezTo>
                    <a:pt x="1912" y="1514"/>
                    <a:pt x="1220" y="741"/>
                    <a:pt x="447" y="49"/>
                  </a:cubicBezTo>
                  <a:cubicBezTo>
                    <a:pt x="405" y="15"/>
                    <a:pt x="359"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flipH="1">
              <a:off x="1544202" y="2695249"/>
              <a:ext cx="45575" cy="48603"/>
            </a:xfrm>
            <a:custGeom>
              <a:rect b="b" l="l" r="r" t="t"/>
              <a:pathLst>
                <a:path extrusionOk="0" h="2649" w="2484">
                  <a:moveTo>
                    <a:pt x="301" y="1"/>
                  </a:moveTo>
                  <a:cubicBezTo>
                    <a:pt x="137" y="1"/>
                    <a:pt x="0" y="233"/>
                    <a:pt x="158" y="391"/>
                  </a:cubicBezTo>
                  <a:cubicBezTo>
                    <a:pt x="850" y="1001"/>
                    <a:pt x="1501" y="1734"/>
                    <a:pt x="1990" y="2548"/>
                  </a:cubicBezTo>
                  <a:cubicBezTo>
                    <a:pt x="2037" y="2619"/>
                    <a:pt x="2103" y="2649"/>
                    <a:pt x="2168" y="2649"/>
                  </a:cubicBezTo>
                  <a:cubicBezTo>
                    <a:pt x="2325" y="2649"/>
                    <a:pt x="2483" y="2476"/>
                    <a:pt x="2397" y="2304"/>
                  </a:cubicBezTo>
                  <a:cubicBezTo>
                    <a:pt x="1868" y="1490"/>
                    <a:pt x="1217" y="716"/>
                    <a:pt x="443" y="65"/>
                  </a:cubicBezTo>
                  <a:cubicBezTo>
                    <a:pt x="398" y="20"/>
                    <a:pt x="349"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flipH="1">
              <a:off x="1472610" y="2668810"/>
              <a:ext cx="20934" cy="18678"/>
            </a:xfrm>
            <a:custGeom>
              <a:rect b="b" l="l" r="r" t="t"/>
              <a:pathLst>
                <a:path extrusionOk="0" h="1018" w="1141">
                  <a:moveTo>
                    <a:pt x="1140" y="1"/>
                  </a:moveTo>
                  <a:lnTo>
                    <a:pt x="1" y="1018"/>
                  </a:lnTo>
                  <a:cubicBezTo>
                    <a:pt x="408" y="692"/>
                    <a:pt x="774" y="367"/>
                    <a:pt x="1140" y="1"/>
                  </a:cubicBezTo>
                  <a:close/>
                </a:path>
              </a:pathLst>
            </a:custGeom>
            <a:solidFill>
              <a:srgbClr val="E8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flipH="1">
              <a:off x="1331499" y="2735118"/>
              <a:ext cx="141129" cy="51685"/>
            </a:xfrm>
            <a:custGeom>
              <a:rect b="b" l="l" r="r" t="t"/>
              <a:pathLst>
                <a:path extrusionOk="0" h="2817" w="7692">
                  <a:moveTo>
                    <a:pt x="6557" y="1"/>
                  </a:moveTo>
                  <a:cubicBezTo>
                    <a:pt x="5997" y="1"/>
                    <a:pt x="5519" y="531"/>
                    <a:pt x="5291" y="1026"/>
                  </a:cubicBezTo>
                  <a:cubicBezTo>
                    <a:pt x="5250" y="1107"/>
                    <a:pt x="5250" y="1189"/>
                    <a:pt x="5209" y="1311"/>
                  </a:cubicBezTo>
                  <a:cubicBezTo>
                    <a:pt x="5169" y="1107"/>
                    <a:pt x="5087" y="904"/>
                    <a:pt x="5006" y="741"/>
                  </a:cubicBezTo>
                  <a:cubicBezTo>
                    <a:pt x="4855" y="326"/>
                    <a:pt x="4494" y="86"/>
                    <a:pt x="4085" y="86"/>
                  </a:cubicBezTo>
                  <a:cubicBezTo>
                    <a:pt x="4053" y="86"/>
                    <a:pt x="4021" y="87"/>
                    <a:pt x="3988" y="90"/>
                  </a:cubicBezTo>
                  <a:cubicBezTo>
                    <a:pt x="3826" y="131"/>
                    <a:pt x="3704" y="212"/>
                    <a:pt x="3581" y="334"/>
                  </a:cubicBezTo>
                  <a:cubicBezTo>
                    <a:pt x="3297" y="619"/>
                    <a:pt x="3093" y="985"/>
                    <a:pt x="2971" y="1433"/>
                  </a:cubicBezTo>
                  <a:cubicBezTo>
                    <a:pt x="2890" y="1067"/>
                    <a:pt x="2727" y="700"/>
                    <a:pt x="2483" y="456"/>
                  </a:cubicBezTo>
                  <a:cubicBezTo>
                    <a:pt x="2320" y="253"/>
                    <a:pt x="2116" y="171"/>
                    <a:pt x="1913" y="131"/>
                  </a:cubicBezTo>
                  <a:cubicBezTo>
                    <a:pt x="1506" y="131"/>
                    <a:pt x="1140" y="334"/>
                    <a:pt x="936" y="660"/>
                  </a:cubicBezTo>
                  <a:cubicBezTo>
                    <a:pt x="488" y="1270"/>
                    <a:pt x="163" y="2003"/>
                    <a:pt x="0" y="2776"/>
                  </a:cubicBezTo>
                  <a:lnTo>
                    <a:pt x="285" y="2817"/>
                  </a:lnTo>
                  <a:cubicBezTo>
                    <a:pt x="407" y="2084"/>
                    <a:pt x="692" y="1392"/>
                    <a:pt x="1140" y="823"/>
                  </a:cubicBezTo>
                  <a:cubicBezTo>
                    <a:pt x="1384" y="497"/>
                    <a:pt x="1628" y="375"/>
                    <a:pt x="1872" y="375"/>
                  </a:cubicBezTo>
                  <a:cubicBezTo>
                    <a:pt x="2035" y="416"/>
                    <a:pt x="2157" y="497"/>
                    <a:pt x="2279" y="619"/>
                  </a:cubicBezTo>
                  <a:cubicBezTo>
                    <a:pt x="2686" y="1067"/>
                    <a:pt x="2808" y="1677"/>
                    <a:pt x="2768" y="2613"/>
                  </a:cubicBezTo>
                  <a:lnTo>
                    <a:pt x="3012" y="2613"/>
                  </a:lnTo>
                  <a:cubicBezTo>
                    <a:pt x="3093" y="1799"/>
                    <a:pt x="3215" y="1026"/>
                    <a:pt x="3744" y="497"/>
                  </a:cubicBezTo>
                  <a:cubicBezTo>
                    <a:pt x="3826" y="416"/>
                    <a:pt x="3907" y="375"/>
                    <a:pt x="4029" y="334"/>
                  </a:cubicBezTo>
                  <a:cubicBezTo>
                    <a:pt x="4050" y="331"/>
                    <a:pt x="4071" y="330"/>
                    <a:pt x="4092" y="330"/>
                  </a:cubicBezTo>
                  <a:cubicBezTo>
                    <a:pt x="4355" y="330"/>
                    <a:pt x="4608" y="559"/>
                    <a:pt x="4721" y="823"/>
                  </a:cubicBezTo>
                  <a:cubicBezTo>
                    <a:pt x="4884" y="1230"/>
                    <a:pt x="4965" y="1636"/>
                    <a:pt x="4924" y="2043"/>
                  </a:cubicBezTo>
                  <a:cubicBezTo>
                    <a:pt x="4884" y="2125"/>
                    <a:pt x="4884" y="2247"/>
                    <a:pt x="4884" y="2328"/>
                  </a:cubicBezTo>
                  <a:lnTo>
                    <a:pt x="5128" y="2369"/>
                  </a:lnTo>
                  <a:cubicBezTo>
                    <a:pt x="5169" y="2288"/>
                    <a:pt x="5169" y="2166"/>
                    <a:pt x="5169" y="2084"/>
                  </a:cubicBezTo>
                  <a:cubicBezTo>
                    <a:pt x="5250" y="1759"/>
                    <a:pt x="5331" y="1433"/>
                    <a:pt x="5494" y="1148"/>
                  </a:cubicBezTo>
                  <a:cubicBezTo>
                    <a:pt x="5683" y="734"/>
                    <a:pt x="6080" y="285"/>
                    <a:pt x="6493" y="285"/>
                  </a:cubicBezTo>
                  <a:cubicBezTo>
                    <a:pt x="6526" y="285"/>
                    <a:pt x="6560" y="287"/>
                    <a:pt x="6593" y="293"/>
                  </a:cubicBezTo>
                  <a:cubicBezTo>
                    <a:pt x="7000" y="334"/>
                    <a:pt x="7203" y="823"/>
                    <a:pt x="7244" y="985"/>
                  </a:cubicBezTo>
                  <a:cubicBezTo>
                    <a:pt x="7407" y="1352"/>
                    <a:pt x="7448" y="1759"/>
                    <a:pt x="7326" y="2166"/>
                  </a:cubicBezTo>
                  <a:lnTo>
                    <a:pt x="7570" y="2247"/>
                  </a:lnTo>
                  <a:cubicBezTo>
                    <a:pt x="7692" y="1799"/>
                    <a:pt x="7651" y="1311"/>
                    <a:pt x="7529" y="904"/>
                  </a:cubicBezTo>
                  <a:cubicBezTo>
                    <a:pt x="7407" y="456"/>
                    <a:pt x="7081" y="131"/>
                    <a:pt x="6674" y="9"/>
                  </a:cubicBezTo>
                  <a:cubicBezTo>
                    <a:pt x="6635" y="3"/>
                    <a:pt x="6596" y="1"/>
                    <a:pt x="65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flipH="1">
              <a:off x="1684670" y="2753943"/>
              <a:ext cx="23173" cy="47795"/>
            </a:xfrm>
            <a:custGeom>
              <a:rect b="b" l="l" r="r" t="t"/>
              <a:pathLst>
                <a:path extrusionOk="0" h="2605" w="1263">
                  <a:moveTo>
                    <a:pt x="163" y="0"/>
                  </a:moveTo>
                  <a:lnTo>
                    <a:pt x="0" y="204"/>
                  </a:lnTo>
                  <a:cubicBezTo>
                    <a:pt x="367" y="488"/>
                    <a:pt x="611" y="855"/>
                    <a:pt x="733" y="1302"/>
                  </a:cubicBezTo>
                  <a:cubicBezTo>
                    <a:pt x="855" y="1709"/>
                    <a:pt x="977" y="2157"/>
                    <a:pt x="977" y="2605"/>
                  </a:cubicBezTo>
                  <a:lnTo>
                    <a:pt x="1262" y="2564"/>
                  </a:lnTo>
                  <a:cubicBezTo>
                    <a:pt x="1221" y="2116"/>
                    <a:pt x="1099" y="1628"/>
                    <a:pt x="977" y="1221"/>
                  </a:cubicBezTo>
                  <a:cubicBezTo>
                    <a:pt x="855" y="733"/>
                    <a:pt x="570" y="326"/>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flipH="1">
              <a:off x="2732294" y="3116820"/>
              <a:ext cx="377830" cy="1364228"/>
            </a:xfrm>
            <a:custGeom>
              <a:rect b="b" l="l" r="r" t="t"/>
              <a:pathLst>
                <a:path extrusionOk="0" h="74355" w="20593">
                  <a:moveTo>
                    <a:pt x="19616" y="1"/>
                  </a:moveTo>
                  <a:lnTo>
                    <a:pt x="0" y="74070"/>
                  </a:lnTo>
                  <a:lnTo>
                    <a:pt x="977" y="74355"/>
                  </a:lnTo>
                  <a:lnTo>
                    <a:pt x="20593" y="245"/>
                  </a:lnTo>
                  <a:lnTo>
                    <a:pt x="196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flipH="1">
              <a:off x="280903" y="3110105"/>
              <a:ext cx="383811" cy="1368705"/>
            </a:xfrm>
            <a:custGeom>
              <a:rect b="b" l="l" r="r" t="t"/>
              <a:pathLst>
                <a:path extrusionOk="0" h="74599" w="20919">
                  <a:moveTo>
                    <a:pt x="977" y="1"/>
                  </a:moveTo>
                  <a:lnTo>
                    <a:pt x="0" y="245"/>
                  </a:lnTo>
                  <a:lnTo>
                    <a:pt x="19942" y="74599"/>
                  </a:lnTo>
                  <a:lnTo>
                    <a:pt x="20919" y="74354"/>
                  </a:lnTo>
                  <a:lnTo>
                    <a:pt x="9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flipH="1">
              <a:off x="171130" y="3103389"/>
              <a:ext cx="3071904" cy="18678"/>
            </a:xfrm>
            <a:custGeom>
              <a:rect b="b" l="l" r="r" t="t"/>
              <a:pathLst>
                <a:path extrusionOk="0" h="1018" w="167429">
                  <a:moveTo>
                    <a:pt x="0" y="0"/>
                  </a:moveTo>
                  <a:lnTo>
                    <a:pt x="0" y="1018"/>
                  </a:lnTo>
                  <a:lnTo>
                    <a:pt x="167428" y="1018"/>
                  </a:lnTo>
                  <a:lnTo>
                    <a:pt x="167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flipH="1">
              <a:off x="-214149" y="4473562"/>
              <a:ext cx="4815411" cy="9724"/>
            </a:xfrm>
            <a:custGeom>
              <a:rect b="b" l="l" r="r" t="t"/>
              <a:pathLst>
                <a:path extrusionOk="0" h="530" w="262456">
                  <a:moveTo>
                    <a:pt x="0" y="1"/>
                  </a:moveTo>
                  <a:lnTo>
                    <a:pt x="0" y="530"/>
                  </a:lnTo>
                  <a:lnTo>
                    <a:pt x="262456" y="530"/>
                  </a:lnTo>
                  <a:lnTo>
                    <a:pt x="2624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43"/>
          <p:cNvGrpSpPr/>
          <p:nvPr/>
        </p:nvGrpSpPr>
        <p:grpSpPr>
          <a:xfrm flipH="1">
            <a:off x="3659129" y="1544875"/>
            <a:ext cx="522225" cy="259700"/>
            <a:chOff x="-1391825" y="4240400"/>
            <a:chExt cx="522225" cy="259700"/>
          </a:xfrm>
        </p:grpSpPr>
        <p:sp>
          <p:nvSpPr>
            <p:cNvPr id="859" name="Google Shape;859;p4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43"/>
          <p:cNvGrpSpPr/>
          <p:nvPr/>
        </p:nvGrpSpPr>
        <p:grpSpPr>
          <a:xfrm flipH="1">
            <a:off x="4070891" y="1307268"/>
            <a:ext cx="275004" cy="136758"/>
            <a:chOff x="-1391825" y="4240400"/>
            <a:chExt cx="522225" cy="259700"/>
          </a:xfrm>
        </p:grpSpPr>
        <p:sp>
          <p:nvSpPr>
            <p:cNvPr id="862" name="Google Shape;862;p43"/>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43"/>
          <p:cNvGrpSpPr/>
          <p:nvPr/>
        </p:nvGrpSpPr>
        <p:grpSpPr>
          <a:xfrm flipH="1" rot="801016">
            <a:off x="3501668" y="709386"/>
            <a:ext cx="414282" cy="410996"/>
            <a:chOff x="14582925" y="1556650"/>
            <a:chExt cx="280525" cy="278300"/>
          </a:xfrm>
        </p:grpSpPr>
        <p:sp>
          <p:nvSpPr>
            <p:cNvPr id="865" name="Google Shape;865;p43"/>
            <p:cNvSpPr/>
            <p:nvPr/>
          </p:nvSpPr>
          <p:spPr>
            <a:xfrm>
              <a:off x="14656525" y="1556650"/>
              <a:ext cx="206925" cy="276500"/>
            </a:xfrm>
            <a:custGeom>
              <a:rect b="b" l="l" r="r" t="t"/>
              <a:pathLst>
                <a:path extrusionOk="0" h="11060" w="8277">
                  <a:moveTo>
                    <a:pt x="3676" y="1"/>
                  </a:moveTo>
                  <a:cubicBezTo>
                    <a:pt x="3645" y="1"/>
                    <a:pt x="3614" y="3"/>
                    <a:pt x="3584" y="7"/>
                  </a:cubicBezTo>
                  <a:cubicBezTo>
                    <a:pt x="3157" y="135"/>
                    <a:pt x="2986" y="605"/>
                    <a:pt x="2858" y="1031"/>
                  </a:cubicBezTo>
                  <a:cubicBezTo>
                    <a:pt x="2475" y="1970"/>
                    <a:pt x="1963" y="2866"/>
                    <a:pt x="1365" y="3676"/>
                  </a:cubicBezTo>
                  <a:cubicBezTo>
                    <a:pt x="725" y="4615"/>
                    <a:pt x="299" y="5681"/>
                    <a:pt x="171" y="6790"/>
                  </a:cubicBezTo>
                  <a:cubicBezTo>
                    <a:pt x="43" y="7729"/>
                    <a:pt x="0" y="8668"/>
                    <a:pt x="43" y="9606"/>
                  </a:cubicBezTo>
                  <a:cubicBezTo>
                    <a:pt x="128" y="10545"/>
                    <a:pt x="512" y="10929"/>
                    <a:pt x="1365" y="10971"/>
                  </a:cubicBezTo>
                  <a:lnTo>
                    <a:pt x="3285" y="11014"/>
                  </a:lnTo>
                  <a:lnTo>
                    <a:pt x="4736" y="11014"/>
                  </a:lnTo>
                  <a:lnTo>
                    <a:pt x="6655" y="11057"/>
                  </a:lnTo>
                  <a:cubicBezTo>
                    <a:pt x="6677" y="11059"/>
                    <a:pt x="6699" y="11060"/>
                    <a:pt x="6720" y="11060"/>
                  </a:cubicBezTo>
                  <a:cubicBezTo>
                    <a:pt x="7120" y="11060"/>
                    <a:pt x="7468" y="10693"/>
                    <a:pt x="7508" y="10289"/>
                  </a:cubicBezTo>
                  <a:cubicBezTo>
                    <a:pt x="7508" y="9819"/>
                    <a:pt x="7167" y="9435"/>
                    <a:pt x="6698" y="9435"/>
                  </a:cubicBezTo>
                  <a:lnTo>
                    <a:pt x="7039" y="9435"/>
                  </a:lnTo>
                  <a:cubicBezTo>
                    <a:pt x="7054" y="9436"/>
                    <a:pt x="7069" y="9437"/>
                    <a:pt x="7084" y="9437"/>
                  </a:cubicBezTo>
                  <a:cubicBezTo>
                    <a:pt x="7904" y="9437"/>
                    <a:pt x="8220" y="8277"/>
                    <a:pt x="7423" y="7900"/>
                  </a:cubicBezTo>
                  <a:cubicBezTo>
                    <a:pt x="7892" y="7900"/>
                    <a:pt x="8276" y="7558"/>
                    <a:pt x="8276" y="7089"/>
                  </a:cubicBezTo>
                  <a:lnTo>
                    <a:pt x="8276" y="7004"/>
                  </a:lnTo>
                  <a:cubicBezTo>
                    <a:pt x="8276" y="6577"/>
                    <a:pt x="7935" y="6236"/>
                    <a:pt x="7508" y="6193"/>
                  </a:cubicBezTo>
                  <a:lnTo>
                    <a:pt x="7423" y="6193"/>
                  </a:lnTo>
                  <a:cubicBezTo>
                    <a:pt x="7892" y="6193"/>
                    <a:pt x="8234" y="5852"/>
                    <a:pt x="8234" y="5383"/>
                  </a:cubicBezTo>
                  <a:cubicBezTo>
                    <a:pt x="8234" y="4956"/>
                    <a:pt x="7892" y="4572"/>
                    <a:pt x="7423" y="4572"/>
                  </a:cubicBezTo>
                  <a:cubicBezTo>
                    <a:pt x="6997" y="4572"/>
                    <a:pt x="6303" y="4655"/>
                    <a:pt x="5698" y="4655"/>
                  </a:cubicBezTo>
                  <a:cubicBezTo>
                    <a:pt x="5334" y="4655"/>
                    <a:pt x="5002" y="4625"/>
                    <a:pt x="4778" y="4529"/>
                  </a:cubicBezTo>
                  <a:cubicBezTo>
                    <a:pt x="3712" y="4018"/>
                    <a:pt x="4522" y="2226"/>
                    <a:pt x="4522" y="1373"/>
                  </a:cubicBezTo>
                  <a:cubicBezTo>
                    <a:pt x="4565" y="1031"/>
                    <a:pt x="4480" y="733"/>
                    <a:pt x="4352" y="434"/>
                  </a:cubicBezTo>
                  <a:cubicBezTo>
                    <a:pt x="4237" y="166"/>
                    <a:pt x="3950" y="1"/>
                    <a:pt x="36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a:off x="14582925" y="1694925"/>
              <a:ext cx="69350" cy="140025"/>
            </a:xfrm>
            <a:custGeom>
              <a:rect b="b" l="l" r="r" t="t"/>
              <a:pathLst>
                <a:path extrusionOk="0" h="5601" w="2774">
                  <a:moveTo>
                    <a:pt x="1302" y="1"/>
                  </a:moveTo>
                  <a:cubicBezTo>
                    <a:pt x="1195" y="1"/>
                    <a:pt x="1088" y="22"/>
                    <a:pt x="982" y="65"/>
                  </a:cubicBezTo>
                  <a:cubicBezTo>
                    <a:pt x="214" y="449"/>
                    <a:pt x="427" y="2411"/>
                    <a:pt x="385" y="3094"/>
                  </a:cubicBezTo>
                  <a:cubicBezTo>
                    <a:pt x="385" y="3819"/>
                    <a:pt x="1" y="5483"/>
                    <a:pt x="1067" y="5568"/>
                  </a:cubicBezTo>
                  <a:cubicBezTo>
                    <a:pt x="1166" y="5590"/>
                    <a:pt x="1266" y="5601"/>
                    <a:pt x="1363" y="5601"/>
                  </a:cubicBezTo>
                  <a:cubicBezTo>
                    <a:pt x="1644" y="5601"/>
                    <a:pt x="1912" y="5513"/>
                    <a:pt x="2134" y="5355"/>
                  </a:cubicBezTo>
                  <a:cubicBezTo>
                    <a:pt x="2304" y="5142"/>
                    <a:pt x="2432" y="4886"/>
                    <a:pt x="2432" y="4630"/>
                  </a:cubicBezTo>
                  <a:cubicBezTo>
                    <a:pt x="2560" y="3819"/>
                    <a:pt x="2646" y="2966"/>
                    <a:pt x="2688" y="2155"/>
                  </a:cubicBezTo>
                  <a:cubicBezTo>
                    <a:pt x="2688" y="1814"/>
                    <a:pt x="2774" y="662"/>
                    <a:pt x="2518" y="364"/>
                  </a:cubicBezTo>
                  <a:cubicBezTo>
                    <a:pt x="2432" y="278"/>
                    <a:pt x="2390" y="278"/>
                    <a:pt x="2304" y="236"/>
                  </a:cubicBezTo>
                  <a:lnTo>
                    <a:pt x="2176" y="236"/>
                  </a:lnTo>
                  <a:lnTo>
                    <a:pt x="1622" y="65"/>
                  </a:lnTo>
                  <a:cubicBezTo>
                    <a:pt x="1515" y="22"/>
                    <a:pt x="1408" y="1"/>
                    <a:pt x="1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43"/>
          <p:cNvSpPr txBox="1"/>
          <p:nvPr>
            <p:ph type="title"/>
          </p:nvPr>
        </p:nvSpPr>
        <p:spPr>
          <a:xfrm>
            <a:off x="4533900" y="2122409"/>
            <a:ext cx="3652500" cy="133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700"/>
              <a:t>EXPLORATORY DATA ANALYSIS</a:t>
            </a:r>
            <a:endParaRPr sz="3700"/>
          </a:p>
        </p:txBody>
      </p:sp>
      <p:sp>
        <p:nvSpPr>
          <p:cNvPr id="868" name="Google Shape;868;p43"/>
          <p:cNvSpPr txBox="1"/>
          <p:nvPr>
            <p:ph idx="1" type="subTitle"/>
          </p:nvPr>
        </p:nvSpPr>
        <p:spPr>
          <a:xfrm>
            <a:off x="5553250" y="3742425"/>
            <a:ext cx="2671500" cy="7134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You can enter a subtitle here if you need it</a:t>
            </a:r>
            <a:endParaRPr/>
          </a:p>
        </p:txBody>
      </p:sp>
      <p:sp>
        <p:nvSpPr>
          <p:cNvPr id="869" name="Google Shape;869;p43"/>
          <p:cNvSpPr txBox="1"/>
          <p:nvPr>
            <p:ph idx="2" type="title"/>
          </p:nvPr>
        </p:nvSpPr>
        <p:spPr>
          <a:xfrm>
            <a:off x="6769775" y="766328"/>
            <a:ext cx="1368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44"/>
          <p:cNvSpPr/>
          <p:nvPr/>
        </p:nvSpPr>
        <p:spPr>
          <a:xfrm>
            <a:off x="4970700" y="1452613"/>
            <a:ext cx="603000" cy="60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4970700" y="3086650"/>
            <a:ext cx="603000" cy="60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4"/>
          <p:cNvGrpSpPr/>
          <p:nvPr/>
        </p:nvGrpSpPr>
        <p:grpSpPr>
          <a:xfrm>
            <a:off x="1101087" y="421494"/>
            <a:ext cx="6941825" cy="862412"/>
            <a:chOff x="1040325" y="409588"/>
            <a:chExt cx="6941825" cy="862412"/>
          </a:xfrm>
        </p:grpSpPr>
        <p:sp>
          <p:nvSpPr>
            <p:cNvPr id="877" name="Google Shape;877;p44"/>
            <p:cNvSpPr/>
            <p:nvPr/>
          </p:nvSpPr>
          <p:spPr>
            <a:xfrm>
              <a:off x="1086050" y="409588"/>
              <a:ext cx="68961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flipH="1" rot="-10419122">
              <a:off x="1067028" y="737931"/>
              <a:ext cx="488394" cy="50863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44"/>
          <p:cNvSpPr txBox="1"/>
          <p:nvPr>
            <p:ph idx="8" type="title"/>
          </p:nvPr>
        </p:nvSpPr>
        <p:spPr>
          <a:xfrm>
            <a:off x="713225" y="532525"/>
            <a:ext cx="7717800" cy="3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880" name="Google Shape;880;p44"/>
          <p:cNvSpPr txBox="1"/>
          <p:nvPr>
            <p:ph idx="2" type="title"/>
          </p:nvPr>
        </p:nvSpPr>
        <p:spPr>
          <a:xfrm>
            <a:off x="2977438" y="2127525"/>
            <a:ext cx="4852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44955 total unique tweets</a:t>
            </a:r>
            <a:endParaRPr/>
          </a:p>
        </p:txBody>
      </p:sp>
      <p:sp>
        <p:nvSpPr>
          <p:cNvPr id="881" name="Google Shape;881;p44"/>
          <p:cNvSpPr txBox="1"/>
          <p:nvPr>
            <p:ph idx="3" type="subTitle"/>
          </p:nvPr>
        </p:nvSpPr>
        <p:spPr>
          <a:xfrm>
            <a:off x="2977453" y="2458750"/>
            <a:ext cx="48525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Approximated  test-train split of </a:t>
            </a:r>
            <a:endParaRPr/>
          </a:p>
          <a:p>
            <a:pPr indent="0" lvl="0" marL="0" rtl="0" algn="ctr">
              <a:spcBef>
                <a:spcPts val="0"/>
              </a:spcBef>
              <a:spcAft>
                <a:spcPts val="0"/>
              </a:spcAft>
              <a:buNone/>
            </a:pPr>
            <a:r>
              <a:rPr lang="en"/>
              <a:t> </a:t>
            </a:r>
            <a:r>
              <a:rPr lang="en"/>
              <a:t> 10%-90% </a:t>
            </a:r>
            <a:endParaRPr/>
          </a:p>
        </p:txBody>
      </p:sp>
      <p:sp>
        <p:nvSpPr>
          <p:cNvPr id="882" name="Google Shape;882;p44"/>
          <p:cNvSpPr txBox="1"/>
          <p:nvPr>
            <p:ph idx="4" type="title"/>
          </p:nvPr>
        </p:nvSpPr>
        <p:spPr>
          <a:xfrm>
            <a:off x="3041100" y="3578100"/>
            <a:ext cx="4462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Columns</a:t>
            </a:r>
            <a:endParaRPr/>
          </a:p>
        </p:txBody>
      </p:sp>
      <p:sp>
        <p:nvSpPr>
          <p:cNvPr id="883" name="Google Shape;883;p44"/>
          <p:cNvSpPr txBox="1"/>
          <p:nvPr>
            <p:ph idx="5" type="subTitle"/>
          </p:nvPr>
        </p:nvSpPr>
        <p:spPr>
          <a:xfrm>
            <a:off x="3140600" y="3918725"/>
            <a:ext cx="44622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Location, TweetAt, OriginalTweet, Sentiment</a:t>
            </a:r>
            <a:endParaRPr/>
          </a:p>
        </p:txBody>
      </p:sp>
      <p:grpSp>
        <p:nvGrpSpPr>
          <p:cNvPr id="884" name="Google Shape;884;p44"/>
          <p:cNvGrpSpPr/>
          <p:nvPr/>
        </p:nvGrpSpPr>
        <p:grpSpPr>
          <a:xfrm>
            <a:off x="-179343" y="2358034"/>
            <a:ext cx="1978129" cy="2259239"/>
            <a:chOff x="-188869" y="2019485"/>
            <a:chExt cx="1853049" cy="2116383"/>
          </a:xfrm>
        </p:grpSpPr>
        <p:sp>
          <p:nvSpPr>
            <p:cNvPr id="885" name="Google Shape;885;p44"/>
            <p:cNvSpPr/>
            <p:nvPr/>
          </p:nvSpPr>
          <p:spPr>
            <a:xfrm flipH="1" rot="1198285">
              <a:off x="43592" y="2530547"/>
              <a:ext cx="834549" cy="1508147"/>
            </a:xfrm>
            <a:custGeom>
              <a:rect b="b" l="l" r="r" t="t"/>
              <a:pathLst>
                <a:path extrusionOk="0" h="49709" w="27507">
                  <a:moveTo>
                    <a:pt x="1590" y="0"/>
                  </a:moveTo>
                  <a:lnTo>
                    <a:pt x="0" y="1405"/>
                  </a:lnTo>
                  <a:lnTo>
                    <a:pt x="24364" y="48876"/>
                  </a:lnTo>
                  <a:cubicBezTo>
                    <a:pt x="24635" y="49392"/>
                    <a:pt x="25166" y="49708"/>
                    <a:pt x="25736" y="49708"/>
                  </a:cubicBezTo>
                  <a:cubicBezTo>
                    <a:pt x="25942" y="49708"/>
                    <a:pt x="26154" y="49667"/>
                    <a:pt x="26360" y="49578"/>
                  </a:cubicBezTo>
                  <a:cubicBezTo>
                    <a:pt x="27136" y="49209"/>
                    <a:pt x="27506" y="48210"/>
                    <a:pt x="27063" y="47434"/>
                  </a:cubicBezTo>
                  <a:lnTo>
                    <a:pt x="15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flipH="1" rot="201239">
              <a:off x="603154" y="2049715"/>
              <a:ext cx="1047682" cy="486827"/>
            </a:xfrm>
            <a:custGeom>
              <a:rect b="b" l="l" r="r" t="t"/>
              <a:pathLst>
                <a:path extrusionOk="0" h="16046" w="34532">
                  <a:moveTo>
                    <a:pt x="1738" y="1"/>
                  </a:moveTo>
                  <a:cubicBezTo>
                    <a:pt x="777" y="1"/>
                    <a:pt x="1" y="777"/>
                    <a:pt x="1" y="1738"/>
                  </a:cubicBezTo>
                  <a:lnTo>
                    <a:pt x="1" y="14271"/>
                  </a:lnTo>
                  <a:cubicBezTo>
                    <a:pt x="1" y="15233"/>
                    <a:pt x="777" y="16046"/>
                    <a:pt x="1738" y="16046"/>
                  </a:cubicBezTo>
                  <a:lnTo>
                    <a:pt x="32757" y="16046"/>
                  </a:lnTo>
                  <a:cubicBezTo>
                    <a:pt x="33755" y="16046"/>
                    <a:pt x="34531" y="15233"/>
                    <a:pt x="34531" y="14271"/>
                  </a:cubicBezTo>
                  <a:lnTo>
                    <a:pt x="34531" y="1738"/>
                  </a:lnTo>
                  <a:cubicBezTo>
                    <a:pt x="34531" y="777"/>
                    <a:pt x="33755" y="1"/>
                    <a:pt x="327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4"/>
            <p:cNvSpPr/>
            <p:nvPr/>
          </p:nvSpPr>
          <p:spPr>
            <a:xfrm flipH="1" rot="201239">
              <a:off x="669501" y="2245889"/>
              <a:ext cx="66201" cy="65108"/>
            </a:xfrm>
            <a:custGeom>
              <a:rect b="b" l="l" r="r" t="t"/>
              <a:pathLst>
                <a:path extrusionOk="0" h="2146" w="2182">
                  <a:moveTo>
                    <a:pt x="1073" y="1"/>
                  </a:moveTo>
                  <a:cubicBezTo>
                    <a:pt x="481" y="1"/>
                    <a:pt x="1" y="481"/>
                    <a:pt x="1" y="1073"/>
                  </a:cubicBezTo>
                  <a:cubicBezTo>
                    <a:pt x="1" y="1665"/>
                    <a:pt x="481" y="2145"/>
                    <a:pt x="1073" y="2145"/>
                  </a:cubicBezTo>
                  <a:cubicBezTo>
                    <a:pt x="1664" y="2145"/>
                    <a:pt x="2182" y="1665"/>
                    <a:pt x="2182" y="1073"/>
                  </a:cubicBezTo>
                  <a:cubicBezTo>
                    <a:pt x="2182" y="481"/>
                    <a:pt x="1664"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flipH="1" rot="201239">
              <a:off x="1236746" y="2225685"/>
              <a:ext cx="95387" cy="323055"/>
            </a:xfrm>
            <a:custGeom>
              <a:rect b="b" l="l" r="r" t="t"/>
              <a:pathLst>
                <a:path extrusionOk="0" h="10648" w="3144">
                  <a:moveTo>
                    <a:pt x="666" y="0"/>
                  </a:moveTo>
                  <a:cubicBezTo>
                    <a:pt x="296" y="0"/>
                    <a:pt x="1" y="296"/>
                    <a:pt x="1" y="666"/>
                  </a:cubicBezTo>
                  <a:lnTo>
                    <a:pt x="1" y="9982"/>
                  </a:lnTo>
                  <a:cubicBezTo>
                    <a:pt x="1" y="10352"/>
                    <a:pt x="296" y="10648"/>
                    <a:pt x="666" y="10648"/>
                  </a:cubicBezTo>
                  <a:lnTo>
                    <a:pt x="2478" y="10648"/>
                  </a:lnTo>
                  <a:cubicBezTo>
                    <a:pt x="2847" y="10648"/>
                    <a:pt x="3143" y="10352"/>
                    <a:pt x="3143" y="9982"/>
                  </a:cubicBezTo>
                  <a:lnTo>
                    <a:pt x="3143" y="666"/>
                  </a:lnTo>
                  <a:cubicBezTo>
                    <a:pt x="3143" y="296"/>
                    <a:pt x="2847" y="0"/>
                    <a:pt x="2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flipH="1" rot="201239">
              <a:off x="922676" y="2206775"/>
              <a:ext cx="96480" cy="323055"/>
            </a:xfrm>
            <a:custGeom>
              <a:rect b="b" l="l" r="r" t="t"/>
              <a:pathLst>
                <a:path extrusionOk="0" h="10648" w="3180">
                  <a:moveTo>
                    <a:pt x="666" y="0"/>
                  </a:moveTo>
                  <a:cubicBezTo>
                    <a:pt x="296" y="0"/>
                    <a:pt x="0" y="296"/>
                    <a:pt x="0" y="666"/>
                  </a:cubicBezTo>
                  <a:lnTo>
                    <a:pt x="0" y="9982"/>
                  </a:lnTo>
                  <a:cubicBezTo>
                    <a:pt x="0" y="10352"/>
                    <a:pt x="296" y="10648"/>
                    <a:pt x="666" y="10648"/>
                  </a:cubicBezTo>
                  <a:lnTo>
                    <a:pt x="2477" y="10648"/>
                  </a:lnTo>
                  <a:cubicBezTo>
                    <a:pt x="2884" y="10648"/>
                    <a:pt x="3180" y="10352"/>
                    <a:pt x="3180" y="9982"/>
                  </a:cubicBezTo>
                  <a:lnTo>
                    <a:pt x="3180" y="666"/>
                  </a:lnTo>
                  <a:cubicBezTo>
                    <a:pt x="3180" y="296"/>
                    <a:pt x="2884" y="0"/>
                    <a:pt x="2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flipH="1" rot="201239">
              <a:off x="908512" y="2528784"/>
              <a:ext cx="420657" cy="172753"/>
            </a:xfrm>
            <a:custGeom>
              <a:rect b="b" l="l" r="r" t="t"/>
              <a:pathLst>
                <a:path extrusionOk="0" h="5694" w="13865">
                  <a:moveTo>
                    <a:pt x="1" y="0"/>
                  </a:moveTo>
                  <a:lnTo>
                    <a:pt x="1" y="148"/>
                  </a:lnTo>
                  <a:cubicBezTo>
                    <a:pt x="1" y="3217"/>
                    <a:pt x="2478" y="5694"/>
                    <a:pt x="5546" y="5694"/>
                  </a:cubicBezTo>
                  <a:lnTo>
                    <a:pt x="8319" y="5694"/>
                  </a:lnTo>
                  <a:cubicBezTo>
                    <a:pt x="11388" y="5694"/>
                    <a:pt x="13865" y="3217"/>
                    <a:pt x="13865" y="148"/>
                  </a:cubicBezTo>
                  <a:lnTo>
                    <a:pt x="138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flipH="1" rot="201239">
              <a:off x="1031100" y="2612241"/>
              <a:ext cx="186254" cy="186254"/>
            </a:xfrm>
            <a:custGeom>
              <a:rect b="b" l="l" r="r" t="t"/>
              <a:pathLst>
                <a:path extrusionOk="0" h="6139" w="6139">
                  <a:moveTo>
                    <a:pt x="3069" y="1"/>
                  </a:moveTo>
                  <a:cubicBezTo>
                    <a:pt x="1369" y="1"/>
                    <a:pt x="1" y="1369"/>
                    <a:pt x="1" y="3069"/>
                  </a:cubicBezTo>
                  <a:cubicBezTo>
                    <a:pt x="1" y="4770"/>
                    <a:pt x="1369" y="6138"/>
                    <a:pt x="3069" y="6138"/>
                  </a:cubicBezTo>
                  <a:cubicBezTo>
                    <a:pt x="4770" y="6138"/>
                    <a:pt x="6138" y="4770"/>
                    <a:pt x="6138" y="3069"/>
                  </a:cubicBezTo>
                  <a:cubicBezTo>
                    <a:pt x="6138" y="1369"/>
                    <a:pt x="4770"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44"/>
          <p:cNvGrpSpPr/>
          <p:nvPr/>
        </p:nvGrpSpPr>
        <p:grpSpPr>
          <a:xfrm>
            <a:off x="5088839" y="1578241"/>
            <a:ext cx="366722" cy="351779"/>
            <a:chOff x="5632602" y="1513216"/>
            <a:chExt cx="366722" cy="351779"/>
          </a:xfrm>
        </p:grpSpPr>
        <p:sp>
          <p:nvSpPr>
            <p:cNvPr id="893" name="Google Shape;893;p44"/>
            <p:cNvSpPr/>
            <p:nvPr/>
          </p:nvSpPr>
          <p:spPr>
            <a:xfrm>
              <a:off x="5750674" y="1724299"/>
              <a:ext cx="9857" cy="20448"/>
            </a:xfrm>
            <a:custGeom>
              <a:rect b="b" l="l" r="r" t="t"/>
              <a:pathLst>
                <a:path extrusionOk="0" h="780" w="376">
                  <a:moveTo>
                    <a:pt x="332" y="0"/>
                  </a:moveTo>
                  <a:lnTo>
                    <a:pt x="0" y="318"/>
                  </a:lnTo>
                  <a:cubicBezTo>
                    <a:pt x="116" y="491"/>
                    <a:pt x="231" y="635"/>
                    <a:pt x="376" y="780"/>
                  </a:cubicBezTo>
                  <a:cubicBezTo>
                    <a:pt x="332" y="520"/>
                    <a:pt x="318" y="260"/>
                    <a:pt x="332" y="0"/>
                  </a:cubicBezTo>
                  <a:close/>
                </a:path>
              </a:pathLst>
            </a:custGeom>
            <a:solidFill>
              <a:srgbClr val="748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p:cNvSpPr/>
            <p:nvPr/>
          </p:nvSpPr>
          <p:spPr>
            <a:xfrm>
              <a:off x="5760505" y="1536207"/>
              <a:ext cx="238819" cy="251297"/>
            </a:xfrm>
            <a:custGeom>
              <a:rect b="b" l="l" r="r" t="t"/>
              <a:pathLst>
                <a:path extrusionOk="0" h="9586" w="9110">
                  <a:moveTo>
                    <a:pt x="7940" y="1"/>
                  </a:moveTo>
                  <a:cubicBezTo>
                    <a:pt x="7940" y="1"/>
                    <a:pt x="8272" y="2238"/>
                    <a:pt x="7103" y="3408"/>
                  </a:cubicBezTo>
                  <a:lnTo>
                    <a:pt x="3407" y="7117"/>
                  </a:lnTo>
                  <a:cubicBezTo>
                    <a:pt x="2652" y="7863"/>
                    <a:pt x="1475" y="7998"/>
                    <a:pt x="721" y="7998"/>
                  </a:cubicBezTo>
                  <a:cubicBezTo>
                    <a:pt x="292" y="7998"/>
                    <a:pt x="1" y="7955"/>
                    <a:pt x="1" y="7955"/>
                  </a:cubicBezTo>
                  <a:lnTo>
                    <a:pt x="1" y="7955"/>
                  </a:lnTo>
                  <a:cubicBezTo>
                    <a:pt x="362" y="8316"/>
                    <a:pt x="824" y="8575"/>
                    <a:pt x="1314" y="8720"/>
                  </a:cubicBezTo>
                  <a:lnTo>
                    <a:pt x="2180" y="9586"/>
                  </a:lnTo>
                  <a:cubicBezTo>
                    <a:pt x="2931" y="9124"/>
                    <a:pt x="3610" y="8561"/>
                    <a:pt x="4230" y="7955"/>
                  </a:cubicBezTo>
                  <a:lnTo>
                    <a:pt x="7940" y="4245"/>
                  </a:lnTo>
                  <a:cubicBezTo>
                    <a:pt x="9109" y="3076"/>
                    <a:pt x="9109" y="1170"/>
                    <a:pt x="7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4"/>
            <p:cNvSpPr/>
            <p:nvPr/>
          </p:nvSpPr>
          <p:spPr>
            <a:xfrm>
              <a:off x="5738170" y="1513216"/>
              <a:ext cx="252057" cy="243747"/>
            </a:xfrm>
            <a:custGeom>
              <a:rect b="b" l="l" r="r" t="t"/>
              <a:pathLst>
                <a:path extrusionOk="0" h="9298" w="9615">
                  <a:moveTo>
                    <a:pt x="6723" y="1484"/>
                  </a:moveTo>
                  <a:cubicBezTo>
                    <a:pt x="7100" y="1484"/>
                    <a:pt x="7478" y="1628"/>
                    <a:pt x="7767" y="1917"/>
                  </a:cubicBezTo>
                  <a:cubicBezTo>
                    <a:pt x="8359" y="2509"/>
                    <a:pt x="8330" y="3476"/>
                    <a:pt x="7724" y="4039"/>
                  </a:cubicBezTo>
                  <a:lnTo>
                    <a:pt x="7710" y="4039"/>
                  </a:lnTo>
                  <a:lnTo>
                    <a:pt x="5862" y="5901"/>
                  </a:lnTo>
                  <a:lnTo>
                    <a:pt x="5472" y="6002"/>
                  </a:lnTo>
                  <a:lnTo>
                    <a:pt x="4115" y="7648"/>
                  </a:lnTo>
                  <a:lnTo>
                    <a:pt x="4014" y="7749"/>
                  </a:lnTo>
                  <a:cubicBezTo>
                    <a:pt x="3726" y="8067"/>
                    <a:pt x="3332" y="8226"/>
                    <a:pt x="2936" y="8226"/>
                  </a:cubicBezTo>
                  <a:cubicBezTo>
                    <a:pt x="2559" y="8226"/>
                    <a:pt x="2181" y="8081"/>
                    <a:pt x="1892" y="7792"/>
                  </a:cubicBezTo>
                  <a:cubicBezTo>
                    <a:pt x="1300" y="7200"/>
                    <a:pt x="1315" y="6233"/>
                    <a:pt x="1935" y="5670"/>
                  </a:cubicBezTo>
                  <a:lnTo>
                    <a:pt x="5645" y="1960"/>
                  </a:lnTo>
                  <a:cubicBezTo>
                    <a:pt x="5933" y="1643"/>
                    <a:pt x="6328" y="1484"/>
                    <a:pt x="6723" y="1484"/>
                  </a:cubicBezTo>
                  <a:close/>
                  <a:moveTo>
                    <a:pt x="6677" y="1"/>
                  </a:moveTo>
                  <a:cubicBezTo>
                    <a:pt x="5912" y="1"/>
                    <a:pt x="5147" y="293"/>
                    <a:pt x="4563" y="878"/>
                  </a:cubicBezTo>
                  <a:lnTo>
                    <a:pt x="853" y="4588"/>
                  </a:lnTo>
                  <a:lnTo>
                    <a:pt x="1" y="7172"/>
                  </a:lnTo>
                  <a:cubicBezTo>
                    <a:pt x="73" y="7605"/>
                    <a:pt x="232" y="8009"/>
                    <a:pt x="477" y="8370"/>
                  </a:cubicBezTo>
                  <a:lnTo>
                    <a:pt x="521" y="8341"/>
                  </a:lnTo>
                  <a:cubicBezTo>
                    <a:pt x="593" y="8514"/>
                    <a:pt x="708" y="8687"/>
                    <a:pt x="853" y="8832"/>
                  </a:cubicBezTo>
                  <a:cubicBezTo>
                    <a:pt x="1170" y="9149"/>
                    <a:pt x="1612" y="9297"/>
                    <a:pt x="2109" y="9297"/>
                  </a:cubicBezTo>
                  <a:cubicBezTo>
                    <a:pt x="2245" y="9297"/>
                    <a:pt x="2385" y="9286"/>
                    <a:pt x="2527" y="9265"/>
                  </a:cubicBezTo>
                  <a:cubicBezTo>
                    <a:pt x="3263" y="9106"/>
                    <a:pt x="3942" y="8745"/>
                    <a:pt x="4462" y="8197"/>
                  </a:cubicBezTo>
                  <a:lnTo>
                    <a:pt x="8171" y="4487"/>
                  </a:lnTo>
                  <a:cubicBezTo>
                    <a:pt x="9341" y="3317"/>
                    <a:pt x="9615" y="1701"/>
                    <a:pt x="8792" y="878"/>
                  </a:cubicBezTo>
                  <a:cubicBezTo>
                    <a:pt x="8208" y="293"/>
                    <a:pt x="7442" y="1"/>
                    <a:pt x="6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5867226" y="1633464"/>
              <a:ext cx="24616" cy="58695"/>
            </a:xfrm>
            <a:custGeom>
              <a:rect b="b" l="l" r="r" t="t"/>
              <a:pathLst>
                <a:path extrusionOk="0" h="2239" w="939">
                  <a:moveTo>
                    <a:pt x="174" y="1"/>
                  </a:moveTo>
                  <a:lnTo>
                    <a:pt x="174" y="1"/>
                  </a:lnTo>
                  <a:cubicBezTo>
                    <a:pt x="260" y="751"/>
                    <a:pt x="203" y="1516"/>
                    <a:pt x="0" y="2238"/>
                  </a:cubicBezTo>
                  <a:lnTo>
                    <a:pt x="939" y="1314"/>
                  </a:lnTo>
                  <a:cubicBezTo>
                    <a:pt x="794" y="824"/>
                    <a:pt x="535" y="362"/>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5663247" y="1786350"/>
              <a:ext cx="162743" cy="78645"/>
            </a:xfrm>
            <a:custGeom>
              <a:rect b="b" l="l" r="r" t="t"/>
              <a:pathLst>
                <a:path extrusionOk="0" h="3000" w="6208">
                  <a:moveTo>
                    <a:pt x="4692" y="1"/>
                  </a:moveTo>
                  <a:lnTo>
                    <a:pt x="3408" y="1285"/>
                  </a:lnTo>
                  <a:cubicBezTo>
                    <a:pt x="2662" y="2031"/>
                    <a:pt x="1481" y="2166"/>
                    <a:pt x="724" y="2166"/>
                  </a:cubicBezTo>
                  <a:cubicBezTo>
                    <a:pt x="294" y="2166"/>
                    <a:pt x="1" y="2123"/>
                    <a:pt x="1" y="2123"/>
                  </a:cubicBezTo>
                  <a:lnTo>
                    <a:pt x="1" y="2123"/>
                  </a:lnTo>
                  <a:cubicBezTo>
                    <a:pt x="585" y="2707"/>
                    <a:pt x="1354" y="3000"/>
                    <a:pt x="2123" y="3000"/>
                  </a:cubicBezTo>
                  <a:cubicBezTo>
                    <a:pt x="2891" y="3000"/>
                    <a:pt x="3660" y="2707"/>
                    <a:pt x="4245" y="2123"/>
                  </a:cubicBezTo>
                  <a:lnTo>
                    <a:pt x="6208" y="145"/>
                  </a:lnTo>
                  <a:lnTo>
                    <a:pt x="46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5786248" y="1740946"/>
              <a:ext cx="88947" cy="49808"/>
            </a:xfrm>
            <a:custGeom>
              <a:rect b="b" l="l" r="r" t="t"/>
              <a:pathLst>
                <a:path extrusionOk="0" h="1900" w="3393">
                  <a:moveTo>
                    <a:pt x="3393" y="0"/>
                  </a:moveTo>
                  <a:lnTo>
                    <a:pt x="3248" y="145"/>
                  </a:lnTo>
                  <a:cubicBezTo>
                    <a:pt x="2687" y="706"/>
                    <a:pt x="1909" y="1020"/>
                    <a:pt x="1121" y="1020"/>
                  </a:cubicBezTo>
                  <a:cubicBezTo>
                    <a:pt x="998" y="1020"/>
                    <a:pt x="874" y="1012"/>
                    <a:pt x="751" y="996"/>
                  </a:cubicBezTo>
                  <a:lnTo>
                    <a:pt x="0" y="1733"/>
                  </a:lnTo>
                  <a:cubicBezTo>
                    <a:pt x="364" y="1840"/>
                    <a:pt x="744" y="1899"/>
                    <a:pt x="1122" y="1899"/>
                  </a:cubicBezTo>
                  <a:cubicBezTo>
                    <a:pt x="1254" y="1899"/>
                    <a:pt x="1385" y="1892"/>
                    <a:pt x="1516" y="1877"/>
                  </a:cubicBezTo>
                  <a:lnTo>
                    <a:pt x="3263" y="145"/>
                  </a:lnTo>
                  <a:cubicBezTo>
                    <a:pt x="3306" y="101"/>
                    <a:pt x="3349" y="44"/>
                    <a:pt x="3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p:nvPr/>
          </p:nvSpPr>
          <p:spPr>
            <a:xfrm>
              <a:off x="5632602" y="1610474"/>
              <a:ext cx="253184" cy="243773"/>
            </a:xfrm>
            <a:custGeom>
              <a:rect b="b" l="l" r="r" t="t"/>
              <a:pathLst>
                <a:path extrusionOk="0" h="9299" w="9658">
                  <a:moveTo>
                    <a:pt x="7002" y="1"/>
                  </a:moveTo>
                  <a:cubicBezTo>
                    <a:pt x="6233" y="1"/>
                    <a:pt x="5464" y="293"/>
                    <a:pt x="4880" y="878"/>
                  </a:cubicBezTo>
                  <a:lnTo>
                    <a:pt x="1170" y="4588"/>
                  </a:lnTo>
                  <a:cubicBezTo>
                    <a:pt x="0" y="5757"/>
                    <a:pt x="0" y="7662"/>
                    <a:pt x="1170" y="8832"/>
                  </a:cubicBezTo>
                  <a:cubicBezTo>
                    <a:pt x="1495" y="9157"/>
                    <a:pt x="1933" y="9299"/>
                    <a:pt x="2417" y="9299"/>
                  </a:cubicBezTo>
                  <a:cubicBezTo>
                    <a:pt x="2556" y="9299"/>
                    <a:pt x="2699" y="9287"/>
                    <a:pt x="2844" y="9265"/>
                  </a:cubicBezTo>
                  <a:cubicBezTo>
                    <a:pt x="3595" y="9120"/>
                    <a:pt x="4259" y="8745"/>
                    <a:pt x="4793" y="8211"/>
                  </a:cubicBezTo>
                  <a:lnTo>
                    <a:pt x="6193" y="6796"/>
                  </a:lnTo>
                  <a:cubicBezTo>
                    <a:pt x="6193" y="6796"/>
                    <a:pt x="6033" y="6575"/>
                    <a:pt x="5611" y="6575"/>
                  </a:cubicBezTo>
                  <a:cubicBezTo>
                    <a:pt x="5576" y="6575"/>
                    <a:pt x="5539" y="6576"/>
                    <a:pt x="5500" y="6580"/>
                  </a:cubicBezTo>
                  <a:lnTo>
                    <a:pt x="4331" y="7749"/>
                  </a:lnTo>
                  <a:cubicBezTo>
                    <a:pt x="4043" y="8067"/>
                    <a:pt x="3649" y="8226"/>
                    <a:pt x="3253" y="8226"/>
                  </a:cubicBezTo>
                  <a:cubicBezTo>
                    <a:pt x="2876" y="8226"/>
                    <a:pt x="2498" y="8081"/>
                    <a:pt x="2209" y="7792"/>
                  </a:cubicBezTo>
                  <a:cubicBezTo>
                    <a:pt x="1617" y="7200"/>
                    <a:pt x="1632" y="6233"/>
                    <a:pt x="2252" y="5670"/>
                  </a:cubicBezTo>
                  <a:lnTo>
                    <a:pt x="5962" y="1960"/>
                  </a:lnTo>
                  <a:cubicBezTo>
                    <a:pt x="6244" y="1686"/>
                    <a:pt x="6617" y="1545"/>
                    <a:pt x="6992" y="1545"/>
                  </a:cubicBezTo>
                  <a:cubicBezTo>
                    <a:pt x="7346" y="1545"/>
                    <a:pt x="7702" y="1672"/>
                    <a:pt x="7983" y="1931"/>
                  </a:cubicBezTo>
                  <a:cubicBezTo>
                    <a:pt x="8561" y="2451"/>
                    <a:pt x="8618" y="3332"/>
                    <a:pt x="8142" y="3938"/>
                  </a:cubicBezTo>
                  <a:lnTo>
                    <a:pt x="9571" y="2509"/>
                  </a:lnTo>
                  <a:cubicBezTo>
                    <a:pt x="9658" y="1874"/>
                    <a:pt x="9528" y="1282"/>
                    <a:pt x="9124" y="878"/>
                  </a:cubicBezTo>
                  <a:cubicBezTo>
                    <a:pt x="8539" y="293"/>
                    <a:pt x="7770" y="1"/>
                    <a:pt x="7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5776784" y="1764775"/>
              <a:ext cx="39375" cy="23882"/>
            </a:xfrm>
            <a:custGeom>
              <a:rect b="b" l="l" r="r" t="t"/>
              <a:pathLst>
                <a:path extrusionOk="0" h="911" w="1502">
                  <a:moveTo>
                    <a:pt x="693" y="1"/>
                  </a:moveTo>
                  <a:lnTo>
                    <a:pt x="0" y="694"/>
                  </a:lnTo>
                  <a:cubicBezTo>
                    <a:pt x="231" y="780"/>
                    <a:pt x="462" y="852"/>
                    <a:pt x="693" y="910"/>
                  </a:cubicBezTo>
                  <a:lnTo>
                    <a:pt x="1502" y="116"/>
                  </a:lnTo>
                  <a:cubicBezTo>
                    <a:pt x="1227" y="102"/>
                    <a:pt x="953" y="73"/>
                    <a:pt x="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44"/>
          <p:cNvGrpSpPr/>
          <p:nvPr/>
        </p:nvGrpSpPr>
        <p:grpSpPr>
          <a:xfrm>
            <a:off x="5163519" y="3201355"/>
            <a:ext cx="234650" cy="373590"/>
            <a:chOff x="3791182" y="2895454"/>
            <a:chExt cx="234650" cy="373590"/>
          </a:xfrm>
        </p:grpSpPr>
        <p:sp>
          <p:nvSpPr>
            <p:cNvPr id="902" name="Google Shape;902;p44"/>
            <p:cNvSpPr/>
            <p:nvPr/>
          </p:nvSpPr>
          <p:spPr>
            <a:xfrm>
              <a:off x="3905479" y="2895454"/>
              <a:ext cx="30278" cy="35652"/>
            </a:xfrm>
            <a:custGeom>
              <a:rect b="b" l="l" r="r" t="t"/>
              <a:pathLst>
                <a:path extrusionOk="0" h="1360" w="1155">
                  <a:moveTo>
                    <a:pt x="133" y="0"/>
                  </a:moveTo>
                  <a:cubicBezTo>
                    <a:pt x="58" y="0"/>
                    <a:pt x="0" y="55"/>
                    <a:pt x="0" y="133"/>
                  </a:cubicBezTo>
                  <a:lnTo>
                    <a:pt x="0" y="1129"/>
                  </a:lnTo>
                  <a:lnTo>
                    <a:pt x="1155" y="1360"/>
                  </a:lnTo>
                  <a:cubicBezTo>
                    <a:pt x="1155" y="306"/>
                    <a:pt x="476" y="60"/>
                    <a:pt x="159" y="3"/>
                  </a:cubicBezTo>
                  <a:cubicBezTo>
                    <a:pt x="150" y="1"/>
                    <a:pt x="141" y="0"/>
                    <a:pt x="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3881623" y="2918969"/>
              <a:ext cx="138520" cy="265689"/>
            </a:xfrm>
            <a:custGeom>
              <a:rect b="b" l="l" r="r" t="t"/>
              <a:pathLst>
                <a:path extrusionOk="0" h="10135" w="5284">
                  <a:moveTo>
                    <a:pt x="419" y="1"/>
                  </a:moveTo>
                  <a:cubicBezTo>
                    <a:pt x="304" y="1"/>
                    <a:pt x="203" y="73"/>
                    <a:pt x="188" y="174"/>
                  </a:cubicBezTo>
                  <a:lnTo>
                    <a:pt x="1" y="1155"/>
                  </a:lnTo>
                  <a:lnTo>
                    <a:pt x="2758" y="5760"/>
                  </a:lnTo>
                  <a:lnTo>
                    <a:pt x="2989" y="10134"/>
                  </a:lnTo>
                  <a:lnTo>
                    <a:pt x="4129" y="10134"/>
                  </a:lnTo>
                  <a:cubicBezTo>
                    <a:pt x="4129" y="7363"/>
                    <a:pt x="5284" y="6684"/>
                    <a:pt x="5284" y="4144"/>
                  </a:cubicBezTo>
                  <a:cubicBezTo>
                    <a:pt x="5284" y="275"/>
                    <a:pt x="1329" y="15"/>
                    <a:pt x="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3791182" y="2940885"/>
              <a:ext cx="223299" cy="255491"/>
            </a:xfrm>
            <a:custGeom>
              <a:rect b="b" l="l" r="r" t="t"/>
              <a:pathLst>
                <a:path extrusionOk="0" h="9746" w="8518">
                  <a:moveTo>
                    <a:pt x="3367" y="0"/>
                  </a:moveTo>
                  <a:cubicBezTo>
                    <a:pt x="3145" y="0"/>
                    <a:pt x="2923" y="10"/>
                    <a:pt x="2700" y="31"/>
                  </a:cubicBezTo>
                  <a:cubicBezTo>
                    <a:pt x="2469" y="60"/>
                    <a:pt x="2281" y="262"/>
                    <a:pt x="2296" y="493"/>
                  </a:cubicBezTo>
                  <a:lnTo>
                    <a:pt x="2296" y="781"/>
                  </a:lnTo>
                  <a:lnTo>
                    <a:pt x="159" y="2903"/>
                  </a:lnTo>
                  <a:cubicBezTo>
                    <a:pt x="58" y="3019"/>
                    <a:pt x="1" y="3163"/>
                    <a:pt x="29" y="3322"/>
                  </a:cubicBezTo>
                  <a:lnTo>
                    <a:pt x="188" y="4087"/>
                  </a:lnTo>
                  <a:cubicBezTo>
                    <a:pt x="203" y="4174"/>
                    <a:pt x="275" y="4246"/>
                    <a:pt x="361" y="4260"/>
                  </a:cubicBezTo>
                  <a:cubicBezTo>
                    <a:pt x="616" y="4315"/>
                    <a:pt x="853" y="4338"/>
                    <a:pt x="1071" y="4338"/>
                  </a:cubicBezTo>
                  <a:cubicBezTo>
                    <a:pt x="1889" y="4338"/>
                    <a:pt x="2444" y="4009"/>
                    <a:pt x="2729" y="3770"/>
                  </a:cubicBezTo>
                  <a:cubicBezTo>
                    <a:pt x="2816" y="3700"/>
                    <a:pt x="2930" y="3661"/>
                    <a:pt x="3045" y="3661"/>
                  </a:cubicBezTo>
                  <a:cubicBezTo>
                    <a:pt x="3120" y="3661"/>
                    <a:pt x="3195" y="3678"/>
                    <a:pt x="3263" y="3712"/>
                  </a:cubicBezTo>
                  <a:cubicBezTo>
                    <a:pt x="3612" y="3930"/>
                    <a:pt x="4018" y="4033"/>
                    <a:pt x="4426" y="4033"/>
                  </a:cubicBezTo>
                  <a:cubicBezTo>
                    <a:pt x="4559" y="4033"/>
                    <a:pt x="4691" y="4022"/>
                    <a:pt x="4822" y="4000"/>
                  </a:cubicBezTo>
                  <a:lnTo>
                    <a:pt x="4822" y="4000"/>
                  </a:lnTo>
                  <a:cubicBezTo>
                    <a:pt x="2729" y="6108"/>
                    <a:pt x="2065" y="7537"/>
                    <a:pt x="2065" y="8374"/>
                  </a:cubicBezTo>
                  <a:cubicBezTo>
                    <a:pt x="2065" y="8908"/>
                    <a:pt x="2310" y="9428"/>
                    <a:pt x="2743" y="9746"/>
                  </a:cubicBezTo>
                  <a:lnTo>
                    <a:pt x="7810" y="9746"/>
                  </a:lnTo>
                  <a:cubicBezTo>
                    <a:pt x="7810" y="9746"/>
                    <a:pt x="7059" y="8605"/>
                    <a:pt x="7882" y="4794"/>
                  </a:cubicBezTo>
                  <a:cubicBezTo>
                    <a:pt x="8517" y="1864"/>
                    <a:pt x="7088" y="810"/>
                    <a:pt x="5472" y="291"/>
                  </a:cubicBezTo>
                  <a:cubicBezTo>
                    <a:pt x="4789" y="103"/>
                    <a:pt x="4081" y="0"/>
                    <a:pt x="33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3869145" y="2961726"/>
              <a:ext cx="12138" cy="17826"/>
            </a:xfrm>
            <a:custGeom>
              <a:rect b="b" l="l" r="r" t="t"/>
              <a:pathLst>
                <a:path extrusionOk="0" h="680" w="463">
                  <a:moveTo>
                    <a:pt x="231" y="1"/>
                  </a:moveTo>
                  <a:cubicBezTo>
                    <a:pt x="123" y="1"/>
                    <a:pt x="15" y="73"/>
                    <a:pt x="0" y="217"/>
                  </a:cubicBezTo>
                  <a:lnTo>
                    <a:pt x="0" y="448"/>
                  </a:lnTo>
                  <a:cubicBezTo>
                    <a:pt x="0" y="564"/>
                    <a:pt x="101" y="679"/>
                    <a:pt x="231" y="679"/>
                  </a:cubicBezTo>
                  <a:cubicBezTo>
                    <a:pt x="361" y="679"/>
                    <a:pt x="462" y="564"/>
                    <a:pt x="462" y="448"/>
                  </a:cubicBezTo>
                  <a:lnTo>
                    <a:pt x="462" y="217"/>
                  </a:lnTo>
                  <a:cubicBezTo>
                    <a:pt x="448" y="73"/>
                    <a:pt x="339"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3793069" y="3004247"/>
              <a:ext cx="155193" cy="186467"/>
            </a:xfrm>
            <a:custGeom>
              <a:rect b="b" l="l" r="r" t="t"/>
              <a:pathLst>
                <a:path extrusionOk="0" h="7113" w="5920">
                  <a:moveTo>
                    <a:pt x="3146" y="1"/>
                  </a:moveTo>
                  <a:cubicBezTo>
                    <a:pt x="2981" y="1"/>
                    <a:pt x="2828" y="55"/>
                    <a:pt x="2686" y="198"/>
                  </a:cubicBezTo>
                  <a:cubicBezTo>
                    <a:pt x="2244" y="639"/>
                    <a:pt x="1380" y="1081"/>
                    <a:pt x="169" y="1081"/>
                  </a:cubicBezTo>
                  <a:cubicBezTo>
                    <a:pt x="114" y="1081"/>
                    <a:pt x="58" y="1080"/>
                    <a:pt x="1" y="1078"/>
                  </a:cubicBezTo>
                  <a:lnTo>
                    <a:pt x="1" y="1078"/>
                  </a:lnTo>
                  <a:lnTo>
                    <a:pt x="116" y="1670"/>
                  </a:lnTo>
                  <a:cubicBezTo>
                    <a:pt x="145" y="1757"/>
                    <a:pt x="217" y="1829"/>
                    <a:pt x="304" y="1843"/>
                  </a:cubicBezTo>
                  <a:cubicBezTo>
                    <a:pt x="556" y="1898"/>
                    <a:pt x="790" y="1921"/>
                    <a:pt x="1006" y="1921"/>
                  </a:cubicBezTo>
                  <a:cubicBezTo>
                    <a:pt x="1817" y="1921"/>
                    <a:pt x="2375" y="1592"/>
                    <a:pt x="2671" y="1353"/>
                  </a:cubicBezTo>
                  <a:cubicBezTo>
                    <a:pt x="2759" y="1283"/>
                    <a:pt x="2867" y="1244"/>
                    <a:pt x="2978" y="1244"/>
                  </a:cubicBezTo>
                  <a:cubicBezTo>
                    <a:pt x="3050" y="1244"/>
                    <a:pt x="3123" y="1261"/>
                    <a:pt x="3191" y="1295"/>
                  </a:cubicBezTo>
                  <a:cubicBezTo>
                    <a:pt x="3551" y="1513"/>
                    <a:pt x="3951" y="1616"/>
                    <a:pt x="4356" y="1616"/>
                  </a:cubicBezTo>
                  <a:cubicBezTo>
                    <a:pt x="4487" y="1616"/>
                    <a:pt x="4619" y="1605"/>
                    <a:pt x="4750" y="1583"/>
                  </a:cubicBezTo>
                  <a:lnTo>
                    <a:pt x="4750" y="1583"/>
                  </a:lnTo>
                  <a:cubicBezTo>
                    <a:pt x="2642" y="3691"/>
                    <a:pt x="1993" y="5120"/>
                    <a:pt x="1993" y="5957"/>
                  </a:cubicBezTo>
                  <a:cubicBezTo>
                    <a:pt x="1993" y="6376"/>
                    <a:pt x="2152" y="6795"/>
                    <a:pt x="2440" y="7112"/>
                  </a:cubicBezTo>
                  <a:lnTo>
                    <a:pt x="3841" y="7112"/>
                  </a:lnTo>
                  <a:lnTo>
                    <a:pt x="3841" y="6881"/>
                  </a:lnTo>
                  <a:lnTo>
                    <a:pt x="3826" y="6881"/>
                  </a:lnTo>
                  <a:cubicBezTo>
                    <a:pt x="3826" y="6881"/>
                    <a:pt x="2902" y="5264"/>
                    <a:pt x="4519" y="3431"/>
                  </a:cubicBezTo>
                  <a:cubicBezTo>
                    <a:pt x="5919" y="1814"/>
                    <a:pt x="5905" y="963"/>
                    <a:pt x="5789" y="631"/>
                  </a:cubicBezTo>
                  <a:cubicBezTo>
                    <a:pt x="5750" y="527"/>
                    <a:pt x="5653" y="470"/>
                    <a:pt x="5550" y="470"/>
                  </a:cubicBezTo>
                  <a:cubicBezTo>
                    <a:pt x="5538" y="470"/>
                    <a:pt x="5527" y="470"/>
                    <a:pt x="5515" y="472"/>
                  </a:cubicBezTo>
                  <a:cubicBezTo>
                    <a:pt x="5366" y="509"/>
                    <a:pt x="5223" y="524"/>
                    <a:pt x="5085" y="524"/>
                  </a:cubicBezTo>
                  <a:cubicBezTo>
                    <a:pt x="4286" y="524"/>
                    <a:pt x="3658" y="1"/>
                    <a:pt x="3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3833178" y="3184632"/>
              <a:ext cx="180936" cy="30305"/>
            </a:xfrm>
            <a:custGeom>
              <a:rect b="b" l="l" r="r" t="t"/>
              <a:pathLst>
                <a:path extrusionOk="0" h="1156" w="6902">
                  <a:moveTo>
                    <a:pt x="448" y="0"/>
                  </a:moveTo>
                  <a:cubicBezTo>
                    <a:pt x="203" y="0"/>
                    <a:pt x="1" y="202"/>
                    <a:pt x="1" y="462"/>
                  </a:cubicBezTo>
                  <a:lnTo>
                    <a:pt x="1" y="1155"/>
                  </a:lnTo>
                  <a:lnTo>
                    <a:pt x="6901" y="1155"/>
                  </a:lnTo>
                  <a:lnTo>
                    <a:pt x="6901" y="462"/>
                  </a:lnTo>
                  <a:cubicBezTo>
                    <a:pt x="6901" y="202"/>
                    <a:pt x="6699" y="0"/>
                    <a:pt x="64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3833178" y="3184632"/>
              <a:ext cx="60216" cy="30305"/>
            </a:xfrm>
            <a:custGeom>
              <a:rect b="b" l="l" r="r" t="t"/>
              <a:pathLst>
                <a:path extrusionOk="0" h="1156" w="2297">
                  <a:moveTo>
                    <a:pt x="463" y="0"/>
                  </a:moveTo>
                  <a:cubicBezTo>
                    <a:pt x="203" y="0"/>
                    <a:pt x="1" y="202"/>
                    <a:pt x="1" y="462"/>
                  </a:cubicBezTo>
                  <a:lnTo>
                    <a:pt x="1" y="1155"/>
                  </a:lnTo>
                  <a:lnTo>
                    <a:pt x="1849" y="1155"/>
                  </a:lnTo>
                  <a:lnTo>
                    <a:pt x="1849" y="462"/>
                  </a:lnTo>
                  <a:cubicBezTo>
                    <a:pt x="1849" y="202"/>
                    <a:pt x="2051" y="0"/>
                    <a:pt x="22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3821067" y="3208855"/>
              <a:ext cx="204765" cy="60190"/>
            </a:xfrm>
            <a:custGeom>
              <a:rect b="b" l="l" r="r" t="t"/>
              <a:pathLst>
                <a:path extrusionOk="0" h="2296" w="7811">
                  <a:moveTo>
                    <a:pt x="463" y="0"/>
                  </a:moveTo>
                  <a:cubicBezTo>
                    <a:pt x="203" y="0"/>
                    <a:pt x="1" y="202"/>
                    <a:pt x="1" y="462"/>
                  </a:cubicBezTo>
                  <a:lnTo>
                    <a:pt x="1" y="1833"/>
                  </a:lnTo>
                  <a:cubicBezTo>
                    <a:pt x="1" y="2093"/>
                    <a:pt x="203" y="2295"/>
                    <a:pt x="463" y="2295"/>
                  </a:cubicBezTo>
                  <a:lnTo>
                    <a:pt x="7363" y="2295"/>
                  </a:lnTo>
                  <a:cubicBezTo>
                    <a:pt x="7608" y="2295"/>
                    <a:pt x="7811" y="2093"/>
                    <a:pt x="7811" y="1833"/>
                  </a:cubicBezTo>
                  <a:lnTo>
                    <a:pt x="7811" y="462"/>
                  </a:lnTo>
                  <a:cubicBezTo>
                    <a:pt x="7811" y="202"/>
                    <a:pt x="7608" y="0"/>
                    <a:pt x="7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3821067" y="3208855"/>
              <a:ext cx="78383" cy="60190"/>
            </a:xfrm>
            <a:custGeom>
              <a:rect b="b" l="l" r="r" t="t"/>
              <a:pathLst>
                <a:path extrusionOk="0" h="2296" w="2990">
                  <a:moveTo>
                    <a:pt x="463" y="0"/>
                  </a:moveTo>
                  <a:cubicBezTo>
                    <a:pt x="203" y="0"/>
                    <a:pt x="1" y="202"/>
                    <a:pt x="1" y="448"/>
                  </a:cubicBezTo>
                  <a:lnTo>
                    <a:pt x="1" y="1833"/>
                  </a:lnTo>
                  <a:cubicBezTo>
                    <a:pt x="1" y="2093"/>
                    <a:pt x="203" y="2295"/>
                    <a:pt x="463" y="2295"/>
                  </a:cubicBezTo>
                  <a:lnTo>
                    <a:pt x="2989" y="2295"/>
                  </a:lnTo>
                  <a:cubicBezTo>
                    <a:pt x="2729" y="2295"/>
                    <a:pt x="2527" y="2093"/>
                    <a:pt x="2527" y="1833"/>
                  </a:cubicBezTo>
                  <a:lnTo>
                    <a:pt x="2527" y="448"/>
                  </a:lnTo>
                  <a:cubicBezTo>
                    <a:pt x="2527" y="202"/>
                    <a:pt x="2729" y="0"/>
                    <a:pt x="29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44"/>
          <p:cNvGrpSpPr/>
          <p:nvPr/>
        </p:nvGrpSpPr>
        <p:grpSpPr>
          <a:xfrm>
            <a:off x="909738" y="3578100"/>
            <a:ext cx="812427" cy="632475"/>
            <a:chOff x="1101063" y="3241650"/>
            <a:chExt cx="812427" cy="632475"/>
          </a:xfrm>
        </p:grpSpPr>
        <p:sp>
          <p:nvSpPr>
            <p:cNvPr id="912" name="Google Shape;912;p44"/>
            <p:cNvSpPr/>
            <p:nvPr/>
          </p:nvSpPr>
          <p:spPr>
            <a:xfrm rot="10800000">
              <a:off x="1101063" y="3241650"/>
              <a:ext cx="812427" cy="632475"/>
            </a:xfrm>
            <a:custGeom>
              <a:rect b="b" l="l" r="r" t="t"/>
              <a:pathLst>
                <a:path extrusionOk="0" h="34472" w="44280">
                  <a:moveTo>
                    <a:pt x="22140" y="0"/>
                  </a:moveTo>
                  <a:cubicBezTo>
                    <a:pt x="9931" y="0"/>
                    <a:pt x="1" y="4599"/>
                    <a:pt x="1" y="10297"/>
                  </a:cubicBezTo>
                  <a:cubicBezTo>
                    <a:pt x="1" y="15140"/>
                    <a:pt x="7245" y="19210"/>
                    <a:pt x="16931" y="20268"/>
                  </a:cubicBezTo>
                  <a:cubicBezTo>
                    <a:pt x="16929" y="20268"/>
                    <a:pt x="16927" y="20267"/>
                    <a:pt x="16925" y="20267"/>
                  </a:cubicBezTo>
                  <a:cubicBezTo>
                    <a:pt x="16436" y="20267"/>
                    <a:pt x="15588" y="25317"/>
                    <a:pt x="15547" y="25965"/>
                  </a:cubicBezTo>
                  <a:cubicBezTo>
                    <a:pt x="15344" y="28244"/>
                    <a:pt x="15506" y="30564"/>
                    <a:pt x="16036" y="32802"/>
                  </a:cubicBezTo>
                  <a:cubicBezTo>
                    <a:pt x="16117" y="33454"/>
                    <a:pt x="16443" y="34023"/>
                    <a:pt x="16890" y="34471"/>
                  </a:cubicBezTo>
                  <a:cubicBezTo>
                    <a:pt x="16972" y="30401"/>
                    <a:pt x="17704" y="26128"/>
                    <a:pt x="19861" y="22628"/>
                  </a:cubicBezTo>
                  <a:cubicBezTo>
                    <a:pt x="20309" y="21896"/>
                    <a:pt x="20879" y="21163"/>
                    <a:pt x="21489" y="20553"/>
                  </a:cubicBezTo>
                  <a:lnTo>
                    <a:pt x="22140" y="20553"/>
                  </a:lnTo>
                  <a:cubicBezTo>
                    <a:pt x="34390" y="20553"/>
                    <a:pt x="44279" y="15994"/>
                    <a:pt x="44279" y="10297"/>
                  </a:cubicBezTo>
                  <a:cubicBezTo>
                    <a:pt x="44279" y="4599"/>
                    <a:pt x="34390" y="0"/>
                    <a:pt x="22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rot="10800000">
              <a:off x="1305284" y="3638892"/>
              <a:ext cx="387536" cy="134909"/>
            </a:xfrm>
            <a:custGeom>
              <a:rect b="b" l="l" r="r" t="t"/>
              <a:pathLst>
                <a:path extrusionOk="0" h="7353" w="21122">
                  <a:moveTo>
                    <a:pt x="14424" y="1834"/>
                  </a:moveTo>
                  <a:cubicBezTo>
                    <a:pt x="14494" y="1905"/>
                    <a:pt x="14532" y="1945"/>
                    <a:pt x="14570" y="2021"/>
                  </a:cubicBezTo>
                  <a:cubicBezTo>
                    <a:pt x="14895" y="2672"/>
                    <a:pt x="15017" y="3364"/>
                    <a:pt x="15017" y="4056"/>
                  </a:cubicBezTo>
                  <a:cubicBezTo>
                    <a:pt x="15099" y="4666"/>
                    <a:pt x="15058" y="5236"/>
                    <a:pt x="14895" y="5846"/>
                  </a:cubicBezTo>
                  <a:cubicBezTo>
                    <a:pt x="14773" y="6375"/>
                    <a:pt x="14366" y="6782"/>
                    <a:pt x="13796" y="6945"/>
                  </a:cubicBezTo>
                  <a:cubicBezTo>
                    <a:pt x="13741" y="6952"/>
                    <a:pt x="13686" y="6956"/>
                    <a:pt x="13632" y="6956"/>
                  </a:cubicBezTo>
                  <a:cubicBezTo>
                    <a:pt x="13373" y="6956"/>
                    <a:pt x="13137" y="6877"/>
                    <a:pt x="12901" y="6742"/>
                  </a:cubicBezTo>
                  <a:cubicBezTo>
                    <a:pt x="12535" y="6457"/>
                    <a:pt x="12291" y="6050"/>
                    <a:pt x="12250" y="5602"/>
                  </a:cubicBezTo>
                  <a:cubicBezTo>
                    <a:pt x="12128" y="4707"/>
                    <a:pt x="12413" y="3771"/>
                    <a:pt x="13064" y="3079"/>
                  </a:cubicBezTo>
                  <a:cubicBezTo>
                    <a:pt x="13425" y="2598"/>
                    <a:pt x="13904" y="2196"/>
                    <a:pt x="14424" y="1834"/>
                  </a:cubicBezTo>
                  <a:close/>
                  <a:moveTo>
                    <a:pt x="6919" y="1980"/>
                  </a:moveTo>
                  <a:cubicBezTo>
                    <a:pt x="7814" y="2998"/>
                    <a:pt x="7814" y="4666"/>
                    <a:pt x="7488" y="5928"/>
                  </a:cubicBezTo>
                  <a:cubicBezTo>
                    <a:pt x="7407" y="6294"/>
                    <a:pt x="7244" y="6620"/>
                    <a:pt x="7000" y="6864"/>
                  </a:cubicBezTo>
                  <a:cubicBezTo>
                    <a:pt x="6847" y="6955"/>
                    <a:pt x="6672" y="7001"/>
                    <a:pt x="6508" y="7001"/>
                  </a:cubicBezTo>
                  <a:cubicBezTo>
                    <a:pt x="6453" y="7001"/>
                    <a:pt x="6400" y="6996"/>
                    <a:pt x="6349" y="6986"/>
                  </a:cubicBezTo>
                  <a:cubicBezTo>
                    <a:pt x="5983" y="6904"/>
                    <a:pt x="5698" y="6701"/>
                    <a:pt x="5535" y="6416"/>
                  </a:cubicBezTo>
                  <a:cubicBezTo>
                    <a:pt x="5250" y="5887"/>
                    <a:pt x="5209" y="5236"/>
                    <a:pt x="5372" y="4625"/>
                  </a:cubicBezTo>
                  <a:cubicBezTo>
                    <a:pt x="5616" y="3608"/>
                    <a:pt x="6145" y="2672"/>
                    <a:pt x="6919" y="1980"/>
                  </a:cubicBezTo>
                  <a:close/>
                  <a:moveTo>
                    <a:pt x="10777" y="0"/>
                  </a:moveTo>
                  <a:cubicBezTo>
                    <a:pt x="9991" y="0"/>
                    <a:pt x="9205" y="157"/>
                    <a:pt x="8465" y="474"/>
                  </a:cubicBezTo>
                  <a:cubicBezTo>
                    <a:pt x="7895" y="718"/>
                    <a:pt x="7366" y="1044"/>
                    <a:pt x="6919" y="1451"/>
                  </a:cubicBezTo>
                  <a:cubicBezTo>
                    <a:pt x="6837" y="1370"/>
                    <a:pt x="6756" y="1288"/>
                    <a:pt x="6674" y="1248"/>
                  </a:cubicBezTo>
                  <a:cubicBezTo>
                    <a:pt x="6056" y="779"/>
                    <a:pt x="5315" y="544"/>
                    <a:pt x="4568" y="544"/>
                  </a:cubicBezTo>
                  <a:cubicBezTo>
                    <a:pt x="3889" y="544"/>
                    <a:pt x="3205" y="738"/>
                    <a:pt x="2605" y="1125"/>
                  </a:cubicBezTo>
                  <a:cubicBezTo>
                    <a:pt x="895" y="2306"/>
                    <a:pt x="0" y="4341"/>
                    <a:pt x="285" y="6375"/>
                  </a:cubicBezTo>
                  <a:lnTo>
                    <a:pt x="651" y="6294"/>
                  </a:lnTo>
                  <a:cubicBezTo>
                    <a:pt x="407" y="4422"/>
                    <a:pt x="1262" y="2550"/>
                    <a:pt x="2808" y="1451"/>
                  </a:cubicBezTo>
                  <a:cubicBezTo>
                    <a:pt x="3348" y="1104"/>
                    <a:pt x="3961" y="931"/>
                    <a:pt x="4569" y="931"/>
                  </a:cubicBezTo>
                  <a:cubicBezTo>
                    <a:pt x="5244" y="931"/>
                    <a:pt x="5914" y="1145"/>
                    <a:pt x="6471" y="1573"/>
                  </a:cubicBezTo>
                  <a:lnTo>
                    <a:pt x="6634" y="1695"/>
                  </a:lnTo>
                  <a:cubicBezTo>
                    <a:pt x="5860" y="2468"/>
                    <a:pt x="5291" y="3445"/>
                    <a:pt x="5047" y="4544"/>
                  </a:cubicBezTo>
                  <a:cubicBezTo>
                    <a:pt x="4802" y="5236"/>
                    <a:pt x="4884" y="6009"/>
                    <a:pt x="5250" y="6620"/>
                  </a:cubicBezTo>
                  <a:cubicBezTo>
                    <a:pt x="5454" y="6986"/>
                    <a:pt x="5860" y="7271"/>
                    <a:pt x="6267" y="7352"/>
                  </a:cubicBezTo>
                  <a:lnTo>
                    <a:pt x="6552" y="7352"/>
                  </a:lnTo>
                  <a:cubicBezTo>
                    <a:pt x="6797" y="7352"/>
                    <a:pt x="7041" y="7271"/>
                    <a:pt x="7244" y="7149"/>
                  </a:cubicBezTo>
                  <a:cubicBezTo>
                    <a:pt x="7570" y="6864"/>
                    <a:pt x="7773" y="6457"/>
                    <a:pt x="7855" y="6009"/>
                  </a:cubicBezTo>
                  <a:cubicBezTo>
                    <a:pt x="8221" y="4666"/>
                    <a:pt x="8221" y="2835"/>
                    <a:pt x="7203" y="1695"/>
                  </a:cubicBezTo>
                  <a:cubicBezTo>
                    <a:pt x="7610" y="1329"/>
                    <a:pt x="8058" y="1044"/>
                    <a:pt x="8587" y="800"/>
                  </a:cubicBezTo>
                  <a:cubicBezTo>
                    <a:pt x="9276" y="517"/>
                    <a:pt x="10018" y="373"/>
                    <a:pt x="10761" y="373"/>
                  </a:cubicBezTo>
                  <a:cubicBezTo>
                    <a:pt x="11730" y="373"/>
                    <a:pt x="12700" y="619"/>
                    <a:pt x="13552" y="1125"/>
                  </a:cubicBezTo>
                  <a:cubicBezTo>
                    <a:pt x="13756" y="1248"/>
                    <a:pt x="13959" y="1370"/>
                    <a:pt x="14163" y="1532"/>
                  </a:cubicBezTo>
                  <a:cubicBezTo>
                    <a:pt x="13634" y="1899"/>
                    <a:pt x="13145" y="2346"/>
                    <a:pt x="12738" y="2835"/>
                  </a:cubicBezTo>
                  <a:cubicBezTo>
                    <a:pt x="12046" y="3608"/>
                    <a:pt x="11721" y="4625"/>
                    <a:pt x="11843" y="5643"/>
                  </a:cubicBezTo>
                  <a:cubicBezTo>
                    <a:pt x="11924" y="6213"/>
                    <a:pt x="12250" y="6701"/>
                    <a:pt x="12698" y="7027"/>
                  </a:cubicBezTo>
                  <a:cubicBezTo>
                    <a:pt x="12955" y="7220"/>
                    <a:pt x="13289" y="7337"/>
                    <a:pt x="13619" y="7337"/>
                  </a:cubicBezTo>
                  <a:cubicBezTo>
                    <a:pt x="13706" y="7337"/>
                    <a:pt x="13793" y="7328"/>
                    <a:pt x="13878" y="7311"/>
                  </a:cubicBezTo>
                  <a:cubicBezTo>
                    <a:pt x="14570" y="7149"/>
                    <a:pt x="15099" y="6620"/>
                    <a:pt x="15262" y="5928"/>
                  </a:cubicBezTo>
                  <a:cubicBezTo>
                    <a:pt x="15424" y="5317"/>
                    <a:pt x="15465" y="4666"/>
                    <a:pt x="15384" y="4015"/>
                  </a:cubicBezTo>
                  <a:cubicBezTo>
                    <a:pt x="15424" y="3242"/>
                    <a:pt x="15262" y="2468"/>
                    <a:pt x="14895" y="1777"/>
                  </a:cubicBezTo>
                  <a:lnTo>
                    <a:pt x="14773" y="1614"/>
                  </a:lnTo>
                  <a:cubicBezTo>
                    <a:pt x="15465" y="1207"/>
                    <a:pt x="16279" y="922"/>
                    <a:pt x="17093" y="841"/>
                  </a:cubicBezTo>
                  <a:cubicBezTo>
                    <a:pt x="17176" y="829"/>
                    <a:pt x="17263" y="824"/>
                    <a:pt x="17352" y="824"/>
                  </a:cubicBezTo>
                  <a:cubicBezTo>
                    <a:pt x="17565" y="824"/>
                    <a:pt x="17787" y="852"/>
                    <a:pt x="17988" y="881"/>
                  </a:cubicBezTo>
                  <a:cubicBezTo>
                    <a:pt x="18273" y="1003"/>
                    <a:pt x="18558" y="1125"/>
                    <a:pt x="18802" y="1329"/>
                  </a:cubicBezTo>
                  <a:cubicBezTo>
                    <a:pt x="20064" y="2265"/>
                    <a:pt x="20715" y="3771"/>
                    <a:pt x="20593" y="5317"/>
                  </a:cubicBezTo>
                  <a:lnTo>
                    <a:pt x="20959" y="5358"/>
                  </a:lnTo>
                  <a:cubicBezTo>
                    <a:pt x="21122" y="3689"/>
                    <a:pt x="20389" y="2021"/>
                    <a:pt x="19006" y="1003"/>
                  </a:cubicBezTo>
                  <a:cubicBezTo>
                    <a:pt x="18721" y="800"/>
                    <a:pt x="18436" y="637"/>
                    <a:pt x="18110" y="515"/>
                  </a:cubicBezTo>
                  <a:cubicBezTo>
                    <a:pt x="17896" y="467"/>
                    <a:pt x="17695" y="448"/>
                    <a:pt x="17492" y="448"/>
                  </a:cubicBezTo>
                  <a:cubicBezTo>
                    <a:pt x="17349" y="448"/>
                    <a:pt x="17204" y="457"/>
                    <a:pt x="17052" y="474"/>
                  </a:cubicBezTo>
                  <a:cubicBezTo>
                    <a:pt x="16157" y="556"/>
                    <a:pt x="15262" y="881"/>
                    <a:pt x="14529" y="1329"/>
                  </a:cubicBezTo>
                  <a:cubicBezTo>
                    <a:pt x="14285" y="1125"/>
                    <a:pt x="14041" y="922"/>
                    <a:pt x="13756" y="800"/>
                  </a:cubicBezTo>
                  <a:cubicBezTo>
                    <a:pt x="12833" y="269"/>
                    <a:pt x="11805" y="0"/>
                    <a:pt x="10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44"/>
          <p:cNvGrpSpPr/>
          <p:nvPr/>
        </p:nvGrpSpPr>
        <p:grpSpPr>
          <a:xfrm>
            <a:off x="1297126" y="1626992"/>
            <a:ext cx="984912" cy="731038"/>
            <a:chOff x="1594713" y="1799105"/>
            <a:chExt cx="984912" cy="731038"/>
          </a:xfrm>
        </p:grpSpPr>
        <p:sp>
          <p:nvSpPr>
            <p:cNvPr id="915" name="Google Shape;915;p44"/>
            <p:cNvSpPr/>
            <p:nvPr/>
          </p:nvSpPr>
          <p:spPr>
            <a:xfrm>
              <a:off x="1594713" y="1799105"/>
              <a:ext cx="984912" cy="731038"/>
            </a:xfrm>
            <a:custGeom>
              <a:rect b="b" l="l" r="r" t="t"/>
              <a:pathLst>
                <a:path extrusionOk="0" h="39844" w="53681">
                  <a:moveTo>
                    <a:pt x="26861" y="1"/>
                  </a:moveTo>
                  <a:cubicBezTo>
                    <a:pt x="12047" y="1"/>
                    <a:pt x="1" y="5088"/>
                    <a:pt x="1" y="11396"/>
                  </a:cubicBezTo>
                  <a:cubicBezTo>
                    <a:pt x="1" y="17704"/>
                    <a:pt x="12047" y="22791"/>
                    <a:pt x="26861" y="22791"/>
                  </a:cubicBezTo>
                  <a:lnTo>
                    <a:pt x="27349" y="22791"/>
                  </a:lnTo>
                  <a:cubicBezTo>
                    <a:pt x="27878" y="22791"/>
                    <a:pt x="29140" y="25925"/>
                    <a:pt x="29343" y="26373"/>
                  </a:cubicBezTo>
                  <a:cubicBezTo>
                    <a:pt x="29954" y="27756"/>
                    <a:pt x="30442" y="29222"/>
                    <a:pt x="30809" y="30687"/>
                  </a:cubicBezTo>
                  <a:cubicBezTo>
                    <a:pt x="31582" y="33698"/>
                    <a:pt x="31582" y="36791"/>
                    <a:pt x="31907" y="39844"/>
                  </a:cubicBezTo>
                  <a:cubicBezTo>
                    <a:pt x="33454" y="33658"/>
                    <a:pt x="34024" y="27390"/>
                    <a:pt x="31907" y="22547"/>
                  </a:cubicBezTo>
                  <a:cubicBezTo>
                    <a:pt x="44320" y="21571"/>
                    <a:pt x="53680" y="16931"/>
                    <a:pt x="53680" y="11396"/>
                  </a:cubicBezTo>
                  <a:cubicBezTo>
                    <a:pt x="53680" y="5088"/>
                    <a:pt x="41675" y="1"/>
                    <a:pt x="268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1777656" y="1940178"/>
              <a:ext cx="612311" cy="139716"/>
            </a:xfrm>
            <a:custGeom>
              <a:rect b="b" l="l" r="r" t="t"/>
              <a:pathLst>
                <a:path extrusionOk="0" h="7615" w="33373">
                  <a:moveTo>
                    <a:pt x="10297" y="2039"/>
                  </a:moveTo>
                  <a:cubicBezTo>
                    <a:pt x="10623" y="2568"/>
                    <a:pt x="10826" y="3178"/>
                    <a:pt x="10867" y="3789"/>
                  </a:cubicBezTo>
                  <a:cubicBezTo>
                    <a:pt x="10948" y="4521"/>
                    <a:pt x="10663" y="5254"/>
                    <a:pt x="10134" y="5823"/>
                  </a:cubicBezTo>
                  <a:cubicBezTo>
                    <a:pt x="9879" y="6042"/>
                    <a:pt x="9525" y="6196"/>
                    <a:pt x="9161" y="6196"/>
                  </a:cubicBezTo>
                  <a:cubicBezTo>
                    <a:pt x="9119" y="6196"/>
                    <a:pt x="9077" y="6194"/>
                    <a:pt x="9035" y="6190"/>
                  </a:cubicBezTo>
                  <a:cubicBezTo>
                    <a:pt x="8873" y="6149"/>
                    <a:pt x="8710" y="6068"/>
                    <a:pt x="8628" y="5905"/>
                  </a:cubicBezTo>
                  <a:cubicBezTo>
                    <a:pt x="8547" y="5701"/>
                    <a:pt x="8547" y="5498"/>
                    <a:pt x="8547" y="5335"/>
                  </a:cubicBezTo>
                  <a:cubicBezTo>
                    <a:pt x="8669" y="4033"/>
                    <a:pt x="9320" y="2853"/>
                    <a:pt x="10297" y="2039"/>
                  </a:cubicBezTo>
                  <a:close/>
                  <a:moveTo>
                    <a:pt x="18640" y="2120"/>
                  </a:moveTo>
                  <a:lnTo>
                    <a:pt x="18640" y="2120"/>
                  </a:lnTo>
                  <a:cubicBezTo>
                    <a:pt x="19128" y="3341"/>
                    <a:pt x="18640" y="4887"/>
                    <a:pt x="17948" y="6027"/>
                  </a:cubicBezTo>
                  <a:cubicBezTo>
                    <a:pt x="17745" y="6393"/>
                    <a:pt x="17378" y="6678"/>
                    <a:pt x="16971" y="6841"/>
                  </a:cubicBezTo>
                  <a:cubicBezTo>
                    <a:pt x="16939" y="6852"/>
                    <a:pt x="16903" y="6857"/>
                    <a:pt x="16867" y="6857"/>
                  </a:cubicBezTo>
                  <a:cubicBezTo>
                    <a:pt x="16768" y="6857"/>
                    <a:pt x="16665" y="6819"/>
                    <a:pt x="16605" y="6759"/>
                  </a:cubicBezTo>
                  <a:cubicBezTo>
                    <a:pt x="16361" y="6556"/>
                    <a:pt x="16279" y="6271"/>
                    <a:pt x="16279" y="5986"/>
                  </a:cubicBezTo>
                  <a:cubicBezTo>
                    <a:pt x="16239" y="4399"/>
                    <a:pt x="17338" y="3056"/>
                    <a:pt x="18640" y="2120"/>
                  </a:cubicBezTo>
                  <a:close/>
                  <a:moveTo>
                    <a:pt x="25477" y="1998"/>
                  </a:moveTo>
                  <a:cubicBezTo>
                    <a:pt x="25762" y="2323"/>
                    <a:pt x="25965" y="2690"/>
                    <a:pt x="26128" y="3097"/>
                  </a:cubicBezTo>
                  <a:cubicBezTo>
                    <a:pt x="26576" y="4440"/>
                    <a:pt x="26250" y="5905"/>
                    <a:pt x="25233" y="6882"/>
                  </a:cubicBezTo>
                  <a:cubicBezTo>
                    <a:pt x="25131" y="7017"/>
                    <a:pt x="24889" y="7237"/>
                    <a:pt x="24647" y="7237"/>
                  </a:cubicBezTo>
                  <a:cubicBezTo>
                    <a:pt x="24597" y="7237"/>
                    <a:pt x="24548" y="7228"/>
                    <a:pt x="24500" y="7207"/>
                  </a:cubicBezTo>
                  <a:cubicBezTo>
                    <a:pt x="24338" y="7126"/>
                    <a:pt x="24215" y="6963"/>
                    <a:pt x="24093" y="6637"/>
                  </a:cubicBezTo>
                  <a:cubicBezTo>
                    <a:pt x="23768" y="5376"/>
                    <a:pt x="23971" y="4033"/>
                    <a:pt x="24704" y="2975"/>
                  </a:cubicBezTo>
                  <a:cubicBezTo>
                    <a:pt x="24907" y="2608"/>
                    <a:pt x="25192" y="2283"/>
                    <a:pt x="25477" y="1998"/>
                  </a:cubicBezTo>
                  <a:close/>
                  <a:moveTo>
                    <a:pt x="15363" y="1"/>
                  </a:moveTo>
                  <a:cubicBezTo>
                    <a:pt x="15290" y="1"/>
                    <a:pt x="15215" y="2"/>
                    <a:pt x="15140" y="4"/>
                  </a:cubicBezTo>
                  <a:cubicBezTo>
                    <a:pt x="13553" y="4"/>
                    <a:pt x="11966" y="451"/>
                    <a:pt x="10623" y="1306"/>
                  </a:cubicBezTo>
                  <a:lnTo>
                    <a:pt x="10378" y="1510"/>
                  </a:lnTo>
                  <a:cubicBezTo>
                    <a:pt x="10175" y="1306"/>
                    <a:pt x="10012" y="1143"/>
                    <a:pt x="9768" y="980"/>
                  </a:cubicBezTo>
                  <a:cubicBezTo>
                    <a:pt x="8994" y="428"/>
                    <a:pt x="8015" y="151"/>
                    <a:pt x="6976" y="151"/>
                  </a:cubicBezTo>
                  <a:cubicBezTo>
                    <a:pt x="6103" y="151"/>
                    <a:pt x="5188" y="346"/>
                    <a:pt x="4315" y="736"/>
                  </a:cubicBezTo>
                  <a:cubicBezTo>
                    <a:pt x="2646" y="1550"/>
                    <a:pt x="1303" y="2893"/>
                    <a:pt x="1" y="4318"/>
                  </a:cubicBezTo>
                  <a:lnTo>
                    <a:pt x="285" y="4562"/>
                  </a:lnTo>
                  <a:cubicBezTo>
                    <a:pt x="1588" y="3178"/>
                    <a:pt x="2849" y="1835"/>
                    <a:pt x="4477" y="1103"/>
                  </a:cubicBezTo>
                  <a:cubicBezTo>
                    <a:pt x="5323" y="680"/>
                    <a:pt x="6214" y="475"/>
                    <a:pt x="7056" y="475"/>
                  </a:cubicBezTo>
                  <a:cubicBezTo>
                    <a:pt x="7997" y="475"/>
                    <a:pt x="8877" y="731"/>
                    <a:pt x="9564" y="1225"/>
                  </a:cubicBezTo>
                  <a:cubicBezTo>
                    <a:pt x="9727" y="1387"/>
                    <a:pt x="9931" y="1550"/>
                    <a:pt x="10053" y="1713"/>
                  </a:cubicBezTo>
                  <a:cubicBezTo>
                    <a:pt x="8995" y="2608"/>
                    <a:pt x="8303" y="3870"/>
                    <a:pt x="8181" y="5294"/>
                  </a:cubicBezTo>
                  <a:cubicBezTo>
                    <a:pt x="8140" y="5539"/>
                    <a:pt x="8181" y="5823"/>
                    <a:pt x="8303" y="6068"/>
                  </a:cubicBezTo>
                  <a:cubicBezTo>
                    <a:pt x="8466" y="6312"/>
                    <a:pt x="8710" y="6515"/>
                    <a:pt x="8995" y="6556"/>
                  </a:cubicBezTo>
                  <a:cubicBezTo>
                    <a:pt x="9048" y="6560"/>
                    <a:pt x="9100" y="6562"/>
                    <a:pt x="9152" y="6562"/>
                  </a:cubicBezTo>
                  <a:cubicBezTo>
                    <a:pt x="9621" y="6562"/>
                    <a:pt x="10053" y="6397"/>
                    <a:pt x="10419" y="6068"/>
                  </a:cubicBezTo>
                  <a:cubicBezTo>
                    <a:pt x="11030" y="5457"/>
                    <a:pt x="11314" y="4603"/>
                    <a:pt x="11233" y="3748"/>
                  </a:cubicBezTo>
                  <a:cubicBezTo>
                    <a:pt x="11192" y="3056"/>
                    <a:pt x="10948" y="2364"/>
                    <a:pt x="10582" y="1794"/>
                  </a:cubicBezTo>
                  <a:lnTo>
                    <a:pt x="10826" y="1632"/>
                  </a:lnTo>
                  <a:cubicBezTo>
                    <a:pt x="12128" y="818"/>
                    <a:pt x="13593" y="411"/>
                    <a:pt x="15140" y="411"/>
                  </a:cubicBezTo>
                  <a:cubicBezTo>
                    <a:pt x="15217" y="408"/>
                    <a:pt x="15293" y="407"/>
                    <a:pt x="15368" y="407"/>
                  </a:cubicBezTo>
                  <a:cubicBezTo>
                    <a:pt x="16640" y="407"/>
                    <a:pt x="17616" y="734"/>
                    <a:pt x="18192" y="1387"/>
                  </a:cubicBezTo>
                  <a:cubicBezTo>
                    <a:pt x="18274" y="1510"/>
                    <a:pt x="18396" y="1632"/>
                    <a:pt x="18477" y="1754"/>
                  </a:cubicBezTo>
                  <a:cubicBezTo>
                    <a:pt x="17012" y="2771"/>
                    <a:pt x="15832" y="4236"/>
                    <a:pt x="15873" y="5986"/>
                  </a:cubicBezTo>
                  <a:cubicBezTo>
                    <a:pt x="15873" y="6393"/>
                    <a:pt x="16035" y="6800"/>
                    <a:pt x="16361" y="7044"/>
                  </a:cubicBezTo>
                  <a:cubicBezTo>
                    <a:pt x="16516" y="7169"/>
                    <a:pt x="16696" y="7222"/>
                    <a:pt x="16880" y="7222"/>
                  </a:cubicBezTo>
                  <a:cubicBezTo>
                    <a:pt x="16937" y="7222"/>
                    <a:pt x="16995" y="7217"/>
                    <a:pt x="17053" y="7207"/>
                  </a:cubicBezTo>
                  <a:cubicBezTo>
                    <a:pt x="17541" y="7044"/>
                    <a:pt x="17989" y="6678"/>
                    <a:pt x="18233" y="6190"/>
                  </a:cubicBezTo>
                  <a:cubicBezTo>
                    <a:pt x="19006" y="4969"/>
                    <a:pt x="19535" y="3260"/>
                    <a:pt x="18965" y="1876"/>
                  </a:cubicBezTo>
                  <a:cubicBezTo>
                    <a:pt x="19291" y="1672"/>
                    <a:pt x="19657" y="1469"/>
                    <a:pt x="20024" y="1306"/>
                  </a:cubicBezTo>
                  <a:cubicBezTo>
                    <a:pt x="20841" y="880"/>
                    <a:pt x="21720" y="639"/>
                    <a:pt x="22661" y="639"/>
                  </a:cubicBezTo>
                  <a:cubicBezTo>
                    <a:pt x="22798" y="639"/>
                    <a:pt x="22936" y="645"/>
                    <a:pt x="23076" y="655"/>
                  </a:cubicBezTo>
                  <a:cubicBezTo>
                    <a:pt x="23890" y="736"/>
                    <a:pt x="24663" y="1103"/>
                    <a:pt x="25233" y="1713"/>
                  </a:cubicBezTo>
                  <a:cubicBezTo>
                    <a:pt x="24907" y="1998"/>
                    <a:pt x="24622" y="2364"/>
                    <a:pt x="24378" y="2730"/>
                  </a:cubicBezTo>
                  <a:cubicBezTo>
                    <a:pt x="23605" y="3911"/>
                    <a:pt x="23361" y="5376"/>
                    <a:pt x="23727" y="6719"/>
                  </a:cubicBezTo>
                  <a:cubicBezTo>
                    <a:pt x="23808" y="7085"/>
                    <a:pt x="24053" y="7411"/>
                    <a:pt x="24378" y="7533"/>
                  </a:cubicBezTo>
                  <a:cubicBezTo>
                    <a:pt x="24460" y="7573"/>
                    <a:pt x="24541" y="7614"/>
                    <a:pt x="24622" y="7614"/>
                  </a:cubicBezTo>
                  <a:cubicBezTo>
                    <a:pt x="24989" y="7573"/>
                    <a:pt x="25314" y="7411"/>
                    <a:pt x="25518" y="7166"/>
                  </a:cubicBezTo>
                  <a:cubicBezTo>
                    <a:pt x="26617" y="6027"/>
                    <a:pt x="26983" y="4399"/>
                    <a:pt x="26494" y="2934"/>
                  </a:cubicBezTo>
                  <a:cubicBezTo>
                    <a:pt x="26332" y="2486"/>
                    <a:pt x="26087" y="2079"/>
                    <a:pt x="25803" y="1754"/>
                  </a:cubicBezTo>
                  <a:cubicBezTo>
                    <a:pt x="26332" y="1265"/>
                    <a:pt x="27024" y="980"/>
                    <a:pt x="27756" y="858"/>
                  </a:cubicBezTo>
                  <a:cubicBezTo>
                    <a:pt x="27947" y="835"/>
                    <a:pt x="28136" y="824"/>
                    <a:pt x="28323" y="824"/>
                  </a:cubicBezTo>
                  <a:cubicBezTo>
                    <a:pt x="30736" y="824"/>
                    <a:pt x="32817" y="2720"/>
                    <a:pt x="33006" y="5213"/>
                  </a:cubicBezTo>
                  <a:lnTo>
                    <a:pt x="33372" y="5213"/>
                  </a:lnTo>
                  <a:cubicBezTo>
                    <a:pt x="33184" y="2501"/>
                    <a:pt x="30939" y="452"/>
                    <a:pt x="28315" y="452"/>
                  </a:cubicBezTo>
                  <a:cubicBezTo>
                    <a:pt x="28104" y="452"/>
                    <a:pt x="27890" y="465"/>
                    <a:pt x="27675" y="492"/>
                  </a:cubicBezTo>
                  <a:cubicBezTo>
                    <a:pt x="26901" y="614"/>
                    <a:pt x="26169" y="940"/>
                    <a:pt x="25518" y="1428"/>
                  </a:cubicBezTo>
                  <a:cubicBezTo>
                    <a:pt x="24867" y="777"/>
                    <a:pt x="24012" y="329"/>
                    <a:pt x="23117" y="248"/>
                  </a:cubicBezTo>
                  <a:cubicBezTo>
                    <a:pt x="22973" y="238"/>
                    <a:pt x="22830" y="233"/>
                    <a:pt x="22688" y="233"/>
                  </a:cubicBezTo>
                  <a:cubicBezTo>
                    <a:pt x="21701" y="233"/>
                    <a:pt x="20750" y="477"/>
                    <a:pt x="19861" y="940"/>
                  </a:cubicBezTo>
                  <a:cubicBezTo>
                    <a:pt x="19495" y="1103"/>
                    <a:pt x="19128" y="1306"/>
                    <a:pt x="18803" y="1510"/>
                  </a:cubicBezTo>
                  <a:cubicBezTo>
                    <a:pt x="18721" y="1387"/>
                    <a:pt x="18599" y="1225"/>
                    <a:pt x="18477" y="1103"/>
                  </a:cubicBezTo>
                  <a:cubicBezTo>
                    <a:pt x="17820" y="368"/>
                    <a:pt x="16759" y="1"/>
                    <a:pt x="15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44"/>
          <p:cNvGrpSpPr/>
          <p:nvPr/>
        </p:nvGrpSpPr>
        <p:grpSpPr>
          <a:xfrm flipH="1">
            <a:off x="212715" y="1592135"/>
            <a:ext cx="614808" cy="535388"/>
            <a:chOff x="1434628" y="2199861"/>
            <a:chExt cx="363255" cy="316293"/>
          </a:xfrm>
        </p:grpSpPr>
        <p:sp>
          <p:nvSpPr>
            <p:cNvPr id="918" name="Google Shape;918;p44"/>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25" name="Shape 925"/>
        <p:cNvGrpSpPr/>
        <p:nvPr/>
      </p:nvGrpSpPr>
      <p:grpSpPr>
        <a:xfrm>
          <a:off x="0" y="0"/>
          <a:ext cx="0" cy="0"/>
          <a:chOff x="0" y="0"/>
          <a:chExt cx="0" cy="0"/>
        </a:xfrm>
      </p:grpSpPr>
      <p:grpSp>
        <p:nvGrpSpPr>
          <p:cNvPr id="926" name="Google Shape;926;p45"/>
          <p:cNvGrpSpPr/>
          <p:nvPr/>
        </p:nvGrpSpPr>
        <p:grpSpPr>
          <a:xfrm flipH="1" rot="2222634">
            <a:off x="4264596" y="284237"/>
            <a:ext cx="614804" cy="535391"/>
            <a:chOff x="1434628" y="2199861"/>
            <a:chExt cx="363255" cy="316293"/>
          </a:xfrm>
        </p:grpSpPr>
        <p:sp>
          <p:nvSpPr>
            <p:cNvPr id="927" name="Google Shape;927;p45"/>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28" name="Google Shape;928;p45"/>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29" name="Google Shape;929;p45"/>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30" name="Google Shape;930;p45"/>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931" name="Google Shape;931;p45"/>
          <p:cNvGrpSpPr/>
          <p:nvPr/>
        </p:nvGrpSpPr>
        <p:grpSpPr>
          <a:xfrm>
            <a:off x="1109450" y="4118892"/>
            <a:ext cx="275004" cy="136758"/>
            <a:chOff x="-1391825" y="4240400"/>
            <a:chExt cx="522225" cy="259700"/>
          </a:xfrm>
        </p:grpSpPr>
        <p:sp>
          <p:nvSpPr>
            <p:cNvPr id="932" name="Google Shape;932;p45"/>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33" name="Google Shape;933;p45"/>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pic>
        <p:nvPicPr>
          <p:cNvPr id="934" name="Google Shape;934;p45"/>
          <p:cNvPicPr preferRelativeResize="0"/>
          <p:nvPr/>
        </p:nvPicPr>
        <p:blipFill>
          <a:blip r:embed="rId3">
            <a:alphaModFix/>
          </a:blip>
          <a:stretch>
            <a:fillRect/>
          </a:stretch>
        </p:blipFill>
        <p:spPr>
          <a:xfrm>
            <a:off x="5960976" y="153063"/>
            <a:ext cx="2748625" cy="2548425"/>
          </a:xfrm>
          <a:prstGeom prst="rect">
            <a:avLst/>
          </a:prstGeom>
          <a:noFill/>
          <a:ln>
            <a:noFill/>
          </a:ln>
        </p:spPr>
      </p:pic>
      <p:sp>
        <p:nvSpPr>
          <p:cNvPr id="935" name="Google Shape;935;p45"/>
          <p:cNvSpPr txBox="1"/>
          <p:nvPr/>
        </p:nvSpPr>
        <p:spPr>
          <a:xfrm>
            <a:off x="3175350" y="992138"/>
            <a:ext cx="294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highlight>
                  <a:schemeClr val="dk2"/>
                </a:highlight>
                <a:latin typeface="Nunito"/>
                <a:ea typeface="Nunito"/>
                <a:cs typeface="Nunito"/>
                <a:sym typeface="Nunito"/>
              </a:rPr>
              <a:t>Data analysis</a:t>
            </a:r>
            <a:endParaRPr sz="3400">
              <a:highlight>
                <a:schemeClr val="dk2"/>
              </a:highlight>
              <a:latin typeface="Nunito"/>
              <a:ea typeface="Nunito"/>
              <a:cs typeface="Nunito"/>
              <a:sym typeface="Nunito"/>
            </a:endParaRPr>
          </a:p>
        </p:txBody>
      </p:sp>
      <p:pic>
        <p:nvPicPr>
          <p:cNvPr id="936" name="Google Shape;936;p45"/>
          <p:cNvPicPr preferRelativeResize="0"/>
          <p:nvPr/>
        </p:nvPicPr>
        <p:blipFill>
          <a:blip r:embed="rId4">
            <a:alphaModFix/>
          </a:blip>
          <a:stretch>
            <a:fillRect/>
          </a:stretch>
        </p:blipFill>
        <p:spPr>
          <a:xfrm>
            <a:off x="658250" y="2722350"/>
            <a:ext cx="8051350" cy="2393950"/>
          </a:xfrm>
          <a:prstGeom prst="rect">
            <a:avLst/>
          </a:prstGeom>
          <a:noFill/>
          <a:ln>
            <a:noFill/>
          </a:ln>
        </p:spPr>
      </p:pic>
      <p:pic>
        <p:nvPicPr>
          <p:cNvPr id="937" name="Google Shape;937;p45"/>
          <p:cNvPicPr preferRelativeResize="0"/>
          <p:nvPr/>
        </p:nvPicPr>
        <p:blipFill>
          <a:blip r:embed="rId5">
            <a:alphaModFix/>
          </a:blip>
          <a:stretch>
            <a:fillRect/>
          </a:stretch>
        </p:blipFill>
        <p:spPr>
          <a:xfrm>
            <a:off x="204225" y="538312"/>
            <a:ext cx="2748625" cy="1854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41" name="Shape 941"/>
        <p:cNvGrpSpPr/>
        <p:nvPr/>
      </p:nvGrpSpPr>
      <p:grpSpPr>
        <a:xfrm>
          <a:off x="0" y="0"/>
          <a:ext cx="0" cy="0"/>
          <a:chOff x="0" y="0"/>
          <a:chExt cx="0" cy="0"/>
        </a:xfrm>
      </p:grpSpPr>
      <p:grpSp>
        <p:nvGrpSpPr>
          <p:cNvPr id="942" name="Google Shape;942;p46"/>
          <p:cNvGrpSpPr/>
          <p:nvPr/>
        </p:nvGrpSpPr>
        <p:grpSpPr>
          <a:xfrm flipH="1" rot="2222634">
            <a:off x="4264596" y="131162"/>
            <a:ext cx="614804" cy="535391"/>
            <a:chOff x="1434628" y="2199861"/>
            <a:chExt cx="363255" cy="316293"/>
          </a:xfrm>
        </p:grpSpPr>
        <p:sp>
          <p:nvSpPr>
            <p:cNvPr id="943" name="Google Shape;943;p46"/>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44" name="Google Shape;944;p46"/>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45" name="Google Shape;945;p46"/>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46" name="Google Shape;946;p46"/>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947" name="Google Shape;947;p46"/>
          <p:cNvGrpSpPr/>
          <p:nvPr/>
        </p:nvGrpSpPr>
        <p:grpSpPr>
          <a:xfrm>
            <a:off x="1109450" y="4118892"/>
            <a:ext cx="275004" cy="136758"/>
            <a:chOff x="-1391825" y="4240400"/>
            <a:chExt cx="522225" cy="259700"/>
          </a:xfrm>
        </p:grpSpPr>
        <p:sp>
          <p:nvSpPr>
            <p:cNvPr id="948" name="Google Shape;948;p46"/>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49" name="Google Shape;949;p46"/>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pic>
        <p:nvPicPr>
          <p:cNvPr id="950" name="Google Shape;950;p46"/>
          <p:cNvPicPr preferRelativeResize="0"/>
          <p:nvPr/>
        </p:nvPicPr>
        <p:blipFill>
          <a:blip r:embed="rId3">
            <a:alphaModFix/>
          </a:blip>
          <a:stretch>
            <a:fillRect/>
          </a:stretch>
        </p:blipFill>
        <p:spPr>
          <a:xfrm>
            <a:off x="2075202" y="910472"/>
            <a:ext cx="4993608" cy="1945350"/>
          </a:xfrm>
          <a:prstGeom prst="rect">
            <a:avLst/>
          </a:prstGeom>
          <a:noFill/>
          <a:ln>
            <a:noFill/>
          </a:ln>
        </p:spPr>
      </p:pic>
      <p:pic>
        <p:nvPicPr>
          <p:cNvPr id="951" name="Google Shape;951;p46"/>
          <p:cNvPicPr preferRelativeResize="0"/>
          <p:nvPr/>
        </p:nvPicPr>
        <p:blipFill>
          <a:blip r:embed="rId4">
            <a:alphaModFix/>
          </a:blip>
          <a:stretch>
            <a:fillRect/>
          </a:stretch>
        </p:blipFill>
        <p:spPr>
          <a:xfrm>
            <a:off x="2075225" y="2968575"/>
            <a:ext cx="4993550" cy="194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55" name="Shape 955"/>
        <p:cNvGrpSpPr/>
        <p:nvPr/>
      </p:nvGrpSpPr>
      <p:grpSpPr>
        <a:xfrm>
          <a:off x="0" y="0"/>
          <a:ext cx="0" cy="0"/>
          <a:chOff x="0" y="0"/>
          <a:chExt cx="0" cy="0"/>
        </a:xfrm>
      </p:grpSpPr>
      <p:grpSp>
        <p:nvGrpSpPr>
          <p:cNvPr id="956" name="Google Shape;956;p47"/>
          <p:cNvGrpSpPr/>
          <p:nvPr/>
        </p:nvGrpSpPr>
        <p:grpSpPr>
          <a:xfrm flipH="1" rot="2222634">
            <a:off x="4264596" y="284237"/>
            <a:ext cx="614804" cy="535391"/>
            <a:chOff x="1434628" y="2199861"/>
            <a:chExt cx="363255" cy="316293"/>
          </a:xfrm>
        </p:grpSpPr>
        <p:sp>
          <p:nvSpPr>
            <p:cNvPr id="957" name="Google Shape;957;p47"/>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58" name="Google Shape;958;p47"/>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59" name="Google Shape;959;p47"/>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60" name="Google Shape;960;p47"/>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grpSp>
        <p:nvGrpSpPr>
          <p:cNvPr id="961" name="Google Shape;961;p47"/>
          <p:cNvGrpSpPr/>
          <p:nvPr/>
        </p:nvGrpSpPr>
        <p:grpSpPr>
          <a:xfrm>
            <a:off x="1109450" y="4118892"/>
            <a:ext cx="275004" cy="136758"/>
            <a:chOff x="-1391825" y="4240400"/>
            <a:chExt cx="522225" cy="259700"/>
          </a:xfrm>
        </p:grpSpPr>
        <p:sp>
          <p:nvSpPr>
            <p:cNvPr id="962" name="Google Shape;962;p47"/>
            <p:cNvSpPr/>
            <p:nvPr/>
          </p:nvSpPr>
          <p:spPr>
            <a:xfrm>
              <a:off x="-1391825" y="4240400"/>
              <a:ext cx="522225" cy="259700"/>
            </a:xfrm>
            <a:custGeom>
              <a:rect b="b" l="l" r="r" t="t"/>
              <a:pathLst>
                <a:path extrusionOk="0" h="10388" w="20889">
                  <a:moveTo>
                    <a:pt x="9622" y="331"/>
                  </a:moveTo>
                  <a:cubicBezTo>
                    <a:pt x="9900" y="331"/>
                    <a:pt x="10180" y="343"/>
                    <a:pt x="10463" y="368"/>
                  </a:cubicBezTo>
                  <a:cubicBezTo>
                    <a:pt x="15491" y="812"/>
                    <a:pt x="19706" y="5248"/>
                    <a:pt x="20445" y="6062"/>
                  </a:cubicBezTo>
                  <a:cubicBezTo>
                    <a:pt x="19747" y="6724"/>
                    <a:pt x="15955" y="10054"/>
                    <a:pt x="11304" y="10054"/>
                  </a:cubicBezTo>
                  <a:cubicBezTo>
                    <a:pt x="11027" y="10054"/>
                    <a:pt x="10746" y="10042"/>
                    <a:pt x="10463" y="10017"/>
                  </a:cubicBezTo>
                  <a:cubicBezTo>
                    <a:pt x="5435" y="9574"/>
                    <a:pt x="1183" y="5137"/>
                    <a:pt x="481" y="4324"/>
                  </a:cubicBezTo>
                  <a:cubicBezTo>
                    <a:pt x="1179" y="3661"/>
                    <a:pt x="4972" y="331"/>
                    <a:pt x="9622" y="331"/>
                  </a:cubicBezTo>
                  <a:close/>
                  <a:moveTo>
                    <a:pt x="9626" y="0"/>
                  </a:moveTo>
                  <a:cubicBezTo>
                    <a:pt x="4354" y="0"/>
                    <a:pt x="146" y="4141"/>
                    <a:pt x="111" y="4176"/>
                  </a:cubicBezTo>
                  <a:lnTo>
                    <a:pt x="0" y="4287"/>
                  </a:lnTo>
                  <a:lnTo>
                    <a:pt x="111" y="4435"/>
                  </a:lnTo>
                  <a:cubicBezTo>
                    <a:pt x="148" y="4472"/>
                    <a:pt x="4770" y="9870"/>
                    <a:pt x="10426" y="10350"/>
                  </a:cubicBezTo>
                  <a:cubicBezTo>
                    <a:pt x="10685" y="10387"/>
                    <a:pt x="10981" y="10387"/>
                    <a:pt x="11276" y="10387"/>
                  </a:cubicBezTo>
                  <a:cubicBezTo>
                    <a:pt x="16526" y="10387"/>
                    <a:pt x="20741" y="6246"/>
                    <a:pt x="20778" y="6209"/>
                  </a:cubicBezTo>
                  <a:lnTo>
                    <a:pt x="20889" y="6099"/>
                  </a:lnTo>
                  <a:lnTo>
                    <a:pt x="20815" y="5988"/>
                  </a:lnTo>
                  <a:cubicBezTo>
                    <a:pt x="20741" y="5914"/>
                    <a:pt x="16120" y="516"/>
                    <a:pt x="10463" y="35"/>
                  </a:cubicBezTo>
                  <a:cubicBezTo>
                    <a:pt x="10181" y="11"/>
                    <a:pt x="9902" y="0"/>
                    <a:pt x="9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63" name="Google Shape;963;p47"/>
            <p:cNvSpPr/>
            <p:nvPr/>
          </p:nvSpPr>
          <p:spPr>
            <a:xfrm>
              <a:off x="-1234700" y="4244675"/>
              <a:ext cx="207975" cy="251075"/>
            </a:xfrm>
            <a:custGeom>
              <a:rect b="b" l="l" r="r" t="t"/>
              <a:pathLst>
                <a:path extrusionOk="0" h="10043" w="8319">
                  <a:moveTo>
                    <a:pt x="3895" y="1"/>
                  </a:moveTo>
                  <a:cubicBezTo>
                    <a:pt x="1735" y="1"/>
                    <a:pt x="37" y="2013"/>
                    <a:pt x="37" y="4671"/>
                  </a:cubicBezTo>
                  <a:cubicBezTo>
                    <a:pt x="0" y="7406"/>
                    <a:pt x="1849" y="9809"/>
                    <a:pt x="4141" y="10031"/>
                  </a:cubicBezTo>
                  <a:cubicBezTo>
                    <a:pt x="4238" y="10039"/>
                    <a:pt x="4334" y="10043"/>
                    <a:pt x="4429" y="10043"/>
                  </a:cubicBezTo>
                  <a:cubicBezTo>
                    <a:pt x="6621" y="10043"/>
                    <a:pt x="8319" y="8030"/>
                    <a:pt x="8319" y="5373"/>
                  </a:cubicBezTo>
                  <a:cubicBezTo>
                    <a:pt x="8319" y="2637"/>
                    <a:pt x="6507" y="234"/>
                    <a:pt x="4178" y="12"/>
                  </a:cubicBezTo>
                  <a:cubicBezTo>
                    <a:pt x="4083" y="5"/>
                    <a:pt x="3988" y="1"/>
                    <a:pt x="3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pic>
        <p:nvPicPr>
          <p:cNvPr id="964" name="Google Shape;964;p47"/>
          <p:cNvPicPr preferRelativeResize="0"/>
          <p:nvPr/>
        </p:nvPicPr>
        <p:blipFill>
          <a:blip r:embed="rId3">
            <a:alphaModFix/>
          </a:blip>
          <a:stretch>
            <a:fillRect/>
          </a:stretch>
        </p:blipFill>
        <p:spPr>
          <a:xfrm>
            <a:off x="407150" y="1003250"/>
            <a:ext cx="2723974" cy="1973700"/>
          </a:xfrm>
          <a:prstGeom prst="rect">
            <a:avLst/>
          </a:prstGeom>
          <a:noFill/>
          <a:ln>
            <a:noFill/>
          </a:ln>
        </p:spPr>
      </p:pic>
      <p:pic>
        <p:nvPicPr>
          <p:cNvPr id="965" name="Google Shape;965;p47"/>
          <p:cNvPicPr preferRelativeResize="0"/>
          <p:nvPr/>
        </p:nvPicPr>
        <p:blipFill>
          <a:blip r:embed="rId4">
            <a:alphaModFix/>
          </a:blip>
          <a:stretch>
            <a:fillRect/>
          </a:stretch>
        </p:blipFill>
        <p:spPr>
          <a:xfrm>
            <a:off x="3351000" y="1003263"/>
            <a:ext cx="2723974" cy="1973673"/>
          </a:xfrm>
          <a:prstGeom prst="rect">
            <a:avLst/>
          </a:prstGeom>
          <a:noFill/>
          <a:ln>
            <a:noFill/>
          </a:ln>
        </p:spPr>
      </p:pic>
      <p:pic>
        <p:nvPicPr>
          <p:cNvPr id="966" name="Google Shape;966;p47"/>
          <p:cNvPicPr preferRelativeResize="0"/>
          <p:nvPr/>
        </p:nvPicPr>
        <p:blipFill>
          <a:blip r:embed="rId5">
            <a:alphaModFix/>
          </a:blip>
          <a:stretch>
            <a:fillRect/>
          </a:stretch>
        </p:blipFill>
        <p:spPr>
          <a:xfrm>
            <a:off x="6227375" y="1003275"/>
            <a:ext cx="2723975" cy="2005343"/>
          </a:xfrm>
          <a:prstGeom prst="rect">
            <a:avLst/>
          </a:prstGeom>
          <a:noFill/>
          <a:ln>
            <a:noFill/>
          </a:ln>
        </p:spPr>
      </p:pic>
      <p:pic>
        <p:nvPicPr>
          <p:cNvPr id="967" name="Google Shape;967;p47"/>
          <p:cNvPicPr preferRelativeResize="0"/>
          <p:nvPr/>
        </p:nvPicPr>
        <p:blipFill>
          <a:blip r:embed="rId6">
            <a:alphaModFix/>
          </a:blip>
          <a:stretch>
            <a:fillRect/>
          </a:stretch>
        </p:blipFill>
        <p:spPr>
          <a:xfrm>
            <a:off x="189799" y="3309954"/>
            <a:ext cx="2961225" cy="1512346"/>
          </a:xfrm>
          <a:prstGeom prst="rect">
            <a:avLst/>
          </a:prstGeom>
          <a:noFill/>
          <a:ln>
            <a:noFill/>
          </a:ln>
        </p:spPr>
      </p:pic>
      <p:pic>
        <p:nvPicPr>
          <p:cNvPr id="968" name="Google Shape;968;p47"/>
          <p:cNvPicPr preferRelativeResize="0"/>
          <p:nvPr/>
        </p:nvPicPr>
        <p:blipFill>
          <a:blip r:embed="rId7">
            <a:alphaModFix/>
          </a:blip>
          <a:stretch>
            <a:fillRect/>
          </a:stretch>
        </p:blipFill>
        <p:spPr>
          <a:xfrm>
            <a:off x="3266150" y="3309954"/>
            <a:ext cx="2961225" cy="1512346"/>
          </a:xfrm>
          <a:prstGeom prst="rect">
            <a:avLst/>
          </a:prstGeom>
          <a:noFill/>
          <a:ln>
            <a:noFill/>
          </a:ln>
        </p:spPr>
      </p:pic>
      <p:pic>
        <p:nvPicPr>
          <p:cNvPr id="969" name="Google Shape;969;p47"/>
          <p:cNvPicPr preferRelativeResize="0"/>
          <p:nvPr/>
        </p:nvPicPr>
        <p:blipFill>
          <a:blip r:embed="rId8">
            <a:alphaModFix/>
          </a:blip>
          <a:stretch>
            <a:fillRect/>
          </a:stretch>
        </p:blipFill>
        <p:spPr>
          <a:xfrm>
            <a:off x="6227375" y="3301761"/>
            <a:ext cx="2961225" cy="1528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73" name="Shape 973"/>
        <p:cNvGrpSpPr/>
        <p:nvPr/>
      </p:nvGrpSpPr>
      <p:grpSpPr>
        <a:xfrm>
          <a:off x="0" y="0"/>
          <a:ext cx="0" cy="0"/>
          <a:chOff x="0" y="0"/>
          <a:chExt cx="0" cy="0"/>
        </a:xfrm>
      </p:grpSpPr>
      <p:grpSp>
        <p:nvGrpSpPr>
          <p:cNvPr id="974" name="Google Shape;974;p48"/>
          <p:cNvGrpSpPr/>
          <p:nvPr/>
        </p:nvGrpSpPr>
        <p:grpSpPr>
          <a:xfrm flipH="1" rot="2222634">
            <a:off x="4264608" y="131162"/>
            <a:ext cx="614804" cy="535391"/>
            <a:chOff x="1434628" y="2199861"/>
            <a:chExt cx="363255" cy="316293"/>
          </a:xfrm>
        </p:grpSpPr>
        <p:sp>
          <p:nvSpPr>
            <p:cNvPr id="975" name="Google Shape;975;p48"/>
            <p:cNvSpPr/>
            <p:nvPr/>
          </p:nvSpPr>
          <p:spPr>
            <a:xfrm>
              <a:off x="1434628" y="2199861"/>
              <a:ext cx="363255" cy="273558"/>
            </a:xfrm>
            <a:custGeom>
              <a:rect b="b" l="l" r="r" t="t"/>
              <a:pathLst>
                <a:path extrusionOk="0" h="13654" w="18131">
                  <a:moveTo>
                    <a:pt x="2352" y="0"/>
                  </a:moveTo>
                  <a:cubicBezTo>
                    <a:pt x="1576" y="0"/>
                    <a:pt x="790" y="57"/>
                    <a:pt x="0" y="173"/>
                  </a:cubicBezTo>
                  <a:lnTo>
                    <a:pt x="85" y="728"/>
                  </a:lnTo>
                  <a:cubicBezTo>
                    <a:pt x="868" y="608"/>
                    <a:pt x="1646" y="551"/>
                    <a:pt x="2414" y="551"/>
                  </a:cubicBezTo>
                  <a:cubicBezTo>
                    <a:pt x="9894" y="551"/>
                    <a:pt x="16458" y="6032"/>
                    <a:pt x="17619" y="13654"/>
                  </a:cubicBezTo>
                  <a:lnTo>
                    <a:pt x="18131" y="13569"/>
                  </a:lnTo>
                  <a:cubicBezTo>
                    <a:pt x="16929" y="5656"/>
                    <a:pt x="10119" y="0"/>
                    <a:pt x="2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76" name="Google Shape;976;p48"/>
            <p:cNvSpPr/>
            <p:nvPr/>
          </p:nvSpPr>
          <p:spPr>
            <a:xfrm>
              <a:off x="1451718" y="2315463"/>
              <a:ext cx="231645" cy="175066"/>
            </a:xfrm>
            <a:custGeom>
              <a:rect b="b" l="l" r="r" t="t"/>
              <a:pathLst>
                <a:path extrusionOk="0" h="8738" w="11562">
                  <a:moveTo>
                    <a:pt x="1547" y="1"/>
                  </a:moveTo>
                  <a:cubicBezTo>
                    <a:pt x="1037" y="1"/>
                    <a:pt x="520" y="40"/>
                    <a:pt x="0" y="120"/>
                  </a:cubicBezTo>
                  <a:lnTo>
                    <a:pt x="86" y="632"/>
                  </a:lnTo>
                  <a:cubicBezTo>
                    <a:pt x="558" y="562"/>
                    <a:pt x="1027" y="529"/>
                    <a:pt x="1490" y="529"/>
                  </a:cubicBezTo>
                  <a:cubicBezTo>
                    <a:pt x="6182" y="529"/>
                    <a:pt x="10312" y="3962"/>
                    <a:pt x="11050" y="8737"/>
                  </a:cubicBezTo>
                  <a:lnTo>
                    <a:pt x="11561" y="8652"/>
                  </a:lnTo>
                  <a:cubicBezTo>
                    <a:pt x="10827" y="3626"/>
                    <a:pt x="6483"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77" name="Google Shape;977;p48"/>
            <p:cNvSpPr/>
            <p:nvPr/>
          </p:nvSpPr>
          <p:spPr>
            <a:xfrm>
              <a:off x="1465381" y="2409027"/>
              <a:ext cx="125680" cy="96028"/>
            </a:xfrm>
            <a:custGeom>
              <a:rect b="b" l="l" r="r" t="t"/>
              <a:pathLst>
                <a:path extrusionOk="0" h="4793" w="6273">
                  <a:moveTo>
                    <a:pt x="798" y="1"/>
                  </a:moveTo>
                  <a:cubicBezTo>
                    <a:pt x="536" y="1"/>
                    <a:pt x="269" y="19"/>
                    <a:pt x="1" y="57"/>
                  </a:cubicBezTo>
                  <a:lnTo>
                    <a:pt x="86" y="612"/>
                  </a:lnTo>
                  <a:cubicBezTo>
                    <a:pt x="347" y="571"/>
                    <a:pt x="606" y="551"/>
                    <a:pt x="861" y="551"/>
                  </a:cubicBezTo>
                  <a:cubicBezTo>
                    <a:pt x="3278" y="551"/>
                    <a:pt x="5370" y="2323"/>
                    <a:pt x="5717" y="4792"/>
                  </a:cubicBezTo>
                  <a:lnTo>
                    <a:pt x="6272" y="4707"/>
                  </a:lnTo>
                  <a:cubicBezTo>
                    <a:pt x="5844" y="1946"/>
                    <a:pt x="3503"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sp>
          <p:nvSpPr>
            <p:cNvPr id="978" name="Google Shape;978;p48"/>
            <p:cNvSpPr/>
            <p:nvPr/>
          </p:nvSpPr>
          <p:spPr>
            <a:xfrm>
              <a:off x="1477362" y="2487584"/>
              <a:ext cx="35903" cy="28570"/>
            </a:xfrm>
            <a:custGeom>
              <a:rect b="b" l="l" r="r" t="t"/>
              <a:pathLst>
                <a:path extrusionOk="0" h="1426" w="1792">
                  <a:moveTo>
                    <a:pt x="231" y="1"/>
                  </a:moveTo>
                  <a:cubicBezTo>
                    <a:pt x="155" y="1"/>
                    <a:pt x="78" y="6"/>
                    <a:pt x="0" y="18"/>
                  </a:cubicBezTo>
                  <a:lnTo>
                    <a:pt x="86" y="530"/>
                  </a:lnTo>
                  <a:cubicBezTo>
                    <a:pt x="133" y="523"/>
                    <a:pt x="181" y="519"/>
                    <a:pt x="228" y="519"/>
                  </a:cubicBezTo>
                  <a:cubicBezTo>
                    <a:pt x="732" y="519"/>
                    <a:pt x="1202" y="919"/>
                    <a:pt x="1280" y="1426"/>
                  </a:cubicBezTo>
                  <a:lnTo>
                    <a:pt x="1792" y="1341"/>
                  </a:lnTo>
                  <a:cubicBezTo>
                    <a:pt x="1676" y="565"/>
                    <a:pt x="995"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6F7"/>
                </a:highlight>
              </a:endParaRPr>
            </a:p>
          </p:txBody>
        </p:sp>
      </p:grpSp>
      <p:pic>
        <p:nvPicPr>
          <p:cNvPr id="979" name="Google Shape;979;p48"/>
          <p:cNvPicPr preferRelativeResize="0"/>
          <p:nvPr/>
        </p:nvPicPr>
        <p:blipFill>
          <a:blip r:embed="rId3">
            <a:alphaModFix/>
          </a:blip>
          <a:stretch>
            <a:fillRect/>
          </a:stretch>
        </p:blipFill>
        <p:spPr>
          <a:xfrm>
            <a:off x="1532075" y="721516"/>
            <a:ext cx="6331777" cy="2274785"/>
          </a:xfrm>
          <a:prstGeom prst="rect">
            <a:avLst/>
          </a:prstGeom>
          <a:noFill/>
          <a:ln>
            <a:noFill/>
          </a:ln>
        </p:spPr>
      </p:pic>
      <p:pic>
        <p:nvPicPr>
          <p:cNvPr id="980" name="Google Shape;980;p48"/>
          <p:cNvPicPr preferRelativeResize="0"/>
          <p:nvPr/>
        </p:nvPicPr>
        <p:blipFill>
          <a:blip r:embed="rId4">
            <a:alphaModFix/>
          </a:blip>
          <a:stretch>
            <a:fillRect/>
          </a:stretch>
        </p:blipFill>
        <p:spPr>
          <a:xfrm>
            <a:off x="1532082" y="2995450"/>
            <a:ext cx="6331766" cy="229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other Day Social Media by Slidesgo">
  <a:themeElements>
    <a:clrScheme name="Simple Light">
      <a:dk1>
        <a:srgbClr val="262626"/>
      </a:dk1>
      <a:lt1>
        <a:srgbClr val="FFFBEE"/>
      </a:lt1>
      <a:dk2>
        <a:srgbClr val="FAF1D9"/>
      </a:dk2>
      <a:lt2>
        <a:srgbClr val="503444"/>
      </a:lt2>
      <a:accent1>
        <a:srgbClr val="DB5A5A"/>
      </a:accent1>
      <a:accent2>
        <a:srgbClr val="AD3131"/>
      </a:accent2>
      <a:accent3>
        <a:srgbClr val="3DABC9"/>
      </a:accent3>
      <a:accent4>
        <a:srgbClr val="FAC34D"/>
      </a:accent4>
      <a:accent5>
        <a:srgbClr val="1A1A1A"/>
      </a:accent5>
      <a:accent6>
        <a:srgbClr val="FFFFFF"/>
      </a:accent6>
      <a:hlink>
        <a:srgbClr val="2626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