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8"/>
  </p:notesMasterIdLst>
  <p:sldIdLst>
    <p:sldId id="256" r:id="rId2"/>
    <p:sldId id="258" r:id="rId3"/>
    <p:sldId id="261" r:id="rId4"/>
    <p:sldId id="262" r:id="rId5"/>
    <p:sldId id="263" r:id="rId6"/>
    <p:sldId id="257" r:id="rId7"/>
    <p:sldId id="265" r:id="rId8"/>
    <p:sldId id="270" r:id="rId9"/>
    <p:sldId id="278" r:id="rId10"/>
    <p:sldId id="268" r:id="rId11"/>
    <p:sldId id="277" r:id="rId12"/>
    <p:sldId id="259" r:id="rId13"/>
    <p:sldId id="260" r:id="rId14"/>
    <p:sldId id="264" r:id="rId15"/>
    <p:sldId id="266" r:id="rId16"/>
    <p:sldId id="309" r:id="rId1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9"/>
      <p:bold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Secular One" panose="00000500000000000000" pitchFamily="2" charset="-79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D1FF3A-37A0-464D-B735-487254101C30}">
  <a:tblStyle styleId="{2DD1FF3A-37A0-464D-B735-487254101C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1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3" name="Google Shape;41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4" name="Google Shape;41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6" name="Google Shape;6116;g75ce3757a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7" name="Google Shape;6117;g75ce3757a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2" name="Google Shape;7952;g701ec226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3" name="Google Shape;7953;g701ec226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g14d45cbf59d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4" name="Google Shape;4634;g14d45cbf59d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Google Shape;4754;g170dbb801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5" name="Google Shape;4755;g170dbb801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7" name="Google Shape;5317;g75ce3757a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8" name="Google Shape;5318;g75ce3757a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5" name="Google Shape;5955;g75ce3757a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6" name="Google Shape;5956;g75ce3757a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6" name="Google Shape;11416;g6c1899dd7a_0_24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7" name="Google Shape;11417;g6c1899dd7a_0_24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2" name="Google Shape;4592;g6bd85ec74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3" name="Google Shape;4593;g6bd85ec74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g12ba9c761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4" name="Google Shape;4814;g12ba9c761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9" name="Google Shape;4959;g170dbb801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0" name="Google Shape;4960;g170dbb8011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" name="Google Shape;5230;g6bf7c0868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1" name="Google Shape;5231;g6bf7c0868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9" name="Google Shape;4559;g6c1899dd7a_0_25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0" name="Google Shape;4560;g6c1899dd7a_0_25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0" name="Google Shape;5490;g170dbb8011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1" name="Google Shape;5491;g170dbb8011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3" name="Google Shape;6373;g14d45cbf59d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4" name="Google Shape;6374;g14d45cbf59d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0" name="Google Shape;8040;g176a3df6e1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1" name="Google Shape;8041;g176a3df6e1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home" TargetMode="External"/><Relationship Id="rId5" Type="http://schemas.openxmlformats.org/officeDocument/2006/relationships/hyperlink" Target="https://slack-redir.net/link?url=https%3A%2F%2Fstories.freepik.com%2F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713792">
            <a:off x="5895407" y="-417815"/>
            <a:ext cx="3521581" cy="1743589"/>
            <a:chOff x="-15989125" y="-2045000"/>
            <a:chExt cx="3242325" cy="1605325"/>
          </a:xfrm>
        </p:grpSpPr>
        <p:sp>
          <p:nvSpPr>
            <p:cNvPr id="10" name="Google Shape;10;p2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713792" flipH="1">
            <a:off x="-2658960" y="-417815"/>
            <a:ext cx="3521581" cy="1743589"/>
            <a:chOff x="-15989125" y="-2045000"/>
            <a:chExt cx="3242325" cy="1605325"/>
          </a:xfrm>
        </p:grpSpPr>
        <p:sp>
          <p:nvSpPr>
            <p:cNvPr id="19" name="Google Shape;19;p2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-1554083" y="2571742"/>
            <a:ext cx="2194616" cy="2094876"/>
            <a:chOff x="3623439" y="713106"/>
            <a:chExt cx="1821409" cy="1819575"/>
          </a:xfrm>
        </p:grpSpPr>
        <p:sp>
          <p:nvSpPr>
            <p:cNvPr id="28" name="Google Shape;28;p2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4582200" y="2672875"/>
            <a:ext cx="3848700" cy="16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4572000" y="4144050"/>
            <a:ext cx="38487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 idx="2"/>
          </p:nvPr>
        </p:nvSpPr>
        <p:spPr>
          <a:xfrm>
            <a:off x="4578850" y="1387774"/>
            <a:ext cx="38418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3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SECTION_TITLE_AND_DESCRIPTION_1_2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5"/>
          <p:cNvSpPr txBox="1">
            <a:spLocks noGrp="1"/>
          </p:cNvSpPr>
          <p:nvPr>
            <p:ph type="title"/>
          </p:nvPr>
        </p:nvSpPr>
        <p:spPr>
          <a:xfrm>
            <a:off x="714438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9" name="Google Shape;539;p15"/>
          <p:cNvSpPr txBox="1">
            <a:spLocks noGrp="1"/>
          </p:cNvSpPr>
          <p:nvPr>
            <p:ph type="subTitle" idx="1"/>
          </p:nvPr>
        </p:nvSpPr>
        <p:spPr>
          <a:xfrm>
            <a:off x="713112" y="2309850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5"/>
          <p:cNvSpPr txBox="1">
            <a:spLocks noGrp="1"/>
          </p:cNvSpPr>
          <p:nvPr>
            <p:ph type="title" idx="2" hasCustomPrompt="1"/>
          </p:nvPr>
        </p:nvSpPr>
        <p:spPr>
          <a:xfrm>
            <a:off x="714438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541" name="Google Shape;541;p15"/>
          <p:cNvSpPr txBox="1">
            <a:spLocks noGrp="1"/>
          </p:cNvSpPr>
          <p:nvPr>
            <p:ph type="title" idx="3"/>
          </p:nvPr>
        </p:nvSpPr>
        <p:spPr>
          <a:xfrm>
            <a:off x="2971285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2" name="Google Shape;542;p15"/>
          <p:cNvSpPr txBox="1">
            <a:spLocks noGrp="1"/>
          </p:cNvSpPr>
          <p:nvPr>
            <p:ph type="subTitle" idx="4"/>
          </p:nvPr>
        </p:nvSpPr>
        <p:spPr>
          <a:xfrm>
            <a:off x="2969988" y="2309850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188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544" name="Google Shape;544;p15"/>
          <p:cNvSpPr txBox="1">
            <a:spLocks noGrp="1"/>
          </p:cNvSpPr>
          <p:nvPr>
            <p:ph type="title" idx="6"/>
          </p:nvPr>
        </p:nvSpPr>
        <p:spPr>
          <a:xfrm>
            <a:off x="714438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5" name="Google Shape;545;p15"/>
          <p:cNvSpPr txBox="1">
            <a:spLocks noGrp="1"/>
          </p:cNvSpPr>
          <p:nvPr>
            <p:ph type="subTitle" idx="7"/>
          </p:nvPr>
        </p:nvSpPr>
        <p:spPr>
          <a:xfrm>
            <a:off x="713112" y="40594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6" name="Google Shape;546;p15"/>
          <p:cNvSpPr txBox="1">
            <a:spLocks noGrp="1"/>
          </p:cNvSpPr>
          <p:nvPr>
            <p:ph type="title" idx="8" hasCustomPrompt="1"/>
          </p:nvPr>
        </p:nvSpPr>
        <p:spPr>
          <a:xfrm>
            <a:off x="713113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547" name="Google Shape;547;p15"/>
          <p:cNvSpPr txBox="1">
            <a:spLocks noGrp="1"/>
          </p:cNvSpPr>
          <p:nvPr>
            <p:ph type="title" idx="9"/>
          </p:nvPr>
        </p:nvSpPr>
        <p:spPr>
          <a:xfrm>
            <a:off x="2971285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8" name="Google Shape;548;p15"/>
          <p:cNvSpPr txBox="1">
            <a:spLocks noGrp="1"/>
          </p:cNvSpPr>
          <p:nvPr>
            <p:ph type="subTitle" idx="13"/>
          </p:nvPr>
        </p:nvSpPr>
        <p:spPr>
          <a:xfrm>
            <a:off x="2969988" y="40594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9" name="Google Shape;549;p15"/>
          <p:cNvSpPr txBox="1">
            <a:spLocks noGrp="1"/>
          </p:cNvSpPr>
          <p:nvPr>
            <p:ph type="title" idx="14" hasCustomPrompt="1"/>
          </p:nvPr>
        </p:nvSpPr>
        <p:spPr>
          <a:xfrm>
            <a:off x="2971288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550" name="Google Shape;550;p15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1" name="Google Shape;551;p15"/>
          <p:cNvSpPr txBox="1">
            <a:spLocks noGrp="1"/>
          </p:cNvSpPr>
          <p:nvPr>
            <p:ph type="title" idx="16"/>
          </p:nvPr>
        </p:nvSpPr>
        <p:spPr>
          <a:xfrm>
            <a:off x="5229435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2" name="Google Shape;552;p15"/>
          <p:cNvSpPr txBox="1">
            <a:spLocks noGrp="1"/>
          </p:cNvSpPr>
          <p:nvPr>
            <p:ph type="subTitle" idx="17"/>
          </p:nvPr>
        </p:nvSpPr>
        <p:spPr>
          <a:xfrm>
            <a:off x="5228138" y="40594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3" name="Google Shape;553;p15"/>
          <p:cNvSpPr txBox="1">
            <a:spLocks noGrp="1"/>
          </p:cNvSpPr>
          <p:nvPr>
            <p:ph type="title" idx="18" hasCustomPrompt="1"/>
          </p:nvPr>
        </p:nvSpPr>
        <p:spPr>
          <a:xfrm>
            <a:off x="5229438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grpSp>
        <p:nvGrpSpPr>
          <p:cNvPr id="554" name="Google Shape;554;p15"/>
          <p:cNvGrpSpPr/>
          <p:nvPr/>
        </p:nvGrpSpPr>
        <p:grpSpPr>
          <a:xfrm>
            <a:off x="8723388" y="3443965"/>
            <a:ext cx="688990" cy="691810"/>
            <a:chOff x="3146688" y="2150340"/>
            <a:chExt cx="688990" cy="691810"/>
          </a:xfrm>
        </p:grpSpPr>
        <p:sp>
          <p:nvSpPr>
            <p:cNvPr id="555" name="Google Shape;555;p15"/>
            <p:cNvSpPr/>
            <p:nvPr/>
          </p:nvSpPr>
          <p:spPr>
            <a:xfrm>
              <a:off x="3541271" y="2205339"/>
              <a:ext cx="60942" cy="151335"/>
            </a:xfrm>
            <a:custGeom>
              <a:avLst/>
              <a:gdLst/>
              <a:ahLst/>
              <a:cxnLst/>
              <a:rect l="l" t="t" r="r" b="b"/>
              <a:pathLst>
                <a:path w="2810" h="6978" extrusionOk="0">
                  <a:moveTo>
                    <a:pt x="2571" y="0"/>
                  </a:moveTo>
                  <a:cubicBezTo>
                    <a:pt x="2495" y="0"/>
                    <a:pt x="2427" y="44"/>
                    <a:pt x="2401" y="118"/>
                  </a:cubicBezTo>
                  <a:cubicBezTo>
                    <a:pt x="1602" y="2389"/>
                    <a:pt x="802" y="4676"/>
                    <a:pt x="1" y="6978"/>
                  </a:cubicBezTo>
                  <a:cubicBezTo>
                    <a:pt x="926" y="4723"/>
                    <a:pt x="1849" y="2489"/>
                    <a:pt x="2771" y="276"/>
                  </a:cubicBezTo>
                  <a:cubicBezTo>
                    <a:pt x="2773" y="273"/>
                    <a:pt x="2774" y="270"/>
                    <a:pt x="2774" y="266"/>
                  </a:cubicBezTo>
                  <a:cubicBezTo>
                    <a:pt x="2810" y="169"/>
                    <a:pt x="2753" y="56"/>
                    <a:pt x="2650" y="16"/>
                  </a:cubicBezTo>
                  <a:cubicBezTo>
                    <a:pt x="2624" y="5"/>
                    <a:pt x="2597" y="0"/>
                    <a:pt x="2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3559141" y="2282005"/>
              <a:ext cx="109088" cy="116158"/>
            </a:xfrm>
            <a:custGeom>
              <a:avLst/>
              <a:gdLst/>
              <a:ahLst/>
              <a:cxnLst/>
              <a:rect l="l" t="t" r="r" b="b"/>
              <a:pathLst>
                <a:path w="5030" h="5356" extrusionOk="0">
                  <a:moveTo>
                    <a:pt x="4783" y="1"/>
                  </a:moveTo>
                  <a:cubicBezTo>
                    <a:pt x="4734" y="1"/>
                    <a:pt x="4688" y="19"/>
                    <a:pt x="4654" y="56"/>
                  </a:cubicBezTo>
                  <a:cubicBezTo>
                    <a:pt x="3107" y="1766"/>
                    <a:pt x="1555" y="3532"/>
                    <a:pt x="1" y="5355"/>
                  </a:cubicBezTo>
                  <a:cubicBezTo>
                    <a:pt x="1655" y="3619"/>
                    <a:pt x="3309" y="1947"/>
                    <a:pt x="4955" y="338"/>
                  </a:cubicBezTo>
                  <a:cubicBezTo>
                    <a:pt x="4958" y="337"/>
                    <a:pt x="4960" y="333"/>
                    <a:pt x="4961" y="332"/>
                  </a:cubicBezTo>
                  <a:cubicBezTo>
                    <a:pt x="5029" y="257"/>
                    <a:pt x="5015" y="136"/>
                    <a:pt x="4931" y="59"/>
                  </a:cubicBezTo>
                  <a:cubicBezTo>
                    <a:pt x="4887" y="20"/>
                    <a:pt x="4834" y="1"/>
                    <a:pt x="4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3488418" y="2193932"/>
              <a:ext cx="11169" cy="158969"/>
            </a:xfrm>
            <a:custGeom>
              <a:avLst/>
              <a:gdLst/>
              <a:ahLst/>
              <a:cxnLst/>
              <a:rect l="l" t="t" r="r" b="b"/>
              <a:pathLst>
                <a:path w="515" h="7330" extrusionOk="0">
                  <a:moveTo>
                    <a:pt x="316" y="1"/>
                  </a:moveTo>
                  <a:cubicBezTo>
                    <a:pt x="209" y="1"/>
                    <a:pt x="120" y="84"/>
                    <a:pt x="118" y="188"/>
                  </a:cubicBezTo>
                  <a:lnTo>
                    <a:pt x="0" y="7329"/>
                  </a:lnTo>
                  <a:cubicBezTo>
                    <a:pt x="172" y="4955"/>
                    <a:pt x="341" y="2580"/>
                    <a:pt x="512" y="206"/>
                  </a:cubicBezTo>
                  <a:cubicBezTo>
                    <a:pt x="512" y="203"/>
                    <a:pt x="512" y="198"/>
                    <a:pt x="512" y="195"/>
                  </a:cubicBezTo>
                  <a:cubicBezTo>
                    <a:pt x="514" y="90"/>
                    <a:pt x="428" y="2"/>
                    <a:pt x="319" y="1"/>
                  </a:cubicBezTo>
                  <a:cubicBezTo>
                    <a:pt x="318" y="1"/>
                    <a:pt x="317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3482324" y="2205795"/>
              <a:ext cx="185341" cy="288487"/>
            </a:xfrm>
            <a:custGeom>
              <a:avLst/>
              <a:gdLst/>
              <a:ahLst/>
              <a:cxnLst/>
              <a:rect l="l" t="t" r="r" b="b"/>
              <a:pathLst>
                <a:path w="8546" h="13302" extrusionOk="0">
                  <a:moveTo>
                    <a:pt x="8141" y="1"/>
                  </a:moveTo>
                  <a:cubicBezTo>
                    <a:pt x="8044" y="1"/>
                    <a:pt x="7954" y="45"/>
                    <a:pt x="7902" y="129"/>
                  </a:cubicBezTo>
                  <a:cubicBezTo>
                    <a:pt x="5278" y="4356"/>
                    <a:pt x="2638" y="8746"/>
                    <a:pt x="0" y="13302"/>
                  </a:cubicBezTo>
                  <a:cubicBezTo>
                    <a:pt x="2822" y="8850"/>
                    <a:pt x="5646" y="4587"/>
                    <a:pt x="8452" y="510"/>
                  </a:cubicBezTo>
                  <a:cubicBezTo>
                    <a:pt x="8455" y="507"/>
                    <a:pt x="8456" y="504"/>
                    <a:pt x="8458" y="500"/>
                  </a:cubicBezTo>
                  <a:cubicBezTo>
                    <a:pt x="8545" y="362"/>
                    <a:pt x="8490" y="166"/>
                    <a:pt x="8337" y="63"/>
                  </a:cubicBezTo>
                  <a:cubicBezTo>
                    <a:pt x="8275" y="21"/>
                    <a:pt x="8207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3482497" y="2276952"/>
              <a:ext cx="264501" cy="217504"/>
            </a:xfrm>
            <a:custGeom>
              <a:avLst/>
              <a:gdLst/>
              <a:ahLst/>
              <a:cxnLst/>
              <a:rect l="l" t="t" r="r" b="b"/>
              <a:pathLst>
                <a:path w="12196" h="10029" extrusionOk="0">
                  <a:moveTo>
                    <a:pt x="11790" y="1"/>
                  </a:moveTo>
                  <a:cubicBezTo>
                    <a:pt x="11730" y="1"/>
                    <a:pt x="11674" y="18"/>
                    <a:pt x="11627" y="54"/>
                  </a:cubicBezTo>
                  <a:cubicBezTo>
                    <a:pt x="7783" y="3023"/>
                    <a:pt x="3890" y="6347"/>
                    <a:pt x="0" y="10029"/>
                  </a:cubicBezTo>
                  <a:cubicBezTo>
                    <a:pt x="4035" y="6498"/>
                    <a:pt x="8074" y="3351"/>
                    <a:pt x="12059" y="586"/>
                  </a:cubicBezTo>
                  <a:cubicBezTo>
                    <a:pt x="12062" y="584"/>
                    <a:pt x="12065" y="581"/>
                    <a:pt x="12068" y="579"/>
                  </a:cubicBezTo>
                  <a:cubicBezTo>
                    <a:pt x="12193" y="484"/>
                    <a:pt x="12196" y="289"/>
                    <a:pt x="12075" y="142"/>
                  </a:cubicBezTo>
                  <a:cubicBezTo>
                    <a:pt x="11998" y="50"/>
                    <a:pt x="11890" y="1"/>
                    <a:pt x="1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3482563" y="2381182"/>
              <a:ext cx="310500" cy="112688"/>
            </a:xfrm>
            <a:custGeom>
              <a:avLst/>
              <a:gdLst/>
              <a:ahLst/>
              <a:cxnLst/>
              <a:rect l="l" t="t" r="r" b="b"/>
              <a:pathLst>
                <a:path w="14317" h="5196" extrusionOk="0">
                  <a:moveTo>
                    <a:pt x="13889" y="1"/>
                  </a:moveTo>
                  <a:cubicBezTo>
                    <a:pt x="13865" y="1"/>
                    <a:pt x="13841" y="4"/>
                    <a:pt x="13818" y="10"/>
                  </a:cubicBezTo>
                  <a:cubicBezTo>
                    <a:pt x="9264" y="1235"/>
                    <a:pt x="4632" y="2963"/>
                    <a:pt x="1" y="5195"/>
                  </a:cubicBezTo>
                  <a:cubicBezTo>
                    <a:pt x="4722" y="3150"/>
                    <a:pt x="9445" y="1629"/>
                    <a:pt x="14084" y="630"/>
                  </a:cubicBezTo>
                  <a:cubicBezTo>
                    <a:pt x="14088" y="630"/>
                    <a:pt x="14092" y="629"/>
                    <a:pt x="14096" y="627"/>
                  </a:cubicBezTo>
                  <a:cubicBezTo>
                    <a:pt x="14252" y="587"/>
                    <a:pt x="14317" y="416"/>
                    <a:pt x="14239" y="244"/>
                  </a:cubicBezTo>
                  <a:cubicBezTo>
                    <a:pt x="14173" y="99"/>
                    <a:pt x="14028" y="1"/>
                    <a:pt x="13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482606" y="2461360"/>
              <a:ext cx="291545" cy="32618"/>
            </a:xfrm>
            <a:custGeom>
              <a:avLst/>
              <a:gdLst/>
              <a:ahLst/>
              <a:cxnLst/>
              <a:rect l="l" t="t" r="r" b="b"/>
              <a:pathLst>
                <a:path w="13443" h="1504" extrusionOk="0">
                  <a:moveTo>
                    <a:pt x="13192" y="1"/>
                  </a:moveTo>
                  <a:cubicBezTo>
                    <a:pt x="13191" y="1"/>
                    <a:pt x="13190" y="1"/>
                    <a:pt x="13189" y="1"/>
                  </a:cubicBezTo>
                  <a:cubicBezTo>
                    <a:pt x="8839" y="43"/>
                    <a:pt x="4418" y="544"/>
                    <a:pt x="0" y="1503"/>
                  </a:cubicBezTo>
                  <a:cubicBezTo>
                    <a:pt x="3998" y="752"/>
                    <a:pt x="7995" y="376"/>
                    <a:pt x="11942" y="376"/>
                  </a:cubicBezTo>
                  <a:cubicBezTo>
                    <a:pt x="12384" y="376"/>
                    <a:pt x="12826" y="381"/>
                    <a:pt x="13267" y="390"/>
                  </a:cubicBezTo>
                  <a:lnTo>
                    <a:pt x="13271" y="390"/>
                  </a:lnTo>
                  <a:cubicBezTo>
                    <a:pt x="13376" y="390"/>
                    <a:pt x="13443" y="301"/>
                    <a:pt x="13420" y="195"/>
                  </a:cubicBezTo>
                  <a:cubicBezTo>
                    <a:pt x="13398" y="87"/>
                    <a:pt x="13296" y="1"/>
                    <a:pt x="1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3637021" y="2495041"/>
              <a:ext cx="167254" cy="17176"/>
            </a:xfrm>
            <a:custGeom>
              <a:avLst/>
              <a:gdLst/>
              <a:ahLst/>
              <a:cxnLst/>
              <a:rect l="l" t="t" r="r" b="b"/>
              <a:pathLst>
                <a:path w="7712" h="792" extrusionOk="0">
                  <a:moveTo>
                    <a:pt x="410" y="0"/>
                  </a:moveTo>
                  <a:cubicBezTo>
                    <a:pt x="273" y="0"/>
                    <a:pt x="137" y="1"/>
                    <a:pt x="0" y="2"/>
                  </a:cubicBezTo>
                  <a:cubicBezTo>
                    <a:pt x="2524" y="113"/>
                    <a:pt x="5035" y="375"/>
                    <a:pt x="7520" y="788"/>
                  </a:cubicBezTo>
                  <a:cubicBezTo>
                    <a:pt x="7523" y="788"/>
                    <a:pt x="7528" y="788"/>
                    <a:pt x="7531" y="790"/>
                  </a:cubicBezTo>
                  <a:cubicBezTo>
                    <a:pt x="7538" y="791"/>
                    <a:pt x="7544" y="791"/>
                    <a:pt x="7551" y="791"/>
                  </a:cubicBezTo>
                  <a:cubicBezTo>
                    <a:pt x="7645" y="791"/>
                    <a:pt x="7711" y="717"/>
                    <a:pt x="7700" y="617"/>
                  </a:cubicBezTo>
                  <a:cubicBezTo>
                    <a:pt x="7688" y="509"/>
                    <a:pt x="7592" y="412"/>
                    <a:pt x="7486" y="401"/>
                  </a:cubicBezTo>
                  <a:cubicBezTo>
                    <a:pt x="5145" y="133"/>
                    <a:pt x="2784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3606507" y="2525057"/>
              <a:ext cx="161030" cy="66906"/>
            </a:xfrm>
            <a:custGeom>
              <a:avLst/>
              <a:gdLst/>
              <a:ahLst/>
              <a:cxnLst/>
              <a:rect l="l" t="t" r="r" b="b"/>
              <a:pathLst>
                <a:path w="7425" h="3085" extrusionOk="0">
                  <a:moveTo>
                    <a:pt x="1" y="0"/>
                  </a:moveTo>
                  <a:lnTo>
                    <a:pt x="1" y="0"/>
                  </a:lnTo>
                  <a:cubicBezTo>
                    <a:pt x="2398" y="886"/>
                    <a:pt x="4787" y="1905"/>
                    <a:pt x="7155" y="3061"/>
                  </a:cubicBezTo>
                  <a:cubicBezTo>
                    <a:pt x="7158" y="3063"/>
                    <a:pt x="7163" y="3065"/>
                    <a:pt x="7166" y="3066"/>
                  </a:cubicBezTo>
                  <a:cubicBezTo>
                    <a:pt x="7194" y="3079"/>
                    <a:pt x="7223" y="3084"/>
                    <a:pt x="7249" y="3084"/>
                  </a:cubicBezTo>
                  <a:cubicBezTo>
                    <a:pt x="7321" y="3084"/>
                    <a:pt x="7381" y="3043"/>
                    <a:pt x="7399" y="2973"/>
                  </a:cubicBezTo>
                  <a:cubicBezTo>
                    <a:pt x="7424" y="2874"/>
                    <a:pt x="7360" y="2758"/>
                    <a:pt x="7255" y="2712"/>
                  </a:cubicBezTo>
                  <a:cubicBezTo>
                    <a:pt x="4854" y="1669"/>
                    <a:pt x="2432" y="7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3622382" y="2425728"/>
              <a:ext cx="155695" cy="29452"/>
            </a:xfrm>
            <a:custGeom>
              <a:avLst/>
              <a:gdLst/>
              <a:ahLst/>
              <a:cxnLst/>
              <a:rect l="l" t="t" r="r" b="b"/>
              <a:pathLst>
                <a:path w="7179" h="1358" extrusionOk="0">
                  <a:moveTo>
                    <a:pt x="6921" y="1"/>
                  </a:moveTo>
                  <a:cubicBezTo>
                    <a:pt x="6913" y="1"/>
                    <a:pt x="6904" y="1"/>
                    <a:pt x="6896" y="3"/>
                  </a:cubicBezTo>
                  <a:cubicBezTo>
                    <a:pt x="4614" y="327"/>
                    <a:pt x="2312" y="780"/>
                    <a:pt x="0" y="1358"/>
                  </a:cubicBezTo>
                  <a:cubicBezTo>
                    <a:pt x="2352" y="904"/>
                    <a:pt x="4694" y="583"/>
                    <a:pt x="7015" y="390"/>
                  </a:cubicBezTo>
                  <a:lnTo>
                    <a:pt x="7025" y="390"/>
                  </a:lnTo>
                  <a:cubicBezTo>
                    <a:pt x="7127" y="376"/>
                    <a:pt x="7179" y="277"/>
                    <a:pt x="7143" y="171"/>
                  </a:cubicBezTo>
                  <a:cubicBezTo>
                    <a:pt x="7110" y="73"/>
                    <a:pt x="7014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3482563" y="2494217"/>
              <a:ext cx="353116" cy="81111"/>
            </a:xfrm>
            <a:custGeom>
              <a:avLst/>
              <a:gdLst/>
              <a:ahLst/>
              <a:cxnLst/>
              <a:rect l="l" t="t" r="r" b="b"/>
              <a:pathLst>
                <a:path w="16282" h="3740" extrusionOk="0">
                  <a:moveTo>
                    <a:pt x="1" y="1"/>
                  </a:moveTo>
                  <a:lnTo>
                    <a:pt x="1" y="1"/>
                  </a:lnTo>
                  <a:cubicBezTo>
                    <a:pt x="5347" y="568"/>
                    <a:pt x="10695" y="1807"/>
                    <a:pt x="15919" y="3719"/>
                  </a:cubicBezTo>
                  <a:cubicBezTo>
                    <a:pt x="15922" y="3721"/>
                    <a:pt x="15927" y="3723"/>
                    <a:pt x="15932" y="3723"/>
                  </a:cubicBezTo>
                  <a:cubicBezTo>
                    <a:pt x="15967" y="3734"/>
                    <a:pt x="16001" y="3740"/>
                    <a:pt x="16033" y="3740"/>
                  </a:cubicBezTo>
                  <a:cubicBezTo>
                    <a:pt x="16160" y="3740"/>
                    <a:pt x="16258" y="3656"/>
                    <a:pt x="16268" y="3522"/>
                  </a:cubicBezTo>
                  <a:cubicBezTo>
                    <a:pt x="16281" y="3356"/>
                    <a:pt x="16152" y="3173"/>
                    <a:pt x="15979" y="3117"/>
                  </a:cubicBezTo>
                  <a:cubicBezTo>
                    <a:pt x="10736" y="1401"/>
                    <a:pt x="5367" y="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3482497" y="2494434"/>
              <a:ext cx="332881" cy="171266"/>
            </a:xfrm>
            <a:custGeom>
              <a:avLst/>
              <a:gdLst/>
              <a:ahLst/>
              <a:cxnLst/>
              <a:rect l="l" t="t" r="r" b="b"/>
              <a:pathLst>
                <a:path w="15349" h="7897" extrusionOk="0">
                  <a:moveTo>
                    <a:pt x="0" y="1"/>
                  </a:moveTo>
                  <a:cubicBezTo>
                    <a:pt x="4988" y="2026"/>
                    <a:pt x="9980" y="4638"/>
                    <a:pt x="14871" y="7835"/>
                  </a:cubicBezTo>
                  <a:cubicBezTo>
                    <a:pt x="14874" y="7836"/>
                    <a:pt x="14879" y="7840"/>
                    <a:pt x="14882" y="7841"/>
                  </a:cubicBezTo>
                  <a:cubicBezTo>
                    <a:pt x="14944" y="7878"/>
                    <a:pt x="15008" y="7896"/>
                    <a:pt x="15067" y="7896"/>
                  </a:cubicBezTo>
                  <a:cubicBezTo>
                    <a:pt x="15165" y="7896"/>
                    <a:pt x="15249" y="7848"/>
                    <a:pt x="15287" y="7757"/>
                  </a:cubicBezTo>
                  <a:cubicBezTo>
                    <a:pt x="15349" y="7612"/>
                    <a:pt x="15268" y="7413"/>
                    <a:pt x="15107" y="7315"/>
                  </a:cubicBezTo>
                  <a:cubicBezTo>
                    <a:pt x="10140" y="4271"/>
                    <a:pt x="5069" y="18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3483061" y="2494260"/>
              <a:ext cx="264024" cy="238085"/>
            </a:xfrm>
            <a:custGeom>
              <a:avLst/>
              <a:gdLst/>
              <a:ahLst/>
              <a:cxnLst/>
              <a:rect l="l" t="t" r="r" b="b"/>
              <a:pathLst>
                <a:path w="12174" h="10978" extrusionOk="0">
                  <a:moveTo>
                    <a:pt x="0" y="1"/>
                  </a:moveTo>
                  <a:lnTo>
                    <a:pt x="0" y="1"/>
                  </a:lnTo>
                  <a:cubicBezTo>
                    <a:pt x="3885" y="3265"/>
                    <a:pt x="7770" y="6885"/>
                    <a:pt x="11608" y="10858"/>
                  </a:cubicBezTo>
                  <a:lnTo>
                    <a:pt x="11617" y="10868"/>
                  </a:lnTo>
                  <a:cubicBezTo>
                    <a:pt x="11693" y="10940"/>
                    <a:pt x="11787" y="10978"/>
                    <a:pt x="11875" y="10978"/>
                  </a:cubicBezTo>
                  <a:cubicBezTo>
                    <a:pt x="11947" y="10978"/>
                    <a:pt x="12014" y="10953"/>
                    <a:pt x="12063" y="10902"/>
                  </a:cubicBezTo>
                  <a:cubicBezTo>
                    <a:pt x="12173" y="10789"/>
                    <a:pt x="12150" y="10590"/>
                    <a:pt x="12015" y="10458"/>
                  </a:cubicBezTo>
                  <a:cubicBezTo>
                    <a:pt x="8044" y="6591"/>
                    <a:pt x="4022" y="31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3482996" y="2494325"/>
              <a:ext cx="179377" cy="243117"/>
            </a:xfrm>
            <a:custGeom>
              <a:avLst/>
              <a:gdLst/>
              <a:ahLst/>
              <a:cxnLst/>
              <a:rect l="l" t="t" r="r" b="b"/>
              <a:pathLst>
                <a:path w="8271" h="11210" extrusionOk="0">
                  <a:moveTo>
                    <a:pt x="0" y="1"/>
                  </a:moveTo>
                  <a:cubicBezTo>
                    <a:pt x="2635" y="3540"/>
                    <a:pt x="5269" y="7244"/>
                    <a:pt x="7889" y="11109"/>
                  </a:cubicBezTo>
                  <a:cubicBezTo>
                    <a:pt x="7891" y="11111"/>
                    <a:pt x="7892" y="11112"/>
                    <a:pt x="7894" y="11114"/>
                  </a:cubicBezTo>
                  <a:cubicBezTo>
                    <a:pt x="7937" y="11175"/>
                    <a:pt x="8006" y="11210"/>
                    <a:pt x="8073" y="11210"/>
                  </a:cubicBezTo>
                  <a:cubicBezTo>
                    <a:pt x="8107" y="11210"/>
                    <a:pt x="8140" y="11201"/>
                    <a:pt x="8169" y="11183"/>
                  </a:cubicBezTo>
                  <a:cubicBezTo>
                    <a:pt x="8254" y="11130"/>
                    <a:pt x="8270" y="11012"/>
                    <a:pt x="8206" y="10920"/>
                  </a:cubicBezTo>
                  <a:cubicBezTo>
                    <a:pt x="5481" y="7105"/>
                    <a:pt x="2740" y="346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3554457" y="2628571"/>
              <a:ext cx="87639" cy="148711"/>
            </a:xfrm>
            <a:custGeom>
              <a:avLst/>
              <a:gdLst/>
              <a:ahLst/>
              <a:cxnLst/>
              <a:rect l="l" t="t" r="r" b="b"/>
              <a:pathLst>
                <a:path w="4041" h="6857" extrusionOk="0">
                  <a:moveTo>
                    <a:pt x="0" y="1"/>
                  </a:moveTo>
                  <a:cubicBezTo>
                    <a:pt x="1217" y="2212"/>
                    <a:pt x="2431" y="4457"/>
                    <a:pt x="3643" y="6738"/>
                  </a:cubicBezTo>
                  <a:cubicBezTo>
                    <a:pt x="3644" y="6741"/>
                    <a:pt x="3646" y="6744"/>
                    <a:pt x="3648" y="6748"/>
                  </a:cubicBezTo>
                  <a:cubicBezTo>
                    <a:pt x="3690" y="6816"/>
                    <a:pt x="3764" y="6857"/>
                    <a:pt x="3837" y="6857"/>
                  </a:cubicBezTo>
                  <a:cubicBezTo>
                    <a:pt x="3865" y="6857"/>
                    <a:pt x="3893" y="6851"/>
                    <a:pt x="3919" y="6838"/>
                  </a:cubicBezTo>
                  <a:cubicBezTo>
                    <a:pt x="4011" y="6793"/>
                    <a:pt x="4040" y="6678"/>
                    <a:pt x="3982" y="6583"/>
                  </a:cubicBezTo>
                  <a:cubicBezTo>
                    <a:pt x="2657" y="4347"/>
                    <a:pt x="1330" y="215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3510735" y="2614322"/>
              <a:ext cx="33290" cy="160162"/>
            </a:xfrm>
            <a:custGeom>
              <a:avLst/>
              <a:gdLst/>
              <a:ahLst/>
              <a:cxnLst/>
              <a:rect l="l" t="t" r="r" b="b"/>
              <a:pathLst>
                <a:path w="1535" h="7385" extrusionOk="0">
                  <a:moveTo>
                    <a:pt x="0" y="0"/>
                  </a:moveTo>
                  <a:cubicBezTo>
                    <a:pt x="375" y="2402"/>
                    <a:pt x="750" y="4807"/>
                    <a:pt x="1125" y="7216"/>
                  </a:cubicBezTo>
                  <a:cubicBezTo>
                    <a:pt x="1125" y="7219"/>
                    <a:pt x="1126" y="7222"/>
                    <a:pt x="1126" y="7225"/>
                  </a:cubicBezTo>
                  <a:cubicBezTo>
                    <a:pt x="1147" y="7318"/>
                    <a:pt x="1232" y="7385"/>
                    <a:pt x="1326" y="7385"/>
                  </a:cubicBezTo>
                  <a:cubicBezTo>
                    <a:pt x="1337" y="7385"/>
                    <a:pt x="1348" y="7384"/>
                    <a:pt x="1359" y="7382"/>
                  </a:cubicBezTo>
                  <a:cubicBezTo>
                    <a:pt x="1465" y="7364"/>
                    <a:pt x="1535" y="7266"/>
                    <a:pt x="1512" y="7162"/>
                  </a:cubicBezTo>
                  <a:cubicBezTo>
                    <a:pt x="1008" y="4768"/>
                    <a:pt x="504" y="238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3584234" y="2601115"/>
              <a:ext cx="113512" cy="129106"/>
            </a:xfrm>
            <a:custGeom>
              <a:avLst/>
              <a:gdLst/>
              <a:ahLst/>
              <a:cxnLst/>
              <a:rect l="l" t="t" r="r" b="b"/>
              <a:pathLst>
                <a:path w="5234" h="5953" extrusionOk="0">
                  <a:moveTo>
                    <a:pt x="0" y="0"/>
                  </a:moveTo>
                  <a:lnTo>
                    <a:pt x="0" y="0"/>
                  </a:lnTo>
                  <a:cubicBezTo>
                    <a:pt x="1628" y="1893"/>
                    <a:pt x="3253" y="3848"/>
                    <a:pt x="4872" y="5865"/>
                  </a:cubicBezTo>
                  <a:cubicBezTo>
                    <a:pt x="4874" y="5867"/>
                    <a:pt x="4877" y="5870"/>
                    <a:pt x="4878" y="5873"/>
                  </a:cubicBezTo>
                  <a:cubicBezTo>
                    <a:pt x="4924" y="5925"/>
                    <a:pt x="4988" y="5953"/>
                    <a:pt x="5049" y="5953"/>
                  </a:cubicBezTo>
                  <a:cubicBezTo>
                    <a:pt x="5088" y="5953"/>
                    <a:pt x="5126" y="5941"/>
                    <a:pt x="5156" y="5917"/>
                  </a:cubicBezTo>
                  <a:cubicBezTo>
                    <a:pt x="5232" y="5854"/>
                    <a:pt x="5234" y="5733"/>
                    <a:pt x="5158" y="5647"/>
                  </a:cubicBezTo>
                  <a:cubicBezTo>
                    <a:pt x="3446" y="3694"/>
                    <a:pt x="1724" y="181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3482736" y="2494434"/>
              <a:ext cx="124660" cy="330344"/>
            </a:xfrm>
            <a:custGeom>
              <a:avLst/>
              <a:gdLst/>
              <a:ahLst/>
              <a:cxnLst/>
              <a:rect l="l" t="t" r="r" b="b"/>
              <a:pathLst>
                <a:path w="5748" h="15232" extrusionOk="0">
                  <a:moveTo>
                    <a:pt x="1" y="1"/>
                  </a:moveTo>
                  <a:lnTo>
                    <a:pt x="1" y="1"/>
                  </a:lnTo>
                  <a:cubicBezTo>
                    <a:pt x="1695" y="4930"/>
                    <a:pt x="3391" y="9928"/>
                    <a:pt x="5084" y="14995"/>
                  </a:cubicBezTo>
                  <a:cubicBezTo>
                    <a:pt x="5086" y="14998"/>
                    <a:pt x="5087" y="15003"/>
                    <a:pt x="5089" y="15007"/>
                  </a:cubicBezTo>
                  <a:cubicBezTo>
                    <a:pt x="5140" y="15143"/>
                    <a:pt x="5275" y="15232"/>
                    <a:pt x="5414" y="15232"/>
                  </a:cubicBezTo>
                  <a:cubicBezTo>
                    <a:pt x="5443" y="15232"/>
                    <a:pt x="5472" y="15228"/>
                    <a:pt x="5501" y="15220"/>
                  </a:cubicBezTo>
                  <a:cubicBezTo>
                    <a:pt x="5666" y="15173"/>
                    <a:pt x="5748" y="15000"/>
                    <a:pt x="5687" y="14835"/>
                  </a:cubicBezTo>
                  <a:cubicBezTo>
                    <a:pt x="3795" y="9805"/>
                    <a:pt x="1897" y="48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3482497" y="2494434"/>
              <a:ext cx="25917" cy="347716"/>
            </a:xfrm>
            <a:custGeom>
              <a:avLst/>
              <a:gdLst/>
              <a:ahLst/>
              <a:cxnLst/>
              <a:rect l="l" t="t" r="r" b="b"/>
              <a:pathLst>
                <a:path w="1195" h="16033" extrusionOk="0">
                  <a:moveTo>
                    <a:pt x="0" y="1"/>
                  </a:moveTo>
                  <a:lnTo>
                    <a:pt x="0" y="1"/>
                  </a:lnTo>
                  <a:cubicBezTo>
                    <a:pt x="180" y="5244"/>
                    <a:pt x="361" y="10487"/>
                    <a:pt x="542" y="15732"/>
                  </a:cubicBezTo>
                  <a:cubicBezTo>
                    <a:pt x="542" y="15735"/>
                    <a:pt x="542" y="15740"/>
                    <a:pt x="542" y="15743"/>
                  </a:cubicBezTo>
                  <a:cubicBezTo>
                    <a:pt x="554" y="15907"/>
                    <a:pt x="696" y="16033"/>
                    <a:pt x="864" y="16033"/>
                  </a:cubicBezTo>
                  <a:cubicBezTo>
                    <a:pt x="871" y="16033"/>
                    <a:pt x="878" y="16033"/>
                    <a:pt x="886" y="16032"/>
                  </a:cubicBezTo>
                  <a:cubicBezTo>
                    <a:pt x="1062" y="16021"/>
                    <a:pt x="1194" y="15874"/>
                    <a:pt x="1181" y="15703"/>
                  </a:cubicBezTo>
                  <a:cubicBezTo>
                    <a:pt x="787" y="10464"/>
                    <a:pt x="393" y="52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3388374" y="2494868"/>
              <a:ext cx="94536" cy="323859"/>
            </a:xfrm>
            <a:custGeom>
              <a:avLst/>
              <a:gdLst/>
              <a:ahLst/>
              <a:cxnLst/>
              <a:rect l="l" t="t" r="r" b="b"/>
              <a:pathLst>
                <a:path w="4359" h="14933" extrusionOk="0">
                  <a:moveTo>
                    <a:pt x="4358" y="0"/>
                  </a:moveTo>
                  <a:lnTo>
                    <a:pt x="4358" y="0"/>
                  </a:lnTo>
                  <a:cubicBezTo>
                    <a:pt x="2921" y="4804"/>
                    <a:pt x="1481" y="9656"/>
                    <a:pt x="45" y="14557"/>
                  </a:cubicBezTo>
                  <a:cubicBezTo>
                    <a:pt x="45" y="14562"/>
                    <a:pt x="44" y="14567"/>
                    <a:pt x="42" y="14570"/>
                  </a:cubicBezTo>
                  <a:cubicBezTo>
                    <a:pt x="0" y="14739"/>
                    <a:pt x="105" y="14899"/>
                    <a:pt x="276" y="14928"/>
                  </a:cubicBezTo>
                  <a:cubicBezTo>
                    <a:pt x="295" y="14931"/>
                    <a:pt x="313" y="14933"/>
                    <a:pt x="331" y="14933"/>
                  </a:cubicBezTo>
                  <a:cubicBezTo>
                    <a:pt x="484" y="14933"/>
                    <a:pt x="627" y="14827"/>
                    <a:pt x="664" y="14675"/>
                  </a:cubicBezTo>
                  <a:cubicBezTo>
                    <a:pt x="1895" y="9748"/>
                    <a:pt x="3126" y="4857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3337603" y="2494868"/>
              <a:ext cx="145198" cy="262224"/>
            </a:xfrm>
            <a:custGeom>
              <a:avLst/>
              <a:gdLst/>
              <a:ahLst/>
              <a:cxnLst/>
              <a:rect l="l" t="t" r="r" b="b"/>
              <a:pathLst>
                <a:path w="6695" h="12091" extrusionOk="0">
                  <a:moveTo>
                    <a:pt x="6694" y="0"/>
                  </a:moveTo>
                  <a:lnTo>
                    <a:pt x="6694" y="0"/>
                  </a:lnTo>
                  <a:cubicBezTo>
                    <a:pt x="4477" y="3825"/>
                    <a:pt x="2260" y="7766"/>
                    <a:pt x="54" y="11824"/>
                  </a:cubicBezTo>
                  <a:lnTo>
                    <a:pt x="52" y="11824"/>
                  </a:lnTo>
                  <a:cubicBezTo>
                    <a:pt x="52" y="11825"/>
                    <a:pt x="51" y="11827"/>
                    <a:pt x="51" y="11829"/>
                  </a:cubicBezTo>
                  <a:cubicBezTo>
                    <a:pt x="1" y="11929"/>
                    <a:pt x="38" y="12039"/>
                    <a:pt x="133" y="12077"/>
                  </a:cubicBezTo>
                  <a:cubicBezTo>
                    <a:pt x="155" y="12087"/>
                    <a:pt x="179" y="12091"/>
                    <a:pt x="203" y="12091"/>
                  </a:cubicBezTo>
                  <a:cubicBezTo>
                    <a:pt x="281" y="12091"/>
                    <a:pt x="360" y="12045"/>
                    <a:pt x="398" y="11969"/>
                  </a:cubicBezTo>
                  <a:cubicBezTo>
                    <a:pt x="2491" y="7876"/>
                    <a:pt x="4593" y="3885"/>
                    <a:pt x="6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3289782" y="2617424"/>
              <a:ext cx="98895" cy="145588"/>
            </a:xfrm>
            <a:custGeom>
              <a:avLst/>
              <a:gdLst/>
              <a:ahLst/>
              <a:cxnLst/>
              <a:rect l="l" t="t" r="r" b="b"/>
              <a:pathLst>
                <a:path w="4560" h="6713" extrusionOk="0">
                  <a:moveTo>
                    <a:pt x="4559" y="1"/>
                  </a:moveTo>
                  <a:cubicBezTo>
                    <a:pt x="3057" y="2091"/>
                    <a:pt x="1558" y="4233"/>
                    <a:pt x="65" y="6430"/>
                  </a:cubicBezTo>
                  <a:cubicBezTo>
                    <a:pt x="64" y="6433"/>
                    <a:pt x="61" y="6436"/>
                    <a:pt x="59" y="6439"/>
                  </a:cubicBezTo>
                  <a:cubicBezTo>
                    <a:pt x="1" y="6535"/>
                    <a:pt x="25" y="6649"/>
                    <a:pt x="116" y="6695"/>
                  </a:cubicBezTo>
                  <a:cubicBezTo>
                    <a:pt x="140" y="6707"/>
                    <a:pt x="167" y="6713"/>
                    <a:pt x="195" y="6713"/>
                  </a:cubicBezTo>
                  <a:cubicBezTo>
                    <a:pt x="268" y="6713"/>
                    <a:pt x="343" y="6672"/>
                    <a:pt x="387" y="6603"/>
                  </a:cubicBezTo>
                  <a:cubicBezTo>
                    <a:pt x="1773" y="4356"/>
                    <a:pt x="3165" y="2156"/>
                    <a:pt x="4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3244976" y="2574092"/>
              <a:ext cx="137347" cy="111908"/>
            </a:xfrm>
            <a:custGeom>
              <a:avLst/>
              <a:gdLst/>
              <a:ahLst/>
              <a:cxnLst/>
              <a:rect l="l" t="t" r="r" b="b"/>
              <a:pathLst>
                <a:path w="6333" h="5160" extrusionOk="0">
                  <a:moveTo>
                    <a:pt x="6333" y="1"/>
                  </a:moveTo>
                  <a:lnTo>
                    <a:pt x="6333" y="1"/>
                  </a:lnTo>
                  <a:cubicBezTo>
                    <a:pt x="4251" y="1506"/>
                    <a:pt x="2175" y="3115"/>
                    <a:pt x="112" y="4826"/>
                  </a:cubicBezTo>
                  <a:cubicBezTo>
                    <a:pt x="111" y="4829"/>
                    <a:pt x="107" y="4830"/>
                    <a:pt x="104" y="4834"/>
                  </a:cubicBezTo>
                  <a:cubicBezTo>
                    <a:pt x="19" y="4911"/>
                    <a:pt x="1" y="5034"/>
                    <a:pt x="64" y="5107"/>
                  </a:cubicBezTo>
                  <a:cubicBezTo>
                    <a:pt x="95" y="5142"/>
                    <a:pt x="139" y="5160"/>
                    <a:pt x="186" y="5160"/>
                  </a:cubicBezTo>
                  <a:cubicBezTo>
                    <a:pt x="238" y="5160"/>
                    <a:pt x="292" y="5139"/>
                    <a:pt x="337" y="5099"/>
                  </a:cubicBezTo>
                  <a:cubicBezTo>
                    <a:pt x="2325" y="3304"/>
                    <a:pt x="4327" y="1605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3363889" y="2628853"/>
              <a:ext cx="64607" cy="151921"/>
            </a:xfrm>
            <a:custGeom>
              <a:avLst/>
              <a:gdLst/>
              <a:ahLst/>
              <a:cxnLst/>
              <a:rect l="l" t="t" r="r" b="b"/>
              <a:pathLst>
                <a:path w="2979" h="7005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998" y="2230"/>
                    <a:pt x="1019" y="4480"/>
                    <a:pt x="42" y="6754"/>
                  </a:cubicBezTo>
                  <a:cubicBezTo>
                    <a:pt x="41" y="6756"/>
                    <a:pt x="39" y="6760"/>
                    <a:pt x="39" y="6764"/>
                  </a:cubicBezTo>
                  <a:cubicBezTo>
                    <a:pt x="0" y="6865"/>
                    <a:pt x="52" y="6970"/>
                    <a:pt x="154" y="6998"/>
                  </a:cubicBezTo>
                  <a:cubicBezTo>
                    <a:pt x="170" y="7002"/>
                    <a:pt x="187" y="7005"/>
                    <a:pt x="204" y="7005"/>
                  </a:cubicBezTo>
                  <a:cubicBezTo>
                    <a:pt x="291" y="7005"/>
                    <a:pt x="375" y="6949"/>
                    <a:pt x="407" y="6864"/>
                  </a:cubicBezTo>
                  <a:cubicBezTo>
                    <a:pt x="1263" y="4559"/>
                    <a:pt x="2121" y="2272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3226411" y="2494651"/>
              <a:ext cx="256216" cy="268470"/>
            </a:xfrm>
            <a:custGeom>
              <a:avLst/>
              <a:gdLst/>
              <a:ahLst/>
              <a:cxnLst/>
              <a:rect l="l" t="t" r="r" b="b"/>
              <a:pathLst>
                <a:path w="11814" h="12379" extrusionOk="0">
                  <a:moveTo>
                    <a:pt x="11813" y="0"/>
                  </a:moveTo>
                  <a:cubicBezTo>
                    <a:pt x="7901" y="3601"/>
                    <a:pt x="3991" y="7560"/>
                    <a:pt x="132" y="11879"/>
                  </a:cubicBezTo>
                  <a:cubicBezTo>
                    <a:pt x="128" y="11882"/>
                    <a:pt x="125" y="11886"/>
                    <a:pt x="124" y="11889"/>
                  </a:cubicBezTo>
                  <a:cubicBezTo>
                    <a:pt x="1" y="12036"/>
                    <a:pt x="2" y="12231"/>
                    <a:pt x="128" y="12327"/>
                  </a:cubicBezTo>
                  <a:cubicBezTo>
                    <a:pt x="174" y="12362"/>
                    <a:pt x="231" y="12379"/>
                    <a:pt x="290" y="12379"/>
                  </a:cubicBezTo>
                  <a:cubicBezTo>
                    <a:pt x="390" y="12379"/>
                    <a:pt x="498" y="12329"/>
                    <a:pt x="576" y="12238"/>
                  </a:cubicBezTo>
                  <a:cubicBezTo>
                    <a:pt x="4289" y="7825"/>
                    <a:pt x="8051" y="3746"/>
                    <a:pt x="1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3165361" y="2494434"/>
              <a:ext cx="317158" cy="204491"/>
            </a:xfrm>
            <a:custGeom>
              <a:avLst/>
              <a:gdLst/>
              <a:ahLst/>
              <a:cxnLst/>
              <a:rect l="l" t="t" r="r" b="b"/>
              <a:pathLst>
                <a:path w="14624" h="9429" extrusionOk="0">
                  <a:moveTo>
                    <a:pt x="14623" y="1"/>
                  </a:moveTo>
                  <a:cubicBezTo>
                    <a:pt x="9787" y="2406"/>
                    <a:pt x="4953" y="5362"/>
                    <a:pt x="217" y="8867"/>
                  </a:cubicBezTo>
                  <a:cubicBezTo>
                    <a:pt x="214" y="8870"/>
                    <a:pt x="210" y="8873"/>
                    <a:pt x="207" y="8875"/>
                  </a:cubicBezTo>
                  <a:cubicBezTo>
                    <a:pt x="55" y="8996"/>
                    <a:pt x="0" y="9198"/>
                    <a:pt x="86" y="9327"/>
                  </a:cubicBezTo>
                  <a:cubicBezTo>
                    <a:pt x="130" y="9394"/>
                    <a:pt x="204" y="9428"/>
                    <a:pt x="286" y="9428"/>
                  </a:cubicBezTo>
                  <a:cubicBezTo>
                    <a:pt x="360" y="9428"/>
                    <a:pt x="440" y="9401"/>
                    <a:pt x="512" y="9345"/>
                  </a:cubicBezTo>
                  <a:cubicBezTo>
                    <a:pt x="5155" y="5703"/>
                    <a:pt x="9887" y="2588"/>
                    <a:pt x="14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3146688" y="2494954"/>
              <a:ext cx="335592" cy="105098"/>
            </a:xfrm>
            <a:custGeom>
              <a:avLst/>
              <a:gdLst/>
              <a:ahLst/>
              <a:cxnLst/>
              <a:rect l="l" t="t" r="r" b="b"/>
              <a:pathLst>
                <a:path w="15474" h="4846" extrusionOk="0">
                  <a:moveTo>
                    <a:pt x="15473" y="1"/>
                  </a:moveTo>
                  <a:cubicBezTo>
                    <a:pt x="10374" y="800"/>
                    <a:pt x="5276" y="2211"/>
                    <a:pt x="294" y="4231"/>
                  </a:cubicBezTo>
                  <a:cubicBezTo>
                    <a:pt x="290" y="4233"/>
                    <a:pt x="285" y="4236"/>
                    <a:pt x="281" y="4238"/>
                  </a:cubicBezTo>
                  <a:cubicBezTo>
                    <a:pt x="112" y="4314"/>
                    <a:pt x="0" y="4504"/>
                    <a:pt x="34" y="4664"/>
                  </a:cubicBezTo>
                  <a:cubicBezTo>
                    <a:pt x="59" y="4779"/>
                    <a:pt x="151" y="4846"/>
                    <a:pt x="264" y="4846"/>
                  </a:cubicBezTo>
                  <a:cubicBezTo>
                    <a:pt x="308" y="4846"/>
                    <a:pt x="355" y="4836"/>
                    <a:pt x="403" y="4814"/>
                  </a:cubicBezTo>
                  <a:cubicBezTo>
                    <a:pt x="5350" y="2608"/>
                    <a:pt x="10411" y="1004"/>
                    <a:pt x="15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3186116" y="2491745"/>
              <a:ext cx="296121" cy="22924"/>
            </a:xfrm>
            <a:custGeom>
              <a:avLst/>
              <a:gdLst/>
              <a:ahLst/>
              <a:cxnLst/>
              <a:rect l="l" t="t" r="r" b="b"/>
              <a:pathLst>
                <a:path w="13654" h="1057" extrusionOk="0">
                  <a:moveTo>
                    <a:pt x="9370" y="0"/>
                  </a:moveTo>
                  <a:cubicBezTo>
                    <a:pt x="6297" y="0"/>
                    <a:pt x="3237" y="223"/>
                    <a:pt x="213" y="667"/>
                  </a:cubicBezTo>
                  <a:cubicBezTo>
                    <a:pt x="211" y="669"/>
                    <a:pt x="208" y="669"/>
                    <a:pt x="206" y="669"/>
                  </a:cubicBezTo>
                  <a:cubicBezTo>
                    <a:pt x="100" y="688"/>
                    <a:pt x="9" y="790"/>
                    <a:pt x="4" y="897"/>
                  </a:cubicBezTo>
                  <a:cubicBezTo>
                    <a:pt x="0" y="990"/>
                    <a:pt x="65" y="1057"/>
                    <a:pt x="154" y="1057"/>
                  </a:cubicBezTo>
                  <a:cubicBezTo>
                    <a:pt x="165" y="1057"/>
                    <a:pt x="177" y="1056"/>
                    <a:pt x="189" y="1053"/>
                  </a:cubicBezTo>
                  <a:cubicBezTo>
                    <a:pt x="3809" y="415"/>
                    <a:pt x="7483" y="96"/>
                    <a:pt x="11167" y="96"/>
                  </a:cubicBezTo>
                  <a:cubicBezTo>
                    <a:pt x="11996" y="96"/>
                    <a:pt x="12825" y="112"/>
                    <a:pt x="13654" y="144"/>
                  </a:cubicBezTo>
                  <a:cubicBezTo>
                    <a:pt x="12225" y="48"/>
                    <a:pt x="10796" y="0"/>
                    <a:pt x="9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3166120" y="2467455"/>
              <a:ext cx="165302" cy="9586"/>
            </a:xfrm>
            <a:custGeom>
              <a:avLst/>
              <a:gdLst/>
              <a:ahLst/>
              <a:cxnLst/>
              <a:rect l="l" t="t" r="r" b="b"/>
              <a:pathLst>
                <a:path w="7622" h="442" extrusionOk="0">
                  <a:moveTo>
                    <a:pt x="2653" y="1"/>
                  </a:moveTo>
                  <a:cubicBezTo>
                    <a:pt x="1847" y="1"/>
                    <a:pt x="1044" y="16"/>
                    <a:pt x="243" y="48"/>
                  </a:cubicBezTo>
                  <a:lnTo>
                    <a:pt x="233" y="48"/>
                  </a:lnTo>
                  <a:cubicBezTo>
                    <a:pt x="129" y="59"/>
                    <a:pt x="30" y="154"/>
                    <a:pt x="14" y="263"/>
                  </a:cubicBezTo>
                  <a:cubicBezTo>
                    <a:pt x="0" y="365"/>
                    <a:pt x="64" y="441"/>
                    <a:pt x="160" y="441"/>
                  </a:cubicBezTo>
                  <a:cubicBezTo>
                    <a:pt x="165" y="441"/>
                    <a:pt x="171" y="441"/>
                    <a:pt x="177" y="440"/>
                  </a:cubicBezTo>
                  <a:cubicBezTo>
                    <a:pt x="2084" y="262"/>
                    <a:pt x="4006" y="174"/>
                    <a:pt x="5937" y="174"/>
                  </a:cubicBezTo>
                  <a:cubicBezTo>
                    <a:pt x="6498" y="174"/>
                    <a:pt x="7060" y="181"/>
                    <a:pt x="7622" y="196"/>
                  </a:cubicBezTo>
                  <a:cubicBezTo>
                    <a:pt x="5959" y="66"/>
                    <a:pt x="4301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3224481" y="2380553"/>
              <a:ext cx="145176" cy="63176"/>
            </a:xfrm>
            <a:custGeom>
              <a:avLst/>
              <a:gdLst/>
              <a:ahLst/>
              <a:cxnLst/>
              <a:rect l="l" t="t" r="r" b="b"/>
              <a:pathLst>
                <a:path w="6694" h="2913" extrusionOk="0">
                  <a:moveTo>
                    <a:pt x="262" y="0"/>
                  </a:moveTo>
                  <a:cubicBezTo>
                    <a:pt x="181" y="0"/>
                    <a:pt x="95" y="53"/>
                    <a:pt x="53" y="138"/>
                  </a:cubicBezTo>
                  <a:cubicBezTo>
                    <a:pt x="1" y="239"/>
                    <a:pt x="36" y="349"/>
                    <a:pt x="132" y="380"/>
                  </a:cubicBezTo>
                  <a:cubicBezTo>
                    <a:pt x="2304" y="1110"/>
                    <a:pt x="4495" y="1955"/>
                    <a:pt x="6693" y="2913"/>
                  </a:cubicBezTo>
                  <a:cubicBezTo>
                    <a:pt x="4561" y="1839"/>
                    <a:pt x="2435" y="873"/>
                    <a:pt x="326" y="13"/>
                  </a:cubicBezTo>
                  <a:lnTo>
                    <a:pt x="326" y="12"/>
                  </a:lnTo>
                  <a:cubicBezTo>
                    <a:pt x="322" y="12"/>
                    <a:pt x="319" y="10"/>
                    <a:pt x="316" y="8"/>
                  </a:cubicBezTo>
                  <a:cubicBezTo>
                    <a:pt x="299" y="3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3172822" y="2512087"/>
              <a:ext cx="162504" cy="39818"/>
            </a:xfrm>
            <a:custGeom>
              <a:avLst/>
              <a:gdLst/>
              <a:ahLst/>
              <a:cxnLst/>
              <a:rect l="l" t="t" r="r" b="b"/>
              <a:pathLst>
                <a:path w="7493" h="1836" extrusionOk="0">
                  <a:moveTo>
                    <a:pt x="7492" y="1"/>
                  </a:moveTo>
                  <a:lnTo>
                    <a:pt x="7492" y="1"/>
                  </a:lnTo>
                  <a:cubicBezTo>
                    <a:pt x="5043" y="342"/>
                    <a:pt x="2607" y="825"/>
                    <a:pt x="196" y="1450"/>
                  </a:cubicBezTo>
                  <a:cubicBezTo>
                    <a:pt x="193" y="1451"/>
                    <a:pt x="189" y="1453"/>
                    <a:pt x="186" y="1453"/>
                  </a:cubicBezTo>
                  <a:cubicBezTo>
                    <a:pt x="80" y="1487"/>
                    <a:pt x="0" y="1597"/>
                    <a:pt x="8" y="1700"/>
                  </a:cubicBezTo>
                  <a:cubicBezTo>
                    <a:pt x="15" y="1783"/>
                    <a:pt x="77" y="1836"/>
                    <a:pt x="156" y="1836"/>
                  </a:cubicBezTo>
                  <a:cubicBezTo>
                    <a:pt x="175" y="1836"/>
                    <a:pt x="196" y="1833"/>
                    <a:pt x="217" y="1826"/>
                  </a:cubicBezTo>
                  <a:cubicBezTo>
                    <a:pt x="2622" y="1077"/>
                    <a:pt x="5050" y="468"/>
                    <a:pt x="7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149182" y="2410091"/>
              <a:ext cx="333163" cy="84538"/>
            </a:xfrm>
            <a:custGeom>
              <a:avLst/>
              <a:gdLst/>
              <a:ahLst/>
              <a:cxnLst/>
              <a:rect l="l" t="t" r="r" b="b"/>
              <a:pathLst>
                <a:path w="15362" h="3898" extrusionOk="0">
                  <a:moveTo>
                    <a:pt x="429" y="0"/>
                  </a:moveTo>
                  <a:cubicBezTo>
                    <a:pt x="273" y="0"/>
                    <a:pt x="111" y="125"/>
                    <a:pt x="57" y="291"/>
                  </a:cubicBezTo>
                  <a:cubicBezTo>
                    <a:pt x="0" y="467"/>
                    <a:pt x="86" y="622"/>
                    <a:pt x="249" y="638"/>
                  </a:cubicBezTo>
                  <a:cubicBezTo>
                    <a:pt x="5211" y="1119"/>
                    <a:pt x="10285" y="2205"/>
                    <a:pt x="15361" y="3898"/>
                  </a:cubicBezTo>
                  <a:cubicBezTo>
                    <a:pt x="10359" y="2011"/>
                    <a:pt x="5360" y="712"/>
                    <a:pt x="469" y="3"/>
                  </a:cubicBezTo>
                  <a:cubicBezTo>
                    <a:pt x="465" y="2"/>
                    <a:pt x="460" y="2"/>
                    <a:pt x="457" y="2"/>
                  </a:cubicBezTo>
                  <a:cubicBezTo>
                    <a:pt x="448" y="1"/>
                    <a:pt x="43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3194357" y="2312779"/>
              <a:ext cx="288162" cy="181676"/>
            </a:xfrm>
            <a:custGeom>
              <a:avLst/>
              <a:gdLst/>
              <a:ahLst/>
              <a:cxnLst/>
              <a:rect l="l" t="t" r="r" b="b"/>
              <a:pathLst>
                <a:path w="13287" h="8377" extrusionOk="0">
                  <a:moveTo>
                    <a:pt x="425" y="1"/>
                  </a:moveTo>
                  <a:cubicBezTo>
                    <a:pt x="307" y="1"/>
                    <a:pt x="178" y="72"/>
                    <a:pt x="103" y="192"/>
                  </a:cubicBezTo>
                  <a:cubicBezTo>
                    <a:pt x="1" y="354"/>
                    <a:pt x="31" y="539"/>
                    <a:pt x="174" y="609"/>
                  </a:cubicBezTo>
                  <a:cubicBezTo>
                    <a:pt x="4495" y="2744"/>
                    <a:pt x="8890" y="5333"/>
                    <a:pt x="13286" y="8377"/>
                  </a:cubicBezTo>
                  <a:cubicBezTo>
                    <a:pt x="9017" y="5167"/>
                    <a:pt x="4751" y="2386"/>
                    <a:pt x="552" y="34"/>
                  </a:cubicBezTo>
                  <a:cubicBezTo>
                    <a:pt x="548" y="32"/>
                    <a:pt x="545" y="29"/>
                    <a:pt x="542" y="27"/>
                  </a:cubicBezTo>
                  <a:cubicBezTo>
                    <a:pt x="506" y="9"/>
                    <a:pt x="466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3281975" y="2236244"/>
              <a:ext cx="199915" cy="258255"/>
            </a:xfrm>
            <a:custGeom>
              <a:avLst/>
              <a:gdLst/>
              <a:ahLst/>
              <a:cxnLst/>
              <a:rect l="l" t="t" r="r" b="b"/>
              <a:pathLst>
                <a:path w="9218" h="11908" extrusionOk="0">
                  <a:moveTo>
                    <a:pt x="408" y="0"/>
                  </a:moveTo>
                  <a:cubicBezTo>
                    <a:pt x="328" y="0"/>
                    <a:pt x="243" y="31"/>
                    <a:pt x="173" y="91"/>
                  </a:cubicBezTo>
                  <a:cubicBezTo>
                    <a:pt x="31" y="214"/>
                    <a:pt x="1" y="413"/>
                    <a:pt x="104" y="536"/>
                  </a:cubicBezTo>
                  <a:cubicBezTo>
                    <a:pt x="3125" y="4107"/>
                    <a:pt x="6171" y="7898"/>
                    <a:pt x="9217" y="11907"/>
                  </a:cubicBezTo>
                  <a:cubicBezTo>
                    <a:pt x="6345" y="7779"/>
                    <a:pt x="3475" y="3844"/>
                    <a:pt x="626" y="103"/>
                  </a:cubicBezTo>
                  <a:lnTo>
                    <a:pt x="624" y="103"/>
                  </a:lnTo>
                  <a:cubicBezTo>
                    <a:pt x="622" y="100"/>
                    <a:pt x="619" y="96"/>
                    <a:pt x="618" y="93"/>
                  </a:cubicBezTo>
                  <a:cubicBezTo>
                    <a:pt x="566" y="31"/>
                    <a:pt x="48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3369549" y="2230258"/>
              <a:ext cx="112450" cy="264175"/>
            </a:xfrm>
            <a:custGeom>
              <a:avLst/>
              <a:gdLst/>
              <a:ahLst/>
              <a:cxnLst/>
              <a:rect l="l" t="t" r="r" b="b"/>
              <a:pathLst>
                <a:path w="5185" h="12181" extrusionOk="0">
                  <a:moveTo>
                    <a:pt x="241" y="1"/>
                  </a:moveTo>
                  <a:cubicBezTo>
                    <a:pt x="211" y="1"/>
                    <a:pt x="179" y="7"/>
                    <a:pt x="149" y="22"/>
                  </a:cubicBezTo>
                  <a:cubicBezTo>
                    <a:pt x="49" y="70"/>
                    <a:pt x="1" y="187"/>
                    <a:pt x="43" y="280"/>
                  </a:cubicBezTo>
                  <a:cubicBezTo>
                    <a:pt x="1753" y="4178"/>
                    <a:pt x="3469" y="8143"/>
                    <a:pt x="5184" y="12180"/>
                  </a:cubicBezTo>
                  <a:cubicBezTo>
                    <a:pt x="3590" y="8097"/>
                    <a:pt x="1997" y="4073"/>
                    <a:pt x="408" y="109"/>
                  </a:cubicBezTo>
                  <a:cubicBezTo>
                    <a:pt x="408" y="109"/>
                    <a:pt x="406" y="106"/>
                    <a:pt x="406" y="104"/>
                  </a:cubicBezTo>
                  <a:cubicBezTo>
                    <a:pt x="378" y="38"/>
                    <a:pt x="312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3400627" y="2192370"/>
              <a:ext cx="47886" cy="156497"/>
            </a:xfrm>
            <a:custGeom>
              <a:avLst/>
              <a:gdLst/>
              <a:ahLst/>
              <a:cxnLst/>
              <a:rect l="l" t="t" r="r" b="b"/>
              <a:pathLst>
                <a:path w="2208" h="7216" extrusionOk="0">
                  <a:moveTo>
                    <a:pt x="232" y="1"/>
                  </a:moveTo>
                  <a:cubicBezTo>
                    <a:pt x="210" y="1"/>
                    <a:pt x="187" y="5"/>
                    <a:pt x="164" y="13"/>
                  </a:cubicBezTo>
                  <a:cubicBezTo>
                    <a:pt x="59" y="50"/>
                    <a:pt x="1" y="160"/>
                    <a:pt x="31" y="259"/>
                  </a:cubicBezTo>
                  <a:cubicBezTo>
                    <a:pt x="755" y="2565"/>
                    <a:pt x="1480" y="4885"/>
                    <a:pt x="2207" y="7216"/>
                  </a:cubicBezTo>
                  <a:cubicBezTo>
                    <a:pt x="1608" y="4848"/>
                    <a:pt x="1008" y="2488"/>
                    <a:pt x="411" y="136"/>
                  </a:cubicBezTo>
                  <a:cubicBezTo>
                    <a:pt x="411" y="133"/>
                    <a:pt x="409" y="129"/>
                    <a:pt x="409" y="126"/>
                  </a:cubicBezTo>
                  <a:cubicBezTo>
                    <a:pt x="384" y="49"/>
                    <a:pt x="31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331943" y="2236591"/>
              <a:ext cx="79983" cy="134549"/>
            </a:xfrm>
            <a:custGeom>
              <a:avLst/>
              <a:gdLst/>
              <a:ahLst/>
              <a:cxnLst/>
              <a:rect l="l" t="t" r="r" b="b"/>
              <a:pathLst>
                <a:path w="3688" h="6204" extrusionOk="0">
                  <a:moveTo>
                    <a:pt x="249" y="1"/>
                  </a:moveTo>
                  <a:cubicBezTo>
                    <a:pt x="208" y="1"/>
                    <a:pt x="166" y="13"/>
                    <a:pt x="128" y="38"/>
                  </a:cubicBezTo>
                  <a:cubicBezTo>
                    <a:pt x="34" y="101"/>
                    <a:pt x="0" y="221"/>
                    <a:pt x="53" y="306"/>
                  </a:cubicBezTo>
                  <a:cubicBezTo>
                    <a:pt x="1263" y="2238"/>
                    <a:pt x="2475" y="4204"/>
                    <a:pt x="3688" y="6204"/>
                  </a:cubicBezTo>
                  <a:cubicBezTo>
                    <a:pt x="2591" y="4138"/>
                    <a:pt x="1494" y="2098"/>
                    <a:pt x="401" y="88"/>
                  </a:cubicBezTo>
                  <a:cubicBezTo>
                    <a:pt x="399" y="85"/>
                    <a:pt x="397" y="82"/>
                    <a:pt x="396" y="79"/>
                  </a:cubicBezTo>
                  <a:cubicBezTo>
                    <a:pt x="364" y="28"/>
                    <a:pt x="308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3447472" y="2150340"/>
              <a:ext cx="34808" cy="344094"/>
            </a:xfrm>
            <a:custGeom>
              <a:avLst/>
              <a:gdLst/>
              <a:ahLst/>
              <a:cxnLst/>
              <a:rect l="l" t="t" r="r" b="b"/>
              <a:pathLst>
                <a:path w="1605" h="15866" extrusionOk="0">
                  <a:moveTo>
                    <a:pt x="343" y="1"/>
                  </a:moveTo>
                  <a:cubicBezTo>
                    <a:pt x="330" y="1"/>
                    <a:pt x="317" y="1"/>
                    <a:pt x="304" y="3"/>
                  </a:cubicBezTo>
                  <a:cubicBezTo>
                    <a:pt x="128" y="26"/>
                    <a:pt x="0" y="181"/>
                    <a:pt x="18" y="350"/>
                  </a:cubicBezTo>
                  <a:cubicBezTo>
                    <a:pt x="546" y="5516"/>
                    <a:pt x="1074" y="10686"/>
                    <a:pt x="1604" y="15865"/>
                  </a:cubicBezTo>
                  <a:cubicBezTo>
                    <a:pt x="1288" y="10669"/>
                    <a:pt x="973" y="5476"/>
                    <a:pt x="656" y="286"/>
                  </a:cubicBezTo>
                  <a:cubicBezTo>
                    <a:pt x="656" y="282"/>
                    <a:pt x="656" y="276"/>
                    <a:pt x="654" y="273"/>
                  </a:cubicBezTo>
                  <a:cubicBezTo>
                    <a:pt x="638" y="116"/>
                    <a:pt x="50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3482497" y="2155155"/>
              <a:ext cx="80699" cy="339301"/>
            </a:xfrm>
            <a:custGeom>
              <a:avLst/>
              <a:gdLst/>
              <a:ahLst/>
              <a:cxnLst/>
              <a:rect l="l" t="t" r="r" b="b"/>
              <a:pathLst>
                <a:path w="3721" h="15645" extrusionOk="0">
                  <a:moveTo>
                    <a:pt x="3357" y="0"/>
                  </a:moveTo>
                  <a:cubicBezTo>
                    <a:pt x="3212" y="0"/>
                    <a:pt x="3086" y="96"/>
                    <a:pt x="3057" y="238"/>
                  </a:cubicBezTo>
                  <a:cubicBezTo>
                    <a:pt x="2039" y="5349"/>
                    <a:pt x="1020" y="10484"/>
                    <a:pt x="0" y="15645"/>
                  </a:cubicBezTo>
                  <a:cubicBezTo>
                    <a:pt x="1228" y="10526"/>
                    <a:pt x="2457" y="5443"/>
                    <a:pt x="3683" y="396"/>
                  </a:cubicBezTo>
                  <a:cubicBezTo>
                    <a:pt x="3685" y="392"/>
                    <a:pt x="3687" y="387"/>
                    <a:pt x="3687" y="383"/>
                  </a:cubicBezTo>
                  <a:cubicBezTo>
                    <a:pt x="3720" y="217"/>
                    <a:pt x="3606" y="49"/>
                    <a:pt x="3433" y="9"/>
                  </a:cubicBezTo>
                  <a:cubicBezTo>
                    <a:pt x="3407" y="3"/>
                    <a:pt x="338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15"/>
          <p:cNvGrpSpPr/>
          <p:nvPr/>
        </p:nvGrpSpPr>
        <p:grpSpPr>
          <a:xfrm>
            <a:off x="7633788" y="4717871"/>
            <a:ext cx="770405" cy="773615"/>
            <a:chOff x="4509401" y="2188271"/>
            <a:chExt cx="770405" cy="773615"/>
          </a:xfrm>
        </p:grpSpPr>
        <p:sp>
          <p:nvSpPr>
            <p:cNvPr id="595" name="Google Shape;595;p15"/>
            <p:cNvSpPr/>
            <p:nvPr/>
          </p:nvSpPr>
          <p:spPr>
            <a:xfrm>
              <a:off x="4950633" y="2249777"/>
              <a:ext cx="68120" cy="169228"/>
            </a:xfrm>
            <a:custGeom>
              <a:avLst/>
              <a:gdLst/>
              <a:ahLst/>
              <a:cxnLst/>
              <a:rect l="l" t="t" r="r" b="b"/>
              <a:pathLst>
                <a:path w="3141" h="7803" extrusionOk="0">
                  <a:moveTo>
                    <a:pt x="2876" y="0"/>
                  </a:moveTo>
                  <a:cubicBezTo>
                    <a:pt x="2791" y="0"/>
                    <a:pt x="2713" y="49"/>
                    <a:pt x="2685" y="131"/>
                  </a:cubicBezTo>
                  <a:cubicBezTo>
                    <a:pt x="1790" y="2671"/>
                    <a:pt x="897" y="5228"/>
                    <a:pt x="0" y="7802"/>
                  </a:cubicBezTo>
                  <a:cubicBezTo>
                    <a:pt x="1034" y="5281"/>
                    <a:pt x="2066" y="2784"/>
                    <a:pt x="3098" y="307"/>
                  </a:cubicBezTo>
                  <a:cubicBezTo>
                    <a:pt x="3100" y="304"/>
                    <a:pt x="3101" y="301"/>
                    <a:pt x="3101" y="298"/>
                  </a:cubicBezTo>
                  <a:cubicBezTo>
                    <a:pt x="3140" y="190"/>
                    <a:pt x="3077" y="64"/>
                    <a:pt x="2963" y="17"/>
                  </a:cubicBezTo>
                  <a:cubicBezTo>
                    <a:pt x="2934" y="5"/>
                    <a:pt x="2905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970585" y="2335529"/>
              <a:ext cx="121971" cy="129886"/>
            </a:xfrm>
            <a:custGeom>
              <a:avLst/>
              <a:gdLst/>
              <a:ahLst/>
              <a:cxnLst/>
              <a:rect l="l" t="t" r="r" b="b"/>
              <a:pathLst>
                <a:path w="5624" h="5989" extrusionOk="0">
                  <a:moveTo>
                    <a:pt x="5349" y="0"/>
                  </a:moveTo>
                  <a:cubicBezTo>
                    <a:pt x="5294" y="0"/>
                    <a:pt x="5242" y="21"/>
                    <a:pt x="5205" y="62"/>
                  </a:cubicBezTo>
                  <a:cubicBezTo>
                    <a:pt x="3475" y="1973"/>
                    <a:pt x="1739" y="3948"/>
                    <a:pt x="1" y="5989"/>
                  </a:cubicBezTo>
                  <a:cubicBezTo>
                    <a:pt x="1852" y="4045"/>
                    <a:pt x="3700" y="2175"/>
                    <a:pt x="5541" y="377"/>
                  </a:cubicBezTo>
                  <a:cubicBezTo>
                    <a:pt x="5544" y="375"/>
                    <a:pt x="5546" y="372"/>
                    <a:pt x="5549" y="369"/>
                  </a:cubicBezTo>
                  <a:cubicBezTo>
                    <a:pt x="5624" y="287"/>
                    <a:pt x="5607" y="151"/>
                    <a:pt x="5514" y="65"/>
                  </a:cubicBezTo>
                  <a:cubicBezTo>
                    <a:pt x="5465" y="22"/>
                    <a:pt x="5406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891491" y="2237025"/>
              <a:ext cx="12492" cy="177772"/>
            </a:xfrm>
            <a:custGeom>
              <a:avLst/>
              <a:gdLst/>
              <a:ahLst/>
              <a:cxnLst/>
              <a:rect l="l" t="t" r="r" b="b"/>
              <a:pathLst>
                <a:path w="576" h="8197" extrusionOk="0">
                  <a:moveTo>
                    <a:pt x="354" y="1"/>
                  </a:moveTo>
                  <a:cubicBezTo>
                    <a:pt x="233" y="1"/>
                    <a:pt x="135" y="94"/>
                    <a:pt x="133" y="211"/>
                  </a:cubicBezTo>
                  <a:cubicBezTo>
                    <a:pt x="89" y="2873"/>
                    <a:pt x="44" y="5535"/>
                    <a:pt x="1" y="8196"/>
                  </a:cubicBezTo>
                  <a:cubicBezTo>
                    <a:pt x="193" y="5539"/>
                    <a:pt x="383" y="2884"/>
                    <a:pt x="574" y="230"/>
                  </a:cubicBezTo>
                  <a:cubicBezTo>
                    <a:pt x="574" y="227"/>
                    <a:pt x="574" y="222"/>
                    <a:pt x="574" y="219"/>
                  </a:cubicBezTo>
                  <a:cubicBezTo>
                    <a:pt x="576" y="101"/>
                    <a:pt x="479" y="2"/>
                    <a:pt x="358" y="1"/>
                  </a:cubicBezTo>
                  <a:cubicBezTo>
                    <a:pt x="356" y="1"/>
                    <a:pt x="355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884703" y="2250298"/>
              <a:ext cx="207224" cy="322602"/>
            </a:xfrm>
            <a:custGeom>
              <a:avLst/>
              <a:gdLst/>
              <a:ahLst/>
              <a:cxnLst/>
              <a:rect l="l" t="t" r="r" b="b"/>
              <a:pathLst>
                <a:path w="9555" h="14875" extrusionOk="0">
                  <a:moveTo>
                    <a:pt x="9103" y="1"/>
                  </a:moveTo>
                  <a:cubicBezTo>
                    <a:pt x="8995" y="1"/>
                    <a:pt x="8894" y="50"/>
                    <a:pt x="8837" y="143"/>
                  </a:cubicBezTo>
                  <a:cubicBezTo>
                    <a:pt x="5902" y="4869"/>
                    <a:pt x="2950" y="9780"/>
                    <a:pt x="0" y="14874"/>
                  </a:cubicBezTo>
                  <a:cubicBezTo>
                    <a:pt x="3156" y="9896"/>
                    <a:pt x="6314" y="5128"/>
                    <a:pt x="9451" y="569"/>
                  </a:cubicBezTo>
                  <a:cubicBezTo>
                    <a:pt x="9453" y="566"/>
                    <a:pt x="9456" y="561"/>
                    <a:pt x="9458" y="558"/>
                  </a:cubicBezTo>
                  <a:cubicBezTo>
                    <a:pt x="9555" y="405"/>
                    <a:pt x="9493" y="185"/>
                    <a:pt x="9322" y="70"/>
                  </a:cubicBezTo>
                  <a:cubicBezTo>
                    <a:pt x="9253" y="23"/>
                    <a:pt x="9176" y="1"/>
                    <a:pt x="9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884876" y="2329869"/>
              <a:ext cx="295818" cy="243204"/>
            </a:xfrm>
            <a:custGeom>
              <a:avLst/>
              <a:gdLst/>
              <a:ahLst/>
              <a:cxnLst/>
              <a:rect l="l" t="t" r="r" b="b"/>
              <a:pathLst>
                <a:path w="13640" h="11214" extrusionOk="0">
                  <a:moveTo>
                    <a:pt x="13184" y="0"/>
                  </a:moveTo>
                  <a:cubicBezTo>
                    <a:pt x="13117" y="0"/>
                    <a:pt x="13054" y="20"/>
                    <a:pt x="13002" y="60"/>
                  </a:cubicBezTo>
                  <a:cubicBezTo>
                    <a:pt x="8703" y="3381"/>
                    <a:pt x="4350" y="7098"/>
                    <a:pt x="0" y="11213"/>
                  </a:cubicBezTo>
                  <a:cubicBezTo>
                    <a:pt x="4513" y="7266"/>
                    <a:pt x="9030" y="3746"/>
                    <a:pt x="13485" y="654"/>
                  </a:cubicBezTo>
                  <a:cubicBezTo>
                    <a:pt x="13488" y="653"/>
                    <a:pt x="13493" y="649"/>
                    <a:pt x="13496" y="648"/>
                  </a:cubicBezTo>
                  <a:cubicBezTo>
                    <a:pt x="13636" y="540"/>
                    <a:pt x="13640" y="322"/>
                    <a:pt x="13502" y="158"/>
                  </a:cubicBezTo>
                  <a:cubicBezTo>
                    <a:pt x="13417" y="56"/>
                    <a:pt x="13297" y="0"/>
                    <a:pt x="1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884985" y="2446439"/>
              <a:ext cx="347174" cy="125961"/>
            </a:xfrm>
            <a:custGeom>
              <a:avLst/>
              <a:gdLst/>
              <a:ahLst/>
              <a:cxnLst/>
              <a:rect l="l" t="t" r="r" b="b"/>
              <a:pathLst>
                <a:path w="16008" h="5808" extrusionOk="0">
                  <a:moveTo>
                    <a:pt x="15530" y="0"/>
                  </a:moveTo>
                  <a:cubicBezTo>
                    <a:pt x="15503" y="0"/>
                    <a:pt x="15476" y="3"/>
                    <a:pt x="15450" y="10"/>
                  </a:cubicBezTo>
                  <a:cubicBezTo>
                    <a:pt x="10359" y="1380"/>
                    <a:pt x="5179" y="3312"/>
                    <a:pt x="0" y="5808"/>
                  </a:cubicBezTo>
                  <a:cubicBezTo>
                    <a:pt x="5279" y="3520"/>
                    <a:pt x="10562" y="1820"/>
                    <a:pt x="15749" y="703"/>
                  </a:cubicBezTo>
                  <a:cubicBezTo>
                    <a:pt x="15752" y="702"/>
                    <a:pt x="15757" y="702"/>
                    <a:pt x="15762" y="700"/>
                  </a:cubicBezTo>
                  <a:cubicBezTo>
                    <a:pt x="15936" y="655"/>
                    <a:pt x="16008" y="463"/>
                    <a:pt x="15922" y="272"/>
                  </a:cubicBezTo>
                  <a:cubicBezTo>
                    <a:pt x="15849" y="109"/>
                    <a:pt x="15685" y="0"/>
                    <a:pt x="1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885006" y="2536095"/>
              <a:ext cx="326028" cy="36457"/>
            </a:xfrm>
            <a:custGeom>
              <a:avLst/>
              <a:gdLst/>
              <a:ahLst/>
              <a:cxnLst/>
              <a:rect l="l" t="t" r="r" b="b"/>
              <a:pathLst>
                <a:path w="15033" h="1681" extrusionOk="0">
                  <a:moveTo>
                    <a:pt x="14751" y="0"/>
                  </a:moveTo>
                  <a:cubicBezTo>
                    <a:pt x="14750" y="0"/>
                    <a:pt x="14749" y="0"/>
                    <a:pt x="14748" y="0"/>
                  </a:cubicBezTo>
                  <a:cubicBezTo>
                    <a:pt x="9885" y="47"/>
                    <a:pt x="4942" y="606"/>
                    <a:pt x="1" y="1680"/>
                  </a:cubicBezTo>
                  <a:cubicBezTo>
                    <a:pt x="4468" y="840"/>
                    <a:pt x="8936" y="420"/>
                    <a:pt x="13346" y="420"/>
                  </a:cubicBezTo>
                  <a:cubicBezTo>
                    <a:pt x="13843" y="420"/>
                    <a:pt x="14339" y="426"/>
                    <a:pt x="14834" y="436"/>
                  </a:cubicBezTo>
                  <a:lnTo>
                    <a:pt x="14840" y="436"/>
                  </a:lnTo>
                  <a:cubicBezTo>
                    <a:pt x="14958" y="435"/>
                    <a:pt x="15033" y="336"/>
                    <a:pt x="15007" y="217"/>
                  </a:cubicBezTo>
                  <a:cubicBezTo>
                    <a:pt x="14981" y="97"/>
                    <a:pt x="14868" y="0"/>
                    <a:pt x="1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5057726" y="2573745"/>
              <a:ext cx="186990" cy="19172"/>
            </a:xfrm>
            <a:custGeom>
              <a:avLst/>
              <a:gdLst/>
              <a:ahLst/>
              <a:cxnLst/>
              <a:rect l="l" t="t" r="r" b="b"/>
              <a:pathLst>
                <a:path w="8622" h="884" extrusionOk="0">
                  <a:moveTo>
                    <a:pt x="486" y="1"/>
                  </a:moveTo>
                  <a:cubicBezTo>
                    <a:pt x="324" y="1"/>
                    <a:pt x="162" y="1"/>
                    <a:pt x="0" y="2"/>
                  </a:cubicBezTo>
                  <a:cubicBezTo>
                    <a:pt x="2820" y="127"/>
                    <a:pt x="5628" y="419"/>
                    <a:pt x="8408" y="881"/>
                  </a:cubicBezTo>
                  <a:cubicBezTo>
                    <a:pt x="8411" y="881"/>
                    <a:pt x="8416" y="883"/>
                    <a:pt x="8419" y="883"/>
                  </a:cubicBezTo>
                  <a:cubicBezTo>
                    <a:pt x="8427" y="883"/>
                    <a:pt x="8435" y="884"/>
                    <a:pt x="8442" y="884"/>
                  </a:cubicBezTo>
                  <a:cubicBezTo>
                    <a:pt x="8548" y="884"/>
                    <a:pt x="8621" y="802"/>
                    <a:pt x="8608" y="690"/>
                  </a:cubicBezTo>
                  <a:cubicBezTo>
                    <a:pt x="8595" y="569"/>
                    <a:pt x="8487" y="461"/>
                    <a:pt x="8369" y="446"/>
                  </a:cubicBezTo>
                  <a:cubicBezTo>
                    <a:pt x="5762" y="150"/>
                    <a:pt x="313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5023568" y="2607317"/>
              <a:ext cx="180050" cy="74778"/>
            </a:xfrm>
            <a:custGeom>
              <a:avLst/>
              <a:gdLst/>
              <a:ahLst/>
              <a:cxnLst/>
              <a:rect l="l" t="t" r="r" b="b"/>
              <a:pathLst>
                <a:path w="8302" h="3448" extrusionOk="0">
                  <a:moveTo>
                    <a:pt x="0" y="0"/>
                  </a:moveTo>
                  <a:lnTo>
                    <a:pt x="0" y="0"/>
                  </a:lnTo>
                  <a:cubicBezTo>
                    <a:pt x="2682" y="989"/>
                    <a:pt x="5353" y="2129"/>
                    <a:pt x="8001" y="3423"/>
                  </a:cubicBezTo>
                  <a:cubicBezTo>
                    <a:pt x="8005" y="3424"/>
                    <a:pt x="8009" y="3426"/>
                    <a:pt x="8012" y="3428"/>
                  </a:cubicBezTo>
                  <a:cubicBezTo>
                    <a:pt x="8044" y="3441"/>
                    <a:pt x="8076" y="3448"/>
                    <a:pt x="8106" y="3448"/>
                  </a:cubicBezTo>
                  <a:cubicBezTo>
                    <a:pt x="8187" y="3448"/>
                    <a:pt x="8254" y="3401"/>
                    <a:pt x="8274" y="3323"/>
                  </a:cubicBezTo>
                  <a:cubicBezTo>
                    <a:pt x="8301" y="3213"/>
                    <a:pt x="8230" y="3084"/>
                    <a:pt x="8114" y="3032"/>
                  </a:cubicBezTo>
                  <a:cubicBezTo>
                    <a:pt x="5427" y="1866"/>
                    <a:pt x="2719" y="8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5041330" y="2496256"/>
              <a:ext cx="174129" cy="32878"/>
            </a:xfrm>
            <a:custGeom>
              <a:avLst/>
              <a:gdLst/>
              <a:ahLst/>
              <a:cxnLst/>
              <a:rect l="l" t="t" r="r" b="b"/>
              <a:pathLst>
                <a:path w="8029" h="1516" extrusionOk="0">
                  <a:moveTo>
                    <a:pt x="7738" y="0"/>
                  </a:moveTo>
                  <a:cubicBezTo>
                    <a:pt x="7729" y="0"/>
                    <a:pt x="7719" y="1"/>
                    <a:pt x="7710" y="2"/>
                  </a:cubicBezTo>
                  <a:cubicBezTo>
                    <a:pt x="5158" y="366"/>
                    <a:pt x="2585" y="870"/>
                    <a:pt x="0" y="1516"/>
                  </a:cubicBezTo>
                  <a:cubicBezTo>
                    <a:pt x="2630" y="1010"/>
                    <a:pt x="5248" y="650"/>
                    <a:pt x="7844" y="435"/>
                  </a:cubicBezTo>
                  <a:lnTo>
                    <a:pt x="7855" y="435"/>
                  </a:lnTo>
                  <a:cubicBezTo>
                    <a:pt x="7968" y="419"/>
                    <a:pt x="8028" y="309"/>
                    <a:pt x="7988" y="190"/>
                  </a:cubicBezTo>
                  <a:cubicBezTo>
                    <a:pt x="7951" y="80"/>
                    <a:pt x="784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884985" y="2572812"/>
              <a:ext cx="394821" cy="90740"/>
            </a:xfrm>
            <a:custGeom>
              <a:avLst/>
              <a:gdLst/>
              <a:ahLst/>
              <a:cxnLst/>
              <a:rect l="l" t="t" r="r" b="b"/>
              <a:pathLst>
                <a:path w="18205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5978" y="635"/>
                    <a:pt x="11960" y="2021"/>
                    <a:pt x="17800" y="4159"/>
                  </a:cubicBezTo>
                  <a:cubicBezTo>
                    <a:pt x="17805" y="4161"/>
                    <a:pt x="17810" y="4163"/>
                    <a:pt x="17815" y="4164"/>
                  </a:cubicBezTo>
                  <a:cubicBezTo>
                    <a:pt x="17854" y="4177"/>
                    <a:pt x="17892" y="4183"/>
                    <a:pt x="17928" y="4183"/>
                  </a:cubicBezTo>
                  <a:cubicBezTo>
                    <a:pt x="18069" y="4183"/>
                    <a:pt x="18178" y="4089"/>
                    <a:pt x="18190" y="3940"/>
                  </a:cubicBezTo>
                  <a:cubicBezTo>
                    <a:pt x="18204" y="3752"/>
                    <a:pt x="18061" y="3549"/>
                    <a:pt x="17868" y="3486"/>
                  </a:cubicBezTo>
                  <a:cubicBezTo>
                    <a:pt x="12005" y="1567"/>
                    <a:pt x="6001" y="4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884876" y="2573051"/>
              <a:ext cx="372266" cy="191522"/>
            </a:xfrm>
            <a:custGeom>
              <a:avLst/>
              <a:gdLst/>
              <a:ahLst/>
              <a:cxnLst/>
              <a:rect l="l" t="t" r="r" b="b"/>
              <a:pathLst>
                <a:path w="17165" h="8831" extrusionOk="0">
                  <a:moveTo>
                    <a:pt x="0" y="0"/>
                  </a:moveTo>
                  <a:lnTo>
                    <a:pt x="0" y="0"/>
                  </a:lnTo>
                  <a:cubicBezTo>
                    <a:pt x="5579" y="2267"/>
                    <a:pt x="11162" y="5185"/>
                    <a:pt x="16630" y="8760"/>
                  </a:cubicBezTo>
                  <a:cubicBezTo>
                    <a:pt x="16633" y="8763"/>
                    <a:pt x="16639" y="8766"/>
                    <a:pt x="16642" y="8768"/>
                  </a:cubicBezTo>
                  <a:cubicBezTo>
                    <a:pt x="16711" y="8810"/>
                    <a:pt x="16783" y="8830"/>
                    <a:pt x="16849" y="8830"/>
                  </a:cubicBezTo>
                  <a:cubicBezTo>
                    <a:pt x="16958" y="8830"/>
                    <a:pt x="17053" y="8776"/>
                    <a:pt x="17096" y="8674"/>
                  </a:cubicBezTo>
                  <a:cubicBezTo>
                    <a:pt x="17164" y="8513"/>
                    <a:pt x="17074" y="8290"/>
                    <a:pt x="16893" y="8178"/>
                  </a:cubicBezTo>
                  <a:cubicBezTo>
                    <a:pt x="11340" y="4778"/>
                    <a:pt x="5668" y="20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885527" y="2572877"/>
              <a:ext cx="295210" cy="266214"/>
            </a:xfrm>
            <a:custGeom>
              <a:avLst/>
              <a:gdLst/>
              <a:ahLst/>
              <a:cxnLst/>
              <a:rect l="l" t="t" r="r" b="b"/>
              <a:pathLst>
                <a:path w="13612" h="12275" extrusionOk="0">
                  <a:moveTo>
                    <a:pt x="1" y="0"/>
                  </a:moveTo>
                  <a:lnTo>
                    <a:pt x="1" y="0"/>
                  </a:lnTo>
                  <a:cubicBezTo>
                    <a:pt x="4343" y="3651"/>
                    <a:pt x="8688" y="7697"/>
                    <a:pt x="12980" y="12141"/>
                  </a:cubicBezTo>
                  <a:lnTo>
                    <a:pt x="12991" y="12152"/>
                  </a:lnTo>
                  <a:cubicBezTo>
                    <a:pt x="13076" y="12233"/>
                    <a:pt x="13181" y="12275"/>
                    <a:pt x="13279" y="12275"/>
                  </a:cubicBezTo>
                  <a:cubicBezTo>
                    <a:pt x="13359" y="12275"/>
                    <a:pt x="13433" y="12247"/>
                    <a:pt x="13489" y="12191"/>
                  </a:cubicBezTo>
                  <a:cubicBezTo>
                    <a:pt x="13611" y="12065"/>
                    <a:pt x="13587" y="11842"/>
                    <a:pt x="13435" y="11693"/>
                  </a:cubicBezTo>
                  <a:cubicBezTo>
                    <a:pt x="8995" y="7371"/>
                    <a:pt x="4498" y="3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885440" y="2572943"/>
              <a:ext cx="200609" cy="271874"/>
            </a:xfrm>
            <a:custGeom>
              <a:avLst/>
              <a:gdLst/>
              <a:ahLst/>
              <a:cxnLst/>
              <a:rect l="l" t="t" r="r" b="b"/>
              <a:pathLst>
                <a:path w="9250" h="12536" extrusionOk="0">
                  <a:moveTo>
                    <a:pt x="0" y="0"/>
                  </a:moveTo>
                  <a:lnTo>
                    <a:pt x="0" y="0"/>
                  </a:lnTo>
                  <a:cubicBezTo>
                    <a:pt x="2946" y="3960"/>
                    <a:pt x="5893" y="8099"/>
                    <a:pt x="8823" y="12422"/>
                  </a:cubicBezTo>
                  <a:cubicBezTo>
                    <a:pt x="8824" y="12424"/>
                    <a:pt x="8826" y="12427"/>
                    <a:pt x="8826" y="12428"/>
                  </a:cubicBezTo>
                  <a:cubicBezTo>
                    <a:pt x="8876" y="12497"/>
                    <a:pt x="8954" y="12535"/>
                    <a:pt x="9029" y="12535"/>
                  </a:cubicBezTo>
                  <a:cubicBezTo>
                    <a:pt x="9066" y="12535"/>
                    <a:pt x="9103" y="12526"/>
                    <a:pt x="9135" y="12506"/>
                  </a:cubicBezTo>
                  <a:cubicBezTo>
                    <a:pt x="9230" y="12446"/>
                    <a:pt x="9249" y="12314"/>
                    <a:pt x="9175" y="12212"/>
                  </a:cubicBezTo>
                  <a:cubicBezTo>
                    <a:pt x="6128" y="7944"/>
                    <a:pt x="3064" y="38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965337" y="2723042"/>
              <a:ext cx="98006" cy="166300"/>
            </a:xfrm>
            <a:custGeom>
              <a:avLst/>
              <a:gdLst/>
              <a:ahLst/>
              <a:cxnLst/>
              <a:rect l="l" t="t" r="r" b="b"/>
              <a:pathLst>
                <a:path w="4519" h="7668" extrusionOk="0">
                  <a:moveTo>
                    <a:pt x="1" y="1"/>
                  </a:moveTo>
                  <a:lnTo>
                    <a:pt x="1" y="1"/>
                  </a:lnTo>
                  <a:cubicBezTo>
                    <a:pt x="1361" y="2474"/>
                    <a:pt x="2719" y="4984"/>
                    <a:pt x="4074" y="7535"/>
                  </a:cubicBezTo>
                  <a:cubicBezTo>
                    <a:pt x="4076" y="7538"/>
                    <a:pt x="4079" y="7543"/>
                    <a:pt x="4081" y="7544"/>
                  </a:cubicBezTo>
                  <a:cubicBezTo>
                    <a:pt x="4126" y="7622"/>
                    <a:pt x="4209" y="7667"/>
                    <a:pt x="4291" y="7667"/>
                  </a:cubicBezTo>
                  <a:cubicBezTo>
                    <a:pt x="4322" y="7667"/>
                    <a:pt x="4354" y="7661"/>
                    <a:pt x="4383" y="7646"/>
                  </a:cubicBezTo>
                  <a:cubicBezTo>
                    <a:pt x="4486" y="7596"/>
                    <a:pt x="4518" y="7468"/>
                    <a:pt x="4454" y="7362"/>
                  </a:cubicBezTo>
                  <a:cubicBezTo>
                    <a:pt x="2973" y="4861"/>
                    <a:pt x="1488" y="2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916475" y="2707101"/>
              <a:ext cx="37216" cy="179117"/>
            </a:xfrm>
            <a:custGeom>
              <a:avLst/>
              <a:gdLst/>
              <a:ahLst/>
              <a:cxnLst/>
              <a:rect l="l" t="t" r="r" b="b"/>
              <a:pathLst>
                <a:path w="1716" h="8259" extrusionOk="0">
                  <a:moveTo>
                    <a:pt x="0" y="1"/>
                  </a:moveTo>
                  <a:cubicBezTo>
                    <a:pt x="419" y="2686"/>
                    <a:pt x="839" y="5377"/>
                    <a:pt x="1257" y="8069"/>
                  </a:cubicBezTo>
                  <a:cubicBezTo>
                    <a:pt x="1257" y="8073"/>
                    <a:pt x="1259" y="8077"/>
                    <a:pt x="1259" y="8081"/>
                  </a:cubicBezTo>
                  <a:cubicBezTo>
                    <a:pt x="1280" y="8185"/>
                    <a:pt x="1376" y="8258"/>
                    <a:pt x="1482" y="8258"/>
                  </a:cubicBezTo>
                  <a:cubicBezTo>
                    <a:pt x="1494" y="8258"/>
                    <a:pt x="1506" y="8257"/>
                    <a:pt x="1519" y="8255"/>
                  </a:cubicBezTo>
                  <a:cubicBezTo>
                    <a:pt x="1638" y="8236"/>
                    <a:pt x="1716" y="8126"/>
                    <a:pt x="1691" y="8010"/>
                  </a:cubicBezTo>
                  <a:cubicBezTo>
                    <a:pt x="1128" y="5333"/>
                    <a:pt x="564" y="26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998649" y="2692354"/>
              <a:ext cx="126937" cy="144374"/>
            </a:xfrm>
            <a:custGeom>
              <a:avLst/>
              <a:gdLst/>
              <a:ahLst/>
              <a:cxnLst/>
              <a:rect l="l" t="t" r="r" b="b"/>
              <a:pathLst>
                <a:path w="5853" h="6657" extrusionOk="0">
                  <a:moveTo>
                    <a:pt x="1" y="1"/>
                  </a:moveTo>
                  <a:lnTo>
                    <a:pt x="1" y="1"/>
                  </a:lnTo>
                  <a:cubicBezTo>
                    <a:pt x="1821" y="2117"/>
                    <a:pt x="3638" y="4302"/>
                    <a:pt x="5447" y="6557"/>
                  </a:cubicBezTo>
                  <a:cubicBezTo>
                    <a:pt x="5451" y="6561"/>
                    <a:pt x="5454" y="6564"/>
                    <a:pt x="5455" y="6567"/>
                  </a:cubicBezTo>
                  <a:cubicBezTo>
                    <a:pt x="5507" y="6626"/>
                    <a:pt x="5578" y="6656"/>
                    <a:pt x="5645" y="6656"/>
                  </a:cubicBezTo>
                  <a:cubicBezTo>
                    <a:pt x="5689" y="6656"/>
                    <a:pt x="5732" y="6643"/>
                    <a:pt x="5766" y="6616"/>
                  </a:cubicBezTo>
                  <a:cubicBezTo>
                    <a:pt x="5851" y="6546"/>
                    <a:pt x="5853" y="6410"/>
                    <a:pt x="5767" y="6313"/>
                  </a:cubicBezTo>
                  <a:cubicBezTo>
                    <a:pt x="3852" y="4131"/>
                    <a:pt x="1928" y="20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885158" y="2573051"/>
              <a:ext cx="139429" cy="369403"/>
            </a:xfrm>
            <a:custGeom>
              <a:avLst/>
              <a:gdLst/>
              <a:ahLst/>
              <a:cxnLst/>
              <a:rect l="l" t="t" r="r" b="b"/>
              <a:pathLst>
                <a:path w="6429" h="17033" extrusionOk="0">
                  <a:moveTo>
                    <a:pt x="0" y="0"/>
                  </a:moveTo>
                  <a:cubicBezTo>
                    <a:pt x="1897" y="5513"/>
                    <a:pt x="3793" y="11104"/>
                    <a:pt x="5684" y="16769"/>
                  </a:cubicBezTo>
                  <a:cubicBezTo>
                    <a:pt x="5686" y="16772"/>
                    <a:pt x="5688" y="16777"/>
                    <a:pt x="5689" y="16781"/>
                  </a:cubicBezTo>
                  <a:cubicBezTo>
                    <a:pt x="5747" y="16933"/>
                    <a:pt x="5897" y="17033"/>
                    <a:pt x="6052" y="17033"/>
                  </a:cubicBezTo>
                  <a:cubicBezTo>
                    <a:pt x="6085" y="17033"/>
                    <a:pt x="6117" y="17028"/>
                    <a:pt x="6150" y="17019"/>
                  </a:cubicBezTo>
                  <a:cubicBezTo>
                    <a:pt x="6335" y="16966"/>
                    <a:pt x="6429" y="16773"/>
                    <a:pt x="6358" y="16589"/>
                  </a:cubicBezTo>
                  <a:cubicBezTo>
                    <a:pt x="4244" y="10965"/>
                    <a:pt x="2121" y="54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884876" y="2573051"/>
              <a:ext cx="28996" cy="388835"/>
            </a:xfrm>
            <a:custGeom>
              <a:avLst/>
              <a:gdLst/>
              <a:ahLst/>
              <a:cxnLst/>
              <a:rect l="l" t="t" r="r" b="b"/>
              <a:pathLst>
                <a:path w="1337" h="1792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5864"/>
                    <a:pt x="404" y="11727"/>
                    <a:pt x="606" y="17592"/>
                  </a:cubicBezTo>
                  <a:cubicBezTo>
                    <a:pt x="606" y="17596"/>
                    <a:pt x="608" y="17600"/>
                    <a:pt x="608" y="17605"/>
                  </a:cubicBezTo>
                  <a:cubicBezTo>
                    <a:pt x="622" y="17789"/>
                    <a:pt x="781" y="17929"/>
                    <a:pt x="969" y="17929"/>
                  </a:cubicBezTo>
                  <a:cubicBezTo>
                    <a:pt x="976" y="17929"/>
                    <a:pt x="983" y="17929"/>
                    <a:pt x="990" y="17928"/>
                  </a:cubicBezTo>
                  <a:cubicBezTo>
                    <a:pt x="1187" y="17915"/>
                    <a:pt x="1336" y="17751"/>
                    <a:pt x="1322" y="17560"/>
                  </a:cubicBezTo>
                  <a:cubicBezTo>
                    <a:pt x="881" y="11703"/>
                    <a:pt x="441" y="58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779627" y="2573528"/>
              <a:ext cx="105727" cy="362181"/>
            </a:xfrm>
            <a:custGeom>
              <a:avLst/>
              <a:gdLst/>
              <a:ahLst/>
              <a:cxnLst/>
              <a:rect l="l" t="t" r="r" b="b"/>
              <a:pathLst>
                <a:path w="4875" h="16700" extrusionOk="0">
                  <a:moveTo>
                    <a:pt x="4874" y="1"/>
                  </a:moveTo>
                  <a:cubicBezTo>
                    <a:pt x="3265" y="5373"/>
                    <a:pt x="1658" y="10799"/>
                    <a:pt x="53" y="16280"/>
                  </a:cubicBezTo>
                  <a:cubicBezTo>
                    <a:pt x="51" y="16283"/>
                    <a:pt x="49" y="16289"/>
                    <a:pt x="48" y="16294"/>
                  </a:cubicBezTo>
                  <a:cubicBezTo>
                    <a:pt x="1" y="16483"/>
                    <a:pt x="119" y="16663"/>
                    <a:pt x="309" y="16695"/>
                  </a:cubicBezTo>
                  <a:cubicBezTo>
                    <a:pt x="329" y="16698"/>
                    <a:pt x="348" y="16699"/>
                    <a:pt x="368" y="16699"/>
                  </a:cubicBezTo>
                  <a:cubicBezTo>
                    <a:pt x="539" y="16699"/>
                    <a:pt x="700" y="16580"/>
                    <a:pt x="742" y="16411"/>
                  </a:cubicBezTo>
                  <a:cubicBezTo>
                    <a:pt x="2119" y="10901"/>
                    <a:pt x="3496" y="5432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722849" y="2573506"/>
              <a:ext cx="162396" cy="293280"/>
            </a:xfrm>
            <a:custGeom>
              <a:avLst/>
              <a:gdLst/>
              <a:ahLst/>
              <a:cxnLst/>
              <a:rect l="l" t="t" r="r" b="b"/>
              <a:pathLst>
                <a:path w="7488" h="13523" extrusionOk="0">
                  <a:moveTo>
                    <a:pt x="7487" y="0"/>
                  </a:moveTo>
                  <a:lnTo>
                    <a:pt x="7487" y="0"/>
                  </a:lnTo>
                  <a:cubicBezTo>
                    <a:pt x="5008" y="4279"/>
                    <a:pt x="2529" y="8687"/>
                    <a:pt x="60" y="13225"/>
                  </a:cubicBezTo>
                  <a:cubicBezTo>
                    <a:pt x="59" y="13226"/>
                    <a:pt x="57" y="13228"/>
                    <a:pt x="57" y="13229"/>
                  </a:cubicBezTo>
                  <a:cubicBezTo>
                    <a:pt x="1" y="13341"/>
                    <a:pt x="43" y="13465"/>
                    <a:pt x="149" y="13507"/>
                  </a:cubicBezTo>
                  <a:cubicBezTo>
                    <a:pt x="174" y="13517"/>
                    <a:pt x="200" y="13522"/>
                    <a:pt x="227" y="13522"/>
                  </a:cubicBezTo>
                  <a:cubicBezTo>
                    <a:pt x="314" y="13522"/>
                    <a:pt x="403" y="13470"/>
                    <a:pt x="446" y="13386"/>
                  </a:cubicBezTo>
                  <a:cubicBezTo>
                    <a:pt x="2787" y="8808"/>
                    <a:pt x="5137" y="4347"/>
                    <a:pt x="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669368" y="2710571"/>
              <a:ext cx="110606" cy="162830"/>
            </a:xfrm>
            <a:custGeom>
              <a:avLst/>
              <a:gdLst/>
              <a:ahLst/>
              <a:cxnLst/>
              <a:rect l="l" t="t" r="r" b="b"/>
              <a:pathLst>
                <a:path w="5100" h="7508" extrusionOk="0">
                  <a:moveTo>
                    <a:pt x="5100" y="1"/>
                  </a:moveTo>
                  <a:cubicBezTo>
                    <a:pt x="3420" y="2338"/>
                    <a:pt x="1743" y="4735"/>
                    <a:pt x="74" y="7191"/>
                  </a:cubicBezTo>
                  <a:lnTo>
                    <a:pt x="73" y="7191"/>
                  </a:lnTo>
                  <a:cubicBezTo>
                    <a:pt x="71" y="7194"/>
                    <a:pt x="70" y="7197"/>
                    <a:pt x="66" y="7200"/>
                  </a:cubicBezTo>
                  <a:cubicBezTo>
                    <a:pt x="0" y="7308"/>
                    <a:pt x="29" y="7438"/>
                    <a:pt x="129" y="7488"/>
                  </a:cubicBezTo>
                  <a:cubicBezTo>
                    <a:pt x="157" y="7501"/>
                    <a:pt x="187" y="7508"/>
                    <a:pt x="218" y="7508"/>
                  </a:cubicBezTo>
                  <a:cubicBezTo>
                    <a:pt x="300" y="7508"/>
                    <a:pt x="385" y="7462"/>
                    <a:pt x="433" y="7383"/>
                  </a:cubicBezTo>
                  <a:cubicBezTo>
                    <a:pt x="1984" y="4871"/>
                    <a:pt x="3539" y="2411"/>
                    <a:pt x="5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619269" y="2662122"/>
              <a:ext cx="153634" cy="125137"/>
            </a:xfrm>
            <a:custGeom>
              <a:avLst/>
              <a:gdLst/>
              <a:ahLst/>
              <a:cxnLst/>
              <a:rect l="l" t="t" r="r" b="b"/>
              <a:pathLst>
                <a:path w="7084" h="5770" extrusionOk="0">
                  <a:moveTo>
                    <a:pt x="7083" y="1"/>
                  </a:moveTo>
                  <a:lnTo>
                    <a:pt x="7083" y="1"/>
                  </a:lnTo>
                  <a:cubicBezTo>
                    <a:pt x="4754" y="1686"/>
                    <a:pt x="2433" y="3484"/>
                    <a:pt x="128" y="5398"/>
                  </a:cubicBezTo>
                  <a:cubicBezTo>
                    <a:pt x="125" y="5399"/>
                    <a:pt x="121" y="5402"/>
                    <a:pt x="118" y="5406"/>
                  </a:cubicBezTo>
                  <a:cubicBezTo>
                    <a:pt x="21" y="5493"/>
                    <a:pt x="0" y="5630"/>
                    <a:pt x="73" y="5711"/>
                  </a:cubicBezTo>
                  <a:cubicBezTo>
                    <a:pt x="107" y="5750"/>
                    <a:pt x="156" y="5770"/>
                    <a:pt x="209" y="5770"/>
                  </a:cubicBezTo>
                  <a:cubicBezTo>
                    <a:pt x="266" y="5770"/>
                    <a:pt x="328" y="5747"/>
                    <a:pt x="378" y="5701"/>
                  </a:cubicBezTo>
                  <a:cubicBezTo>
                    <a:pt x="2601" y="3695"/>
                    <a:pt x="4838" y="1796"/>
                    <a:pt x="7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752236" y="2723367"/>
              <a:ext cx="72263" cy="169878"/>
            </a:xfrm>
            <a:custGeom>
              <a:avLst/>
              <a:gdLst/>
              <a:ahLst/>
              <a:cxnLst/>
              <a:rect l="l" t="t" r="r" b="b"/>
              <a:pathLst>
                <a:path w="3332" h="7833" extrusionOk="0">
                  <a:moveTo>
                    <a:pt x="3332" y="0"/>
                  </a:moveTo>
                  <a:lnTo>
                    <a:pt x="3332" y="0"/>
                  </a:lnTo>
                  <a:cubicBezTo>
                    <a:pt x="2236" y="2493"/>
                    <a:pt x="1141" y="5009"/>
                    <a:pt x="48" y="7552"/>
                  </a:cubicBezTo>
                  <a:cubicBezTo>
                    <a:pt x="46" y="7555"/>
                    <a:pt x="44" y="7558"/>
                    <a:pt x="43" y="7563"/>
                  </a:cubicBezTo>
                  <a:cubicBezTo>
                    <a:pt x="1" y="7676"/>
                    <a:pt x="59" y="7794"/>
                    <a:pt x="174" y="7825"/>
                  </a:cubicBezTo>
                  <a:cubicBezTo>
                    <a:pt x="192" y="7830"/>
                    <a:pt x="211" y="7832"/>
                    <a:pt x="230" y="7832"/>
                  </a:cubicBezTo>
                  <a:cubicBezTo>
                    <a:pt x="326" y="7832"/>
                    <a:pt x="420" y="7770"/>
                    <a:pt x="456" y="7675"/>
                  </a:cubicBezTo>
                  <a:cubicBezTo>
                    <a:pt x="1413" y="5097"/>
                    <a:pt x="2372" y="254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4598515" y="2573290"/>
              <a:ext cx="286514" cy="300242"/>
            </a:xfrm>
            <a:custGeom>
              <a:avLst/>
              <a:gdLst/>
              <a:ahLst/>
              <a:cxnLst/>
              <a:rect l="l" t="t" r="r" b="b"/>
              <a:pathLst>
                <a:path w="13211" h="13844" extrusionOk="0">
                  <a:moveTo>
                    <a:pt x="13211" y="1"/>
                  </a:moveTo>
                  <a:lnTo>
                    <a:pt x="13211" y="1"/>
                  </a:lnTo>
                  <a:cubicBezTo>
                    <a:pt x="8835" y="4026"/>
                    <a:pt x="4462" y="8453"/>
                    <a:pt x="148" y="13285"/>
                  </a:cubicBezTo>
                  <a:cubicBezTo>
                    <a:pt x="145" y="13288"/>
                    <a:pt x="140" y="13291"/>
                    <a:pt x="137" y="13296"/>
                  </a:cubicBezTo>
                  <a:cubicBezTo>
                    <a:pt x="1" y="13459"/>
                    <a:pt x="4" y="13677"/>
                    <a:pt x="143" y="13785"/>
                  </a:cubicBezTo>
                  <a:cubicBezTo>
                    <a:pt x="194" y="13825"/>
                    <a:pt x="257" y="13843"/>
                    <a:pt x="322" y="13843"/>
                  </a:cubicBezTo>
                  <a:cubicBezTo>
                    <a:pt x="435" y="13843"/>
                    <a:pt x="557" y="13788"/>
                    <a:pt x="644" y="13685"/>
                  </a:cubicBezTo>
                  <a:cubicBezTo>
                    <a:pt x="4797" y="8751"/>
                    <a:pt x="9003" y="4189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530242" y="2573051"/>
              <a:ext cx="354656" cy="228673"/>
            </a:xfrm>
            <a:custGeom>
              <a:avLst/>
              <a:gdLst/>
              <a:ahLst/>
              <a:cxnLst/>
              <a:rect l="l" t="t" r="r" b="b"/>
              <a:pathLst>
                <a:path w="16353" h="10544" extrusionOk="0">
                  <a:moveTo>
                    <a:pt x="16352" y="0"/>
                  </a:moveTo>
                  <a:lnTo>
                    <a:pt x="16352" y="0"/>
                  </a:lnTo>
                  <a:cubicBezTo>
                    <a:pt x="10944" y="2691"/>
                    <a:pt x="5540" y="5996"/>
                    <a:pt x="243" y="9915"/>
                  </a:cubicBezTo>
                  <a:cubicBezTo>
                    <a:pt x="240" y="9918"/>
                    <a:pt x="235" y="9921"/>
                    <a:pt x="232" y="9925"/>
                  </a:cubicBezTo>
                  <a:cubicBezTo>
                    <a:pt x="62" y="10059"/>
                    <a:pt x="1" y="10285"/>
                    <a:pt x="96" y="10429"/>
                  </a:cubicBezTo>
                  <a:cubicBezTo>
                    <a:pt x="145" y="10505"/>
                    <a:pt x="228" y="10544"/>
                    <a:pt x="320" y="10544"/>
                  </a:cubicBezTo>
                  <a:cubicBezTo>
                    <a:pt x="402" y="10544"/>
                    <a:pt x="492" y="10512"/>
                    <a:pt x="573" y="10450"/>
                  </a:cubicBezTo>
                  <a:cubicBezTo>
                    <a:pt x="5764" y="6377"/>
                    <a:pt x="11057" y="2893"/>
                    <a:pt x="16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509401" y="2573680"/>
              <a:ext cx="375215" cy="117503"/>
            </a:xfrm>
            <a:custGeom>
              <a:avLst/>
              <a:gdLst/>
              <a:ahLst/>
              <a:cxnLst/>
              <a:rect l="l" t="t" r="r" b="b"/>
              <a:pathLst>
                <a:path w="17301" h="5418" extrusionOk="0">
                  <a:moveTo>
                    <a:pt x="17300" y="0"/>
                  </a:moveTo>
                  <a:cubicBezTo>
                    <a:pt x="11598" y="894"/>
                    <a:pt x="5900" y="2470"/>
                    <a:pt x="327" y="4730"/>
                  </a:cubicBezTo>
                  <a:cubicBezTo>
                    <a:pt x="324" y="4732"/>
                    <a:pt x="317" y="4735"/>
                    <a:pt x="312" y="4736"/>
                  </a:cubicBezTo>
                  <a:cubicBezTo>
                    <a:pt x="123" y="4822"/>
                    <a:pt x="1" y="5035"/>
                    <a:pt x="38" y="5215"/>
                  </a:cubicBezTo>
                  <a:cubicBezTo>
                    <a:pt x="65" y="5343"/>
                    <a:pt x="168" y="5417"/>
                    <a:pt x="294" y="5417"/>
                  </a:cubicBezTo>
                  <a:cubicBezTo>
                    <a:pt x="343" y="5417"/>
                    <a:pt x="395" y="5406"/>
                    <a:pt x="448" y="5383"/>
                  </a:cubicBezTo>
                  <a:cubicBezTo>
                    <a:pt x="5982" y="2914"/>
                    <a:pt x="11640" y="1120"/>
                    <a:pt x="17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553448" y="2570036"/>
              <a:ext cx="331168" cy="25656"/>
            </a:xfrm>
            <a:custGeom>
              <a:avLst/>
              <a:gdLst/>
              <a:ahLst/>
              <a:cxnLst/>
              <a:rect l="l" t="t" r="r" b="b"/>
              <a:pathLst>
                <a:path w="15270" h="1183" extrusionOk="0">
                  <a:moveTo>
                    <a:pt x="10475" y="1"/>
                  </a:moveTo>
                  <a:cubicBezTo>
                    <a:pt x="7040" y="1"/>
                    <a:pt x="3618" y="250"/>
                    <a:pt x="239" y="748"/>
                  </a:cubicBezTo>
                  <a:lnTo>
                    <a:pt x="233" y="748"/>
                  </a:lnTo>
                  <a:cubicBezTo>
                    <a:pt x="113" y="769"/>
                    <a:pt x="11" y="884"/>
                    <a:pt x="7" y="1002"/>
                  </a:cubicBezTo>
                  <a:cubicBezTo>
                    <a:pt x="1" y="1108"/>
                    <a:pt x="73" y="1183"/>
                    <a:pt x="174" y="1183"/>
                  </a:cubicBezTo>
                  <a:cubicBezTo>
                    <a:pt x="186" y="1183"/>
                    <a:pt x="199" y="1182"/>
                    <a:pt x="212" y="1180"/>
                  </a:cubicBezTo>
                  <a:cubicBezTo>
                    <a:pt x="4260" y="465"/>
                    <a:pt x="8366" y="108"/>
                    <a:pt x="12486" y="108"/>
                  </a:cubicBezTo>
                  <a:cubicBezTo>
                    <a:pt x="13413" y="108"/>
                    <a:pt x="14341" y="126"/>
                    <a:pt x="15269" y="162"/>
                  </a:cubicBezTo>
                  <a:cubicBezTo>
                    <a:pt x="13670" y="54"/>
                    <a:pt x="12071" y="1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531066" y="2542884"/>
              <a:ext cx="184864" cy="10692"/>
            </a:xfrm>
            <a:custGeom>
              <a:avLst/>
              <a:gdLst/>
              <a:ahLst/>
              <a:cxnLst/>
              <a:rect l="l" t="t" r="r" b="b"/>
              <a:pathLst>
                <a:path w="8524" h="493" extrusionOk="0">
                  <a:moveTo>
                    <a:pt x="2977" y="0"/>
                  </a:moveTo>
                  <a:cubicBezTo>
                    <a:pt x="2073" y="0"/>
                    <a:pt x="1171" y="18"/>
                    <a:pt x="273" y="54"/>
                  </a:cubicBezTo>
                  <a:cubicBezTo>
                    <a:pt x="270" y="54"/>
                    <a:pt x="266" y="54"/>
                    <a:pt x="263" y="55"/>
                  </a:cubicBezTo>
                  <a:cubicBezTo>
                    <a:pt x="145" y="65"/>
                    <a:pt x="35" y="173"/>
                    <a:pt x="18" y="293"/>
                  </a:cubicBezTo>
                  <a:cubicBezTo>
                    <a:pt x="1" y="407"/>
                    <a:pt x="73" y="493"/>
                    <a:pt x="180" y="493"/>
                  </a:cubicBezTo>
                  <a:cubicBezTo>
                    <a:pt x="187" y="493"/>
                    <a:pt x="193" y="492"/>
                    <a:pt x="200" y="492"/>
                  </a:cubicBezTo>
                  <a:cubicBezTo>
                    <a:pt x="2322" y="293"/>
                    <a:pt x="4462" y="194"/>
                    <a:pt x="6614" y="194"/>
                  </a:cubicBezTo>
                  <a:cubicBezTo>
                    <a:pt x="7249" y="194"/>
                    <a:pt x="7886" y="203"/>
                    <a:pt x="8524" y="220"/>
                  </a:cubicBezTo>
                  <a:cubicBezTo>
                    <a:pt x="6667" y="74"/>
                    <a:pt x="4817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596389" y="2445702"/>
              <a:ext cx="162288" cy="70658"/>
            </a:xfrm>
            <a:custGeom>
              <a:avLst/>
              <a:gdLst/>
              <a:ahLst/>
              <a:cxnLst/>
              <a:rect l="l" t="t" r="r" b="b"/>
              <a:pathLst>
                <a:path w="7483" h="3258" extrusionOk="0">
                  <a:moveTo>
                    <a:pt x="292" y="1"/>
                  </a:moveTo>
                  <a:cubicBezTo>
                    <a:pt x="201" y="1"/>
                    <a:pt x="104" y="61"/>
                    <a:pt x="57" y="154"/>
                  </a:cubicBezTo>
                  <a:cubicBezTo>
                    <a:pt x="0" y="269"/>
                    <a:pt x="39" y="390"/>
                    <a:pt x="146" y="426"/>
                  </a:cubicBezTo>
                  <a:cubicBezTo>
                    <a:pt x="2577" y="1241"/>
                    <a:pt x="5026" y="2186"/>
                    <a:pt x="7482" y="3257"/>
                  </a:cubicBezTo>
                  <a:cubicBezTo>
                    <a:pt x="5098" y="2057"/>
                    <a:pt x="2722" y="975"/>
                    <a:pt x="362" y="14"/>
                  </a:cubicBezTo>
                  <a:cubicBezTo>
                    <a:pt x="359" y="12"/>
                    <a:pt x="356" y="12"/>
                    <a:pt x="353" y="10"/>
                  </a:cubicBezTo>
                  <a:cubicBezTo>
                    <a:pt x="333" y="4"/>
                    <a:pt x="31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538592" y="2592808"/>
              <a:ext cx="181698" cy="44524"/>
            </a:xfrm>
            <a:custGeom>
              <a:avLst/>
              <a:gdLst/>
              <a:ahLst/>
              <a:cxnLst/>
              <a:rect l="l" t="t" r="r" b="b"/>
              <a:pathLst>
                <a:path w="8378" h="2053" extrusionOk="0">
                  <a:moveTo>
                    <a:pt x="8377" y="0"/>
                  </a:moveTo>
                  <a:lnTo>
                    <a:pt x="8377" y="0"/>
                  </a:lnTo>
                  <a:cubicBezTo>
                    <a:pt x="5639" y="382"/>
                    <a:pt x="2916" y="921"/>
                    <a:pt x="220" y="1620"/>
                  </a:cubicBezTo>
                  <a:cubicBezTo>
                    <a:pt x="215" y="1622"/>
                    <a:pt x="212" y="1624"/>
                    <a:pt x="209" y="1624"/>
                  </a:cubicBezTo>
                  <a:cubicBezTo>
                    <a:pt x="89" y="1662"/>
                    <a:pt x="0" y="1785"/>
                    <a:pt x="10" y="1902"/>
                  </a:cubicBezTo>
                  <a:cubicBezTo>
                    <a:pt x="18" y="1994"/>
                    <a:pt x="86" y="2053"/>
                    <a:pt x="175" y="2053"/>
                  </a:cubicBezTo>
                  <a:cubicBezTo>
                    <a:pt x="197" y="2053"/>
                    <a:pt x="219" y="2049"/>
                    <a:pt x="243" y="2042"/>
                  </a:cubicBezTo>
                  <a:cubicBezTo>
                    <a:pt x="2932" y="1204"/>
                    <a:pt x="5647" y="522"/>
                    <a:pt x="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512133" y="2478710"/>
              <a:ext cx="372591" cy="94579"/>
            </a:xfrm>
            <a:custGeom>
              <a:avLst/>
              <a:gdLst/>
              <a:ahLst/>
              <a:cxnLst/>
              <a:rect l="l" t="t" r="r" b="b"/>
              <a:pathLst>
                <a:path w="17180" h="4361" extrusionOk="0">
                  <a:moveTo>
                    <a:pt x="481" y="1"/>
                  </a:moveTo>
                  <a:cubicBezTo>
                    <a:pt x="307" y="1"/>
                    <a:pt x="126" y="141"/>
                    <a:pt x="65" y="327"/>
                  </a:cubicBezTo>
                  <a:cubicBezTo>
                    <a:pt x="1" y="524"/>
                    <a:pt x="98" y="697"/>
                    <a:pt x="280" y="714"/>
                  </a:cubicBezTo>
                  <a:cubicBezTo>
                    <a:pt x="5829" y="1252"/>
                    <a:pt x="11501" y="2467"/>
                    <a:pt x="17179" y="4360"/>
                  </a:cubicBezTo>
                  <a:cubicBezTo>
                    <a:pt x="11585" y="2250"/>
                    <a:pt x="5995" y="798"/>
                    <a:pt x="524" y="4"/>
                  </a:cubicBezTo>
                  <a:cubicBezTo>
                    <a:pt x="521" y="4"/>
                    <a:pt x="516" y="4"/>
                    <a:pt x="511" y="2"/>
                  </a:cubicBezTo>
                  <a:cubicBezTo>
                    <a:pt x="501" y="1"/>
                    <a:pt x="491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562687" y="2369926"/>
              <a:ext cx="322211" cy="203147"/>
            </a:xfrm>
            <a:custGeom>
              <a:avLst/>
              <a:gdLst/>
              <a:ahLst/>
              <a:cxnLst/>
              <a:rect l="l" t="t" r="r" b="b"/>
              <a:pathLst>
                <a:path w="14857" h="9367" extrusionOk="0">
                  <a:moveTo>
                    <a:pt x="476" y="1"/>
                  </a:moveTo>
                  <a:cubicBezTo>
                    <a:pt x="343" y="1"/>
                    <a:pt x="199" y="81"/>
                    <a:pt x="114" y="214"/>
                  </a:cubicBezTo>
                  <a:cubicBezTo>
                    <a:pt x="1" y="395"/>
                    <a:pt x="36" y="603"/>
                    <a:pt x="193" y="681"/>
                  </a:cubicBezTo>
                  <a:cubicBezTo>
                    <a:pt x="5026" y="3068"/>
                    <a:pt x="9939" y="5963"/>
                    <a:pt x="14856" y="9366"/>
                  </a:cubicBezTo>
                  <a:cubicBezTo>
                    <a:pt x="10083" y="5777"/>
                    <a:pt x="5313" y="2668"/>
                    <a:pt x="618" y="36"/>
                  </a:cubicBezTo>
                  <a:lnTo>
                    <a:pt x="616" y="36"/>
                  </a:lnTo>
                  <a:cubicBezTo>
                    <a:pt x="613" y="35"/>
                    <a:pt x="610" y="32"/>
                    <a:pt x="606" y="30"/>
                  </a:cubicBezTo>
                  <a:cubicBezTo>
                    <a:pt x="566" y="10"/>
                    <a:pt x="52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4660671" y="2284325"/>
              <a:ext cx="223555" cy="288769"/>
            </a:xfrm>
            <a:custGeom>
              <a:avLst/>
              <a:gdLst/>
              <a:ahLst/>
              <a:cxnLst/>
              <a:rect l="l" t="t" r="r" b="b"/>
              <a:pathLst>
                <a:path w="10308" h="13315" extrusionOk="0">
                  <a:moveTo>
                    <a:pt x="456" y="1"/>
                  </a:moveTo>
                  <a:cubicBezTo>
                    <a:pt x="366" y="1"/>
                    <a:pt x="271" y="35"/>
                    <a:pt x="193" y="102"/>
                  </a:cubicBezTo>
                  <a:cubicBezTo>
                    <a:pt x="34" y="239"/>
                    <a:pt x="0" y="462"/>
                    <a:pt x="115" y="599"/>
                  </a:cubicBezTo>
                  <a:cubicBezTo>
                    <a:pt x="3494" y="4594"/>
                    <a:pt x="6899" y="8833"/>
                    <a:pt x="10308" y="13315"/>
                  </a:cubicBezTo>
                  <a:cubicBezTo>
                    <a:pt x="7095" y="8698"/>
                    <a:pt x="3885" y="4298"/>
                    <a:pt x="698" y="115"/>
                  </a:cubicBezTo>
                  <a:cubicBezTo>
                    <a:pt x="695" y="112"/>
                    <a:pt x="692" y="108"/>
                    <a:pt x="690" y="105"/>
                  </a:cubicBezTo>
                  <a:cubicBezTo>
                    <a:pt x="632" y="35"/>
                    <a:pt x="54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4758612" y="2277646"/>
              <a:ext cx="125679" cy="295384"/>
            </a:xfrm>
            <a:custGeom>
              <a:avLst/>
              <a:gdLst/>
              <a:ahLst/>
              <a:cxnLst/>
              <a:rect l="l" t="t" r="r" b="b"/>
              <a:pathLst>
                <a:path w="5795" h="13620" extrusionOk="0">
                  <a:moveTo>
                    <a:pt x="268" y="0"/>
                  </a:moveTo>
                  <a:cubicBezTo>
                    <a:pt x="234" y="0"/>
                    <a:pt x="199" y="8"/>
                    <a:pt x="166" y="24"/>
                  </a:cubicBezTo>
                  <a:cubicBezTo>
                    <a:pt x="54" y="79"/>
                    <a:pt x="1" y="208"/>
                    <a:pt x="46" y="313"/>
                  </a:cubicBezTo>
                  <a:cubicBezTo>
                    <a:pt x="1959" y="4671"/>
                    <a:pt x="3877" y="9107"/>
                    <a:pt x="5795" y="13620"/>
                  </a:cubicBezTo>
                  <a:cubicBezTo>
                    <a:pt x="4013" y="9053"/>
                    <a:pt x="2233" y="4555"/>
                    <a:pt x="456" y="122"/>
                  </a:cubicBezTo>
                  <a:cubicBezTo>
                    <a:pt x="455" y="121"/>
                    <a:pt x="453" y="118"/>
                    <a:pt x="453" y="116"/>
                  </a:cubicBezTo>
                  <a:cubicBezTo>
                    <a:pt x="421" y="42"/>
                    <a:pt x="34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4793333" y="2235312"/>
              <a:ext cx="53525" cy="174975"/>
            </a:xfrm>
            <a:custGeom>
              <a:avLst/>
              <a:gdLst/>
              <a:ahLst/>
              <a:cxnLst/>
              <a:rect l="l" t="t" r="r" b="b"/>
              <a:pathLst>
                <a:path w="2468" h="8068" extrusionOk="0">
                  <a:moveTo>
                    <a:pt x="259" y="0"/>
                  </a:moveTo>
                  <a:cubicBezTo>
                    <a:pt x="234" y="0"/>
                    <a:pt x="209" y="5"/>
                    <a:pt x="183" y="13"/>
                  </a:cubicBezTo>
                  <a:cubicBezTo>
                    <a:pt x="67" y="54"/>
                    <a:pt x="1" y="178"/>
                    <a:pt x="34" y="288"/>
                  </a:cubicBezTo>
                  <a:cubicBezTo>
                    <a:pt x="845" y="2868"/>
                    <a:pt x="1656" y="5460"/>
                    <a:pt x="2467" y="8067"/>
                  </a:cubicBezTo>
                  <a:cubicBezTo>
                    <a:pt x="1798" y="5418"/>
                    <a:pt x="1128" y="2780"/>
                    <a:pt x="459" y="151"/>
                  </a:cubicBezTo>
                  <a:cubicBezTo>
                    <a:pt x="459" y="147"/>
                    <a:pt x="458" y="143"/>
                    <a:pt x="456" y="139"/>
                  </a:cubicBezTo>
                  <a:cubicBezTo>
                    <a:pt x="430" y="54"/>
                    <a:pt x="349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4716538" y="2284737"/>
              <a:ext cx="89439" cy="150490"/>
            </a:xfrm>
            <a:custGeom>
              <a:avLst/>
              <a:gdLst/>
              <a:ahLst/>
              <a:cxnLst/>
              <a:rect l="l" t="t" r="r" b="b"/>
              <a:pathLst>
                <a:path w="4124" h="6939" extrusionOk="0">
                  <a:moveTo>
                    <a:pt x="276" y="0"/>
                  </a:moveTo>
                  <a:cubicBezTo>
                    <a:pt x="231" y="0"/>
                    <a:pt x="185" y="13"/>
                    <a:pt x="143" y="41"/>
                  </a:cubicBezTo>
                  <a:cubicBezTo>
                    <a:pt x="38" y="112"/>
                    <a:pt x="1" y="246"/>
                    <a:pt x="61" y="341"/>
                  </a:cubicBezTo>
                  <a:cubicBezTo>
                    <a:pt x="1411" y="2501"/>
                    <a:pt x="2766" y="4699"/>
                    <a:pt x="4123" y="6938"/>
                  </a:cubicBezTo>
                  <a:cubicBezTo>
                    <a:pt x="2897" y="4627"/>
                    <a:pt x="1671" y="2346"/>
                    <a:pt x="448" y="98"/>
                  </a:cubicBezTo>
                  <a:lnTo>
                    <a:pt x="447" y="98"/>
                  </a:lnTo>
                  <a:cubicBezTo>
                    <a:pt x="445" y="94"/>
                    <a:pt x="443" y="91"/>
                    <a:pt x="442" y="88"/>
                  </a:cubicBezTo>
                  <a:cubicBezTo>
                    <a:pt x="406" y="30"/>
                    <a:pt x="34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4845709" y="2188271"/>
              <a:ext cx="38907" cy="384758"/>
            </a:xfrm>
            <a:custGeom>
              <a:avLst/>
              <a:gdLst/>
              <a:ahLst/>
              <a:cxnLst/>
              <a:rect l="l" t="t" r="r" b="b"/>
              <a:pathLst>
                <a:path w="1794" h="17741" extrusionOk="0">
                  <a:moveTo>
                    <a:pt x="387" y="1"/>
                  </a:moveTo>
                  <a:cubicBezTo>
                    <a:pt x="372" y="1"/>
                    <a:pt x="357" y="1"/>
                    <a:pt x="341" y="3"/>
                  </a:cubicBezTo>
                  <a:cubicBezTo>
                    <a:pt x="144" y="28"/>
                    <a:pt x="0" y="202"/>
                    <a:pt x="20" y="393"/>
                  </a:cubicBezTo>
                  <a:cubicBezTo>
                    <a:pt x="611" y="6167"/>
                    <a:pt x="1202" y="11950"/>
                    <a:pt x="1793" y="17741"/>
                  </a:cubicBezTo>
                  <a:cubicBezTo>
                    <a:pt x="1441" y="11931"/>
                    <a:pt x="1087" y="6124"/>
                    <a:pt x="734" y="318"/>
                  </a:cubicBezTo>
                  <a:cubicBezTo>
                    <a:pt x="734" y="315"/>
                    <a:pt x="734" y="309"/>
                    <a:pt x="732" y="305"/>
                  </a:cubicBezTo>
                  <a:cubicBezTo>
                    <a:pt x="714" y="130"/>
                    <a:pt x="56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4884876" y="2193628"/>
              <a:ext cx="90220" cy="379444"/>
            </a:xfrm>
            <a:custGeom>
              <a:avLst/>
              <a:gdLst/>
              <a:ahLst/>
              <a:cxnLst/>
              <a:rect l="l" t="t" r="r" b="b"/>
              <a:pathLst>
                <a:path w="4160" h="17496" extrusionOk="0">
                  <a:moveTo>
                    <a:pt x="3754" y="0"/>
                  </a:moveTo>
                  <a:cubicBezTo>
                    <a:pt x="3593" y="0"/>
                    <a:pt x="3452" y="108"/>
                    <a:pt x="3420" y="267"/>
                  </a:cubicBezTo>
                  <a:cubicBezTo>
                    <a:pt x="2281" y="5983"/>
                    <a:pt x="1141" y="11726"/>
                    <a:pt x="0" y="17495"/>
                  </a:cubicBezTo>
                  <a:cubicBezTo>
                    <a:pt x="1373" y="11772"/>
                    <a:pt x="2748" y="6088"/>
                    <a:pt x="4121" y="443"/>
                  </a:cubicBezTo>
                  <a:lnTo>
                    <a:pt x="4119" y="443"/>
                  </a:lnTo>
                  <a:cubicBezTo>
                    <a:pt x="4121" y="440"/>
                    <a:pt x="4122" y="435"/>
                    <a:pt x="4122" y="430"/>
                  </a:cubicBezTo>
                  <a:cubicBezTo>
                    <a:pt x="4160" y="244"/>
                    <a:pt x="4034" y="55"/>
                    <a:pt x="3838" y="10"/>
                  </a:cubicBezTo>
                  <a:cubicBezTo>
                    <a:pt x="3810" y="3"/>
                    <a:pt x="378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5"/>
          <p:cNvGrpSpPr/>
          <p:nvPr/>
        </p:nvGrpSpPr>
        <p:grpSpPr>
          <a:xfrm>
            <a:off x="888476" y="-396479"/>
            <a:ext cx="770405" cy="773615"/>
            <a:chOff x="4509401" y="2188271"/>
            <a:chExt cx="770405" cy="773615"/>
          </a:xfrm>
        </p:grpSpPr>
        <p:sp>
          <p:nvSpPr>
            <p:cNvPr id="635" name="Google Shape;635;p15"/>
            <p:cNvSpPr/>
            <p:nvPr/>
          </p:nvSpPr>
          <p:spPr>
            <a:xfrm>
              <a:off x="4950633" y="2249777"/>
              <a:ext cx="68120" cy="169228"/>
            </a:xfrm>
            <a:custGeom>
              <a:avLst/>
              <a:gdLst/>
              <a:ahLst/>
              <a:cxnLst/>
              <a:rect l="l" t="t" r="r" b="b"/>
              <a:pathLst>
                <a:path w="3141" h="7803" extrusionOk="0">
                  <a:moveTo>
                    <a:pt x="2876" y="0"/>
                  </a:moveTo>
                  <a:cubicBezTo>
                    <a:pt x="2791" y="0"/>
                    <a:pt x="2713" y="49"/>
                    <a:pt x="2685" y="131"/>
                  </a:cubicBezTo>
                  <a:cubicBezTo>
                    <a:pt x="1790" y="2671"/>
                    <a:pt x="897" y="5228"/>
                    <a:pt x="0" y="7802"/>
                  </a:cubicBezTo>
                  <a:cubicBezTo>
                    <a:pt x="1034" y="5281"/>
                    <a:pt x="2066" y="2784"/>
                    <a:pt x="3098" y="307"/>
                  </a:cubicBezTo>
                  <a:cubicBezTo>
                    <a:pt x="3100" y="304"/>
                    <a:pt x="3101" y="301"/>
                    <a:pt x="3101" y="298"/>
                  </a:cubicBezTo>
                  <a:cubicBezTo>
                    <a:pt x="3140" y="190"/>
                    <a:pt x="3077" y="64"/>
                    <a:pt x="2963" y="17"/>
                  </a:cubicBezTo>
                  <a:cubicBezTo>
                    <a:pt x="2934" y="5"/>
                    <a:pt x="2905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4970585" y="2335529"/>
              <a:ext cx="121971" cy="129886"/>
            </a:xfrm>
            <a:custGeom>
              <a:avLst/>
              <a:gdLst/>
              <a:ahLst/>
              <a:cxnLst/>
              <a:rect l="l" t="t" r="r" b="b"/>
              <a:pathLst>
                <a:path w="5624" h="5989" extrusionOk="0">
                  <a:moveTo>
                    <a:pt x="5349" y="0"/>
                  </a:moveTo>
                  <a:cubicBezTo>
                    <a:pt x="5294" y="0"/>
                    <a:pt x="5242" y="21"/>
                    <a:pt x="5205" y="62"/>
                  </a:cubicBezTo>
                  <a:cubicBezTo>
                    <a:pt x="3475" y="1973"/>
                    <a:pt x="1739" y="3948"/>
                    <a:pt x="1" y="5989"/>
                  </a:cubicBezTo>
                  <a:cubicBezTo>
                    <a:pt x="1852" y="4045"/>
                    <a:pt x="3700" y="2175"/>
                    <a:pt x="5541" y="377"/>
                  </a:cubicBezTo>
                  <a:cubicBezTo>
                    <a:pt x="5544" y="375"/>
                    <a:pt x="5546" y="372"/>
                    <a:pt x="5549" y="369"/>
                  </a:cubicBezTo>
                  <a:cubicBezTo>
                    <a:pt x="5624" y="287"/>
                    <a:pt x="5607" y="151"/>
                    <a:pt x="5514" y="65"/>
                  </a:cubicBezTo>
                  <a:cubicBezTo>
                    <a:pt x="5465" y="22"/>
                    <a:pt x="5406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4891491" y="2237025"/>
              <a:ext cx="12492" cy="177772"/>
            </a:xfrm>
            <a:custGeom>
              <a:avLst/>
              <a:gdLst/>
              <a:ahLst/>
              <a:cxnLst/>
              <a:rect l="l" t="t" r="r" b="b"/>
              <a:pathLst>
                <a:path w="576" h="8197" extrusionOk="0">
                  <a:moveTo>
                    <a:pt x="354" y="1"/>
                  </a:moveTo>
                  <a:cubicBezTo>
                    <a:pt x="233" y="1"/>
                    <a:pt x="135" y="94"/>
                    <a:pt x="133" y="211"/>
                  </a:cubicBezTo>
                  <a:cubicBezTo>
                    <a:pt x="89" y="2873"/>
                    <a:pt x="44" y="5535"/>
                    <a:pt x="1" y="8196"/>
                  </a:cubicBezTo>
                  <a:cubicBezTo>
                    <a:pt x="193" y="5539"/>
                    <a:pt x="383" y="2884"/>
                    <a:pt x="574" y="230"/>
                  </a:cubicBezTo>
                  <a:cubicBezTo>
                    <a:pt x="574" y="227"/>
                    <a:pt x="574" y="222"/>
                    <a:pt x="574" y="219"/>
                  </a:cubicBezTo>
                  <a:cubicBezTo>
                    <a:pt x="576" y="101"/>
                    <a:pt x="479" y="2"/>
                    <a:pt x="358" y="1"/>
                  </a:cubicBezTo>
                  <a:cubicBezTo>
                    <a:pt x="356" y="1"/>
                    <a:pt x="355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4884703" y="2250298"/>
              <a:ext cx="207224" cy="322602"/>
            </a:xfrm>
            <a:custGeom>
              <a:avLst/>
              <a:gdLst/>
              <a:ahLst/>
              <a:cxnLst/>
              <a:rect l="l" t="t" r="r" b="b"/>
              <a:pathLst>
                <a:path w="9555" h="14875" extrusionOk="0">
                  <a:moveTo>
                    <a:pt x="9103" y="1"/>
                  </a:moveTo>
                  <a:cubicBezTo>
                    <a:pt x="8995" y="1"/>
                    <a:pt x="8894" y="50"/>
                    <a:pt x="8837" y="143"/>
                  </a:cubicBezTo>
                  <a:cubicBezTo>
                    <a:pt x="5902" y="4869"/>
                    <a:pt x="2950" y="9780"/>
                    <a:pt x="0" y="14874"/>
                  </a:cubicBezTo>
                  <a:cubicBezTo>
                    <a:pt x="3156" y="9896"/>
                    <a:pt x="6314" y="5128"/>
                    <a:pt x="9451" y="569"/>
                  </a:cubicBezTo>
                  <a:cubicBezTo>
                    <a:pt x="9453" y="566"/>
                    <a:pt x="9456" y="561"/>
                    <a:pt x="9458" y="558"/>
                  </a:cubicBezTo>
                  <a:cubicBezTo>
                    <a:pt x="9555" y="405"/>
                    <a:pt x="9493" y="185"/>
                    <a:pt x="9322" y="70"/>
                  </a:cubicBezTo>
                  <a:cubicBezTo>
                    <a:pt x="9253" y="23"/>
                    <a:pt x="9176" y="1"/>
                    <a:pt x="9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4884876" y="2329869"/>
              <a:ext cx="295818" cy="243204"/>
            </a:xfrm>
            <a:custGeom>
              <a:avLst/>
              <a:gdLst/>
              <a:ahLst/>
              <a:cxnLst/>
              <a:rect l="l" t="t" r="r" b="b"/>
              <a:pathLst>
                <a:path w="13640" h="11214" extrusionOk="0">
                  <a:moveTo>
                    <a:pt x="13184" y="0"/>
                  </a:moveTo>
                  <a:cubicBezTo>
                    <a:pt x="13117" y="0"/>
                    <a:pt x="13054" y="20"/>
                    <a:pt x="13002" y="60"/>
                  </a:cubicBezTo>
                  <a:cubicBezTo>
                    <a:pt x="8703" y="3381"/>
                    <a:pt x="4350" y="7098"/>
                    <a:pt x="0" y="11213"/>
                  </a:cubicBezTo>
                  <a:cubicBezTo>
                    <a:pt x="4513" y="7266"/>
                    <a:pt x="9030" y="3746"/>
                    <a:pt x="13485" y="654"/>
                  </a:cubicBezTo>
                  <a:cubicBezTo>
                    <a:pt x="13488" y="653"/>
                    <a:pt x="13493" y="649"/>
                    <a:pt x="13496" y="648"/>
                  </a:cubicBezTo>
                  <a:cubicBezTo>
                    <a:pt x="13636" y="540"/>
                    <a:pt x="13640" y="322"/>
                    <a:pt x="13502" y="158"/>
                  </a:cubicBezTo>
                  <a:cubicBezTo>
                    <a:pt x="13417" y="56"/>
                    <a:pt x="13297" y="0"/>
                    <a:pt x="1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4884985" y="2446439"/>
              <a:ext cx="347174" cy="125961"/>
            </a:xfrm>
            <a:custGeom>
              <a:avLst/>
              <a:gdLst/>
              <a:ahLst/>
              <a:cxnLst/>
              <a:rect l="l" t="t" r="r" b="b"/>
              <a:pathLst>
                <a:path w="16008" h="5808" extrusionOk="0">
                  <a:moveTo>
                    <a:pt x="15530" y="0"/>
                  </a:moveTo>
                  <a:cubicBezTo>
                    <a:pt x="15503" y="0"/>
                    <a:pt x="15476" y="3"/>
                    <a:pt x="15450" y="10"/>
                  </a:cubicBezTo>
                  <a:cubicBezTo>
                    <a:pt x="10359" y="1380"/>
                    <a:pt x="5179" y="3312"/>
                    <a:pt x="0" y="5808"/>
                  </a:cubicBezTo>
                  <a:cubicBezTo>
                    <a:pt x="5279" y="3520"/>
                    <a:pt x="10562" y="1820"/>
                    <a:pt x="15749" y="703"/>
                  </a:cubicBezTo>
                  <a:cubicBezTo>
                    <a:pt x="15752" y="702"/>
                    <a:pt x="15757" y="702"/>
                    <a:pt x="15762" y="700"/>
                  </a:cubicBezTo>
                  <a:cubicBezTo>
                    <a:pt x="15936" y="655"/>
                    <a:pt x="16008" y="463"/>
                    <a:pt x="15922" y="272"/>
                  </a:cubicBezTo>
                  <a:cubicBezTo>
                    <a:pt x="15849" y="109"/>
                    <a:pt x="15685" y="0"/>
                    <a:pt x="1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4885006" y="2536095"/>
              <a:ext cx="326028" cy="36457"/>
            </a:xfrm>
            <a:custGeom>
              <a:avLst/>
              <a:gdLst/>
              <a:ahLst/>
              <a:cxnLst/>
              <a:rect l="l" t="t" r="r" b="b"/>
              <a:pathLst>
                <a:path w="15033" h="1681" extrusionOk="0">
                  <a:moveTo>
                    <a:pt x="14751" y="0"/>
                  </a:moveTo>
                  <a:cubicBezTo>
                    <a:pt x="14750" y="0"/>
                    <a:pt x="14749" y="0"/>
                    <a:pt x="14748" y="0"/>
                  </a:cubicBezTo>
                  <a:cubicBezTo>
                    <a:pt x="9885" y="47"/>
                    <a:pt x="4942" y="606"/>
                    <a:pt x="1" y="1680"/>
                  </a:cubicBezTo>
                  <a:cubicBezTo>
                    <a:pt x="4468" y="840"/>
                    <a:pt x="8936" y="420"/>
                    <a:pt x="13346" y="420"/>
                  </a:cubicBezTo>
                  <a:cubicBezTo>
                    <a:pt x="13843" y="420"/>
                    <a:pt x="14339" y="426"/>
                    <a:pt x="14834" y="436"/>
                  </a:cubicBezTo>
                  <a:lnTo>
                    <a:pt x="14840" y="436"/>
                  </a:lnTo>
                  <a:cubicBezTo>
                    <a:pt x="14958" y="435"/>
                    <a:pt x="15033" y="336"/>
                    <a:pt x="15007" y="217"/>
                  </a:cubicBezTo>
                  <a:cubicBezTo>
                    <a:pt x="14981" y="97"/>
                    <a:pt x="14868" y="0"/>
                    <a:pt x="1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5057726" y="2573745"/>
              <a:ext cx="186990" cy="19172"/>
            </a:xfrm>
            <a:custGeom>
              <a:avLst/>
              <a:gdLst/>
              <a:ahLst/>
              <a:cxnLst/>
              <a:rect l="l" t="t" r="r" b="b"/>
              <a:pathLst>
                <a:path w="8622" h="884" extrusionOk="0">
                  <a:moveTo>
                    <a:pt x="486" y="1"/>
                  </a:moveTo>
                  <a:cubicBezTo>
                    <a:pt x="324" y="1"/>
                    <a:pt x="162" y="1"/>
                    <a:pt x="0" y="2"/>
                  </a:cubicBezTo>
                  <a:cubicBezTo>
                    <a:pt x="2820" y="127"/>
                    <a:pt x="5628" y="419"/>
                    <a:pt x="8408" y="881"/>
                  </a:cubicBezTo>
                  <a:cubicBezTo>
                    <a:pt x="8411" y="881"/>
                    <a:pt x="8416" y="883"/>
                    <a:pt x="8419" y="883"/>
                  </a:cubicBezTo>
                  <a:cubicBezTo>
                    <a:pt x="8427" y="883"/>
                    <a:pt x="8435" y="884"/>
                    <a:pt x="8442" y="884"/>
                  </a:cubicBezTo>
                  <a:cubicBezTo>
                    <a:pt x="8548" y="884"/>
                    <a:pt x="8621" y="802"/>
                    <a:pt x="8608" y="690"/>
                  </a:cubicBezTo>
                  <a:cubicBezTo>
                    <a:pt x="8595" y="569"/>
                    <a:pt x="8487" y="461"/>
                    <a:pt x="8369" y="446"/>
                  </a:cubicBezTo>
                  <a:cubicBezTo>
                    <a:pt x="5762" y="150"/>
                    <a:pt x="313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5023568" y="2607317"/>
              <a:ext cx="180050" cy="74778"/>
            </a:xfrm>
            <a:custGeom>
              <a:avLst/>
              <a:gdLst/>
              <a:ahLst/>
              <a:cxnLst/>
              <a:rect l="l" t="t" r="r" b="b"/>
              <a:pathLst>
                <a:path w="8302" h="3448" extrusionOk="0">
                  <a:moveTo>
                    <a:pt x="0" y="0"/>
                  </a:moveTo>
                  <a:lnTo>
                    <a:pt x="0" y="0"/>
                  </a:lnTo>
                  <a:cubicBezTo>
                    <a:pt x="2682" y="989"/>
                    <a:pt x="5353" y="2129"/>
                    <a:pt x="8001" y="3423"/>
                  </a:cubicBezTo>
                  <a:cubicBezTo>
                    <a:pt x="8005" y="3424"/>
                    <a:pt x="8009" y="3426"/>
                    <a:pt x="8012" y="3428"/>
                  </a:cubicBezTo>
                  <a:cubicBezTo>
                    <a:pt x="8044" y="3441"/>
                    <a:pt x="8076" y="3448"/>
                    <a:pt x="8106" y="3448"/>
                  </a:cubicBezTo>
                  <a:cubicBezTo>
                    <a:pt x="8187" y="3448"/>
                    <a:pt x="8254" y="3401"/>
                    <a:pt x="8274" y="3323"/>
                  </a:cubicBezTo>
                  <a:cubicBezTo>
                    <a:pt x="8301" y="3213"/>
                    <a:pt x="8230" y="3084"/>
                    <a:pt x="8114" y="3032"/>
                  </a:cubicBezTo>
                  <a:cubicBezTo>
                    <a:pt x="5427" y="1866"/>
                    <a:pt x="2719" y="8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5041330" y="2496256"/>
              <a:ext cx="174129" cy="32878"/>
            </a:xfrm>
            <a:custGeom>
              <a:avLst/>
              <a:gdLst/>
              <a:ahLst/>
              <a:cxnLst/>
              <a:rect l="l" t="t" r="r" b="b"/>
              <a:pathLst>
                <a:path w="8029" h="1516" extrusionOk="0">
                  <a:moveTo>
                    <a:pt x="7738" y="0"/>
                  </a:moveTo>
                  <a:cubicBezTo>
                    <a:pt x="7729" y="0"/>
                    <a:pt x="7719" y="1"/>
                    <a:pt x="7710" y="2"/>
                  </a:cubicBezTo>
                  <a:cubicBezTo>
                    <a:pt x="5158" y="366"/>
                    <a:pt x="2585" y="870"/>
                    <a:pt x="0" y="1516"/>
                  </a:cubicBezTo>
                  <a:cubicBezTo>
                    <a:pt x="2630" y="1010"/>
                    <a:pt x="5248" y="650"/>
                    <a:pt x="7844" y="435"/>
                  </a:cubicBezTo>
                  <a:lnTo>
                    <a:pt x="7855" y="435"/>
                  </a:lnTo>
                  <a:cubicBezTo>
                    <a:pt x="7968" y="419"/>
                    <a:pt x="8028" y="309"/>
                    <a:pt x="7988" y="190"/>
                  </a:cubicBezTo>
                  <a:cubicBezTo>
                    <a:pt x="7951" y="80"/>
                    <a:pt x="784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884985" y="2572812"/>
              <a:ext cx="394821" cy="90740"/>
            </a:xfrm>
            <a:custGeom>
              <a:avLst/>
              <a:gdLst/>
              <a:ahLst/>
              <a:cxnLst/>
              <a:rect l="l" t="t" r="r" b="b"/>
              <a:pathLst>
                <a:path w="18205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5978" y="635"/>
                    <a:pt x="11960" y="2021"/>
                    <a:pt x="17800" y="4159"/>
                  </a:cubicBezTo>
                  <a:cubicBezTo>
                    <a:pt x="17805" y="4161"/>
                    <a:pt x="17810" y="4163"/>
                    <a:pt x="17815" y="4164"/>
                  </a:cubicBezTo>
                  <a:cubicBezTo>
                    <a:pt x="17854" y="4177"/>
                    <a:pt x="17892" y="4183"/>
                    <a:pt x="17928" y="4183"/>
                  </a:cubicBezTo>
                  <a:cubicBezTo>
                    <a:pt x="18069" y="4183"/>
                    <a:pt x="18178" y="4089"/>
                    <a:pt x="18190" y="3940"/>
                  </a:cubicBezTo>
                  <a:cubicBezTo>
                    <a:pt x="18204" y="3752"/>
                    <a:pt x="18061" y="3549"/>
                    <a:pt x="17868" y="3486"/>
                  </a:cubicBezTo>
                  <a:cubicBezTo>
                    <a:pt x="12005" y="1567"/>
                    <a:pt x="6001" y="4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884876" y="2573051"/>
              <a:ext cx="372266" cy="191522"/>
            </a:xfrm>
            <a:custGeom>
              <a:avLst/>
              <a:gdLst/>
              <a:ahLst/>
              <a:cxnLst/>
              <a:rect l="l" t="t" r="r" b="b"/>
              <a:pathLst>
                <a:path w="17165" h="8831" extrusionOk="0">
                  <a:moveTo>
                    <a:pt x="0" y="0"/>
                  </a:moveTo>
                  <a:lnTo>
                    <a:pt x="0" y="0"/>
                  </a:lnTo>
                  <a:cubicBezTo>
                    <a:pt x="5579" y="2267"/>
                    <a:pt x="11162" y="5185"/>
                    <a:pt x="16630" y="8760"/>
                  </a:cubicBezTo>
                  <a:cubicBezTo>
                    <a:pt x="16633" y="8763"/>
                    <a:pt x="16639" y="8766"/>
                    <a:pt x="16642" y="8768"/>
                  </a:cubicBezTo>
                  <a:cubicBezTo>
                    <a:pt x="16711" y="8810"/>
                    <a:pt x="16783" y="8830"/>
                    <a:pt x="16849" y="8830"/>
                  </a:cubicBezTo>
                  <a:cubicBezTo>
                    <a:pt x="16958" y="8830"/>
                    <a:pt x="17053" y="8776"/>
                    <a:pt x="17096" y="8674"/>
                  </a:cubicBezTo>
                  <a:cubicBezTo>
                    <a:pt x="17164" y="8513"/>
                    <a:pt x="17074" y="8290"/>
                    <a:pt x="16893" y="8178"/>
                  </a:cubicBezTo>
                  <a:cubicBezTo>
                    <a:pt x="11340" y="4778"/>
                    <a:pt x="5668" y="20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885527" y="2572877"/>
              <a:ext cx="295210" cy="266214"/>
            </a:xfrm>
            <a:custGeom>
              <a:avLst/>
              <a:gdLst/>
              <a:ahLst/>
              <a:cxnLst/>
              <a:rect l="l" t="t" r="r" b="b"/>
              <a:pathLst>
                <a:path w="13612" h="12275" extrusionOk="0">
                  <a:moveTo>
                    <a:pt x="1" y="0"/>
                  </a:moveTo>
                  <a:lnTo>
                    <a:pt x="1" y="0"/>
                  </a:lnTo>
                  <a:cubicBezTo>
                    <a:pt x="4343" y="3651"/>
                    <a:pt x="8688" y="7697"/>
                    <a:pt x="12980" y="12141"/>
                  </a:cubicBezTo>
                  <a:lnTo>
                    <a:pt x="12991" y="12152"/>
                  </a:lnTo>
                  <a:cubicBezTo>
                    <a:pt x="13076" y="12233"/>
                    <a:pt x="13181" y="12275"/>
                    <a:pt x="13279" y="12275"/>
                  </a:cubicBezTo>
                  <a:cubicBezTo>
                    <a:pt x="13359" y="12275"/>
                    <a:pt x="13433" y="12247"/>
                    <a:pt x="13489" y="12191"/>
                  </a:cubicBezTo>
                  <a:cubicBezTo>
                    <a:pt x="13611" y="12065"/>
                    <a:pt x="13587" y="11842"/>
                    <a:pt x="13435" y="11693"/>
                  </a:cubicBezTo>
                  <a:cubicBezTo>
                    <a:pt x="8995" y="7371"/>
                    <a:pt x="4498" y="3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4885440" y="2572943"/>
              <a:ext cx="200609" cy="271874"/>
            </a:xfrm>
            <a:custGeom>
              <a:avLst/>
              <a:gdLst/>
              <a:ahLst/>
              <a:cxnLst/>
              <a:rect l="l" t="t" r="r" b="b"/>
              <a:pathLst>
                <a:path w="9250" h="12536" extrusionOk="0">
                  <a:moveTo>
                    <a:pt x="0" y="0"/>
                  </a:moveTo>
                  <a:lnTo>
                    <a:pt x="0" y="0"/>
                  </a:lnTo>
                  <a:cubicBezTo>
                    <a:pt x="2946" y="3960"/>
                    <a:pt x="5893" y="8099"/>
                    <a:pt x="8823" y="12422"/>
                  </a:cubicBezTo>
                  <a:cubicBezTo>
                    <a:pt x="8824" y="12424"/>
                    <a:pt x="8826" y="12427"/>
                    <a:pt x="8826" y="12428"/>
                  </a:cubicBezTo>
                  <a:cubicBezTo>
                    <a:pt x="8876" y="12497"/>
                    <a:pt x="8954" y="12535"/>
                    <a:pt x="9029" y="12535"/>
                  </a:cubicBezTo>
                  <a:cubicBezTo>
                    <a:pt x="9066" y="12535"/>
                    <a:pt x="9103" y="12526"/>
                    <a:pt x="9135" y="12506"/>
                  </a:cubicBezTo>
                  <a:cubicBezTo>
                    <a:pt x="9230" y="12446"/>
                    <a:pt x="9249" y="12314"/>
                    <a:pt x="9175" y="12212"/>
                  </a:cubicBezTo>
                  <a:cubicBezTo>
                    <a:pt x="6128" y="7944"/>
                    <a:pt x="3064" y="38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4965337" y="2723042"/>
              <a:ext cx="98006" cy="166300"/>
            </a:xfrm>
            <a:custGeom>
              <a:avLst/>
              <a:gdLst/>
              <a:ahLst/>
              <a:cxnLst/>
              <a:rect l="l" t="t" r="r" b="b"/>
              <a:pathLst>
                <a:path w="4519" h="7668" extrusionOk="0">
                  <a:moveTo>
                    <a:pt x="1" y="1"/>
                  </a:moveTo>
                  <a:lnTo>
                    <a:pt x="1" y="1"/>
                  </a:lnTo>
                  <a:cubicBezTo>
                    <a:pt x="1361" y="2474"/>
                    <a:pt x="2719" y="4984"/>
                    <a:pt x="4074" y="7535"/>
                  </a:cubicBezTo>
                  <a:cubicBezTo>
                    <a:pt x="4076" y="7538"/>
                    <a:pt x="4079" y="7543"/>
                    <a:pt x="4081" y="7544"/>
                  </a:cubicBezTo>
                  <a:cubicBezTo>
                    <a:pt x="4126" y="7622"/>
                    <a:pt x="4209" y="7667"/>
                    <a:pt x="4291" y="7667"/>
                  </a:cubicBezTo>
                  <a:cubicBezTo>
                    <a:pt x="4322" y="7667"/>
                    <a:pt x="4354" y="7661"/>
                    <a:pt x="4383" y="7646"/>
                  </a:cubicBezTo>
                  <a:cubicBezTo>
                    <a:pt x="4486" y="7596"/>
                    <a:pt x="4518" y="7468"/>
                    <a:pt x="4454" y="7362"/>
                  </a:cubicBezTo>
                  <a:cubicBezTo>
                    <a:pt x="2973" y="4861"/>
                    <a:pt x="1488" y="2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4916475" y="2707101"/>
              <a:ext cx="37216" cy="179117"/>
            </a:xfrm>
            <a:custGeom>
              <a:avLst/>
              <a:gdLst/>
              <a:ahLst/>
              <a:cxnLst/>
              <a:rect l="l" t="t" r="r" b="b"/>
              <a:pathLst>
                <a:path w="1716" h="8259" extrusionOk="0">
                  <a:moveTo>
                    <a:pt x="0" y="1"/>
                  </a:moveTo>
                  <a:cubicBezTo>
                    <a:pt x="419" y="2686"/>
                    <a:pt x="839" y="5377"/>
                    <a:pt x="1257" y="8069"/>
                  </a:cubicBezTo>
                  <a:cubicBezTo>
                    <a:pt x="1257" y="8073"/>
                    <a:pt x="1259" y="8077"/>
                    <a:pt x="1259" y="8081"/>
                  </a:cubicBezTo>
                  <a:cubicBezTo>
                    <a:pt x="1280" y="8185"/>
                    <a:pt x="1376" y="8258"/>
                    <a:pt x="1482" y="8258"/>
                  </a:cubicBezTo>
                  <a:cubicBezTo>
                    <a:pt x="1494" y="8258"/>
                    <a:pt x="1506" y="8257"/>
                    <a:pt x="1519" y="8255"/>
                  </a:cubicBezTo>
                  <a:cubicBezTo>
                    <a:pt x="1638" y="8236"/>
                    <a:pt x="1716" y="8126"/>
                    <a:pt x="1691" y="8010"/>
                  </a:cubicBezTo>
                  <a:cubicBezTo>
                    <a:pt x="1128" y="5333"/>
                    <a:pt x="564" y="26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4998649" y="2692354"/>
              <a:ext cx="126937" cy="144374"/>
            </a:xfrm>
            <a:custGeom>
              <a:avLst/>
              <a:gdLst/>
              <a:ahLst/>
              <a:cxnLst/>
              <a:rect l="l" t="t" r="r" b="b"/>
              <a:pathLst>
                <a:path w="5853" h="6657" extrusionOk="0">
                  <a:moveTo>
                    <a:pt x="1" y="1"/>
                  </a:moveTo>
                  <a:lnTo>
                    <a:pt x="1" y="1"/>
                  </a:lnTo>
                  <a:cubicBezTo>
                    <a:pt x="1821" y="2117"/>
                    <a:pt x="3638" y="4302"/>
                    <a:pt x="5447" y="6557"/>
                  </a:cubicBezTo>
                  <a:cubicBezTo>
                    <a:pt x="5451" y="6561"/>
                    <a:pt x="5454" y="6564"/>
                    <a:pt x="5455" y="6567"/>
                  </a:cubicBezTo>
                  <a:cubicBezTo>
                    <a:pt x="5507" y="6626"/>
                    <a:pt x="5578" y="6656"/>
                    <a:pt x="5645" y="6656"/>
                  </a:cubicBezTo>
                  <a:cubicBezTo>
                    <a:pt x="5689" y="6656"/>
                    <a:pt x="5732" y="6643"/>
                    <a:pt x="5766" y="6616"/>
                  </a:cubicBezTo>
                  <a:cubicBezTo>
                    <a:pt x="5851" y="6546"/>
                    <a:pt x="5853" y="6410"/>
                    <a:pt x="5767" y="6313"/>
                  </a:cubicBezTo>
                  <a:cubicBezTo>
                    <a:pt x="3852" y="4131"/>
                    <a:pt x="1928" y="20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4885158" y="2573051"/>
              <a:ext cx="139429" cy="369403"/>
            </a:xfrm>
            <a:custGeom>
              <a:avLst/>
              <a:gdLst/>
              <a:ahLst/>
              <a:cxnLst/>
              <a:rect l="l" t="t" r="r" b="b"/>
              <a:pathLst>
                <a:path w="6429" h="17033" extrusionOk="0">
                  <a:moveTo>
                    <a:pt x="0" y="0"/>
                  </a:moveTo>
                  <a:cubicBezTo>
                    <a:pt x="1897" y="5513"/>
                    <a:pt x="3793" y="11104"/>
                    <a:pt x="5684" y="16769"/>
                  </a:cubicBezTo>
                  <a:cubicBezTo>
                    <a:pt x="5686" y="16772"/>
                    <a:pt x="5688" y="16777"/>
                    <a:pt x="5689" y="16781"/>
                  </a:cubicBezTo>
                  <a:cubicBezTo>
                    <a:pt x="5747" y="16933"/>
                    <a:pt x="5897" y="17033"/>
                    <a:pt x="6052" y="17033"/>
                  </a:cubicBezTo>
                  <a:cubicBezTo>
                    <a:pt x="6085" y="17033"/>
                    <a:pt x="6117" y="17028"/>
                    <a:pt x="6150" y="17019"/>
                  </a:cubicBezTo>
                  <a:cubicBezTo>
                    <a:pt x="6335" y="16966"/>
                    <a:pt x="6429" y="16773"/>
                    <a:pt x="6358" y="16589"/>
                  </a:cubicBezTo>
                  <a:cubicBezTo>
                    <a:pt x="4244" y="10965"/>
                    <a:pt x="2121" y="54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4884876" y="2573051"/>
              <a:ext cx="28996" cy="388835"/>
            </a:xfrm>
            <a:custGeom>
              <a:avLst/>
              <a:gdLst/>
              <a:ahLst/>
              <a:cxnLst/>
              <a:rect l="l" t="t" r="r" b="b"/>
              <a:pathLst>
                <a:path w="1337" h="1792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5864"/>
                    <a:pt x="404" y="11727"/>
                    <a:pt x="606" y="17592"/>
                  </a:cubicBezTo>
                  <a:cubicBezTo>
                    <a:pt x="606" y="17596"/>
                    <a:pt x="608" y="17600"/>
                    <a:pt x="608" y="17605"/>
                  </a:cubicBezTo>
                  <a:cubicBezTo>
                    <a:pt x="622" y="17789"/>
                    <a:pt x="781" y="17929"/>
                    <a:pt x="969" y="17929"/>
                  </a:cubicBezTo>
                  <a:cubicBezTo>
                    <a:pt x="976" y="17929"/>
                    <a:pt x="983" y="17929"/>
                    <a:pt x="990" y="17928"/>
                  </a:cubicBezTo>
                  <a:cubicBezTo>
                    <a:pt x="1187" y="17915"/>
                    <a:pt x="1336" y="17751"/>
                    <a:pt x="1322" y="17560"/>
                  </a:cubicBezTo>
                  <a:cubicBezTo>
                    <a:pt x="881" y="11703"/>
                    <a:pt x="441" y="58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4779627" y="2573528"/>
              <a:ext cx="105727" cy="362181"/>
            </a:xfrm>
            <a:custGeom>
              <a:avLst/>
              <a:gdLst/>
              <a:ahLst/>
              <a:cxnLst/>
              <a:rect l="l" t="t" r="r" b="b"/>
              <a:pathLst>
                <a:path w="4875" h="16700" extrusionOk="0">
                  <a:moveTo>
                    <a:pt x="4874" y="1"/>
                  </a:moveTo>
                  <a:cubicBezTo>
                    <a:pt x="3265" y="5373"/>
                    <a:pt x="1658" y="10799"/>
                    <a:pt x="53" y="16280"/>
                  </a:cubicBezTo>
                  <a:cubicBezTo>
                    <a:pt x="51" y="16283"/>
                    <a:pt x="49" y="16289"/>
                    <a:pt x="48" y="16294"/>
                  </a:cubicBezTo>
                  <a:cubicBezTo>
                    <a:pt x="1" y="16483"/>
                    <a:pt x="119" y="16663"/>
                    <a:pt x="309" y="16695"/>
                  </a:cubicBezTo>
                  <a:cubicBezTo>
                    <a:pt x="329" y="16698"/>
                    <a:pt x="348" y="16699"/>
                    <a:pt x="368" y="16699"/>
                  </a:cubicBezTo>
                  <a:cubicBezTo>
                    <a:pt x="539" y="16699"/>
                    <a:pt x="700" y="16580"/>
                    <a:pt x="742" y="16411"/>
                  </a:cubicBezTo>
                  <a:cubicBezTo>
                    <a:pt x="2119" y="10901"/>
                    <a:pt x="3496" y="5432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4722849" y="2573506"/>
              <a:ext cx="162396" cy="293280"/>
            </a:xfrm>
            <a:custGeom>
              <a:avLst/>
              <a:gdLst/>
              <a:ahLst/>
              <a:cxnLst/>
              <a:rect l="l" t="t" r="r" b="b"/>
              <a:pathLst>
                <a:path w="7488" h="13523" extrusionOk="0">
                  <a:moveTo>
                    <a:pt x="7487" y="0"/>
                  </a:moveTo>
                  <a:lnTo>
                    <a:pt x="7487" y="0"/>
                  </a:lnTo>
                  <a:cubicBezTo>
                    <a:pt x="5008" y="4279"/>
                    <a:pt x="2529" y="8687"/>
                    <a:pt x="60" y="13225"/>
                  </a:cubicBezTo>
                  <a:cubicBezTo>
                    <a:pt x="59" y="13226"/>
                    <a:pt x="57" y="13228"/>
                    <a:pt x="57" y="13229"/>
                  </a:cubicBezTo>
                  <a:cubicBezTo>
                    <a:pt x="1" y="13341"/>
                    <a:pt x="43" y="13465"/>
                    <a:pt x="149" y="13507"/>
                  </a:cubicBezTo>
                  <a:cubicBezTo>
                    <a:pt x="174" y="13517"/>
                    <a:pt x="200" y="13522"/>
                    <a:pt x="227" y="13522"/>
                  </a:cubicBezTo>
                  <a:cubicBezTo>
                    <a:pt x="314" y="13522"/>
                    <a:pt x="403" y="13470"/>
                    <a:pt x="446" y="13386"/>
                  </a:cubicBezTo>
                  <a:cubicBezTo>
                    <a:pt x="2787" y="8808"/>
                    <a:pt x="5137" y="4347"/>
                    <a:pt x="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4669368" y="2710571"/>
              <a:ext cx="110606" cy="162830"/>
            </a:xfrm>
            <a:custGeom>
              <a:avLst/>
              <a:gdLst/>
              <a:ahLst/>
              <a:cxnLst/>
              <a:rect l="l" t="t" r="r" b="b"/>
              <a:pathLst>
                <a:path w="5100" h="7508" extrusionOk="0">
                  <a:moveTo>
                    <a:pt x="5100" y="1"/>
                  </a:moveTo>
                  <a:cubicBezTo>
                    <a:pt x="3420" y="2338"/>
                    <a:pt x="1743" y="4735"/>
                    <a:pt x="74" y="7191"/>
                  </a:cubicBezTo>
                  <a:lnTo>
                    <a:pt x="73" y="7191"/>
                  </a:lnTo>
                  <a:cubicBezTo>
                    <a:pt x="71" y="7194"/>
                    <a:pt x="70" y="7197"/>
                    <a:pt x="66" y="7200"/>
                  </a:cubicBezTo>
                  <a:cubicBezTo>
                    <a:pt x="0" y="7308"/>
                    <a:pt x="29" y="7438"/>
                    <a:pt x="129" y="7488"/>
                  </a:cubicBezTo>
                  <a:cubicBezTo>
                    <a:pt x="157" y="7501"/>
                    <a:pt x="187" y="7508"/>
                    <a:pt x="218" y="7508"/>
                  </a:cubicBezTo>
                  <a:cubicBezTo>
                    <a:pt x="300" y="7508"/>
                    <a:pt x="385" y="7462"/>
                    <a:pt x="433" y="7383"/>
                  </a:cubicBezTo>
                  <a:cubicBezTo>
                    <a:pt x="1984" y="4871"/>
                    <a:pt x="3539" y="2411"/>
                    <a:pt x="5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4619269" y="2662122"/>
              <a:ext cx="153634" cy="125137"/>
            </a:xfrm>
            <a:custGeom>
              <a:avLst/>
              <a:gdLst/>
              <a:ahLst/>
              <a:cxnLst/>
              <a:rect l="l" t="t" r="r" b="b"/>
              <a:pathLst>
                <a:path w="7084" h="5770" extrusionOk="0">
                  <a:moveTo>
                    <a:pt x="7083" y="1"/>
                  </a:moveTo>
                  <a:lnTo>
                    <a:pt x="7083" y="1"/>
                  </a:lnTo>
                  <a:cubicBezTo>
                    <a:pt x="4754" y="1686"/>
                    <a:pt x="2433" y="3484"/>
                    <a:pt x="128" y="5398"/>
                  </a:cubicBezTo>
                  <a:cubicBezTo>
                    <a:pt x="125" y="5399"/>
                    <a:pt x="121" y="5402"/>
                    <a:pt x="118" y="5406"/>
                  </a:cubicBezTo>
                  <a:cubicBezTo>
                    <a:pt x="21" y="5493"/>
                    <a:pt x="0" y="5630"/>
                    <a:pt x="73" y="5711"/>
                  </a:cubicBezTo>
                  <a:cubicBezTo>
                    <a:pt x="107" y="5750"/>
                    <a:pt x="156" y="5770"/>
                    <a:pt x="209" y="5770"/>
                  </a:cubicBezTo>
                  <a:cubicBezTo>
                    <a:pt x="266" y="5770"/>
                    <a:pt x="328" y="5747"/>
                    <a:pt x="378" y="5701"/>
                  </a:cubicBezTo>
                  <a:cubicBezTo>
                    <a:pt x="2601" y="3695"/>
                    <a:pt x="4838" y="1796"/>
                    <a:pt x="7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4752236" y="2723367"/>
              <a:ext cx="72263" cy="169878"/>
            </a:xfrm>
            <a:custGeom>
              <a:avLst/>
              <a:gdLst/>
              <a:ahLst/>
              <a:cxnLst/>
              <a:rect l="l" t="t" r="r" b="b"/>
              <a:pathLst>
                <a:path w="3332" h="7833" extrusionOk="0">
                  <a:moveTo>
                    <a:pt x="3332" y="0"/>
                  </a:moveTo>
                  <a:lnTo>
                    <a:pt x="3332" y="0"/>
                  </a:lnTo>
                  <a:cubicBezTo>
                    <a:pt x="2236" y="2493"/>
                    <a:pt x="1141" y="5009"/>
                    <a:pt x="48" y="7552"/>
                  </a:cubicBezTo>
                  <a:cubicBezTo>
                    <a:pt x="46" y="7555"/>
                    <a:pt x="44" y="7558"/>
                    <a:pt x="43" y="7563"/>
                  </a:cubicBezTo>
                  <a:cubicBezTo>
                    <a:pt x="1" y="7676"/>
                    <a:pt x="59" y="7794"/>
                    <a:pt x="174" y="7825"/>
                  </a:cubicBezTo>
                  <a:cubicBezTo>
                    <a:pt x="192" y="7830"/>
                    <a:pt x="211" y="7832"/>
                    <a:pt x="230" y="7832"/>
                  </a:cubicBezTo>
                  <a:cubicBezTo>
                    <a:pt x="326" y="7832"/>
                    <a:pt x="420" y="7770"/>
                    <a:pt x="456" y="7675"/>
                  </a:cubicBezTo>
                  <a:cubicBezTo>
                    <a:pt x="1413" y="5097"/>
                    <a:pt x="2372" y="254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4598515" y="2573290"/>
              <a:ext cx="286514" cy="300242"/>
            </a:xfrm>
            <a:custGeom>
              <a:avLst/>
              <a:gdLst/>
              <a:ahLst/>
              <a:cxnLst/>
              <a:rect l="l" t="t" r="r" b="b"/>
              <a:pathLst>
                <a:path w="13211" h="13844" extrusionOk="0">
                  <a:moveTo>
                    <a:pt x="13211" y="1"/>
                  </a:moveTo>
                  <a:lnTo>
                    <a:pt x="13211" y="1"/>
                  </a:lnTo>
                  <a:cubicBezTo>
                    <a:pt x="8835" y="4026"/>
                    <a:pt x="4462" y="8453"/>
                    <a:pt x="148" y="13285"/>
                  </a:cubicBezTo>
                  <a:cubicBezTo>
                    <a:pt x="145" y="13288"/>
                    <a:pt x="140" y="13291"/>
                    <a:pt x="137" y="13296"/>
                  </a:cubicBezTo>
                  <a:cubicBezTo>
                    <a:pt x="1" y="13459"/>
                    <a:pt x="4" y="13677"/>
                    <a:pt x="143" y="13785"/>
                  </a:cubicBezTo>
                  <a:cubicBezTo>
                    <a:pt x="194" y="13825"/>
                    <a:pt x="257" y="13843"/>
                    <a:pt x="322" y="13843"/>
                  </a:cubicBezTo>
                  <a:cubicBezTo>
                    <a:pt x="435" y="13843"/>
                    <a:pt x="557" y="13788"/>
                    <a:pt x="644" y="13685"/>
                  </a:cubicBezTo>
                  <a:cubicBezTo>
                    <a:pt x="4797" y="8751"/>
                    <a:pt x="9003" y="4189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4530242" y="2573051"/>
              <a:ext cx="354656" cy="228673"/>
            </a:xfrm>
            <a:custGeom>
              <a:avLst/>
              <a:gdLst/>
              <a:ahLst/>
              <a:cxnLst/>
              <a:rect l="l" t="t" r="r" b="b"/>
              <a:pathLst>
                <a:path w="16353" h="10544" extrusionOk="0">
                  <a:moveTo>
                    <a:pt x="16352" y="0"/>
                  </a:moveTo>
                  <a:lnTo>
                    <a:pt x="16352" y="0"/>
                  </a:lnTo>
                  <a:cubicBezTo>
                    <a:pt x="10944" y="2691"/>
                    <a:pt x="5540" y="5996"/>
                    <a:pt x="243" y="9915"/>
                  </a:cubicBezTo>
                  <a:cubicBezTo>
                    <a:pt x="240" y="9918"/>
                    <a:pt x="235" y="9921"/>
                    <a:pt x="232" y="9925"/>
                  </a:cubicBezTo>
                  <a:cubicBezTo>
                    <a:pt x="62" y="10059"/>
                    <a:pt x="1" y="10285"/>
                    <a:pt x="96" y="10429"/>
                  </a:cubicBezTo>
                  <a:cubicBezTo>
                    <a:pt x="145" y="10505"/>
                    <a:pt x="228" y="10544"/>
                    <a:pt x="320" y="10544"/>
                  </a:cubicBezTo>
                  <a:cubicBezTo>
                    <a:pt x="402" y="10544"/>
                    <a:pt x="492" y="10512"/>
                    <a:pt x="573" y="10450"/>
                  </a:cubicBezTo>
                  <a:cubicBezTo>
                    <a:pt x="5764" y="6377"/>
                    <a:pt x="11057" y="2893"/>
                    <a:pt x="16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4509401" y="2573680"/>
              <a:ext cx="375215" cy="117503"/>
            </a:xfrm>
            <a:custGeom>
              <a:avLst/>
              <a:gdLst/>
              <a:ahLst/>
              <a:cxnLst/>
              <a:rect l="l" t="t" r="r" b="b"/>
              <a:pathLst>
                <a:path w="17301" h="5418" extrusionOk="0">
                  <a:moveTo>
                    <a:pt x="17300" y="0"/>
                  </a:moveTo>
                  <a:cubicBezTo>
                    <a:pt x="11598" y="894"/>
                    <a:pt x="5900" y="2470"/>
                    <a:pt x="327" y="4730"/>
                  </a:cubicBezTo>
                  <a:cubicBezTo>
                    <a:pt x="324" y="4732"/>
                    <a:pt x="317" y="4735"/>
                    <a:pt x="312" y="4736"/>
                  </a:cubicBezTo>
                  <a:cubicBezTo>
                    <a:pt x="123" y="4822"/>
                    <a:pt x="1" y="5035"/>
                    <a:pt x="38" y="5215"/>
                  </a:cubicBezTo>
                  <a:cubicBezTo>
                    <a:pt x="65" y="5343"/>
                    <a:pt x="168" y="5417"/>
                    <a:pt x="294" y="5417"/>
                  </a:cubicBezTo>
                  <a:cubicBezTo>
                    <a:pt x="343" y="5417"/>
                    <a:pt x="395" y="5406"/>
                    <a:pt x="448" y="5383"/>
                  </a:cubicBezTo>
                  <a:cubicBezTo>
                    <a:pt x="5982" y="2914"/>
                    <a:pt x="11640" y="1120"/>
                    <a:pt x="17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4553448" y="2570036"/>
              <a:ext cx="331168" cy="25656"/>
            </a:xfrm>
            <a:custGeom>
              <a:avLst/>
              <a:gdLst/>
              <a:ahLst/>
              <a:cxnLst/>
              <a:rect l="l" t="t" r="r" b="b"/>
              <a:pathLst>
                <a:path w="15270" h="1183" extrusionOk="0">
                  <a:moveTo>
                    <a:pt x="10475" y="1"/>
                  </a:moveTo>
                  <a:cubicBezTo>
                    <a:pt x="7040" y="1"/>
                    <a:pt x="3618" y="250"/>
                    <a:pt x="239" y="748"/>
                  </a:cubicBezTo>
                  <a:lnTo>
                    <a:pt x="233" y="748"/>
                  </a:lnTo>
                  <a:cubicBezTo>
                    <a:pt x="113" y="769"/>
                    <a:pt x="11" y="884"/>
                    <a:pt x="7" y="1002"/>
                  </a:cubicBezTo>
                  <a:cubicBezTo>
                    <a:pt x="1" y="1108"/>
                    <a:pt x="73" y="1183"/>
                    <a:pt x="174" y="1183"/>
                  </a:cubicBezTo>
                  <a:cubicBezTo>
                    <a:pt x="186" y="1183"/>
                    <a:pt x="199" y="1182"/>
                    <a:pt x="212" y="1180"/>
                  </a:cubicBezTo>
                  <a:cubicBezTo>
                    <a:pt x="4260" y="465"/>
                    <a:pt x="8366" y="108"/>
                    <a:pt x="12486" y="108"/>
                  </a:cubicBezTo>
                  <a:cubicBezTo>
                    <a:pt x="13413" y="108"/>
                    <a:pt x="14341" y="126"/>
                    <a:pt x="15269" y="162"/>
                  </a:cubicBezTo>
                  <a:cubicBezTo>
                    <a:pt x="13670" y="54"/>
                    <a:pt x="12071" y="1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4531066" y="2542884"/>
              <a:ext cx="184864" cy="10692"/>
            </a:xfrm>
            <a:custGeom>
              <a:avLst/>
              <a:gdLst/>
              <a:ahLst/>
              <a:cxnLst/>
              <a:rect l="l" t="t" r="r" b="b"/>
              <a:pathLst>
                <a:path w="8524" h="493" extrusionOk="0">
                  <a:moveTo>
                    <a:pt x="2977" y="0"/>
                  </a:moveTo>
                  <a:cubicBezTo>
                    <a:pt x="2073" y="0"/>
                    <a:pt x="1171" y="18"/>
                    <a:pt x="273" y="54"/>
                  </a:cubicBezTo>
                  <a:cubicBezTo>
                    <a:pt x="270" y="54"/>
                    <a:pt x="266" y="54"/>
                    <a:pt x="263" y="55"/>
                  </a:cubicBezTo>
                  <a:cubicBezTo>
                    <a:pt x="145" y="65"/>
                    <a:pt x="35" y="173"/>
                    <a:pt x="18" y="293"/>
                  </a:cubicBezTo>
                  <a:cubicBezTo>
                    <a:pt x="1" y="407"/>
                    <a:pt x="73" y="493"/>
                    <a:pt x="180" y="493"/>
                  </a:cubicBezTo>
                  <a:cubicBezTo>
                    <a:pt x="187" y="493"/>
                    <a:pt x="193" y="492"/>
                    <a:pt x="200" y="492"/>
                  </a:cubicBezTo>
                  <a:cubicBezTo>
                    <a:pt x="2322" y="293"/>
                    <a:pt x="4462" y="194"/>
                    <a:pt x="6614" y="194"/>
                  </a:cubicBezTo>
                  <a:cubicBezTo>
                    <a:pt x="7249" y="194"/>
                    <a:pt x="7886" y="203"/>
                    <a:pt x="8524" y="220"/>
                  </a:cubicBezTo>
                  <a:cubicBezTo>
                    <a:pt x="6667" y="74"/>
                    <a:pt x="4817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596389" y="2445702"/>
              <a:ext cx="162288" cy="70658"/>
            </a:xfrm>
            <a:custGeom>
              <a:avLst/>
              <a:gdLst/>
              <a:ahLst/>
              <a:cxnLst/>
              <a:rect l="l" t="t" r="r" b="b"/>
              <a:pathLst>
                <a:path w="7483" h="3258" extrusionOk="0">
                  <a:moveTo>
                    <a:pt x="292" y="1"/>
                  </a:moveTo>
                  <a:cubicBezTo>
                    <a:pt x="201" y="1"/>
                    <a:pt x="104" y="61"/>
                    <a:pt x="57" y="154"/>
                  </a:cubicBezTo>
                  <a:cubicBezTo>
                    <a:pt x="0" y="269"/>
                    <a:pt x="39" y="390"/>
                    <a:pt x="146" y="426"/>
                  </a:cubicBezTo>
                  <a:cubicBezTo>
                    <a:pt x="2577" y="1241"/>
                    <a:pt x="5026" y="2186"/>
                    <a:pt x="7482" y="3257"/>
                  </a:cubicBezTo>
                  <a:cubicBezTo>
                    <a:pt x="5098" y="2057"/>
                    <a:pt x="2722" y="975"/>
                    <a:pt x="362" y="14"/>
                  </a:cubicBezTo>
                  <a:cubicBezTo>
                    <a:pt x="359" y="12"/>
                    <a:pt x="356" y="12"/>
                    <a:pt x="353" y="10"/>
                  </a:cubicBezTo>
                  <a:cubicBezTo>
                    <a:pt x="333" y="4"/>
                    <a:pt x="31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4538592" y="2592808"/>
              <a:ext cx="181698" cy="44524"/>
            </a:xfrm>
            <a:custGeom>
              <a:avLst/>
              <a:gdLst/>
              <a:ahLst/>
              <a:cxnLst/>
              <a:rect l="l" t="t" r="r" b="b"/>
              <a:pathLst>
                <a:path w="8378" h="2053" extrusionOk="0">
                  <a:moveTo>
                    <a:pt x="8377" y="0"/>
                  </a:moveTo>
                  <a:lnTo>
                    <a:pt x="8377" y="0"/>
                  </a:lnTo>
                  <a:cubicBezTo>
                    <a:pt x="5639" y="382"/>
                    <a:pt x="2916" y="921"/>
                    <a:pt x="220" y="1620"/>
                  </a:cubicBezTo>
                  <a:cubicBezTo>
                    <a:pt x="215" y="1622"/>
                    <a:pt x="212" y="1624"/>
                    <a:pt x="209" y="1624"/>
                  </a:cubicBezTo>
                  <a:cubicBezTo>
                    <a:pt x="89" y="1662"/>
                    <a:pt x="0" y="1785"/>
                    <a:pt x="10" y="1902"/>
                  </a:cubicBezTo>
                  <a:cubicBezTo>
                    <a:pt x="18" y="1994"/>
                    <a:pt x="86" y="2053"/>
                    <a:pt x="175" y="2053"/>
                  </a:cubicBezTo>
                  <a:cubicBezTo>
                    <a:pt x="197" y="2053"/>
                    <a:pt x="219" y="2049"/>
                    <a:pt x="243" y="2042"/>
                  </a:cubicBezTo>
                  <a:cubicBezTo>
                    <a:pt x="2932" y="1204"/>
                    <a:pt x="5647" y="522"/>
                    <a:pt x="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4512133" y="2478710"/>
              <a:ext cx="372591" cy="94579"/>
            </a:xfrm>
            <a:custGeom>
              <a:avLst/>
              <a:gdLst/>
              <a:ahLst/>
              <a:cxnLst/>
              <a:rect l="l" t="t" r="r" b="b"/>
              <a:pathLst>
                <a:path w="17180" h="4361" extrusionOk="0">
                  <a:moveTo>
                    <a:pt x="481" y="1"/>
                  </a:moveTo>
                  <a:cubicBezTo>
                    <a:pt x="307" y="1"/>
                    <a:pt x="126" y="141"/>
                    <a:pt x="65" y="327"/>
                  </a:cubicBezTo>
                  <a:cubicBezTo>
                    <a:pt x="1" y="524"/>
                    <a:pt x="98" y="697"/>
                    <a:pt x="280" y="714"/>
                  </a:cubicBezTo>
                  <a:cubicBezTo>
                    <a:pt x="5829" y="1252"/>
                    <a:pt x="11501" y="2467"/>
                    <a:pt x="17179" y="4360"/>
                  </a:cubicBezTo>
                  <a:cubicBezTo>
                    <a:pt x="11585" y="2250"/>
                    <a:pt x="5995" y="798"/>
                    <a:pt x="524" y="4"/>
                  </a:cubicBezTo>
                  <a:cubicBezTo>
                    <a:pt x="521" y="4"/>
                    <a:pt x="516" y="4"/>
                    <a:pt x="511" y="2"/>
                  </a:cubicBezTo>
                  <a:cubicBezTo>
                    <a:pt x="501" y="1"/>
                    <a:pt x="491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4562687" y="2369926"/>
              <a:ext cx="322211" cy="203147"/>
            </a:xfrm>
            <a:custGeom>
              <a:avLst/>
              <a:gdLst/>
              <a:ahLst/>
              <a:cxnLst/>
              <a:rect l="l" t="t" r="r" b="b"/>
              <a:pathLst>
                <a:path w="14857" h="9367" extrusionOk="0">
                  <a:moveTo>
                    <a:pt x="476" y="1"/>
                  </a:moveTo>
                  <a:cubicBezTo>
                    <a:pt x="343" y="1"/>
                    <a:pt x="199" y="81"/>
                    <a:pt x="114" y="214"/>
                  </a:cubicBezTo>
                  <a:cubicBezTo>
                    <a:pt x="1" y="395"/>
                    <a:pt x="36" y="603"/>
                    <a:pt x="193" y="681"/>
                  </a:cubicBezTo>
                  <a:cubicBezTo>
                    <a:pt x="5026" y="3068"/>
                    <a:pt x="9939" y="5963"/>
                    <a:pt x="14856" y="9366"/>
                  </a:cubicBezTo>
                  <a:cubicBezTo>
                    <a:pt x="10083" y="5777"/>
                    <a:pt x="5313" y="2668"/>
                    <a:pt x="618" y="36"/>
                  </a:cubicBezTo>
                  <a:lnTo>
                    <a:pt x="616" y="36"/>
                  </a:lnTo>
                  <a:cubicBezTo>
                    <a:pt x="613" y="35"/>
                    <a:pt x="610" y="32"/>
                    <a:pt x="606" y="30"/>
                  </a:cubicBezTo>
                  <a:cubicBezTo>
                    <a:pt x="566" y="10"/>
                    <a:pt x="52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660671" y="2284325"/>
              <a:ext cx="223555" cy="288769"/>
            </a:xfrm>
            <a:custGeom>
              <a:avLst/>
              <a:gdLst/>
              <a:ahLst/>
              <a:cxnLst/>
              <a:rect l="l" t="t" r="r" b="b"/>
              <a:pathLst>
                <a:path w="10308" h="13315" extrusionOk="0">
                  <a:moveTo>
                    <a:pt x="456" y="1"/>
                  </a:moveTo>
                  <a:cubicBezTo>
                    <a:pt x="366" y="1"/>
                    <a:pt x="271" y="35"/>
                    <a:pt x="193" y="102"/>
                  </a:cubicBezTo>
                  <a:cubicBezTo>
                    <a:pt x="34" y="239"/>
                    <a:pt x="0" y="462"/>
                    <a:pt x="115" y="599"/>
                  </a:cubicBezTo>
                  <a:cubicBezTo>
                    <a:pt x="3494" y="4594"/>
                    <a:pt x="6899" y="8833"/>
                    <a:pt x="10308" y="13315"/>
                  </a:cubicBezTo>
                  <a:cubicBezTo>
                    <a:pt x="7095" y="8698"/>
                    <a:pt x="3885" y="4298"/>
                    <a:pt x="698" y="115"/>
                  </a:cubicBezTo>
                  <a:cubicBezTo>
                    <a:pt x="695" y="112"/>
                    <a:pt x="692" y="108"/>
                    <a:pt x="690" y="105"/>
                  </a:cubicBezTo>
                  <a:cubicBezTo>
                    <a:pt x="632" y="35"/>
                    <a:pt x="54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758612" y="2277646"/>
              <a:ext cx="125679" cy="295384"/>
            </a:xfrm>
            <a:custGeom>
              <a:avLst/>
              <a:gdLst/>
              <a:ahLst/>
              <a:cxnLst/>
              <a:rect l="l" t="t" r="r" b="b"/>
              <a:pathLst>
                <a:path w="5795" h="13620" extrusionOk="0">
                  <a:moveTo>
                    <a:pt x="268" y="0"/>
                  </a:moveTo>
                  <a:cubicBezTo>
                    <a:pt x="234" y="0"/>
                    <a:pt x="199" y="8"/>
                    <a:pt x="166" y="24"/>
                  </a:cubicBezTo>
                  <a:cubicBezTo>
                    <a:pt x="54" y="79"/>
                    <a:pt x="1" y="208"/>
                    <a:pt x="46" y="313"/>
                  </a:cubicBezTo>
                  <a:cubicBezTo>
                    <a:pt x="1959" y="4671"/>
                    <a:pt x="3877" y="9107"/>
                    <a:pt x="5795" y="13620"/>
                  </a:cubicBezTo>
                  <a:cubicBezTo>
                    <a:pt x="4013" y="9053"/>
                    <a:pt x="2233" y="4555"/>
                    <a:pt x="456" y="122"/>
                  </a:cubicBezTo>
                  <a:cubicBezTo>
                    <a:pt x="455" y="121"/>
                    <a:pt x="453" y="118"/>
                    <a:pt x="453" y="116"/>
                  </a:cubicBezTo>
                  <a:cubicBezTo>
                    <a:pt x="421" y="42"/>
                    <a:pt x="34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793333" y="2235312"/>
              <a:ext cx="53525" cy="174975"/>
            </a:xfrm>
            <a:custGeom>
              <a:avLst/>
              <a:gdLst/>
              <a:ahLst/>
              <a:cxnLst/>
              <a:rect l="l" t="t" r="r" b="b"/>
              <a:pathLst>
                <a:path w="2468" h="8068" extrusionOk="0">
                  <a:moveTo>
                    <a:pt x="259" y="0"/>
                  </a:moveTo>
                  <a:cubicBezTo>
                    <a:pt x="234" y="0"/>
                    <a:pt x="209" y="5"/>
                    <a:pt x="183" y="13"/>
                  </a:cubicBezTo>
                  <a:cubicBezTo>
                    <a:pt x="67" y="54"/>
                    <a:pt x="1" y="178"/>
                    <a:pt x="34" y="288"/>
                  </a:cubicBezTo>
                  <a:cubicBezTo>
                    <a:pt x="845" y="2868"/>
                    <a:pt x="1656" y="5460"/>
                    <a:pt x="2467" y="8067"/>
                  </a:cubicBezTo>
                  <a:cubicBezTo>
                    <a:pt x="1798" y="5418"/>
                    <a:pt x="1128" y="2780"/>
                    <a:pt x="459" y="151"/>
                  </a:cubicBezTo>
                  <a:cubicBezTo>
                    <a:pt x="459" y="147"/>
                    <a:pt x="458" y="143"/>
                    <a:pt x="456" y="139"/>
                  </a:cubicBezTo>
                  <a:cubicBezTo>
                    <a:pt x="430" y="54"/>
                    <a:pt x="349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4716538" y="2284737"/>
              <a:ext cx="89439" cy="150490"/>
            </a:xfrm>
            <a:custGeom>
              <a:avLst/>
              <a:gdLst/>
              <a:ahLst/>
              <a:cxnLst/>
              <a:rect l="l" t="t" r="r" b="b"/>
              <a:pathLst>
                <a:path w="4124" h="6939" extrusionOk="0">
                  <a:moveTo>
                    <a:pt x="276" y="0"/>
                  </a:moveTo>
                  <a:cubicBezTo>
                    <a:pt x="231" y="0"/>
                    <a:pt x="185" y="13"/>
                    <a:pt x="143" y="41"/>
                  </a:cubicBezTo>
                  <a:cubicBezTo>
                    <a:pt x="38" y="112"/>
                    <a:pt x="1" y="246"/>
                    <a:pt x="61" y="341"/>
                  </a:cubicBezTo>
                  <a:cubicBezTo>
                    <a:pt x="1411" y="2501"/>
                    <a:pt x="2766" y="4699"/>
                    <a:pt x="4123" y="6938"/>
                  </a:cubicBezTo>
                  <a:cubicBezTo>
                    <a:pt x="2897" y="4627"/>
                    <a:pt x="1671" y="2346"/>
                    <a:pt x="448" y="98"/>
                  </a:cubicBezTo>
                  <a:lnTo>
                    <a:pt x="447" y="98"/>
                  </a:lnTo>
                  <a:cubicBezTo>
                    <a:pt x="445" y="94"/>
                    <a:pt x="443" y="91"/>
                    <a:pt x="442" y="88"/>
                  </a:cubicBezTo>
                  <a:cubicBezTo>
                    <a:pt x="406" y="30"/>
                    <a:pt x="34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845709" y="2188271"/>
              <a:ext cx="38907" cy="384758"/>
            </a:xfrm>
            <a:custGeom>
              <a:avLst/>
              <a:gdLst/>
              <a:ahLst/>
              <a:cxnLst/>
              <a:rect l="l" t="t" r="r" b="b"/>
              <a:pathLst>
                <a:path w="1794" h="17741" extrusionOk="0">
                  <a:moveTo>
                    <a:pt x="387" y="1"/>
                  </a:moveTo>
                  <a:cubicBezTo>
                    <a:pt x="372" y="1"/>
                    <a:pt x="357" y="1"/>
                    <a:pt x="341" y="3"/>
                  </a:cubicBezTo>
                  <a:cubicBezTo>
                    <a:pt x="144" y="28"/>
                    <a:pt x="0" y="202"/>
                    <a:pt x="20" y="393"/>
                  </a:cubicBezTo>
                  <a:cubicBezTo>
                    <a:pt x="611" y="6167"/>
                    <a:pt x="1202" y="11950"/>
                    <a:pt x="1793" y="17741"/>
                  </a:cubicBezTo>
                  <a:cubicBezTo>
                    <a:pt x="1441" y="11931"/>
                    <a:pt x="1087" y="6124"/>
                    <a:pt x="734" y="318"/>
                  </a:cubicBezTo>
                  <a:cubicBezTo>
                    <a:pt x="734" y="315"/>
                    <a:pt x="734" y="309"/>
                    <a:pt x="732" y="305"/>
                  </a:cubicBezTo>
                  <a:cubicBezTo>
                    <a:pt x="714" y="130"/>
                    <a:pt x="56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884876" y="2193628"/>
              <a:ext cx="90220" cy="379444"/>
            </a:xfrm>
            <a:custGeom>
              <a:avLst/>
              <a:gdLst/>
              <a:ahLst/>
              <a:cxnLst/>
              <a:rect l="l" t="t" r="r" b="b"/>
              <a:pathLst>
                <a:path w="4160" h="17496" extrusionOk="0">
                  <a:moveTo>
                    <a:pt x="3754" y="0"/>
                  </a:moveTo>
                  <a:cubicBezTo>
                    <a:pt x="3593" y="0"/>
                    <a:pt x="3452" y="108"/>
                    <a:pt x="3420" y="267"/>
                  </a:cubicBezTo>
                  <a:cubicBezTo>
                    <a:pt x="2281" y="5983"/>
                    <a:pt x="1141" y="11726"/>
                    <a:pt x="0" y="17495"/>
                  </a:cubicBezTo>
                  <a:cubicBezTo>
                    <a:pt x="1373" y="11772"/>
                    <a:pt x="2748" y="6088"/>
                    <a:pt x="4121" y="443"/>
                  </a:cubicBezTo>
                  <a:lnTo>
                    <a:pt x="4119" y="443"/>
                  </a:lnTo>
                  <a:cubicBezTo>
                    <a:pt x="4121" y="440"/>
                    <a:pt x="4122" y="435"/>
                    <a:pt x="4122" y="430"/>
                  </a:cubicBezTo>
                  <a:cubicBezTo>
                    <a:pt x="4160" y="244"/>
                    <a:pt x="4034" y="55"/>
                    <a:pt x="3838" y="10"/>
                  </a:cubicBezTo>
                  <a:cubicBezTo>
                    <a:pt x="3810" y="3"/>
                    <a:pt x="378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15"/>
          <p:cNvGrpSpPr/>
          <p:nvPr/>
        </p:nvGrpSpPr>
        <p:grpSpPr>
          <a:xfrm>
            <a:off x="241113" y="4059470"/>
            <a:ext cx="266192" cy="265780"/>
            <a:chOff x="4015988" y="2335595"/>
            <a:chExt cx="266192" cy="265780"/>
          </a:xfrm>
        </p:grpSpPr>
        <p:sp>
          <p:nvSpPr>
            <p:cNvPr id="675" name="Google Shape;675;p15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5"/>
          <p:cNvGrpSpPr/>
          <p:nvPr/>
        </p:nvGrpSpPr>
        <p:grpSpPr>
          <a:xfrm>
            <a:off x="-321487" y="1788765"/>
            <a:ext cx="688990" cy="691810"/>
            <a:chOff x="3146688" y="2150340"/>
            <a:chExt cx="688990" cy="691810"/>
          </a:xfrm>
        </p:grpSpPr>
        <p:sp>
          <p:nvSpPr>
            <p:cNvPr id="692" name="Google Shape;692;p15"/>
            <p:cNvSpPr/>
            <p:nvPr/>
          </p:nvSpPr>
          <p:spPr>
            <a:xfrm>
              <a:off x="3541271" y="2205339"/>
              <a:ext cx="60942" cy="151335"/>
            </a:xfrm>
            <a:custGeom>
              <a:avLst/>
              <a:gdLst/>
              <a:ahLst/>
              <a:cxnLst/>
              <a:rect l="l" t="t" r="r" b="b"/>
              <a:pathLst>
                <a:path w="2810" h="6978" extrusionOk="0">
                  <a:moveTo>
                    <a:pt x="2571" y="0"/>
                  </a:moveTo>
                  <a:cubicBezTo>
                    <a:pt x="2495" y="0"/>
                    <a:pt x="2427" y="44"/>
                    <a:pt x="2401" y="118"/>
                  </a:cubicBezTo>
                  <a:cubicBezTo>
                    <a:pt x="1602" y="2389"/>
                    <a:pt x="802" y="4676"/>
                    <a:pt x="1" y="6978"/>
                  </a:cubicBezTo>
                  <a:cubicBezTo>
                    <a:pt x="926" y="4723"/>
                    <a:pt x="1849" y="2489"/>
                    <a:pt x="2771" y="276"/>
                  </a:cubicBezTo>
                  <a:cubicBezTo>
                    <a:pt x="2773" y="273"/>
                    <a:pt x="2774" y="270"/>
                    <a:pt x="2774" y="266"/>
                  </a:cubicBezTo>
                  <a:cubicBezTo>
                    <a:pt x="2810" y="169"/>
                    <a:pt x="2753" y="56"/>
                    <a:pt x="2650" y="16"/>
                  </a:cubicBezTo>
                  <a:cubicBezTo>
                    <a:pt x="2624" y="5"/>
                    <a:pt x="2597" y="0"/>
                    <a:pt x="2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559141" y="2282005"/>
              <a:ext cx="109088" cy="116158"/>
            </a:xfrm>
            <a:custGeom>
              <a:avLst/>
              <a:gdLst/>
              <a:ahLst/>
              <a:cxnLst/>
              <a:rect l="l" t="t" r="r" b="b"/>
              <a:pathLst>
                <a:path w="5030" h="5356" extrusionOk="0">
                  <a:moveTo>
                    <a:pt x="4783" y="1"/>
                  </a:moveTo>
                  <a:cubicBezTo>
                    <a:pt x="4734" y="1"/>
                    <a:pt x="4688" y="19"/>
                    <a:pt x="4654" y="56"/>
                  </a:cubicBezTo>
                  <a:cubicBezTo>
                    <a:pt x="3107" y="1766"/>
                    <a:pt x="1555" y="3532"/>
                    <a:pt x="1" y="5355"/>
                  </a:cubicBezTo>
                  <a:cubicBezTo>
                    <a:pt x="1655" y="3619"/>
                    <a:pt x="3309" y="1947"/>
                    <a:pt x="4955" y="338"/>
                  </a:cubicBezTo>
                  <a:cubicBezTo>
                    <a:pt x="4958" y="337"/>
                    <a:pt x="4960" y="333"/>
                    <a:pt x="4961" y="332"/>
                  </a:cubicBezTo>
                  <a:cubicBezTo>
                    <a:pt x="5029" y="257"/>
                    <a:pt x="5015" y="136"/>
                    <a:pt x="4931" y="59"/>
                  </a:cubicBezTo>
                  <a:cubicBezTo>
                    <a:pt x="4887" y="20"/>
                    <a:pt x="4834" y="1"/>
                    <a:pt x="4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8418" y="2193932"/>
              <a:ext cx="11169" cy="158969"/>
            </a:xfrm>
            <a:custGeom>
              <a:avLst/>
              <a:gdLst/>
              <a:ahLst/>
              <a:cxnLst/>
              <a:rect l="l" t="t" r="r" b="b"/>
              <a:pathLst>
                <a:path w="515" h="7330" extrusionOk="0">
                  <a:moveTo>
                    <a:pt x="316" y="1"/>
                  </a:moveTo>
                  <a:cubicBezTo>
                    <a:pt x="209" y="1"/>
                    <a:pt x="120" y="84"/>
                    <a:pt x="118" y="188"/>
                  </a:cubicBezTo>
                  <a:lnTo>
                    <a:pt x="0" y="7329"/>
                  </a:lnTo>
                  <a:cubicBezTo>
                    <a:pt x="172" y="4955"/>
                    <a:pt x="341" y="2580"/>
                    <a:pt x="512" y="206"/>
                  </a:cubicBezTo>
                  <a:cubicBezTo>
                    <a:pt x="512" y="203"/>
                    <a:pt x="512" y="198"/>
                    <a:pt x="512" y="195"/>
                  </a:cubicBezTo>
                  <a:cubicBezTo>
                    <a:pt x="514" y="90"/>
                    <a:pt x="428" y="2"/>
                    <a:pt x="319" y="1"/>
                  </a:cubicBezTo>
                  <a:cubicBezTo>
                    <a:pt x="318" y="1"/>
                    <a:pt x="317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482324" y="2205795"/>
              <a:ext cx="185341" cy="288487"/>
            </a:xfrm>
            <a:custGeom>
              <a:avLst/>
              <a:gdLst/>
              <a:ahLst/>
              <a:cxnLst/>
              <a:rect l="l" t="t" r="r" b="b"/>
              <a:pathLst>
                <a:path w="8546" h="13302" extrusionOk="0">
                  <a:moveTo>
                    <a:pt x="8141" y="1"/>
                  </a:moveTo>
                  <a:cubicBezTo>
                    <a:pt x="8044" y="1"/>
                    <a:pt x="7954" y="45"/>
                    <a:pt x="7902" y="129"/>
                  </a:cubicBezTo>
                  <a:cubicBezTo>
                    <a:pt x="5278" y="4356"/>
                    <a:pt x="2638" y="8746"/>
                    <a:pt x="0" y="13302"/>
                  </a:cubicBezTo>
                  <a:cubicBezTo>
                    <a:pt x="2822" y="8850"/>
                    <a:pt x="5646" y="4587"/>
                    <a:pt x="8452" y="510"/>
                  </a:cubicBezTo>
                  <a:cubicBezTo>
                    <a:pt x="8455" y="507"/>
                    <a:pt x="8456" y="504"/>
                    <a:pt x="8458" y="500"/>
                  </a:cubicBezTo>
                  <a:cubicBezTo>
                    <a:pt x="8545" y="362"/>
                    <a:pt x="8490" y="166"/>
                    <a:pt x="8337" y="63"/>
                  </a:cubicBezTo>
                  <a:cubicBezTo>
                    <a:pt x="8275" y="21"/>
                    <a:pt x="8207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482497" y="2276952"/>
              <a:ext cx="264501" cy="217504"/>
            </a:xfrm>
            <a:custGeom>
              <a:avLst/>
              <a:gdLst/>
              <a:ahLst/>
              <a:cxnLst/>
              <a:rect l="l" t="t" r="r" b="b"/>
              <a:pathLst>
                <a:path w="12196" h="10029" extrusionOk="0">
                  <a:moveTo>
                    <a:pt x="11790" y="1"/>
                  </a:moveTo>
                  <a:cubicBezTo>
                    <a:pt x="11730" y="1"/>
                    <a:pt x="11674" y="18"/>
                    <a:pt x="11627" y="54"/>
                  </a:cubicBezTo>
                  <a:cubicBezTo>
                    <a:pt x="7783" y="3023"/>
                    <a:pt x="3890" y="6347"/>
                    <a:pt x="0" y="10029"/>
                  </a:cubicBezTo>
                  <a:cubicBezTo>
                    <a:pt x="4035" y="6498"/>
                    <a:pt x="8074" y="3351"/>
                    <a:pt x="12059" y="586"/>
                  </a:cubicBezTo>
                  <a:cubicBezTo>
                    <a:pt x="12062" y="584"/>
                    <a:pt x="12065" y="581"/>
                    <a:pt x="12068" y="579"/>
                  </a:cubicBezTo>
                  <a:cubicBezTo>
                    <a:pt x="12193" y="484"/>
                    <a:pt x="12196" y="289"/>
                    <a:pt x="12075" y="142"/>
                  </a:cubicBezTo>
                  <a:cubicBezTo>
                    <a:pt x="11998" y="50"/>
                    <a:pt x="11890" y="1"/>
                    <a:pt x="1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482563" y="2381182"/>
              <a:ext cx="310500" cy="112688"/>
            </a:xfrm>
            <a:custGeom>
              <a:avLst/>
              <a:gdLst/>
              <a:ahLst/>
              <a:cxnLst/>
              <a:rect l="l" t="t" r="r" b="b"/>
              <a:pathLst>
                <a:path w="14317" h="5196" extrusionOk="0">
                  <a:moveTo>
                    <a:pt x="13889" y="1"/>
                  </a:moveTo>
                  <a:cubicBezTo>
                    <a:pt x="13865" y="1"/>
                    <a:pt x="13841" y="4"/>
                    <a:pt x="13818" y="10"/>
                  </a:cubicBezTo>
                  <a:cubicBezTo>
                    <a:pt x="9264" y="1235"/>
                    <a:pt x="4632" y="2963"/>
                    <a:pt x="1" y="5195"/>
                  </a:cubicBezTo>
                  <a:cubicBezTo>
                    <a:pt x="4722" y="3150"/>
                    <a:pt x="9445" y="1629"/>
                    <a:pt x="14084" y="630"/>
                  </a:cubicBezTo>
                  <a:cubicBezTo>
                    <a:pt x="14088" y="630"/>
                    <a:pt x="14092" y="629"/>
                    <a:pt x="14096" y="627"/>
                  </a:cubicBezTo>
                  <a:cubicBezTo>
                    <a:pt x="14252" y="587"/>
                    <a:pt x="14317" y="416"/>
                    <a:pt x="14239" y="244"/>
                  </a:cubicBezTo>
                  <a:cubicBezTo>
                    <a:pt x="14173" y="99"/>
                    <a:pt x="14028" y="1"/>
                    <a:pt x="13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3482606" y="2461360"/>
              <a:ext cx="291545" cy="32618"/>
            </a:xfrm>
            <a:custGeom>
              <a:avLst/>
              <a:gdLst/>
              <a:ahLst/>
              <a:cxnLst/>
              <a:rect l="l" t="t" r="r" b="b"/>
              <a:pathLst>
                <a:path w="13443" h="1504" extrusionOk="0">
                  <a:moveTo>
                    <a:pt x="13192" y="1"/>
                  </a:moveTo>
                  <a:cubicBezTo>
                    <a:pt x="13191" y="1"/>
                    <a:pt x="13190" y="1"/>
                    <a:pt x="13189" y="1"/>
                  </a:cubicBezTo>
                  <a:cubicBezTo>
                    <a:pt x="8839" y="43"/>
                    <a:pt x="4418" y="544"/>
                    <a:pt x="0" y="1503"/>
                  </a:cubicBezTo>
                  <a:cubicBezTo>
                    <a:pt x="3998" y="752"/>
                    <a:pt x="7995" y="376"/>
                    <a:pt x="11942" y="376"/>
                  </a:cubicBezTo>
                  <a:cubicBezTo>
                    <a:pt x="12384" y="376"/>
                    <a:pt x="12826" y="381"/>
                    <a:pt x="13267" y="390"/>
                  </a:cubicBezTo>
                  <a:lnTo>
                    <a:pt x="13271" y="390"/>
                  </a:lnTo>
                  <a:cubicBezTo>
                    <a:pt x="13376" y="390"/>
                    <a:pt x="13443" y="301"/>
                    <a:pt x="13420" y="195"/>
                  </a:cubicBezTo>
                  <a:cubicBezTo>
                    <a:pt x="13398" y="87"/>
                    <a:pt x="13296" y="1"/>
                    <a:pt x="1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3637021" y="2495041"/>
              <a:ext cx="167254" cy="17176"/>
            </a:xfrm>
            <a:custGeom>
              <a:avLst/>
              <a:gdLst/>
              <a:ahLst/>
              <a:cxnLst/>
              <a:rect l="l" t="t" r="r" b="b"/>
              <a:pathLst>
                <a:path w="7712" h="792" extrusionOk="0">
                  <a:moveTo>
                    <a:pt x="410" y="0"/>
                  </a:moveTo>
                  <a:cubicBezTo>
                    <a:pt x="273" y="0"/>
                    <a:pt x="137" y="1"/>
                    <a:pt x="0" y="2"/>
                  </a:cubicBezTo>
                  <a:cubicBezTo>
                    <a:pt x="2524" y="113"/>
                    <a:pt x="5035" y="375"/>
                    <a:pt x="7520" y="788"/>
                  </a:cubicBezTo>
                  <a:cubicBezTo>
                    <a:pt x="7523" y="788"/>
                    <a:pt x="7528" y="788"/>
                    <a:pt x="7531" y="790"/>
                  </a:cubicBezTo>
                  <a:cubicBezTo>
                    <a:pt x="7538" y="791"/>
                    <a:pt x="7544" y="791"/>
                    <a:pt x="7551" y="791"/>
                  </a:cubicBezTo>
                  <a:cubicBezTo>
                    <a:pt x="7645" y="791"/>
                    <a:pt x="7711" y="717"/>
                    <a:pt x="7700" y="617"/>
                  </a:cubicBezTo>
                  <a:cubicBezTo>
                    <a:pt x="7688" y="509"/>
                    <a:pt x="7592" y="412"/>
                    <a:pt x="7486" y="401"/>
                  </a:cubicBezTo>
                  <a:cubicBezTo>
                    <a:pt x="5145" y="133"/>
                    <a:pt x="2784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606507" y="2525057"/>
              <a:ext cx="161030" cy="66906"/>
            </a:xfrm>
            <a:custGeom>
              <a:avLst/>
              <a:gdLst/>
              <a:ahLst/>
              <a:cxnLst/>
              <a:rect l="l" t="t" r="r" b="b"/>
              <a:pathLst>
                <a:path w="7425" h="3085" extrusionOk="0">
                  <a:moveTo>
                    <a:pt x="1" y="0"/>
                  </a:moveTo>
                  <a:lnTo>
                    <a:pt x="1" y="0"/>
                  </a:lnTo>
                  <a:cubicBezTo>
                    <a:pt x="2398" y="886"/>
                    <a:pt x="4787" y="1905"/>
                    <a:pt x="7155" y="3061"/>
                  </a:cubicBezTo>
                  <a:cubicBezTo>
                    <a:pt x="7158" y="3063"/>
                    <a:pt x="7163" y="3065"/>
                    <a:pt x="7166" y="3066"/>
                  </a:cubicBezTo>
                  <a:cubicBezTo>
                    <a:pt x="7194" y="3079"/>
                    <a:pt x="7223" y="3084"/>
                    <a:pt x="7249" y="3084"/>
                  </a:cubicBezTo>
                  <a:cubicBezTo>
                    <a:pt x="7321" y="3084"/>
                    <a:pt x="7381" y="3043"/>
                    <a:pt x="7399" y="2973"/>
                  </a:cubicBezTo>
                  <a:cubicBezTo>
                    <a:pt x="7424" y="2874"/>
                    <a:pt x="7360" y="2758"/>
                    <a:pt x="7255" y="2712"/>
                  </a:cubicBezTo>
                  <a:cubicBezTo>
                    <a:pt x="4854" y="1669"/>
                    <a:pt x="2432" y="7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622382" y="2425728"/>
              <a:ext cx="155695" cy="29452"/>
            </a:xfrm>
            <a:custGeom>
              <a:avLst/>
              <a:gdLst/>
              <a:ahLst/>
              <a:cxnLst/>
              <a:rect l="l" t="t" r="r" b="b"/>
              <a:pathLst>
                <a:path w="7179" h="1358" extrusionOk="0">
                  <a:moveTo>
                    <a:pt x="6921" y="1"/>
                  </a:moveTo>
                  <a:cubicBezTo>
                    <a:pt x="6913" y="1"/>
                    <a:pt x="6904" y="1"/>
                    <a:pt x="6896" y="3"/>
                  </a:cubicBezTo>
                  <a:cubicBezTo>
                    <a:pt x="4614" y="327"/>
                    <a:pt x="2312" y="780"/>
                    <a:pt x="0" y="1358"/>
                  </a:cubicBezTo>
                  <a:cubicBezTo>
                    <a:pt x="2352" y="904"/>
                    <a:pt x="4694" y="583"/>
                    <a:pt x="7015" y="390"/>
                  </a:cubicBezTo>
                  <a:lnTo>
                    <a:pt x="7025" y="390"/>
                  </a:lnTo>
                  <a:cubicBezTo>
                    <a:pt x="7127" y="376"/>
                    <a:pt x="7179" y="277"/>
                    <a:pt x="7143" y="171"/>
                  </a:cubicBezTo>
                  <a:cubicBezTo>
                    <a:pt x="7110" y="73"/>
                    <a:pt x="7014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482563" y="2494217"/>
              <a:ext cx="353116" cy="81111"/>
            </a:xfrm>
            <a:custGeom>
              <a:avLst/>
              <a:gdLst/>
              <a:ahLst/>
              <a:cxnLst/>
              <a:rect l="l" t="t" r="r" b="b"/>
              <a:pathLst>
                <a:path w="16282" h="3740" extrusionOk="0">
                  <a:moveTo>
                    <a:pt x="1" y="1"/>
                  </a:moveTo>
                  <a:lnTo>
                    <a:pt x="1" y="1"/>
                  </a:lnTo>
                  <a:cubicBezTo>
                    <a:pt x="5347" y="568"/>
                    <a:pt x="10695" y="1807"/>
                    <a:pt x="15919" y="3719"/>
                  </a:cubicBezTo>
                  <a:cubicBezTo>
                    <a:pt x="15922" y="3721"/>
                    <a:pt x="15927" y="3723"/>
                    <a:pt x="15932" y="3723"/>
                  </a:cubicBezTo>
                  <a:cubicBezTo>
                    <a:pt x="15967" y="3734"/>
                    <a:pt x="16001" y="3740"/>
                    <a:pt x="16033" y="3740"/>
                  </a:cubicBezTo>
                  <a:cubicBezTo>
                    <a:pt x="16160" y="3740"/>
                    <a:pt x="16258" y="3656"/>
                    <a:pt x="16268" y="3522"/>
                  </a:cubicBezTo>
                  <a:cubicBezTo>
                    <a:pt x="16281" y="3356"/>
                    <a:pt x="16152" y="3173"/>
                    <a:pt x="15979" y="3117"/>
                  </a:cubicBezTo>
                  <a:cubicBezTo>
                    <a:pt x="10736" y="1401"/>
                    <a:pt x="5367" y="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482497" y="2494434"/>
              <a:ext cx="332881" cy="171266"/>
            </a:xfrm>
            <a:custGeom>
              <a:avLst/>
              <a:gdLst/>
              <a:ahLst/>
              <a:cxnLst/>
              <a:rect l="l" t="t" r="r" b="b"/>
              <a:pathLst>
                <a:path w="15349" h="7897" extrusionOk="0">
                  <a:moveTo>
                    <a:pt x="0" y="1"/>
                  </a:moveTo>
                  <a:cubicBezTo>
                    <a:pt x="4988" y="2026"/>
                    <a:pt x="9980" y="4638"/>
                    <a:pt x="14871" y="7835"/>
                  </a:cubicBezTo>
                  <a:cubicBezTo>
                    <a:pt x="14874" y="7836"/>
                    <a:pt x="14879" y="7840"/>
                    <a:pt x="14882" y="7841"/>
                  </a:cubicBezTo>
                  <a:cubicBezTo>
                    <a:pt x="14944" y="7878"/>
                    <a:pt x="15008" y="7896"/>
                    <a:pt x="15067" y="7896"/>
                  </a:cubicBezTo>
                  <a:cubicBezTo>
                    <a:pt x="15165" y="7896"/>
                    <a:pt x="15249" y="7848"/>
                    <a:pt x="15287" y="7757"/>
                  </a:cubicBezTo>
                  <a:cubicBezTo>
                    <a:pt x="15349" y="7612"/>
                    <a:pt x="15268" y="7413"/>
                    <a:pt x="15107" y="7315"/>
                  </a:cubicBezTo>
                  <a:cubicBezTo>
                    <a:pt x="10140" y="4271"/>
                    <a:pt x="5069" y="18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483061" y="2494260"/>
              <a:ext cx="264024" cy="238085"/>
            </a:xfrm>
            <a:custGeom>
              <a:avLst/>
              <a:gdLst/>
              <a:ahLst/>
              <a:cxnLst/>
              <a:rect l="l" t="t" r="r" b="b"/>
              <a:pathLst>
                <a:path w="12174" h="10978" extrusionOk="0">
                  <a:moveTo>
                    <a:pt x="0" y="1"/>
                  </a:moveTo>
                  <a:lnTo>
                    <a:pt x="0" y="1"/>
                  </a:lnTo>
                  <a:cubicBezTo>
                    <a:pt x="3885" y="3265"/>
                    <a:pt x="7770" y="6885"/>
                    <a:pt x="11608" y="10858"/>
                  </a:cubicBezTo>
                  <a:lnTo>
                    <a:pt x="11617" y="10868"/>
                  </a:lnTo>
                  <a:cubicBezTo>
                    <a:pt x="11693" y="10940"/>
                    <a:pt x="11787" y="10978"/>
                    <a:pt x="11875" y="10978"/>
                  </a:cubicBezTo>
                  <a:cubicBezTo>
                    <a:pt x="11947" y="10978"/>
                    <a:pt x="12014" y="10953"/>
                    <a:pt x="12063" y="10902"/>
                  </a:cubicBezTo>
                  <a:cubicBezTo>
                    <a:pt x="12173" y="10789"/>
                    <a:pt x="12150" y="10590"/>
                    <a:pt x="12015" y="10458"/>
                  </a:cubicBezTo>
                  <a:cubicBezTo>
                    <a:pt x="8044" y="6591"/>
                    <a:pt x="4022" y="31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482996" y="2494325"/>
              <a:ext cx="179377" cy="243117"/>
            </a:xfrm>
            <a:custGeom>
              <a:avLst/>
              <a:gdLst/>
              <a:ahLst/>
              <a:cxnLst/>
              <a:rect l="l" t="t" r="r" b="b"/>
              <a:pathLst>
                <a:path w="8271" h="11210" extrusionOk="0">
                  <a:moveTo>
                    <a:pt x="0" y="1"/>
                  </a:moveTo>
                  <a:cubicBezTo>
                    <a:pt x="2635" y="3540"/>
                    <a:pt x="5269" y="7244"/>
                    <a:pt x="7889" y="11109"/>
                  </a:cubicBezTo>
                  <a:cubicBezTo>
                    <a:pt x="7891" y="11111"/>
                    <a:pt x="7892" y="11112"/>
                    <a:pt x="7894" y="11114"/>
                  </a:cubicBezTo>
                  <a:cubicBezTo>
                    <a:pt x="7937" y="11175"/>
                    <a:pt x="8006" y="11210"/>
                    <a:pt x="8073" y="11210"/>
                  </a:cubicBezTo>
                  <a:cubicBezTo>
                    <a:pt x="8107" y="11210"/>
                    <a:pt x="8140" y="11201"/>
                    <a:pt x="8169" y="11183"/>
                  </a:cubicBezTo>
                  <a:cubicBezTo>
                    <a:pt x="8254" y="11130"/>
                    <a:pt x="8270" y="11012"/>
                    <a:pt x="8206" y="10920"/>
                  </a:cubicBezTo>
                  <a:cubicBezTo>
                    <a:pt x="5481" y="7105"/>
                    <a:pt x="2740" y="346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554457" y="2628571"/>
              <a:ext cx="87639" cy="148711"/>
            </a:xfrm>
            <a:custGeom>
              <a:avLst/>
              <a:gdLst/>
              <a:ahLst/>
              <a:cxnLst/>
              <a:rect l="l" t="t" r="r" b="b"/>
              <a:pathLst>
                <a:path w="4041" h="6857" extrusionOk="0">
                  <a:moveTo>
                    <a:pt x="0" y="1"/>
                  </a:moveTo>
                  <a:cubicBezTo>
                    <a:pt x="1217" y="2212"/>
                    <a:pt x="2431" y="4457"/>
                    <a:pt x="3643" y="6738"/>
                  </a:cubicBezTo>
                  <a:cubicBezTo>
                    <a:pt x="3644" y="6741"/>
                    <a:pt x="3646" y="6744"/>
                    <a:pt x="3648" y="6748"/>
                  </a:cubicBezTo>
                  <a:cubicBezTo>
                    <a:pt x="3690" y="6816"/>
                    <a:pt x="3764" y="6857"/>
                    <a:pt x="3837" y="6857"/>
                  </a:cubicBezTo>
                  <a:cubicBezTo>
                    <a:pt x="3865" y="6857"/>
                    <a:pt x="3893" y="6851"/>
                    <a:pt x="3919" y="6838"/>
                  </a:cubicBezTo>
                  <a:cubicBezTo>
                    <a:pt x="4011" y="6793"/>
                    <a:pt x="4040" y="6678"/>
                    <a:pt x="3982" y="6583"/>
                  </a:cubicBezTo>
                  <a:cubicBezTo>
                    <a:pt x="2657" y="4347"/>
                    <a:pt x="1330" y="215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3510735" y="2614322"/>
              <a:ext cx="33290" cy="160162"/>
            </a:xfrm>
            <a:custGeom>
              <a:avLst/>
              <a:gdLst/>
              <a:ahLst/>
              <a:cxnLst/>
              <a:rect l="l" t="t" r="r" b="b"/>
              <a:pathLst>
                <a:path w="1535" h="7385" extrusionOk="0">
                  <a:moveTo>
                    <a:pt x="0" y="0"/>
                  </a:moveTo>
                  <a:cubicBezTo>
                    <a:pt x="375" y="2402"/>
                    <a:pt x="750" y="4807"/>
                    <a:pt x="1125" y="7216"/>
                  </a:cubicBezTo>
                  <a:cubicBezTo>
                    <a:pt x="1125" y="7219"/>
                    <a:pt x="1126" y="7222"/>
                    <a:pt x="1126" y="7225"/>
                  </a:cubicBezTo>
                  <a:cubicBezTo>
                    <a:pt x="1147" y="7318"/>
                    <a:pt x="1232" y="7385"/>
                    <a:pt x="1326" y="7385"/>
                  </a:cubicBezTo>
                  <a:cubicBezTo>
                    <a:pt x="1337" y="7385"/>
                    <a:pt x="1348" y="7384"/>
                    <a:pt x="1359" y="7382"/>
                  </a:cubicBezTo>
                  <a:cubicBezTo>
                    <a:pt x="1465" y="7364"/>
                    <a:pt x="1535" y="7266"/>
                    <a:pt x="1512" y="7162"/>
                  </a:cubicBezTo>
                  <a:cubicBezTo>
                    <a:pt x="1008" y="4768"/>
                    <a:pt x="504" y="238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584234" y="2601115"/>
              <a:ext cx="113512" cy="129106"/>
            </a:xfrm>
            <a:custGeom>
              <a:avLst/>
              <a:gdLst/>
              <a:ahLst/>
              <a:cxnLst/>
              <a:rect l="l" t="t" r="r" b="b"/>
              <a:pathLst>
                <a:path w="5234" h="5953" extrusionOk="0">
                  <a:moveTo>
                    <a:pt x="0" y="0"/>
                  </a:moveTo>
                  <a:lnTo>
                    <a:pt x="0" y="0"/>
                  </a:lnTo>
                  <a:cubicBezTo>
                    <a:pt x="1628" y="1893"/>
                    <a:pt x="3253" y="3848"/>
                    <a:pt x="4872" y="5865"/>
                  </a:cubicBezTo>
                  <a:cubicBezTo>
                    <a:pt x="4874" y="5867"/>
                    <a:pt x="4877" y="5870"/>
                    <a:pt x="4878" y="5873"/>
                  </a:cubicBezTo>
                  <a:cubicBezTo>
                    <a:pt x="4924" y="5925"/>
                    <a:pt x="4988" y="5953"/>
                    <a:pt x="5049" y="5953"/>
                  </a:cubicBezTo>
                  <a:cubicBezTo>
                    <a:pt x="5088" y="5953"/>
                    <a:pt x="5126" y="5941"/>
                    <a:pt x="5156" y="5917"/>
                  </a:cubicBezTo>
                  <a:cubicBezTo>
                    <a:pt x="5232" y="5854"/>
                    <a:pt x="5234" y="5733"/>
                    <a:pt x="5158" y="5647"/>
                  </a:cubicBezTo>
                  <a:cubicBezTo>
                    <a:pt x="3446" y="3694"/>
                    <a:pt x="1724" y="181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3482736" y="2494434"/>
              <a:ext cx="124660" cy="330344"/>
            </a:xfrm>
            <a:custGeom>
              <a:avLst/>
              <a:gdLst/>
              <a:ahLst/>
              <a:cxnLst/>
              <a:rect l="l" t="t" r="r" b="b"/>
              <a:pathLst>
                <a:path w="5748" h="15232" extrusionOk="0">
                  <a:moveTo>
                    <a:pt x="1" y="1"/>
                  </a:moveTo>
                  <a:lnTo>
                    <a:pt x="1" y="1"/>
                  </a:lnTo>
                  <a:cubicBezTo>
                    <a:pt x="1695" y="4930"/>
                    <a:pt x="3391" y="9928"/>
                    <a:pt x="5084" y="14995"/>
                  </a:cubicBezTo>
                  <a:cubicBezTo>
                    <a:pt x="5086" y="14998"/>
                    <a:pt x="5087" y="15003"/>
                    <a:pt x="5089" y="15007"/>
                  </a:cubicBezTo>
                  <a:cubicBezTo>
                    <a:pt x="5140" y="15143"/>
                    <a:pt x="5275" y="15232"/>
                    <a:pt x="5414" y="15232"/>
                  </a:cubicBezTo>
                  <a:cubicBezTo>
                    <a:pt x="5443" y="15232"/>
                    <a:pt x="5472" y="15228"/>
                    <a:pt x="5501" y="15220"/>
                  </a:cubicBezTo>
                  <a:cubicBezTo>
                    <a:pt x="5666" y="15173"/>
                    <a:pt x="5748" y="15000"/>
                    <a:pt x="5687" y="14835"/>
                  </a:cubicBezTo>
                  <a:cubicBezTo>
                    <a:pt x="3795" y="9805"/>
                    <a:pt x="1897" y="48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3482497" y="2494434"/>
              <a:ext cx="25917" cy="347716"/>
            </a:xfrm>
            <a:custGeom>
              <a:avLst/>
              <a:gdLst/>
              <a:ahLst/>
              <a:cxnLst/>
              <a:rect l="l" t="t" r="r" b="b"/>
              <a:pathLst>
                <a:path w="1195" h="16033" extrusionOk="0">
                  <a:moveTo>
                    <a:pt x="0" y="1"/>
                  </a:moveTo>
                  <a:lnTo>
                    <a:pt x="0" y="1"/>
                  </a:lnTo>
                  <a:cubicBezTo>
                    <a:pt x="180" y="5244"/>
                    <a:pt x="361" y="10487"/>
                    <a:pt x="542" y="15732"/>
                  </a:cubicBezTo>
                  <a:cubicBezTo>
                    <a:pt x="542" y="15735"/>
                    <a:pt x="542" y="15740"/>
                    <a:pt x="542" y="15743"/>
                  </a:cubicBezTo>
                  <a:cubicBezTo>
                    <a:pt x="554" y="15907"/>
                    <a:pt x="696" y="16033"/>
                    <a:pt x="864" y="16033"/>
                  </a:cubicBezTo>
                  <a:cubicBezTo>
                    <a:pt x="871" y="16033"/>
                    <a:pt x="878" y="16033"/>
                    <a:pt x="886" y="16032"/>
                  </a:cubicBezTo>
                  <a:cubicBezTo>
                    <a:pt x="1062" y="16021"/>
                    <a:pt x="1194" y="15874"/>
                    <a:pt x="1181" y="15703"/>
                  </a:cubicBezTo>
                  <a:cubicBezTo>
                    <a:pt x="787" y="10464"/>
                    <a:pt x="393" y="52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3388374" y="2494868"/>
              <a:ext cx="94536" cy="323859"/>
            </a:xfrm>
            <a:custGeom>
              <a:avLst/>
              <a:gdLst/>
              <a:ahLst/>
              <a:cxnLst/>
              <a:rect l="l" t="t" r="r" b="b"/>
              <a:pathLst>
                <a:path w="4359" h="14933" extrusionOk="0">
                  <a:moveTo>
                    <a:pt x="4358" y="0"/>
                  </a:moveTo>
                  <a:lnTo>
                    <a:pt x="4358" y="0"/>
                  </a:lnTo>
                  <a:cubicBezTo>
                    <a:pt x="2921" y="4804"/>
                    <a:pt x="1481" y="9656"/>
                    <a:pt x="45" y="14557"/>
                  </a:cubicBezTo>
                  <a:cubicBezTo>
                    <a:pt x="45" y="14562"/>
                    <a:pt x="44" y="14567"/>
                    <a:pt x="42" y="14570"/>
                  </a:cubicBezTo>
                  <a:cubicBezTo>
                    <a:pt x="0" y="14739"/>
                    <a:pt x="105" y="14899"/>
                    <a:pt x="276" y="14928"/>
                  </a:cubicBezTo>
                  <a:cubicBezTo>
                    <a:pt x="295" y="14931"/>
                    <a:pt x="313" y="14933"/>
                    <a:pt x="331" y="14933"/>
                  </a:cubicBezTo>
                  <a:cubicBezTo>
                    <a:pt x="484" y="14933"/>
                    <a:pt x="627" y="14827"/>
                    <a:pt x="664" y="14675"/>
                  </a:cubicBezTo>
                  <a:cubicBezTo>
                    <a:pt x="1895" y="9748"/>
                    <a:pt x="3126" y="4857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337603" y="2494868"/>
              <a:ext cx="145198" cy="262224"/>
            </a:xfrm>
            <a:custGeom>
              <a:avLst/>
              <a:gdLst/>
              <a:ahLst/>
              <a:cxnLst/>
              <a:rect l="l" t="t" r="r" b="b"/>
              <a:pathLst>
                <a:path w="6695" h="12091" extrusionOk="0">
                  <a:moveTo>
                    <a:pt x="6694" y="0"/>
                  </a:moveTo>
                  <a:lnTo>
                    <a:pt x="6694" y="0"/>
                  </a:lnTo>
                  <a:cubicBezTo>
                    <a:pt x="4477" y="3825"/>
                    <a:pt x="2260" y="7766"/>
                    <a:pt x="54" y="11824"/>
                  </a:cubicBezTo>
                  <a:lnTo>
                    <a:pt x="52" y="11824"/>
                  </a:lnTo>
                  <a:cubicBezTo>
                    <a:pt x="52" y="11825"/>
                    <a:pt x="51" y="11827"/>
                    <a:pt x="51" y="11829"/>
                  </a:cubicBezTo>
                  <a:cubicBezTo>
                    <a:pt x="1" y="11929"/>
                    <a:pt x="38" y="12039"/>
                    <a:pt x="133" y="12077"/>
                  </a:cubicBezTo>
                  <a:cubicBezTo>
                    <a:pt x="155" y="12087"/>
                    <a:pt x="179" y="12091"/>
                    <a:pt x="203" y="12091"/>
                  </a:cubicBezTo>
                  <a:cubicBezTo>
                    <a:pt x="281" y="12091"/>
                    <a:pt x="360" y="12045"/>
                    <a:pt x="398" y="11969"/>
                  </a:cubicBezTo>
                  <a:cubicBezTo>
                    <a:pt x="2491" y="7876"/>
                    <a:pt x="4593" y="3885"/>
                    <a:pt x="6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3289782" y="2617424"/>
              <a:ext cx="98895" cy="145588"/>
            </a:xfrm>
            <a:custGeom>
              <a:avLst/>
              <a:gdLst/>
              <a:ahLst/>
              <a:cxnLst/>
              <a:rect l="l" t="t" r="r" b="b"/>
              <a:pathLst>
                <a:path w="4560" h="6713" extrusionOk="0">
                  <a:moveTo>
                    <a:pt x="4559" y="1"/>
                  </a:moveTo>
                  <a:cubicBezTo>
                    <a:pt x="3057" y="2091"/>
                    <a:pt x="1558" y="4233"/>
                    <a:pt x="65" y="6430"/>
                  </a:cubicBezTo>
                  <a:cubicBezTo>
                    <a:pt x="64" y="6433"/>
                    <a:pt x="61" y="6436"/>
                    <a:pt x="59" y="6439"/>
                  </a:cubicBezTo>
                  <a:cubicBezTo>
                    <a:pt x="1" y="6535"/>
                    <a:pt x="25" y="6649"/>
                    <a:pt x="116" y="6695"/>
                  </a:cubicBezTo>
                  <a:cubicBezTo>
                    <a:pt x="140" y="6707"/>
                    <a:pt x="167" y="6713"/>
                    <a:pt x="195" y="6713"/>
                  </a:cubicBezTo>
                  <a:cubicBezTo>
                    <a:pt x="268" y="6713"/>
                    <a:pt x="343" y="6672"/>
                    <a:pt x="387" y="6603"/>
                  </a:cubicBezTo>
                  <a:cubicBezTo>
                    <a:pt x="1773" y="4356"/>
                    <a:pt x="3165" y="2156"/>
                    <a:pt x="4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3244976" y="2574092"/>
              <a:ext cx="137347" cy="111908"/>
            </a:xfrm>
            <a:custGeom>
              <a:avLst/>
              <a:gdLst/>
              <a:ahLst/>
              <a:cxnLst/>
              <a:rect l="l" t="t" r="r" b="b"/>
              <a:pathLst>
                <a:path w="6333" h="5160" extrusionOk="0">
                  <a:moveTo>
                    <a:pt x="6333" y="1"/>
                  </a:moveTo>
                  <a:lnTo>
                    <a:pt x="6333" y="1"/>
                  </a:lnTo>
                  <a:cubicBezTo>
                    <a:pt x="4251" y="1506"/>
                    <a:pt x="2175" y="3115"/>
                    <a:pt x="112" y="4826"/>
                  </a:cubicBezTo>
                  <a:cubicBezTo>
                    <a:pt x="111" y="4829"/>
                    <a:pt x="107" y="4830"/>
                    <a:pt x="104" y="4834"/>
                  </a:cubicBezTo>
                  <a:cubicBezTo>
                    <a:pt x="19" y="4911"/>
                    <a:pt x="1" y="5034"/>
                    <a:pt x="64" y="5107"/>
                  </a:cubicBezTo>
                  <a:cubicBezTo>
                    <a:pt x="95" y="5142"/>
                    <a:pt x="139" y="5160"/>
                    <a:pt x="186" y="5160"/>
                  </a:cubicBezTo>
                  <a:cubicBezTo>
                    <a:pt x="238" y="5160"/>
                    <a:pt x="292" y="5139"/>
                    <a:pt x="337" y="5099"/>
                  </a:cubicBezTo>
                  <a:cubicBezTo>
                    <a:pt x="2325" y="3304"/>
                    <a:pt x="4327" y="1605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3363889" y="2628853"/>
              <a:ext cx="64607" cy="151921"/>
            </a:xfrm>
            <a:custGeom>
              <a:avLst/>
              <a:gdLst/>
              <a:ahLst/>
              <a:cxnLst/>
              <a:rect l="l" t="t" r="r" b="b"/>
              <a:pathLst>
                <a:path w="2979" h="7005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998" y="2230"/>
                    <a:pt x="1019" y="4480"/>
                    <a:pt x="42" y="6754"/>
                  </a:cubicBezTo>
                  <a:cubicBezTo>
                    <a:pt x="41" y="6756"/>
                    <a:pt x="39" y="6760"/>
                    <a:pt x="39" y="6764"/>
                  </a:cubicBezTo>
                  <a:cubicBezTo>
                    <a:pt x="0" y="6865"/>
                    <a:pt x="52" y="6970"/>
                    <a:pt x="154" y="6998"/>
                  </a:cubicBezTo>
                  <a:cubicBezTo>
                    <a:pt x="170" y="7002"/>
                    <a:pt x="187" y="7005"/>
                    <a:pt x="204" y="7005"/>
                  </a:cubicBezTo>
                  <a:cubicBezTo>
                    <a:pt x="291" y="7005"/>
                    <a:pt x="375" y="6949"/>
                    <a:pt x="407" y="6864"/>
                  </a:cubicBezTo>
                  <a:cubicBezTo>
                    <a:pt x="1263" y="4559"/>
                    <a:pt x="2121" y="2272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226411" y="2494651"/>
              <a:ext cx="256216" cy="268470"/>
            </a:xfrm>
            <a:custGeom>
              <a:avLst/>
              <a:gdLst/>
              <a:ahLst/>
              <a:cxnLst/>
              <a:rect l="l" t="t" r="r" b="b"/>
              <a:pathLst>
                <a:path w="11814" h="12379" extrusionOk="0">
                  <a:moveTo>
                    <a:pt x="11813" y="0"/>
                  </a:moveTo>
                  <a:cubicBezTo>
                    <a:pt x="7901" y="3601"/>
                    <a:pt x="3991" y="7560"/>
                    <a:pt x="132" y="11879"/>
                  </a:cubicBezTo>
                  <a:cubicBezTo>
                    <a:pt x="128" y="11882"/>
                    <a:pt x="125" y="11886"/>
                    <a:pt x="124" y="11889"/>
                  </a:cubicBezTo>
                  <a:cubicBezTo>
                    <a:pt x="1" y="12036"/>
                    <a:pt x="2" y="12231"/>
                    <a:pt x="128" y="12327"/>
                  </a:cubicBezTo>
                  <a:cubicBezTo>
                    <a:pt x="174" y="12362"/>
                    <a:pt x="231" y="12379"/>
                    <a:pt x="290" y="12379"/>
                  </a:cubicBezTo>
                  <a:cubicBezTo>
                    <a:pt x="390" y="12379"/>
                    <a:pt x="498" y="12329"/>
                    <a:pt x="576" y="12238"/>
                  </a:cubicBezTo>
                  <a:cubicBezTo>
                    <a:pt x="4289" y="7825"/>
                    <a:pt x="8051" y="3746"/>
                    <a:pt x="1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3165361" y="2494434"/>
              <a:ext cx="317158" cy="204491"/>
            </a:xfrm>
            <a:custGeom>
              <a:avLst/>
              <a:gdLst/>
              <a:ahLst/>
              <a:cxnLst/>
              <a:rect l="l" t="t" r="r" b="b"/>
              <a:pathLst>
                <a:path w="14624" h="9429" extrusionOk="0">
                  <a:moveTo>
                    <a:pt x="14623" y="1"/>
                  </a:moveTo>
                  <a:cubicBezTo>
                    <a:pt x="9787" y="2406"/>
                    <a:pt x="4953" y="5362"/>
                    <a:pt x="217" y="8867"/>
                  </a:cubicBezTo>
                  <a:cubicBezTo>
                    <a:pt x="214" y="8870"/>
                    <a:pt x="210" y="8873"/>
                    <a:pt x="207" y="8875"/>
                  </a:cubicBezTo>
                  <a:cubicBezTo>
                    <a:pt x="55" y="8996"/>
                    <a:pt x="0" y="9198"/>
                    <a:pt x="86" y="9327"/>
                  </a:cubicBezTo>
                  <a:cubicBezTo>
                    <a:pt x="130" y="9394"/>
                    <a:pt x="204" y="9428"/>
                    <a:pt x="286" y="9428"/>
                  </a:cubicBezTo>
                  <a:cubicBezTo>
                    <a:pt x="360" y="9428"/>
                    <a:pt x="440" y="9401"/>
                    <a:pt x="512" y="9345"/>
                  </a:cubicBezTo>
                  <a:cubicBezTo>
                    <a:pt x="5155" y="5703"/>
                    <a:pt x="9887" y="2588"/>
                    <a:pt x="14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146688" y="2494954"/>
              <a:ext cx="335592" cy="105098"/>
            </a:xfrm>
            <a:custGeom>
              <a:avLst/>
              <a:gdLst/>
              <a:ahLst/>
              <a:cxnLst/>
              <a:rect l="l" t="t" r="r" b="b"/>
              <a:pathLst>
                <a:path w="15474" h="4846" extrusionOk="0">
                  <a:moveTo>
                    <a:pt x="15473" y="1"/>
                  </a:moveTo>
                  <a:cubicBezTo>
                    <a:pt x="10374" y="800"/>
                    <a:pt x="5276" y="2211"/>
                    <a:pt x="294" y="4231"/>
                  </a:cubicBezTo>
                  <a:cubicBezTo>
                    <a:pt x="290" y="4233"/>
                    <a:pt x="285" y="4236"/>
                    <a:pt x="281" y="4238"/>
                  </a:cubicBezTo>
                  <a:cubicBezTo>
                    <a:pt x="112" y="4314"/>
                    <a:pt x="0" y="4504"/>
                    <a:pt x="34" y="4664"/>
                  </a:cubicBezTo>
                  <a:cubicBezTo>
                    <a:pt x="59" y="4779"/>
                    <a:pt x="151" y="4846"/>
                    <a:pt x="264" y="4846"/>
                  </a:cubicBezTo>
                  <a:cubicBezTo>
                    <a:pt x="308" y="4846"/>
                    <a:pt x="355" y="4836"/>
                    <a:pt x="403" y="4814"/>
                  </a:cubicBezTo>
                  <a:cubicBezTo>
                    <a:pt x="5350" y="2608"/>
                    <a:pt x="10411" y="1004"/>
                    <a:pt x="15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3186116" y="2491745"/>
              <a:ext cx="296121" cy="22924"/>
            </a:xfrm>
            <a:custGeom>
              <a:avLst/>
              <a:gdLst/>
              <a:ahLst/>
              <a:cxnLst/>
              <a:rect l="l" t="t" r="r" b="b"/>
              <a:pathLst>
                <a:path w="13654" h="1057" extrusionOk="0">
                  <a:moveTo>
                    <a:pt x="9370" y="0"/>
                  </a:moveTo>
                  <a:cubicBezTo>
                    <a:pt x="6297" y="0"/>
                    <a:pt x="3237" y="223"/>
                    <a:pt x="213" y="667"/>
                  </a:cubicBezTo>
                  <a:cubicBezTo>
                    <a:pt x="211" y="669"/>
                    <a:pt x="208" y="669"/>
                    <a:pt x="206" y="669"/>
                  </a:cubicBezTo>
                  <a:cubicBezTo>
                    <a:pt x="100" y="688"/>
                    <a:pt x="9" y="790"/>
                    <a:pt x="4" y="897"/>
                  </a:cubicBezTo>
                  <a:cubicBezTo>
                    <a:pt x="0" y="990"/>
                    <a:pt x="65" y="1057"/>
                    <a:pt x="154" y="1057"/>
                  </a:cubicBezTo>
                  <a:cubicBezTo>
                    <a:pt x="165" y="1057"/>
                    <a:pt x="177" y="1056"/>
                    <a:pt x="189" y="1053"/>
                  </a:cubicBezTo>
                  <a:cubicBezTo>
                    <a:pt x="3809" y="415"/>
                    <a:pt x="7483" y="96"/>
                    <a:pt x="11167" y="96"/>
                  </a:cubicBezTo>
                  <a:cubicBezTo>
                    <a:pt x="11996" y="96"/>
                    <a:pt x="12825" y="112"/>
                    <a:pt x="13654" y="144"/>
                  </a:cubicBezTo>
                  <a:cubicBezTo>
                    <a:pt x="12225" y="48"/>
                    <a:pt x="10796" y="0"/>
                    <a:pt x="9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3166120" y="2467455"/>
              <a:ext cx="165302" cy="9586"/>
            </a:xfrm>
            <a:custGeom>
              <a:avLst/>
              <a:gdLst/>
              <a:ahLst/>
              <a:cxnLst/>
              <a:rect l="l" t="t" r="r" b="b"/>
              <a:pathLst>
                <a:path w="7622" h="442" extrusionOk="0">
                  <a:moveTo>
                    <a:pt x="2653" y="1"/>
                  </a:moveTo>
                  <a:cubicBezTo>
                    <a:pt x="1847" y="1"/>
                    <a:pt x="1044" y="16"/>
                    <a:pt x="243" y="48"/>
                  </a:cubicBezTo>
                  <a:lnTo>
                    <a:pt x="233" y="48"/>
                  </a:lnTo>
                  <a:cubicBezTo>
                    <a:pt x="129" y="59"/>
                    <a:pt x="30" y="154"/>
                    <a:pt x="14" y="263"/>
                  </a:cubicBezTo>
                  <a:cubicBezTo>
                    <a:pt x="0" y="365"/>
                    <a:pt x="64" y="441"/>
                    <a:pt x="160" y="441"/>
                  </a:cubicBezTo>
                  <a:cubicBezTo>
                    <a:pt x="165" y="441"/>
                    <a:pt x="171" y="441"/>
                    <a:pt x="177" y="440"/>
                  </a:cubicBezTo>
                  <a:cubicBezTo>
                    <a:pt x="2084" y="262"/>
                    <a:pt x="4006" y="174"/>
                    <a:pt x="5937" y="174"/>
                  </a:cubicBezTo>
                  <a:cubicBezTo>
                    <a:pt x="6498" y="174"/>
                    <a:pt x="7060" y="181"/>
                    <a:pt x="7622" y="196"/>
                  </a:cubicBezTo>
                  <a:cubicBezTo>
                    <a:pt x="5959" y="66"/>
                    <a:pt x="4301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3224481" y="2380553"/>
              <a:ext cx="145176" cy="63176"/>
            </a:xfrm>
            <a:custGeom>
              <a:avLst/>
              <a:gdLst/>
              <a:ahLst/>
              <a:cxnLst/>
              <a:rect l="l" t="t" r="r" b="b"/>
              <a:pathLst>
                <a:path w="6694" h="2913" extrusionOk="0">
                  <a:moveTo>
                    <a:pt x="262" y="0"/>
                  </a:moveTo>
                  <a:cubicBezTo>
                    <a:pt x="181" y="0"/>
                    <a:pt x="95" y="53"/>
                    <a:pt x="53" y="138"/>
                  </a:cubicBezTo>
                  <a:cubicBezTo>
                    <a:pt x="1" y="239"/>
                    <a:pt x="36" y="349"/>
                    <a:pt x="132" y="380"/>
                  </a:cubicBezTo>
                  <a:cubicBezTo>
                    <a:pt x="2304" y="1110"/>
                    <a:pt x="4495" y="1955"/>
                    <a:pt x="6693" y="2913"/>
                  </a:cubicBezTo>
                  <a:cubicBezTo>
                    <a:pt x="4561" y="1839"/>
                    <a:pt x="2435" y="873"/>
                    <a:pt x="326" y="13"/>
                  </a:cubicBezTo>
                  <a:lnTo>
                    <a:pt x="326" y="12"/>
                  </a:lnTo>
                  <a:cubicBezTo>
                    <a:pt x="322" y="12"/>
                    <a:pt x="319" y="10"/>
                    <a:pt x="316" y="8"/>
                  </a:cubicBezTo>
                  <a:cubicBezTo>
                    <a:pt x="299" y="3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3172822" y="2512087"/>
              <a:ext cx="162504" cy="39818"/>
            </a:xfrm>
            <a:custGeom>
              <a:avLst/>
              <a:gdLst/>
              <a:ahLst/>
              <a:cxnLst/>
              <a:rect l="l" t="t" r="r" b="b"/>
              <a:pathLst>
                <a:path w="7493" h="1836" extrusionOk="0">
                  <a:moveTo>
                    <a:pt x="7492" y="1"/>
                  </a:moveTo>
                  <a:lnTo>
                    <a:pt x="7492" y="1"/>
                  </a:lnTo>
                  <a:cubicBezTo>
                    <a:pt x="5043" y="342"/>
                    <a:pt x="2607" y="825"/>
                    <a:pt x="196" y="1450"/>
                  </a:cubicBezTo>
                  <a:cubicBezTo>
                    <a:pt x="193" y="1451"/>
                    <a:pt x="189" y="1453"/>
                    <a:pt x="186" y="1453"/>
                  </a:cubicBezTo>
                  <a:cubicBezTo>
                    <a:pt x="80" y="1487"/>
                    <a:pt x="0" y="1597"/>
                    <a:pt x="8" y="1700"/>
                  </a:cubicBezTo>
                  <a:cubicBezTo>
                    <a:pt x="15" y="1783"/>
                    <a:pt x="77" y="1836"/>
                    <a:pt x="156" y="1836"/>
                  </a:cubicBezTo>
                  <a:cubicBezTo>
                    <a:pt x="175" y="1836"/>
                    <a:pt x="196" y="1833"/>
                    <a:pt x="217" y="1826"/>
                  </a:cubicBezTo>
                  <a:cubicBezTo>
                    <a:pt x="2622" y="1077"/>
                    <a:pt x="5050" y="468"/>
                    <a:pt x="7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3149182" y="2410091"/>
              <a:ext cx="333163" cy="84538"/>
            </a:xfrm>
            <a:custGeom>
              <a:avLst/>
              <a:gdLst/>
              <a:ahLst/>
              <a:cxnLst/>
              <a:rect l="l" t="t" r="r" b="b"/>
              <a:pathLst>
                <a:path w="15362" h="3898" extrusionOk="0">
                  <a:moveTo>
                    <a:pt x="429" y="0"/>
                  </a:moveTo>
                  <a:cubicBezTo>
                    <a:pt x="273" y="0"/>
                    <a:pt x="111" y="125"/>
                    <a:pt x="57" y="291"/>
                  </a:cubicBezTo>
                  <a:cubicBezTo>
                    <a:pt x="0" y="467"/>
                    <a:pt x="86" y="622"/>
                    <a:pt x="249" y="638"/>
                  </a:cubicBezTo>
                  <a:cubicBezTo>
                    <a:pt x="5211" y="1119"/>
                    <a:pt x="10285" y="2205"/>
                    <a:pt x="15361" y="3898"/>
                  </a:cubicBezTo>
                  <a:cubicBezTo>
                    <a:pt x="10359" y="2011"/>
                    <a:pt x="5360" y="712"/>
                    <a:pt x="469" y="3"/>
                  </a:cubicBezTo>
                  <a:cubicBezTo>
                    <a:pt x="465" y="2"/>
                    <a:pt x="460" y="2"/>
                    <a:pt x="457" y="2"/>
                  </a:cubicBezTo>
                  <a:cubicBezTo>
                    <a:pt x="448" y="1"/>
                    <a:pt x="43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3194357" y="2312779"/>
              <a:ext cx="288162" cy="181676"/>
            </a:xfrm>
            <a:custGeom>
              <a:avLst/>
              <a:gdLst/>
              <a:ahLst/>
              <a:cxnLst/>
              <a:rect l="l" t="t" r="r" b="b"/>
              <a:pathLst>
                <a:path w="13287" h="8377" extrusionOk="0">
                  <a:moveTo>
                    <a:pt x="425" y="1"/>
                  </a:moveTo>
                  <a:cubicBezTo>
                    <a:pt x="307" y="1"/>
                    <a:pt x="178" y="72"/>
                    <a:pt x="103" y="192"/>
                  </a:cubicBezTo>
                  <a:cubicBezTo>
                    <a:pt x="1" y="354"/>
                    <a:pt x="31" y="539"/>
                    <a:pt x="174" y="609"/>
                  </a:cubicBezTo>
                  <a:cubicBezTo>
                    <a:pt x="4495" y="2744"/>
                    <a:pt x="8890" y="5333"/>
                    <a:pt x="13286" y="8377"/>
                  </a:cubicBezTo>
                  <a:cubicBezTo>
                    <a:pt x="9017" y="5167"/>
                    <a:pt x="4751" y="2386"/>
                    <a:pt x="552" y="34"/>
                  </a:cubicBezTo>
                  <a:cubicBezTo>
                    <a:pt x="548" y="32"/>
                    <a:pt x="545" y="29"/>
                    <a:pt x="542" y="27"/>
                  </a:cubicBezTo>
                  <a:cubicBezTo>
                    <a:pt x="506" y="9"/>
                    <a:pt x="466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3281975" y="2236244"/>
              <a:ext cx="199915" cy="258255"/>
            </a:xfrm>
            <a:custGeom>
              <a:avLst/>
              <a:gdLst/>
              <a:ahLst/>
              <a:cxnLst/>
              <a:rect l="l" t="t" r="r" b="b"/>
              <a:pathLst>
                <a:path w="9218" h="11908" extrusionOk="0">
                  <a:moveTo>
                    <a:pt x="408" y="0"/>
                  </a:moveTo>
                  <a:cubicBezTo>
                    <a:pt x="328" y="0"/>
                    <a:pt x="243" y="31"/>
                    <a:pt x="173" y="91"/>
                  </a:cubicBezTo>
                  <a:cubicBezTo>
                    <a:pt x="31" y="214"/>
                    <a:pt x="1" y="413"/>
                    <a:pt x="104" y="536"/>
                  </a:cubicBezTo>
                  <a:cubicBezTo>
                    <a:pt x="3125" y="4107"/>
                    <a:pt x="6171" y="7898"/>
                    <a:pt x="9217" y="11907"/>
                  </a:cubicBezTo>
                  <a:cubicBezTo>
                    <a:pt x="6345" y="7779"/>
                    <a:pt x="3475" y="3844"/>
                    <a:pt x="626" y="103"/>
                  </a:cubicBezTo>
                  <a:lnTo>
                    <a:pt x="624" y="103"/>
                  </a:lnTo>
                  <a:cubicBezTo>
                    <a:pt x="622" y="100"/>
                    <a:pt x="619" y="96"/>
                    <a:pt x="618" y="93"/>
                  </a:cubicBezTo>
                  <a:cubicBezTo>
                    <a:pt x="566" y="31"/>
                    <a:pt x="48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3369549" y="2230258"/>
              <a:ext cx="112450" cy="264175"/>
            </a:xfrm>
            <a:custGeom>
              <a:avLst/>
              <a:gdLst/>
              <a:ahLst/>
              <a:cxnLst/>
              <a:rect l="l" t="t" r="r" b="b"/>
              <a:pathLst>
                <a:path w="5185" h="12181" extrusionOk="0">
                  <a:moveTo>
                    <a:pt x="241" y="1"/>
                  </a:moveTo>
                  <a:cubicBezTo>
                    <a:pt x="211" y="1"/>
                    <a:pt x="179" y="7"/>
                    <a:pt x="149" y="22"/>
                  </a:cubicBezTo>
                  <a:cubicBezTo>
                    <a:pt x="49" y="70"/>
                    <a:pt x="1" y="187"/>
                    <a:pt x="43" y="280"/>
                  </a:cubicBezTo>
                  <a:cubicBezTo>
                    <a:pt x="1753" y="4178"/>
                    <a:pt x="3469" y="8143"/>
                    <a:pt x="5184" y="12180"/>
                  </a:cubicBezTo>
                  <a:cubicBezTo>
                    <a:pt x="3590" y="8097"/>
                    <a:pt x="1997" y="4073"/>
                    <a:pt x="408" y="109"/>
                  </a:cubicBezTo>
                  <a:cubicBezTo>
                    <a:pt x="408" y="109"/>
                    <a:pt x="406" y="106"/>
                    <a:pt x="406" y="104"/>
                  </a:cubicBezTo>
                  <a:cubicBezTo>
                    <a:pt x="378" y="38"/>
                    <a:pt x="312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3400627" y="2192370"/>
              <a:ext cx="47886" cy="156497"/>
            </a:xfrm>
            <a:custGeom>
              <a:avLst/>
              <a:gdLst/>
              <a:ahLst/>
              <a:cxnLst/>
              <a:rect l="l" t="t" r="r" b="b"/>
              <a:pathLst>
                <a:path w="2208" h="7216" extrusionOk="0">
                  <a:moveTo>
                    <a:pt x="232" y="1"/>
                  </a:moveTo>
                  <a:cubicBezTo>
                    <a:pt x="210" y="1"/>
                    <a:pt x="187" y="5"/>
                    <a:pt x="164" y="13"/>
                  </a:cubicBezTo>
                  <a:cubicBezTo>
                    <a:pt x="59" y="50"/>
                    <a:pt x="1" y="160"/>
                    <a:pt x="31" y="259"/>
                  </a:cubicBezTo>
                  <a:cubicBezTo>
                    <a:pt x="755" y="2565"/>
                    <a:pt x="1480" y="4885"/>
                    <a:pt x="2207" y="7216"/>
                  </a:cubicBezTo>
                  <a:cubicBezTo>
                    <a:pt x="1608" y="4848"/>
                    <a:pt x="1008" y="2488"/>
                    <a:pt x="411" y="136"/>
                  </a:cubicBezTo>
                  <a:cubicBezTo>
                    <a:pt x="411" y="133"/>
                    <a:pt x="409" y="129"/>
                    <a:pt x="409" y="126"/>
                  </a:cubicBezTo>
                  <a:cubicBezTo>
                    <a:pt x="384" y="49"/>
                    <a:pt x="31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3331943" y="2236591"/>
              <a:ext cx="79983" cy="134549"/>
            </a:xfrm>
            <a:custGeom>
              <a:avLst/>
              <a:gdLst/>
              <a:ahLst/>
              <a:cxnLst/>
              <a:rect l="l" t="t" r="r" b="b"/>
              <a:pathLst>
                <a:path w="3688" h="6204" extrusionOk="0">
                  <a:moveTo>
                    <a:pt x="249" y="1"/>
                  </a:moveTo>
                  <a:cubicBezTo>
                    <a:pt x="208" y="1"/>
                    <a:pt x="166" y="13"/>
                    <a:pt x="128" y="38"/>
                  </a:cubicBezTo>
                  <a:cubicBezTo>
                    <a:pt x="34" y="101"/>
                    <a:pt x="0" y="221"/>
                    <a:pt x="53" y="306"/>
                  </a:cubicBezTo>
                  <a:cubicBezTo>
                    <a:pt x="1263" y="2238"/>
                    <a:pt x="2475" y="4204"/>
                    <a:pt x="3688" y="6204"/>
                  </a:cubicBezTo>
                  <a:cubicBezTo>
                    <a:pt x="2591" y="4138"/>
                    <a:pt x="1494" y="2098"/>
                    <a:pt x="401" y="88"/>
                  </a:cubicBezTo>
                  <a:cubicBezTo>
                    <a:pt x="399" y="85"/>
                    <a:pt x="397" y="82"/>
                    <a:pt x="396" y="79"/>
                  </a:cubicBezTo>
                  <a:cubicBezTo>
                    <a:pt x="364" y="28"/>
                    <a:pt x="308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3447472" y="2150340"/>
              <a:ext cx="34808" cy="344094"/>
            </a:xfrm>
            <a:custGeom>
              <a:avLst/>
              <a:gdLst/>
              <a:ahLst/>
              <a:cxnLst/>
              <a:rect l="l" t="t" r="r" b="b"/>
              <a:pathLst>
                <a:path w="1605" h="15866" extrusionOk="0">
                  <a:moveTo>
                    <a:pt x="343" y="1"/>
                  </a:moveTo>
                  <a:cubicBezTo>
                    <a:pt x="330" y="1"/>
                    <a:pt x="317" y="1"/>
                    <a:pt x="304" y="3"/>
                  </a:cubicBezTo>
                  <a:cubicBezTo>
                    <a:pt x="128" y="26"/>
                    <a:pt x="0" y="181"/>
                    <a:pt x="18" y="350"/>
                  </a:cubicBezTo>
                  <a:cubicBezTo>
                    <a:pt x="546" y="5516"/>
                    <a:pt x="1074" y="10686"/>
                    <a:pt x="1604" y="15865"/>
                  </a:cubicBezTo>
                  <a:cubicBezTo>
                    <a:pt x="1288" y="10669"/>
                    <a:pt x="973" y="5476"/>
                    <a:pt x="656" y="286"/>
                  </a:cubicBezTo>
                  <a:cubicBezTo>
                    <a:pt x="656" y="282"/>
                    <a:pt x="656" y="276"/>
                    <a:pt x="654" y="273"/>
                  </a:cubicBezTo>
                  <a:cubicBezTo>
                    <a:pt x="638" y="116"/>
                    <a:pt x="50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3482497" y="2155155"/>
              <a:ext cx="80699" cy="339301"/>
            </a:xfrm>
            <a:custGeom>
              <a:avLst/>
              <a:gdLst/>
              <a:ahLst/>
              <a:cxnLst/>
              <a:rect l="l" t="t" r="r" b="b"/>
              <a:pathLst>
                <a:path w="3721" h="15645" extrusionOk="0">
                  <a:moveTo>
                    <a:pt x="3357" y="0"/>
                  </a:moveTo>
                  <a:cubicBezTo>
                    <a:pt x="3212" y="0"/>
                    <a:pt x="3086" y="96"/>
                    <a:pt x="3057" y="238"/>
                  </a:cubicBezTo>
                  <a:cubicBezTo>
                    <a:pt x="2039" y="5349"/>
                    <a:pt x="1020" y="10484"/>
                    <a:pt x="0" y="15645"/>
                  </a:cubicBezTo>
                  <a:cubicBezTo>
                    <a:pt x="1228" y="10526"/>
                    <a:pt x="2457" y="5443"/>
                    <a:pt x="3683" y="396"/>
                  </a:cubicBezTo>
                  <a:cubicBezTo>
                    <a:pt x="3685" y="392"/>
                    <a:pt x="3687" y="387"/>
                    <a:pt x="3687" y="383"/>
                  </a:cubicBezTo>
                  <a:cubicBezTo>
                    <a:pt x="3720" y="217"/>
                    <a:pt x="3606" y="49"/>
                    <a:pt x="3433" y="9"/>
                  </a:cubicBezTo>
                  <a:cubicBezTo>
                    <a:pt x="3407" y="3"/>
                    <a:pt x="338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2"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26"/>
          <p:cNvSpPr txBox="1">
            <a:spLocks noGrp="1"/>
          </p:cNvSpPr>
          <p:nvPr>
            <p:ph type="title"/>
          </p:nvPr>
        </p:nvSpPr>
        <p:spPr>
          <a:xfrm>
            <a:off x="3470375" y="1648113"/>
            <a:ext cx="453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63" name="Google Shape;2163;p26"/>
          <p:cNvSpPr txBox="1">
            <a:spLocks noGrp="1"/>
          </p:cNvSpPr>
          <p:nvPr>
            <p:ph type="subTitle" idx="1"/>
          </p:nvPr>
        </p:nvSpPr>
        <p:spPr>
          <a:xfrm>
            <a:off x="1133975" y="713100"/>
            <a:ext cx="6875700" cy="8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164" name="Google Shape;2164;p26"/>
          <p:cNvGrpSpPr/>
          <p:nvPr/>
        </p:nvGrpSpPr>
        <p:grpSpPr>
          <a:xfrm>
            <a:off x="8430609" y="2394340"/>
            <a:ext cx="296693" cy="354834"/>
            <a:chOff x="9715584" y="528628"/>
            <a:chExt cx="296693" cy="354834"/>
          </a:xfrm>
        </p:grpSpPr>
        <p:sp>
          <p:nvSpPr>
            <p:cNvPr id="2165" name="Google Shape;2165;p26"/>
            <p:cNvSpPr/>
            <p:nvPr/>
          </p:nvSpPr>
          <p:spPr>
            <a:xfrm>
              <a:off x="9888021" y="52862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6"/>
            <p:cNvSpPr/>
            <p:nvPr/>
          </p:nvSpPr>
          <p:spPr>
            <a:xfrm>
              <a:off x="9715584" y="7016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SECTION_TITLE_AND_DESCRIPTION_2_1"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27"/>
          <p:cNvSpPr txBox="1">
            <a:spLocks noGrp="1"/>
          </p:cNvSpPr>
          <p:nvPr>
            <p:ph type="title"/>
          </p:nvPr>
        </p:nvSpPr>
        <p:spPr>
          <a:xfrm>
            <a:off x="5187100" y="4125900"/>
            <a:ext cx="32439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69" name="Google Shape;2169;p27"/>
          <p:cNvSpPr txBox="1">
            <a:spLocks noGrp="1"/>
          </p:cNvSpPr>
          <p:nvPr>
            <p:ph type="subTitle" idx="1"/>
          </p:nvPr>
        </p:nvSpPr>
        <p:spPr>
          <a:xfrm>
            <a:off x="5187100" y="2310225"/>
            <a:ext cx="3243900" cy="18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170" name="Google Shape;2170;p27"/>
          <p:cNvGrpSpPr/>
          <p:nvPr/>
        </p:nvGrpSpPr>
        <p:grpSpPr>
          <a:xfrm>
            <a:off x="6493869" y="-87174"/>
            <a:ext cx="2760681" cy="2019281"/>
            <a:chOff x="3518919" y="238113"/>
            <a:chExt cx="2760681" cy="2019281"/>
          </a:xfrm>
        </p:grpSpPr>
        <p:sp>
          <p:nvSpPr>
            <p:cNvPr id="2171" name="Google Shape;2171;p27"/>
            <p:cNvSpPr/>
            <p:nvPr/>
          </p:nvSpPr>
          <p:spPr>
            <a:xfrm>
              <a:off x="5812836" y="1921071"/>
              <a:ext cx="292580" cy="336324"/>
            </a:xfrm>
            <a:custGeom>
              <a:avLst/>
              <a:gdLst/>
              <a:ahLst/>
              <a:cxnLst/>
              <a:rect l="l" t="t" r="r" b="b"/>
              <a:pathLst>
                <a:path w="13337" h="15331" extrusionOk="0">
                  <a:moveTo>
                    <a:pt x="2" y="13211"/>
                  </a:moveTo>
                  <a:cubicBezTo>
                    <a:pt x="2" y="13211"/>
                    <a:pt x="1" y="13211"/>
                    <a:pt x="0" y="13211"/>
                  </a:cubicBezTo>
                  <a:lnTo>
                    <a:pt x="2" y="13211"/>
                  </a:lnTo>
                  <a:cubicBezTo>
                    <a:pt x="2" y="13211"/>
                    <a:pt x="2" y="13211"/>
                    <a:pt x="2" y="13211"/>
                  </a:cubicBezTo>
                  <a:close/>
                  <a:moveTo>
                    <a:pt x="2976" y="1"/>
                  </a:moveTo>
                  <a:cubicBezTo>
                    <a:pt x="1984" y="4404"/>
                    <a:pt x="992" y="8806"/>
                    <a:pt x="2" y="13211"/>
                  </a:cubicBezTo>
                  <a:lnTo>
                    <a:pt x="2" y="13211"/>
                  </a:lnTo>
                  <a:cubicBezTo>
                    <a:pt x="2018" y="12981"/>
                    <a:pt x="4019" y="12712"/>
                    <a:pt x="6005" y="12408"/>
                  </a:cubicBezTo>
                  <a:cubicBezTo>
                    <a:pt x="7747" y="13411"/>
                    <a:pt x="9524" y="14386"/>
                    <a:pt x="11333" y="15330"/>
                  </a:cubicBezTo>
                  <a:cubicBezTo>
                    <a:pt x="12001" y="10865"/>
                    <a:pt x="12669" y="6402"/>
                    <a:pt x="13337" y="1938"/>
                  </a:cubicBezTo>
                  <a:cubicBezTo>
                    <a:pt x="9848" y="1417"/>
                    <a:pt x="6391" y="770"/>
                    <a:pt x="2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7"/>
            <p:cNvSpPr/>
            <p:nvPr/>
          </p:nvSpPr>
          <p:spPr>
            <a:xfrm>
              <a:off x="5488380" y="1838980"/>
              <a:ext cx="313289" cy="351987"/>
            </a:xfrm>
            <a:custGeom>
              <a:avLst/>
              <a:gdLst/>
              <a:ahLst/>
              <a:cxnLst/>
              <a:rect l="l" t="t" r="r" b="b"/>
              <a:pathLst>
                <a:path w="14281" h="16045" extrusionOk="0">
                  <a:moveTo>
                    <a:pt x="4239" y="1"/>
                  </a:moveTo>
                  <a:cubicBezTo>
                    <a:pt x="2826" y="4287"/>
                    <a:pt x="1413" y="8573"/>
                    <a:pt x="1" y="12860"/>
                  </a:cubicBezTo>
                  <a:cubicBezTo>
                    <a:pt x="2015" y="12824"/>
                    <a:pt x="4018" y="12747"/>
                    <a:pt x="6011" y="12630"/>
                  </a:cubicBezTo>
                  <a:cubicBezTo>
                    <a:pt x="7634" y="13794"/>
                    <a:pt x="9290" y="14933"/>
                    <a:pt x="10981" y="16045"/>
                  </a:cubicBezTo>
                  <a:cubicBezTo>
                    <a:pt x="12081" y="11668"/>
                    <a:pt x="13181" y="7290"/>
                    <a:pt x="14281" y="2914"/>
                  </a:cubicBezTo>
                  <a:cubicBezTo>
                    <a:pt x="10891" y="2061"/>
                    <a:pt x="7542" y="1089"/>
                    <a:pt x="4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7"/>
            <p:cNvSpPr/>
            <p:nvPr/>
          </p:nvSpPr>
          <p:spPr>
            <a:xfrm>
              <a:off x="5175946" y="1729249"/>
              <a:ext cx="331651" cy="364163"/>
            </a:xfrm>
            <a:custGeom>
              <a:avLst/>
              <a:gdLst/>
              <a:ahLst/>
              <a:cxnLst/>
              <a:rect l="l" t="t" r="r" b="b"/>
              <a:pathLst>
                <a:path w="15118" h="16600" extrusionOk="0">
                  <a:moveTo>
                    <a:pt x="5458" y="0"/>
                  </a:moveTo>
                  <a:cubicBezTo>
                    <a:pt x="3639" y="4131"/>
                    <a:pt x="1819" y="8261"/>
                    <a:pt x="0" y="12392"/>
                  </a:cubicBezTo>
                  <a:cubicBezTo>
                    <a:pt x="2000" y="12546"/>
                    <a:pt x="3995" y="12659"/>
                    <a:pt x="5980" y="12733"/>
                  </a:cubicBezTo>
                  <a:cubicBezTo>
                    <a:pt x="7471" y="14044"/>
                    <a:pt x="8999" y="15333"/>
                    <a:pt x="10563" y="16600"/>
                  </a:cubicBezTo>
                  <a:cubicBezTo>
                    <a:pt x="12082" y="12349"/>
                    <a:pt x="13600" y="8099"/>
                    <a:pt x="15118" y="3847"/>
                  </a:cubicBezTo>
                  <a:cubicBezTo>
                    <a:pt x="11848" y="2680"/>
                    <a:pt x="8625" y="1397"/>
                    <a:pt x="54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7"/>
            <p:cNvSpPr/>
            <p:nvPr/>
          </p:nvSpPr>
          <p:spPr>
            <a:xfrm>
              <a:off x="4877552" y="1593039"/>
              <a:ext cx="347446" cy="372872"/>
            </a:xfrm>
            <a:custGeom>
              <a:avLst/>
              <a:gdLst/>
              <a:ahLst/>
              <a:cxnLst/>
              <a:rect l="l" t="t" r="r" b="b"/>
              <a:pathLst>
                <a:path w="15838" h="16997" extrusionOk="0">
                  <a:moveTo>
                    <a:pt x="6623" y="0"/>
                  </a:moveTo>
                  <a:cubicBezTo>
                    <a:pt x="4415" y="3937"/>
                    <a:pt x="2208" y="7874"/>
                    <a:pt x="0" y="11812"/>
                  </a:cubicBezTo>
                  <a:cubicBezTo>
                    <a:pt x="1972" y="12154"/>
                    <a:pt x="3941" y="12456"/>
                    <a:pt x="5905" y="12716"/>
                  </a:cubicBezTo>
                  <a:cubicBezTo>
                    <a:pt x="7259" y="14162"/>
                    <a:pt x="8650" y="15590"/>
                    <a:pt x="10078" y="16996"/>
                  </a:cubicBezTo>
                  <a:cubicBezTo>
                    <a:pt x="11997" y="12912"/>
                    <a:pt x="13918" y="8827"/>
                    <a:pt x="15838" y="4742"/>
                  </a:cubicBezTo>
                  <a:cubicBezTo>
                    <a:pt x="12707" y="3272"/>
                    <a:pt x="9634" y="1690"/>
                    <a:pt x="6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7"/>
            <p:cNvSpPr/>
            <p:nvPr/>
          </p:nvSpPr>
          <p:spPr>
            <a:xfrm>
              <a:off x="4595173" y="1431491"/>
              <a:ext cx="360543" cy="378312"/>
            </a:xfrm>
            <a:custGeom>
              <a:avLst/>
              <a:gdLst/>
              <a:ahLst/>
              <a:cxnLst/>
              <a:rect l="l" t="t" r="r" b="b"/>
              <a:pathLst>
                <a:path w="16435" h="17245" extrusionOk="0">
                  <a:moveTo>
                    <a:pt x="7724" y="1"/>
                  </a:moveTo>
                  <a:cubicBezTo>
                    <a:pt x="5150" y="3709"/>
                    <a:pt x="2575" y="7415"/>
                    <a:pt x="0" y="11123"/>
                  </a:cubicBezTo>
                  <a:cubicBezTo>
                    <a:pt x="1931" y="11652"/>
                    <a:pt x="3860" y="12140"/>
                    <a:pt x="5788" y="12588"/>
                  </a:cubicBezTo>
                  <a:cubicBezTo>
                    <a:pt x="6996" y="14155"/>
                    <a:pt x="8242" y="15707"/>
                    <a:pt x="9525" y="17245"/>
                  </a:cubicBezTo>
                  <a:cubicBezTo>
                    <a:pt x="11828" y="13362"/>
                    <a:pt x="14131" y="9480"/>
                    <a:pt x="16434" y="5599"/>
                  </a:cubicBezTo>
                  <a:cubicBezTo>
                    <a:pt x="13464" y="3838"/>
                    <a:pt x="10560" y="1970"/>
                    <a:pt x="7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7"/>
            <p:cNvSpPr/>
            <p:nvPr/>
          </p:nvSpPr>
          <p:spPr>
            <a:xfrm>
              <a:off x="4330826" y="1245812"/>
              <a:ext cx="370700" cy="380506"/>
            </a:xfrm>
            <a:custGeom>
              <a:avLst/>
              <a:gdLst/>
              <a:ahLst/>
              <a:cxnLst/>
              <a:rect l="l" t="t" r="r" b="b"/>
              <a:pathLst>
                <a:path w="16898" h="17345" extrusionOk="0">
                  <a:moveTo>
                    <a:pt x="8756" y="0"/>
                  </a:moveTo>
                  <a:cubicBezTo>
                    <a:pt x="5836" y="3444"/>
                    <a:pt x="2919" y="6886"/>
                    <a:pt x="1" y="10330"/>
                  </a:cubicBezTo>
                  <a:cubicBezTo>
                    <a:pt x="1874" y="11045"/>
                    <a:pt x="3750" y="11717"/>
                    <a:pt x="5628" y="12348"/>
                  </a:cubicBezTo>
                  <a:cubicBezTo>
                    <a:pt x="6680" y="14027"/>
                    <a:pt x="7774" y="15692"/>
                    <a:pt x="8903" y="17344"/>
                  </a:cubicBezTo>
                  <a:cubicBezTo>
                    <a:pt x="11568" y="13700"/>
                    <a:pt x="14232" y="10058"/>
                    <a:pt x="16897" y="6414"/>
                  </a:cubicBezTo>
                  <a:cubicBezTo>
                    <a:pt x="14109" y="4375"/>
                    <a:pt x="11393" y="2238"/>
                    <a:pt x="8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>
              <a:off x="4092892" y="1043176"/>
              <a:ext cx="377654" cy="379650"/>
            </a:xfrm>
            <a:custGeom>
              <a:avLst/>
              <a:gdLst/>
              <a:ahLst/>
              <a:cxnLst/>
              <a:rect l="l" t="t" r="r" b="b"/>
              <a:pathLst>
                <a:path w="17215" h="17306" extrusionOk="0">
                  <a:moveTo>
                    <a:pt x="9685" y="1"/>
                  </a:moveTo>
                  <a:cubicBezTo>
                    <a:pt x="6457" y="3156"/>
                    <a:pt x="3230" y="6312"/>
                    <a:pt x="1" y="9465"/>
                  </a:cubicBezTo>
                  <a:cubicBezTo>
                    <a:pt x="1805" y="10359"/>
                    <a:pt x="3615" y="11208"/>
                    <a:pt x="5430" y="12016"/>
                  </a:cubicBezTo>
                  <a:cubicBezTo>
                    <a:pt x="6326" y="13788"/>
                    <a:pt x="7261" y="15551"/>
                    <a:pt x="8236" y="17305"/>
                  </a:cubicBezTo>
                  <a:cubicBezTo>
                    <a:pt x="11229" y="13927"/>
                    <a:pt x="14222" y="10549"/>
                    <a:pt x="17215" y="7170"/>
                  </a:cubicBezTo>
                  <a:cubicBezTo>
                    <a:pt x="14624" y="4876"/>
                    <a:pt x="12112" y="2484"/>
                    <a:pt x="9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>
              <a:off x="3869919" y="813271"/>
              <a:ext cx="381581" cy="375811"/>
            </a:xfrm>
            <a:custGeom>
              <a:avLst/>
              <a:gdLst/>
              <a:ahLst/>
              <a:cxnLst/>
              <a:rect l="l" t="t" r="r" b="b"/>
              <a:pathLst>
                <a:path w="17394" h="17131" extrusionOk="0">
                  <a:moveTo>
                    <a:pt x="10553" y="0"/>
                  </a:moveTo>
                  <a:cubicBezTo>
                    <a:pt x="7036" y="2828"/>
                    <a:pt x="3518" y="5657"/>
                    <a:pt x="0" y="8484"/>
                  </a:cubicBezTo>
                  <a:cubicBezTo>
                    <a:pt x="1717" y="9556"/>
                    <a:pt x="3443" y="10586"/>
                    <a:pt x="5178" y="11573"/>
                  </a:cubicBezTo>
                  <a:cubicBezTo>
                    <a:pt x="5906" y="13433"/>
                    <a:pt x="6673" y="15285"/>
                    <a:pt x="7481" y="17131"/>
                  </a:cubicBezTo>
                  <a:lnTo>
                    <a:pt x="17393" y="7907"/>
                  </a:lnTo>
                  <a:cubicBezTo>
                    <a:pt x="15025" y="5362"/>
                    <a:pt x="12743" y="2724"/>
                    <a:pt x="10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7"/>
            <p:cNvSpPr/>
            <p:nvPr/>
          </p:nvSpPr>
          <p:spPr>
            <a:xfrm>
              <a:off x="3670814" y="562657"/>
              <a:ext cx="382151" cy="369120"/>
            </a:xfrm>
            <a:custGeom>
              <a:avLst/>
              <a:gdLst/>
              <a:ahLst/>
              <a:cxnLst/>
              <a:rect l="l" t="t" r="r" b="b"/>
              <a:pathLst>
                <a:path w="17420" h="16826" extrusionOk="0">
                  <a:moveTo>
                    <a:pt x="11330" y="1"/>
                  </a:moveTo>
                  <a:cubicBezTo>
                    <a:pt x="7554" y="2473"/>
                    <a:pt x="3777" y="4945"/>
                    <a:pt x="1" y="7415"/>
                  </a:cubicBezTo>
                  <a:cubicBezTo>
                    <a:pt x="1615" y="8665"/>
                    <a:pt x="3243" y="9872"/>
                    <a:pt x="4882" y="11036"/>
                  </a:cubicBezTo>
                  <a:cubicBezTo>
                    <a:pt x="5434" y="12968"/>
                    <a:pt x="6028" y="14899"/>
                    <a:pt x="6660" y="16825"/>
                  </a:cubicBezTo>
                  <a:cubicBezTo>
                    <a:pt x="10247" y="14086"/>
                    <a:pt x="13833" y="11345"/>
                    <a:pt x="17420" y="8606"/>
                  </a:cubicBezTo>
                  <a:cubicBezTo>
                    <a:pt x="15294" y="5823"/>
                    <a:pt x="13263" y="2953"/>
                    <a:pt x="11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7"/>
            <p:cNvSpPr/>
            <p:nvPr/>
          </p:nvSpPr>
          <p:spPr>
            <a:xfrm>
              <a:off x="3861605" y="467887"/>
              <a:ext cx="2351941" cy="1509914"/>
            </a:xfrm>
            <a:custGeom>
              <a:avLst/>
              <a:gdLst/>
              <a:ahLst/>
              <a:cxnLst/>
              <a:rect l="l" t="t" r="r" b="b"/>
              <a:pathLst>
                <a:path w="107211" h="68828" extrusionOk="0">
                  <a:moveTo>
                    <a:pt x="235" y="0"/>
                  </a:moveTo>
                  <a:cubicBezTo>
                    <a:pt x="157" y="48"/>
                    <a:pt x="78" y="95"/>
                    <a:pt x="1" y="143"/>
                  </a:cubicBezTo>
                  <a:cubicBezTo>
                    <a:pt x="23193" y="38369"/>
                    <a:pt x="62759" y="63724"/>
                    <a:pt x="107178" y="68828"/>
                  </a:cubicBezTo>
                  <a:lnTo>
                    <a:pt x="107210" y="68554"/>
                  </a:lnTo>
                  <a:cubicBezTo>
                    <a:pt x="62873" y="63461"/>
                    <a:pt x="23385" y="38153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7"/>
            <p:cNvSpPr/>
            <p:nvPr/>
          </p:nvSpPr>
          <p:spPr>
            <a:xfrm>
              <a:off x="5940731" y="1183751"/>
              <a:ext cx="255265" cy="307498"/>
            </a:xfrm>
            <a:custGeom>
              <a:avLst/>
              <a:gdLst/>
              <a:ahLst/>
              <a:cxnLst/>
              <a:rect l="l" t="t" r="r" b="b"/>
              <a:pathLst>
                <a:path w="11636" h="14017" extrusionOk="0">
                  <a:moveTo>
                    <a:pt x="10531" y="0"/>
                  </a:moveTo>
                  <a:cubicBezTo>
                    <a:pt x="7015" y="287"/>
                    <a:pt x="3502" y="446"/>
                    <a:pt x="1" y="477"/>
                  </a:cubicBezTo>
                  <a:cubicBezTo>
                    <a:pt x="40" y="4990"/>
                    <a:pt x="80" y="9504"/>
                    <a:pt x="119" y="14017"/>
                  </a:cubicBezTo>
                  <a:cubicBezTo>
                    <a:pt x="2029" y="13333"/>
                    <a:pt x="3915" y="12617"/>
                    <a:pt x="5781" y="11864"/>
                  </a:cubicBezTo>
                  <a:cubicBezTo>
                    <a:pt x="7706" y="12445"/>
                    <a:pt x="9659" y="12989"/>
                    <a:pt x="11636" y="13495"/>
                  </a:cubicBezTo>
                  <a:cubicBezTo>
                    <a:pt x="11267" y="8996"/>
                    <a:pt x="10900" y="4498"/>
                    <a:pt x="105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7"/>
            <p:cNvSpPr/>
            <p:nvPr/>
          </p:nvSpPr>
          <p:spPr>
            <a:xfrm>
              <a:off x="5606930" y="1181952"/>
              <a:ext cx="255265" cy="308968"/>
            </a:xfrm>
            <a:custGeom>
              <a:avLst/>
              <a:gdLst/>
              <a:ahLst/>
              <a:cxnLst/>
              <a:rect l="l" t="t" r="r" b="b"/>
              <a:pathLst>
                <a:path w="11636" h="14084" extrusionOk="0">
                  <a:moveTo>
                    <a:pt x="1194" y="0"/>
                  </a:moveTo>
                  <a:cubicBezTo>
                    <a:pt x="796" y="4496"/>
                    <a:pt x="397" y="8993"/>
                    <a:pt x="1" y="13489"/>
                  </a:cubicBezTo>
                  <a:cubicBezTo>
                    <a:pt x="1953" y="12992"/>
                    <a:pt x="3887" y="12461"/>
                    <a:pt x="5802" y="11894"/>
                  </a:cubicBezTo>
                  <a:cubicBezTo>
                    <a:pt x="7646" y="12658"/>
                    <a:pt x="9518" y="13387"/>
                    <a:pt x="11419" y="14084"/>
                  </a:cubicBezTo>
                  <a:cubicBezTo>
                    <a:pt x="11491" y="9571"/>
                    <a:pt x="11563" y="5059"/>
                    <a:pt x="11635" y="546"/>
                  </a:cubicBezTo>
                  <a:cubicBezTo>
                    <a:pt x="8141" y="490"/>
                    <a:pt x="4658" y="307"/>
                    <a:pt x="1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7"/>
            <p:cNvSpPr/>
            <p:nvPr/>
          </p:nvSpPr>
          <p:spPr>
            <a:xfrm>
              <a:off x="5275367" y="1140271"/>
              <a:ext cx="280142" cy="329019"/>
            </a:xfrm>
            <a:custGeom>
              <a:avLst/>
              <a:gdLst/>
              <a:ahLst/>
              <a:cxnLst/>
              <a:rect l="l" t="t" r="r" b="b"/>
              <a:pathLst>
                <a:path w="12770" h="14998" extrusionOk="0">
                  <a:moveTo>
                    <a:pt x="2488" y="1"/>
                  </a:moveTo>
                  <a:cubicBezTo>
                    <a:pt x="1659" y="4438"/>
                    <a:pt x="830" y="8875"/>
                    <a:pt x="0" y="13310"/>
                  </a:cubicBezTo>
                  <a:lnTo>
                    <a:pt x="0" y="13312"/>
                  </a:lnTo>
                  <a:cubicBezTo>
                    <a:pt x="1984" y="13004"/>
                    <a:pt x="3949" y="12660"/>
                    <a:pt x="5900" y="12279"/>
                  </a:cubicBezTo>
                  <a:cubicBezTo>
                    <a:pt x="7650" y="13215"/>
                    <a:pt x="9433" y="14122"/>
                    <a:pt x="11245" y="14997"/>
                  </a:cubicBezTo>
                  <a:cubicBezTo>
                    <a:pt x="11753" y="10512"/>
                    <a:pt x="12261" y="6028"/>
                    <a:pt x="12769" y="1543"/>
                  </a:cubicBezTo>
                  <a:cubicBezTo>
                    <a:pt x="9320" y="1153"/>
                    <a:pt x="5890" y="638"/>
                    <a:pt x="2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7"/>
            <p:cNvSpPr/>
            <p:nvPr/>
          </p:nvSpPr>
          <p:spPr>
            <a:xfrm>
              <a:off x="4950867" y="1069896"/>
              <a:ext cx="302913" cy="345779"/>
            </a:xfrm>
            <a:custGeom>
              <a:avLst/>
              <a:gdLst/>
              <a:ahLst/>
              <a:cxnLst/>
              <a:rect l="l" t="t" r="r" b="b"/>
              <a:pathLst>
                <a:path w="13808" h="15762" extrusionOk="0">
                  <a:moveTo>
                    <a:pt x="3754" y="1"/>
                  </a:moveTo>
                  <a:cubicBezTo>
                    <a:pt x="2502" y="4338"/>
                    <a:pt x="1251" y="8675"/>
                    <a:pt x="1" y="13011"/>
                  </a:cubicBezTo>
                  <a:cubicBezTo>
                    <a:pt x="1999" y="12894"/>
                    <a:pt x="3984" y="12739"/>
                    <a:pt x="5956" y="12545"/>
                  </a:cubicBezTo>
                  <a:cubicBezTo>
                    <a:pt x="7603" y="13643"/>
                    <a:pt x="9283" y="14717"/>
                    <a:pt x="10994" y="15761"/>
                  </a:cubicBezTo>
                  <a:lnTo>
                    <a:pt x="13807" y="2517"/>
                  </a:lnTo>
                  <a:cubicBezTo>
                    <a:pt x="10424" y="1797"/>
                    <a:pt x="7070" y="958"/>
                    <a:pt x="3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7"/>
            <p:cNvSpPr/>
            <p:nvPr/>
          </p:nvSpPr>
          <p:spPr>
            <a:xfrm>
              <a:off x="4635625" y="971528"/>
              <a:ext cx="323403" cy="359314"/>
            </a:xfrm>
            <a:custGeom>
              <a:avLst/>
              <a:gdLst/>
              <a:ahLst/>
              <a:cxnLst/>
              <a:rect l="l" t="t" r="r" b="b"/>
              <a:pathLst>
                <a:path w="14742" h="16379" extrusionOk="0">
                  <a:moveTo>
                    <a:pt x="4985" y="0"/>
                  </a:moveTo>
                  <a:cubicBezTo>
                    <a:pt x="3323" y="4198"/>
                    <a:pt x="1662" y="8394"/>
                    <a:pt x="2" y="12590"/>
                  </a:cubicBezTo>
                  <a:lnTo>
                    <a:pt x="0" y="12590"/>
                  </a:lnTo>
                  <a:cubicBezTo>
                    <a:pt x="1915" y="12662"/>
                    <a:pt x="3819" y="12697"/>
                    <a:pt x="5712" y="12697"/>
                  </a:cubicBezTo>
                  <a:cubicBezTo>
                    <a:pt x="5798" y="12697"/>
                    <a:pt x="5884" y="12697"/>
                    <a:pt x="5970" y="12697"/>
                  </a:cubicBezTo>
                  <a:cubicBezTo>
                    <a:pt x="7504" y="13948"/>
                    <a:pt x="9070" y="15175"/>
                    <a:pt x="10671" y="16378"/>
                  </a:cubicBezTo>
                  <a:cubicBezTo>
                    <a:pt x="12027" y="12074"/>
                    <a:pt x="13384" y="7768"/>
                    <a:pt x="14741" y="3464"/>
                  </a:cubicBezTo>
                  <a:cubicBezTo>
                    <a:pt x="11448" y="2426"/>
                    <a:pt x="8194" y="127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7"/>
            <p:cNvSpPr/>
            <p:nvPr/>
          </p:nvSpPr>
          <p:spPr>
            <a:xfrm>
              <a:off x="4331923" y="845870"/>
              <a:ext cx="341326" cy="369713"/>
            </a:xfrm>
            <a:custGeom>
              <a:avLst/>
              <a:gdLst/>
              <a:ahLst/>
              <a:cxnLst/>
              <a:rect l="l" t="t" r="r" b="b"/>
              <a:pathLst>
                <a:path w="15559" h="16853" extrusionOk="0">
                  <a:moveTo>
                    <a:pt x="6168" y="1"/>
                  </a:moveTo>
                  <a:cubicBezTo>
                    <a:pt x="4113" y="4018"/>
                    <a:pt x="2057" y="8038"/>
                    <a:pt x="0" y="12055"/>
                  </a:cubicBezTo>
                  <a:cubicBezTo>
                    <a:pt x="1988" y="12324"/>
                    <a:pt x="3968" y="12550"/>
                    <a:pt x="5940" y="12735"/>
                  </a:cubicBezTo>
                  <a:cubicBezTo>
                    <a:pt x="7348" y="14129"/>
                    <a:pt x="8791" y="15502"/>
                    <a:pt x="10269" y="16853"/>
                  </a:cubicBezTo>
                  <a:lnTo>
                    <a:pt x="15559" y="4387"/>
                  </a:lnTo>
                  <a:cubicBezTo>
                    <a:pt x="12381" y="3040"/>
                    <a:pt x="9248" y="1576"/>
                    <a:pt x="6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7"/>
            <p:cNvSpPr/>
            <p:nvPr/>
          </p:nvSpPr>
          <p:spPr>
            <a:xfrm>
              <a:off x="4049741" y="698187"/>
              <a:ext cx="356199" cy="376908"/>
            </a:xfrm>
            <a:custGeom>
              <a:avLst/>
              <a:gdLst/>
              <a:ahLst/>
              <a:cxnLst/>
              <a:rect l="l" t="t" r="r" b="b"/>
              <a:pathLst>
                <a:path w="16237" h="17181" extrusionOk="0">
                  <a:moveTo>
                    <a:pt x="7269" y="1"/>
                  </a:moveTo>
                  <a:cubicBezTo>
                    <a:pt x="4846" y="3810"/>
                    <a:pt x="2423" y="7618"/>
                    <a:pt x="1" y="11426"/>
                  </a:cubicBezTo>
                  <a:cubicBezTo>
                    <a:pt x="1960" y="11883"/>
                    <a:pt x="3917" y="12298"/>
                    <a:pt x="5867" y="12670"/>
                  </a:cubicBezTo>
                  <a:cubicBezTo>
                    <a:pt x="7144" y="14191"/>
                    <a:pt x="8457" y="15696"/>
                    <a:pt x="9806" y="17181"/>
                  </a:cubicBezTo>
                  <a:cubicBezTo>
                    <a:pt x="11950" y="13207"/>
                    <a:pt x="14092" y="9236"/>
                    <a:pt x="16236" y="5264"/>
                  </a:cubicBezTo>
                  <a:cubicBezTo>
                    <a:pt x="13189" y="3620"/>
                    <a:pt x="10200" y="1866"/>
                    <a:pt x="72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7"/>
            <p:cNvSpPr/>
            <p:nvPr/>
          </p:nvSpPr>
          <p:spPr>
            <a:xfrm>
              <a:off x="3775281" y="520888"/>
              <a:ext cx="368638" cy="381296"/>
            </a:xfrm>
            <a:custGeom>
              <a:avLst/>
              <a:gdLst/>
              <a:ahLst/>
              <a:cxnLst/>
              <a:rect l="l" t="t" r="r" b="b"/>
              <a:pathLst>
                <a:path w="16804" h="17381" extrusionOk="0">
                  <a:moveTo>
                    <a:pt x="8340" y="0"/>
                  </a:moveTo>
                  <a:cubicBezTo>
                    <a:pt x="5560" y="3556"/>
                    <a:pt x="2780" y="7111"/>
                    <a:pt x="0" y="10668"/>
                  </a:cubicBezTo>
                  <a:cubicBezTo>
                    <a:pt x="1915" y="11320"/>
                    <a:pt x="3831" y="11928"/>
                    <a:pt x="5745" y="12494"/>
                  </a:cubicBezTo>
                  <a:cubicBezTo>
                    <a:pt x="6878" y="14138"/>
                    <a:pt x="8048" y="15767"/>
                    <a:pt x="9256" y="17380"/>
                  </a:cubicBezTo>
                  <a:lnTo>
                    <a:pt x="16803" y="6137"/>
                  </a:lnTo>
                  <a:cubicBezTo>
                    <a:pt x="13917" y="4200"/>
                    <a:pt x="11092" y="2152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7"/>
            <p:cNvSpPr/>
            <p:nvPr/>
          </p:nvSpPr>
          <p:spPr>
            <a:xfrm>
              <a:off x="3518919" y="318405"/>
              <a:ext cx="378027" cy="382766"/>
            </a:xfrm>
            <a:custGeom>
              <a:avLst/>
              <a:gdLst/>
              <a:ahLst/>
              <a:cxnLst/>
              <a:rect l="l" t="t" r="r" b="b"/>
              <a:pathLst>
                <a:path w="17232" h="17448" extrusionOk="0">
                  <a:moveTo>
                    <a:pt x="9341" y="0"/>
                  </a:moveTo>
                  <a:cubicBezTo>
                    <a:pt x="6226" y="3269"/>
                    <a:pt x="3114" y="6535"/>
                    <a:pt x="1" y="9804"/>
                  </a:cubicBezTo>
                  <a:cubicBezTo>
                    <a:pt x="1856" y="10651"/>
                    <a:pt x="3717" y="11455"/>
                    <a:pt x="5579" y="12215"/>
                  </a:cubicBezTo>
                  <a:cubicBezTo>
                    <a:pt x="6557" y="13971"/>
                    <a:pt x="7575" y="15716"/>
                    <a:pt x="8631" y="17447"/>
                  </a:cubicBezTo>
                  <a:cubicBezTo>
                    <a:pt x="11498" y="13961"/>
                    <a:pt x="14365" y="10474"/>
                    <a:pt x="17231" y="6990"/>
                  </a:cubicBezTo>
                  <a:cubicBezTo>
                    <a:pt x="14527" y="4764"/>
                    <a:pt x="11894" y="2434"/>
                    <a:pt x="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7"/>
            <p:cNvSpPr/>
            <p:nvPr/>
          </p:nvSpPr>
          <p:spPr>
            <a:xfrm>
              <a:off x="3646661" y="238113"/>
              <a:ext cx="2632939" cy="956234"/>
            </a:xfrm>
            <a:custGeom>
              <a:avLst/>
              <a:gdLst/>
              <a:ahLst/>
              <a:cxnLst/>
              <a:rect l="l" t="t" r="r" b="b"/>
              <a:pathLst>
                <a:path w="120020" h="43589" extrusionOk="0">
                  <a:moveTo>
                    <a:pt x="195" y="0"/>
                  </a:moveTo>
                  <a:cubicBezTo>
                    <a:pt x="131" y="64"/>
                    <a:pt x="66" y="128"/>
                    <a:pt x="0" y="192"/>
                  </a:cubicBezTo>
                  <a:cubicBezTo>
                    <a:pt x="27367" y="28107"/>
                    <a:pt x="64674" y="43588"/>
                    <a:pt x="103303" y="43588"/>
                  </a:cubicBezTo>
                  <a:cubicBezTo>
                    <a:pt x="108856" y="43588"/>
                    <a:pt x="114437" y="43268"/>
                    <a:pt x="120020" y="42619"/>
                  </a:cubicBezTo>
                  <a:cubicBezTo>
                    <a:pt x="120010" y="42528"/>
                    <a:pt x="119998" y="42437"/>
                    <a:pt x="119988" y="42346"/>
                  </a:cubicBezTo>
                  <a:cubicBezTo>
                    <a:pt x="114415" y="42994"/>
                    <a:pt x="108844" y="43313"/>
                    <a:pt x="103299" y="43313"/>
                  </a:cubicBezTo>
                  <a:cubicBezTo>
                    <a:pt x="64745" y="43313"/>
                    <a:pt x="27509" y="27862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"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2" name="Google Shape;2192;p28"/>
          <p:cNvGrpSpPr/>
          <p:nvPr/>
        </p:nvGrpSpPr>
        <p:grpSpPr>
          <a:xfrm rot="-9000314">
            <a:off x="7996244" y="-94379"/>
            <a:ext cx="1852460" cy="956999"/>
            <a:chOff x="11864475" y="682500"/>
            <a:chExt cx="2360050" cy="1219225"/>
          </a:xfrm>
        </p:grpSpPr>
        <p:sp>
          <p:nvSpPr>
            <p:cNvPr id="2193" name="Google Shape;2193;p28"/>
            <p:cNvSpPr/>
            <p:nvPr/>
          </p:nvSpPr>
          <p:spPr>
            <a:xfrm>
              <a:off x="13005300" y="682500"/>
              <a:ext cx="46725" cy="447850"/>
            </a:xfrm>
            <a:custGeom>
              <a:avLst/>
              <a:gdLst/>
              <a:ahLst/>
              <a:cxnLst/>
              <a:rect l="l" t="t" r="r" b="b"/>
              <a:pathLst>
                <a:path w="1869" h="17914" extrusionOk="0">
                  <a:moveTo>
                    <a:pt x="934" y="1"/>
                  </a:moveTo>
                  <a:cubicBezTo>
                    <a:pt x="401" y="1"/>
                    <a:pt x="0" y="534"/>
                    <a:pt x="0" y="1201"/>
                  </a:cubicBezTo>
                  <a:cubicBezTo>
                    <a:pt x="0" y="1869"/>
                    <a:pt x="401" y="17913"/>
                    <a:pt x="934" y="17913"/>
                  </a:cubicBezTo>
                  <a:cubicBezTo>
                    <a:pt x="1435" y="17913"/>
                    <a:pt x="1868" y="1869"/>
                    <a:pt x="1868" y="1201"/>
                  </a:cubicBezTo>
                  <a:cubicBezTo>
                    <a:pt x="1868" y="534"/>
                    <a:pt x="1435" y="1"/>
                    <a:pt x="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8"/>
            <p:cNvSpPr/>
            <p:nvPr/>
          </p:nvSpPr>
          <p:spPr>
            <a:xfrm>
              <a:off x="12704250" y="726050"/>
              <a:ext cx="147625" cy="433500"/>
            </a:xfrm>
            <a:custGeom>
              <a:avLst/>
              <a:gdLst/>
              <a:ahLst/>
              <a:cxnLst/>
              <a:rect l="l" t="t" r="r" b="b"/>
              <a:pathLst>
                <a:path w="5905" h="17340" extrusionOk="0">
                  <a:moveTo>
                    <a:pt x="962" y="1"/>
                  </a:moveTo>
                  <a:cubicBezTo>
                    <a:pt x="898" y="1"/>
                    <a:pt x="832" y="9"/>
                    <a:pt x="768" y="27"/>
                  </a:cubicBezTo>
                  <a:cubicBezTo>
                    <a:pt x="267" y="160"/>
                    <a:pt x="0" y="794"/>
                    <a:pt x="167" y="1428"/>
                  </a:cubicBezTo>
                  <a:cubicBezTo>
                    <a:pt x="333" y="2092"/>
                    <a:pt x="4865" y="17340"/>
                    <a:pt x="5398" y="17340"/>
                  </a:cubicBezTo>
                  <a:cubicBezTo>
                    <a:pt x="5400" y="17340"/>
                    <a:pt x="5402" y="17340"/>
                    <a:pt x="5404" y="17339"/>
                  </a:cubicBezTo>
                  <a:cubicBezTo>
                    <a:pt x="5905" y="17206"/>
                    <a:pt x="2169" y="1594"/>
                    <a:pt x="1969" y="961"/>
                  </a:cubicBezTo>
                  <a:cubicBezTo>
                    <a:pt x="1823" y="380"/>
                    <a:pt x="1400" y="1"/>
                    <a:pt x="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8"/>
            <p:cNvSpPr/>
            <p:nvPr/>
          </p:nvSpPr>
          <p:spPr>
            <a:xfrm>
              <a:off x="12426550" y="845850"/>
              <a:ext cx="249375" cy="390500"/>
            </a:xfrm>
            <a:custGeom>
              <a:avLst/>
              <a:gdLst/>
              <a:ahLst/>
              <a:cxnLst/>
              <a:rect l="l" t="t" r="r" b="b"/>
              <a:pathLst>
                <a:path w="9975" h="15620" extrusionOk="0">
                  <a:moveTo>
                    <a:pt x="946" y="1"/>
                  </a:moveTo>
                  <a:cubicBezTo>
                    <a:pt x="812" y="1"/>
                    <a:pt x="683" y="34"/>
                    <a:pt x="568" y="105"/>
                  </a:cubicBezTo>
                  <a:cubicBezTo>
                    <a:pt x="101" y="372"/>
                    <a:pt x="1" y="1039"/>
                    <a:pt x="334" y="1606"/>
                  </a:cubicBezTo>
                  <a:cubicBezTo>
                    <a:pt x="664" y="2200"/>
                    <a:pt x="8912" y="15620"/>
                    <a:pt x="9493" y="15620"/>
                  </a:cubicBezTo>
                  <a:cubicBezTo>
                    <a:pt x="9498" y="15620"/>
                    <a:pt x="9503" y="15618"/>
                    <a:pt x="9507" y="15616"/>
                  </a:cubicBezTo>
                  <a:cubicBezTo>
                    <a:pt x="9974" y="15382"/>
                    <a:pt x="2302" y="1272"/>
                    <a:pt x="1969" y="672"/>
                  </a:cubicBezTo>
                  <a:cubicBezTo>
                    <a:pt x="1724" y="255"/>
                    <a:pt x="1317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8"/>
            <p:cNvSpPr/>
            <p:nvPr/>
          </p:nvSpPr>
          <p:spPr>
            <a:xfrm>
              <a:off x="12189725" y="1033600"/>
              <a:ext cx="335250" cy="322975"/>
            </a:xfrm>
            <a:custGeom>
              <a:avLst/>
              <a:gdLst/>
              <a:ahLst/>
              <a:cxnLst/>
              <a:rect l="l" t="t" r="r" b="b"/>
              <a:pathLst>
                <a:path w="13410" h="12919" extrusionOk="0">
                  <a:moveTo>
                    <a:pt x="956" y="1"/>
                  </a:moveTo>
                  <a:cubicBezTo>
                    <a:pt x="731" y="1"/>
                    <a:pt x="522" y="78"/>
                    <a:pt x="367" y="234"/>
                  </a:cubicBezTo>
                  <a:cubicBezTo>
                    <a:pt x="0" y="600"/>
                    <a:pt x="67" y="1268"/>
                    <a:pt x="534" y="1735"/>
                  </a:cubicBezTo>
                  <a:cubicBezTo>
                    <a:pt x="1026" y="2194"/>
                    <a:pt x="12300" y="12918"/>
                    <a:pt x="13016" y="12918"/>
                  </a:cubicBezTo>
                  <a:cubicBezTo>
                    <a:pt x="13028" y="12918"/>
                    <a:pt x="13037" y="12915"/>
                    <a:pt x="13043" y="12909"/>
                  </a:cubicBezTo>
                  <a:cubicBezTo>
                    <a:pt x="13410" y="12542"/>
                    <a:pt x="2335" y="901"/>
                    <a:pt x="1868" y="434"/>
                  </a:cubicBezTo>
                  <a:cubicBezTo>
                    <a:pt x="1599" y="145"/>
                    <a:pt x="1263" y="1"/>
                    <a:pt x="9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8"/>
            <p:cNvSpPr/>
            <p:nvPr/>
          </p:nvSpPr>
          <p:spPr>
            <a:xfrm>
              <a:off x="12007925" y="1276300"/>
              <a:ext cx="401125" cy="234775"/>
            </a:xfrm>
            <a:custGeom>
              <a:avLst/>
              <a:gdLst/>
              <a:ahLst/>
              <a:cxnLst/>
              <a:rect l="l" t="t" r="r" b="b"/>
              <a:pathLst>
                <a:path w="16045" h="9391" extrusionOk="0">
                  <a:moveTo>
                    <a:pt x="1056" y="1"/>
                  </a:moveTo>
                  <a:cubicBezTo>
                    <a:pt x="712" y="1"/>
                    <a:pt x="406" y="141"/>
                    <a:pt x="267" y="399"/>
                  </a:cubicBezTo>
                  <a:cubicBezTo>
                    <a:pt x="0" y="833"/>
                    <a:pt x="267" y="1467"/>
                    <a:pt x="834" y="1800"/>
                  </a:cubicBezTo>
                  <a:cubicBezTo>
                    <a:pt x="1386" y="2157"/>
                    <a:pt x="14743" y="9390"/>
                    <a:pt x="15725" y="9390"/>
                  </a:cubicBezTo>
                  <a:cubicBezTo>
                    <a:pt x="15753" y="9390"/>
                    <a:pt x="15771" y="9384"/>
                    <a:pt x="15778" y="9372"/>
                  </a:cubicBezTo>
                  <a:cubicBezTo>
                    <a:pt x="16045" y="8905"/>
                    <a:pt x="2335" y="533"/>
                    <a:pt x="1768" y="199"/>
                  </a:cubicBezTo>
                  <a:cubicBezTo>
                    <a:pt x="1539" y="65"/>
                    <a:pt x="1289" y="1"/>
                    <a:pt x="1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8"/>
            <p:cNvSpPr/>
            <p:nvPr/>
          </p:nvSpPr>
          <p:spPr>
            <a:xfrm>
              <a:off x="11897000" y="1556450"/>
              <a:ext cx="439500" cy="132950"/>
            </a:xfrm>
            <a:custGeom>
              <a:avLst/>
              <a:gdLst/>
              <a:ahLst/>
              <a:cxnLst/>
              <a:rect l="l" t="t" r="r" b="b"/>
              <a:pathLst>
                <a:path w="17580" h="5318" extrusionOk="0">
                  <a:moveTo>
                    <a:pt x="1109" y="1"/>
                  </a:moveTo>
                  <a:cubicBezTo>
                    <a:pt x="639" y="1"/>
                    <a:pt x="237" y="248"/>
                    <a:pt x="134" y="635"/>
                  </a:cubicBezTo>
                  <a:cubicBezTo>
                    <a:pt x="1" y="1135"/>
                    <a:pt x="401" y="1702"/>
                    <a:pt x="1068" y="1869"/>
                  </a:cubicBezTo>
                  <a:cubicBezTo>
                    <a:pt x="1662" y="2025"/>
                    <a:pt x="15415" y="5317"/>
                    <a:pt x="17247" y="5317"/>
                  </a:cubicBezTo>
                  <a:cubicBezTo>
                    <a:pt x="17369" y="5317"/>
                    <a:pt x="17438" y="5303"/>
                    <a:pt x="17447" y="5271"/>
                  </a:cubicBezTo>
                  <a:cubicBezTo>
                    <a:pt x="17580" y="4771"/>
                    <a:pt x="2202" y="234"/>
                    <a:pt x="1535" y="68"/>
                  </a:cubicBezTo>
                  <a:cubicBezTo>
                    <a:pt x="1391" y="22"/>
                    <a:pt x="1247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8"/>
            <p:cNvSpPr/>
            <p:nvPr/>
          </p:nvSpPr>
          <p:spPr>
            <a:xfrm>
              <a:off x="11864475" y="1855000"/>
              <a:ext cx="447850" cy="46725"/>
            </a:xfrm>
            <a:custGeom>
              <a:avLst/>
              <a:gdLst/>
              <a:ahLst/>
              <a:cxnLst/>
              <a:rect l="l" t="t" r="r" b="b"/>
              <a:pathLst>
                <a:path w="17914" h="1869" extrusionOk="0">
                  <a:moveTo>
                    <a:pt x="1202" y="1"/>
                  </a:moveTo>
                  <a:cubicBezTo>
                    <a:pt x="535" y="1"/>
                    <a:pt x="1" y="434"/>
                    <a:pt x="1" y="935"/>
                  </a:cubicBezTo>
                  <a:cubicBezTo>
                    <a:pt x="1" y="1469"/>
                    <a:pt x="535" y="1869"/>
                    <a:pt x="1202" y="1869"/>
                  </a:cubicBezTo>
                  <a:cubicBezTo>
                    <a:pt x="1869" y="1869"/>
                    <a:pt x="17914" y="1469"/>
                    <a:pt x="17914" y="935"/>
                  </a:cubicBezTo>
                  <a:cubicBezTo>
                    <a:pt x="17914" y="434"/>
                    <a:pt x="1869" y="1"/>
                    <a:pt x="12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8"/>
            <p:cNvSpPr/>
            <p:nvPr/>
          </p:nvSpPr>
          <p:spPr>
            <a:xfrm>
              <a:off x="13776675" y="1823325"/>
              <a:ext cx="447850" cy="46725"/>
            </a:xfrm>
            <a:custGeom>
              <a:avLst/>
              <a:gdLst/>
              <a:ahLst/>
              <a:cxnLst/>
              <a:rect l="l" t="t" r="r" b="b"/>
              <a:pathLst>
                <a:path w="17914" h="1869" extrusionOk="0">
                  <a:moveTo>
                    <a:pt x="16713" y="0"/>
                  </a:moveTo>
                  <a:cubicBezTo>
                    <a:pt x="16046" y="0"/>
                    <a:pt x="1" y="401"/>
                    <a:pt x="1" y="934"/>
                  </a:cubicBezTo>
                  <a:cubicBezTo>
                    <a:pt x="1" y="1435"/>
                    <a:pt x="16046" y="1868"/>
                    <a:pt x="16713" y="1868"/>
                  </a:cubicBezTo>
                  <a:cubicBezTo>
                    <a:pt x="17380" y="1868"/>
                    <a:pt x="17914" y="1435"/>
                    <a:pt x="17914" y="934"/>
                  </a:cubicBezTo>
                  <a:cubicBezTo>
                    <a:pt x="17914" y="401"/>
                    <a:pt x="17380" y="0"/>
                    <a:pt x="16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8"/>
            <p:cNvSpPr/>
            <p:nvPr/>
          </p:nvSpPr>
          <p:spPr>
            <a:xfrm>
              <a:off x="13744150" y="1525200"/>
              <a:ext cx="439500" cy="133350"/>
            </a:xfrm>
            <a:custGeom>
              <a:avLst/>
              <a:gdLst/>
              <a:ahLst/>
              <a:cxnLst/>
              <a:rect l="l" t="t" r="r" b="b"/>
              <a:pathLst>
                <a:path w="17580" h="5334" extrusionOk="0">
                  <a:moveTo>
                    <a:pt x="16425" y="0"/>
                  </a:moveTo>
                  <a:cubicBezTo>
                    <a:pt x="16301" y="0"/>
                    <a:pt x="16173" y="16"/>
                    <a:pt x="16046" y="50"/>
                  </a:cubicBezTo>
                  <a:cubicBezTo>
                    <a:pt x="15379" y="250"/>
                    <a:pt x="1" y="4787"/>
                    <a:pt x="134" y="5287"/>
                  </a:cubicBezTo>
                  <a:cubicBezTo>
                    <a:pt x="143" y="5319"/>
                    <a:pt x="212" y="5333"/>
                    <a:pt x="334" y="5333"/>
                  </a:cubicBezTo>
                  <a:cubicBezTo>
                    <a:pt x="2166" y="5333"/>
                    <a:pt x="15919" y="2041"/>
                    <a:pt x="16513" y="1885"/>
                  </a:cubicBezTo>
                  <a:cubicBezTo>
                    <a:pt x="17146" y="1685"/>
                    <a:pt x="17580" y="1151"/>
                    <a:pt x="17447" y="651"/>
                  </a:cubicBezTo>
                  <a:cubicBezTo>
                    <a:pt x="17340" y="251"/>
                    <a:pt x="16915" y="0"/>
                    <a:pt x="16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8"/>
            <p:cNvSpPr/>
            <p:nvPr/>
          </p:nvSpPr>
          <p:spPr>
            <a:xfrm>
              <a:off x="13664100" y="1248350"/>
              <a:ext cx="401150" cy="234425"/>
            </a:xfrm>
            <a:custGeom>
              <a:avLst/>
              <a:gdLst/>
              <a:ahLst/>
              <a:cxnLst/>
              <a:rect l="l" t="t" r="r" b="b"/>
              <a:pathLst>
                <a:path w="16046" h="9377" extrusionOk="0">
                  <a:moveTo>
                    <a:pt x="14970" y="1"/>
                  </a:moveTo>
                  <a:cubicBezTo>
                    <a:pt x="14737" y="1"/>
                    <a:pt x="14485" y="62"/>
                    <a:pt x="14244" y="183"/>
                  </a:cubicBezTo>
                  <a:cubicBezTo>
                    <a:pt x="13677" y="517"/>
                    <a:pt x="1" y="8923"/>
                    <a:pt x="234" y="9356"/>
                  </a:cubicBezTo>
                  <a:cubicBezTo>
                    <a:pt x="242" y="9370"/>
                    <a:pt x="262" y="9377"/>
                    <a:pt x="293" y="9377"/>
                  </a:cubicBezTo>
                  <a:cubicBezTo>
                    <a:pt x="1322" y="9377"/>
                    <a:pt x="14628" y="2141"/>
                    <a:pt x="15178" y="1817"/>
                  </a:cubicBezTo>
                  <a:cubicBezTo>
                    <a:pt x="15779" y="1484"/>
                    <a:pt x="16045" y="850"/>
                    <a:pt x="15779" y="416"/>
                  </a:cubicBezTo>
                  <a:cubicBezTo>
                    <a:pt x="15619" y="137"/>
                    <a:pt x="15316" y="1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8"/>
            <p:cNvSpPr/>
            <p:nvPr/>
          </p:nvSpPr>
          <p:spPr>
            <a:xfrm>
              <a:off x="13541525" y="1011025"/>
              <a:ext cx="335250" cy="323025"/>
            </a:xfrm>
            <a:custGeom>
              <a:avLst/>
              <a:gdLst/>
              <a:ahLst/>
              <a:cxnLst/>
              <a:rect l="l" t="t" r="r" b="b"/>
              <a:pathLst>
                <a:path w="13410" h="12921" extrusionOk="0">
                  <a:moveTo>
                    <a:pt x="12442" y="0"/>
                  </a:moveTo>
                  <a:cubicBezTo>
                    <a:pt x="12139" y="0"/>
                    <a:pt x="11808" y="137"/>
                    <a:pt x="11542" y="403"/>
                  </a:cubicBezTo>
                  <a:cubicBezTo>
                    <a:pt x="11041" y="903"/>
                    <a:pt x="0" y="12545"/>
                    <a:pt x="367" y="12912"/>
                  </a:cubicBezTo>
                  <a:cubicBezTo>
                    <a:pt x="373" y="12918"/>
                    <a:pt x="382" y="12921"/>
                    <a:pt x="394" y="12921"/>
                  </a:cubicBezTo>
                  <a:cubicBezTo>
                    <a:pt x="1110" y="12921"/>
                    <a:pt x="12383" y="2196"/>
                    <a:pt x="12843" y="1737"/>
                  </a:cubicBezTo>
                  <a:cubicBezTo>
                    <a:pt x="13310" y="1270"/>
                    <a:pt x="13410" y="603"/>
                    <a:pt x="13043" y="236"/>
                  </a:cubicBezTo>
                  <a:cubicBezTo>
                    <a:pt x="12885" y="78"/>
                    <a:pt x="12671" y="0"/>
                    <a:pt x="124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8"/>
            <p:cNvSpPr/>
            <p:nvPr/>
          </p:nvSpPr>
          <p:spPr>
            <a:xfrm>
              <a:off x="13385575" y="830000"/>
              <a:ext cx="248525" cy="390500"/>
            </a:xfrm>
            <a:custGeom>
              <a:avLst/>
              <a:gdLst/>
              <a:ahLst/>
              <a:cxnLst/>
              <a:rect l="l" t="t" r="r" b="b"/>
              <a:pathLst>
                <a:path w="9941" h="15620" extrusionOk="0">
                  <a:moveTo>
                    <a:pt x="9009" y="1"/>
                  </a:moveTo>
                  <a:cubicBezTo>
                    <a:pt x="8625" y="1"/>
                    <a:pt x="8218" y="255"/>
                    <a:pt x="7973" y="672"/>
                  </a:cubicBezTo>
                  <a:cubicBezTo>
                    <a:pt x="7639" y="1239"/>
                    <a:pt x="0" y="15349"/>
                    <a:pt x="434" y="15616"/>
                  </a:cubicBezTo>
                  <a:cubicBezTo>
                    <a:pt x="438" y="15619"/>
                    <a:pt x="444" y="15620"/>
                    <a:pt x="450" y="15620"/>
                  </a:cubicBezTo>
                  <a:cubicBezTo>
                    <a:pt x="1062" y="15620"/>
                    <a:pt x="9277" y="2168"/>
                    <a:pt x="9607" y="1606"/>
                  </a:cubicBezTo>
                  <a:cubicBezTo>
                    <a:pt x="9941" y="1039"/>
                    <a:pt x="9841" y="338"/>
                    <a:pt x="9407" y="105"/>
                  </a:cubicBezTo>
                  <a:cubicBezTo>
                    <a:pt x="9283" y="34"/>
                    <a:pt x="9147" y="1"/>
                    <a:pt x="9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8"/>
            <p:cNvSpPr/>
            <p:nvPr/>
          </p:nvSpPr>
          <p:spPr>
            <a:xfrm>
              <a:off x="13206275" y="717725"/>
              <a:ext cx="146800" cy="433500"/>
            </a:xfrm>
            <a:custGeom>
              <a:avLst/>
              <a:gdLst/>
              <a:ahLst/>
              <a:cxnLst/>
              <a:rect l="l" t="t" r="r" b="b"/>
              <a:pathLst>
                <a:path w="5872" h="17340" extrusionOk="0">
                  <a:moveTo>
                    <a:pt x="4941" y="0"/>
                  </a:moveTo>
                  <a:cubicBezTo>
                    <a:pt x="4497" y="0"/>
                    <a:pt x="4049" y="379"/>
                    <a:pt x="3903" y="960"/>
                  </a:cubicBezTo>
                  <a:cubicBezTo>
                    <a:pt x="3737" y="1594"/>
                    <a:pt x="1" y="17205"/>
                    <a:pt x="501" y="17338"/>
                  </a:cubicBezTo>
                  <a:cubicBezTo>
                    <a:pt x="503" y="17339"/>
                    <a:pt x="505" y="17339"/>
                    <a:pt x="507" y="17339"/>
                  </a:cubicBezTo>
                  <a:cubicBezTo>
                    <a:pt x="1007" y="17339"/>
                    <a:pt x="5539" y="2091"/>
                    <a:pt x="5705" y="1427"/>
                  </a:cubicBezTo>
                  <a:cubicBezTo>
                    <a:pt x="5871" y="793"/>
                    <a:pt x="5638" y="159"/>
                    <a:pt x="5138" y="26"/>
                  </a:cubicBezTo>
                  <a:cubicBezTo>
                    <a:pt x="5073" y="9"/>
                    <a:pt x="5007" y="0"/>
                    <a:pt x="4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6" name="Google Shape;2206;p28"/>
          <p:cNvGrpSpPr/>
          <p:nvPr/>
        </p:nvGrpSpPr>
        <p:grpSpPr>
          <a:xfrm>
            <a:off x="317621" y="200553"/>
            <a:ext cx="790971" cy="947200"/>
            <a:chOff x="9715584" y="314328"/>
            <a:chExt cx="790971" cy="947200"/>
          </a:xfrm>
        </p:grpSpPr>
        <p:sp>
          <p:nvSpPr>
            <p:cNvPr id="2207" name="Google Shape;2207;p28"/>
            <p:cNvSpPr/>
            <p:nvPr/>
          </p:nvSpPr>
          <p:spPr>
            <a:xfrm>
              <a:off x="10021371" y="31432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8"/>
            <p:cNvSpPr/>
            <p:nvPr/>
          </p:nvSpPr>
          <p:spPr>
            <a:xfrm>
              <a:off x="9715584" y="7016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8"/>
            <p:cNvSpPr/>
            <p:nvPr/>
          </p:nvSpPr>
          <p:spPr>
            <a:xfrm>
              <a:off x="9959265" y="7480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8"/>
            <p:cNvSpPr/>
            <p:nvPr/>
          </p:nvSpPr>
          <p:spPr>
            <a:xfrm>
              <a:off x="10292550" y="7480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1" name="Google Shape;2211;p28"/>
          <p:cNvGrpSpPr/>
          <p:nvPr/>
        </p:nvGrpSpPr>
        <p:grpSpPr>
          <a:xfrm rot="-9000314">
            <a:off x="7693755" y="-8992"/>
            <a:ext cx="2296904" cy="1073482"/>
            <a:chOff x="11578450" y="398700"/>
            <a:chExt cx="2926275" cy="1367625"/>
          </a:xfrm>
        </p:grpSpPr>
        <p:sp>
          <p:nvSpPr>
            <p:cNvPr id="2212" name="Google Shape;2212;p28"/>
            <p:cNvSpPr/>
            <p:nvPr/>
          </p:nvSpPr>
          <p:spPr>
            <a:xfrm>
              <a:off x="13127050" y="398700"/>
              <a:ext cx="115950" cy="554875"/>
            </a:xfrm>
            <a:custGeom>
              <a:avLst/>
              <a:gdLst/>
              <a:ahLst/>
              <a:cxnLst/>
              <a:rect l="l" t="t" r="r" b="b"/>
              <a:pathLst>
                <a:path w="4638" h="22195" extrusionOk="0">
                  <a:moveTo>
                    <a:pt x="3398" y="0"/>
                  </a:moveTo>
                  <a:cubicBezTo>
                    <a:pt x="2817" y="0"/>
                    <a:pt x="2295" y="573"/>
                    <a:pt x="2202" y="1345"/>
                  </a:cubicBezTo>
                  <a:cubicBezTo>
                    <a:pt x="2102" y="2179"/>
                    <a:pt x="1" y="22127"/>
                    <a:pt x="634" y="22194"/>
                  </a:cubicBezTo>
                  <a:cubicBezTo>
                    <a:pt x="636" y="22194"/>
                    <a:pt x="638" y="22194"/>
                    <a:pt x="639" y="22194"/>
                  </a:cubicBezTo>
                  <a:cubicBezTo>
                    <a:pt x="1317" y="22194"/>
                    <a:pt x="4404" y="2477"/>
                    <a:pt x="4504" y="1646"/>
                  </a:cubicBezTo>
                  <a:cubicBezTo>
                    <a:pt x="4637" y="845"/>
                    <a:pt x="4204" y="78"/>
                    <a:pt x="3536" y="11"/>
                  </a:cubicBezTo>
                  <a:cubicBezTo>
                    <a:pt x="3490" y="4"/>
                    <a:pt x="3444" y="0"/>
                    <a:pt x="3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8"/>
            <p:cNvSpPr/>
            <p:nvPr/>
          </p:nvSpPr>
          <p:spPr>
            <a:xfrm>
              <a:off x="12804325" y="404525"/>
              <a:ext cx="115925" cy="554875"/>
            </a:xfrm>
            <a:custGeom>
              <a:avLst/>
              <a:gdLst/>
              <a:ahLst/>
              <a:cxnLst/>
              <a:rect l="l" t="t" r="r" b="b"/>
              <a:pathLst>
                <a:path w="4637" h="22195" extrusionOk="0">
                  <a:moveTo>
                    <a:pt x="1207" y="1"/>
                  </a:moveTo>
                  <a:cubicBezTo>
                    <a:pt x="1161" y="1"/>
                    <a:pt x="1114" y="4"/>
                    <a:pt x="1068" y="12"/>
                  </a:cubicBezTo>
                  <a:cubicBezTo>
                    <a:pt x="434" y="78"/>
                    <a:pt x="0" y="812"/>
                    <a:pt x="134" y="1646"/>
                  </a:cubicBezTo>
                  <a:cubicBezTo>
                    <a:pt x="234" y="2479"/>
                    <a:pt x="3359" y="22194"/>
                    <a:pt x="4000" y="22194"/>
                  </a:cubicBezTo>
                  <a:cubicBezTo>
                    <a:pt x="4001" y="22194"/>
                    <a:pt x="4002" y="22194"/>
                    <a:pt x="4003" y="22194"/>
                  </a:cubicBezTo>
                  <a:cubicBezTo>
                    <a:pt x="4637" y="22094"/>
                    <a:pt x="2535" y="2180"/>
                    <a:pt x="2435" y="1346"/>
                  </a:cubicBezTo>
                  <a:cubicBezTo>
                    <a:pt x="2343" y="573"/>
                    <a:pt x="1792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8"/>
            <p:cNvSpPr/>
            <p:nvPr/>
          </p:nvSpPr>
          <p:spPr>
            <a:xfrm>
              <a:off x="12440725" y="507475"/>
              <a:ext cx="250200" cy="518675"/>
            </a:xfrm>
            <a:custGeom>
              <a:avLst/>
              <a:gdLst/>
              <a:ahLst/>
              <a:cxnLst/>
              <a:rect l="l" t="t" r="r" b="b"/>
              <a:pathLst>
                <a:path w="10008" h="20747" extrusionOk="0">
                  <a:moveTo>
                    <a:pt x="1145" y="0"/>
                  </a:moveTo>
                  <a:cubicBezTo>
                    <a:pt x="1027" y="0"/>
                    <a:pt x="911" y="20"/>
                    <a:pt x="801" y="63"/>
                  </a:cubicBezTo>
                  <a:cubicBezTo>
                    <a:pt x="234" y="330"/>
                    <a:pt x="1" y="1131"/>
                    <a:pt x="334" y="1898"/>
                  </a:cubicBezTo>
                  <a:cubicBezTo>
                    <a:pt x="633" y="2693"/>
                    <a:pt x="8704" y="20747"/>
                    <a:pt x="9395" y="20747"/>
                  </a:cubicBezTo>
                  <a:cubicBezTo>
                    <a:pt x="9399" y="20747"/>
                    <a:pt x="9404" y="20746"/>
                    <a:pt x="9407" y="20745"/>
                  </a:cubicBezTo>
                  <a:cubicBezTo>
                    <a:pt x="10008" y="20511"/>
                    <a:pt x="2803" y="1798"/>
                    <a:pt x="2469" y="1031"/>
                  </a:cubicBezTo>
                  <a:cubicBezTo>
                    <a:pt x="2224" y="404"/>
                    <a:pt x="1667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8"/>
            <p:cNvSpPr/>
            <p:nvPr/>
          </p:nvSpPr>
          <p:spPr>
            <a:xfrm>
              <a:off x="12118000" y="701550"/>
              <a:ext cx="366125" cy="448975"/>
            </a:xfrm>
            <a:custGeom>
              <a:avLst/>
              <a:gdLst/>
              <a:ahLst/>
              <a:cxnLst/>
              <a:rect l="l" t="t" r="r" b="b"/>
              <a:pathLst>
                <a:path w="14645" h="17959" extrusionOk="0">
                  <a:moveTo>
                    <a:pt x="1130" y="1"/>
                  </a:moveTo>
                  <a:cubicBezTo>
                    <a:pt x="903" y="1"/>
                    <a:pt x="686" y="67"/>
                    <a:pt x="501" y="206"/>
                  </a:cubicBezTo>
                  <a:cubicBezTo>
                    <a:pt x="0" y="573"/>
                    <a:pt x="0" y="1440"/>
                    <a:pt x="501" y="2107"/>
                  </a:cubicBezTo>
                  <a:cubicBezTo>
                    <a:pt x="995" y="2767"/>
                    <a:pt x="13350" y="17958"/>
                    <a:pt x="14121" y="17958"/>
                  </a:cubicBezTo>
                  <a:cubicBezTo>
                    <a:pt x="14131" y="17958"/>
                    <a:pt x="14138" y="17956"/>
                    <a:pt x="14144" y="17952"/>
                  </a:cubicBezTo>
                  <a:cubicBezTo>
                    <a:pt x="14644" y="17552"/>
                    <a:pt x="2869" y="1340"/>
                    <a:pt x="2369" y="673"/>
                  </a:cubicBezTo>
                  <a:cubicBezTo>
                    <a:pt x="2020" y="237"/>
                    <a:pt x="1558" y="1"/>
                    <a:pt x="1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8"/>
            <p:cNvSpPr/>
            <p:nvPr/>
          </p:nvSpPr>
          <p:spPr>
            <a:xfrm>
              <a:off x="11852800" y="972500"/>
              <a:ext cx="463700" cy="350100"/>
            </a:xfrm>
            <a:custGeom>
              <a:avLst/>
              <a:gdLst/>
              <a:ahLst/>
              <a:cxnLst/>
              <a:rect l="l" t="t" r="r" b="b"/>
              <a:pathLst>
                <a:path w="18548" h="14004" extrusionOk="0">
                  <a:moveTo>
                    <a:pt x="1252" y="1"/>
                  </a:moveTo>
                  <a:cubicBezTo>
                    <a:pt x="910" y="1"/>
                    <a:pt x="601" y="126"/>
                    <a:pt x="401" y="376"/>
                  </a:cubicBezTo>
                  <a:cubicBezTo>
                    <a:pt x="1" y="910"/>
                    <a:pt x="234" y="1710"/>
                    <a:pt x="901" y="2244"/>
                  </a:cubicBezTo>
                  <a:cubicBezTo>
                    <a:pt x="1521" y="2733"/>
                    <a:pt x="17068" y="14003"/>
                    <a:pt x="18100" y="14003"/>
                  </a:cubicBezTo>
                  <a:cubicBezTo>
                    <a:pt x="18123" y="14003"/>
                    <a:pt x="18139" y="13997"/>
                    <a:pt x="18147" y="13986"/>
                  </a:cubicBezTo>
                  <a:cubicBezTo>
                    <a:pt x="18547" y="13485"/>
                    <a:pt x="2970" y="876"/>
                    <a:pt x="2302" y="376"/>
                  </a:cubicBezTo>
                  <a:cubicBezTo>
                    <a:pt x="1969" y="126"/>
                    <a:pt x="159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8"/>
            <p:cNvSpPr/>
            <p:nvPr/>
          </p:nvSpPr>
          <p:spPr>
            <a:xfrm>
              <a:off x="11669350" y="1301625"/>
              <a:ext cx="528725" cy="231475"/>
            </a:xfrm>
            <a:custGeom>
              <a:avLst/>
              <a:gdLst/>
              <a:ahLst/>
              <a:cxnLst/>
              <a:rect l="l" t="t" r="r" b="b"/>
              <a:pathLst>
                <a:path w="21149" h="9259" extrusionOk="0">
                  <a:moveTo>
                    <a:pt x="1353" y="1"/>
                  </a:moveTo>
                  <a:cubicBezTo>
                    <a:pt x="840" y="1"/>
                    <a:pt x="395" y="240"/>
                    <a:pt x="234" y="654"/>
                  </a:cubicBezTo>
                  <a:cubicBezTo>
                    <a:pt x="0" y="1254"/>
                    <a:pt x="401" y="1988"/>
                    <a:pt x="1168" y="2322"/>
                  </a:cubicBezTo>
                  <a:cubicBezTo>
                    <a:pt x="1906" y="2610"/>
                    <a:pt x="19283" y="9259"/>
                    <a:pt x="20810" y="9259"/>
                  </a:cubicBezTo>
                  <a:cubicBezTo>
                    <a:pt x="20871" y="9259"/>
                    <a:pt x="20906" y="9248"/>
                    <a:pt x="20915" y="9227"/>
                  </a:cubicBezTo>
                  <a:cubicBezTo>
                    <a:pt x="21149" y="8626"/>
                    <a:pt x="2836" y="487"/>
                    <a:pt x="2068" y="153"/>
                  </a:cubicBezTo>
                  <a:cubicBezTo>
                    <a:pt x="1830" y="50"/>
                    <a:pt x="1584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8"/>
            <p:cNvSpPr/>
            <p:nvPr/>
          </p:nvSpPr>
          <p:spPr>
            <a:xfrm>
              <a:off x="11578450" y="1666175"/>
              <a:ext cx="559575" cy="100150"/>
            </a:xfrm>
            <a:custGeom>
              <a:avLst/>
              <a:gdLst/>
              <a:ahLst/>
              <a:cxnLst/>
              <a:rect l="l" t="t" r="r" b="b"/>
              <a:pathLst>
                <a:path w="22383" h="4006" extrusionOk="0">
                  <a:moveTo>
                    <a:pt x="1504" y="1"/>
                  </a:moveTo>
                  <a:cubicBezTo>
                    <a:pt x="793" y="1"/>
                    <a:pt x="161" y="410"/>
                    <a:pt x="100" y="982"/>
                  </a:cubicBezTo>
                  <a:cubicBezTo>
                    <a:pt x="0" y="1616"/>
                    <a:pt x="601" y="2217"/>
                    <a:pt x="1435" y="2350"/>
                  </a:cubicBezTo>
                  <a:cubicBezTo>
                    <a:pt x="2158" y="2437"/>
                    <a:pt x="17268" y="4005"/>
                    <a:pt x="21301" y="4005"/>
                  </a:cubicBezTo>
                  <a:cubicBezTo>
                    <a:pt x="21917" y="4005"/>
                    <a:pt x="22274" y="3969"/>
                    <a:pt x="22283" y="3885"/>
                  </a:cubicBezTo>
                  <a:cubicBezTo>
                    <a:pt x="22383" y="3251"/>
                    <a:pt x="2569" y="149"/>
                    <a:pt x="1735" y="15"/>
                  </a:cubicBezTo>
                  <a:cubicBezTo>
                    <a:pt x="1658" y="5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8"/>
            <p:cNvSpPr/>
            <p:nvPr/>
          </p:nvSpPr>
          <p:spPr>
            <a:xfrm>
              <a:off x="13945975" y="1625075"/>
              <a:ext cx="558750" cy="100325"/>
            </a:xfrm>
            <a:custGeom>
              <a:avLst/>
              <a:gdLst/>
              <a:ahLst/>
              <a:cxnLst/>
              <a:rect l="l" t="t" r="r" b="b"/>
              <a:pathLst>
                <a:path w="22350" h="4013" extrusionOk="0">
                  <a:moveTo>
                    <a:pt x="20916" y="0"/>
                  </a:moveTo>
                  <a:cubicBezTo>
                    <a:pt x="20818" y="0"/>
                    <a:pt x="20717" y="8"/>
                    <a:pt x="20615" y="25"/>
                  </a:cubicBezTo>
                  <a:cubicBezTo>
                    <a:pt x="19781" y="125"/>
                    <a:pt x="0" y="3260"/>
                    <a:pt x="67" y="3894"/>
                  </a:cubicBezTo>
                  <a:cubicBezTo>
                    <a:pt x="80" y="3977"/>
                    <a:pt x="431" y="4013"/>
                    <a:pt x="1034" y="4013"/>
                  </a:cubicBezTo>
                  <a:cubicBezTo>
                    <a:pt x="5044" y="4013"/>
                    <a:pt x="20190" y="2413"/>
                    <a:pt x="20915" y="2326"/>
                  </a:cubicBezTo>
                  <a:cubicBezTo>
                    <a:pt x="21749" y="2226"/>
                    <a:pt x="22350" y="1626"/>
                    <a:pt x="22250" y="959"/>
                  </a:cubicBezTo>
                  <a:cubicBezTo>
                    <a:pt x="22191" y="402"/>
                    <a:pt x="21619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8"/>
            <p:cNvSpPr/>
            <p:nvPr/>
          </p:nvSpPr>
          <p:spPr>
            <a:xfrm>
              <a:off x="13874250" y="1263275"/>
              <a:ext cx="529575" cy="231550"/>
            </a:xfrm>
            <a:custGeom>
              <a:avLst/>
              <a:gdLst/>
              <a:ahLst/>
              <a:cxnLst/>
              <a:rect l="l" t="t" r="r" b="b"/>
              <a:pathLst>
                <a:path w="21183" h="9262" extrusionOk="0">
                  <a:moveTo>
                    <a:pt x="19797" y="0"/>
                  </a:moveTo>
                  <a:cubicBezTo>
                    <a:pt x="19565" y="0"/>
                    <a:pt x="19320" y="49"/>
                    <a:pt x="19081" y="153"/>
                  </a:cubicBezTo>
                  <a:cubicBezTo>
                    <a:pt x="18314" y="453"/>
                    <a:pt x="1" y="8626"/>
                    <a:pt x="267" y="9226"/>
                  </a:cubicBezTo>
                  <a:cubicBezTo>
                    <a:pt x="277" y="9250"/>
                    <a:pt x="316" y="9262"/>
                    <a:pt x="382" y="9262"/>
                  </a:cubicBezTo>
                  <a:cubicBezTo>
                    <a:pt x="1968" y="9262"/>
                    <a:pt x="19245" y="2608"/>
                    <a:pt x="19982" y="2288"/>
                  </a:cubicBezTo>
                  <a:cubicBezTo>
                    <a:pt x="20749" y="1988"/>
                    <a:pt x="21182" y="1220"/>
                    <a:pt x="20949" y="653"/>
                  </a:cubicBezTo>
                  <a:cubicBezTo>
                    <a:pt x="20765" y="240"/>
                    <a:pt x="20312" y="0"/>
                    <a:pt x="19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8"/>
            <p:cNvSpPr/>
            <p:nvPr/>
          </p:nvSpPr>
          <p:spPr>
            <a:xfrm>
              <a:off x="13747500" y="939150"/>
              <a:ext cx="462850" cy="350875"/>
            </a:xfrm>
            <a:custGeom>
              <a:avLst/>
              <a:gdLst/>
              <a:ahLst/>
              <a:cxnLst/>
              <a:rect l="l" t="t" r="r" b="b"/>
              <a:pathLst>
                <a:path w="18514" h="14035" extrusionOk="0">
                  <a:moveTo>
                    <a:pt x="17263" y="0"/>
                  </a:moveTo>
                  <a:cubicBezTo>
                    <a:pt x="16921" y="0"/>
                    <a:pt x="16545" y="125"/>
                    <a:pt x="16212" y="376"/>
                  </a:cubicBezTo>
                  <a:cubicBezTo>
                    <a:pt x="15545" y="876"/>
                    <a:pt x="0" y="13518"/>
                    <a:pt x="367" y="14019"/>
                  </a:cubicBezTo>
                  <a:cubicBezTo>
                    <a:pt x="376" y="14029"/>
                    <a:pt x="391" y="14034"/>
                    <a:pt x="412" y="14034"/>
                  </a:cubicBezTo>
                  <a:cubicBezTo>
                    <a:pt x="1435" y="14034"/>
                    <a:pt x="16993" y="2734"/>
                    <a:pt x="17646" y="2244"/>
                  </a:cubicBezTo>
                  <a:cubicBezTo>
                    <a:pt x="18313" y="1710"/>
                    <a:pt x="18514" y="909"/>
                    <a:pt x="18113" y="376"/>
                  </a:cubicBezTo>
                  <a:cubicBezTo>
                    <a:pt x="17913" y="125"/>
                    <a:pt x="17605" y="0"/>
                    <a:pt x="17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8"/>
            <p:cNvSpPr/>
            <p:nvPr/>
          </p:nvSpPr>
          <p:spPr>
            <a:xfrm>
              <a:off x="13571525" y="675925"/>
              <a:ext cx="366125" cy="448775"/>
            </a:xfrm>
            <a:custGeom>
              <a:avLst/>
              <a:gdLst/>
              <a:ahLst/>
              <a:cxnLst/>
              <a:rect l="l" t="t" r="r" b="b"/>
              <a:pathLst>
                <a:path w="14645" h="17951" extrusionOk="0">
                  <a:moveTo>
                    <a:pt x="13524" y="0"/>
                  </a:moveTo>
                  <a:cubicBezTo>
                    <a:pt x="13092" y="0"/>
                    <a:pt x="12610" y="252"/>
                    <a:pt x="12276" y="697"/>
                  </a:cubicBezTo>
                  <a:cubicBezTo>
                    <a:pt x="11776" y="1331"/>
                    <a:pt x="1" y="17576"/>
                    <a:pt x="501" y="17943"/>
                  </a:cubicBezTo>
                  <a:cubicBezTo>
                    <a:pt x="508" y="17948"/>
                    <a:pt x="517" y="17951"/>
                    <a:pt x="527" y="17951"/>
                  </a:cubicBezTo>
                  <a:cubicBezTo>
                    <a:pt x="1352" y="17951"/>
                    <a:pt x="13617" y="2757"/>
                    <a:pt x="14144" y="2098"/>
                  </a:cubicBezTo>
                  <a:cubicBezTo>
                    <a:pt x="14645" y="1431"/>
                    <a:pt x="14645" y="597"/>
                    <a:pt x="14111" y="197"/>
                  </a:cubicBezTo>
                  <a:cubicBezTo>
                    <a:pt x="13944" y="63"/>
                    <a:pt x="13740" y="0"/>
                    <a:pt x="1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8"/>
            <p:cNvSpPr/>
            <p:nvPr/>
          </p:nvSpPr>
          <p:spPr>
            <a:xfrm>
              <a:off x="13360550" y="491550"/>
              <a:ext cx="248525" cy="518775"/>
            </a:xfrm>
            <a:custGeom>
              <a:avLst/>
              <a:gdLst/>
              <a:ahLst/>
              <a:cxnLst/>
              <a:rect l="l" t="t" r="r" b="b"/>
              <a:pathLst>
                <a:path w="9941" h="20751" extrusionOk="0">
                  <a:moveTo>
                    <a:pt x="8786" y="0"/>
                  </a:moveTo>
                  <a:cubicBezTo>
                    <a:pt x="8274" y="0"/>
                    <a:pt x="7742" y="386"/>
                    <a:pt x="7473" y="1034"/>
                  </a:cubicBezTo>
                  <a:cubicBezTo>
                    <a:pt x="7172" y="1801"/>
                    <a:pt x="1" y="20514"/>
                    <a:pt x="568" y="20748"/>
                  </a:cubicBezTo>
                  <a:cubicBezTo>
                    <a:pt x="571" y="20749"/>
                    <a:pt x="576" y="20750"/>
                    <a:pt x="580" y="20750"/>
                  </a:cubicBezTo>
                  <a:cubicBezTo>
                    <a:pt x="1271" y="20750"/>
                    <a:pt x="9309" y="2664"/>
                    <a:pt x="9641" y="1901"/>
                  </a:cubicBezTo>
                  <a:cubicBezTo>
                    <a:pt x="9941" y="1134"/>
                    <a:pt x="9741" y="300"/>
                    <a:pt x="9140" y="67"/>
                  </a:cubicBezTo>
                  <a:cubicBezTo>
                    <a:pt x="9026" y="22"/>
                    <a:pt x="8906" y="0"/>
                    <a:pt x="8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28"/>
          <p:cNvSpPr txBox="1">
            <a:spLocks noGrp="1"/>
          </p:cNvSpPr>
          <p:nvPr>
            <p:ph type="title"/>
          </p:nvPr>
        </p:nvSpPr>
        <p:spPr>
          <a:xfrm>
            <a:off x="713205" y="1944682"/>
            <a:ext cx="230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25" name="Google Shape;2225;p28"/>
          <p:cNvSpPr txBox="1">
            <a:spLocks noGrp="1"/>
          </p:cNvSpPr>
          <p:nvPr>
            <p:ph type="subTitle" idx="1"/>
          </p:nvPr>
        </p:nvSpPr>
        <p:spPr>
          <a:xfrm>
            <a:off x="713098" y="2364363"/>
            <a:ext cx="2307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6" name="Google Shape;2226;p28"/>
          <p:cNvSpPr txBox="1">
            <a:spLocks noGrp="1"/>
          </p:cNvSpPr>
          <p:nvPr>
            <p:ph type="title" idx="2"/>
          </p:nvPr>
        </p:nvSpPr>
        <p:spPr>
          <a:xfrm>
            <a:off x="6123900" y="1944682"/>
            <a:ext cx="230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27" name="Google Shape;2227;p28"/>
          <p:cNvSpPr txBox="1">
            <a:spLocks noGrp="1"/>
          </p:cNvSpPr>
          <p:nvPr>
            <p:ph type="subTitle" idx="3"/>
          </p:nvPr>
        </p:nvSpPr>
        <p:spPr>
          <a:xfrm>
            <a:off x="6123900" y="2364363"/>
            <a:ext cx="2307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8" name="Google Shape;2228;p28"/>
          <p:cNvSpPr txBox="1">
            <a:spLocks noGrp="1"/>
          </p:cNvSpPr>
          <p:nvPr>
            <p:ph type="title" idx="4"/>
          </p:nvPr>
        </p:nvSpPr>
        <p:spPr>
          <a:xfrm>
            <a:off x="713205" y="3547519"/>
            <a:ext cx="230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29" name="Google Shape;2229;p28"/>
          <p:cNvSpPr txBox="1">
            <a:spLocks noGrp="1"/>
          </p:cNvSpPr>
          <p:nvPr>
            <p:ph type="subTitle" idx="5"/>
          </p:nvPr>
        </p:nvSpPr>
        <p:spPr>
          <a:xfrm>
            <a:off x="713098" y="3964293"/>
            <a:ext cx="2307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30" name="Google Shape;2230;p28"/>
          <p:cNvSpPr txBox="1">
            <a:spLocks noGrp="1"/>
          </p:cNvSpPr>
          <p:nvPr>
            <p:ph type="title" idx="6"/>
          </p:nvPr>
        </p:nvSpPr>
        <p:spPr>
          <a:xfrm>
            <a:off x="6123900" y="3544767"/>
            <a:ext cx="23070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31" name="Google Shape;2231;p28"/>
          <p:cNvSpPr txBox="1">
            <a:spLocks noGrp="1"/>
          </p:cNvSpPr>
          <p:nvPr>
            <p:ph type="subTitle" idx="7"/>
          </p:nvPr>
        </p:nvSpPr>
        <p:spPr>
          <a:xfrm>
            <a:off x="6123900" y="3964293"/>
            <a:ext cx="2307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32" name="Google Shape;2232;p28"/>
          <p:cNvSpPr txBox="1">
            <a:spLocks noGrp="1"/>
          </p:cNvSpPr>
          <p:nvPr>
            <p:ph type="title" idx="8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 3">
  <p:cSld name="SECTION_TITLE_AND_DESCRIPTION_1_1_1_4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31"/>
          <p:cNvSpPr txBox="1">
            <a:spLocks noGrp="1"/>
          </p:cNvSpPr>
          <p:nvPr>
            <p:ph type="subTitle" idx="1"/>
          </p:nvPr>
        </p:nvSpPr>
        <p:spPr>
          <a:xfrm>
            <a:off x="1676775" y="2125605"/>
            <a:ext cx="3891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74" name="Google Shape;2474;p31"/>
          <p:cNvSpPr txBox="1">
            <a:spLocks noGrp="1"/>
          </p:cNvSpPr>
          <p:nvPr>
            <p:ph type="title"/>
          </p:nvPr>
        </p:nvSpPr>
        <p:spPr>
          <a:xfrm>
            <a:off x="1676775" y="3181975"/>
            <a:ext cx="3891600" cy="5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75" name="Google Shape;2475;p31"/>
          <p:cNvSpPr txBox="1">
            <a:spLocks noGrp="1"/>
          </p:cNvSpPr>
          <p:nvPr>
            <p:ph type="subTitle" idx="2"/>
          </p:nvPr>
        </p:nvSpPr>
        <p:spPr>
          <a:xfrm>
            <a:off x="1676775" y="3671275"/>
            <a:ext cx="3891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76" name="Google Shape;2476;p31"/>
          <p:cNvSpPr txBox="1">
            <a:spLocks noGrp="1"/>
          </p:cNvSpPr>
          <p:nvPr>
            <p:ph type="title" idx="3"/>
          </p:nvPr>
        </p:nvSpPr>
        <p:spPr>
          <a:xfrm>
            <a:off x="1676775" y="1636250"/>
            <a:ext cx="3891600" cy="5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77" name="Google Shape;2477;p31"/>
          <p:cNvSpPr txBox="1">
            <a:spLocks noGrp="1"/>
          </p:cNvSpPr>
          <p:nvPr>
            <p:ph type="title" idx="4"/>
          </p:nvPr>
        </p:nvSpPr>
        <p:spPr>
          <a:xfrm>
            <a:off x="713100" y="497850"/>
            <a:ext cx="77022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478" name="Google Shape;2478;p31"/>
          <p:cNvGrpSpPr/>
          <p:nvPr/>
        </p:nvGrpSpPr>
        <p:grpSpPr>
          <a:xfrm>
            <a:off x="8734826" y="1508996"/>
            <a:ext cx="770405" cy="773615"/>
            <a:chOff x="4509401" y="2188271"/>
            <a:chExt cx="770405" cy="773615"/>
          </a:xfrm>
        </p:grpSpPr>
        <p:sp>
          <p:nvSpPr>
            <p:cNvPr id="2479" name="Google Shape;2479;p31"/>
            <p:cNvSpPr/>
            <p:nvPr/>
          </p:nvSpPr>
          <p:spPr>
            <a:xfrm>
              <a:off x="4950633" y="2249777"/>
              <a:ext cx="68120" cy="169228"/>
            </a:xfrm>
            <a:custGeom>
              <a:avLst/>
              <a:gdLst/>
              <a:ahLst/>
              <a:cxnLst/>
              <a:rect l="l" t="t" r="r" b="b"/>
              <a:pathLst>
                <a:path w="3141" h="7803" extrusionOk="0">
                  <a:moveTo>
                    <a:pt x="2876" y="0"/>
                  </a:moveTo>
                  <a:cubicBezTo>
                    <a:pt x="2791" y="0"/>
                    <a:pt x="2713" y="49"/>
                    <a:pt x="2685" y="131"/>
                  </a:cubicBezTo>
                  <a:cubicBezTo>
                    <a:pt x="1790" y="2671"/>
                    <a:pt x="897" y="5228"/>
                    <a:pt x="0" y="7802"/>
                  </a:cubicBezTo>
                  <a:cubicBezTo>
                    <a:pt x="1034" y="5281"/>
                    <a:pt x="2066" y="2784"/>
                    <a:pt x="3098" y="307"/>
                  </a:cubicBezTo>
                  <a:cubicBezTo>
                    <a:pt x="3100" y="304"/>
                    <a:pt x="3101" y="301"/>
                    <a:pt x="3101" y="298"/>
                  </a:cubicBezTo>
                  <a:cubicBezTo>
                    <a:pt x="3140" y="190"/>
                    <a:pt x="3077" y="64"/>
                    <a:pt x="2963" y="17"/>
                  </a:cubicBezTo>
                  <a:cubicBezTo>
                    <a:pt x="2934" y="5"/>
                    <a:pt x="2905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970585" y="2335529"/>
              <a:ext cx="121971" cy="129886"/>
            </a:xfrm>
            <a:custGeom>
              <a:avLst/>
              <a:gdLst/>
              <a:ahLst/>
              <a:cxnLst/>
              <a:rect l="l" t="t" r="r" b="b"/>
              <a:pathLst>
                <a:path w="5624" h="5989" extrusionOk="0">
                  <a:moveTo>
                    <a:pt x="5349" y="0"/>
                  </a:moveTo>
                  <a:cubicBezTo>
                    <a:pt x="5294" y="0"/>
                    <a:pt x="5242" y="21"/>
                    <a:pt x="5205" y="62"/>
                  </a:cubicBezTo>
                  <a:cubicBezTo>
                    <a:pt x="3475" y="1973"/>
                    <a:pt x="1739" y="3948"/>
                    <a:pt x="1" y="5989"/>
                  </a:cubicBezTo>
                  <a:cubicBezTo>
                    <a:pt x="1852" y="4045"/>
                    <a:pt x="3700" y="2175"/>
                    <a:pt x="5541" y="377"/>
                  </a:cubicBezTo>
                  <a:cubicBezTo>
                    <a:pt x="5544" y="375"/>
                    <a:pt x="5546" y="372"/>
                    <a:pt x="5549" y="369"/>
                  </a:cubicBezTo>
                  <a:cubicBezTo>
                    <a:pt x="5624" y="287"/>
                    <a:pt x="5607" y="151"/>
                    <a:pt x="5514" y="65"/>
                  </a:cubicBezTo>
                  <a:cubicBezTo>
                    <a:pt x="5465" y="22"/>
                    <a:pt x="5406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4891491" y="2237025"/>
              <a:ext cx="12492" cy="177772"/>
            </a:xfrm>
            <a:custGeom>
              <a:avLst/>
              <a:gdLst/>
              <a:ahLst/>
              <a:cxnLst/>
              <a:rect l="l" t="t" r="r" b="b"/>
              <a:pathLst>
                <a:path w="576" h="8197" extrusionOk="0">
                  <a:moveTo>
                    <a:pt x="354" y="1"/>
                  </a:moveTo>
                  <a:cubicBezTo>
                    <a:pt x="233" y="1"/>
                    <a:pt x="135" y="94"/>
                    <a:pt x="133" y="211"/>
                  </a:cubicBezTo>
                  <a:cubicBezTo>
                    <a:pt x="89" y="2873"/>
                    <a:pt x="44" y="5535"/>
                    <a:pt x="1" y="8196"/>
                  </a:cubicBezTo>
                  <a:cubicBezTo>
                    <a:pt x="193" y="5539"/>
                    <a:pt x="383" y="2884"/>
                    <a:pt x="574" y="230"/>
                  </a:cubicBezTo>
                  <a:cubicBezTo>
                    <a:pt x="574" y="227"/>
                    <a:pt x="574" y="222"/>
                    <a:pt x="574" y="219"/>
                  </a:cubicBezTo>
                  <a:cubicBezTo>
                    <a:pt x="576" y="101"/>
                    <a:pt x="479" y="2"/>
                    <a:pt x="358" y="1"/>
                  </a:cubicBezTo>
                  <a:cubicBezTo>
                    <a:pt x="356" y="1"/>
                    <a:pt x="355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4884703" y="2250298"/>
              <a:ext cx="207224" cy="322602"/>
            </a:xfrm>
            <a:custGeom>
              <a:avLst/>
              <a:gdLst/>
              <a:ahLst/>
              <a:cxnLst/>
              <a:rect l="l" t="t" r="r" b="b"/>
              <a:pathLst>
                <a:path w="9555" h="14875" extrusionOk="0">
                  <a:moveTo>
                    <a:pt x="9103" y="1"/>
                  </a:moveTo>
                  <a:cubicBezTo>
                    <a:pt x="8995" y="1"/>
                    <a:pt x="8894" y="50"/>
                    <a:pt x="8837" y="143"/>
                  </a:cubicBezTo>
                  <a:cubicBezTo>
                    <a:pt x="5902" y="4869"/>
                    <a:pt x="2950" y="9780"/>
                    <a:pt x="0" y="14874"/>
                  </a:cubicBezTo>
                  <a:cubicBezTo>
                    <a:pt x="3156" y="9896"/>
                    <a:pt x="6314" y="5128"/>
                    <a:pt x="9451" y="569"/>
                  </a:cubicBezTo>
                  <a:cubicBezTo>
                    <a:pt x="9453" y="566"/>
                    <a:pt x="9456" y="561"/>
                    <a:pt x="9458" y="558"/>
                  </a:cubicBezTo>
                  <a:cubicBezTo>
                    <a:pt x="9555" y="405"/>
                    <a:pt x="9493" y="185"/>
                    <a:pt x="9322" y="70"/>
                  </a:cubicBezTo>
                  <a:cubicBezTo>
                    <a:pt x="9253" y="23"/>
                    <a:pt x="9176" y="1"/>
                    <a:pt x="9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4884876" y="2329869"/>
              <a:ext cx="295818" cy="243204"/>
            </a:xfrm>
            <a:custGeom>
              <a:avLst/>
              <a:gdLst/>
              <a:ahLst/>
              <a:cxnLst/>
              <a:rect l="l" t="t" r="r" b="b"/>
              <a:pathLst>
                <a:path w="13640" h="11214" extrusionOk="0">
                  <a:moveTo>
                    <a:pt x="13184" y="0"/>
                  </a:moveTo>
                  <a:cubicBezTo>
                    <a:pt x="13117" y="0"/>
                    <a:pt x="13054" y="20"/>
                    <a:pt x="13002" y="60"/>
                  </a:cubicBezTo>
                  <a:cubicBezTo>
                    <a:pt x="8703" y="3381"/>
                    <a:pt x="4350" y="7098"/>
                    <a:pt x="0" y="11213"/>
                  </a:cubicBezTo>
                  <a:cubicBezTo>
                    <a:pt x="4513" y="7266"/>
                    <a:pt x="9030" y="3746"/>
                    <a:pt x="13485" y="654"/>
                  </a:cubicBezTo>
                  <a:cubicBezTo>
                    <a:pt x="13488" y="653"/>
                    <a:pt x="13493" y="649"/>
                    <a:pt x="13496" y="648"/>
                  </a:cubicBezTo>
                  <a:cubicBezTo>
                    <a:pt x="13636" y="540"/>
                    <a:pt x="13640" y="322"/>
                    <a:pt x="13502" y="158"/>
                  </a:cubicBezTo>
                  <a:cubicBezTo>
                    <a:pt x="13417" y="56"/>
                    <a:pt x="13297" y="0"/>
                    <a:pt x="1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884985" y="2446439"/>
              <a:ext cx="347174" cy="125961"/>
            </a:xfrm>
            <a:custGeom>
              <a:avLst/>
              <a:gdLst/>
              <a:ahLst/>
              <a:cxnLst/>
              <a:rect l="l" t="t" r="r" b="b"/>
              <a:pathLst>
                <a:path w="16008" h="5808" extrusionOk="0">
                  <a:moveTo>
                    <a:pt x="15530" y="0"/>
                  </a:moveTo>
                  <a:cubicBezTo>
                    <a:pt x="15503" y="0"/>
                    <a:pt x="15476" y="3"/>
                    <a:pt x="15450" y="10"/>
                  </a:cubicBezTo>
                  <a:cubicBezTo>
                    <a:pt x="10359" y="1380"/>
                    <a:pt x="5179" y="3312"/>
                    <a:pt x="0" y="5808"/>
                  </a:cubicBezTo>
                  <a:cubicBezTo>
                    <a:pt x="5279" y="3520"/>
                    <a:pt x="10562" y="1820"/>
                    <a:pt x="15749" y="703"/>
                  </a:cubicBezTo>
                  <a:cubicBezTo>
                    <a:pt x="15752" y="702"/>
                    <a:pt x="15757" y="702"/>
                    <a:pt x="15762" y="700"/>
                  </a:cubicBezTo>
                  <a:cubicBezTo>
                    <a:pt x="15936" y="655"/>
                    <a:pt x="16008" y="463"/>
                    <a:pt x="15922" y="272"/>
                  </a:cubicBezTo>
                  <a:cubicBezTo>
                    <a:pt x="15849" y="109"/>
                    <a:pt x="15685" y="0"/>
                    <a:pt x="1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885006" y="2536095"/>
              <a:ext cx="326028" cy="36457"/>
            </a:xfrm>
            <a:custGeom>
              <a:avLst/>
              <a:gdLst/>
              <a:ahLst/>
              <a:cxnLst/>
              <a:rect l="l" t="t" r="r" b="b"/>
              <a:pathLst>
                <a:path w="15033" h="1681" extrusionOk="0">
                  <a:moveTo>
                    <a:pt x="14751" y="0"/>
                  </a:moveTo>
                  <a:cubicBezTo>
                    <a:pt x="14750" y="0"/>
                    <a:pt x="14749" y="0"/>
                    <a:pt x="14748" y="0"/>
                  </a:cubicBezTo>
                  <a:cubicBezTo>
                    <a:pt x="9885" y="47"/>
                    <a:pt x="4942" y="606"/>
                    <a:pt x="1" y="1680"/>
                  </a:cubicBezTo>
                  <a:cubicBezTo>
                    <a:pt x="4468" y="840"/>
                    <a:pt x="8936" y="420"/>
                    <a:pt x="13346" y="420"/>
                  </a:cubicBezTo>
                  <a:cubicBezTo>
                    <a:pt x="13843" y="420"/>
                    <a:pt x="14339" y="426"/>
                    <a:pt x="14834" y="436"/>
                  </a:cubicBezTo>
                  <a:lnTo>
                    <a:pt x="14840" y="436"/>
                  </a:lnTo>
                  <a:cubicBezTo>
                    <a:pt x="14958" y="435"/>
                    <a:pt x="15033" y="336"/>
                    <a:pt x="15007" y="217"/>
                  </a:cubicBezTo>
                  <a:cubicBezTo>
                    <a:pt x="14981" y="97"/>
                    <a:pt x="14868" y="0"/>
                    <a:pt x="1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5057726" y="2573745"/>
              <a:ext cx="186990" cy="19172"/>
            </a:xfrm>
            <a:custGeom>
              <a:avLst/>
              <a:gdLst/>
              <a:ahLst/>
              <a:cxnLst/>
              <a:rect l="l" t="t" r="r" b="b"/>
              <a:pathLst>
                <a:path w="8622" h="884" extrusionOk="0">
                  <a:moveTo>
                    <a:pt x="486" y="1"/>
                  </a:moveTo>
                  <a:cubicBezTo>
                    <a:pt x="324" y="1"/>
                    <a:pt x="162" y="1"/>
                    <a:pt x="0" y="2"/>
                  </a:cubicBezTo>
                  <a:cubicBezTo>
                    <a:pt x="2820" y="127"/>
                    <a:pt x="5628" y="419"/>
                    <a:pt x="8408" y="881"/>
                  </a:cubicBezTo>
                  <a:cubicBezTo>
                    <a:pt x="8411" y="881"/>
                    <a:pt x="8416" y="883"/>
                    <a:pt x="8419" y="883"/>
                  </a:cubicBezTo>
                  <a:cubicBezTo>
                    <a:pt x="8427" y="883"/>
                    <a:pt x="8435" y="884"/>
                    <a:pt x="8442" y="884"/>
                  </a:cubicBezTo>
                  <a:cubicBezTo>
                    <a:pt x="8548" y="884"/>
                    <a:pt x="8621" y="802"/>
                    <a:pt x="8608" y="690"/>
                  </a:cubicBezTo>
                  <a:cubicBezTo>
                    <a:pt x="8595" y="569"/>
                    <a:pt x="8487" y="461"/>
                    <a:pt x="8369" y="446"/>
                  </a:cubicBezTo>
                  <a:cubicBezTo>
                    <a:pt x="5762" y="150"/>
                    <a:pt x="313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5023568" y="2607317"/>
              <a:ext cx="180050" cy="74778"/>
            </a:xfrm>
            <a:custGeom>
              <a:avLst/>
              <a:gdLst/>
              <a:ahLst/>
              <a:cxnLst/>
              <a:rect l="l" t="t" r="r" b="b"/>
              <a:pathLst>
                <a:path w="8302" h="3448" extrusionOk="0">
                  <a:moveTo>
                    <a:pt x="0" y="0"/>
                  </a:moveTo>
                  <a:lnTo>
                    <a:pt x="0" y="0"/>
                  </a:lnTo>
                  <a:cubicBezTo>
                    <a:pt x="2682" y="989"/>
                    <a:pt x="5353" y="2129"/>
                    <a:pt x="8001" y="3423"/>
                  </a:cubicBezTo>
                  <a:cubicBezTo>
                    <a:pt x="8005" y="3424"/>
                    <a:pt x="8009" y="3426"/>
                    <a:pt x="8012" y="3428"/>
                  </a:cubicBezTo>
                  <a:cubicBezTo>
                    <a:pt x="8044" y="3441"/>
                    <a:pt x="8076" y="3448"/>
                    <a:pt x="8106" y="3448"/>
                  </a:cubicBezTo>
                  <a:cubicBezTo>
                    <a:pt x="8187" y="3448"/>
                    <a:pt x="8254" y="3401"/>
                    <a:pt x="8274" y="3323"/>
                  </a:cubicBezTo>
                  <a:cubicBezTo>
                    <a:pt x="8301" y="3213"/>
                    <a:pt x="8230" y="3084"/>
                    <a:pt x="8114" y="3032"/>
                  </a:cubicBezTo>
                  <a:cubicBezTo>
                    <a:pt x="5427" y="1866"/>
                    <a:pt x="2719" y="8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5041330" y="2496256"/>
              <a:ext cx="174129" cy="32878"/>
            </a:xfrm>
            <a:custGeom>
              <a:avLst/>
              <a:gdLst/>
              <a:ahLst/>
              <a:cxnLst/>
              <a:rect l="l" t="t" r="r" b="b"/>
              <a:pathLst>
                <a:path w="8029" h="1516" extrusionOk="0">
                  <a:moveTo>
                    <a:pt x="7738" y="0"/>
                  </a:moveTo>
                  <a:cubicBezTo>
                    <a:pt x="7729" y="0"/>
                    <a:pt x="7719" y="1"/>
                    <a:pt x="7710" y="2"/>
                  </a:cubicBezTo>
                  <a:cubicBezTo>
                    <a:pt x="5158" y="366"/>
                    <a:pt x="2585" y="870"/>
                    <a:pt x="0" y="1516"/>
                  </a:cubicBezTo>
                  <a:cubicBezTo>
                    <a:pt x="2630" y="1010"/>
                    <a:pt x="5248" y="650"/>
                    <a:pt x="7844" y="435"/>
                  </a:cubicBezTo>
                  <a:lnTo>
                    <a:pt x="7855" y="435"/>
                  </a:lnTo>
                  <a:cubicBezTo>
                    <a:pt x="7968" y="419"/>
                    <a:pt x="8028" y="309"/>
                    <a:pt x="7988" y="190"/>
                  </a:cubicBezTo>
                  <a:cubicBezTo>
                    <a:pt x="7951" y="80"/>
                    <a:pt x="784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884985" y="2572812"/>
              <a:ext cx="394821" cy="90740"/>
            </a:xfrm>
            <a:custGeom>
              <a:avLst/>
              <a:gdLst/>
              <a:ahLst/>
              <a:cxnLst/>
              <a:rect l="l" t="t" r="r" b="b"/>
              <a:pathLst>
                <a:path w="18205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5978" y="635"/>
                    <a:pt x="11960" y="2021"/>
                    <a:pt x="17800" y="4159"/>
                  </a:cubicBezTo>
                  <a:cubicBezTo>
                    <a:pt x="17805" y="4161"/>
                    <a:pt x="17810" y="4163"/>
                    <a:pt x="17815" y="4164"/>
                  </a:cubicBezTo>
                  <a:cubicBezTo>
                    <a:pt x="17854" y="4177"/>
                    <a:pt x="17892" y="4183"/>
                    <a:pt x="17928" y="4183"/>
                  </a:cubicBezTo>
                  <a:cubicBezTo>
                    <a:pt x="18069" y="4183"/>
                    <a:pt x="18178" y="4089"/>
                    <a:pt x="18190" y="3940"/>
                  </a:cubicBezTo>
                  <a:cubicBezTo>
                    <a:pt x="18204" y="3752"/>
                    <a:pt x="18061" y="3549"/>
                    <a:pt x="17868" y="3486"/>
                  </a:cubicBezTo>
                  <a:cubicBezTo>
                    <a:pt x="12005" y="1567"/>
                    <a:pt x="6001" y="4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4884876" y="2573051"/>
              <a:ext cx="372266" cy="191522"/>
            </a:xfrm>
            <a:custGeom>
              <a:avLst/>
              <a:gdLst/>
              <a:ahLst/>
              <a:cxnLst/>
              <a:rect l="l" t="t" r="r" b="b"/>
              <a:pathLst>
                <a:path w="17165" h="8831" extrusionOk="0">
                  <a:moveTo>
                    <a:pt x="0" y="0"/>
                  </a:moveTo>
                  <a:lnTo>
                    <a:pt x="0" y="0"/>
                  </a:lnTo>
                  <a:cubicBezTo>
                    <a:pt x="5579" y="2267"/>
                    <a:pt x="11162" y="5185"/>
                    <a:pt x="16630" y="8760"/>
                  </a:cubicBezTo>
                  <a:cubicBezTo>
                    <a:pt x="16633" y="8763"/>
                    <a:pt x="16639" y="8766"/>
                    <a:pt x="16642" y="8768"/>
                  </a:cubicBezTo>
                  <a:cubicBezTo>
                    <a:pt x="16711" y="8810"/>
                    <a:pt x="16783" y="8830"/>
                    <a:pt x="16849" y="8830"/>
                  </a:cubicBezTo>
                  <a:cubicBezTo>
                    <a:pt x="16958" y="8830"/>
                    <a:pt x="17053" y="8776"/>
                    <a:pt x="17096" y="8674"/>
                  </a:cubicBezTo>
                  <a:cubicBezTo>
                    <a:pt x="17164" y="8513"/>
                    <a:pt x="17074" y="8290"/>
                    <a:pt x="16893" y="8178"/>
                  </a:cubicBezTo>
                  <a:cubicBezTo>
                    <a:pt x="11340" y="4778"/>
                    <a:pt x="5668" y="20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4885527" y="2572877"/>
              <a:ext cx="295210" cy="266214"/>
            </a:xfrm>
            <a:custGeom>
              <a:avLst/>
              <a:gdLst/>
              <a:ahLst/>
              <a:cxnLst/>
              <a:rect l="l" t="t" r="r" b="b"/>
              <a:pathLst>
                <a:path w="13612" h="12275" extrusionOk="0">
                  <a:moveTo>
                    <a:pt x="1" y="0"/>
                  </a:moveTo>
                  <a:lnTo>
                    <a:pt x="1" y="0"/>
                  </a:lnTo>
                  <a:cubicBezTo>
                    <a:pt x="4343" y="3651"/>
                    <a:pt x="8688" y="7697"/>
                    <a:pt x="12980" y="12141"/>
                  </a:cubicBezTo>
                  <a:lnTo>
                    <a:pt x="12991" y="12152"/>
                  </a:lnTo>
                  <a:cubicBezTo>
                    <a:pt x="13076" y="12233"/>
                    <a:pt x="13181" y="12275"/>
                    <a:pt x="13279" y="12275"/>
                  </a:cubicBezTo>
                  <a:cubicBezTo>
                    <a:pt x="13359" y="12275"/>
                    <a:pt x="13433" y="12247"/>
                    <a:pt x="13489" y="12191"/>
                  </a:cubicBezTo>
                  <a:cubicBezTo>
                    <a:pt x="13611" y="12065"/>
                    <a:pt x="13587" y="11842"/>
                    <a:pt x="13435" y="11693"/>
                  </a:cubicBezTo>
                  <a:cubicBezTo>
                    <a:pt x="8995" y="7371"/>
                    <a:pt x="4498" y="3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4885440" y="2572943"/>
              <a:ext cx="200609" cy="271874"/>
            </a:xfrm>
            <a:custGeom>
              <a:avLst/>
              <a:gdLst/>
              <a:ahLst/>
              <a:cxnLst/>
              <a:rect l="l" t="t" r="r" b="b"/>
              <a:pathLst>
                <a:path w="9250" h="12536" extrusionOk="0">
                  <a:moveTo>
                    <a:pt x="0" y="0"/>
                  </a:moveTo>
                  <a:lnTo>
                    <a:pt x="0" y="0"/>
                  </a:lnTo>
                  <a:cubicBezTo>
                    <a:pt x="2946" y="3960"/>
                    <a:pt x="5893" y="8099"/>
                    <a:pt x="8823" y="12422"/>
                  </a:cubicBezTo>
                  <a:cubicBezTo>
                    <a:pt x="8824" y="12424"/>
                    <a:pt x="8826" y="12427"/>
                    <a:pt x="8826" y="12428"/>
                  </a:cubicBezTo>
                  <a:cubicBezTo>
                    <a:pt x="8876" y="12497"/>
                    <a:pt x="8954" y="12535"/>
                    <a:pt x="9029" y="12535"/>
                  </a:cubicBezTo>
                  <a:cubicBezTo>
                    <a:pt x="9066" y="12535"/>
                    <a:pt x="9103" y="12526"/>
                    <a:pt x="9135" y="12506"/>
                  </a:cubicBezTo>
                  <a:cubicBezTo>
                    <a:pt x="9230" y="12446"/>
                    <a:pt x="9249" y="12314"/>
                    <a:pt x="9175" y="12212"/>
                  </a:cubicBezTo>
                  <a:cubicBezTo>
                    <a:pt x="6128" y="7944"/>
                    <a:pt x="3064" y="38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965337" y="2723042"/>
              <a:ext cx="98006" cy="166300"/>
            </a:xfrm>
            <a:custGeom>
              <a:avLst/>
              <a:gdLst/>
              <a:ahLst/>
              <a:cxnLst/>
              <a:rect l="l" t="t" r="r" b="b"/>
              <a:pathLst>
                <a:path w="4519" h="7668" extrusionOk="0">
                  <a:moveTo>
                    <a:pt x="1" y="1"/>
                  </a:moveTo>
                  <a:lnTo>
                    <a:pt x="1" y="1"/>
                  </a:lnTo>
                  <a:cubicBezTo>
                    <a:pt x="1361" y="2474"/>
                    <a:pt x="2719" y="4984"/>
                    <a:pt x="4074" y="7535"/>
                  </a:cubicBezTo>
                  <a:cubicBezTo>
                    <a:pt x="4076" y="7538"/>
                    <a:pt x="4079" y="7543"/>
                    <a:pt x="4081" y="7544"/>
                  </a:cubicBezTo>
                  <a:cubicBezTo>
                    <a:pt x="4126" y="7622"/>
                    <a:pt x="4209" y="7667"/>
                    <a:pt x="4291" y="7667"/>
                  </a:cubicBezTo>
                  <a:cubicBezTo>
                    <a:pt x="4322" y="7667"/>
                    <a:pt x="4354" y="7661"/>
                    <a:pt x="4383" y="7646"/>
                  </a:cubicBezTo>
                  <a:cubicBezTo>
                    <a:pt x="4486" y="7596"/>
                    <a:pt x="4518" y="7468"/>
                    <a:pt x="4454" y="7362"/>
                  </a:cubicBezTo>
                  <a:cubicBezTo>
                    <a:pt x="2973" y="4861"/>
                    <a:pt x="1488" y="2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916475" y="2707101"/>
              <a:ext cx="37216" cy="179117"/>
            </a:xfrm>
            <a:custGeom>
              <a:avLst/>
              <a:gdLst/>
              <a:ahLst/>
              <a:cxnLst/>
              <a:rect l="l" t="t" r="r" b="b"/>
              <a:pathLst>
                <a:path w="1716" h="8259" extrusionOk="0">
                  <a:moveTo>
                    <a:pt x="0" y="1"/>
                  </a:moveTo>
                  <a:cubicBezTo>
                    <a:pt x="419" y="2686"/>
                    <a:pt x="839" y="5377"/>
                    <a:pt x="1257" y="8069"/>
                  </a:cubicBezTo>
                  <a:cubicBezTo>
                    <a:pt x="1257" y="8073"/>
                    <a:pt x="1259" y="8077"/>
                    <a:pt x="1259" y="8081"/>
                  </a:cubicBezTo>
                  <a:cubicBezTo>
                    <a:pt x="1280" y="8185"/>
                    <a:pt x="1376" y="8258"/>
                    <a:pt x="1482" y="8258"/>
                  </a:cubicBezTo>
                  <a:cubicBezTo>
                    <a:pt x="1494" y="8258"/>
                    <a:pt x="1506" y="8257"/>
                    <a:pt x="1519" y="8255"/>
                  </a:cubicBezTo>
                  <a:cubicBezTo>
                    <a:pt x="1638" y="8236"/>
                    <a:pt x="1716" y="8126"/>
                    <a:pt x="1691" y="8010"/>
                  </a:cubicBezTo>
                  <a:cubicBezTo>
                    <a:pt x="1128" y="5333"/>
                    <a:pt x="564" y="26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998649" y="2692354"/>
              <a:ext cx="126937" cy="144374"/>
            </a:xfrm>
            <a:custGeom>
              <a:avLst/>
              <a:gdLst/>
              <a:ahLst/>
              <a:cxnLst/>
              <a:rect l="l" t="t" r="r" b="b"/>
              <a:pathLst>
                <a:path w="5853" h="6657" extrusionOk="0">
                  <a:moveTo>
                    <a:pt x="1" y="1"/>
                  </a:moveTo>
                  <a:lnTo>
                    <a:pt x="1" y="1"/>
                  </a:lnTo>
                  <a:cubicBezTo>
                    <a:pt x="1821" y="2117"/>
                    <a:pt x="3638" y="4302"/>
                    <a:pt x="5447" y="6557"/>
                  </a:cubicBezTo>
                  <a:cubicBezTo>
                    <a:pt x="5451" y="6561"/>
                    <a:pt x="5454" y="6564"/>
                    <a:pt x="5455" y="6567"/>
                  </a:cubicBezTo>
                  <a:cubicBezTo>
                    <a:pt x="5507" y="6626"/>
                    <a:pt x="5578" y="6656"/>
                    <a:pt x="5645" y="6656"/>
                  </a:cubicBezTo>
                  <a:cubicBezTo>
                    <a:pt x="5689" y="6656"/>
                    <a:pt x="5732" y="6643"/>
                    <a:pt x="5766" y="6616"/>
                  </a:cubicBezTo>
                  <a:cubicBezTo>
                    <a:pt x="5851" y="6546"/>
                    <a:pt x="5853" y="6410"/>
                    <a:pt x="5767" y="6313"/>
                  </a:cubicBezTo>
                  <a:cubicBezTo>
                    <a:pt x="3852" y="4131"/>
                    <a:pt x="1928" y="20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885158" y="2573051"/>
              <a:ext cx="139429" cy="369403"/>
            </a:xfrm>
            <a:custGeom>
              <a:avLst/>
              <a:gdLst/>
              <a:ahLst/>
              <a:cxnLst/>
              <a:rect l="l" t="t" r="r" b="b"/>
              <a:pathLst>
                <a:path w="6429" h="17033" extrusionOk="0">
                  <a:moveTo>
                    <a:pt x="0" y="0"/>
                  </a:moveTo>
                  <a:cubicBezTo>
                    <a:pt x="1897" y="5513"/>
                    <a:pt x="3793" y="11104"/>
                    <a:pt x="5684" y="16769"/>
                  </a:cubicBezTo>
                  <a:cubicBezTo>
                    <a:pt x="5686" y="16772"/>
                    <a:pt x="5688" y="16777"/>
                    <a:pt x="5689" y="16781"/>
                  </a:cubicBezTo>
                  <a:cubicBezTo>
                    <a:pt x="5747" y="16933"/>
                    <a:pt x="5897" y="17033"/>
                    <a:pt x="6052" y="17033"/>
                  </a:cubicBezTo>
                  <a:cubicBezTo>
                    <a:pt x="6085" y="17033"/>
                    <a:pt x="6117" y="17028"/>
                    <a:pt x="6150" y="17019"/>
                  </a:cubicBezTo>
                  <a:cubicBezTo>
                    <a:pt x="6335" y="16966"/>
                    <a:pt x="6429" y="16773"/>
                    <a:pt x="6358" y="16589"/>
                  </a:cubicBezTo>
                  <a:cubicBezTo>
                    <a:pt x="4244" y="10965"/>
                    <a:pt x="2121" y="54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884876" y="2573051"/>
              <a:ext cx="28996" cy="388835"/>
            </a:xfrm>
            <a:custGeom>
              <a:avLst/>
              <a:gdLst/>
              <a:ahLst/>
              <a:cxnLst/>
              <a:rect l="l" t="t" r="r" b="b"/>
              <a:pathLst>
                <a:path w="1337" h="1792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5864"/>
                    <a:pt x="404" y="11727"/>
                    <a:pt x="606" y="17592"/>
                  </a:cubicBezTo>
                  <a:cubicBezTo>
                    <a:pt x="606" y="17596"/>
                    <a:pt x="608" y="17600"/>
                    <a:pt x="608" y="17605"/>
                  </a:cubicBezTo>
                  <a:cubicBezTo>
                    <a:pt x="622" y="17789"/>
                    <a:pt x="781" y="17929"/>
                    <a:pt x="969" y="17929"/>
                  </a:cubicBezTo>
                  <a:cubicBezTo>
                    <a:pt x="976" y="17929"/>
                    <a:pt x="983" y="17929"/>
                    <a:pt x="990" y="17928"/>
                  </a:cubicBezTo>
                  <a:cubicBezTo>
                    <a:pt x="1187" y="17915"/>
                    <a:pt x="1336" y="17751"/>
                    <a:pt x="1322" y="17560"/>
                  </a:cubicBezTo>
                  <a:cubicBezTo>
                    <a:pt x="881" y="11703"/>
                    <a:pt x="441" y="58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779627" y="2573528"/>
              <a:ext cx="105727" cy="362181"/>
            </a:xfrm>
            <a:custGeom>
              <a:avLst/>
              <a:gdLst/>
              <a:ahLst/>
              <a:cxnLst/>
              <a:rect l="l" t="t" r="r" b="b"/>
              <a:pathLst>
                <a:path w="4875" h="16700" extrusionOk="0">
                  <a:moveTo>
                    <a:pt x="4874" y="1"/>
                  </a:moveTo>
                  <a:cubicBezTo>
                    <a:pt x="3265" y="5373"/>
                    <a:pt x="1658" y="10799"/>
                    <a:pt x="53" y="16280"/>
                  </a:cubicBezTo>
                  <a:cubicBezTo>
                    <a:pt x="51" y="16283"/>
                    <a:pt x="49" y="16289"/>
                    <a:pt x="48" y="16294"/>
                  </a:cubicBezTo>
                  <a:cubicBezTo>
                    <a:pt x="1" y="16483"/>
                    <a:pt x="119" y="16663"/>
                    <a:pt x="309" y="16695"/>
                  </a:cubicBezTo>
                  <a:cubicBezTo>
                    <a:pt x="329" y="16698"/>
                    <a:pt x="348" y="16699"/>
                    <a:pt x="368" y="16699"/>
                  </a:cubicBezTo>
                  <a:cubicBezTo>
                    <a:pt x="539" y="16699"/>
                    <a:pt x="700" y="16580"/>
                    <a:pt x="742" y="16411"/>
                  </a:cubicBezTo>
                  <a:cubicBezTo>
                    <a:pt x="2119" y="10901"/>
                    <a:pt x="3496" y="5432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1"/>
            <p:cNvSpPr/>
            <p:nvPr/>
          </p:nvSpPr>
          <p:spPr>
            <a:xfrm>
              <a:off x="4722849" y="2573506"/>
              <a:ext cx="162396" cy="293280"/>
            </a:xfrm>
            <a:custGeom>
              <a:avLst/>
              <a:gdLst/>
              <a:ahLst/>
              <a:cxnLst/>
              <a:rect l="l" t="t" r="r" b="b"/>
              <a:pathLst>
                <a:path w="7488" h="13523" extrusionOk="0">
                  <a:moveTo>
                    <a:pt x="7487" y="0"/>
                  </a:moveTo>
                  <a:lnTo>
                    <a:pt x="7487" y="0"/>
                  </a:lnTo>
                  <a:cubicBezTo>
                    <a:pt x="5008" y="4279"/>
                    <a:pt x="2529" y="8687"/>
                    <a:pt x="60" y="13225"/>
                  </a:cubicBezTo>
                  <a:cubicBezTo>
                    <a:pt x="59" y="13226"/>
                    <a:pt x="57" y="13228"/>
                    <a:pt x="57" y="13229"/>
                  </a:cubicBezTo>
                  <a:cubicBezTo>
                    <a:pt x="1" y="13341"/>
                    <a:pt x="43" y="13465"/>
                    <a:pt x="149" y="13507"/>
                  </a:cubicBezTo>
                  <a:cubicBezTo>
                    <a:pt x="174" y="13517"/>
                    <a:pt x="200" y="13522"/>
                    <a:pt x="227" y="13522"/>
                  </a:cubicBezTo>
                  <a:cubicBezTo>
                    <a:pt x="314" y="13522"/>
                    <a:pt x="403" y="13470"/>
                    <a:pt x="446" y="13386"/>
                  </a:cubicBezTo>
                  <a:cubicBezTo>
                    <a:pt x="2787" y="8808"/>
                    <a:pt x="5137" y="4347"/>
                    <a:pt x="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1"/>
            <p:cNvSpPr/>
            <p:nvPr/>
          </p:nvSpPr>
          <p:spPr>
            <a:xfrm>
              <a:off x="4669368" y="2710571"/>
              <a:ext cx="110606" cy="162830"/>
            </a:xfrm>
            <a:custGeom>
              <a:avLst/>
              <a:gdLst/>
              <a:ahLst/>
              <a:cxnLst/>
              <a:rect l="l" t="t" r="r" b="b"/>
              <a:pathLst>
                <a:path w="5100" h="7508" extrusionOk="0">
                  <a:moveTo>
                    <a:pt x="5100" y="1"/>
                  </a:moveTo>
                  <a:cubicBezTo>
                    <a:pt x="3420" y="2338"/>
                    <a:pt x="1743" y="4735"/>
                    <a:pt x="74" y="7191"/>
                  </a:cubicBezTo>
                  <a:lnTo>
                    <a:pt x="73" y="7191"/>
                  </a:lnTo>
                  <a:cubicBezTo>
                    <a:pt x="71" y="7194"/>
                    <a:pt x="70" y="7197"/>
                    <a:pt x="66" y="7200"/>
                  </a:cubicBezTo>
                  <a:cubicBezTo>
                    <a:pt x="0" y="7308"/>
                    <a:pt x="29" y="7438"/>
                    <a:pt x="129" y="7488"/>
                  </a:cubicBezTo>
                  <a:cubicBezTo>
                    <a:pt x="157" y="7501"/>
                    <a:pt x="187" y="7508"/>
                    <a:pt x="218" y="7508"/>
                  </a:cubicBezTo>
                  <a:cubicBezTo>
                    <a:pt x="300" y="7508"/>
                    <a:pt x="385" y="7462"/>
                    <a:pt x="433" y="7383"/>
                  </a:cubicBezTo>
                  <a:cubicBezTo>
                    <a:pt x="1984" y="4871"/>
                    <a:pt x="3539" y="2411"/>
                    <a:pt x="5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4619269" y="2662122"/>
              <a:ext cx="153634" cy="125137"/>
            </a:xfrm>
            <a:custGeom>
              <a:avLst/>
              <a:gdLst/>
              <a:ahLst/>
              <a:cxnLst/>
              <a:rect l="l" t="t" r="r" b="b"/>
              <a:pathLst>
                <a:path w="7084" h="5770" extrusionOk="0">
                  <a:moveTo>
                    <a:pt x="7083" y="1"/>
                  </a:moveTo>
                  <a:lnTo>
                    <a:pt x="7083" y="1"/>
                  </a:lnTo>
                  <a:cubicBezTo>
                    <a:pt x="4754" y="1686"/>
                    <a:pt x="2433" y="3484"/>
                    <a:pt x="128" y="5398"/>
                  </a:cubicBezTo>
                  <a:cubicBezTo>
                    <a:pt x="125" y="5399"/>
                    <a:pt x="121" y="5402"/>
                    <a:pt x="118" y="5406"/>
                  </a:cubicBezTo>
                  <a:cubicBezTo>
                    <a:pt x="21" y="5493"/>
                    <a:pt x="0" y="5630"/>
                    <a:pt x="73" y="5711"/>
                  </a:cubicBezTo>
                  <a:cubicBezTo>
                    <a:pt x="107" y="5750"/>
                    <a:pt x="156" y="5770"/>
                    <a:pt x="209" y="5770"/>
                  </a:cubicBezTo>
                  <a:cubicBezTo>
                    <a:pt x="266" y="5770"/>
                    <a:pt x="328" y="5747"/>
                    <a:pt x="378" y="5701"/>
                  </a:cubicBezTo>
                  <a:cubicBezTo>
                    <a:pt x="2601" y="3695"/>
                    <a:pt x="4838" y="1796"/>
                    <a:pt x="7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4752236" y="2723367"/>
              <a:ext cx="72263" cy="169878"/>
            </a:xfrm>
            <a:custGeom>
              <a:avLst/>
              <a:gdLst/>
              <a:ahLst/>
              <a:cxnLst/>
              <a:rect l="l" t="t" r="r" b="b"/>
              <a:pathLst>
                <a:path w="3332" h="7833" extrusionOk="0">
                  <a:moveTo>
                    <a:pt x="3332" y="0"/>
                  </a:moveTo>
                  <a:lnTo>
                    <a:pt x="3332" y="0"/>
                  </a:lnTo>
                  <a:cubicBezTo>
                    <a:pt x="2236" y="2493"/>
                    <a:pt x="1141" y="5009"/>
                    <a:pt x="48" y="7552"/>
                  </a:cubicBezTo>
                  <a:cubicBezTo>
                    <a:pt x="46" y="7555"/>
                    <a:pt x="44" y="7558"/>
                    <a:pt x="43" y="7563"/>
                  </a:cubicBezTo>
                  <a:cubicBezTo>
                    <a:pt x="1" y="7676"/>
                    <a:pt x="59" y="7794"/>
                    <a:pt x="174" y="7825"/>
                  </a:cubicBezTo>
                  <a:cubicBezTo>
                    <a:pt x="192" y="7830"/>
                    <a:pt x="211" y="7832"/>
                    <a:pt x="230" y="7832"/>
                  </a:cubicBezTo>
                  <a:cubicBezTo>
                    <a:pt x="326" y="7832"/>
                    <a:pt x="420" y="7770"/>
                    <a:pt x="456" y="7675"/>
                  </a:cubicBezTo>
                  <a:cubicBezTo>
                    <a:pt x="1413" y="5097"/>
                    <a:pt x="2372" y="254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1"/>
            <p:cNvSpPr/>
            <p:nvPr/>
          </p:nvSpPr>
          <p:spPr>
            <a:xfrm>
              <a:off x="4598515" y="2573290"/>
              <a:ext cx="286514" cy="300242"/>
            </a:xfrm>
            <a:custGeom>
              <a:avLst/>
              <a:gdLst/>
              <a:ahLst/>
              <a:cxnLst/>
              <a:rect l="l" t="t" r="r" b="b"/>
              <a:pathLst>
                <a:path w="13211" h="13844" extrusionOk="0">
                  <a:moveTo>
                    <a:pt x="13211" y="1"/>
                  </a:moveTo>
                  <a:lnTo>
                    <a:pt x="13211" y="1"/>
                  </a:lnTo>
                  <a:cubicBezTo>
                    <a:pt x="8835" y="4026"/>
                    <a:pt x="4462" y="8453"/>
                    <a:pt x="148" y="13285"/>
                  </a:cubicBezTo>
                  <a:cubicBezTo>
                    <a:pt x="145" y="13288"/>
                    <a:pt x="140" y="13291"/>
                    <a:pt x="137" y="13296"/>
                  </a:cubicBezTo>
                  <a:cubicBezTo>
                    <a:pt x="1" y="13459"/>
                    <a:pt x="4" y="13677"/>
                    <a:pt x="143" y="13785"/>
                  </a:cubicBezTo>
                  <a:cubicBezTo>
                    <a:pt x="194" y="13825"/>
                    <a:pt x="257" y="13843"/>
                    <a:pt x="322" y="13843"/>
                  </a:cubicBezTo>
                  <a:cubicBezTo>
                    <a:pt x="435" y="13843"/>
                    <a:pt x="557" y="13788"/>
                    <a:pt x="644" y="13685"/>
                  </a:cubicBezTo>
                  <a:cubicBezTo>
                    <a:pt x="4797" y="8751"/>
                    <a:pt x="9003" y="4189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4530242" y="2573051"/>
              <a:ext cx="354656" cy="228673"/>
            </a:xfrm>
            <a:custGeom>
              <a:avLst/>
              <a:gdLst/>
              <a:ahLst/>
              <a:cxnLst/>
              <a:rect l="l" t="t" r="r" b="b"/>
              <a:pathLst>
                <a:path w="16353" h="10544" extrusionOk="0">
                  <a:moveTo>
                    <a:pt x="16352" y="0"/>
                  </a:moveTo>
                  <a:lnTo>
                    <a:pt x="16352" y="0"/>
                  </a:lnTo>
                  <a:cubicBezTo>
                    <a:pt x="10944" y="2691"/>
                    <a:pt x="5540" y="5996"/>
                    <a:pt x="243" y="9915"/>
                  </a:cubicBezTo>
                  <a:cubicBezTo>
                    <a:pt x="240" y="9918"/>
                    <a:pt x="235" y="9921"/>
                    <a:pt x="232" y="9925"/>
                  </a:cubicBezTo>
                  <a:cubicBezTo>
                    <a:pt x="62" y="10059"/>
                    <a:pt x="1" y="10285"/>
                    <a:pt x="96" y="10429"/>
                  </a:cubicBezTo>
                  <a:cubicBezTo>
                    <a:pt x="145" y="10505"/>
                    <a:pt x="228" y="10544"/>
                    <a:pt x="320" y="10544"/>
                  </a:cubicBezTo>
                  <a:cubicBezTo>
                    <a:pt x="402" y="10544"/>
                    <a:pt x="492" y="10512"/>
                    <a:pt x="573" y="10450"/>
                  </a:cubicBezTo>
                  <a:cubicBezTo>
                    <a:pt x="5764" y="6377"/>
                    <a:pt x="11057" y="2893"/>
                    <a:pt x="16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4509401" y="2573680"/>
              <a:ext cx="375215" cy="117503"/>
            </a:xfrm>
            <a:custGeom>
              <a:avLst/>
              <a:gdLst/>
              <a:ahLst/>
              <a:cxnLst/>
              <a:rect l="l" t="t" r="r" b="b"/>
              <a:pathLst>
                <a:path w="17301" h="5418" extrusionOk="0">
                  <a:moveTo>
                    <a:pt x="17300" y="0"/>
                  </a:moveTo>
                  <a:cubicBezTo>
                    <a:pt x="11598" y="894"/>
                    <a:pt x="5900" y="2470"/>
                    <a:pt x="327" y="4730"/>
                  </a:cubicBezTo>
                  <a:cubicBezTo>
                    <a:pt x="324" y="4732"/>
                    <a:pt x="317" y="4735"/>
                    <a:pt x="312" y="4736"/>
                  </a:cubicBezTo>
                  <a:cubicBezTo>
                    <a:pt x="123" y="4822"/>
                    <a:pt x="1" y="5035"/>
                    <a:pt x="38" y="5215"/>
                  </a:cubicBezTo>
                  <a:cubicBezTo>
                    <a:pt x="65" y="5343"/>
                    <a:pt x="168" y="5417"/>
                    <a:pt x="294" y="5417"/>
                  </a:cubicBezTo>
                  <a:cubicBezTo>
                    <a:pt x="343" y="5417"/>
                    <a:pt x="395" y="5406"/>
                    <a:pt x="448" y="5383"/>
                  </a:cubicBezTo>
                  <a:cubicBezTo>
                    <a:pt x="5982" y="2914"/>
                    <a:pt x="11640" y="1120"/>
                    <a:pt x="17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1"/>
            <p:cNvSpPr/>
            <p:nvPr/>
          </p:nvSpPr>
          <p:spPr>
            <a:xfrm>
              <a:off x="4553448" y="2570036"/>
              <a:ext cx="331168" cy="25656"/>
            </a:xfrm>
            <a:custGeom>
              <a:avLst/>
              <a:gdLst/>
              <a:ahLst/>
              <a:cxnLst/>
              <a:rect l="l" t="t" r="r" b="b"/>
              <a:pathLst>
                <a:path w="15270" h="1183" extrusionOk="0">
                  <a:moveTo>
                    <a:pt x="10475" y="1"/>
                  </a:moveTo>
                  <a:cubicBezTo>
                    <a:pt x="7040" y="1"/>
                    <a:pt x="3618" y="250"/>
                    <a:pt x="239" y="748"/>
                  </a:cubicBezTo>
                  <a:lnTo>
                    <a:pt x="233" y="748"/>
                  </a:lnTo>
                  <a:cubicBezTo>
                    <a:pt x="113" y="769"/>
                    <a:pt x="11" y="884"/>
                    <a:pt x="7" y="1002"/>
                  </a:cubicBezTo>
                  <a:cubicBezTo>
                    <a:pt x="1" y="1108"/>
                    <a:pt x="73" y="1183"/>
                    <a:pt x="174" y="1183"/>
                  </a:cubicBezTo>
                  <a:cubicBezTo>
                    <a:pt x="186" y="1183"/>
                    <a:pt x="199" y="1182"/>
                    <a:pt x="212" y="1180"/>
                  </a:cubicBezTo>
                  <a:cubicBezTo>
                    <a:pt x="4260" y="465"/>
                    <a:pt x="8366" y="108"/>
                    <a:pt x="12486" y="108"/>
                  </a:cubicBezTo>
                  <a:cubicBezTo>
                    <a:pt x="13413" y="108"/>
                    <a:pt x="14341" y="126"/>
                    <a:pt x="15269" y="162"/>
                  </a:cubicBezTo>
                  <a:cubicBezTo>
                    <a:pt x="13670" y="54"/>
                    <a:pt x="12071" y="1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1"/>
            <p:cNvSpPr/>
            <p:nvPr/>
          </p:nvSpPr>
          <p:spPr>
            <a:xfrm>
              <a:off x="4531066" y="2542884"/>
              <a:ext cx="184864" cy="10692"/>
            </a:xfrm>
            <a:custGeom>
              <a:avLst/>
              <a:gdLst/>
              <a:ahLst/>
              <a:cxnLst/>
              <a:rect l="l" t="t" r="r" b="b"/>
              <a:pathLst>
                <a:path w="8524" h="493" extrusionOk="0">
                  <a:moveTo>
                    <a:pt x="2977" y="0"/>
                  </a:moveTo>
                  <a:cubicBezTo>
                    <a:pt x="2073" y="0"/>
                    <a:pt x="1171" y="18"/>
                    <a:pt x="273" y="54"/>
                  </a:cubicBezTo>
                  <a:cubicBezTo>
                    <a:pt x="270" y="54"/>
                    <a:pt x="266" y="54"/>
                    <a:pt x="263" y="55"/>
                  </a:cubicBezTo>
                  <a:cubicBezTo>
                    <a:pt x="145" y="65"/>
                    <a:pt x="35" y="173"/>
                    <a:pt x="18" y="293"/>
                  </a:cubicBezTo>
                  <a:cubicBezTo>
                    <a:pt x="1" y="407"/>
                    <a:pt x="73" y="493"/>
                    <a:pt x="180" y="493"/>
                  </a:cubicBezTo>
                  <a:cubicBezTo>
                    <a:pt x="187" y="493"/>
                    <a:pt x="193" y="492"/>
                    <a:pt x="200" y="492"/>
                  </a:cubicBezTo>
                  <a:cubicBezTo>
                    <a:pt x="2322" y="293"/>
                    <a:pt x="4462" y="194"/>
                    <a:pt x="6614" y="194"/>
                  </a:cubicBezTo>
                  <a:cubicBezTo>
                    <a:pt x="7249" y="194"/>
                    <a:pt x="7886" y="203"/>
                    <a:pt x="8524" y="220"/>
                  </a:cubicBezTo>
                  <a:cubicBezTo>
                    <a:pt x="6667" y="74"/>
                    <a:pt x="4817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4596389" y="2445702"/>
              <a:ext cx="162288" cy="70658"/>
            </a:xfrm>
            <a:custGeom>
              <a:avLst/>
              <a:gdLst/>
              <a:ahLst/>
              <a:cxnLst/>
              <a:rect l="l" t="t" r="r" b="b"/>
              <a:pathLst>
                <a:path w="7483" h="3258" extrusionOk="0">
                  <a:moveTo>
                    <a:pt x="292" y="1"/>
                  </a:moveTo>
                  <a:cubicBezTo>
                    <a:pt x="201" y="1"/>
                    <a:pt x="104" y="61"/>
                    <a:pt x="57" y="154"/>
                  </a:cubicBezTo>
                  <a:cubicBezTo>
                    <a:pt x="0" y="269"/>
                    <a:pt x="39" y="390"/>
                    <a:pt x="146" y="426"/>
                  </a:cubicBezTo>
                  <a:cubicBezTo>
                    <a:pt x="2577" y="1241"/>
                    <a:pt x="5026" y="2186"/>
                    <a:pt x="7482" y="3257"/>
                  </a:cubicBezTo>
                  <a:cubicBezTo>
                    <a:pt x="5098" y="2057"/>
                    <a:pt x="2722" y="975"/>
                    <a:pt x="362" y="14"/>
                  </a:cubicBezTo>
                  <a:cubicBezTo>
                    <a:pt x="359" y="12"/>
                    <a:pt x="356" y="12"/>
                    <a:pt x="353" y="10"/>
                  </a:cubicBezTo>
                  <a:cubicBezTo>
                    <a:pt x="333" y="4"/>
                    <a:pt x="31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4538592" y="2592808"/>
              <a:ext cx="181698" cy="44524"/>
            </a:xfrm>
            <a:custGeom>
              <a:avLst/>
              <a:gdLst/>
              <a:ahLst/>
              <a:cxnLst/>
              <a:rect l="l" t="t" r="r" b="b"/>
              <a:pathLst>
                <a:path w="8378" h="2053" extrusionOk="0">
                  <a:moveTo>
                    <a:pt x="8377" y="0"/>
                  </a:moveTo>
                  <a:lnTo>
                    <a:pt x="8377" y="0"/>
                  </a:lnTo>
                  <a:cubicBezTo>
                    <a:pt x="5639" y="382"/>
                    <a:pt x="2916" y="921"/>
                    <a:pt x="220" y="1620"/>
                  </a:cubicBezTo>
                  <a:cubicBezTo>
                    <a:pt x="215" y="1622"/>
                    <a:pt x="212" y="1624"/>
                    <a:pt x="209" y="1624"/>
                  </a:cubicBezTo>
                  <a:cubicBezTo>
                    <a:pt x="89" y="1662"/>
                    <a:pt x="0" y="1785"/>
                    <a:pt x="10" y="1902"/>
                  </a:cubicBezTo>
                  <a:cubicBezTo>
                    <a:pt x="18" y="1994"/>
                    <a:pt x="86" y="2053"/>
                    <a:pt x="175" y="2053"/>
                  </a:cubicBezTo>
                  <a:cubicBezTo>
                    <a:pt x="197" y="2053"/>
                    <a:pt x="219" y="2049"/>
                    <a:pt x="243" y="2042"/>
                  </a:cubicBezTo>
                  <a:cubicBezTo>
                    <a:pt x="2932" y="1204"/>
                    <a:pt x="5647" y="522"/>
                    <a:pt x="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4512133" y="2478710"/>
              <a:ext cx="372591" cy="94579"/>
            </a:xfrm>
            <a:custGeom>
              <a:avLst/>
              <a:gdLst/>
              <a:ahLst/>
              <a:cxnLst/>
              <a:rect l="l" t="t" r="r" b="b"/>
              <a:pathLst>
                <a:path w="17180" h="4361" extrusionOk="0">
                  <a:moveTo>
                    <a:pt x="481" y="1"/>
                  </a:moveTo>
                  <a:cubicBezTo>
                    <a:pt x="307" y="1"/>
                    <a:pt x="126" y="141"/>
                    <a:pt x="65" y="327"/>
                  </a:cubicBezTo>
                  <a:cubicBezTo>
                    <a:pt x="1" y="524"/>
                    <a:pt x="98" y="697"/>
                    <a:pt x="280" y="714"/>
                  </a:cubicBezTo>
                  <a:cubicBezTo>
                    <a:pt x="5829" y="1252"/>
                    <a:pt x="11501" y="2467"/>
                    <a:pt x="17179" y="4360"/>
                  </a:cubicBezTo>
                  <a:cubicBezTo>
                    <a:pt x="11585" y="2250"/>
                    <a:pt x="5995" y="798"/>
                    <a:pt x="524" y="4"/>
                  </a:cubicBezTo>
                  <a:cubicBezTo>
                    <a:pt x="521" y="4"/>
                    <a:pt x="516" y="4"/>
                    <a:pt x="511" y="2"/>
                  </a:cubicBezTo>
                  <a:cubicBezTo>
                    <a:pt x="501" y="1"/>
                    <a:pt x="491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4562687" y="2369926"/>
              <a:ext cx="322211" cy="203147"/>
            </a:xfrm>
            <a:custGeom>
              <a:avLst/>
              <a:gdLst/>
              <a:ahLst/>
              <a:cxnLst/>
              <a:rect l="l" t="t" r="r" b="b"/>
              <a:pathLst>
                <a:path w="14857" h="9367" extrusionOk="0">
                  <a:moveTo>
                    <a:pt x="476" y="1"/>
                  </a:moveTo>
                  <a:cubicBezTo>
                    <a:pt x="343" y="1"/>
                    <a:pt x="199" y="81"/>
                    <a:pt x="114" y="214"/>
                  </a:cubicBezTo>
                  <a:cubicBezTo>
                    <a:pt x="1" y="395"/>
                    <a:pt x="36" y="603"/>
                    <a:pt x="193" y="681"/>
                  </a:cubicBezTo>
                  <a:cubicBezTo>
                    <a:pt x="5026" y="3068"/>
                    <a:pt x="9939" y="5963"/>
                    <a:pt x="14856" y="9366"/>
                  </a:cubicBezTo>
                  <a:cubicBezTo>
                    <a:pt x="10083" y="5777"/>
                    <a:pt x="5313" y="2668"/>
                    <a:pt x="618" y="36"/>
                  </a:cubicBezTo>
                  <a:lnTo>
                    <a:pt x="616" y="36"/>
                  </a:lnTo>
                  <a:cubicBezTo>
                    <a:pt x="613" y="35"/>
                    <a:pt x="610" y="32"/>
                    <a:pt x="606" y="30"/>
                  </a:cubicBezTo>
                  <a:cubicBezTo>
                    <a:pt x="566" y="10"/>
                    <a:pt x="52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1"/>
            <p:cNvSpPr/>
            <p:nvPr/>
          </p:nvSpPr>
          <p:spPr>
            <a:xfrm>
              <a:off x="4660671" y="2284325"/>
              <a:ext cx="223555" cy="288769"/>
            </a:xfrm>
            <a:custGeom>
              <a:avLst/>
              <a:gdLst/>
              <a:ahLst/>
              <a:cxnLst/>
              <a:rect l="l" t="t" r="r" b="b"/>
              <a:pathLst>
                <a:path w="10308" h="13315" extrusionOk="0">
                  <a:moveTo>
                    <a:pt x="456" y="1"/>
                  </a:moveTo>
                  <a:cubicBezTo>
                    <a:pt x="366" y="1"/>
                    <a:pt x="271" y="35"/>
                    <a:pt x="193" y="102"/>
                  </a:cubicBezTo>
                  <a:cubicBezTo>
                    <a:pt x="34" y="239"/>
                    <a:pt x="0" y="462"/>
                    <a:pt x="115" y="599"/>
                  </a:cubicBezTo>
                  <a:cubicBezTo>
                    <a:pt x="3494" y="4594"/>
                    <a:pt x="6899" y="8833"/>
                    <a:pt x="10308" y="13315"/>
                  </a:cubicBezTo>
                  <a:cubicBezTo>
                    <a:pt x="7095" y="8698"/>
                    <a:pt x="3885" y="4298"/>
                    <a:pt x="698" y="115"/>
                  </a:cubicBezTo>
                  <a:cubicBezTo>
                    <a:pt x="695" y="112"/>
                    <a:pt x="692" y="108"/>
                    <a:pt x="690" y="105"/>
                  </a:cubicBezTo>
                  <a:cubicBezTo>
                    <a:pt x="632" y="35"/>
                    <a:pt x="54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1"/>
            <p:cNvSpPr/>
            <p:nvPr/>
          </p:nvSpPr>
          <p:spPr>
            <a:xfrm>
              <a:off x="4758612" y="2277646"/>
              <a:ext cx="125679" cy="295384"/>
            </a:xfrm>
            <a:custGeom>
              <a:avLst/>
              <a:gdLst/>
              <a:ahLst/>
              <a:cxnLst/>
              <a:rect l="l" t="t" r="r" b="b"/>
              <a:pathLst>
                <a:path w="5795" h="13620" extrusionOk="0">
                  <a:moveTo>
                    <a:pt x="268" y="0"/>
                  </a:moveTo>
                  <a:cubicBezTo>
                    <a:pt x="234" y="0"/>
                    <a:pt x="199" y="8"/>
                    <a:pt x="166" y="24"/>
                  </a:cubicBezTo>
                  <a:cubicBezTo>
                    <a:pt x="54" y="79"/>
                    <a:pt x="1" y="208"/>
                    <a:pt x="46" y="313"/>
                  </a:cubicBezTo>
                  <a:cubicBezTo>
                    <a:pt x="1959" y="4671"/>
                    <a:pt x="3877" y="9107"/>
                    <a:pt x="5795" y="13620"/>
                  </a:cubicBezTo>
                  <a:cubicBezTo>
                    <a:pt x="4013" y="9053"/>
                    <a:pt x="2233" y="4555"/>
                    <a:pt x="456" y="122"/>
                  </a:cubicBezTo>
                  <a:cubicBezTo>
                    <a:pt x="455" y="121"/>
                    <a:pt x="453" y="118"/>
                    <a:pt x="453" y="116"/>
                  </a:cubicBezTo>
                  <a:cubicBezTo>
                    <a:pt x="421" y="42"/>
                    <a:pt x="34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4793333" y="2235312"/>
              <a:ext cx="53525" cy="174975"/>
            </a:xfrm>
            <a:custGeom>
              <a:avLst/>
              <a:gdLst/>
              <a:ahLst/>
              <a:cxnLst/>
              <a:rect l="l" t="t" r="r" b="b"/>
              <a:pathLst>
                <a:path w="2468" h="8068" extrusionOk="0">
                  <a:moveTo>
                    <a:pt x="259" y="0"/>
                  </a:moveTo>
                  <a:cubicBezTo>
                    <a:pt x="234" y="0"/>
                    <a:pt x="209" y="5"/>
                    <a:pt x="183" y="13"/>
                  </a:cubicBezTo>
                  <a:cubicBezTo>
                    <a:pt x="67" y="54"/>
                    <a:pt x="1" y="178"/>
                    <a:pt x="34" y="288"/>
                  </a:cubicBezTo>
                  <a:cubicBezTo>
                    <a:pt x="845" y="2868"/>
                    <a:pt x="1656" y="5460"/>
                    <a:pt x="2467" y="8067"/>
                  </a:cubicBezTo>
                  <a:cubicBezTo>
                    <a:pt x="1798" y="5418"/>
                    <a:pt x="1128" y="2780"/>
                    <a:pt x="459" y="151"/>
                  </a:cubicBezTo>
                  <a:cubicBezTo>
                    <a:pt x="459" y="147"/>
                    <a:pt x="458" y="143"/>
                    <a:pt x="456" y="139"/>
                  </a:cubicBezTo>
                  <a:cubicBezTo>
                    <a:pt x="430" y="54"/>
                    <a:pt x="349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4716538" y="2284737"/>
              <a:ext cx="89439" cy="150490"/>
            </a:xfrm>
            <a:custGeom>
              <a:avLst/>
              <a:gdLst/>
              <a:ahLst/>
              <a:cxnLst/>
              <a:rect l="l" t="t" r="r" b="b"/>
              <a:pathLst>
                <a:path w="4124" h="6939" extrusionOk="0">
                  <a:moveTo>
                    <a:pt x="276" y="0"/>
                  </a:moveTo>
                  <a:cubicBezTo>
                    <a:pt x="231" y="0"/>
                    <a:pt x="185" y="13"/>
                    <a:pt x="143" y="41"/>
                  </a:cubicBezTo>
                  <a:cubicBezTo>
                    <a:pt x="38" y="112"/>
                    <a:pt x="1" y="246"/>
                    <a:pt x="61" y="341"/>
                  </a:cubicBezTo>
                  <a:cubicBezTo>
                    <a:pt x="1411" y="2501"/>
                    <a:pt x="2766" y="4699"/>
                    <a:pt x="4123" y="6938"/>
                  </a:cubicBezTo>
                  <a:cubicBezTo>
                    <a:pt x="2897" y="4627"/>
                    <a:pt x="1671" y="2346"/>
                    <a:pt x="448" y="98"/>
                  </a:cubicBezTo>
                  <a:lnTo>
                    <a:pt x="447" y="98"/>
                  </a:lnTo>
                  <a:cubicBezTo>
                    <a:pt x="445" y="94"/>
                    <a:pt x="443" y="91"/>
                    <a:pt x="442" y="88"/>
                  </a:cubicBezTo>
                  <a:cubicBezTo>
                    <a:pt x="406" y="30"/>
                    <a:pt x="34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4845709" y="2188271"/>
              <a:ext cx="38907" cy="384758"/>
            </a:xfrm>
            <a:custGeom>
              <a:avLst/>
              <a:gdLst/>
              <a:ahLst/>
              <a:cxnLst/>
              <a:rect l="l" t="t" r="r" b="b"/>
              <a:pathLst>
                <a:path w="1794" h="17741" extrusionOk="0">
                  <a:moveTo>
                    <a:pt x="387" y="1"/>
                  </a:moveTo>
                  <a:cubicBezTo>
                    <a:pt x="372" y="1"/>
                    <a:pt x="357" y="1"/>
                    <a:pt x="341" y="3"/>
                  </a:cubicBezTo>
                  <a:cubicBezTo>
                    <a:pt x="144" y="28"/>
                    <a:pt x="0" y="202"/>
                    <a:pt x="20" y="393"/>
                  </a:cubicBezTo>
                  <a:cubicBezTo>
                    <a:pt x="611" y="6167"/>
                    <a:pt x="1202" y="11950"/>
                    <a:pt x="1793" y="17741"/>
                  </a:cubicBezTo>
                  <a:cubicBezTo>
                    <a:pt x="1441" y="11931"/>
                    <a:pt x="1087" y="6124"/>
                    <a:pt x="734" y="318"/>
                  </a:cubicBezTo>
                  <a:cubicBezTo>
                    <a:pt x="734" y="315"/>
                    <a:pt x="734" y="309"/>
                    <a:pt x="732" y="305"/>
                  </a:cubicBezTo>
                  <a:cubicBezTo>
                    <a:pt x="714" y="130"/>
                    <a:pt x="56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4884876" y="2193628"/>
              <a:ext cx="90220" cy="379444"/>
            </a:xfrm>
            <a:custGeom>
              <a:avLst/>
              <a:gdLst/>
              <a:ahLst/>
              <a:cxnLst/>
              <a:rect l="l" t="t" r="r" b="b"/>
              <a:pathLst>
                <a:path w="4160" h="17496" extrusionOk="0">
                  <a:moveTo>
                    <a:pt x="3754" y="0"/>
                  </a:moveTo>
                  <a:cubicBezTo>
                    <a:pt x="3593" y="0"/>
                    <a:pt x="3452" y="108"/>
                    <a:pt x="3420" y="267"/>
                  </a:cubicBezTo>
                  <a:cubicBezTo>
                    <a:pt x="2281" y="5983"/>
                    <a:pt x="1141" y="11726"/>
                    <a:pt x="0" y="17495"/>
                  </a:cubicBezTo>
                  <a:cubicBezTo>
                    <a:pt x="1373" y="11772"/>
                    <a:pt x="2748" y="6088"/>
                    <a:pt x="4121" y="443"/>
                  </a:cubicBezTo>
                  <a:lnTo>
                    <a:pt x="4119" y="443"/>
                  </a:lnTo>
                  <a:cubicBezTo>
                    <a:pt x="4121" y="440"/>
                    <a:pt x="4122" y="435"/>
                    <a:pt x="4122" y="430"/>
                  </a:cubicBezTo>
                  <a:cubicBezTo>
                    <a:pt x="4160" y="244"/>
                    <a:pt x="4034" y="55"/>
                    <a:pt x="3838" y="10"/>
                  </a:cubicBezTo>
                  <a:cubicBezTo>
                    <a:pt x="3810" y="3"/>
                    <a:pt x="378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" name="Google Shape;2518;p31"/>
          <p:cNvGrpSpPr/>
          <p:nvPr/>
        </p:nvGrpSpPr>
        <p:grpSpPr>
          <a:xfrm>
            <a:off x="5004176" y="4645496"/>
            <a:ext cx="770405" cy="773615"/>
            <a:chOff x="4509401" y="2188271"/>
            <a:chExt cx="770405" cy="773615"/>
          </a:xfrm>
        </p:grpSpPr>
        <p:sp>
          <p:nvSpPr>
            <p:cNvPr id="2519" name="Google Shape;2519;p31"/>
            <p:cNvSpPr/>
            <p:nvPr/>
          </p:nvSpPr>
          <p:spPr>
            <a:xfrm>
              <a:off x="4950633" y="2249777"/>
              <a:ext cx="68120" cy="169228"/>
            </a:xfrm>
            <a:custGeom>
              <a:avLst/>
              <a:gdLst/>
              <a:ahLst/>
              <a:cxnLst/>
              <a:rect l="l" t="t" r="r" b="b"/>
              <a:pathLst>
                <a:path w="3141" h="7803" extrusionOk="0">
                  <a:moveTo>
                    <a:pt x="2876" y="0"/>
                  </a:moveTo>
                  <a:cubicBezTo>
                    <a:pt x="2791" y="0"/>
                    <a:pt x="2713" y="49"/>
                    <a:pt x="2685" y="131"/>
                  </a:cubicBezTo>
                  <a:cubicBezTo>
                    <a:pt x="1790" y="2671"/>
                    <a:pt x="897" y="5228"/>
                    <a:pt x="0" y="7802"/>
                  </a:cubicBezTo>
                  <a:cubicBezTo>
                    <a:pt x="1034" y="5281"/>
                    <a:pt x="2066" y="2784"/>
                    <a:pt x="3098" y="307"/>
                  </a:cubicBezTo>
                  <a:cubicBezTo>
                    <a:pt x="3100" y="304"/>
                    <a:pt x="3101" y="301"/>
                    <a:pt x="3101" y="298"/>
                  </a:cubicBezTo>
                  <a:cubicBezTo>
                    <a:pt x="3140" y="190"/>
                    <a:pt x="3077" y="64"/>
                    <a:pt x="2963" y="17"/>
                  </a:cubicBezTo>
                  <a:cubicBezTo>
                    <a:pt x="2934" y="5"/>
                    <a:pt x="2905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4970585" y="2335529"/>
              <a:ext cx="121971" cy="129886"/>
            </a:xfrm>
            <a:custGeom>
              <a:avLst/>
              <a:gdLst/>
              <a:ahLst/>
              <a:cxnLst/>
              <a:rect l="l" t="t" r="r" b="b"/>
              <a:pathLst>
                <a:path w="5624" h="5989" extrusionOk="0">
                  <a:moveTo>
                    <a:pt x="5349" y="0"/>
                  </a:moveTo>
                  <a:cubicBezTo>
                    <a:pt x="5294" y="0"/>
                    <a:pt x="5242" y="21"/>
                    <a:pt x="5205" y="62"/>
                  </a:cubicBezTo>
                  <a:cubicBezTo>
                    <a:pt x="3475" y="1973"/>
                    <a:pt x="1739" y="3948"/>
                    <a:pt x="1" y="5989"/>
                  </a:cubicBezTo>
                  <a:cubicBezTo>
                    <a:pt x="1852" y="4045"/>
                    <a:pt x="3700" y="2175"/>
                    <a:pt x="5541" y="377"/>
                  </a:cubicBezTo>
                  <a:cubicBezTo>
                    <a:pt x="5544" y="375"/>
                    <a:pt x="5546" y="372"/>
                    <a:pt x="5549" y="369"/>
                  </a:cubicBezTo>
                  <a:cubicBezTo>
                    <a:pt x="5624" y="287"/>
                    <a:pt x="5607" y="151"/>
                    <a:pt x="5514" y="65"/>
                  </a:cubicBezTo>
                  <a:cubicBezTo>
                    <a:pt x="5465" y="22"/>
                    <a:pt x="5406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4891491" y="2237025"/>
              <a:ext cx="12492" cy="177772"/>
            </a:xfrm>
            <a:custGeom>
              <a:avLst/>
              <a:gdLst/>
              <a:ahLst/>
              <a:cxnLst/>
              <a:rect l="l" t="t" r="r" b="b"/>
              <a:pathLst>
                <a:path w="576" h="8197" extrusionOk="0">
                  <a:moveTo>
                    <a:pt x="354" y="1"/>
                  </a:moveTo>
                  <a:cubicBezTo>
                    <a:pt x="233" y="1"/>
                    <a:pt x="135" y="94"/>
                    <a:pt x="133" y="211"/>
                  </a:cubicBezTo>
                  <a:cubicBezTo>
                    <a:pt x="89" y="2873"/>
                    <a:pt x="44" y="5535"/>
                    <a:pt x="1" y="8196"/>
                  </a:cubicBezTo>
                  <a:cubicBezTo>
                    <a:pt x="193" y="5539"/>
                    <a:pt x="383" y="2884"/>
                    <a:pt x="574" y="230"/>
                  </a:cubicBezTo>
                  <a:cubicBezTo>
                    <a:pt x="574" y="227"/>
                    <a:pt x="574" y="222"/>
                    <a:pt x="574" y="219"/>
                  </a:cubicBezTo>
                  <a:cubicBezTo>
                    <a:pt x="576" y="101"/>
                    <a:pt x="479" y="2"/>
                    <a:pt x="358" y="1"/>
                  </a:cubicBezTo>
                  <a:cubicBezTo>
                    <a:pt x="356" y="1"/>
                    <a:pt x="355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1"/>
            <p:cNvSpPr/>
            <p:nvPr/>
          </p:nvSpPr>
          <p:spPr>
            <a:xfrm>
              <a:off x="4884703" y="2250298"/>
              <a:ext cx="207224" cy="322602"/>
            </a:xfrm>
            <a:custGeom>
              <a:avLst/>
              <a:gdLst/>
              <a:ahLst/>
              <a:cxnLst/>
              <a:rect l="l" t="t" r="r" b="b"/>
              <a:pathLst>
                <a:path w="9555" h="14875" extrusionOk="0">
                  <a:moveTo>
                    <a:pt x="9103" y="1"/>
                  </a:moveTo>
                  <a:cubicBezTo>
                    <a:pt x="8995" y="1"/>
                    <a:pt x="8894" y="50"/>
                    <a:pt x="8837" y="143"/>
                  </a:cubicBezTo>
                  <a:cubicBezTo>
                    <a:pt x="5902" y="4869"/>
                    <a:pt x="2950" y="9780"/>
                    <a:pt x="0" y="14874"/>
                  </a:cubicBezTo>
                  <a:cubicBezTo>
                    <a:pt x="3156" y="9896"/>
                    <a:pt x="6314" y="5128"/>
                    <a:pt x="9451" y="569"/>
                  </a:cubicBezTo>
                  <a:cubicBezTo>
                    <a:pt x="9453" y="566"/>
                    <a:pt x="9456" y="561"/>
                    <a:pt x="9458" y="558"/>
                  </a:cubicBezTo>
                  <a:cubicBezTo>
                    <a:pt x="9555" y="405"/>
                    <a:pt x="9493" y="185"/>
                    <a:pt x="9322" y="70"/>
                  </a:cubicBezTo>
                  <a:cubicBezTo>
                    <a:pt x="9253" y="23"/>
                    <a:pt x="9176" y="1"/>
                    <a:pt x="9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1"/>
            <p:cNvSpPr/>
            <p:nvPr/>
          </p:nvSpPr>
          <p:spPr>
            <a:xfrm>
              <a:off x="4884876" y="2329869"/>
              <a:ext cx="295818" cy="243204"/>
            </a:xfrm>
            <a:custGeom>
              <a:avLst/>
              <a:gdLst/>
              <a:ahLst/>
              <a:cxnLst/>
              <a:rect l="l" t="t" r="r" b="b"/>
              <a:pathLst>
                <a:path w="13640" h="11214" extrusionOk="0">
                  <a:moveTo>
                    <a:pt x="13184" y="0"/>
                  </a:moveTo>
                  <a:cubicBezTo>
                    <a:pt x="13117" y="0"/>
                    <a:pt x="13054" y="20"/>
                    <a:pt x="13002" y="60"/>
                  </a:cubicBezTo>
                  <a:cubicBezTo>
                    <a:pt x="8703" y="3381"/>
                    <a:pt x="4350" y="7098"/>
                    <a:pt x="0" y="11213"/>
                  </a:cubicBezTo>
                  <a:cubicBezTo>
                    <a:pt x="4513" y="7266"/>
                    <a:pt x="9030" y="3746"/>
                    <a:pt x="13485" y="654"/>
                  </a:cubicBezTo>
                  <a:cubicBezTo>
                    <a:pt x="13488" y="653"/>
                    <a:pt x="13493" y="649"/>
                    <a:pt x="13496" y="648"/>
                  </a:cubicBezTo>
                  <a:cubicBezTo>
                    <a:pt x="13636" y="540"/>
                    <a:pt x="13640" y="322"/>
                    <a:pt x="13502" y="158"/>
                  </a:cubicBezTo>
                  <a:cubicBezTo>
                    <a:pt x="13417" y="56"/>
                    <a:pt x="13297" y="0"/>
                    <a:pt x="1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1"/>
            <p:cNvSpPr/>
            <p:nvPr/>
          </p:nvSpPr>
          <p:spPr>
            <a:xfrm>
              <a:off x="4884985" y="2446439"/>
              <a:ext cx="347174" cy="125961"/>
            </a:xfrm>
            <a:custGeom>
              <a:avLst/>
              <a:gdLst/>
              <a:ahLst/>
              <a:cxnLst/>
              <a:rect l="l" t="t" r="r" b="b"/>
              <a:pathLst>
                <a:path w="16008" h="5808" extrusionOk="0">
                  <a:moveTo>
                    <a:pt x="15530" y="0"/>
                  </a:moveTo>
                  <a:cubicBezTo>
                    <a:pt x="15503" y="0"/>
                    <a:pt x="15476" y="3"/>
                    <a:pt x="15450" y="10"/>
                  </a:cubicBezTo>
                  <a:cubicBezTo>
                    <a:pt x="10359" y="1380"/>
                    <a:pt x="5179" y="3312"/>
                    <a:pt x="0" y="5808"/>
                  </a:cubicBezTo>
                  <a:cubicBezTo>
                    <a:pt x="5279" y="3520"/>
                    <a:pt x="10562" y="1820"/>
                    <a:pt x="15749" y="703"/>
                  </a:cubicBezTo>
                  <a:cubicBezTo>
                    <a:pt x="15752" y="702"/>
                    <a:pt x="15757" y="702"/>
                    <a:pt x="15762" y="700"/>
                  </a:cubicBezTo>
                  <a:cubicBezTo>
                    <a:pt x="15936" y="655"/>
                    <a:pt x="16008" y="463"/>
                    <a:pt x="15922" y="272"/>
                  </a:cubicBezTo>
                  <a:cubicBezTo>
                    <a:pt x="15849" y="109"/>
                    <a:pt x="15685" y="0"/>
                    <a:pt x="1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1"/>
            <p:cNvSpPr/>
            <p:nvPr/>
          </p:nvSpPr>
          <p:spPr>
            <a:xfrm>
              <a:off x="4885006" y="2536095"/>
              <a:ext cx="326028" cy="36457"/>
            </a:xfrm>
            <a:custGeom>
              <a:avLst/>
              <a:gdLst/>
              <a:ahLst/>
              <a:cxnLst/>
              <a:rect l="l" t="t" r="r" b="b"/>
              <a:pathLst>
                <a:path w="15033" h="1681" extrusionOk="0">
                  <a:moveTo>
                    <a:pt x="14751" y="0"/>
                  </a:moveTo>
                  <a:cubicBezTo>
                    <a:pt x="14750" y="0"/>
                    <a:pt x="14749" y="0"/>
                    <a:pt x="14748" y="0"/>
                  </a:cubicBezTo>
                  <a:cubicBezTo>
                    <a:pt x="9885" y="47"/>
                    <a:pt x="4942" y="606"/>
                    <a:pt x="1" y="1680"/>
                  </a:cubicBezTo>
                  <a:cubicBezTo>
                    <a:pt x="4468" y="840"/>
                    <a:pt x="8936" y="420"/>
                    <a:pt x="13346" y="420"/>
                  </a:cubicBezTo>
                  <a:cubicBezTo>
                    <a:pt x="13843" y="420"/>
                    <a:pt x="14339" y="426"/>
                    <a:pt x="14834" y="436"/>
                  </a:cubicBezTo>
                  <a:lnTo>
                    <a:pt x="14840" y="436"/>
                  </a:lnTo>
                  <a:cubicBezTo>
                    <a:pt x="14958" y="435"/>
                    <a:pt x="15033" y="336"/>
                    <a:pt x="15007" y="217"/>
                  </a:cubicBezTo>
                  <a:cubicBezTo>
                    <a:pt x="14981" y="97"/>
                    <a:pt x="14868" y="0"/>
                    <a:pt x="1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1"/>
            <p:cNvSpPr/>
            <p:nvPr/>
          </p:nvSpPr>
          <p:spPr>
            <a:xfrm>
              <a:off x="5057726" y="2573745"/>
              <a:ext cx="186990" cy="19172"/>
            </a:xfrm>
            <a:custGeom>
              <a:avLst/>
              <a:gdLst/>
              <a:ahLst/>
              <a:cxnLst/>
              <a:rect l="l" t="t" r="r" b="b"/>
              <a:pathLst>
                <a:path w="8622" h="884" extrusionOk="0">
                  <a:moveTo>
                    <a:pt x="486" y="1"/>
                  </a:moveTo>
                  <a:cubicBezTo>
                    <a:pt x="324" y="1"/>
                    <a:pt x="162" y="1"/>
                    <a:pt x="0" y="2"/>
                  </a:cubicBezTo>
                  <a:cubicBezTo>
                    <a:pt x="2820" y="127"/>
                    <a:pt x="5628" y="419"/>
                    <a:pt x="8408" y="881"/>
                  </a:cubicBezTo>
                  <a:cubicBezTo>
                    <a:pt x="8411" y="881"/>
                    <a:pt x="8416" y="883"/>
                    <a:pt x="8419" y="883"/>
                  </a:cubicBezTo>
                  <a:cubicBezTo>
                    <a:pt x="8427" y="883"/>
                    <a:pt x="8435" y="884"/>
                    <a:pt x="8442" y="884"/>
                  </a:cubicBezTo>
                  <a:cubicBezTo>
                    <a:pt x="8548" y="884"/>
                    <a:pt x="8621" y="802"/>
                    <a:pt x="8608" y="690"/>
                  </a:cubicBezTo>
                  <a:cubicBezTo>
                    <a:pt x="8595" y="569"/>
                    <a:pt x="8487" y="461"/>
                    <a:pt x="8369" y="446"/>
                  </a:cubicBezTo>
                  <a:cubicBezTo>
                    <a:pt x="5762" y="150"/>
                    <a:pt x="313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1"/>
            <p:cNvSpPr/>
            <p:nvPr/>
          </p:nvSpPr>
          <p:spPr>
            <a:xfrm>
              <a:off x="5023568" y="2607317"/>
              <a:ext cx="180050" cy="74778"/>
            </a:xfrm>
            <a:custGeom>
              <a:avLst/>
              <a:gdLst/>
              <a:ahLst/>
              <a:cxnLst/>
              <a:rect l="l" t="t" r="r" b="b"/>
              <a:pathLst>
                <a:path w="8302" h="3448" extrusionOk="0">
                  <a:moveTo>
                    <a:pt x="0" y="0"/>
                  </a:moveTo>
                  <a:lnTo>
                    <a:pt x="0" y="0"/>
                  </a:lnTo>
                  <a:cubicBezTo>
                    <a:pt x="2682" y="989"/>
                    <a:pt x="5353" y="2129"/>
                    <a:pt x="8001" y="3423"/>
                  </a:cubicBezTo>
                  <a:cubicBezTo>
                    <a:pt x="8005" y="3424"/>
                    <a:pt x="8009" y="3426"/>
                    <a:pt x="8012" y="3428"/>
                  </a:cubicBezTo>
                  <a:cubicBezTo>
                    <a:pt x="8044" y="3441"/>
                    <a:pt x="8076" y="3448"/>
                    <a:pt x="8106" y="3448"/>
                  </a:cubicBezTo>
                  <a:cubicBezTo>
                    <a:pt x="8187" y="3448"/>
                    <a:pt x="8254" y="3401"/>
                    <a:pt x="8274" y="3323"/>
                  </a:cubicBezTo>
                  <a:cubicBezTo>
                    <a:pt x="8301" y="3213"/>
                    <a:pt x="8230" y="3084"/>
                    <a:pt x="8114" y="3032"/>
                  </a:cubicBezTo>
                  <a:cubicBezTo>
                    <a:pt x="5427" y="1866"/>
                    <a:pt x="2719" y="8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1"/>
            <p:cNvSpPr/>
            <p:nvPr/>
          </p:nvSpPr>
          <p:spPr>
            <a:xfrm>
              <a:off x="5041330" y="2496256"/>
              <a:ext cx="174129" cy="32878"/>
            </a:xfrm>
            <a:custGeom>
              <a:avLst/>
              <a:gdLst/>
              <a:ahLst/>
              <a:cxnLst/>
              <a:rect l="l" t="t" r="r" b="b"/>
              <a:pathLst>
                <a:path w="8029" h="1516" extrusionOk="0">
                  <a:moveTo>
                    <a:pt x="7738" y="0"/>
                  </a:moveTo>
                  <a:cubicBezTo>
                    <a:pt x="7729" y="0"/>
                    <a:pt x="7719" y="1"/>
                    <a:pt x="7710" y="2"/>
                  </a:cubicBezTo>
                  <a:cubicBezTo>
                    <a:pt x="5158" y="366"/>
                    <a:pt x="2585" y="870"/>
                    <a:pt x="0" y="1516"/>
                  </a:cubicBezTo>
                  <a:cubicBezTo>
                    <a:pt x="2630" y="1010"/>
                    <a:pt x="5248" y="650"/>
                    <a:pt x="7844" y="435"/>
                  </a:cubicBezTo>
                  <a:lnTo>
                    <a:pt x="7855" y="435"/>
                  </a:lnTo>
                  <a:cubicBezTo>
                    <a:pt x="7968" y="419"/>
                    <a:pt x="8028" y="309"/>
                    <a:pt x="7988" y="190"/>
                  </a:cubicBezTo>
                  <a:cubicBezTo>
                    <a:pt x="7951" y="80"/>
                    <a:pt x="784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1"/>
            <p:cNvSpPr/>
            <p:nvPr/>
          </p:nvSpPr>
          <p:spPr>
            <a:xfrm>
              <a:off x="4884985" y="2572812"/>
              <a:ext cx="394821" cy="90740"/>
            </a:xfrm>
            <a:custGeom>
              <a:avLst/>
              <a:gdLst/>
              <a:ahLst/>
              <a:cxnLst/>
              <a:rect l="l" t="t" r="r" b="b"/>
              <a:pathLst>
                <a:path w="18205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5978" y="635"/>
                    <a:pt x="11960" y="2021"/>
                    <a:pt x="17800" y="4159"/>
                  </a:cubicBezTo>
                  <a:cubicBezTo>
                    <a:pt x="17805" y="4161"/>
                    <a:pt x="17810" y="4163"/>
                    <a:pt x="17815" y="4164"/>
                  </a:cubicBezTo>
                  <a:cubicBezTo>
                    <a:pt x="17854" y="4177"/>
                    <a:pt x="17892" y="4183"/>
                    <a:pt x="17928" y="4183"/>
                  </a:cubicBezTo>
                  <a:cubicBezTo>
                    <a:pt x="18069" y="4183"/>
                    <a:pt x="18178" y="4089"/>
                    <a:pt x="18190" y="3940"/>
                  </a:cubicBezTo>
                  <a:cubicBezTo>
                    <a:pt x="18204" y="3752"/>
                    <a:pt x="18061" y="3549"/>
                    <a:pt x="17868" y="3486"/>
                  </a:cubicBezTo>
                  <a:cubicBezTo>
                    <a:pt x="12005" y="1567"/>
                    <a:pt x="6001" y="4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1"/>
            <p:cNvSpPr/>
            <p:nvPr/>
          </p:nvSpPr>
          <p:spPr>
            <a:xfrm>
              <a:off x="4884876" y="2573051"/>
              <a:ext cx="372266" cy="191522"/>
            </a:xfrm>
            <a:custGeom>
              <a:avLst/>
              <a:gdLst/>
              <a:ahLst/>
              <a:cxnLst/>
              <a:rect l="l" t="t" r="r" b="b"/>
              <a:pathLst>
                <a:path w="17165" h="8831" extrusionOk="0">
                  <a:moveTo>
                    <a:pt x="0" y="0"/>
                  </a:moveTo>
                  <a:lnTo>
                    <a:pt x="0" y="0"/>
                  </a:lnTo>
                  <a:cubicBezTo>
                    <a:pt x="5579" y="2267"/>
                    <a:pt x="11162" y="5185"/>
                    <a:pt x="16630" y="8760"/>
                  </a:cubicBezTo>
                  <a:cubicBezTo>
                    <a:pt x="16633" y="8763"/>
                    <a:pt x="16639" y="8766"/>
                    <a:pt x="16642" y="8768"/>
                  </a:cubicBezTo>
                  <a:cubicBezTo>
                    <a:pt x="16711" y="8810"/>
                    <a:pt x="16783" y="8830"/>
                    <a:pt x="16849" y="8830"/>
                  </a:cubicBezTo>
                  <a:cubicBezTo>
                    <a:pt x="16958" y="8830"/>
                    <a:pt x="17053" y="8776"/>
                    <a:pt x="17096" y="8674"/>
                  </a:cubicBezTo>
                  <a:cubicBezTo>
                    <a:pt x="17164" y="8513"/>
                    <a:pt x="17074" y="8290"/>
                    <a:pt x="16893" y="8178"/>
                  </a:cubicBezTo>
                  <a:cubicBezTo>
                    <a:pt x="11340" y="4778"/>
                    <a:pt x="5668" y="20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1"/>
            <p:cNvSpPr/>
            <p:nvPr/>
          </p:nvSpPr>
          <p:spPr>
            <a:xfrm>
              <a:off x="4885527" y="2572877"/>
              <a:ext cx="295210" cy="266214"/>
            </a:xfrm>
            <a:custGeom>
              <a:avLst/>
              <a:gdLst/>
              <a:ahLst/>
              <a:cxnLst/>
              <a:rect l="l" t="t" r="r" b="b"/>
              <a:pathLst>
                <a:path w="13612" h="12275" extrusionOk="0">
                  <a:moveTo>
                    <a:pt x="1" y="0"/>
                  </a:moveTo>
                  <a:lnTo>
                    <a:pt x="1" y="0"/>
                  </a:lnTo>
                  <a:cubicBezTo>
                    <a:pt x="4343" y="3651"/>
                    <a:pt x="8688" y="7697"/>
                    <a:pt x="12980" y="12141"/>
                  </a:cubicBezTo>
                  <a:lnTo>
                    <a:pt x="12991" y="12152"/>
                  </a:lnTo>
                  <a:cubicBezTo>
                    <a:pt x="13076" y="12233"/>
                    <a:pt x="13181" y="12275"/>
                    <a:pt x="13279" y="12275"/>
                  </a:cubicBezTo>
                  <a:cubicBezTo>
                    <a:pt x="13359" y="12275"/>
                    <a:pt x="13433" y="12247"/>
                    <a:pt x="13489" y="12191"/>
                  </a:cubicBezTo>
                  <a:cubicBezTo>
                    <a:pt x="13611" y="12065"/>
                    <a:pt x="13587" y="11842"/>
                    <a:pt x="13435" y="11693"/>
                  </a:cubicBezTo>
                  <a:cubicBezTo>
                    <a:pt x="8995" y="7371"/>
                    <a:pt x="4498" y="3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1"/>
            <p:cNvSpPr/>
            <p:nvPr/>
          </p:nvSpPr>
          <p:spPr>
            <a:xfrm>
              <a:off x="4885440" y="2572943"/>
              <a:ext cx="200609" cy="271874"/>
            </a:xfrm>
            <a:custGeom>
              <a:avLst/>
              <a:gdLst/>
              <a:ahLst/>
              <a:cxnLst/>
              <a:rect l="l" t="t" r="r" b="b"/>
              <a:pathLst>
                <a:path w="9250" h="12536" extrusionOk="0">
                  <a:moveTo>
                    <a:pt x="0" y="0"/>
                  </a:moveTo>
                  <a:lnTo>
                    <a:pt x="0" y="0"/>
                  </a:lnTo>
                  <a:cubicBezTo>
                    <a:pt x="2946" y="3960"/>
                    <a:pt x="5893" y="8099"/>
                    <a:pt x="8823" y="12422"/>
                  </a:cubicBezTo>
                  <a:cubicBezTo>
                    <a:pt x="8824" y="12424"/>
                    <a:pt x="8826" y="12427"/>
                    <a:pt x="8826" y="12428"/>
                  </a:cubicBezTo>
                  <a:cubicBezTo>
                    <a:pt x="8876" y="12497"/>
                    <a:pt x="8954" y="12535"/>
                    <a:pt x="9029" y="12535"/>
                  </a:cubicBezTo>
                  <a:cubicBezTo>
                    <a:pt x="9066" y="12535"/>
                    <a:pt x="9103" y="12526"/>
                    <a:pt x="9135" y="12506"/>
                  </a:cubicBezTo>
                  <a:cubicBezTo>
                    <a:pt x="9230" y="12446"/>
                    <a:pt x="9249" y="12314"/>
                    <a:pt x="9175" y="12212"/>
                  </a:cubicBezTo>
                  <a:cubicBezTo>
                    <a:pt x="6128" y="7944"/>
                    <a:pt x="3064" y="38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1"/>
            <p:cNvSpPr/>
            <p:nvPr/>
          </p:nvSpPr>
          <p:spPr>
            <a:xfrm>
              <a:off x="4965337" y="2723042"/>
              <a:ext cx="98006" cy="166300"/>
            </a:xfrm>
            <a:custGeom>
              <a:avLst/>
              <a:gdLst/>
              <a:ahLst/>
              <a:cxnLst/>
              <a:rect l="l" t="t" r="r" b="b"/>
              <a:pathLst>
                <a:path w="4519" h="7668" extrusionOk="0">
                  <a:moveTo>
                    <a:pt x="1" y="1"/>
                  </a:moveTo>
                  <a:lnTo>
                    <a:pt x="1" y="1"/>
                  </a:lnTo>
                  <a:cubicBezTo>
                    <a:pt x="1361" y="2474"/>
                    <a:pt x="2719" y="4984"/>
                    <a:pt x="4074" y="7535"/>
                  </a:cubicBezTo>
                  <a:cubicBezTo>
                    <a:pt x="4076" y="7538"/>
                    <a:pt x="4079" y="7543"/>
                    <a:pt x="4081" y="7544"/>
                  </a:cubicBezTo>
                  <a:cubicBezTo>
                    <a:pt x="4126" y="7622"/>
                    <a:pt x="4209" y="7667"/>
                    <a:pt x="4291" y="7667"/>
                  </a:cubicBezTo>
                  <a:cubicBezTo>
                    <a:pt x="4322" y="7667"/>
                    <a:pt x="4354" y="7661"/>
                    <a:pt x="4383" y="7646"/>
                  </a:cubicBezTo>
                  <a:cubicBezTo>
                    <a:pt x="4486" y="7596"/>
                    <a:pt x="4518" y="7468"/>
                    <a:pt x="4454" y="7362"/>
                  </a:cubicBezTo>
                  <a:cubicBezTo>
                    <a:pt x="2973" y="4861"/>
                    <a:pt x="1488" y="2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1"/>
            <p:cNvSpPr/>
            <p:nvPr/>
          </p:nvSpPr>
          <p:spPr>
            <a:xfrm>
              <a:off x="4916475" y="2707101"/>
              <a:ext cx="37216" cy="179117"/>
            </a:xfrm>
            <a:custGeom>
              <a:avLst/>
              <a:gdLst/>
              <a:ahLst/>
              <a:cxnLst/>
              <a:rect l="l" t="t" r="r" b="b"/>
              <a:pathLst>
                <a:path w="1716" h="8259" extrusionOk="0">
                  <a:moveTo>
                    <a:pt x="0" y="1"/>
                  </a:moveTo>
                  <a:cubicBezTo>
                    <a:pt x="419" y="2686"/>
                    <a:pt x="839" y="5377"/>
                    <a:pt x="1257" y="8069"/>
                  </a:cubicBezTo>
                  <a:cubicBezTo>
                    <a:pt x="1257" y="8073"/>
                    <a:pt x="1259" y="8077"/>
                    <a:pt x="1259" y="8081"/>
                  </a:cubicBezTo>
                  <a:cubicBezTo>
                    <a:pt x="1280" y="8185"/>
                    <a:pt x="1376" y="8258"/>
                    <a:pt x="1482" y="8258"/>
                  </a:cubicBezTo>
                  <a:cubicBezTo>
                    <a:pt x="1494" y="8258"/>
                    <a:pt x="1506" y="8257"/>
                    <a:pt x="1519" y="8255"/>
                  </a:cubicBezTo>
                  <a:cubicBezTo>
                    <a:pt x="1638" y="8236"/>
                    <a:pt x="1716" y="8126"/>
                    <a:pt x="1691" y="8010"/>
                  </a:cubicBezTo>
                  <a:cubicBezTo>
                    <a:pt x="1128" y="5333"/>
                    <a:pt x="564" y="26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1"/>
            <p:cNvSpPr/>
            <p:nvPr/>
          </p:nvSpPr>
          <p:spPr>
            <a:xfrm>
              <a:off x="4998649" y="2692354"/>
              <a:ext cx="126937" cy="144374"/>
            </a:xfrm>
            <a:custGeom>
              <a:avLst/>
              <a:gdLst/>
              <a:ahLst/>
              <a:cxnLst/>
              <a:rect l="l" t="t" r="r" b="b"/>
              <a:pathLst>
                <a:path w="5853" h="6657" extrusionOk="0">
                  <a:moveTo>
                    <a:pt x="1" y="1"/>
                  </a:moveTo>
                  <a:lnTo>
                    <a:pt x="1" y="1"/>
                  </a:lnTo>
                  <a:cubicBezTo>
                    <a:pt x="1821" y="2117"/>
                    <a:pt x="3638" y="4302"/>
                    <a:pt x="5447" y="6557"/>
                  </a:cubicBezTo>
                  <a:cubicBezTo>
                    <a:pt x="5451" y="6561"/>
                    <a:pt x="5454" y="6564"/>
                    <a:pt x="5455" y="6567"/>
                  </a:cubicBezTo>
                  <a:cubicBezTo>
                    <a:pt x="5507" y="6626"/>
                    <a:pt x="5578" y="6656"/>
                    <a:pt x="5645" y="6656"/>
                  </a:cubicBezTo>
                  <a:cubicBezTo>
                    <a:pt x="5689" y="6656"/>
                    <a:pt x="5732" y="6643"/>
                    <a:pt x="5766" y="6616"/>
                  </a:cubicBezTo>
                  <a:cubicBezTo>
                    <a:pt x="5851" y="6546"/>
                    <a:pt x="5853" y="6410"/>
                    <a:pt x="5767" y="6313"/>
                  </a:cubicBezTo>
                  <a:cubicBezTo>
                    <a:pt x="3852" y="4131"/>
                    <a:pt x="1928" y="20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1"/>
            <p:cNvSpPr/>
            <p:nvPr/>
          </p:nvSpPr>
          <p:spPr>
            <a:xfrm>
              <a:off x="4885158" y="2573051"/>
              <a:ext cx="139429" cy="369403"/>
            </a:xfrm>
            <a:custGeom>
              <a:avLst/>
              <a:gdLst/>
              <a:ahLst/>
              <a:cxnLst/>
              <a:rect l="l" t="t" r="r" b="b"/>
              <a:pathLst>
                <a:path w="6429" h="17033" extrusionOk="0">
                  <a:moveTo>
                    <a:pt x="0" y="0"/>
                  </a:moveTo>
                  <a:cubicBezTo>
                    <a:pt x="1897" y="5513"/>
                    <a:pt x="3793" y="11104"/>
                    <a:pt x="5684" y="16769"/>
                  </a:cubicBezTo>
                  <a:cubicBezTo>
                    <a:pt x="5686" y="16772"/>
                    <a:pt x="5688" y="16777"/>
                    <a:pt x="5689" y="16781"/>
                  </a:cubicBezTo>
                  <a:cubicBezTo>
                    <a:pt x="5747" y="16933"/>
                    <a:pt x="5897" y="17033"/>
                    <a:pt x="6052" y="17033"/>
                  </a:cubicBezTo>
                  <a:cubicBezTo>
                    <a:pt x="6085" y="17033"/>
                    <a:pt x="6117" y="17028"/>
                    <a:pt x="6150" y="17019"/>
                  </a:cubicBezTo>
                  <a:cubicBezTo>
                    <a:pt x="6335" y="16966"/>
                    <a:pt x="6429" y="16773"/>
                    <a:pt x="6358" y="16589"/>
                  </a:cubicBezTo>
                  <a:cubicBezTo>
                    <a:pt x="4244" y="10965"/>
                    <a:pt x="2121" y="54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1"/>
            <p:cNvSpPr/>
            <p:nvPr/>
          </p:nvSpPr>
          <p:spPr>
            <a:xfrm>
              <a:off x="4884876" y="2573051"/>
              <a:ext cx="28996" cy="388835"/>
            </a:xfrm>
            <a:custGeom>
              <a:avLst/>
              <a:gdLst/>
              <a:ahLst/>
              <a:cxnLst/>
              <a:rect l="l" t="t" r="r" b="b"/>
              <a:pathLst>
                <a:path w="1337" h="1792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5864"/>
                    <a:pt x="404" y="11727"/>
                    <a:pt x="606" y="17592"/>
                  </a:cubicBezTo>
                  <a:cubicBezTo>
                    <a:pt x="606" y="17596"/>
                    <a:pt x="608" y="17600"/>
                    <a:pt x="608" y="17605"/>
                  </a:cubicBezTo>
                  <a:cubicBezTo>
                    <a:pt x="622" y="17789"/>
                    <a:pt x="781" y="17929"/>
                    <a:pt x="969" y="17929"/>
                  </a:cubicBezTo>
                  <a:cubicBezTo>
                    <a:pt x="976" y="17929"/>
                    <a:pt x="983" y="17929"/>
                    <a:pt x="990" y="17928"/>
                  </a:cubicBezTo>
                  <a:cubicBezTo>
                    <a:pt x="1187" y="17915"/>
                    <a:pt x="1336" y="17751"/>
                    <a:pt x="1322" y="17560"/>
                  </a:cubicBezTo>
                  <a:cubicBezTo>
                    <a:pt x="881" y="11703"/>
                    <a:pt x="441" y="58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1"/>
            <p:cNvSpPr/>
            <p:nvPr/>
          </p:nvSpPr>
          <p:spPr>
            <a:xfrm>
              <a:off x="4779627" y="2573528"/>
              <a:ext cx="105727" cy="362181"/>
            </a:xfrm>
            <a:custGeom>
              <a:avLst/>
              <a:gdLst/>
              <a:ahLst/>
              <a:cxnLst/>
              <a:rect l="l" t="t" r="r" b="b"/>
              <a:pathLst>
                <a:path w="4875" h="16700" extrusionOk="0">
                  <a:moveTo>
                    <a:pt x="4874" y="1"/>
                  </a:moveTo>
                  <a:cubicBezTo>
                    <a:pt x="3265" y="5373"/>
                    <a:pt x="1658" y="10799"/>
                    <a:pt x="53" y="16280"/>
                  </a:cubicBezTo>
                  <a:cubicBezTo>
                    <a:pt x="51" y="16283"/>
                    <a:pt x="49" y="16289"/>
                    <a:pt x="48" y="16294"/>
                  </a:cubicBezTo>
                  <a:cubicBezTo>
                    <a:pt x="1" y="16483"/>
                    <a:pt x="119" y="16663"/>
                    <a:pt x="309" y="16695"/>
                  </a:cubicBezTo>
                  <a:cubicBezTo>
                    <a:pt x="329" y="16698"/>
                    <a:pt x="348" y="16699"/>
                    <a:pt x="368" y="16699"/>
                  </a:cubicBezTo>
                  <a:cubicBezTo>
                    <a:pt x="539" y="16699"/>
                    <a:pt x="700" y="16580"/>
                    <a:pt x="742" y="16411"/>
                  </a:cubicBezTo>
                  <a:cubicBezTo>
                    <a:pt x="2119" y="10901"/>
                    <a:pt x="3496" y="5432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1"/>
            <p:cNvSpPr/>
            <p:nvPr/>
          </p:nvSpPr>
          <p:spPr>
            <a:xfrm>
              <a:off x="4722849" y="2573506"/>
              <a:ext cx="162396" cy="293280"/>
            </a:xfrm>
            <a:custGeom>
              <a:avLst/>
              <a:gdLst/>
              <a:ahLst/>
              <a:cxnLst/>
              <a:rect l="l" t="t" r="r" b="b"/>
              <a:pathLst>
                <a:path w="7488" h="13523" extrusionOk="0">
                  <a:moveTo>
                    <a:pt x="7487" y="0"/>
                  </a:moveTo>
                  <a:lnTo>
                    <a:pt x="7487" y="0"/>
                  </a:lnTo>
                  <a:cubicBezTo>
                    <a:pt x="5008" y="4279"/>
                    <a:pt x="2529" y="8687"/>
                    <a:pt x="60" y="13225"/>
                  </a:cubicBezTo>
                  <a:cubicBezTo>
                    <a:pt x="59" y="13226"/>
                    <a:pt x="57" y="13228"/>
                    <a:pt x="57" y="13229"/>
                  </a:cubicBezTo>
                  <a:cubicBezTo>
                    <a:pt x="1" y="13341"/>
                    <a:pt x="43" y="13465"/>
                    <a:pt x="149" y="13507"/>
                  </a:cubicBezTo>
                  <a:cubicBezTo>
                    <a:pt x="174" y="13517"/>
                    <a:pt x="200" y="13522"/>
                    <a:pt x="227" y="13522"/>
                  </a:cubicBezTo>
                  <a:cubicBezTo>
                    <a:pt x="314" y="13522"/>
                    <a:pt x="403" y="13470"/>
                    <a:pt x="446" y="13386"/>
                  </a:cubicBezTo>
                  <a:cubicBezTo>
                    <a:pt x="2787" y="8808"/>
                    <a:pt x="5137" y="4347"/>
                    <a:pt x="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1"/>
            <p:cNvSpPr/>
            <p:nvPr/>
          </p:nvSpPr>
          <p:spPr>
            <a:xfrm>
              <a:off x="4669368" y="2710571"/>
              <a:ext cx="110606" cy="162830"/>
            </a:xfrm>
            <a:custGeom>
              <a:avLst/>
              <a:gdLst/>
              <a:ahLst/>
              <a:cxnLst/>
              <a:rect l="l" t="t" r="r" b="b"/>
              <a:pathLst>
                <a:path w="5100" h="7508" extrusionOk="0">
                  <a:moveTo>
                    <a:pt x="5100" y="1"/>
                  </a:moveTo>
                  <a:cubicBezTo>
                    <a:pt x="3420" y="2338"/>
                    <a:pt x="1743" y="4735"/>
                    <a:pt x="74" y="7191"/>
                  </a:cubicBezTo>
                  <a:lnTo>
                    <a:pt x="73" y="7191"/>
                  </a:lnTo>
                  <a:cubicBezTo>
                    <a:pt x="71" y="7194"/>
                    <a:pt x="70" y="7197"/>
                    <a:pt x="66" y="7200"/>
                  </a:cubicBezTo>
                  <a:cubicBezTo>
                    <a:pt x="0" y="7308"/>
                    <a:pt x="29" y="7438"/>
                    <a:pt x="129" y="7488"/>
                  </a:cubicBezTo>
                  <a:cubicBezTo>
                    <a:pt x="157" y="7501"/>
                    <a:pt x="187" y="7508"/>
                    <a:pt x="218" y="7508"/>
                  </a:cubicBezTo>
                  <a:cubicBezTo>
                    <a:pt x="300" y="7508"/>
                    <a:pt x="385" y="7462"/>
                    <a:pt x="433" y="7383"/>
                  </a:cubicBezTo>
                  <a:cubicBezTo>
                    <a:pt x="1984" y="4871"/>
                    <a:pt x="3539" y="2411"/>
                    <a:pt x="5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1"/>
            <p:cNvSpPr/>
            <p:nvPr/>
          </p:nvSpPr>
          <p:spPr>
            <a:xfrm>
              <a:off x="4619269" y="2662122"/>
              <a:ext cx="153634" cy="125137"/>
            </a:xfrm>
            <a:custGeom>
              <a:avLst/>
              <a:gdLst/>
              <a:ahLst/>
              <a:cxnLst/>
              <a:rect l="l" t="t" r="r" b="b"/>
              <a:pathLst>
                <a:path w="7084" h="5770" extrusionOk="0">
                  <a:moveTo>
                    <a:pt x="7083" y="1"/>
                  </a:moveTo>
                  <a:lnTo>
                    <a:pt x="7083" y="1"/>
                  </a:lnTo>
                  <a:cubicBezTo>
                    <a:pt x="4754" y="1686"/>
                    <a:pt x="2433" y="3484"/>
                    <a:pt x="128" y="5398"/>
                  </a:cubicBezTo>
                  <a:cubicBezTo>
                    <a:pt x="125" y="5399"/>
                    <a:pt x="121" y="5402"/>
                    <a:pt x="118" y="5406"/>
                  </a:cubicBezTo>
                  <a:cubicBezTo>
                    <a:pt x="21" y="5493"/>
                    <a:pt x="0" y="5630"/>
                    <a:pt x="73" y="5711"/>
                  </a:cubicBezTo>
                  <a:cubicBezTo>
                    <a:pt x="107" y="5750"/>
                    <a:pt x="156" y="5770"/>
                    <a:pt x="209" y="5770"/>
                  </a:cubicBezTo>
                  <a:cubicBezTo>
                    <a:pt x="266" y="5770"/>
                    <a:pt x="328" y="5747"/>
                    <a:pt x="378" y="5701"/>
                  </a:cubicBezTo>
                  <a:cubicBezTo>
                    <a:pt x="2601" y="3695"/>
                    <a:pt x="4838" y="1796"/>
                    <a:pt x="7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1"/>
            <p:cNvSpPr/>
            <p:nvPr/>
          </p:nvSpPr>
          <p:spPr>
            <a:xfrm>
              <a:off x="4752236" y="2723367"/>
              <a:ext cx="72263" cy="169878"/>
            </a:xfrm>
            <a:custGeom>
              <a:avLst/>
              <a:gdLst/>
              <a:ahLst/>
              <a:cxnLst/>
              <a:rect l="l" t="t" r="r" b="b"/>
              <a:pathLst>
                <a:path w="3332" h="7833" extrusionOk="0">
                  <a:moveTo>
                    <a:pt x="3332" y="0"/>
                  </a:moveTo>
                  <a:lnTo>
                    <a:pt x="3332" y="0"/>
                  </a:lnTo>
                  <a:cubicBezTo>
                    <a:pt x="2236" y="2493"/>
                    <a:pt x="1141" y="5009"/>
                    <a:pt x="48" y="7552"/>
                  </a:cubicBezTo>
                  <a:cubicBezTo>
                    <a:pt x="46" y="7555"/>
                    <a:pt x="44" y="7558"/>
                    <a:pt x="43" y="7563"/>
                  </a:cubicBezTo>
                  <a:cubicBezTo>
                    <a:pt x="1" y="7676"/>
                    <a:pt x="59" y="7794"/>
                    <a:pt x="174" y="7825"/>
                  </a:cubicBezTo>
                  <a:cubicBezTo>
                    <a:pt x="192" y="7830"/>
                    <a:pt x="211" y="7832"/>
                    <a:pt x="230" y="7832"/>
                  </a:cubicBezTo>
                  <a:cubicBezTo>
                    <a:pt x="326" y="7832"/>
                    <a:pt x="420" y="7770"/>
                    <a:pt x="456" y="7675"/>
                  </a:cubicBezTo>
                  <a:cubicBezTo>
                    <a:pt x="1413" y="5097"/>
                    <a:pt x="2372" y="254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1"/>
            <p:cNvSpPr/>
            <p:nvPr/>
          </p:nvSpPr>
          <p:spPr>
            <a:xfrm>
              <a:off x="4598515" y="2573290"/>
              <a:ext cx="286514" cy="300242"/>
            </a:xfrm>
            <a:custGeom>
              <a:avLst/>
              <a:gdLst/>
              <a:ahLst/>
              <a:cxnLst/>
              <a:rect l="l" t="t" r="r" b="b"/>
              <a:pathLst>
                <a:path w="13211" h="13844" extrusionOk="0">
                  <a:moveTo>
                    <a:pt x="13211" y="1"/>
                  </a:moveTo>
                  <a:lnTo>
                    <a:pt x="13211" y="1"/>
                  </a:lnTo>
                  <a:cubicBezTo>
                    <a:pt x="8835" y="4026"/>
                    <a:pt x="4462" y="8453"/>
                    <a:pt x="148" y="13285"/>
                  </a:cubicBezTo>
                  <a:cubicBezTo>
                    <a:pt x="145" y="13288"/>
                    <a:pt x="140" y="13291"/>
                    <a:pt x="137" y="13296"/>
                  </a:cubicBezTo>
                  <a:cubicBezTo>
                    <a:pt x="1" y="13459"/>
                    <a:pt x="4" y="13677"/>
                    <a:pt x="143" y="13785"/>
                  </a:cubicBezTo>
                  <a:cubicBezTo>
                    <a:pt x="194" y="13825"/>
                    <a:pt x="257" y="13843"/>
                    <a:pt x="322" y="13843"/>
                  </a:cubicBezTo>
                  <a:cubicBezTo>
                    <a:pt x="435" y="13843"/>
                    <a:pt x="557" y="13788"/>
                    <a:pt x="644" y="13685"/>
                  </a:cubicBezTo>
                  <a:cubicBezTo>
                    <a:pt x="4797" y="8751"/>
                    <a:pt x="9003" y="4189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1"/>
            <p:cNvSpPr/>
            <p:nvPr/>
          </p:nvSpPr>
          <p:spPr>
            <a:xfrm>
              <a:off x="4530242" y="2573051"/>
              <a:ext cx="354656" cy="228673"/>
            </a:xfrm>
            <a:custGeom>
              <a:avLst/>
              <a:gdLst/>
              <a:ahLst/>
              <a:cxnLst/>
              <a:rect l="l" t="t" r="r" b="b"/>
              <a:pathLst>
                <a:path w="16353" h="10544" extrusionOk="0">
                  <a:moveTo>
                    <a:pt x="16352" y="0"/>
                  </a:moveTo>
                  <a:lnTo>
                    <a:pt x="16352" y="0"/>
                  </a:lnTo>
                  <a:cubicBezTo>
                    <a:pt x="10944" y="2691"/>
                    <a:pt x="5540" y="5996"/>
                    <a:pt x="243" y="9915"/>
                  </a:cubicBezTo>
                  <a:cubicBezTo>
                    <a:pt x="240" y="9918"/>
                    <a:pt x="235" y="9921"/>
                    <a:pt x="232" y="9925"/>
                  </a:cubicBezTo>
                  <a:cubicBezTo>
                    <a:pt x="62" y="10059"/>
                    <a:pt x="1" y="10285"/>
                    <a:pt x="96" y="10429"/>
                  </a:cubicBezTo>
                  <a:cubicBezTo>
                    <a:pt x="145" y="10505"/>
                    <a:pt x="228" y="10544"/>
                    <a:pt x="320" y="10544"/>
                  </a:cubicBezTo>
                  <a:cubicBezTo>
                    <a:pt x="402" y="10544"/>
                    <a:pt x="492" y="10512"/>
                    <a:pt x="573" y="10450"/>
                  </a:cubicBezTo>
                  <a:cubicBezTo>
                    <a:pt x="5764" y="6377"/>
                    <a:pt x="11057" y="2893"/>
                    <a:pt x="16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1"/>
            <p:cNvSpPr/>
            <p:nvPr/>
          </p:nvSpPr>
          <p:spPr>
            <a:xfrm>
              <a:off x="4509401" y="2573680"/>
              <a:ext cx="375215" cy="117503"/>
            </a:xfrm>
            <a:custGeom>
              <a:avLst/>
              <a:gdLst/>
              <a:ahLst/>
              <a:cxnLst/>
              <a:rect l="l" t="t" r="r" b="b"/>
              <a:pathLst>
                <a:path w="17301" h="5418" extrusionOk="0">
                  <a:moveTo>
                    <a:pt x="17300" y="0"/>
                  </a:moveTo>
                  <a:cubicBezTo>
                    <a:pt x="11598" y="894"/>
                    <a:pt x="5900" y="2470"/>
                    <a:pt x="327" y="4730"/>
                  </a:cubicBezTo>
                  <a:cubicBezTo>
                    <a:pt x="324" y="4732"/>
                    <a:pt x="317" y="4735"/>
                    <a:pt x="312" y="4736"/>
                  </a:cubicBezTo>
                  <a:cubicBezTo>
                    <a:pt x="123" y="4822"/>
                    <a:pt x="1" y="5035"/>
                    <a:pt x="38" y="5215"/>
                  </a:cubicBezTo>
                  <a:cubicBezTo>
                    <a:pt x="65" y="5343"/>
                    <a:pt x="168" y="5417"/>
                    <a:pt x="294" y="5417"/>
                  </a:cubicBezTo>
                  <a:cubicBezTo>
                    <a:pt x="343" y="5417"/>
                    <a:pt x="395" y="5406"/>
                    <a:pt x="448" y="5383"/>
                  </a:cubicBezTo>
                  <a:cubicBezTo>
                    <a:pt x="5982" y="2914"/>
                    <a:pt x="11640" y="1120"/>
                    <a:pt x="17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4553448" y="2570036"/>
              <a:ext cx="331168" cy="25656"/>
            </a:xfrm>
            <a:custGeom>
              <a:avLst/>
              <a:gdLst/>
              <a:ahLst/>
              <a:cxnLst/>
              <a:rect l="l" t="t" r="r" b="b"/>
              <a:pathLst>
                <a:path w="15270" h="1183" extrusionOk="0">
                  <a:moveTo>
                    <a:pt x="10475" y="1"/>
                  </a:moveTo>
                  <a:cubicBezTo>
                    <a:pt x="7040" y="1"/>
                    <a:pt x="3618" y="250"/>
                    <a:pt x="239" y="748"/>
                  </a:cubicBezTo>
                  <a:lnTo>
                    <a:pt x="233" y="748"/>
                  </a:lnTo>
                  <a:cubicBezTo>
                    <a:pt x="113" y="769"/>
                    <a:pt x="11" y="884"/>
                    <a:pt x="7" y="1002"/>
                  </a:cubicBezTo>
                  <a:cubicBezTo>
                    <a:pt x="1" y="1108"/>
                    <a:pt x="73" y="1183"/>
                    <a:pt x="174" y="1183"/>
                  </a:cubicBezTo>
                  <a:cubicBezTo>
                    <a:pt x="186" y="1183"/>
                    <a:pt x="199" y="1182"/>
                    <a:pt x="212" y="1180"/>
                  </a:cubicBezTo>
                  <a:cubicBezTo>
                    <a:pt x="4260" y="465"/>
                    <a:pt x="8366" y="108"/>
                    <a:pt x="12486" y="108"/>
                  </a:cubicBezTo>
                  <a:cubicBezTo>
                    <a:pt x="13413" y="108"/>
                    <a:pt x="14341" y="126"/>
                    <a:pt x="15269" y="162"/>
                  </a:cubicBezTo>
                  <a:cubicBezTo>
                    <a:pt x="13670" y="54"/>
                    <a:pt x="12071" y="1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1"/>
            <p:cNvSpPr/>
            <p:nvPr/>
          </p:nvSpPr>
          <p:spPr>
            <a:xfrm>
              <a:off x="4531066" y="2542884"/>
              <a:ext cx="184864" cy="10692"/>
            </a:xfrm>
            <a:custGeom>
              <a:avLst/>
              <a:gdLst/>
              <a:ahLst/>
              <a:cxnLst/>
              <a:rect l="l" t="t" r="r" b="b"/>
              <a:pathLst>
                <a:path w="8524" h="493" extrusionOk="0">
                  <a:moveTo>
                    <a:pt x="2977" y="0"/>
                  </a:moveTo>
                  <a:cubicBezTo>
                    <a:pt x="2073" y="0"/>
                    <a:pt x="1171" y="18"/>
                    <a:pt x="273" y="54"/>
                  </a:cubicBezTo>
                  <a:cubicBezTo>
                    <a:pt x="270" y="54"/>
                    <a:pt x="266" y="54"/>
                    <a:pt x="263" y="55"/>
                  </a:cubicBezTo>
                  <a:cubicBezTo>
                    <a:pt x="145" y="65"/>
                    <a:pt x="35" y="173"/>
                    <a:pt x="18" y="293"/>
                  </a:cubicBezTo>
                  <a:cubicBezTo>
                    <a:pt x="1" y="407"/>
                    <a:pt x="73" y="493"/>
                    <a:pt x="180" y="493"/>
                  </a:cubicBezTo>
                  <a:cubicBezTo>
                    <a:pt x="187" y="493"/>
                    <a:pt x="193" y="492"/>
                    <a:pt x="200" y="492"/>
                  </a:cubicBezTo>
                  <a:cubicBezTo>
                    <a:pt x="2322" y="293"/>
                    <a:pt x="4462" y="194"/>
                    <a:pt x="6614" y="194"/>
                  </a:cubicBezTo>
                  <a:cubicBezTo>
                    <a:pt x="7249" y="194"/>
                    <a:pt x="7886" y="203"/>
                    <a:pt x="8524" y="220"/>
                  </a:cubicBezTo>
                  <a:cubicBezTo>
                    <a:pt x="6667" y="74"/>
                    <a:pt x="4817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1"/>
            <p:cNvSpPr/>
            <p:nvPr/>
          </p:nvSpPr>
          <p:spPr>
            <a:xfrm>
              <a:off x="4596389" y="2445702"/>
              <a:ext cx="162288" cy="70658"/>
            </a:xfrm>
            <a:custGeom>
              <a:avLst/>
              <a:gdLst/>
              <a:ahLst/>
              <a:cxnLst/>
              <a:rect l="l" t="t" r="r" b="b"/>
              <a:pathLst>
                <a:path w="7483" h="3258" extrusionOk="0">
                  <a:moveTo>
                    <a:pt x="292" y="1"/>
                  </a:moveTo>
                  <a:cubicBezTo>
                    <a:pt x="201" y="1"/>
                    <a:pt x="104" y="61"/>
                    <a:pt x="57" y="154"/>
                  </a:cubicBezTo>
                  <a:cubicBezTo>
                    <a:pt x="0" y="269"/>
                    <a:pt x="39" y="390"/>
                    <a:pt x="146" y="426"/>
                  </a:cubicBezTo>
                  <a:cubicBezTo>
                    <a:pt x="2577" y="1241"/>
                    <a:pt x="5026" y="2186"/>
                    <a:pt x="7482" y="3257"/>
                  </a:cubicBezTo>
                  <a:cubicBezTo>
                    <a:pt x="5098" y="2057"/>
                    <a:pt x="2722" y="975"/>
                    <a:pt x="362" y="14"/>
                  </a:cubicBezTo>
                  <a:cubicBezTo>
                    <a:pt x="359" y="12"/>
                    <a:pt x="356" y="12"/>
                    <a:pt x="353" y="10"/>
                  </a:cubicBezTo>
                  <a:cubicBezTo>
                    <a:pt x="333" y="4"/>
                    <a:pt x="31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4538592" y="2592808"/>
              <a:ext cx="181698" cy="44524"/>
            </a:xfrm>
            <a:custGeom>
              <a:avLst/>
              <a:gdLst/>
              <a:ahLst/>
              <a:cxnLst/>
              <a:rect l="l" t="t" r="r" b="b"/>
              <a:pathLst>
                <a:path w="8378" h="2053" extrusionOk="0">
                  <a:moveTo>
                    <a:pt x="8377" y="0"/>
                  </a:moveTo>
                  <a:lnTo>
                    <a:pt x="8377" y="0"/>
                  </a:lnTo>
                  <a:cubicBezTo>
                    <a:pt x="5639" y="382"/>
                    <a:pt x="2916" y="921"/>
                    <a:pt x="220" y="1620"/>
                  </a:cubicBezTo>
                  <a:cubicBezTo>
                    <a:pt x="215" y="1622"/>
                    <a:pt x="212" y="1624"/>
                    <a:pt x="209" y="1624"/>
                  </a:cubicBezTo>
                  <a:cubicBezTo>
                    <a:pt x="89" y="1662"/>
                    <a:pt x="0" y="1785"/>
                    <a:pt x="10" y="1902"/>
                  </a:cubicBezTo>
                  <a:cubicBezTo>
                    <a:pt x="18" y="1994"/>
                    <a:pt x="86" y="2053"/>
                    <a:pt x="175" y="2053"/>
                  </a:cubicBezTo>
                  <a:cubicBezTo>
                    <a:pt x="197" y="2053"/>
                    <a:pt x="219" y="2049"/>
                    <a:pt x="243" y="2042"/>
                  </a:cubicBezTo>
                  <a:cubicBezTo>
                    <a:pt x="2932" y="1204"/>
                    <a:pt x="5647" y="522"/>
                    <a:pt x="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4512133" y="2478710"/>
              <a:ext cx="372591" cy="94579"/>
            </a:xfrm>
            <a:custGeom>
              <a:avLst/>
              <a:gdLst/>
              <a:ahLst/>
              <a:cxnLst/>
              <a:rect l="l" t="t" r="r" b="b"/>
              <a:pathLst>
                <a:path w="17180" h="4361" extrusionOk="0">
                  <a:moveTo>
                    <a:pt x="481" y="1"/>
                  </a:moveTo>
                  <a:cubicBezTo>
                    <a:pt x="307" y="1"/>
                    <a:pt x="126" y="141"/>
                    <a:pt x="65" y="327"/>
                  </a:cubicBezTo>
                  <a:cubicBezTo>
                    <a:pt x="1" y="524"/>
                    <a:pt x="98" y="697"/>
                    <a:pt x="280" y="714"/>
                  </a:cubicBezTo>
                  <a:cubicBezTo>
                    <a:pt x="5829" y="1252"/>
                    <a:pt x="11501" y="2467"/>
                    <a:pt x="17179" y="4360"/>
                  </a:cubicBezTo>
                  <a:cubicBezTo>
                    <a:pt x="11585" y="2250"/>
                    <a:pt x="5995" y="798"/>
                    <a:pt x="524" y="4"/>
                  </a:cubicBezTo>
                  <a:cubicBezTo>
                    <a:pt x="521" y="4"/>
                    <a:pt x="516" y="4"/>
                    <a:pt x="511" y="2"/>
                  </a:cubicBezTo>
                  <a:cubicBezTo>
                    <a:pt x="501" y="1"/>
                    <a:pt x="491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4562687" y="2369926"/>
              <a:ext cx="322211" cy="203147"/>
            </a:xfrm>
            <a:custGeom>
              <a:avLst/>
              <a:gdLst/>
              <a:ahLst/>
              <a:cxnLst/>
              <a:rect l="l" t="t" r="r" b="b"/>
              <a:pathLst>
                <a:path w="14857" h="9367" extrusionOk="0">
                  <a:moveTo>
                    <a:pt x="476" y="1"/>
                  </a:moveTo>
                  <a:cubicBezTo>
                    <a:pt x="343" y="1"/>
                    <a:pt x="199" y="81"/>
                    <a:pt x="114" y="214"/>
                  </a:cubicBezTo>
                  <a:cubicBezTo>
                    <a:pt x="1" y="395"/>
                    <a:pt x="36" y="603"/>
                    <a:pt x="193" y="681"/>
                  </a:cubicBezTo>
                  <a:cubicBezTo>
                    <a:pt x="5026" y="3068"/>
                    <a:pt x="9939" y="5963"/>
                    <a:pt x="14856" y="9366"/>
                  </a:cubicBezTo>
                  <a:cubicBezTo>
                    <a:pt x="10083" y="5777"/>
                    <a:pt x="5313" y="2668"/>
                    <a:pt x="618" y="36"/>
                  </a:cubicBezTo>
                  <a:lnTo>
                    <a:pt x="616" y="36"/>
                  </a:lnTo>
                  <a:cubicBezTo>
                    <a:pt x="613" y="35"/>
                    <a:pt x="610" y="32"/>
                    <a:pt x="606" y="30"/>
                  </a:cubicBezTo>
                  <a:cubicBezTo>
                    <a:pt x="566" y="10"/>
                    <a:pt x="52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4660671" y="2284325"/>
              <a:ext cx="223555" cy="288769"/>
            </a:xfrm>
            <a:custGeom>
              <a:avLst/>
              <a:gdLst/>
              <a:ahLst/>
              <a:cxnLst/>
              <a:rect l="l" t="t" r="r" b="b"/>
              <a:pathLst>
                <a:path w="10308" h="13315" extrusionOk="0">
                  <a:moveTo>
                    <a:pt x="456" y="1"/>
                  </a:moveTo>
                  <a:cubicBezTo>
                    <a:pt x="366" y="1"/>
                    <a:pt x="271" y="35"/>
                    <a:pt x="193" y="102"/>
                  </a:cubicBezTo>
                  <a:cubicBezTo>
                    <a:pt x="34" y="239"/>
                    <a:pt x="0" y="462"/>
                    <a:pt x="115" y="599"/>
                  </a:cubicBezTo>
                  <a:cubicBezTo>
                    <a:pt x="3494" y="4594"/>
                    <a:pt x="6899" y="8833"/>
                    <a:pt x="10308" y="13315"/>
                  </a:cubicBezTo>
                  <a:cubicBezTo>
                    <a:pt x="7095" y="8698"/>
                    <a:pt x="3885" y="4298"/>
                    <a:pt x="698" y="115"/>
                  </a:cubicBezTo>
                  <a:cubicBezTo>
                    <a:pt x="695" y="112"/>
                    <a:pt x="692" y="108"/>
                    <a:pt x="690" y="105"/>
                  </a:cubicBezTo>
                  <a:cubicBezTo>
                    <a:pt x="632" y="35"/>
                    <a:pt x="54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4758612" y="2277646"/>
              <a:ext cx="125679" cy="295384"/>
            </a:xfrm>
            <a:custGeom>
              <a:avLst/>
              <a:gdLst/>
              <a:ahLst/>
              <a:cxnLst/>
              <a:rect l="l" t="t" r="r" b="b"/>
              <a:pathLst>
                <a:path w="5795" h="13620" extrusionOk="0">
                  <a:moveTo>
                    <a:pt x="268" y="0"/>
                  </a:moveTo>
                  <a:cubicBezTo>
                    <a:pt x="234" y="0"/>
                    <a:pt x="199" y="8"/>
                    <a:pt x="166" y="24"/>
                  </a:cubicBezTo>
                  <a:cubicBezTo>
                    <a:pt x="54" y="79"/>
                    <a:pt x="1" y="208"/>
                    <a:pt x="46" y="313"/>
                  </a:cubicBezTo>
                  <a:cubicBezTo>
                    <a:pt x="1959" y="4671"/>
                    <a:pt x="3877" y="9107"/>
                    <a:pt x="5795" y="13620"/>
                  </a:cubicBezTo>
                  <a:cubicBezTo>
                    <a:pt x="4013" y="9053"/>
                    <a:pt x="2233" y="4555"/>
                    <a:pt x="456" y="122"/>
                  </a:cubicBezTo>
                  <a:cubicBezTo>
                    <a:pt x="455" y="121"/>
                    <a:pt x="453" y="118"/>
                    <a:pt x="453" y="116"/>
                  </a:cubicBezTo>
                  <a:cubicBezTo>
                    <a:pt x="421" y="42"/>
                    <a:pt x="34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4793333" y="2235312"/>
              <a:ext cx="53525" cy="174975"/>
            </a:xfrm>
            <a:custGeom>
              <a:avLst/>
              <a:gdLst/>
              <a:ahLst/>
              <a:cxnLst/>
              <a:rect l="l" t="t" r="r" b="b"/>
              <a:pathLst>
                <a:path w="2468" h="8068" extrusionOk="0">
                  <a:moveTo>
                    <a:pt x="259" y="0"/>
                  </a:moveTo>
                  <a:cubicBezTo>
                    <a:pt x="234" y="0"/>
                    <a:pt x="209" y="5"/>
                    <a:pt x="183" y="13"/>
                  </a:cubicBezTo>
                  <a:cubicBezTo>
                    <a:pt x="67" y="54"/>
                    <a:pt x="1" y="178"/>
                    <a:pt x="34" y="288"/>
                  </a:cubicBezTo>
                  <a:cubicBezTo>
                    <a:pt x="845" y="2868"/>
                    <a:pt x="1656" y="5460"/>
                    <a:pt x="2467" y="8067"/>
                  </a:cubicBezTo>
                  <a:cubicBezTo>
                    <a:pt x="1798" y="5418"/>
                    <a:pt x="1128" y="2780"/>
                    <a:pt x="459" y="151"/>
                  </a:cubicBezTo>
                  <a:cubicBezTo>
                    <a:pt x="459" y="147"/>
                    <a:pt x="458" y="143"/>
                    <a:pt x="456" y="139"/>
                  </a:cubicBezTo>
                  <a:cubicBezTo>
                    <a:pt x="430" y="54"/>
                    <a:pt x="349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1"/>
            <p:cNvSpPr/>
            <p:nvPr/>
          </p:nvSpPr>
          <p:spPr>
            <a:xfrm>
              <a:off x="4716538" y="2284737"/>
              <a:ext cx="89439" cy="150490"/>
            </a:xfrm>
            <a:custGeom>
              <a:avLst/>
              <a:gdLst/>
              <a:ahLst/>
              <a:cxnLst/>
              <a:rect l="l" t="t" r="r" b="b"/>
              <a:pathLst>
                <a:path w="4124" h="6939" extrusionOk="0">
                  <a:moveTo>
                    <a:pt x="276" y="0"/>
                  </a:moveTo>
                  <a:cubicBezTo>
                    <a:pt x="231" y="0"/>
                    <a:pt x="185" y="13"/>
                    <a:pt x="143" y="41"/>
                  </a:cubicBezTo>
                  <a:cubicBezTo>
                    <a:pt x="38" y="112"/>
                    <a:pt x="1" y="246"/>
                    <a:pt x="61" y="341"/>
                  </a:cubicBezTo>
                  <a:cubicBezTo>
                    <a:pt x="1411" y="2501"/>
                    <a:pt x="2766" y="4699"/>
                    <a:pt x="4123" y="6938"/>
                  </a:cubicBezTo>
                  <a:cubicBezTo>
                    <a:pt x="2897" y="4627"/>
                    <a:pt x="1671" y="2346"/>
                    <a:pt x="448" y="98"/>
                  </a:cubicBezTo>
                  <a:lnTo>
                    <a:pt x="447" y="98"/>
                  </a:lnTo>
                  <a:cubicBezTo>
                    <a:pt x="445" y="94"/>
                    <a:pt x="443" y="91"/>
                    <a:pt x="442" y="88"/>
                  </a:cubicBezTo>
                  <a:cubicBezTo>
                    <a:pt x="406" y="30"/>
                    <a:pt x="34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1"/>
            <p:cNvSpPr/>
            <p:nvPr/>
          </p:nvSpPr>
          <p:spPr>
            <a:xfrm>
              <a:off x="4845709" y="2188271"/>
              <a:ext cx="38907" cy="384758"/>
            </a:xfrm>
            <a:custGeom>
              <a:avLst/>
              <a:gdLst/>
              <a:ahLst/>
              <a:cxnLst/>
              <a:rect l="l" t="t" r="r" b="b"/>
              <a:pathLst>
                <a:path w="1794" h="17741" extrusionOk="0">
                  <a:moveTo>
                    <a:pt x="387" y="1"/>
                  </a:moveTo>
                  <a:cubicBezTo>
                    <a:pt x="372" y="1"/>
                    <a:pt x="357" y="1"/>
                    <a:pt x="341" y="3"/>
                  </a:cubicBezTo>
                  <a:cubicBezTo>
                    <a:pt x="144" y="28"/>
                    <a:pt x="0" y="202"/>
                    <a:pt x="20" y="393"/>
                  </a:cubicBezTo>
                  <a:cubicBezTo>
                    <a:pt x="611" y="6167"/>
                    <a:pt x="1202" y="11950"/>
                    <a:pt x="1793" y="17741"/>
                  </a:cubicBezTo>
                  <a:cubicBezTo>
                    <a:pt x="1441" y="11931"/>
                    <a:pt x="1087" y="6124"/>
                    <a:pt x="734" y="318"/>
                  </a:cubicBezTo>
                  <a:cubicBezTo>
                    <a:pt x="734" y="315"/>
                    <a:pt x="734" y="309"/>
                    <a:pt x="732" y="305"/>
                  </a:cubicBezTo>
                  <a:cubicBezTo>
                    <a:pt x="714" y="130"/>
                    <a:pt x="56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1"/>
            <p:cNvSpPr/>
            <p:nvPr/>
          </p:nvSpPr>
          <p:spPr>
            <a:xfrm>
              <a:off x="4884876" y="2193628"/>
              <a:ext cx="90220" cy="379444"/>
            </a:xfrm>
            <a:custGeom>
              <a:avLst/>
              <a:gdLst/>
              <a:ahLst/>
              <a:cxnLst/>
              <a:rect l="l" t="t" r="r" b="b"/>
              <a:pathLst>
                <a:path w="4160" h="17496" extrusionOk="0">
                  <a:moveTo>
                    <a:pt x="3754" y="0"/>
                  </a:moveTo>
                  <a:cubicBezTo>
                    <a:pt x="3593" y="0"/>
                    <a:pt x="3452" y="108"/>
                    <a:pt x="3420" y="267"/>
                  </a:cubicBezTo>
                  <a:cubicBezTo>
                    <a:pt x="2281" y="5983"/>
                    <a:pt x="1141" y="11726"/>
                    <a:pt x="0" y="17495"/>
                  </a:cubicBezTo>
                  <a:cubicBezTo>
                    <a:pt x="1373" y="11772"/>
                    <a:pt x="2748" y="6088"/>
                    <a:pt x="4121" y="443"/>
                  </a:cubicBezTo>
                  <a:lnTo>
                    <a:pt x="4119" y="443"/>
                  </a:lnTo>
                  <a:cubicBezTo>
                    <a:pt x="4121" y="440"/>
                    <a:pt x="4122" y="435"/>
                    <a:pt x="4122" y="430"/>
                  </a:cubicBezTo>
                  <a:cubicBezTo>
                    <a:pt x="4160" y="244"/>
                    <a:pt x="4034" y="55"/>
                    <a:pt x="3838" y="10"/>
                  </a:cubicBezTo>
                  <a:cubicBezTo>
                    <a:pt x="3810" y="3"/>
                    <a:pt x="378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8" name="Google Shape;2558;p31"/>
          <p:cNvGrpSpPr/>
          <p:nvPr/>
        </p:nvGrpSpPr>
        <p:grpSpPr>
          <a:xfrm>
            <a:off x="373438" y="1508995"/>
            <a:ext cx="266192" cy="265780"/>
            <a:chOff x="4015988" y="2335595"/>
            <a:chExt cx="266192" cy="265780"/>
          </a:xfrm>
        </p:grpSpPr>
        <p:sp>
          <p:nvSpPr>
            <p:cNvPr id="2559" name="Google Shape;2559;p31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1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1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1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1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1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1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1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5" name="Google Shape;2575;p31"/>
          <p:cNvGrpSpPr/>
          <p:nvPr/>
        </p:nvGrpSpPr>
        <p:grpSpPr>
          <a:xfrm>
            <a:off x="-150912" y="3568390"/>
            <a:ext cx="688990" cy="691810"/>
            <a:chOff x="3146688" y="2150340"/>
            <a:chExt cx="688990" cy="691810"/>
          </a:xfrm>
        </p:grpSpPr>
        <p:sp>
          <p:nvSpPr>
            <p:cNvPr id="2576" name="Google Shape;2576;p31"/>
            <p:cNvSpPr/>
            <p:nvPr/>
          </p:nvSpPr>
          <p:spPr>
            <a:xfrm>
              <a:off x="3541271" y="2205339"/>
              <a:ext cx="60942" cy="151335"/>
            </a:xfrm>
            <a:custGeom>
              <a:avLst/>
              <a:gdLst/>
              <a:ahLst/>
              <a:cxnLst/>
              <a:rect l="l" t="t" r="r" b="b"/>
              <a:pathLst>
                <a:path w="2810" h="6978" extrusionOk="0">
                  <a:moveTo>
                    <a:pt x="2571" y="0"/>
                  </a:moveTo>
                  <a:cubicBezTo>
                    <a:pt x="2495" y="0"/>
                    <a:pt x="2427" y="44"/>
                    <a:pt x="2401" y="118"/>
                  </a:cubicBezTo>
                  <a:cubicBezTo>
                    <a:pt x="1602" y="2389"/>
                    <a:pt x="802" y="4676"/>
                    <a:pt x="1" y="6978"/>
                  </a:cubicBezTo>
                  <a:cubicBezTo>
                    <a:pt x="926" y="4723"/>
                    <a:pt x="1849" y="2489"/>
                    <a:pt x="2771" y="276"/>
                  </a:cubicBezTo>
                  <a:cubicBezTo>
                    <a:pt x="2773" y="273"/>
                    <a:pt x="2774" y="270"/>
                    <a:pt x="2774" y="266"/>
                  </a:cubicBezTo>
                  <a:cubicBezTo>
                    <a:pt x="2810" y="169"/>
                    <a:pt x="2753" y="56"/>
                    <a:pt x="2650" y="16"/>
                  </a:cubicBezTo>
                  <a:cubicBezTo>
                    <a:pt x="2624" y="5"/>
                    <a:pt x="2597" y="0"/>
                    <a:pt x="2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3559141" y="2282005"/>
              <a:ext cx="109088" cy="116158"/>
            </a:xfrm>
            <a:custGeom>
              <a:avLst/>
              <a:gdLst/>
              <a:ahLst/>
              <a:cxnLst/>
              <a:rect l="l" t="t" r="r" b="b"/>
              <a:pathLst>
                <a:path w="5030" h="5356" extrusionOk="0">
                  <a:moveTo>
                    <a:pt x="4783" y="1"/>
                  </a:moveTo>
                  <a:cubicBezTo>
                    <a:pt x="4734" y="1"/>
                    <a:pt x="4688" y="19"/>
                    <a:pt x="4654" y="56"/>
                  </a:cubicBezTo>
                  <a:cubicBezTo>
                    <a:pt x="3107" y="1766"/>
                    <a:pt x="1555" y="3532"/>
                    <a:pt x="1" y="5355"/>
                  </a:cubicBezTo>
                  <a:cubicBezTo>
                    <a:pt x="1655" y="3619"/>
                    <a:pt x="3309" y="1947"/>
                    <a:pt x="4955" y="338"/>
                  </a:cubicBezTo>
                  <a:cubicBezTo>
                    <a:pt x="4958" y="337"/>
                    <a:pt x="4960" y="333"/>
                    <a:pt x="4961" y="332"/>
                  </a:cubicBezTo>
                  <a:cubicBezTo>
                    <a:pt x="5029" y="257"/>
                    <a:pt x="5015" y="136"/>
                    <a:pt x="4931" y="59"/>
                  </a:cubicBezTo>
                  <a:cubicBezTo>
                    <a:pt x="4887" y="20"/>
                    <a:pt x="4834" y="1"/>
                    <a:pt x="4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3488418" y="2193932"/>
              <a:ext cx="11169" cy="158969"/>
            </a:xfrm>
            <a:custGeom>
              <a:avLst/>
              <a:gdLst/>
              <a:ahLst/>
              <a:cxnLst/>
              <a:rect l="l" t="t" r="r" b="b"/>
              <a:pathLst>
                <a:path w="515" h="7330" extrusionOk="0">
                  <a:moveTo>
                    <a:pt x="316" y="1"/>
                  </a:moveTo>
                  <a:cubicBezTo>
                    <a:pt x="209" y="1"/>
                    <a:pt x="120" y="84"/>
                    <a:pt x="118" y="188"/>
                  </a:cubicBezTo>
                  <a:lnTo>
                    <a:pt x="0" y="7329"/>
                  </a:lnTo>
                  <a:cubicBezTo>
                    <a:pt x="172" y="4955"/>
                    <a:pt x="341" y="2580"/>
                    <a:pt x="512" y="206"/>
                  </a:cubicBezTo>
                  <a:cubicBezTo>
                    <a:pt x="512" y="203"/>
                    <a:pt x="512" y="198"/>
                    <a:pt x="512" y="195"/>
                  </a:cubicBezTo>
                  <a:cubicBezTo>
                    <a:pt x="514" y="90"/>
                    <a:pt x="428" y="2"/>
                    <a:pt x="319" y="1"/>
                  </a:cubicBezTo>
                  <a:cubicBezTo>
                    <a:pt x="318" y="1"/>
                    <a:pt x="317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3482324" y="2205795"/>
              <a:ext cx="185341" cy="288487"/>
            </a:xfrm>
            <a:custGeom>
              <a:avLst/>
              <a:gdLst/>
              <a:ahLst/>
              <a:cxnLst/>
              <a:rect l="l" t="t" r="r" b="b"/>
              <a:pathLst>
                <a:path w="8546" h="13302" extrusionOk="0">
                  <a:moveTo>
                    <a:pt x="8141" y="1"/>
                  </a:moveTo>
                  <a:cubicBezTo>
                    <a:pt x="8044" y="1"/>
                    <a:pt x="7954" y="45"/>
                    <a:pt x="7902" y="129"/>
                  </a:cubicBezTo>
                  <a:cubicBezTo>
                    <a:pt x="5278" y="4356"/>
                    <a:pt x="2638" y="8746"/>
                    <a:pt x="0" y="13302"/>
                  </a:cubicBezTo>
                  <a:cubicBezTo>
                    <a:pt x="2822" y="8850"/>
                    <a:pt x="5646" y="4587"/>
                    <a:pt x="8452" y="510"/>
                  </a:cubicBezTo>
                  <a:cubicBezTo>
                    <a:pt x="8455" y="507"/>
                    <a:pt x="8456" y="504"/>
                    <a:pt x="8458" y="500"/>
                  </a:cubicBezTo>
                  <a:cubicBezTo>
                    <a:pt x="8545" y="362"/>
                    <a:pt x="8490" y="166"/>
                    <a:pt x="8337" y="63"/>
                  </a:cubicBezTo>
                  <a:cubicBezTo>
                    <a:pt x="8275" y="21"/>
                    <a:pt x="8207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3482497" y="2276952"/>
              <a:ext cx="264501" cy="217504"/>
            </a:xfrm>
            <a:custGeom>
              <a:avLst/>
              <a:gdLst/>
              <a:ahLst/>
              <a:cxnLst/>
              <a:rect l="l" t="t" r="r" b="b"/>
              <a:pathLst>
                <a:path w="12196" h="10029" extrusionOk="0">
                  <a:moveTo>
                    <a:pt x="11790" y="1"/>
                  </a:moveTo>
                  <a:cubicBezTo>
                    <a:pt x="11730" y="1"/>
                    <a:pt x="11674" y="18"/>
                    <a:pt x="11627" y="54"/>
                  </a:cubicBezTo>
                  <a:cubicBezTo>
                    <a:pt x="7783" y="3023"/>
                    <a:pt x="3890" y="6347"/>
                    <a:pt x="0" y="10029"/>
                  </a:cubicBezTo>
                  <a:cubicBezTo>
                    <a:pt x="4035" y="6498"/>
                    <a:pt x="8074" y="3351"/>
                    <a:pt x="12059" y="586"/>
                  </a:cubicBezTo>
                  <a:cubicBezTo>
                    <a:pt x="12062" y="584"/>
                    <a:pt x="12065" y="581"/>
                    <a:pt x="12068" y="579"/>
                  </a:cubicBezTo>
                  <a:cubicBezTo>
                    <a:pt x="12193" y="484"/>
                    <a:pt x="12196" y="289"/>
                    <a:pt x="12075" y="142"/>
                  </a:cubicBezTo>
                  <a:cubicBezTo>
                    <a:pt x="11998" y="50"/>
                    <a:pt x="11890" y="1"/>
                    <a:pt x="1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3482563" y="2381182"/>
              <a:ext cx="310500" cy="112688"/>
            </a:xfrm>
            <a:custGeom>
              <a:avLst/>
              <a:gdLst/>
              <a:ahLst/>
              <a:cxnLst/>
              <a:rect l="l" t="t" r="r" b="b"/>
              <a:pathLst>
                <a:path w="14317" h="5196" extrusionOk="0">
                  <a:moveTo>
                    <a:pt x="13889" y="1"/>
                  </a:moveTo>
                  <a:cubicBezTo>
                    <a:pt x="13865" y="1"/>
                    <a:pt x="13841" y="4"/>
                    <a:pt x="13818" y="10"/>
                  </a:cubicBezTo>
                  <a:cubicBezTo>
                    <a:pt x="9264" y="1235"/>
                    <a:pt x="4632" y="2963"/>
                    <a:pt x="1" y="5195"/>
                  </a:cubicBezTo>
                  <a:cubicBezTo>
                    <a:pt x="4722" y="3150"/>
                    <a:pt x="9445" y="1629"/>
                    <a:pt x="14084" y="630"/>
                  </a:cubicBezTo>
                  <a:cubicBezTo>
                    <a:pt x="14088" y="630"/>
                    <a:pt x="14092" y="629"/>
                    <a:pt x="14096" y="627"/>
                  </a:cubicBezTo>
                  <a:cubicBezTo>
                    <a:pt x="14252" y="587"/>
                    <a:pt x="14317" y="416"/>
                    <a:pt x="14239" y="244"/>
                  </a:cubicBezTo>
                  <a:cubicBezTo>
                    <a:pt x="14173" y="99"/>
                    <a:pt x="14028" y="1"/>
                    <a:pt x="13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3482606" y="2461360"/>
              <a:ext cx="291545" cy="32618"/>
            </a:xfrm>
            <a:custGeom>
              <a:avLst/>
              <a:gdLst/>
              <a:ahLst/>
              <a:cxnLst/>
              <a:rect l="l" t="t" r="r" b="b"/>
              <a:pathLst>
                <a:path w="13443" h="1504" extrusionOk="0">
                  <a:moveTo>
                    <a:pt x="13192" y="1"/>
                  </a:moveTo>
                  <a:cubicBezTo>
                    <a:pt x="13191" y="1"/>
                    <a:pt x="13190" y="1"/>
                    <a:pt x="13189" y="1"/>
                  </a:cubicBezTo>
                  <a:cubicBezTo>
                    <a:pt x="8839" y="43"/>
                    <a:pt x="4418" y="544"/>
                    <a:pt x="0" y="1503"/>
                  </a:cubicBezTo>
                  <a:cubicBezTo>
                    <a:pt x="3998" y="752"/>
                    <a:pt x="7995" y="376"/>
                    <a:pt x="11942" y="376"/>
                  </a:cubicBezTo>
                  <a:cubicBezTo>
                    <a:pt x="12384" y="376"/>
                    <a:pt x="12826" y="381"/>
                    <a:pt x="13267" y="390"/>
                  </a:cubicBezTo>
                  <a:lnTo>
                    <a:pt x="13271" y="390"/>
                  </a:lnTo>
                  <a:cubicBezTo>
                    <a:pt x="13376" y="390"/>
                    <a:pt x="13443" y="301"/>
                    <a:pt x="13420" y="195"/>
                  </a:cubicBezTo>
                  <a:cubicBezTo>
                    <a:pt x="13398" y="87"/>
                    <a:pt x="13296" y="1"/>
                    <a:pt x="1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3637021" y="2495041"/>
              <a:ext cx="167254" cy="17176"/>
            </a:xfrm>
            <a:custGeom>
              <a:avLst/>
              <a:gdLst/>
              <a:ahLst/>
              <a:cxnLst/>
              <a:rect l="l" t="t" r="r" b="b"/>
              <a:pathLst>
                <a:path w="7712" h="792" extrusionOk="0">
                  <a:moveTo>
                    <a:pt x="410" y="0"/>
                  </a:moveTo>
                  <a:cubicBezTo>
                    <a:pt x="273" y="0"/>
                    <a:pt x="137" y="1"/>
                    <a:pt x="0" y="2"/>
                  </a:cubicBezTo>
                  <a:cubicBezTo>
                    <a:pt x="2524" y="113"/>
                    <a:pt x="5035" y="375"/>
                    <a:pt x="7520" y="788"/>
                  </a:cubicBezTo>
                  <a:cubicBezTo>
                    <a:pt x="7523" y="788"/>
                    <a:pt x="7528" y="788"/>
                    <a:pt x="7531" y="790"/>
                  </a:cubicBezTo>
                  <a:cubicBezTo>
                    <a:pt x="7538" y="791"/>
                    <a:pt x="7544" y="791"/>
                    <a:pt x="7551" y="791"/>
                  </a:cubicBezTo>
                  <a:cubicBezTo>
                    <a:pt x="7645" y="791"/>
                    <a:pt x="7711" y="717"/>
                    <a:pt x="7700" y="617"/>
                  </a:cubicBezTo>
                  <a:cubicBezTo>
                    <a:pt x="7688" y="509"/>
                    <a:pt x="7592" y="412"/>
                    <a:pt x="7486" y="401"/>
                  </a:cubicBezTo>
                  <a:cubicBezTo>
                    <a:pt x="5145" y="133"/>
                    <a:pt x="2784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3606507" y="2525057"/>
              <a:ext cx="161030" cy="66906"/>
            </a:xfrm>
            <a:custGeom>
              <a:avLst/>
              <a:gdLst/>
              <a:ahLst/>
              <a:cxnLst/>
              <a:rect l="l" t="t" r="r" b="b"/>
              <a:pathLst>
                <a:path w="7425" h="3085" extrusionOk="0">
                  <a:moveTo>
                    <a:pt x="1" y="0"/>
                  </a:moveTo>
                  <a:lnTo>
                    <a:pt x="1" y="0"/>
                  </a:lnTo>
                  <a:cubicBezTo>
                    <a:pt x="2398" y="886"/>
                    <a:pt x="4787" y="1905"/>
                    <a:pt x="7155" y="3061"/>
                  </a:cubicBezTo>
                  <a:cubicBezTo>
                    <a:pt x="7158" y="3063"/>
                    <a:pt x="7163" y="3065"/>
                    <a:pt x="7166" y="3066"/>
                  </a:cubicBezTo>
                  <a:cubicBezTo>
                    <a:pt x="7194" y="3079"/>
                    <a:pt x="7223" y="3084"/>
                    <a:pt x="7249" y="3084"/>
                  </a:cubicBezTo>
                  <a:cubicBezTo>
                    <a:pt x="7321" y="3084"/>
                    <a:pt x="7381" y="3043"/>
                    <a:pt x="7399" y="2973"/>
                  </a:cubicBezTo>
                  <a:cubicBezTo>
                    <a:pt x="7424" y="2874"/>
                    <a:pt x="7360" y="2758"/>
                    <a:pt x="7255" y="2712"/>
                  </a:cubicBezTo>
                  <a:cubicBezTo>
                    <a:pt x="4854" y="1669"/>
                    <a:pt x="2432" y="7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3622382" y="2425728"/>
              <a:ext cx="155695" cy="29452"/>
            </a:xfrm>
            <a:custGeom>
              <a:avLst/>
              <a:gdLst/>
              <a:ahLst/>
              <a:cxnLst/>
              <a:rect l="l" t="t" r="r" b="b"/>
              <a:pathLst>
                <a:path w="7179" h="1358" extrusionOk="0">
                  <a:moveTo>
                    <a:pt x="6921" y="1"/>
                  </a:moveTo>
                  <a:cubicBezTo>
                    <a:pt x="6913" y="1"/>
                    <a:pt x="6904" y="1"/>
                    <a:pt x="6896" y="3"/>
                  </a:cubicBezTo>
                  <a:cubicBezTo>
                    <a:pt x="4614" y="327"/>
                    <a:pt x="2312" y="780"/>
                    <a:pt x="0" y="1358"/>
                  </a:cubicBezTo>
                  <a:cubicBezTo>
                    <a:pt x="2352" y="904"/>
                    <a:pt x="4694" y="583"/>
                    <a:pt x="7015" y="390"/>
                  </a:cubicBezTo>
                  <a:lnTo>
                    <a:pt x="7025" y="390"/>
                  </a:lnTo>
                  <a:cubicBezTo>
                    <a:pt x="7127" y="376"/>
                    <a:pt x="7179" y="277"/>
                    <a:pt x="7143" y="171"/>
                  </a:cubicBezTo>
                  <a:cubicBezTo>
                    <a:pt x="7110" y="73"/>
                    <a:pt x="7014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3482563" y="2494217"/>
              <a:ext cx="353116" cy="81111"/>
            </a:xfrm>
            <a:custGeom>
              <a:avLst/>
              <a:gdLst/>
              <a:ahLst/>
              <a:cxnLst/>
              <a:rect l="l" t="t" r="r" b="b"/>
              <a:pathLst>
                <a:path w="16282" h="3740" extrusionOk="0">
                  <a:moveTo>
                    <a:pt x="1" y="1"/>
                  </a:moveTo>
                  <a:lnTo>
                    <a:pt x="1" y="1"/>
                  </a:lnTo>
                  <a:cubicBezTo>
                    <a:pt x="5347" y="568"/>
                    <a:pt x="10695" y="1807"/>
                    <a:pt x="15919" y="3719"/>
                  </a:cubicBezTo>
                  <a:cubicBezTo>
                    <a:pt x="15922" y="3721"/>
                    <a:pt x="15927" y="3723"/>
                    <a:pt x="15932" y="3723"/>
                  </a:cubicBezTo>
                  <a:cubicBezTo>
                    <a:pt x="15967" y="3734"/>
                    <a:pt x="16001" y="3740"/>
                    <a:pt x="16033" y="3740"/>
                  </a:cubicBezTo>
                  <a:cubicBezTo>
                    <a:pt x="16160" y="3740"/>
                    <a:pt x="16258" y="3656"/>
                    <a:pt x="16268" y="3522"/>
                  </a:cubicBezTo>
                  <a:cubicBezTo>
                    <a:pt x="16281" y="3356"/>
                    <a:pt x="16152" y="3173"/>
                    <a:pt x="15979" y="3117"/>
                  </a:cubicBezTo>
                  <a:cubicBezTo>
                    <a:pt x="10736" y="1401"/>
                    <a:pt x="5367" y="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3482497" y="2494434"/>
              <a:ext cx="332881" cy="171266"/>
            </a:xfrm>
            <a:custGeom>
              <a:avLst/>
              <a:gdLst/>
              <a:ahLst/>
              <a:cxnLst/>
              <a:rect l="l" t="t" r="r" b="b"/>
              <a:pathLst>
                <a:path w="15349" h="7897" extrusionOk="0">
                  <a:moveTo>
                    <a:pt x="0" y="1"/>
                  </a:moveTo>
                  <a:cubicBezTo>
                    <a:pt x="4988" y="2026"/>
                    <a:pt x="9980" y="4638"/>
                    <a:pt x="14871" y="7835"/>
                  </a:cubicBezTo>
                  <a:cubicBezTo>
                    <a:pt x="14874" y="7836"/>
                    <a:pt x="14879" y="7840"/>
                    <a:pt x="14882" y="7841"/>
                  </a:cubicBezTo>
                  <a:cubicBezTo>
                    <a:pt x="14944" y="7878"/>
                    <a:pt x="15008" y="7896"/>
                    <a:pt x="15067" y="7896"/>
                  </a:cubicBezTo>
                  <a:cubicBezTo>
                    <a:pt x="15165" y="7896"/>
                    <a:pt x="15249" y="7848"/>
                    <a:pt x="15287" y="7757"/>
                  </a:cubicBezTo>
                  <a:cubicBezTo>
                    <a:pt x="15349" y="7612"/>
                    <a:pt x="15268" y="7413"/>
                    <a:pt x="15107" y="7315"/>
                  </a:cubicBezTo>
                  <a:cubicBezTo>
                    <a:pt x="10140" y="4271"/>
                    <a:pt x="5069" y="18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3483061" y="2494260"/>
              <a:ext cx="264024" cy="238085"/>
            </a:xfrm>
            <a:custGeom>
              <a:avLst/>
              <a:gdLst/>
              <a:ahLst/>
              <a:cxnLst/>
              <a:rect l="l" t="t" r="r" b="b"/>
              <a:pathLst>
                <a:path w="12174" h="10978" extrusionOk="0">
                  <a:moveTo>
                    <a:pt x="0" y="1"/>
                  </a:moveTo>
                  <a:lnTo>
                    <a:pt x="0" y="1"/>
                  </a:lnTo>
                  <a:cubicBezTo>
                    <a:pt x="3885" y="3265"/>
                    <a:pt x="7770" y="6885"/>
                    <a:pt x="11608" y="10858"/>
                  </a:cubicBezTo>
                  <a:lnTo>
                    <a:pt x="11617" y="10868"/>
                  </a:lnTo>
                  <a:cubicBezTo>
                    <a:pt x="11693" y="10940"/>
                    <a:pt x="11787" y="10978"/>
                    <a:pt x="11875" y="10978"/>
                  </a:cubicBezTo>
                  <a:cubicBezTo>
                    <a:pt x="11947" y="10978"/>
                    <a:pt x="12014" y="10953"/>
                    <a:pt x="12063" y="10902"/>
                  </a:cubicBezTo>
                  <a:cubicBezTo>
                    <a:pt x="12173" y="10789"/>
                    <a:pt x="12150" y="10590"/>
                    <a:pt x="12015" y="10458"/>
                  </a:cubicBezTo>
                  <a:cubicBezTo>
                    <a:pt x="8044" y="6591"/>
                    <a:pt x="4022" y="31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3482996" y="2494325"/>
              <a:ext cx="179377" cy="243117"/>
            </a:xfrm>
            <a:custGeom>
              <a:avLst/>
              <a:gdLst/>
              <a:ahLst/>
              <a:cxnLst/>
              <a:rect l="l" t="t" r="r" b="b"/>
              <a:pathLst>
                <a:path w="8271" h="11210" extrusionOk="0">
                  <a:moveTo>
                    <a:pt x="0" y="1"/>
                  </a:moveTo>
                  <a:cubicBezTo>
                    <a:pt x="2635" y="3540"/>
                    <a:pt x="5269" y="7244"/>
                    <a:pt x="7889" y="11109"/>
                  </a:cubicBezTo>
                  <a:cubicBezTo>
                    <a:pt x="7891" y="11111"/>
                    <a:pt x="7892" y="11112"/>
                    <a:pt x="7894" y="11114"/>
                  </a:cubicBezTo>
                  <a:cubicBezTo>
                    <a:pt x="7937" y="11175"/>
                    <a:pt x="8006" y="11210"/>
                    <a:pt x="8073" y="11210"/>
                  </a:cubicBezTo>
                  <a:cubicBezTo>
                    <a:pt x="8107" y="11210"/>
                    <a:pt x="8140" y="11201"/>
                    <a:pt x="8169" y="11183"/>
                  </a:cubicBezTo>
                  <a:cubicBezTo>
                    <a:pt x="8254" y="11130"/>
                    <a:pt x="8270" y="11012"/>
                    <a:pt x="8206" y="10920"/>
                  </a:cubicBezTo>
                  <a:cubicBezTo>
                    <a:pt x="5481" y="7105"/>
                    <a:pt x="2740" y="346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1"/>
            <p:cNvSpPr/>
            <p:nvPr/>
          </p:nvSpPr>
          <p:spPr>
            <a:xfrm>
              <a:off x="3554457" y="2628571"/>
              <a:ext cx="87639" cy="148711"/>
            </a:xfrm>
            <a:custGeom>
              <a:avLst/>
              <a:gdLst/>
              <a:ahLst/>
              <a:cxnLst/>
              <a:rect l="l" t="t" r="r" b="b"/>
              <a:pathLst>
                <a:path w="4041" h="6857" extrusionOk="0">
                  <a:moveTo>
                    <a:pt x="0" y="1"/>
                  </a:moveTo>
                  <a:cubicBezTo>
                    <a:pt x="1217" y="2212"/>
                    <a:pt x="2431" y="4457"/>
                    <a:pt x="3643" y="6738"/>
                  </a:cubicBezTo>
                  <a:cubicBezTo>
                    <a:pt x="3644" y="6741"/>
                    <a:pt x="3646" y="6744"/>
                    <a:pt x="3648" y="6748"/>
                  </a:cubicBezTo>
                  <a:cubicBezTo>
                    <a:pt x="3690" y="6816"/>
                    <a:pt x="3764" y="6857"/>
                    <a:pt x="3837" y="6857"/>
                  </a:cubicBezTo>
                  <a:cubicBezTo>
                    <a:pt x="3865" y="6857"/>
                    <a:pt x="3893" y="6851"/>
                    <a:pt x="3919" y="6838"/>
                  </a:cubicBezTo>
                  <a:cubicBezTo>
                    <a:pt x="4011" y="6793"/>
                    <a:pt x="4040" y="6678"/>
                    <a:pt x="3982" y="6583"/>
                  </a:cubicBezTo>
                  <a:cubicBezTo>
                    <a:pt x="2657" y="4347"/>
                    <a:pt x="1330" y="215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1"/>
            <p:cNvSpPr/>
            <p:nvPr/>
          </p:nvSpPr>
          <p:spPr>
            <a:xfrm>
              <a:off x="3510735" y="2614322"/>
              <a:ext cx="33290" cy="160162"/>
            </a:xfrm>
            <a:custGeom>
              <a:avLst/>
              <a:gdLst/>
              <a:ahLst/>
              <a:cxnLst/>
              <a:rect l="l" t="t" r="r" b="b"/>
              <a:pathLst>
                <a:path w="1535" h="7385" extrusionOk="0">
                  <a:moveTo>
                    <a:pt x="0" y="0"/>
                  </a:moveTo>
                  <a:cubicBezTo>
                    <a:pt x="375" y="2402"/>
                    <a:pt x="750" y="4807"/>
                    <a:pt x="1125" y="7216"/>
                  </a:cubicBezTo>
                  <a:cubicBezTo>
                    <a:pt x="1125" y="7219"/>
                    <a:pt x="1126" y="7222"/>
                    <a:pt x="1126" y="7225"/>
                  </a:cubicBezTo>
                  <a:cubicBezTo>
                    <a:pt x="1147" y="7318"/>
                    <a:pt x="1232" y="7385"/>
                    <a:pt x="1326" y="7385"/>
                  </a:cubicBezTo>
                  <a:cubicBezTo>
                    <a:pt x="1337" y="7385"/>
                    <a:pt x="1348" y="7384"/>
                    <a:pt x="1359" y="7382"/>
                  </a:cubicBezTo>
                  <a:cubicBezTo>
                    <a:pt x="1465" y="7364"/>
                    <a:pt x="1535" y="7266"/>
                    <a:pt x="1512" y="7162"/>
                  </a:cubicBezTo>
                  <a:cubicBezTo>
                    <a:pt x="1008" y="4768"/>
                    <a:pt x="504" y="238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3584234" y="2601115"/>
              <a:ext cx="113512" cy="129106"/>
            </a:xfrm>
            <a:custGeom>
              <a:avLst/>
              <a:gdLst/>
              <a:ahLst/>
              <a:cxnLst/>
              <a:rect l="l" t="t" r="r" b="b"/>
              <a:pathLst>
                <a:path w="5234" h="5953" extrusionOk="0">
                  <a:moveTo>
                    <a:pt x="0" y="0"/>
                  </a:moveTo>
                  <a:lnTo>
                    <a:pt x="0" y="0"/>
                  </a:lnTo>
                  <a:cubicBezTo>
                    <a:pt x="1628" y="1893"/>
                    <a:pt x="3253" y="3848"/>
                    <a:pt x="4872" y="5865"/>
                  </a:cubicBezTo>
                  <a:cubicBezTo>
                    <a:pt x="4874" y="5867"/>
                    <a:pt x="4877" y="5870"/>
                    <a:pt x="4878" y="5873"/>
                  </a:cubicBezTo>
                  <a:cubicBezTo>
                    <a:pt x="4924" y="5925"/>
                    <a:pt x="4988" y="5953"/>
                    <a:pt x="5049" y="5953"/>
                  </a:cubicBezTo>
                  <a:cubicBezTo>
                    <a:pt x="5088" y="5953"/>
                    <a:pt x="5126" y="5941"/>
                    <a:pt x="5156" y="5917"/>
                  </a:cubicBezTo>
                  <a:cubicBezTo>
                    <a:pt x="5232" y="5854"/>
                    <a:pt x="5234" y="5733"/>
                    <a:pt x="5158" y="5647"/>
                  </a:cubicBezTo>
                  <a:cubicBezTo>
                    <a:pt x="3446" y="3694"/>
                    <a:pt x="1724" y="181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3482736" y="2494434"/>
              <a:ext cx="124660" cy="330344"/>
            </a:xfrm>
            <a:custGeom>
              <a:avLst/>
              <a:gdLst/>
              <a:ahLst/>
              <a:cxnLst/>
              <a:rect l="l" t="t" r="r" b="b"/>
              <a:pathLst>
                <a:path w="5748" h="15232" extrusionOk="0">
                  <a:moveTo>
                    <a:pt x="1" y="1"/>
                  </a:moveTo>
                  <a:lnTo>
                    <a:pt x="1" y="1"/>
                  </a:lnTo>
                  <a:cubicBezTo>
                    <a:pt x="1695" y="4930"/>
                    <a:pt x="3391" y="9928"/>
                    <a:pt x="5084" y="14995"/>
                  </a:cubicBezTo>
                  <a:cubicBezTo>
                    <a:pt x="5086" y="14998"/>
                    <a:pt x="5087" y="15003"/>
                    <a:pt x="5089" y="15007"/>
                  </a:cubicBezTo>
                  <a:cubicBezTo>
                    <a:pt x="5140" y="15143"/>
                    <a:pt x="5275" y="15232"/>
                    <a:pt x="5414" y="15232"/>
                  </a:cubicBezTo>
                  <a:cubicBezTo>
                    <a:pt x="5443" y="15232"/>
                    <a:pt x="5472" y="15228"/>
                    <a:pt x="5501" y="15220"/>
                  </a:cubicBezTo>
                  <a:cubicBezTo>
                    <a:pt x="5666" y="15173"/>
                    <a:pt x="5748" y="15000"/>
                    <a:pt x="5687" y="14835"/>
                  </a:cubicBezTo>
                  <a:cubicBezTo>
                    <a:pt x="3795" y="9805"/>
                    <a:pt x="1897" y="48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3482497" y="2494434"/>
              <a:ext cx="25917" cy="347716"/>
            </a:xfrm>
            <a:custGeom>
              <a:avLst/>
              <a:gdLst/>
              <a:ahLst/>
              <a:cxnLst/>
              <a:rect l="l" t="t" r="r" b="b"/>
              <a:pathLst>
                <a:path w="1195" h="16033" extrusionOk="0">
                  <a:moveTo>
                    <a:pt x="0" y="1"/>
                  </a:moveTo>
                  <a:lnTo>
                    <a:pt x="0" y="1"/>
                  </a:lnTo>
                  <a:cubicBezTo>
                    <a:pt x="180" y="5244"/>
                    <a:pt x="361" y="10487"/>
                    <a:pt x="542" y="15732"/>
                  </a:cubicBezTo>
                  <a:cubicBezTo>
                    <a:pt x="542" y="15735"/>
                    <a:pt x="542" y="15740"/>
                    <a:pt x="542" y="15743"/>
                  </a:cubicBezTo>
                  <a:cubicBezTo>
                    <a:pt x="554" y="15907"/>
                    <a:pt x="696" y="16033"/>
                    <a:pt x="864" y="16033"/>
                  </a:cubicBezTo>
                  <a:cubicBezTo>
                    <a:pt x="871" y="16033"/>
                    <a:pt x="878" y="16033"/>
                    <a:pt x="886" y="16032"/>
                  </a:cubicBezTo>
                  <a:cubicBezTo>
                    <a:pt x="1062" y="16021"/>
                    <a:pt x="1194" y="15874"/>
                    <a:pt x="1181" y="15703"/>
                  </a:cubicBezTo>
                  <a:cubicBezTo>
                    <a:pt x="787" y="10464"/>
                    <a:pt x="393" y="52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3388374" y="2494868"/>
              <a:ext cx="94536" cy="323859"/>
            </a:xfrm>
            <a:custGeom>
              <a:avLst/>
              <a:gdLst/>
              <a:ahLst/>
              <a:cxnLst/>
              <a:rect l="l" t="t" r="r" b="b"/>
              <a:pathLst>
                <a:path w="4359" h="14933" extrusionOk="0">
                  <a:moveTo>
                    <a:pt x="4358" y="0"/>
                  </a:moveTo>
                  <a:lnTo>
                    <a:pt x="4358" y="0"/>
                  </a:lnTo>
                  <a:cubicBezTo>
                    <a:pt x="2921" y="4804"/>
                    <a:pt x="1481" y="9656"/>
                    <a:pt x="45" y="14557"/>
                  </a:cubicBezTo>
                  <a:cubicBezTo>
                    <a:pt x="45" y="14562"/>
                    <a:pt x="44" y="14567"/>
                    <a:pt x="42" y="14570"/>
                  </a:cubicBezTo>
                  <a:cubicBezTo>
                    <a:pt x="0" y="14739"/>
                    <a:pt x="105" y="14899"/>
                    <a:pt x="276" y="14928"/>
                  </a:cubicBezTo>
                  <a:cubicBezTo>
                    <a:pt x="295" y="14931"/>
                    <a:pt x="313" y="14933"/>
                    <a:pt x="331" y="14933"/>
                  </a:cubicBezTo>
                  <a:cubicBezTo>
                    <a:pt x="484" y="14933"/>
                    <a:pt x="627" y="14827"/>
                    <a:pt x="664" y="14675"/>
                  </a:cubicBezTo>
                  <a:cubicBezTo>
                    <a:pt x="1895" y="9748"/>
                    <a:pt x="3126" y="4857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3337603" y="2494868"/>
              <a:ext cx="145198" cy="262224"/>
            </a:xfrm>
            <a:custGeom>
              <a:avLst/>
              <a:gdLst/>
              <a:ahLst/>
              <a:cxnLst/>
              <a:rect l="l" t="t" r="r" b="b"/>
              <a:pathLst>
                <a:path w="6695" h="12091" extrusionOk="0">
                  <a:moveTo>
                    <a:pt x="6694" y="0"/>
                  </a:moveTo>
                  <a:lnTo>
                    <a:pt x="6694" y="0"/>
                  </a:lnTo>
                  <a:cubicBezTo>
                    <a:pt x="4477" y="3825"/>
                    <a:pt x="2260" y="7766"/>
                    <a:pt x="54" y="11824"/>
                  </a:cubicBezTo>
                  <a:lnTo>
                    <a:pt x="52" y="11824"/>
                  </a:lnTo>
                  <a:cubicBezTo>
                    <a:pt x="52" y="11825"/>
                    <a:pt x="51" y="11827"/>
                    <a:pt x="51" y="11829"/>
                  </a:cubicBezTo>
                  <a:cubicBezTo>
                    <a:pt x="1" y="11929"/>
                    <a:pt x="38" y="12039"/>
                    <a:pt x="133" y="12077"/>
                  </a:cubicBezTo>
                  <a:cubicBezTo>
                    <a:pt x="155" y="12087"/>
                    <a:pt x="179" y="12091"/>
                    <a:pt x="203" y="12091"/>
                  </a:cubicBezTo>
                  <a:cubicBezTo>
                    <a:pt x="281" y="12091"/>
                    <a:pt x="360" y="12045"/>
                    <a:pt x="398" y="11969"/>
                  </a:cubicBezTo>
                  <a:cubicBezTo>
                    <a:pt x="2491" y="7876"/>
                    <a:pt x="4593" y="3885"/>
                    <a:pt x="6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3289782" y="2617424"/>
              <a:ext cx="98895" cy="145588"/>
            </a:xfrm>
            <a:custGeom>
              <a:avLst/>
              <a:gdLst/>
              <a:ahLst/>
              <a:cxnLst/>
              <a:rect l="l" t="t" r="r" b="b"/>
              <a:pathLst>
                <a:path w="4560" h="6713" extrusionOk="0">
                  <a:moveTo>
                    <a:pt x="4559" y="1"/>
                  </a:moveTo>
                  <a:cubicBezTo>
                    <a:pt x="3057" y="2091"/>
                    <a:pt x="1558" y="4233"/>
                    <a:pt x="65" y="6430"/>
                  </a:cubicBezTo>
                  <a:cubicBezTo>
                    <a:pt x="64" y="6433"/>
                    <a:pt x="61" y="6436"/>
                    <a:pt x="59" y="6439"/>
                  </a:cubicBezTo>
                  <a:cubicBezTo>
                    <a:pt x="1" y="6535"/>
                    <a:pt x="25" y="6649"/>
                    <a:pt x="116" y="6695"/>
                  </a:cubicBezTo>
                  <a:cubicBezTo>
                    <a:pt x="140" y="6707"/>
                    <a:pt x="167" y="6713"/>
                    <a:pt x="195" y="6713"/>
                  </a:cubicBezTo>
                  <a:cubicBezTo>
                    <a:pt x="268" y="6713"/>
                    <a:pt x="343" y="6672"/>
                    <a:pt x="387" y="6603"/>
                  </a:cubicBezTo>
                  <a:cubicBezTo>
                    <a:pt x="1773" y="4356"/>
                    <a:pt x="3165" y="2156"/>
                    <a:pt x="4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3244976" y="2574092"/>
              <a:ext cx="137347" cy="111908"/>
            </a:xfrm>
            <a:custGeom>
              <a:avLst/>
              <a:gdLst/>
              <a:ahLst/>
              <a:cxnLst/>
              <a:rect l="l" t="t" r="r" b="b"/>
              <a:pathLst>
                <a:path w="6333" h="5160" extrusionOk="0">
                  <a:moveTo>
                    <a:pt x="6333" y="1"/>
                  </a:moveTo>
                  <a:lnTo>
                    <a:pt x="6333" y="1"/>
                  </a:lnTo>
                  <a:cubicBezTo>
                    <a:pt x="4251" y="1506"/>
                    <a:pt x="2175" y="3115"/>
                    <a:pt x="112" y="4826"/>
                  </a:cubicBezTo>
                  <a:cubicBezTo>
                    <a:pt x="111" y="4829"/>
                    <a:pt x="107" y="4830"/>
                    <a:pt x="104" y="4834"/>
                  </a:cubicBezTo>
                  <a:cubicBezTo>
                    <a:pt x="19" y="4911"/>
                    <a:pt x="1" y="5034"/>
                    <a:pt x="64" y="5107"/>
                  </a:cubicBezTo>
                  <a:cubicBezTo>
                    <a:pt x="95" y="5142"/>
                    <a:pt x="139" y="5160"/>
                    <a:pt x="186" y="5160"/>
                  </a:cubicBezTo>
                  <a:cubicBezTo>
                    <a:pt x="238" y="5160"/>
                    <a:pt x="292" y="5139"/>
                    <a:pt x="337" y="5099"/>
                  </a:cubicBezTo>
                  <a:cubicBezTo>
                    <a:pt x="2325" y="3304"/>
                    <a:pt x="4327" y="1605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3363889" y="2628853"/>
              <a:ext cx="64607" cy="151921"/>
            </a:xfrm>
            <a:custGeom>
              <a:avLst/>
              <a:gdLst/>
              <a:ahLst/>
              <a:cxnLst/>
              <a:rect l="l" t="t" r="r" b="b"/>
              <a:pathLst>
                <a:path w="2979" h="7005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998" y="2230"/>
                    <a:pt x="1019" y="4480"/>
                    <a:pt x="42" y="6754"/>
                  </a:cubicBezTo>
                  <a:cubicBezTo>
                    <a:pt x="41" y="6756"/>
                    <a:pt x="39" y="6760"/>
                    <a:pt x="39" y="6764"/>
                  </a:cubicBezTo>
                  <a:cubicBezTo>
                    <a:pt x="0" y="6865"/>
                    <a:pt x="52" y="6970"/>
                    <a:pt x="154" y="6998"/>
                  </a:cubicBezTo>
                  <a:cubicBezTo>
                    <a:pt x="170" y="7002"/>
                    <a:pt x="187" y="7005"/>
                    <a:pt x="204" y="7005"/>
                  </a:cubicBezTo>
                  <a:cubicBezTo>
                    <a:pt x="291" y="7005"/>
                    <a:pt x="375" y="6949"/>
                    <a:pt x="407" y="6864"/>
                  </a:cubicBezTo>
                  <a:cubicBezTo>
                    <a:pt x="1263" y="4559"/>
                    <a:pt x="2121" y="2272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3226411" y="2494651"/>
              <a:ext cx="256216" cy="268470"/>
            </a:xfrm>
            <a:custGeom>
              <a:avLst/>
              <a:gdLst/>
              <a:ahLst/>
              <a:cxnLst/>
              <a:rect l="l" t="t" r="r" b="b"/>
              <a:pathLst>
                <a:path w="11814" h="12379" extrusionOk="0">
                  <a:moveTo>
                    <a:pt x="11813" y="0"/>
                  </a:moveTo>
                  <a:cubicBezTo>
                    <a:pt x="7901" y="3601"/>
                    <a:pt x="3991" y="7560"/>
                    <a:pt x="132" y="11879"/>
                  </a:cubicBezTo>
                  <a:cubicBezTo>
                    <a:pt x="128" y="11882"/>
                    <a:pt x="125" y="11886"/>
                    <a:pt x="124" y="11889"/>
                  </a:cubicBezTo>
                  <a:cubicBezTo>
                    <a:pt x="1" y="12036"/>
                    <a:pt x="2" y="12231"/>
                    <a:pt x="128" y="12327"/>
                  </a:cubicBezTo>
                  <a:cubicBezTo>
                    <a:pt x="174" y="12362"/>
                    <a:pt x="231" y="12379"/>
                    <a:pt x="290" y="12379"/>
                  </a:cubicBezTo>
                  <a:cubicBezTo>
                    <a:pt x="390" y="12379"/>
                    <a:pt x="498" y="12329"/>
                    <a:pt x="576" y="12238"/>
                  </a:cubicBezTo>
                  <a:cubicBezTo>
                    <a:pt x="4289" y="7825"/>
                    <a:pt x="8051" y="3746"/>
                    <a:pt x="1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3165361" y="2494434"/>
              <a:ext cx="317158" cy="204491"/>
            </a:xfrm>
            <a:custGeom>
              <a:avLst/>
              <a:gdLst/>
              <a:ahLst/>
              <a:cxnLst/>
              <a:rect l="l" t="t" r="r" b="b"/>
              <a:pathLst>
                <a:path w="14624" h="9429" extrusionOk="0">
                  <a:moveTo>
                    <a:pt x="14623" y="1"/>
                  </a:moveTo>
                  <a:cubicBezTo>
                    <a:pt x="9787" y="2406"/>
                    <a:pt x="4953" y="5362"/>
                    <a:pt x="217" y="8867"/>
                  </a:cubicBezTo>
                  <a:cubicBezTo>
                    <a:pt x="214" y="8870"/>
                    <a:pt x="210" y="8873"/>
                    <a:pt x="207" y="8875"/>
                  </a:cubicBezTo>
                  <a:cubicBezTo>
                    <a:pt x="55" y="8996"/>
                    <a:pt x="0" y="9198"/>
                    <a:pt x="86" y="9327"/>
                  </a:cubicBezTo>
                  <a:cubicBezTo>
                    <a:pt x="130" y="9394"/>
                    <a:pt x="204" y="9428"/>
                    <a:pt x="286" y="9428"/>
                  </a:cubicBezTo>
                  <a:cubicBezTo>
                    <a:pt x="360" y="9428"/>
                    <a:pt x="440" y="9401"/>
                    <a:pt x="512" y="9345"/>
                  </a:cubicBezTo>
                  <a:cubicBezTo>
                    <a:pt x="5155" y="5703"/>
                    <a:pt x="9887" y="2588"/>
                    <a:pt x="14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3146688" y="2494954"/>
              <a:ext cx="335592" cy="105098"/>
            </a:xfrm>
            <a:custGeom>
              <a:avLst/>
              <a:gdLst/>
              <a:ahLst/>
              <a:cxnLst/>
              <a:rect l="l" t="t" r="r" b="b"/>
              <a:pathLst>
                <a:path w="15474" h="4846" extrusionOk="0">
                  <a:moveTo>
                    <a:pt x="15473" y="1"/>
                  </a:moveTo>
                  <a:cubicBezTo>
                    <a:pt x="10374" y="800"/>
                    <a:pt x="5276" y="2211"/>
                    <a:pt x="294" y="4231"/>
                  </a:cubicBezTo>
                  <a:cubicBezTo>
                    <a:pt x="290" y="4233"/>
                    <a:pt x="285" y="4236"/>
                    <a:pt x="281" y="4238"/>
                  </a:cubicBezTo>
                  <a:cubicBezTo>
                    <a:pt x="112" y="4314"/>
                    <a:pt x="0" y="4504"/>
                    <a:pt x="34" y="4664"/>
                  </a:cubicBezTo>
                  <a:cubicBezTo>
                    <a:pt x="59" y="4779"/>
                    <a:pt x="151" y="4846"/>
                    <a:pt x="264" y="4846"/>
                  </a:cubicBezTo>
                  <a:cubicBezTo>
                    <a:pt x="308" y="4846"/>
                    <a:pt x="355" y="4836"/>
                    <a:pt x="403" y="4814"/>
                  </a:cubicBezTo>
                  <a:cubicBezTo>
                    <a:pt x="5350" y="2608"/>
                    <a:pt x="10411" y="1004"/>
                    <a:pt x="15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1"/>
            <p:cNvSpPr/>
            <p:nvPr/>
          </p:nvSpPr>
          <p:spPr>
            <a:xfrm>
              <a:off x="3186116" y="2491745"/>
              <a:ext cx="296121" cy="22924"/>
            </a:xfrm>
            <a:custGeom>
              <a:avLst/>
              <a:gdLst/>
              <a:ahLst/>
              <a:cxnLst/>
              <a:rect l="l" t="t" r="r" b="b"/>
              <a:pathLst>
                <a:path w="13654" h="1057" extrusionOk="0">
                  <a:moveTo>
                    <a:pt x="9370" y="0"/>
                  </a:moveTo>
                  <a:cubicBezTo>
                    <a:pt x="6297" y="0"/>
                    <a:pt x="3237" y="223"/>
                    <a:pt x="213" y="667"/>
                  </a:cubicBezTo>
                  <a:cubicBezTo>
                    <a:pt x="211" y="669"/>
                    <a:pt x="208" y="669"/>
                    <a:pt x="206" y="669"/>
                  </a:cubicBezTo>
                  <a:cubicBezTo>
                    <a:pt x="100" y="688"/>
                    <a:pt x="9" y="790"/>
                    <a:pt x="4" y="897"/>
                  </a:cubicBezTo>
                  <a:cubicBezTo>
                    <a:pt x="0" y="990"/>
                    <a:pt x="65" y="1057"/>
                    <a:pt x="154" y="1057"/>
                  </a:cubicBezTo>
                  <a:cubicBezTo>
                    <a:pt x="165" y="1057"/>
                    <a:pt x="177" y="1056"/>
                    <a:pt x="189" y="1053"/>
                  </a:cubicBezTo>
                  <a:cubicBezTo>
                    <a:pt x="3809" y="415"/>
                    <a:pt x="7483" y="96"/>
                    <a:pt x="11167" y="96"/>
                  </a:cubicBezTo>
                  <a:cubicBezTo>
                    <a:pt x="11996" y="96"/>
                    <a:pt x="12825" y="112"/>
                    <a:pt x="13654" y="144"/>
                  </a:cubicBezTo>
                  <a:cubicBezTo>
                    <a:pt x="12225" y="48"/>
                    <a:pt x="10796" y="0"/>
                    <a:pt x="9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1"/>
            <p:cNvSpPr/>
            <p:nvPr/>
          </p:nvSpPr>
          <p:spPr>
            <a:xfrm>
              <a:off x="3166120" y="2467455"/>
              <a:ext cx="165302" cy="9586"/>
            </a:xfrm>
            <a:custGeom>
              <a:avLst/>
              <a:gdLst/>
              <a:ahLst/>
              <a:cxnLst/>
              <a:rect l="l" t="t" r="r" b="b"/>
              <a:pathLst>
                <a:path w="7622" h="442" extrusionOk="0">
                  <a:moveTo>
                    <a:pt x="2653" y="1"/>
                  </a:moveTo>
                  <a:cubicBezTo>
                    <a:pt x="1847" y="1"/>
                    <a:pt x="1044" y="16"/>
                    <a:pt x="243" y="48"/>
                  </a:cubicBezTo>
                  <a:lnTo>
                    <a:pt x="233" y="48"/>
                  </a:lnTo>
                  <a:cubicBezTo>
                    <a:pt x="129" y="59"/>
                    <a:pt x="30" y="154"/>
                    <a:pt x="14" y="263"/>
                  </a:cubicBezTo>
                  <a:cubicBezTo>
                    <a:pt x="0" y="365"/>
                    <a:pt x="64" y="441"/>
                    <a:pt x="160" y="441"/>
                  </a:cubicBezTo>
                  <a:cubicBezTo>
                    <a:pt x="165" y="441"/>
                    <a:pt x="171" y="441"/>
                    <a:pt x="177" y="440"/>
                  </a:cubicBezTo>
                  <a:cubicBezTo>
                    <a:pt x="2084" y="262"/>
                    <a:pt x="4006" y="174"/>
                    <a:pt x="5937" y="174"/>
                  </a:cubicBezTo>
                  <a:cubicBezTo>
                    <a:pt x="6498" y="174"/>
                    <a:pt x="7060" y="181"/>
                    <a:pt x="7622" y="196"/>
                  </a:cubicBezTo>
                  <a:cubicBezTo>
                    <a:pt x="5959" y="66"/>
                    <a:pt x="4301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3224481" y="2380553"/>
              <a:ext cx="145176" cy="63176"/>
            </a:xfrm>
            <a:custGeom>
              <a:avLst/>
              <a:gdLst/>
              <a:ahLst/>
              <a:cxnLst/>
              <a:rect l="l" t="t" r="r" b="b"/>
              <a:pathLst>
                <a:path w="6694" h="2913" extrusionOk="0">
                  <a:moveTo>
                    <a:pt x="262" y="0"/>
                  </a:moveTo>
                  <a:cubicBezTo>
                    <a:pt x="181" y="0"/>
                    <a:pt x="95" y="53"/>
                    <a:pt x="53" y="138"/>
                  </a:cubicBezTo>
                  <a:cubicBezTo>
                    <a:pt x="1" y="239"/>
                    <a:pt x="36" y="349"/>
                    <a:pt x="132" y="380"/>
                  </a:cubicBezTo>
                  <a:cubicBezTo>
                    <a:pt x="2304" y="1110"/>
                    <a:pt x="4495" y="1955"/>
                    <a:pt x="6693" y="2913"/>
                  </a:cubicBezTo>
                  <a:cubicBezTo>
                    <a:pt x="4561" y="1839"/>
                    <a:pt x="2435" y="873"/>
                    <a:pt x="326" y="13"/>
                  </a:cubicBezTo>
                  <a:lnTo>
                    <a:pt x="326" y="12"/>
                  </a:lnTo>
                  <a:cubicBezTo>
                    <a:pt x="322" y="12"/>
                    <a:pt x="319" y="10"/>
                    <a:pt x="316" y="8"/>
                  </a:cubicBezTo>
                  <a:cubicBezTo>
                    <a:pt x="299" y="3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3172822" y="2512087"/>
              <a:ext cx="162504" cy="39818"/>
            </a:xfrm>
            <a:custGeom>
              <a:avLst/>
              <a:gdLst/>
              <a:ahLst/>
              <a:cxnLst/>
              <a:rect l="l" t="t" r="r" b="b"/>
              <a:pathLst>
                <a:path w="7493" h="1836" extrusionOk="0">
                  <a:moveTo>
                    <a:pt x="7492" y="1"/>
                  </a:moveTo>
                  <a:lnTo>
                    <a:pt x="7492" y="1"/>
                  </a:lnTo>
                  <a:cubicBezTo>
                    <a:pt x="5043" y="342"/>
                    <a:pt x="2607" y="825"/>
                    <a:pt x="196" y="1450"/>
                  </a:cubicBezTo>
                  <a:cubicBezTo>
                    <a:pt x="193" y="1451"/>
                    <a:pt x="189" y="1453"/>
                    <a:pt x="186" y="1453"/>
                  </a:cubicBezTo>
                  <a:cubicBezTo>
                    <a:pt x="80" y="1487"/>
                    <a:pt x="0" y="1597"/>
                    <a:pt x="8" y="1700"/>
                  </a:cubicBezTo>
                  <a:cubicBezTo>
                    <a:pt x="15" y="1783"/>
                    <a:pt x="77" y="1836"/>
                    <a:pt x="156" y="1836"/>
                  </a:cubicBezTo>
                  <a:cubicBezTo>
                    <a:pt x="175" y="1836"/>
                    <a:pt x="196" y="1833"/>
                    <a:pt x="217" y="1826"/>
                  </a:cubicBezTo>
                  <a:cubicBezTo>
                    <a:pt x="2622" y="1077"/>
                    <a:pt x="5050" y="468"/>
                    <a:pt x="7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3149182" y="2410091"/>
              <a:ext cx="333163" cy="84538"/>
            </a:xfrm>
            <a:custGeom>
              <a:avLst/>
              <a:gdLst/>
              <a:ahLst/>
              <a:cxnLst/>
              <a:rect l="l" t="t" r="r" b="b"/>
              <a:pathLst>
                <a:path w="15362" h="3898" extrusionOk="0">
                  <a:moveTo>
                    <a:pt x="429" y="0"/>
                  </a:moveTo>
                  <a:cubicBezTo>
                    <a:pt x="273" y="0"/>
                    <a:pt x="111" y="125"/>
                    <a:pt x="57" y="291"/>
                  </a:cubicBezTo>
                  <a:cubicBezTo>
                    <a:pt x="0" y="467"/>
                    <a:pt x="86" y="622"/>
                    <a:pt x="249" y="638"/>
                  </a:cubicBezTo>
                  <a:cubicBezTo>
                    <a:pt x="5211" y="1119"/>
                    <a:pt x="10285" y="2205"/>
                    <a:pt x="15361" y="3898"/>
                  </a:cubicBezTo>
                  <a:cubicBezTo>
                    <a:pt x="10359" y="2011"/>
                    <a:pt x="5360" y="712"/>
                    <a:pt x="469" y="3"/>
                  </a:cubicBezTo>
                  <a:cubicBezTo>
                    <a:pt x="465" y="2"/>
                    <a:pt x="460" y="2"/>
                    <a:pt x="457" y="2"/>
                  </a:cubicBezTo>
                  <a:cubicBezTo>
                    <a:pt x="448" y="1"/>
                    <a:pt x="43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3194357" y="2312779"/>
              <a:ext cx="288162" cy="181676"/>
            </a:xfrm>
            <a:custGeom>
              <a:avLst/>
              <a:gdLst/>
              <a:ahLst/>
              <a:cxnLst/>
              <a:rect l="l" t="t" r="r" b="b"/>
              <a:pathLst>
                <a:path w="13287" h="8377" extrusionOk="0">
                  <a:moveTo>
                    <a:pt x="425" y="1"/>
                  </a:moveTo>
                  <a:cubicBezTo>
                    <a:pt x="307" y="1"/>
                    <a:pt x="178" y="72"/>
                    <a:pt x="103" y="192"/>
                  </a:cubicBezTo>
                  <a:cubicBezTo>
                    <a:pt x="1" y="354"/>
                    <a:pt x="31" y="539"/>
                    <a:pt x="174" y="609"/>
                  </a:cubicBezTo>
                  <a:cubicBezTo>
                    <a:pt x="4495" y="2744"/>
                    <a:pt x="8890" y="5333"/>
                    <a:pt x="13286" y="8377"/>
                  </a:cubicBezTo>
                  <a:cubicBezTo>
                    <a:pt x="9017" y="5167"/>
                    <a:pt x="4751" y="2386"/>
                    <a:pt x="552" y="34"/>
                  </a:cubicBezTo>
                  <a:cubicBezTo>
                    <a:pt x="548" y="32"/>
                    <a:pt x="545" y="29"/>
                    <a:pt x="542" y="27"/>
                  </a:cubicBezTo>
                  <a:cubicBezTo>
                    <a:pt x="506" y="9"/>
                    <a:pt x="466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3281975" y="2236244"/>
              <a:ext cx="199915" cy="258255"/>
            </a:xfrm>
            <a:custGeom>
              <a:avLst/>
              <a:gdLst/>
              <a:ahLst/>
              <a:cxnLst/>
              <a:rect l="l" t="t" r="r" b="b"/>
              <a:pathLst>
                <a:path w="9218" h="11908" extrusionOk="0">
                  <a:moveTo>
                    <a:pt x="408" y="0"/>
                  </a:moveTo>
                  <a:cubicBezTo>
                    <a:pt x="328" y="0"/>
                    <a:pt x="243" y="31"/>
                    <a:pt x="173" y="91"/>
                  </a:cubicBezTo>
                  <a:cubicBezTo>
                    <a:pt x="31" y="214"/>
                    <a:pt x="1" y="413"/>
                    <a:pt x="104" y="536"/>
                  </a:cubicBezTo>
                  <a:cubicBezTo>
                    <a:pt x="3125" y="4107"/>
                    <a:pt x="6171" y="7898"/>
                    <a:pt x="9217" y="11907"/>
                  </a:cubicBezTo>
                  <a:cubicBezTo>
                    <a:pt x="6345" y="7779"/>
                    <a:pt x="3475" y="3844"/>
                    <a:pt x="626" y="103"/>
                  </a:cubicBezTo>
                  <a:lnTo>
                    <a:pt x="624" y="103"/>
                  </a:lnTo>
                  <a:cubicBezTo>
                    <a:pt x="622" y="100"/>
                    <a:pt x="619" y="96"/>
                    <a:pt x="618" y="93"/>
                  </a:cubicBezTo>
                  <a:cubicBezTo>
                    <a:pt x="566" y="31"/>
                    <a:pt x="48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3369549" y="2230258"/>
              <a:ext cx="112450" cy="264175"/>
            </a:xfrm>
            <a:custGeom>
              <a:avLst/>
              <a:gdLst/>
              <a:ahLst/>
              <a:cxnLst/>
              <a:rect l="l" t="t" r="r" b="b"/>
              <a:pathLst>
                <a:path w="5185" h="12181" extrusionOk="0">
                  <a:moveTo>
                    <a:pt x="241" y="1"/>
                  </a:moveTo>
                  <a:cubicBezTo>
                    <a:pt x="211" y="1"/>
                    <a:pt x="179" y="7"/>
                    <a:pt x="149" y="22"/>
                  </a:cubicBezTo>
                  <a:cubicBezTo>
                    <a:pt x="49" y="70"/>
                    <a:pt x="1" y="187"/>
                    <a:pt x="43" y="280"/>
                  </a:cubicBezTo>
                  <a:cubicBezTo>
                    <a:pt x="1753" y="4178"/>
                    <a:pt x="3469" y="8143"/>
                    <a:pt x="5184" y="12180"/>
                  </a:cubicBezTo>
                  <a:cubicBezTo>
                    <a:pt x="3590" y="8097"/>
                    <a:pt x="1997" y="4073"/>
                    <a:pt x="408" y="109"/>
                  </a:cubicBezTo>
                  <a:cubicBezTo>
                    <a:pt x="408" y="109"/>
                    <a:pt x="406" y="106"/>
                    <a:pt x="406" y="104"/>
                  </a:cubicBezTo>
                  <a:cubicBezTo>
                    <a:pt x="378" y="38"/>
                    <a:pt x="312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3400627" y="2192370"/>
              <a:ext cx="47886" cy="156497"/>
            </a:xfrm>
            <a:custGeom>
              <a:avLst/>
              <a:gdLst/>
              <a:ahLst/>
              <a:cxnLst/>
              <a:rect l="l" t="t" r="r" b="b"/>
              <a:pathLst>
                <a:path w="2208" h="7216" extrusionOk="0">
                  <a:moveTo>
                    <a:pt x="232" y="1"/>
                  </a:moveTo>
                  <a:cubicBezTo>
                    <a:pt x="210" y="1"/>
                    <a:pt x="187" y="5"/>
                    <a:pt x="164" y="13"/>
                  </a:cubicBezTo>
                  <a:cubicBezTo>
                    <a:pt x="59" y="50"/>
                    <a:pt x="1" y="160"/>
                    <a:pt x="31" y="259"/>
                  </a:cubicBezTo>
                  <a:cubicBezTo>
                    <a:pt x="755" y="2565"/>
                    <a:pt x="1480" y="4885"/>
                    <a:pt x="2207" y="7216"/>
                  </a:cubicBezTo>
                  <a:cubicBezTo>
                    <a:pt x="1608" y="4848"/>
                    <a:pt x="1008" y="2488"/>
                    <a:pt x="411" y="136"/>
                  </a:cubicBezTo>
                  <a:cubicBezTo>
                    <a:pt x="411" y="133"/>
                    <a:pt x="409" y="129"/>
                    <a:pt x="409" y="126"/>
                  </a:cubicBezTo>
                  <a:cubicBezTo>
                    <a:pt x="384" y="49"/>
                    <a:pt x="31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3331943" y="2236591"/>
              <a:ext cx="79983" cy="134549"/>
            </a:xfrm>
            <a:custGeom>
              <a:avLst/>
              <a:gdLst/>
              <a:ahLst/>
              <a:cxnLst/>
              <a:rect l="l" t="t" r="r" b="b"/>
              <a:pathLst>
                <a:path w="3688" h="6204" extrusionOk="0">
                  <a:moveTo>
                    <a:pt x="249" y="1"/>
                  </a:moveTo>
                  <a:cubicBezTo>
                    <a:pt x="208" y="1"/>
                    <a:pt x="166" y="13"/>
                    <a:pt x="128" y="38"/>
                  </a:cubicBezTo>
                  <a:cubicBezTo>
                    <a:pt x="34" y="101"/>
                    <a:pt x="0" y="221"/>
                    <a:pt x="53" y="306"/>
                  </a:cubicBezTo>
                  <a:cubicBezTo>
                    <a:pt x="1263" y="2238"/>
                    <a:pt x="2475" y="4204"/>
                    <a:pt x="3688" y="6204"/>
                  </a:cubicBezTo>
                  <a:cubicBezTo>
                    <a:pt x="2591" y="4138"/>
                    <a:pt x="1494" y="2098"/>
                    <a:pt x="401" y="88"/>
                  </a:cubicBezTo>
                  <a:cubicBezTo>
                    <a:pt x="399" y="85"/>
                    <a:pt x="397" y="82"/>
                    <a:pt x="396" y="79"/>
                  </a:cubicBezTo>
                  <a:cubicBezTo>
                    <a:pt x="364" y="28"/>
                    <a:pt x="308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3447472" y="2150340"/>
              <a:ext cx="34808" cy="344094"/>
            </a:xfrm>
            <a:custGeom>
              <a:avLst/>
              <a:gdLst/>
              <a:ahLst/>
              <a:cxnLst/>
              <a:rect l="l" t="t" r="r" b="b"/>
              <a:pathLst>
                <a:path w="1605" h="15866" extrusionOk="0">
                  <a:moveTo>
                    <a:pt x="343" y="1"/>
                  </a:moveTo>
                  <a:cubicBezTo>
                    <a:pt x="330" y="1"/>
                    <a:pt x="317" y="1"/>
                    <a:pt x="304" y="3"/>
                  </a:cubicBezTo>
                  <a:cubicBezTo>
                    <a:pt x="128" y="26"/>
                    <a:pt x="0" y="181"/>
                    <a:pt x="18" y="350"/>
                  </a:cubicBezTo>
                  <a:cubicBezTo>
                    <a:pt x="546" y="5516"/>
                    <a:pt x="1074" y="10686"/>
                    <a:pt x="1604" y="15865"/>
                  </a:cubicBezTo>
                  <a:cubicBezTo>
                    <a:pt x="1288" y="10669"/>
                    <a:pt x="973" y="5476"/>
                    <a:pt x="656" y="286"/>
                  </a:cubicBezTo>
                  <a:cubicBezTo>
                    <a:pt x="656" y="282"/>
                    <a:pt x="656" y="276"/>
                    <a:pt x="654" y="273"/>
                  </a:cubicBezTo>
                  <a:cubicBezTo>
                    <a:pt x="638" y="116"/>
                    <a:pt x="50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3482497" y="2155155"/>
              <a:ext cx="80699" cy="339301"/>
            </a:xfrm>
            <a:custGeom>
              <a:avLst/>
              <a:gdLst/>
              <a:ahLst/>
              <a:cxnLst/>
              <a:rect l="l" t="t" r="r" b="b"/>
              <a:pathLst>
                <a:path w="3721" h="15645" extrusionOk="0">
                  <a:moveTo>
                    <a:pt x="3357" y="0"/>
                  </a:moveTo>
                  <a:cubicBezTo>
                    <a:pt x="3212" y="0"/>
                    <a:pt x="3086" y="96"/>
                    <a:pt x="3057" y="238"/>
                  </a:cubicBezTo>
                  <a:cubicBezTo>
                    <a:pt x="2039" y="5349"/>
                    <a:pt x="1020" y="10484"/>
                    <a:pt x="0" y="15645"/>
                  </a:cubicBezTo>
                  <a:cubicBezTo>
                    <a:pt x="1228" y="10526"/>
                    <a:pt x="2457" y="5443"/>
                    <a:pt x="3683" y="396"/>
                  </a:cubicBezTo>
                  <a:cubicBezTo>
                    <a:pt x="3685" y="392"/>
                    <a:pt x="3687" y="387"/>
                    <a:pt x="3687" y="383"/>
                  </a:cubicBezTo>
                  <a:cubicBezTo>
                    <a:pt x="3720" y="217"/>
                    <a:pt x="3606" y="49"/>
                    <a:pt x="3433" y="9"/>
                  </a:cubicBezTo>
                  <a:cubicBezTo>
                    <a:pt x="3407" y="3"/>
                    <a:pt x="338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6"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8" name="Google Shape;3318;p39"/>
          <p:cNvSpPr txBox="1">
            <a:spLocks noGrp="1"/>
          </p:cNvSpPr>
          <p:nvPr>
            <p:ph type="subTitle" idx="1"/>
          </p:nvPr>
        </p:nvSpPr>
        <p:spPr>
          <a:xfrm>
            <a:off x="3953075" y="1156099"/>
            <a:ext cx="4477800" cy="149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19" name="Google Shape;3319;p39"/>
          <p:cNvSpPr txBox="1">
            <a:spLocks noGrp="1"/>
          </p:cNvSpPr>
          <p:nvPr>
            <p:ph type="title"/>
          </p:nvPr>
        </p:nvSpPr>
        <p:spPr>
          <a:xfrm>
            <a:off x="3953100" y="497850"/>
            <a:ext cx="447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8"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p41"/>
          <p:cNvSpPr txBox="1">
            <a:spLocks noGrp="1"/>
          </p:cNvSpPr>
          <p:nvPr>
            <p:ph type="title" hasCustomPrompt="1"/>
          </p:nvPr>
        </p:nvSpPr>
        <p:spPr>
          <a:xfrm>
            <a:off x="1670350" y="1177650"/>
            <a:ext cx="58032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5" name="Google Shape;3325;p41"/>
          <p:cNvSpPr txBox="1">
            <a:spLocks noGrp="1"/>
          </p:cNvSpPr>
          <p:nvPr>
            <p:ph type="subTitle" idx="1"/>
          </p:nvPr>
        </p:nvSpPr>
        <p:spPr>
          <a:xfrm>
            <a:off x="1670338" y="3152650"/>
            <a:ext cx="2742300" cy="10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26" name="Google Shape;3326;p41"/>
          <p:cNvSpPr txBox="1">
            <a:spLocks noGrp="1"/>
          </p:cNvSpPr>
          <p:nvPr>
            <p:ph type="subTitle" idx="2"/>
          </p:nvPr>
        </p:nvSpPr>
        <p:spPr>
          <a:xfrm>
            <a:off x="4731362" y="3152650"/>
            <a:ext cx="2742300" cy="10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3327" name="Google Shape;3327;p41"/>
          <p:cNvGrpSpPr/>
          <p:nvPr/>
        </p:nvGrpSpPr>
        <p:grpSpPr>
          <a:xfrm>
            <a:off x="-1369349" y="-790610"/>
            <a:ext cx="11882697" cy="6724721"/>
            <a:chOff x="-1369349" y="-790610"/>
            <a:chExt cx="11882697" cy="6724721"/>
          </a:xfrm>
        </p:grpSpPr>
        <p:grpSp>
          <p:nvGrpSpPr>
            <p:cNvPr id="3328" name="Google Shape;3328;p41"/>
            <p:cNvGrpSpPr/>
            <p:nvPr/>
          </p:nvGrpSpPr>
          <p:grpSpPr>
            <a:xfrm>
              <a:off x="-1369349" y="-790610"/>
              <a:ext cx="11882697" cy="6724721"/>
              <a:chOff x="1948123" y="905027"/>
              <a:chExt cx="3293887" cy="3292558"/>
            </a:xfrm>
          </p:grpSpPr>
          <p:sp>
            <p:nvSpPr>
              <p:cNvPr id="3329" name="Google Shape;3329;p41"/>
              <p:cNvSpPr/>
              <p:nvPr/>
            </p:nvSpPr>
            <p:spPr>
              <a:xfrm>
                <a:off x="2159631" y="3151846"/>
                <a:ext cx="394115" cy="233612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10548" extrusionOk="0">
                    <a:moveTo>
                      <a:pt x="15716" y="1"/>
                    </a:moveTo>
                    <a:lnTo>
                      <a:pt x="14756" y="502"/>
                    </a:lnTo>
                    <a:lnTo>
                      <a:pt x="7710" y="4220"/>
                    </a:lnTo>
                    <a:cubicBezTo>
                      <a:pt x="5360" y="5455"/>
                      <a:pt x="3006" y="6685"/>
                      <a:pt x="772" y="8123"/>
                    </a:cubicBezTo>
                    <a:cubicBezTo>
                      <a:pt x="210" y="8486"/>
                      <a:pt x="1" y="9226"/>
                      <a:pt x="313" y="9834"/>
                    </a:cubicBezTo>
                    <a:cubicBezTo>
                      <a:pt x="546" y="10287"/>
                      <a:pt x="1007" y="10547"/>
                      <a:pt x="1485" y="10547"/>
                    </a:cubicBezTo>
                    <a:cubicBezTo>
                      <a:pt x="1688" y="10547"/>
                      <a:pt x="1894" y="10500"/>
                      <a:pt x="2086" y="10401"/>
                    </a:cubicBezTo>
                    <a:cubicBezTo>
                      <a:pt x="4447" y="9184"/>
                      <a:pt x="6691" y="7761"/>
                      <a:pt x="8936" y="6344"/>
                    </a:cubicBezTo>
                    <a:lnTo>
                      <a:pt x="15678" y="2099"/>
                    </a:lnTo>
                    <a:lnTo>
                      <a:pt x="17794" y="754"/>
                    </a:lnTo>
                    <a:cubicBezTo>
                      <a:pt x="17091" y="531"/>
                      <a:pt x="16401" y="274"/>
                      <a:pt x="15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41"/>
              <p:cNvSpPr/>
              <p:nvPr/>
            </p:nvSpPr>
            <p:spPr>
              <a:xfrm>
                <a:off x="4556567" y="1717198"/>
                <a:ext cx="473801" cy="279834"/>
              </a:xfrm>
              <a:custGeom>
                <a:avLst/>
                <a:gdLst/>
                <a:ahLst/>
                <a:cxnLst/>
                <a:rect l="l" t="t" r="r" b="b"/>
                <a:pathLst>
                  <a:path w="21393" h="12635" extrusionOk="0">
                    <a:moveTo>
                      <a:pt x="19909" y="1"/>
                    </a:moveTo>
                    <a:cubicBezTo>
                      <a:pt x="19706" y="1"/>
                      <a:pt x="19500" y="48"/>
                      <a:pt x="19307" y="147"/>
                    </a:cubicBezTo>
                    <a:cubicBezTo>
                      <a:pt x="16946" y="1364"/>
                      <a:pt x="14703" y="2787"/>
                      <a:pt x="12457" y="4204"/>
                    </a:cubicBezTo>
                    <a:lnTo>
                      <a:pt x="5716" y="8449"/>
                    </a:lnTo>
                    <a:lnTo>
                      <a:pt x="1" y="12084"/>
                    </a:lnTo>
                    <a:cubicBezTo>
                      <a:pt x="566" y="12236"/>
                      <a:pt x="1123" y="12425"/>
                      <a:pt x="1672" y="12635"/>
                    </a:cubicBezTo>
                    <a:lnTo>
                      <a:pt x="6638" y="10046"/>
                    </a:lnTo>
                    <a:lnTo>
                      <a:pt x="13684" y="6328"/>
                    </a:lnTo>
                    <a:cubicBezTo>
                      <a:pt x="16034" y="5093"/>
                      <a:pt x="18387" y="3861"/>
                      <a:pt x="20622" y="2425"/>
                    </a:cubicBezTo>
                    <a:cubicBezTo>
                      <a:pt x="21184" y="2062"/>
                      <a:pt x="21393" y="1322"/>
                      <a:pt x="21081" y="714"/>
                    </a:cubicBezTo>
                    <a:cubicBezTo>
                      <a:pt x="20848" y="261"/>
                      <a:pt x="20387" y="1"/>
                      <a:pt x="19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1"/>
              <p:cNvSpPr/>
              <p:nvPr/>
            </p:nvSpPr>
            <p:spPr>
              <a:xfrm>
                <a:off x="2187537" y="2859787"/>
                <a:ext cx="203890" cy="76630"/>
              </a:xfrm>
              <a:custGeom>
                <a:avLst/>
                <a:gdLst/>
                <a:ahLst/>
                <a:cxnLst/>
                <a:rect l="l" t="t" r="r" b="b"/>
                <a:pathLst>
                  <a:path w="9206" h="3460" extrusionOk="0">
                    <a:moveTo>
                      <a:pt x="8319" y="1"/>
                    </a:moveTo>
                    <a:lnTo>
                      <a:pt x="7454" y="208"/>
                    </a:lnTo>
                    <a:cubicBezTo>
                      <a:pt x="5161" y="755"/>
                      <a:pt x="2870" y="1313"/>
                      <a:pt x="610" y="1987"/>
                    </a:cubicBezTo>
                    <a:cubicBezTo>
                      <a:pt x="232" y="2101"/>
                      <a:pt x="0" y="2492"/>
                      <a:pt x="94" y="2881"/>
                    </a:cubicBezTo>
                    <a:cubicBezTo>
                      <a:pt x="176" y="3227"/>
                      <a:pt x="485" y="3460"/>
                      <a:pt x="825" y="3460"/>
                    </a:cubicBezTo>
                    <a:cubicBezTo>
                      <a:pt x="883" y="3460"/>
                      <a:pt x="941" y="3453"/>
                      <a:pt x="999" y="3439"/>
                    </a:cubicBezTo>
                    <a:cubicBezTo>
                      <a:pt x="3292" y="2890"/>
                      <a:pt x="5556" y="2229"/>
                      <a:pt x="7816" y="1556"/>
                    </a:cubicBezTo>
                    <a:lnTo>
                      <a:pt x="9205" y="1144"/>
                    </a:lnTo>
                    <a:cubicBezTo>
                      <a:pt x="8860" y="821"/>
                      <a:pt x="8568" y="432"/>
                      <a:pt x="8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1"/>
              <p:cNvSpPr/>
              <p:nvPr/>
            </p:nvSpPr>
            <p:spPr>
              <a:xfrm>
                <a:off x="2163374" y="1710044"/>
                <a:ext cx="647394" cy="385123"/>
              </a:xfrm>
              <a:custGeom>
                <a:avLst/>
                <a:gdLst/>
                <a:ahLst/>
                <a:cxnLst/>
                <a:rect l="l" t="t" r="r" b="b"/>
                <a:pathLst>
                  <a:path w="29231" h="17389" extrusionOk="0">
                    <a:moveTo>
                      <a:pt x="1505" y="0"/>
                    </a:moveTo>
                    <a:cubicBezTo>
                      <a:pt x="1072" y="0"/>
                      <a:pt x="647" y="213"/>
                      <a:pt x="395" y="604"/>
                    </a:cubicBezTo>
                    <a:cubicBezTo>
                      <a:pt x="1" y="1215"/>
                      <a:pt x="179" y="2028"/>
                      <a:pt x="790" y="2423"/>
                    </a:cubicBezTo>
                    <a:cubicBezTo>
                      <a:pt x="3024" y="3859"/>
                      <a:pt x="5378" y="5091"/>
                      <a:pt x="7728" y="6326"/>
                    </a:cubicBezTo>
                    <a:lnTo>
                      <a:pt x="14774" y="10044"/>
                    </a:lnTo>
                    <a:lnTo>
                      <a:pt x="21841" y="13727"/>
                    </a:lnTo>
                    <a:lnTo>
                      <a:pt x="28931" y="17367"/>
                    </a:lnTo>
                    <a:cubicBezTo>
                      <a:pt x="28958" y="17381"/>
                      <a:pt x="28987" y="17388"/>
                      <a:pt x="29016" y="17388"/>
                    </a:cubicBezTo>
                    <a:cubicBezTo>
                      <a:pt x="29078" y="17388"/>
                      <a:pt x="29138" y="17357"/>
                      <a:pt x="29173" y="17301"/>
                    </a:cubicBezTo>
                    <a:cubicBezTo>
                      <a:pt x="29230" y="17215"/>
                      <a:pt x="29204" y="17097"/>
                      <a:pt x="29118" y="17042"/>
                    </a:cubicBezTo>
                    <a:lnTo>
                      <a:pt x="22419" y="12723"/>
                    </a:lnTo>
                    <a:lnTo>
                      <a:pt x="15698" y="8445"/>
                    </a:lnTo>
                    <a:lnTo>
                      <a:pt x="8954" y="4202"/>
                    </a:lnTo>
                    <a:cubicBezTo>
                      <a:pt x="6709" y="2785"/>
                      <a:pt x="4466" y="1362"/>
                      <a:pt x="2105" y="145"/>
                    </a:cubicBezTo>
                    <a:cubicBezTo>
                      <a:pt x="1914" y="47"/>
                      <a:pt x="1709" y="0"/>
                      <a:pt x="1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1"/>
              <p:cNvSpPr/>
              <p:nvPr/>
            </p:nvSpPr>
            <p:spPr>
              <a:xfrm>
                <a:off x="2190217" y="2159129"/>
                <a:ext cx="374182" cy="118976"/>
              </a:xfrm>
              <a:custGeom>
                <a:avLst/>
                <a:gdLst/>
                <a:ahLst/>
                <a:cxnLst/>
                <a:rect l="l" t="t" r="r" b="b"/>
                <a:pathLst>
                  <a:path w="16895" h="5372" extrusionOk="0">
                    <a:moveTo>
                      <a:pt x="791" y="0"/>
                    </a:moveTo>
                    <a:cubicBezTo>
                      <a:pt x="423" y="0"/>
                      <a:pt x="85" y="270"/>
                      <a:pt x="41" y="674"/>
                    </a:cubicBezTo>
                    <a:cubicBezTo>
                      <a:pt x="0" y="1041"/>
                      <a:pt x="259" y="1377"/>
                      <a:pt x="612" y="1484"/>
                    </a:cubicBezTo>
                    <a:cubicBezTo>
                      <a:pt x="2861" y="2150"/>
                      <a:pt x="5137" y="2706"/>
                      <a:pt x="7419" y="3250"/>
                    </a:cubicBezTo>
                    <a:lnTo>
                      <a:pt x="14297" y="4902"/>
                    </a:lnTo>
                    <a:lnTo>
                      <a:pt x="16200" y="5359"/>
                    </a:lnTo>
                    <a:cubicBezTo>
                      <a:pt x="16235" y="5367"/>
                      <a:pt x="16270" y="5371"/>
                      <a:pt x="16304" y="5371"/>
                    </a:cubicBezTo>
                    <a:cubicBezTo>
                      <a:pt x="16411" y="5371"/>
                      <a:pt x="16514" y="5334"/>
                      <a:pt x="16599" y="5266"/>
                    </a:cubicBezTo>
                    <a:cubicBezTo>
                      <a:pt x="16602" y="5262"/>
                      <a:pt x="16604" y="5260"/>
                      <a:pt x="16608" y="5258"/>
                    </a:cubicBezTo>
                    <a:cubicBezTo>
                      <a:pt x="16894" y="5031"/>
                      <a:pt x="16797" y="4572"/>
                      <a:pt x="16446" y="4469"/>
                    </a:cubicBezTo>
                    <a:lnTo>
                      <a:pt x="14563" y="3911"/>
                    </a:lnTo>
                    <a:lnTo>
                      <a:pt x="7781" y="1902"/>
                    </a:lnTo>
                    <a:cubicBezTo>
                      <a:pt x="5521" y="1228"/>
                      <a:pt x="3257" y="568"/>
                      <a:pt x="964" y="20"/>
                    </a:cubicBezTo>
                    <a:cubicBezTo>
                      <a:pt x="906" y="7"/>
                      <a:pt x="848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1"/>
              <p:cNvSpPr/>
              <p:nvPr/>
            </p:nvSpPr>
            <p:spPr>
              <a:xfrm>
                <a:off x="1948123" y="2516767"/>
                <a:ext cx="541529" cy="60795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745" extrusionOk="0">
                    <a:moveTo>
                      <a:pt x="3827" y="1"/>
                    </a:moveTo>
                    <a:cubicBezTo>
                      <a:pt x="2979" y="1"/>
                      <a:pt x="2130" y="17"/>
                      <a:pt x="1282" y="58"/>
                    </a:cubicBezTo>
                    <a:cubicBezTo>
                      <a:pt x="577" y="93"/>
                      <a:pt x="1" y="689"/>
                      <a:pt x="30" y="1426"/>
                    </a:cubicBezTo>
                    <a:cubicBezTo>
                      <a:pt x="56" y="2118"/>
                      <a:pt x="654" y="2659"/>
                      <a:pt x="1346" y="2690"/>
                    </a:cubicBezTo>
                    <a:cubicBezTo>
                      <a:pt x="2174" y="2729"/>
                      <a:pt x="3001" y="2745"/>
                      <a:pt x="3829" y="2745"/>
                    </a:cubicBezTo>
                    <a:cubicBezTo>
                      <a:pt x="5634" y="2745"/>
                      <a:pt x="7439" y="2670"/>
                      <a:pt x="9242" y="2599"/>
                    </a:cubicBezTo>
                    <a:lnTo>
                      <a:pt x="17203" y="2296"/>
                    </a:lnTo>
                    <a:lnTo>
                      <a:pt x="23856" y="2009"/>
                    </a:lnTo>
                    <a:cubicBezTo>
                      <a:pt x="24183" y="1995"/>
                      <a:pt x="24438" y="1725"/>
                      <a:pt x="24444" y="1398"/>
                    </a:cubicBezTo>
                    <a:cubicBezTo>
                      <a:pt x="24444" y="1389"/>
                      <a:pt x="24444" y="1381"/>
                      <a:pt x="24444" y="1372"/>
                    </a:cubicBezTo>
                    <a:cubicBezTo>
                      <a:pt x="24451" y="1034"/>
                      <a:pt x="24194" y="752"/>
                      <a:pt x="23856" y="737"/>
                    </a:cubicBezTo>
                    <a:lnTo>
                      <a:pt x="17203" y="451"/>
                    </a:lnTo>
                    <a:lnTo>
                      <a:pt x="9242" y="146"/>
                    </a:lnTo>
                    <a:cubicBezTo>
                      <a:pt x="7438" y="75"/>
                      <a:pt x="5632" y="1"/>
                      <a:pt x="38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1"/>
              <p:cNvSpPr/>
              <p:nvPr/>
            </p:nvSpPr>
            <p:spPr>
              <a:xfrm>
                <a:off x="2557910" y="3228920"/>
                <a:ext cx="352876" cy="352721"/>
              </a:xfrm>
              <a:custGeom>
                <a:avLst/>
                <a:gdLst/>
                <a:ahLst/>
                <a:cxnLst/>
                <a:rect l="l" t="t" r="r" b="b"/>
                <a:pathLst>
                  <a:path w="15933" h="15926" extrusionOk="0">
                    <a:moveTo>
                      <a:pt x="15684" y="0"/>
                    </a:moveTo>
                    <a:cubicBezTo>
                      <a:pt x="15603" y="0"/>
                      <a:pt x="15494" y="34"/>
                      <a:pt x="15372" y="156"/>
                    </a:cubicBezTo>
                    <a:lnTo>
                      <a:pt x="10445" y="4825"/>
                    </a:lnTo>
                    <a:lnTo>
                      <a:pt x="5315" y="9695"/>
                    </a:lnTo>
                    <a:cubicBezTo>
                      <a:pt x="3601" y="11315"/>
                      <a:pt x="1897" y="12945"/>
                      <a:pt x="276" y="14658"/>
                    </a:cubicBezTo>
                    <a:cubicBezTo>
                      <a:pt x="6" y="14946"/>
                      <a:pt x="0" y="15399"/>
                      <a:pt x="276" y="15691"/>
                    </a:cubicBezTo>
                    <a:cubicBezTo>
                      <a:pt x="424" y="15847"/>
                      <a:pt x="623" y="15926"/>
                      <a:pt x="823" y="15926"/>
                    </a:cubicBezTo>
                    <a:cubicBezTo>
                      <a:pt x="1008" y="15926"/>
                      <a:pt x="1194" y="15858"/>
                      <a:pt x="1339" y="15721"/>
                    </a:cubicBezTo>
                    <a:cubicBezTo>
                      <a:pt x="3052" y="14100"/>
                      <a:pt x="4682" y="12396"/>
                      <a:pt x="6301" y="10681"/>
                    </a:cubicBezTo>
                    <a:lnTo>
                      <a:pt x="11172" y="5552"/>
                    </a:lnTo>
                    <a:lnTo>
                      <a:pt x="15517" y="778"/>
                    </a:lnTo>
                    <a:cubicBezTo>
                      <a:pt x="15828" y="527"/>
                      <a:pt x="15932" y="213"/>
                      <a:pt x="15830" y="49"/>
                    </a:cubicBezTo>
                    <a:cubicBezTo>
                      <a:pt x="15820" y="36"/>
                      <a:pt x="15767" y="0"/>
                      <a:pt x="15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1"/>
              <p:cNvSpPr/>
              <p:nvPr/>
            </p:nvSpPr>
            <p:spPr>
              <a:xfrm>
                <a:off x="2750194" y="3644163"/>
                <a:ext cx="231995" cy="33471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5113" extrusionOk="0">
                    <a:moveTo>
                      <a:pt x="8352" y="1"/>
                    </a:moveTo>
                    <a:lnTo>
                      <a:pt x="4361" y="6342"/>
                    </a:lnTo>
                    <a:cubicBezTo>
                      <a:pt x="2943" y="8587"/>
                      <a:pt x="1521" y="10831"/>
                      <a:pt x="305" y="13192"/>
                    </a:cubicBezTo>
                    <a:cubicBezTo>
                      <a:pt x="0" y="13787"/>
                      <a:pt x="188" y="14534"/>
                      <a:pt x="762" y="14903"/>
                    </a:cubicBezTo>
                    <a:cubicBezTo>
                      <a:pt x="983" y="15045"/>
                      <a:pt x="1229" y="15112"/>
                      <a:pt x="1473" y="15112"/>
                    </a:cubicBezTo>
                    <a:cubicBezTo>
                      <a:pt x="1906" y="15112"/>
                      <a:pt x="2330" y="14899"/>
                      <a:pt x="2582" y="14506"/>
                    </a:cubicBezTo>
                    <a:cubicBezTo>
                      <a:pt x="4019" y="12272"/>
                      <a:pt x="5249" y="9919"/>
                      <a:pt x="6485" y="7569"/>
                    </a:cubicBezTo>
                    <a:lnTo>
                      <a:pt x="10202" y="522"/>
                    </a:lnTo>
                    <a:lnTo>
                      <a:pt x="104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1"/>
              <p:cNvSpPr/>
              <p:nvPr/>
            </p:nvSpPr>
            <p:spPr>
              <a:xfrm>
                <a:off x="3201250" y="3644163"/>
                <a:ext cx="109032" cy="31112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14048" extrusionOk="0">
                    <a:moveTo>
                      <a:pt x="3839" y="1"/>
                    </a:moveTo>
                    <a:lnTo>
                      <a:pt x="1974" y="6305"/>
                    </a:lnTo>
                    <a:cubicBezTo>
                      <a:pt x="1300" y="8564"/>
                      <a:pt x="639" y="10827"/>
                      <a:pt x="90" y="13120"/>
                    </a:cubicBezTo>
                    <a:cubicBezTo>
                      <a:pt x="0" y="13506"/>
                      <a:pt x="224" y="13902"/>
                      <a:pt x="608" y="14016"/>
                    </a:cubicBezTo>
                    <a:cubicBezTo>
                      <a:pt x="679" y="14037"/>
                      <a:pt x="751" y="14047"/>
                      <a:pt x="822" y="14047"/>
                    </a:cubicBezTo>
                    <a:cubicBezTo>
                      <a:pt x="1146" y="14047"/>
                      <a:pt x="1446" y="13837"/>
                      <a:pt x="1542" y="13510"/>
                    </a:cubicBezTo>
                    <a:cubicBezTo>
                      <a:pt x="2216" y="11250"/>
                      <a:pt x="2774" y="8960"/>
                      <a:pt x="3321" y="6665"/>
                    </a:cubicBez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1"/>
              <p:cNvSpPr/>
              <p:nvPr/>
            </p:nvSpPr>
            <p:spPr>
              <a:xfrm>
                <a:off x="3558888" y="3644163"/>
                <a:ext cx="63896" cy="553422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4988" extrusionOk="0">
                    <a:moveTo>
                      <a:pt x="856" y="1"/>
                    </a:moveTo>
                    <a:lnTo>
                      <a:pt x="520" y="7813"/>
                    </a:lnTo>
                    <a:lnTo>
                      <a:pt x="217" y="15773"/>
                    </a:lnTo>
                    <a:cubicBezTo>
                      <a:pt x="113" y="18428"/>
                      <a:pt x="1" y="21081"/>
                      <a:pt x="127" y="23734"/>
                    </a:cubicBezTo>
                    <a:cubicBezTo>
                      <a:pt x="162" y="24402"/>
                      <a:pt x="698" y="24955"/>
                      <a:pt x="1379" y="24986"/>
                    </a:cubicBezTo>
                    <a:cubicBezTo>
                      <a:pt x="1401" y="24987"/>
                      <a:pt x="1422" y="24987"/>
                      <a:pt x="1444" y="24987"/>
                    </a:cubicBezTo>
                    <a:cubicBezTo>
                      <a:pt x="2142" y="24987"/>
                      <a:pt x="2724" y="24439"/>
                      <a:pt x="2758" y="23734"/>
                    </a:cubicBezTo>
                    <a:cubicBezTo>
                      <a:pt x="2885" y="21081"/>
                      <a:pt x="2775" y="18428"/>
                      <a:pt x="2670" y="15773"/>
                    </a:cubicBezTo>
                    <a:lnTo>
                      <a:pt x="2365" y="7813"/>
                    </a:lnTo>
                    <a:lnTo>
                      <a:pt x="20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1"/>
              <p:cNvSpPr/>
              <p:nvPr/>
            </p:nvSpPr>
            <p:spPr>
              <a:xfrm>
                <a:off x="3872142" y="3644163"/>
                <a:ext cx="109608" cy="313055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14135" extrusionOk="0">
                    <a:moveTo>
                      <a:pt x="0" y="1"/>
                    </a:moveTo>
                    <a:lnTo>
                      <a:pt x="1623" y="6752"/>
                    </a:lnTo>
                    <a:cubicBezTo>
                      <a:pt x="2168" y="9046"/>
                      <a:pt x="2728" y="11336"/>
                      <a:pt x="3400" y="13596"/>
                    </a:cubicBezTo>
                    <a:cubicBezTo>
                      <a:pt x="3497" y="13919"/>
                      <a:pt x="3795" y="14134"/>
                      <a:pt x="4122" y="14134"/>
                    </a:cubicBezTo>
                    <a:cubicBezTo>
                      <a:pt x="4179" y="14134"/>
                      <a:pt x="4238" y="14128"/>
                      <a:pt x="4296" y="14114"/>
                    </a:cubicBezTo>
                    <a:cubicBezTo>
                      <a:pt x="4700" y="14016"/>
                      <a:pt x="4948" y="13612"/>
                      <a:pt x="4853" y="13208"/>
                    </a:cubicBezTo>
                    <a:cubicBezTo>
                      <a:pt x="4305" y="10914"/>
                      <a:pt x="3645" y="8652"/>
                      <a:pt x="2971" y="6392"/>
                    </a:cubicBezTo>
                    <a:lnTo>
                      <a:pt x="1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41"/>
              <p:cNvSpPr/>
              <p:nvPr/>
            </p:nvSpPr>
            <p:spPr>
              <a:xfrm>
                <a:off x="4195562" y="3638648"/>
                <a:ext cx="237665" cy="344371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15549" extrusionOk="0">
                    <a:moveTo>
                      <a:pt x="0" y="0"/>
                    </a:moveTo>
                    <a:lnTo>
                      <a:pt x="501" y="960"/>
                    </a:lnTo>
                    <a:lnTo>
                      <a:pt x="4217" y="8007"/>
                    </a:lnTo>
                    <a:cubicBezTo>
                      <a:pt x="5453" y="10357"/>
                      <a:pt x="6685" y="12710"/>
                      <a:pt x="8120" y="14945"/>
                    </a:cubicBezTo>
                    <a:cubicBezTo>
                      <a:pt x="8369" y="15329"/>
                      <a:pt x="8795" y="15549"/>
                      <a:pt x="9234" y="15549"/>
                    </a:cubicBezTo>
                    <a:cubicBezTo>
                      <a:pt x="9436" y="15549"/>
                      <a:pt x="9640" y="15502"/>
                      <a:pt x="9831" y="15403"/>
                    </a:cubicBezTo>
                    <a:cubicBezTo>
                      <a:pt x="10477" y="15069"/>
                      <a:pt x="10731" y="14276"/>
                      <a:pt x="10399" y="13630"/>
                    </a:cubicBezTo>
                    <a:cubicBezTo>
                      <a:pt x="9181" y="11267"/>
                      <a:pt x="7759" y="9026"/>
                      <a:pt x="6341" y="6780"/>
                    </a:cubicBezTo>
                    <a:lnTo>
                      <a:pt x="2098" y="37"/>
                    </a:ln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41"/>
              <p:cNvSpPr/>
              <p:nvPr/>
            </p:nvSpPr>
            <p:spPr>
              <a:xfrm>
                <a:off x="4249336" y="3207525"/>
                <a:ext cx="377770" cy="379320"/>
              </a:xfrm>
              <a:custGeom>
                <a:avLst/>
                <a:gdLst/>
                <a:ahLst/>
                <a:cxnLst/>
                <a:rect l="l" t="t" r="r" b="b"/>
                <a:pathLst>
                  <a:path w="17057" h="17127" extrusionOk="0">
                    <a:moveTo>
                      <a:pt x="240" y="0"/>
                    </a:moveTo>
                    <a:cubicBezTo>
                      <a:pt x="150" y="182"/>
                      <a:pt x="69" y="366"/>
                      <a:pt x="1" y="553"/>
                    </a:cubicBezTo>
                    <a:lnTo>
                      <a:pt x="1005" y="1623"/>
                    </a:lnTo>
                    <a:lnTo>
                      <a:pt x="5876" y="6753"/>
                    </a:lnTo>
                    <a:lnTo>
                      <a:pt x="10745" y="11884"/>
                    </a:lnTo>
                    <a:cubicBezTo>
                      <a:pt x="12366" y="13597"/>
                      <a:pt x="13996" y="15301"/>
                      <a:pt x="15707" y="16922"/>
                    </a:cubicBezTo>
                    <a:cubicBezTo>
                      <a:pt x="15852" y="17058"/>
                      <a:pt x="16038" y="17127"/>
                      <a:pt x="16225" y="17127"/>
                    </a:cubicBezTo>
                    <a:cubicBezTo>
                      <a:pt x="16410" y="17127"/>
                      <a:pt x="16596" y="17059"/>
                      <a:pt x="16741" y="16922"/>
                    </a:cubicBezTo>
                    <a:cubicBezTo>
                      <a:pt x="17042" y="16637"/>
                      <a:pt x="17056" y="16160"/>
                      <a:pt x="16770" y="15859"/>
                    </a:cubicBezTo>
                    <a:cubicBezTo>
                      <a:pt x="15149" y="14148"/>
                      <a:pt x="13445" y="12517"/>
                      <a:pt x="11732" y="10898"/>
                    </a:cubicBezTo>
                    <a:lnTo>
                      <a:pt x="6601" y="6027"/>
                    </a:lnTo>
                    <a:lnTo>
                      <a:pt x="1471" y="1157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41"/>
              <p:cNvSpPr/>
              <p:nvPr/>
            </p:nvSpPr>
            <p:spPr>
              <a:xfrm>
                <a:off x="4379254" y="3007489"/>
                <a:ext cx="647371" cy="385101"/>
              </a:xfrm>
              <a:custGeom>
                <a:avLst/>
                <a:gdLst/>
                <a:ahLst/>
                <a:cxnLst/>
                <a:rect l="l" t="t" r="r" b="b"/>
                <a:pathLst>
                  <a:path w="29230" h="17388" extrusionOk="0">
                    <a:moveTo>
                      <a:pt x="214" y="1"/>
                    </a:moveTo>
                    <a:cubicBezTo>
                      <a:pt x="153" y="1"/>
                      <a:pt x="92" y="31"/>
                      <a:pt x="58" y="86"/>
                    </a:cubicBezTo>
                    <a:cubicBezTo>
                      <a:pt x="1" y="174"/>
                      <a:pt x="26" y="290"/>
                      <a:pt x="113" y="347"/>
                    </a:cubicBezTo>
                    <a:lnTo>
                      <a:pt x="6812" y="4666"/>
                    </a:lnTo>
                    <a:lnTo>
                      <a:pt x="13533" y="8944"/>
                    </a:lnTo>
                    <a:lnTo>
                      <a:pt x="20276" y="13187"/>
                    </a:lnTo>
                    <a:cubicBezTo>
                      <a:pt x="22522" y="14604"/>
                      <a:pt x="24763" y="16027"/>
                      <a:pt x="27126" y="17244"/>
                    </a:cubicBezTo>
                    <a:cubicBezTo>
                      <a:pt x="27316" y="17341"/>
                      <a:pt x="27522" y="17388"/>
                      <a:pt x="27725" y="17388"/>
                    </a:cubicBezTo>
                    <a:cubicBezTo>
                      <a:pt x="28159" y="17388"/>
                      <a:pt x="28584" y="17176"/>
                      <a:pt x="28835" y="16785"/>
                    </a:cubicBezTo>
                    <a:cubicBezTo>
                      <a:pt x="29230" y="16174"/>
                      <a:pt x="29052" y="15359"/>
                      <a:pt x="28440" y="14966"/>
                    </a:cubicBezTo>
                    <a:cubicBezTo>
                      <a:pt x="26206" y="13530"/>
                      <a:pt x="23853" y="12298"/>
                      <a:pt x="21503" y="11063"/>
                    </a:cubicBezTo>
                    <a:lnTo>
                      <a:pt x="14456" y="7345"/>
                    </a:lnTo>
                    <a:lnTo>
                      <a:pt x="7390" y="3662"/>
                    </a:lnTo>
                    <a:lnTo>
                      <a:pt x="300" y="22"/>
                    </a:lnTo>
                    <a:cubicBezTo>
                      <a:pt x="273" y="7"/>
                      <a:pt x="243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41"/>
              <p:cNvSpPr/>
              <p:nvPr/>
            </p:nvSpPr>
            <p:spPr>
              <a:xfrm>
                <a:off x="4585934" y="2814695"/>
                <a:ext cx="414956" cy="128832"/>
              </a:xfrm>
              <a:custGeom>
                <a:avLst/>
                <a:gdLst/>
                <a:ahLst/>
                <a:cxnLst/>
                <a:rect l="l" t="t" r="r" b="b"/>
                <a:pathLst>
                  <a:path w="18736" h="5817" extrusionOk="0">
                    <a:moveTo>
                      <a:pt x="586" y="1"/>
                    </a:moveTo>
                    <a:cubicBezTo>
                      <a:pt x="410" y="241"/>
                      <a:pt x="212" y="467"/>
                      <a:pt x="0" y="685"/>
                    </a:cubicBezTo>
                    <a:lnTo>
                      <a:pt x="4124" y="1906"/>
                    </a:lnTo>
                    <a:lnTo>
                      <a:pt x="10906" y="3915"/>
                    </a:lnTo>
                    <a:cubicBezTo>
                      <a:pt x="13166" y="4588"/>
                      <a:pt x="15429" y="5249"/>
                      <a:pt x="17722" y="5796"/>
                    </a:cubicBezTo>
                    <a:cubicBezTo>
                      <a:pt x="17781" y="5810"/>
                      <a:pt x="17839" y="5817"/>
                      <a:pt x="17897" y="5817"/>
                    </a:cubicBezTo>
                    <a:cubicBezTo>
                      <a:pt x="18221" y="5817"/>
                      <a:pt x="18520" y="5606"/>
                      <a:pt x="18618" y="5279"/>
                    </a:cubicBezTo>
                    <a:cubicBezTo>
                      <a:pt x="18736" y="4882"/>
                      <a:pt x="18510" y="4464"/>
                      <a:pt x="18112" y="4344"/>
                    </a:cubicBezTo>
                    <a:cubicBezTo>
                      <a:pt x="15852" y="3672"/>
                      <a:pt x="13560" y="3112"/>
                      <a:pt x="11267" y="2567"/>
                    </a:cubicBezTo>
                    <a:lnTo>
                      <a:pt x="4388" y="915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41"/>
              <p:cNvSpPr/>
              <p:nvPr/>
            </p:nvSpPr>
            <p:spPr>
              <a:xfrm>
                <a:off x="4618513" y="2525094"/>
                <a:ext cx="623496" cy="60773"/>
              </a:xfrm>
              <a:custGeom>
                <a:avLst/>
                <a:gdLst/>
                <a:ahLst/>
                <a:cxnLst/>
                <a:rect l="l" t="t" r="r" b="b"/>
                <a:pathLst>
                  <a:path w="28152" h="2744" extrusionOk="0">
                    <a:moveTo>
                      <a:pt x="24303" y="0"/>
                    </a:moveTo>
                    <a:cubicBezTo>
                      <a:pt x="22503" y="0"/>
                      <a:pt x="20703" y="74"/>
                      <a:pt x="18904" y="146"/>
                    </a:cubicBezTo>
                    <a:lnTo>
                      <a:pt x="10944" y="449"/>
                    </a:lnTo>
                    <a:lnTo>
                      <a:pt x="2982" y="792"/>
                    </a:lnTo>
                    <a:lnTo>
                      <a:pt x="0" y="939"/>
                    </a:lnTo>
                    <a:lnTo>
                      <a:pt x="0" y="1806"/>
                    </a:lnTo>
                    <a:lnTo>
                      <a:pt x="2982" y="1953"/>
                    </a:lnTo>
                    <a:lnTo>
                      <a:pt x="10944" y="2294"/>
                    </a:lnTo>
                    <a:lnTo>
                      <a:pt x="18904" y="2599"/>
                    </a:lnTo>
                    <a:cubicBezTo>
                      <a:pt x="20709" y="2670"/>
                      <a:pt x="22514" y="2744"/>
                      <a:pt x="24319" y="2744"/>
                    </a:cubicBezTo>
                    <a:cubicBezTo>
                      <a:pt x="25168" y="2744"/>
                      <a:pt x="26016" y="2728"/>
                      <a:pt x="26865" y="2687"/>
                    </a:cubicBezTo>
                    <a:cubicBezTo>
                      <a:pt x="27533" y="2652"/>
                      <a:pt x="28084" y="2116"/>
                      <a:pt x="28117" y="1435"/>
                    </a:cubicBezTo>
                    <a:cubicBezTo>
                      <a:pt x="28152" y="708"/>
                      <a:pt x="27592" y="91"/>
                      <a:pt x="26865" y="58"/>
                    </a:cubicBezTo>
                    <a:cubicBezTo>
                      <a:pt x="26011" y="17"/>
                      <a:pt x="25157" y="0"/>
                      <a:pt x="24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41"/>
              <p:cNvSpPr/>
              <p:nvPr/>
            </p:nvSpPr>
            <p:spPr>
              <a:xfrm>
                <a:off x="4778617" y="2164843"/>
                <a:ext cx="230777" cy="82898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3743" extrusionOk="0">
                    <a:moveTo>
                      <a:pt x="9596" y="1"/>
                    </a:moveTo>
                    <a:cubicBezTo>
                      <a:pt x="9539" y="1"/>
                      <a:pt x="9481" y="8"/>
                      <a:pt x="9423" y="21"/>
                    </a:cubicBezTo>
                    <a:cubicBezTo>
                      <a:pt x="7128" y="570"/>
                      <a:pt x="4864" y="1231"/>
                      <a:pt x="2606" y="1905"/>
                    </a:cubicBezTo>
                    <a:lnTo>
                      <a:pt x="1" y="2676"/>
                    </a:lnTo>
                    <a:cubicBezTo>
                      <a:pt x="197" y="2865"/>
                      <a:pt x="355" y="3082"/>
                      <a:pt x="542" y="3315"/>
                    </a:cubicBezTo>
                    <a:cubicBezTo>
                      <a:pt x="664" y="3465"/>
                      <a:pt x="792" y="3605"/>
                      <a:pt x="926" y="3743"/>
                    </a:cubicBezTo>
                    <a:lnTo>
                      <a:pt x="2966" y="3253"/>
                    </a:lnTo>
                    <a:cubicBezTo>
                      <a:pt x="5261" y="2705"/>
                      <a:pt x="7550" y="2147"/>
                      <a:pt x="9810" y="1474"/>
                    </a:cubicBezTo>
                    <a:cubicBezTo>
                      <a:pt x="10190" y="1360"/>
                      <a:pt x="10419" y="969"/>
                      <a:pt x="10328" y="579"/>
                    </a:cubicBezTo>
                    <a:cubicBezTo>
                      <a:pt x="10244" y="234"/>
                      <a:pt x="9936" y="1"/>
                      <a:pt x="95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1"/>
              <p:cNvSpPr/>
              <p:nvPr/>
            </p:nvSpPr>
            <p:spPr>
              <a:xfrm>
                <a:off x="4287718" y="1520993"/>
                <a:ext cx="344394" cy="353164"/>
              </a:xfrm>
              <a:custGeom>
                <a:avLst/>
                <a:gdLst/>
                <a:ahLst/>
                <a:cxnLst/>
                <a:rect l="l" t="t" r="r" b="b"/>
                <a:pathLst>
                  <a:path w="15550" h="15946" extrusionOk="0">
                    <a:moveTo>
                      <a:pt x="14727" y="1"/>
                    </a:moveTo>
                    <a:cubicBezTo>
                      <a:pt x="14542" y="1"/>
                      <a:pt x="14356" y="69"/>
                      <a:pt x="14211" y="206"/>
                    </a:cubicBezTo>
                    <a:cubicBezTo>
                      <a:pt x="12498" y="1827"/>
                      <a:pt x="10868" y="3531"/>
                      <a:pt x="9248" y="5246"/>
                    </a:cubicBezTo>
                    <a:lnTo>
                      <a:pt x="4380" y="10375"/>
                    </a:lnTo>
                    <a:lnTo>
                      <a:pt x="1" y="14987"/>
                    </a:lnTo>
                    <a:lnTo>
                      <a:pt x="1" y="15945"/>
                    </a:lnTo>
                    <a:lnTo>
                      <a:pt x="5105" y="11100"/>
                    </a:lnTo>
                    <a:lnTo>
                      <a:pt x="10234" y="6232"/>
                    </a:lnTo>
                    <a:cubicBezTo>
                      <a:pt x="11949" y="4612"/>
                      <a:pt x="13653" y="2982"/>
                      <a:pt x="15274" y="1269"/>
                    </a:cubicBezTo>
                    <a:cubicBezTo>
                      <a:pt x="15546" y="981"/>
                      <a:pt x="15549" y="527"/>
                      <a:pt x="15274" y="236"/>
                    </a:cubicBezTo>
                    <a:cubicBezTo>
                      <a:pt x="15125" y="80"/>
                      <a:pt x="14926" y="1"/>
                      <a:pt x="14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1"/>
              <p:cNvSpPr/>
              <p:nvPr/>
            </p:nvSpPr>
            <p:spPr>
              <a:xfrm>
                <a:off x="4096297" y="1123778"/>
                <a:ext cx="343530" cy="549679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24819" extrusionOk="0">
                    <a:moveTo>
                      <a:pt x="14037" y="1"/>
                    </a:moveTo>
                    <a:cubicBezTo>
                      <a:pt x="13604" y="1"/>
                      <a:pt x="13180" y="214"/>
                      <a:pt x="12929" y="605"/>
                    </a:cubicBezTo>
                    <a:cubicBezTo>
                      <a:pt x="11491" y="2841"/>
                      <a:pt x="10261" y="5193"/>
                      <a:pt x="9026" y="7544"/>
                    </a:cubicBezTo>
                    <a:lnTo>
                      <a:pt x="5308" y="14589"/>
                    </a:lnTo>
                    <a:lnTo>
                      <a:pt x="1625" y="21655"/>
                    </a:lnTo>
                    <a:lnTo>
                      <a:pt x="1" y="24818"/>
                    </a:lnTo>
                    <a:lnTo>
                      <a:pt x="963" y="24818"/>
                    </a:lnTo>
                    <a:lnTo>
                      <a:pt x="2630" y="22235"/>
                    </a:lnTo>
                    <a:lnTo>
                      <a:pt x="6905" y="15512"/>
                    </a:lnTo>
                    <a:lnTo>
                      <a:pt x="11150" y="8771"/>
                    </a:lnTo>
                    <a:cubicBezTo>
                      <a:pt x="12567" y="6525"/>
                      <a:pt x="13990" y="4282"/>
                      <a:pt x="15207" y="1921"/>
                    </a:cubicBezTo>
                    <a:cubicBezTo>
                      <a:pt x="15510" y="1324"/>
                      <a:pt x="15323" y="579"/>
                      <a:pt x="14748" y="210"/>
                    </a:cubicBezTo>
                    <a:cubicBezTo>
                      <a:pt x="14528" y="68"/>
                      <a:pt x="14281" y="1"/>
                      <a:pt x="14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1"/>
              <p:cNvSpPr/>
              <p:nvPr/>
            </p:nvSpPr>
            <p:spPr>
              <a:xfrm>
                <a:off x="3832321" y="1147365"/>
                <a:ext cx="156450" cy="514331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23223" extrusionOk="0">
                    <a:moveTo>
                      <a:pt x="6242" y="1"/>
                    </a:moveTo>
                    <a:cubicBezTo>
                      <a:pt x="5917" y="1"/>
                      <a:pt x="5618" y="211"/>
                      <a:pt x="5521" y="538"/>
                    </a:cubicBezTo>
                    <a:cubicBezTo>
                      <a:pt x="4848" y="2798"/>
                      <a:pt x="4290" y="5088"/>
                      <a:pt x="3743" y="7383"/>
                    </a:cubicBezTo>
                    <a:lnTo>
                      <a:pt x="2090" y="14260"/>
                    </a:lnTo>
                    <a:lnTo>
                      <a:pt x="438" y="21137"/>
                    </a:lnTo>
                    <a:lnTo>
                      <a:pt x="1" y="23001"/>
                    </a:lnTo>
                    <a:cubicBezTo>
                      <a:pt x="34" y="23118"/>
                      <a:pt x="129" y="23206"/>
                      <a:pt x="243" y="23221"/>
                    </a:cubicBezTo>
                    <a:cubicBezTo>
                      <a:pt x="254" y="23222"/>
                      <a:pt x="265" y="23223"/>
                      <a:pt x="276" y="23223"/>
                    </a:cubicBezTo>
                    <a:cubicBezTo>
                      <a:pt x="402" y="23223"/>
                      <a:pt x="524" y="23136"/>
                      <a:pt x="563" y="23001"/>
                    </a:cubicBezTo>
                    <a:cubicBezTo>
                      <a:pt x="733" y="22437"/>
                      <a:pt x="904" y="21873"/>
                      <a:pt x="1075" y="21308"/>
                    </a:cubicBezTo>
                    <a:lnTo>
                      <a:pt x="5090" y="7742"/>
                    </a:lnTo>
                    <a:cubicBezTo>
                      <a:pt x="5766" y="5482"/>
                      <a:pt x="6425" y="3221"/>
                      <a:pt x="6974" y="926"/>
                    </a:cubicBezTo>
                    <a:cubicBezTo>
                      <a:pt x="7064" y="542"/>
                      <a:pt x="6840" y="146"/>
                      <a:pt x="6456" y="32"/>
                    </a:cubicBezTo>
                    <a:cubicBezTo>
                      <a:pt x="6385" y="11"/>
                      <a:pt x="6313" y="1"/>
                      <a:pt x="6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41"/>
              <p:cNvSpPr/>
              <p:nvPr/>
            </p:nvSpPr>
            <p:spPr>
              <a:xfrm>
                <a:off x="3208271" y="1145438"/>
                <a:ext cx="155830" cy="514464"/>
              </a:xfrm>
              <a:custGeom>
                <a:avLst/>
                <a:gdLst/>
                <a:ahLst/>
                <a:cxnLst/>
                <a:rect l="l" t="t" r="r" b="b"/>
                <a:pathLst>
                  <a:path w="7036" h="23229" extrusionOk="0">
                    <a:moveTo>
                      <a:pt x="828" y="1"/>
                    </a:moveTo>
                    <a:cubicBezTo>
                      <a:pt x="770" y="1"/>
                      <a:pt x="711" y="7"/>
                      <a:pt x="652" y="21"/>
                    </a:cubicBezTo>
                    <a:cubicBezTo>
                      <a:pt x="248" y="119"/>
                      <a:pt x="1" y="523"/>
                      <a:pt x="96" y="926"/>
                    </a:cubicBezTo>
                    <a:cubicBezTo>
                      <a:pt x="643" y="3221"/>
                      <a:pt x="1304" y="5483"/>
                      <a:pt x="1978" y="7743"/>
                    </a:cubicBezTo>
                    <a:lnTo>
                      <a:pt x="3986" y="14527"/>
                    </a:lnTo>
                    <a:lnTo>
                      <a:pt x="5995" y="21309"/>
                    </a:lnTo>
                    <a:lnTo>
                      <a:pt x="6533" y="23088"/>
                    </a:lnTo>
                    <a:cubicBezTo>
                      <a:pt x="6584" y="23178"/>
                      <a:pt x="6678" y="23229"/>
                      <a:pt x="6774" y="23229"/>
                    </a:cubicBezTo>
                    <a:cubicBezTo>
                      <a:pt x="6799" y="23229"/>
                      <a:pt x="6824" y="23225"/>
                      <a:pt x="6849" y="23218"/>
                    </a:cubicBezTo>
                    <a:cubicBezTo>
                      <a:pt x="6949" y="23187"/>
                      <a:pt x="7025" y="23093"/>
                      <a:pt x="7036" y="22983"/>
                    </a:cubicBezTo>
                    <a:cubicBezTo>
                      <a:pt x="6900" y="22368"/>
                      <a:pt x="6766" y="21753"/>
                      <a:pt x="6630" y="21138"/>
                    </a:cubicBezTo>
                    <a:lnTo>
                      <a:pt x="3325" y="7383"/>
                    </a:lnTo>
                    <a:cubicBezTo>
                      <a:pt x="2780" y="5088"/>
                      <a:pt x="2220" y="2799"/>
                      <a:pt x="1548" y="539"/>
                    </a:cubicBezTo>
                    <a:cubicBezTo>
                      <a:pt x="1452" y="216"/>
                      <a:pt x="1155" y="1"/>
                      <a:pt x="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41"/>
              <p:cNvSpPr/>
              <p:nvPr/>
            </p:nvSpPr>
            <p:spPr>
              <a:xfrm>
                <a:off x="3567216" y="905027"/>
                <a:ext cx="63918" cy="737002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33277" extrusionOk="0">
                    <a:moveTo>
                      <a:pt x="1445" y="1"/>
                    </a:moveTo>
                    <a:cubicBezTo>
                      <a:pt x="745" y="1"/>
                      <a:pt x="161" y="550"/>
                      <a:pt x="128" y="1254"/>
                    </a:cubicBezTo>
                    <a:cubicBezTo>
                      <a:pt x="1" y="3909"/>
                      <a:pt x="111" y="6562"/>
                      <a:pt x="216" y="9217"/>
                    </a:cubicBezTo>
                    <a:lnTo>
                      <a:pt x="520" y="17177"/>
                    </a:lnTo>
                    <a:lnTo>
                      <a:pt x="864" y="25138"/>
                    </a:lnTo>
                    <a:lnTo>
                      <a:pt x="1255" y="33098"/>
                    </a:lnTo>
                    <a:cubicBezTo>
                      <a:pt x="1260" y="33194"/>
                      <a:pt x="1336" y="33273"/>
                      <a:pt x="1433" y="33276"/>
                    </a:cubicBezTo>
                    <a:cubicBezTo>
                      <a:pt x="1436" y="33276"/>
                      <a:pt x="1440" y="33277"/>
                      <a:pt x="1443" y="33277"/>
                    </a:cubicBezTo>
                    <a:cubicBezTo>
                      <a:pt x="1543" y="33277"/>
                      <a:pt x="1626" y="33198"/>
                      <a:pt x="1631" y="33098"/>
                    </a:cubicBezTo>
                    <a:lnTo>
                      <a:pt x="2022" y="25138"/>
                    </a:lnTo>
                    <a:lnTo>
                      <a:pt x="2366" y="17177"/>
                    </a:lnTo>
                    <a:lnTo>
                      <a:pt x="2668" y="9217"/>
                    </a:lnTo>
                    <a:cubicBezTo>
                      <a:pt x="2775" y="6562"/>
                      <a:pt x="2885" y="3909"/>
                      <a:pt x="2758" y="1254"/>
                    </a:cubicBezTo>
                    <a:cubicBezTo>
                      <a:pt x="2724" y="588"/>
                      <a:pt x="2187" y="35"/>
                      <a:pt x="1506" y="2"/>
                    </a:cubicBezTo>
                    <a:cubicBezTo>
                      <a:pt x="1486" y="1"/>
                      <a:pt x="1466" y="1"/>
                      <a:pt x="1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1" name="Google Shape;3351;p41"/>
            <p:cNvSpPr/>
            <p:nvPr/>
          </p:nvSpPr>
          <p:spPr>
            <a:xfrm rot="-961718">
              <a:off x="2711977" y="-214048"/>
              <a:ext cx="342604" cy="1131090"/>
            </a:xfrm>
            <a:custGeom>
              <a:avLst/>
              <a:gdLst/>
              <a:ahLst/>
              <a:cxnLst/>
              <a:rect l="l" t="t" r="r" b="b"/>
              <a:pathLst>
                <a:path w="7036" h="23229" extrusionOk="0">
                  <a:moveTo>
                    <a:pt x="828" y="1"/>
                  </a:moveTo>
                  <a:cubicBezTo>
                    <a:pt x="770" y="1"/>
                    <a:pt x="711" y="7"/>
                    <a:pt x="652" y="21"/>
                  </a:cubicBezTo>
                  <a:cubicBezTo>
                    <a:pt x="248" y="119"/>
                    <a:pt x="1" y="523"/>
                    <a:pt x="96" y="926"/>
                  </a:cubicBezTo>
                  <a:cubicBezTo>
                    <a:pt x="643" y="3221"/>
                    <a:pt x="1304" y="5483"/>
                    <a:pt x="1978" y="7743"/>
                  </a:cubicBezTo>
                  <a:lnTo>
                    <a:pt x="3986" y="14527"/>
                  </a:lnTo>
                  <a:lnTo>
                    <a:pt x="5995" y="21309"/>
                  </a:lnTo>
                  <a:lnTo>
                    <a:pt x="6533" y="23088"/>
                  </a:lnTo>
                  <a:cubicBezTo>
                    <a:pt x="6584" y="23178"/>
                    <a:pt x="6678" y="23229"/>
                    <a:pt x="6774" y="23229"/>
                  </a:cubicBezTo>
                  <a:cubicBezTo>
                    <a:pt x="6799" y="23229"/>
                    <a:pt x="6824" y="23225"/>
                    <a:pt x="6849" y="23218"/>
                  </a:cubicBezTo>
                  <a:cubicBezTo>
                    <a:pt x="6949" y="23187"/>
                    <a:pt x="7025" y="23093"/>
                    <a:pt x="7036" y="22983"/>
                  </a:cubicBezTo>
                  <a:cubicBezTo>
                    <a:pt x="6900" y="22368"/>
                    <a:pt x="6766" y="21753"/>
                    <a:pt x="6630" y="21138"/>
                  </a:cubicBezTo>
                  <a:lnTo>
                    <a:pt x="3325" y="7383"/>
                  </a:lnTo>
                  <a:cubicBezTo>
                    <a:pt x="2780" y="5088"/>
                    <a:pt x="2220" y="2799"/>
                    <a:pt x="1548" y="539"/>
                  </a:cubicBezTo>
                  <a:cubicBezTo>
                    <a:pt x="1452" y="216"/>
                    <a:pt x="115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1"/>
            <p:cNvSpPr/>
            <p:nvPr/>
          </p:nvSpPr>
          <p:spPr>
            <a:xfrm rot="-1717853">
              <a:off x="1523757" y="-67713"/>
              <a:ext cx="342612" cy="1131115"/>
            </a:xfrm>
            <a:custGeom>
              <a:avLst/>
              <a:gdLst/>
              <a:ahLst/>
              <a:cxnLst/>
              <a:rect l="l" t="t" r="r" b="b"/>
              <a:pathLst>
                <a:path w="7036" h="23229" extrusionOk="0">
                  <a:moveTo>
                    <a:pt x="828" y="1"/>
                  </a:moveTo>
                  <a:cubicBezTo>
                    <a:pt x="770" y="1"/>
                    <a:pt x="711" y="7"/>
                    <a:pt x="652" y="21"/>
                  </a:cubicBezTo>
                  <a:cubicBezTo>
                    <a:pt x="248" y="119"/>
                    <a:pt x="1" y="523"/>
                    <a:pt x="96" y="926"/>
                  </a:cubicBezTo>
                  <a:cubicBezTo>
                    <a:pt x="643" y="3221"/>
                    <a:pt x="1304" y="5483"/>
                    <a:pt x="1978" y="7743"/>
                  </a:cubicBezTo>
                  <a:lnTo>
                    <a:pt x="3986" y="14527"/>
                  </a:lnTo>
                  <a:lnTo>
                    <a:pt x="5995" y="21309"/>
                  </a:lnTo>
                  <a:lnTo>
                    <a:pt x="6533" y="23088"/>
                  </a:lnTo>
                  <a:cubicBezTo>
                    <a:pt x="6584" y="23178"/>
                    <a:pt x="6678" y="23229"/>
                    <a:pt x="6774" y="23229"/>
                  </a:cubicBezTo>
                  <a:cubicBezTo>
                    <a:pt x="6799" y="23229"/>
                    <a:pt x="6824" y="23225"/>
                    <a:pt x="6849" y="23218"/>
                  </a:cubicBezTo>
                  <a:cubicBezTo>
                    <a:pt x="6949" y="23187"/>
                    <a:pt x="7025" y="23093"/>
                    <a:pt x="7036" y="22983"/>
                  </a:cubicBezTo>
                  <a:cubicBezTo>
                    <a:pt x="6900" y="22368"/>
                    <a:pt x="6766" y="21753"/>
                    <a:pt x="6630" y="21138"/>
                  </a:cubicBezTo>
                  <a:lnTo>
                    <a:pt x="3325" y="7383"/>
                  </a:lnTo>
                  <a:cubicBezTo>
                    <a:pt x="2780" y="5088"/>
                    <a:pt x="2220" y="2799"/>
                    <a:pt x="1548" y="539"/>
                  </a:cubicBezTo>
                  <a:cubicBezTo>
                    <a:pt x="1452" y="216"/>
                    <a:pt x="115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3" name="Google Shape;3353;p41"/>
          <p:cNvGrpSpPr/>
          <p:nvPr/>
        </p:nvGrpSpPr>
        <p:grpSpPr>
          <a:xfrm>
            <a:off x="863880" y="809211"/>
            <a:ext cx="6844299" cy="3774591"/>
            <a:chOff x="863880" y="809211"/>
            <a:chExt cx="6844299" cy="3774591"/>
          </a:xfrm>
        </p:grpSpPr>
        <p:sp>
          <p:nvSpPr>
            <p:cNvPr id="3354" name="Google Shape;3354;p41"/>
            <p:cNvSpPr/>
            <p:nvPr/>
          </p:nvSpPr>
          <p:spPr>
            <a:xfrm>
              <a:off x="863880" y="3152657"/>
              <a:ext cx="133151" cy="133151"/>
            </a:xfrm>
            <a:custGeom>
              <a:avLst/>
              <a:gdLst/>
              <a:ahLst/>
              <a:cxnLst/>
              <a:rect l="l" t="t" r="r" b="b"/>
              <a:pathLst>
                <a:path w="6012" h="6012" extrusionOk="0">
                  <a:moveTo>
                    <a:pt x="3006" y="1"/>
                  </a:moveTo>
                  <a:lnTo>
                    <a:pt x="2194" y="2195"/>
                  </a:lnTo>
                  <a:lnTo>
                    <a:pt x="1" y="3006"/>
                  </a:lnTo>
                  <a:lnTo>
                    <a:pt x="2194" y="3818"/>
                  </a:lnTo>
                  <a:lnTo>
                    <a:pt x="3006" y="6012"/>
                  </a:lnTo>
                  <a:lnTo>
                    <a:pt x="3817" y="3818"/>
                  </a:lnTo>
                  <a:lnTo>
                    <a:pt x="6011" y="3006"/>
                  </a:lnTo>
                  <a:lnTo>
                    <a:pt x="3817" y="2195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1"/>
            <p:cNvSpPr/>
            <p:nvPr/>
          </p:nvSpPr>
          <p:spPr>
            <a:xfrm>
              <a:off x="5650953" y="4450652"/>
              <a:ext cx="133151" cy="133151"/>
            </a:xfrm>
            <a:custGeom>
              <a:avLst/>
              <a:gdLst/>
              <a:ahLst/>
              <a:cxnLst/>
              <a:rect l="l" t="t" r="r" b="b"/>
              <a:pathLst>
                <a:path w="6012" h="6012" extrusionOk="0">
                  <a:moveTo>
                    <a:pt x="3006" y="0"/>
                  </a:moveTo>
                  <a:lnTo>
                    <a:pt x="2195" y="2194"/>
                  </a:lnTo>
                  <a:lnTo>
                    <a:pt x="1" y="3006"/>
                  </a:lnTo>
                  <a:lnTo>
                    <a:pt x="2195" y="3817"/>
                  </a:lnTo>
                  <a:lnTo>
                    <a:pt x="3006" y="6011"/>
                  </a:lnTo>
                  <a:lnTo>
                    <a:pt x="3818" y="3817"/>
                  </a:lnTo>
                  <a:lnTo>
                    <a:pt x="6012" y="3006"/>
                  </a:lnTo>
                  <a:lnTo>
                    <a:pt x="3818" y="2194"/>
                  </a:lnTo>
                  <a:lnTo>
                    <a:pt x="30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1"/>
            <p:cNvSpPr/>
            <p:nvPr/>
          </p:nvSpPr>
          <p:spPr>
            <a:xfrm>
              <a:off x="7574984" y="1981286"/>
              <a:ext cx="133195" cy="133173"/>
            </a:xfrm>
            <a:custGeom>
              <a:avLst/>
              <a:gdLst/>
              <a:ahLst/>
              <a:cxnLst/>
              <a:rect l="l" t="t" r="r" b="b"/>
              <a:pathLst>
                <a:path w="6014" h="6013" extrusionOk="0">
                  <a:moveTo>
                    <a:pt x="3008" y="0"/>
                  </a:moveTo>
                  <a:lnTo>
                    <a:pt x="2196" y="2194"/>
                  </a:lnTo>
                  <a:lnTo>
                    <a:pt x="1" y="3007"/>
                  </a:lnTo>
                  <a:lnTo>
                    <a:pt x="2196" y="3819"/>
                  </a:lnTo>
                  <a:lnTo>
                    <a:pt x="3008" y="6013"/>
                  </a:lnTo>
                  <a:lnTo>
                    <a:pt x="3819" y="3819"/>
                  </a:lnTo>
                  <a:lnTo>
                    <a:pt x="6013" y="3007"/>
                  </a:lnTo>
                  <a:lnTo>
                    <a:pt x="3819" y="2194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1"/>
            <p:cNvSpPr/>
            <p:nvPr/>
          </p:nvSpPr>
          <p:spPr>
            <a:xfrm>
              <a:off x="3458284" y="4331838"/>
              <a:ext cx="133195" cy="133151"/>
            </a:xfrm>
            <a:custGeom>
              <a:avLst/>
              <a:gdLst/>
              <a:ahLst/>
              <a:cxnLst/>
              <a:rect l="l" t="t" r="r" b="b"/>
              <a:pathLst>
                <a:path w="6014" h="6012" extrusionOk="0">
                  <a:moveTo>
                    <a:pt x="3006" y="1"/>
                  </a:moveTo>
                  <a:lnTo>
                    <a:pt x="2195" y="2195"/>
                  </a:lnTo>
                  <a:lnTo>
                    <a:pt x="1" y="3006"/>
                  </a:lnTo>
                  <a:lnTo>
                    <a:pt x="2195" y="3818"/>
                  </a:lnTo>
                  <a:lnTo>
                    <a:pt x="3006" y="6012"/>
                  </a:lnTo>
                  <a:lnTo>
                    <a:pt x="3819" y="3818"/>
                  </a:lnTo>
                  <a:lnTo>
                    <a:pt x="6013" y="3006"/>
                  </a:lnTo>
                  <a:lnTo>
                    <a:pt x="3819" y="2195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1"/>
            <p:cNvSpPr/>
            <p:nvPr/>
          </p:nvSpPr>
          <p:spPr>
            <a:xfrm>
              <a:off x="4082151" y="809211"/>
              <a:ext cx="133173" cy="133151"/>
            </a:xfrm>
            <a:custGeom>
              <a:avLst/>
              <a:gdLst/>
              <a:ahLst/>
              <a:cxnLst/>
              <a:rect l="l" t="t" r="r" b="b"/>
              <a:pathLst>
                <a:path w="6013" h="6012" extrusionOk="0">
                  <a:moveTo>
                    <a:pt x="3006" y="1"/>
                  </a:moveTo>
                  <a:lnTo>
                    <a:pt x="2194" y="2195"/>
                  </a:lnTo>
                  <a:lnTo>
                    <a:pt x="0" y="3006"/>
                  </a:lnTo>
                  <a:lnTo>
                    <a:pt x="2194" y="3818"/>
                  </a:lnTo>
                  <a:lnTo>
                    <a:pt x="3006" y="6012"/>
                  </a:lnTo>
                  <a:lnTo>
                    <a:pt x="3817" y="3818"/>
                  </a:lnTo>
                  <a:lnTo>
                    <a:pt x="6013" y="3006"/>
                  </a:lnTo>
                  <a:lnTo>
                    <a:pt x="3817" y="2195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41"/>
          <p:cNvGrpSpPr/>
          <p:nvPr/>
        </p:nvGrpSpPr>
        <p:grpSpPr>
          <a:xfrm>
            <a:off x="997025" y="157327"/>
            <a:ext cx="7602050" cy="4836397"/>
            <a:chOff x="1987097" y="1397703"/>
            <a:chExt cx="3668412" cy="2333830"/>
          </a:xfrm>
        </p:grpSpPr>
        <p:sp>
          <p:nvSpPr>
            <p:cNvPr id="3360" name="Google Shape;3360;p41"/>
            <p:cNvSpPr/>
            <p:nvPr/>
          </p:nvSpPr>
          <p:spPr>
            <a:xfrm>
              <a:off x="1987097" y="2490142"/>
              <a:ext cx="129319" cy="123317"/>
            </a:xfrm>
            <a:custGeom>
              <a:avLst/>
              <a:gdLst/>
              <a:ahLst/>
              <a:cxnLst/>
              <a:rect l="l" t="t" r="r" b="b"/>
              <a:pathLst>
                <a:path w="5839" h="5568" extrusionOk="0">
                  <a:moveTo>
                    <a:pt x="4217" y="1"/>
                  </a:moveTo>
                  <a:cubicBezTo>
                    <a:pt x="3924" y="2114"/>
                    <a:pt x="2135" y="3700"/>
                    <a:pt x="0" y="3741"/>
                  </a:cubicBezTo>
                  <a:cubicBezTo>
                    <a:pt x="540" y="4348"/>
                    <a:pt x="1082" y="4958"/>
                    <a:pt x="1621" y="5567"/>
                  </a:cubicBezTo>
                  <a:cubicBezTo>
                    <a:pt x="3755" y="5527"/>
                    <a:pt x="5543" y="3943"/>
                    <a:pt x="5838" y="1828"/>
                  </a:cubicBezTo>
                  <a:cubicBezTo>
                    <a:pt x="5299" y="1218"/>
                    <a:pt x="4757" y="610"/>
                    <a:pt x="4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1"/>
            <p:cNvSpPr/>
            <p:nvPr/>
          </p:nvSpPr>
          <p:spPr>
            <a:xfrm>
              <a:off x="3932786" y="1397703"/>
              <a:ext cx="129275" cy="123295"/>
            </a:xfrm>
            <a:custGeom>
              <a:avLst/>
              <a:gdLst/>
              <a:ahLst/>
              <a:cxnLst/>
              <a:rect l="l" t="t" r="r" b="b"/>
              <a:pathLst>
                <a:path w="5837" h="5567" extrusionOk="0">
                  <a:moveTo>
                    <a:pt x="4218" y="0"/>
                  </a:moveTo>
                  <a:cubicBezTo>
                    <a:pt x="3922" y="2114"/>
                    <a:pt x="2134" y="3700"/>
                    <a:pt x="1" y="3740"/>
                  </a:cubicBezTo>
                  <a:cubicBezTo>
                    <a:pt x="540" y="4348"/>
                    <a:pt x="1080" y="4957"/>
                    <a:pt x="1620" y="5567"/>
                  </a:cubicBezTo>
                  <a:cubicBezTo>
                    <a:pt x="3755" y="5527"/>
                    <a:pt x="5543" y="3942"/>
                    <a:pt x="5837" y="1827"/>
                  </a:cubicBezTo>
                  <a:cubicBezTo>
                    <a:pt x="5297" y="1218"/>
                    <a:pt x="4757" y="610"/>
                    <a:pt x="4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1"/>
            <p:cNvSpPr/>
            <p:nvPr/>
          </p:nvSpPr>
          <p:spPr>
            <a:xfrm>
              <a:off x="4505050" y="3608238"/>
              <a:ext cx="129319" cy="123295"/>
            </a:xfrm>
            <a:custGeom>
              <a:avLst/>
              <a:gdLst/>
              <a:ahLst/>
              <a:cxnLst/>
              <a:rect l="l" t="t" r="r" b="b"/>
              <a:pathLst>
                <a:path w="5839" h="5567" extrusionOk="0">
                  <a:moveTo>
                    <a:pt x="4218" y="1"/>
                  </a:moveTo>
                  <a:cubicBezTo>
                    <a:pt x="3922" y="2114"/>
                    <a:pt x="2134" y="3700"/>
                    <a:pt x="1" y="3740"/>
                  </a:cubicBezTo>
                  <a:cubicBezTo>
                    <a:pt x="541" y="4350"/>
                    <a:pt x="1080" y="4957"/>
                    <a:pt x="1622" y="5567"/>
                  </a:cubicBezTo>
                  <a:cubicBezTo>
                    <a:pt x="3755" y="5528"/>
                    <a:pt x="5543" y="3942"/>
                    <a:pt x="5839" y="1827"/>
                  </a:cubicBezTo>
                  <a:lnTo>
                    <a:pt x="5837" y="1827"/>
                  </a:lnTo>
                  <a:cubicBezTo>
                    <a:pt x="5297" y="1220"/>
                    <a:pt x="4758" y="610"/>
                    <a:pt x="4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1"/>
            <p:cNvSpPr/>
            <p:nvPr/>
          </p:nvSpPr>
          <p:spPr>
            <a:xfrm>
              <a:off x="5526234" y="2216625"/>
              <a:ext cx="129275" cy="123317"/>
            </a:xfrm>
            <a:custGeom>
              <a:avLst/>
              <a:gdLst/>
              <a:ahLst/>
              <a:cxnLst/>
              <a:rect l="l" t="t" r="r" b="b"/>
              <a:pathLst>
                <a:path w="5837" h="5568" extrusionOk="0">
                  <a:moveTo>
                    <a:pt x="4218" y="1"/>
                  </a:moveTo>
                  <a:cubicBezTo>
                    <a:pt x="3922" y="2114"/>
                    <a:pt x="2134" y="3700"/>
                    <a:pt x="0" y="3739"/>
                  </a:cubicBezTo>
                  <a:cubicBezTo>
                    <a:pt x="540" y="4348"/>
                    <a:pt x="1080" y="4958"/>
                    <a:pt x="1622" y="5567"/>
                  </a:cubicBezTo>
                  <a:cubicBezTo>
                    <a:pt x="3755" y="5527"/>
                    <a:pt x="5543" y="3941"/>
                    <a:pt x="5837" y="1828"/>
                  </a:cubicBezTo>
                  <a:cubicBezTo>
                    <a:pt x="5297" y="1218"/>
                    <a:pt x="4757" y="608"/>
                    <a:pt x="4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1"/>
            <p:cNvSpPr/>
            <p:nvPr/>
          </p:nvSpPr>
          <p:spPr>
            <a:xfrm>
              <a:off x="2772530" y="3518761"/>
              <a:ext cx="132951" cy="89476"/>
            </a:xfrm>
            <a:custGeom>
              <a:avLst/>
              <a:gdLst/>
              <a:ahLst/>
              <a:cxnLst/>
              <a:rect l="l" t="t" r="r" b="b"/>
              <a:pathLst>
                <a:path w="6003" h="4040" extrusionOk="0">
                  <a:moveTo>
                    <a:pt x="471" y="1"/>
                  </a:moveTo>
                  <a:cubicBezTo>
                    <a:pt x="315" y="800"/>
                    <a:pt x="158" y="1598"/>
                    <a:pt x="1" y="2399"/>
                  </a:cubicBezTo>
                  <a:cubicBezTo>
                    <a:pt x="849" y="3467"/>
                    <a:pt x="2115" y="4040"/>
                    <a:pt x="3403" y="4040"/>
                  </a:cubicBezTo>
                  <a:cubicBezTo>
                    <a:pt x="4129" y="4040"/>
                    <a:pt x="4862" y="3858"/>
                    <a:pt x="5532" y="3480"/>
                  </a:cubicBezTo>
                  <a:cubicBezTo>
                    <a:pt x="5688" y="2681"/>
                    <a:pt x="5844" y="1883"/>
                    <a:pt x="6002" y="1084"/>
                  </a:cubicBezTo>
                  <a:lnTo>
                    <a:pt x="6002" y="1084"/>
                  </a:lnTo>
                  <a:cubicBezTo>
                    <a:pt x="5332" y="1462"/>
                    <a:pt x="4598" y="1644"/>
                    <a:pt x="3872" y="1644"/>
                  </a:cubicBezTo>
                  <a:cubicBezTo>
                    <a:pt x="2584" y="1644"/>
                    <a:pt x="1318" y="1071"/>
                    <a:pt x="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5" name="Google Shape;3365;p41"/>
          <p:cNvGrpSpPr/>
          <p:nvPr/>
        </p:nvGrpSpPr>
        <p:grpSpPr>
          <a:xfrm>
            <a:off x="997030" y="424244"/>
            <a:ext cx="7149430" cy="4026409"/>
            <a:chOff x="1502441" y="953694"/>
            <a:chExt cx="3745118" cy="2109172"/>
          </a:xfrm>
        </p:grpSpPr>
        <p:sp>
          <p:nvSpPr>
            <p:cNvPr id="3366" name="Google Shape;3366;p41"/>
            <p:cNvSpPr/>
            <p:nvPr/>
          </p:nvSpPr>
          <p:spPr>
            <a:xfrm>
              <a:off x="2593739" y="953694"/>
              <a:ext cx="124845" cy="77118"/>
            </a:xfrm>
            <a:custGeom>
              <a:avLst/>
              <a:gdLst/>
              <a:ahLst/>
              <a:cxnLst/>
              <a:rect l="l" t="t" r="r" b="b"/>
              <a:pathLst>
                <a:path w="5637" h="3482" extrusionOk="0">
                  <a:moveTo>
                    <a:pt x="0" y="1"/>
                  </a:moveTo>
                  <a:lnTo>
                    <a:pt x="0" y="2442"/>
                  </a:lnTo>
                  <a:cubicBezTo>
                    <a:pt x="812" y="3135"/>
                    <a:pt x="1815" y="3482"/>
                    <a:pt x="2818" y="3482"/>
                  </a:cubicBezTo>
                  <a:cubicBezTo>
                    <a:pt x="3822" y="3482"/>
                    <a:pt x="4825" y="3135"/>
                    <a:pt x="5637" y="2442"/>
                  </a:cubicBezTo>
                  <a:lnTo>
                    <a:pt x="5637" y="1"/>
                  </a:lnTo>
                  <a:cubicBezTo>
                    <a:pt x="4825" y="694"/>
                    <a:pt x="3822" y="1040"/>
                    <a:pt x="2818" y="1040"/>
                  </a:cubicBezTo>
                  <a:cubicBezTo>
                    <a:pt x="1815" y="1040"/>
                    <a:pt x="812" y="69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1"/>
            <p:cNvSpPr/>
            <p:nvPr/>
          </p:nvSpPr>
          <p:spPr>
            <a:xfrm>
              <a:off x="5122758" y="2237319"/>
              <a:ext cx="124801" cy="77140"/>
            </a:xfrm>
            <a:custGeom>
              <a:avLst/>
              <a:gdLst/>
              <a:ahLst/>
              <a:cxnLst/>
              <a:rect l="l" t="t" r="r" b="b"/>
              <a:pathLst>
                <a:path w="5635" h="3483" extrusionOk="0">
                  <a:moveTo>
                    <a:pt x="0" y="1"/>
                  </a:moveTo>
                  <a:lnTo>
                    <a:pt x="0" y="2442"/>
                  </a:lnTo>
                  <a:cubicBezTo>
                    <a:pt x="812" y="3136"/>
                    <a:pt x="1814" y="3482"/>
                    <a:pt x="2817" y="3482"/>
                  </a:cubicBezTo>
                  <a:cubicBezTo>
                    <a:pt x="3820" y="3482"/>
                    <a:pt x="4823" y="3136"/>
                    <a:pt x="5634" y="2442"/>
                  </a:cubicBezTo>
                  <a:lnTo>
                    <a:pt x="5634" y="1"/>
                  </a:lnTo>
                  <a:cubicBezTo>
                    <a:pt x="4823" y="694"/>
                    <a:pt x="3820" y="1040"/>
                    <a:pt x="2817" y="1040"/>
                  </a:cubicBezTo>
                  <a:cubicBezTo>
                    <a:pt x="1814" y="1040"/>
                    <a:pt x="812" y="69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1"/>
            <p:cNvSpPr/>
            <p:nvPr/>
          </p:nvSpPr>
          <p:spPr>
            <a:xfrm>
              <a:off x="4997912" y="2985749"/>
              <a:ext cx="124845" cy="77118"/>
            </a:xfrm>
            <a:custGeom>
              <a:avLst/>
              <a:gdLst/>
              <a:ahLst/>
              <a:cxnLst/>
              <a:rect l="l" t="t" r="r" b="b"/>
              <a:pathLst>
                <a:path w="5637" h="3482" extrusionOk="0">
                  <a:moveTo>
                    <a:pt x="0" y="1"/>
                  </a:moveTo>
                  <a:lnTo>
                    <a:pt x="0" y="2442"/>
                  </a:lnTo>
                  <a:cubicBezTo>
                    <a:pt x="812" y="3135"/>
                    <a:pt x="1815" y="3482"/>
                    <a:pt x="2818" y="3482"/>
                  </a:cubicBezTo>
                  <a:cubicBezTo>
                    <a:pt x="3822" y="3482"/>
                    <a:pt x="4825" y="3135"/>
                    <a:pt x="5636" y="2442"/>
                  </a:cubicBezTo>
                  <a:lnTo>
                    <a:pt x="5636" y="1"/>
                  </a:lnTo>
                  <a:cubicBezTo>
                    <a:pt x="4825" y="694"/>
                    <a:pt x="3822" y="1040"/>
                    <a:pt x="2818" y="1040"/>
                  </a:cubicBezTo>
                  <a:cubicBezTo>
                    <a:pt x="1815" y="1040"/>
                    <a:pt x="812" y="69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1"/>
            <p:cNvSpPr/>
            <p:nvPr/>
          </p:nvSpPr>
          <p:spPr>
            <a:xfrm>
              <a:off x="1502441" y="2714259"/>
              <a:ext cx="136030" cy="101945"/>
            </a:xfrm>
            <a:custGeom>
              <a:avLst/>
              <a:gdLst/>
              <a:ahLst/>
              <a:cxnLst/>
              <a:rect l="l" t="t" r="r" b="b"/>
              <a:pathLst>
                <a:path w="6142" h="4603" extrusionOk="0">
                  <a:moveTo>
                    <a:pt x="916" y="0"/>
                  </a:moveTo>
                  <a:lnTo>
                    <a:pt x="0" y="2266"/>
                  </a:lnTo>
                  <a:cubicBezTo>
                    <a:pt x="765" y="3734"/>
                    <a:pt x="2269" y="4602"/>
                    <a:pt x="3850" y="4602"/>
                  </a:cubicBezTo>
                  <a:cubicBezTo>
                    <a:pt x="4308" y="4602"/>
                    <a:pt x="4772" y="4529"/>
                    <a:pt x="5227" y="4377"/>
                  </a:cubicBezTo>
                  <a:lnTo>
                    <a:pt x="6141" y="2112"/>
                  </a:lnTo>
                  <a:lnTo>
                    <a:pt x="6141" y="2112"/>
                  </a:lnTo>
                  <a:cubicBezTo>
                    <a:pt x="5686" y="2264"/>
                    <a:pt x="5222" y="2337"/>
                    <a:pt x="4764" y="2337"/>
                  </a:cubicBezTo>
                  <a:cubicBezTo>
                    <a:pt x="3183" y="2337"/>
                    <a:pt x="1679" y="1469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ONLY_1_1_2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4" name="Google Shape;3564;p44"/>
          <p:cNvGrpSpPr/>
          <p:nvPr/>
        </p:nvGrpSpPr>
        <p:grpSpPr>
          <a:xfrm>
            <a:off x="8219459" y="239503"/>
            <a:ext cx="790971" cy="947200"/>
            <a:chOff x="9715584" y="314328"/>
            <a:chExt cx="790971" cy="947200"/>
          </a:xfrm>
        </p:grpSpPr>
        <p:sp>
          <p:nvSpPr>
            <p:cNvPr id="3565" name="Google Shape;3565;p44"/>
            <p:cNvSpPr/>
            <p:nvPr/>
          </p:nvSpPr>
          <p:spPr>
            <a:xfrm>
              <a:off x="10021371" y="31432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4"/>
            <p:cNvSpPr/>
            <p:nvPr/>
          </p:nvSpPr>
          <p:spPr>
            <a:xfrm>
              <a:off x="9715584" y="70164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4"/>
            <p:cNvSpPr/>
            <p:nvPr/>
          </p:nvSpPr>
          <p:spPr>
            <a:xfrm>
              <a:off x="9959265" y="7480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4"/>
            <p:cNvSpPr/>
            <p:nvPr/>
          </p:nvSpPr>
          <p:spPr>
            <a:xfrm>
              <a:off x="10292550" y="7480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9" name="Google Shape;3569;p44"/>
          <p:cNvGrpSpPr/>
          <p:nvPr/>
        </p:nvGrpSpPr>
        <p:grpSpPr>
          <a:xfrm rot="713792" flipH="1">
            <a:off x="-1180318" y="-417815"/>
            <a:ext cx="3521581" cy="1743589"/>
            <a:chOff x="-15989125" y="-2045000"/>
            <a:chExt cx="3242325" cy="1605325"/>
          </a:xfrm>
        </p:grpSpPr>
        <p:sp>
          <p:nvSpPr>
            <p:cNvPr id="3570" name="Google Shape;3570;p44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4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4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4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4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4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4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4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8" name="Google Shape;3578;p44"/>
          <p:cNvGrpSpPr/>
          <p:nvPr/>
        </p:nvGrpSpPr>
        <p:grpSpPr>
          <a:xfrm>
            <a:off x="-882824" y="3472817"/>
            <a:ext cx="2194616" cy="2094876"/>
            <a:chOff x="3623439" y="713106"/>
            <a:chExt cx="1821409" cy="1819575"/>
          </a:xfrm>
        </p:grpSpPr>
        <p:sp>
          <p:nvSpPr>
            <p:cNvPr id="3579" name="Google Shape;3579;p44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4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4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4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4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4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4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4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4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4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4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4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4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4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4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4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4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4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4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4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4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4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4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4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3" name="Google Shape;3603;p44"/>
          <p:cNvSpPr txBox="1">
            <a:spLocks noGrp="1"/>
          </p:cNvSpPr>
          <p:nvPr>
            <p:ph type="title"/>
          </p:nvPr>
        </p:nvSpPr>
        <p:spPr>
          <a:xfrm>
            <a:off x="4572000" y="455000"/>
            <a:ext cx="3867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4" name="Google Shape;3604;p44"/>
          <p:cNvSpPr txBox="1">
            <a:spLocks noGrp="1"/>
          </p:cNvSpPr>
          <p:nvPr>
            <p:ph type="subTitle" idx="1"/>
          </p:nvPr>
        </p:nvSpPr>
        <p:spPr>
          <a:xfrm>
            <a:off x="4571998" y="2069837"/>
            <a:ext cx="38589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05" name="Google Shape;3605;p44"/>
          <p:cNvSpPr txBox="1"/>
          <p:nvPr/>
        </p:nvSpPr>
        <p:spPr>
          <a:xfrm>
            <a:off x="4572000" y="3513825"/>
            <a:ext cx="38589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0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6" name="Google Shape;3606;p44"/>
          <p:cNvSpPr txBox="1"/>
          <p:nvPr/>
        </p:nvSpPr>
        <p:spPr>
          <a:xfrm>
            <a:off x="4580125" y="3800100"/>
            <a:ext cx="38589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8" name="Google Shape;3608;p45"/>
          <p:cNvGrpSpPr/>
          <p:nvPr/>
        </p:nvGrpSpPr>
        <p:grpSpPr>
          <a:xfrm>
            <a:off x="2713454" y="3008145"/>
            <a:ext cx="6485060" cy="2215264"/>
            <a:chOff x="1334199" y="3364471"/>
            <a:chExt cx="4270139" cy="1458658"/>
          </a:xfrm>
        </p:grpSpPr>
        <p:sp>
          <p:nvSpPr>
            <p:cNvPr id="3609" name="Google Shape;3609;p45"/>
            <p:cNvSpPr/>
            <p:nvPr/>
          </p:nvSpPr>
          <p:spPr>
            <a:xfrm>
              <a:off x="4373832" y="3645801"/>
              <a:ext cx="464611" cy="1177328"/>
            </a:xfrm>
            <a:custGeom>
              <a:avLst/>
              <a:gdLst/>
              <a:ahLst/>
              <a:cxnLst/>
              <a:rect l="l" t="t" r="r" b="b"/>
              <a:pathLst>
                <a:path w="21423" h="54286" extrusionOk="0">
                  <a:moveTo>
                    <a:pt x="2302" y="1"/>
                  </a:moveTo>
                  <a:lnTo>
                    <a:pt x="2302" y="508"/>
                  </a:lnTo>
                  <a:lnTo>
                    <a:pt x="1575" y="508"/>
                  </a:lnTo>
                  <a:lnTo>
                    <a:pt x="1575" y="2248"/>
                  </a:lnTo>
                  <a:lnTo>
                    <a:pt x="1" y="2248"/>
                  </a:lnTo>
                  <a:lnTo>
                    <a:pt x="1" y="54286"/>
                  </a:lnTo>
                  <a:lnTo>
                    <a:pt x="21422" y="54286"/>
                  </a:lnTo>
                  <a:lnTo>
                    <a:pt x="21422" y="2248"/>
                  </a:lnTo>
                  <a:lnTo>
                    <a:pt x="20053" y="2248"/>
                  </a:lnTo>
                  <a:lnTo>
                    <a:pt x="20053" y="532"/>
                  </a:lnTo>
                  <a:lnTo>
                    <a:pt x="15241" y="532"/>
                  </a:lnTo>
                  <a:lnTo>
                    <a:pt x="15241" y="2248"/>
                  </a:lnTo>
                  <a:lnTo>
                    <a:pt x="9657" y="2248"/>
                  </a:lnTo>
                  <a:lnTo>
                    <a:pt x="9657" y="508"/>
                  </a:lnTo>
                  <a:lnTo>
                    <a:pt x="8978" y="508"/>
                  </a:lnTo>
                  <a:lnTo>
                    <a:pt x="8978" y="1"/>
                  </a:lnTo>
                  <a:lnTo>
                    <a:pt x="6812" y="1"/>
                  </a:lnTo>
                  <a:lnTo>
                    <a:pt x="6812" y="508"/>
                  </a:lnTo>
                  <a:lnTo>
                    <a:pt x="4468" y="508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4976094" y="3833941"/>
              <a:ext cx="299006" cy="988603"/>
            </a:xfrm>
            <a:custGeom>
              <a:avLst/>
              <a:gdLst/>
              <a:ahLst/>
              <a:cxnLst/>
              <a:rect l="l" t="t" r="r" b="b"/>
              <a:pathLst>
                <a:path w="13787" h="45584" extrusionOk="0">
                  <a:moveTo>
                    <a:pt x="0" y="0"/>
                  </a:moveTo>
                  <a:lnTo>
                    <a:pt x="0" y="45583"/>
                  </a:lnTo>
                  <a:lnTo>
                    <a:pt x="13787" y="45583"/>
                  </a:lnTo>
                  <a:lnTo>
                    <a:pt x="13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2554207" y="3524004"/>
              <a:ext cx="329281" cy="1299081"/>
            </a:xfrm>
            <a:custGeom>
              <a:avLst/>
              <a:gdLst/>
              <a:ahLst/>
              <a:cxnLst/>
              <a:rect l="l" t="t" r="r" b="b"/>
              <a:pathLst>
                <a:path w="15183" h="59900" extrusionOk="0">
                  <a:moveTo>
                    <a:pt x="7279" y="1"/>
                  </a:moveTo>
                  <a:lnTo>
                    <a:pt x="7279" y="8402"/>
                  </a:lnTo>
                  <a:lnTo>
                    <a:pt x="4652" y="12950"/>
                  </a:lnTo>
                  <a:lnTo>
                    <a:pt x="1714" y="18040"/>
                  </a:lnTo>
                  <a:lnTo>
                    <a:pt x="0" y="18040"/>
                  </a:lnTo>
                  <a:lnTo>
                    <a:pt x="0" y="59900"/>
                  </a:lnTo>
                  <a:lnTo>
                    <a:pt x="15182" y="59900"/>
                  </a:lnTo>
                  <a:lnTo>
                    <a:pt x="15182" y="18040"/>
                  </a:lnTo>
                  <a:lnTo>
                    <a:pt x="13468" y="18040"/>
                  </a:lnTo>
                  <a:lnTo>
                    <a:pt x="10530" y="12950"/>
                  </a:lnTo>
                  <a:lnTo>
                    <a:pt x="7904" y="8402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927178" y="3524048"/>
              <a:ext cx="329260" cy="1299081"/>
            </a:xfrm>
            <a:custGeom>
              <a:avLst/>
              <a:gdLst/>
              <a:ahLst/>
              <a:cxnLst/>
              <a:rect l="l" t="t" r="r" b="b"/>
              <a:pathLst>
                <a:path w="15182" h="59900" extrusionOk="0">
                  <a:moveTo>
                    <a:pt x="7279" y="0"/>
                  </a:moveTo>
                  <a:lnTo>
                    <a:pt x="7279" y="8400"/>
                  </a:lnTo>
                  <a:lnTo>
                    <a:pt x="4651" y="12950"/>
                  </a:lnTo>
                  <a:lnTo>
                    <a:pt x="1713" y="18040"/>
                  </a:lnTo>
                  <a:lnTo>
                    <a:pt x="1" y="18040"/>
                  </a:lnTo>
                  <a:lnTo>
                    <a:pt x="1" y="59900"/>
                  </a:lnTo>
                  <a:lnTo>
                    <a:pt x="15181" y="59900"/>
                  </a:lnTo>
                  <a:lnTo>
                    <a:pt x="15181" y="18040"/>
                  </a:lnTo>
                  <a:lnTo>
                    <a:pt x="13469" y="18040"/>
                  </a:lnTo>
                  <a:lnTo>
                    <a:pt x="10529" y="12950"/>
                  </a:lnTo>
                  <a:lnTo>
                    <a:pt x="7903" y="8400"/>
                  </a:lnTo>
                  <a:lnTo>
                    <a:pt x="7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5"/>
            <p:cNvSpPr/>
            <p:nvPr/>
          </p:nvSpPr>
          <p:spPr>
            <a:xfrm>
              <a:off x="5275078" y="3524048"/>
              <a:ext cx="329260" cy="1299081"/>
            </a:xfrm>
            <a:custGeom>
              <a:avLst/>
              <a:gdLst/>
              <a:ahLst/>
              <a:cxnLst/>
              <a:rect l="l" t="t" r="r" b="b"/>
              <a:pathLst>
                <a:path w="15182" h="59900" extrusionOk="0">
                  <a:moveTo>
                    <a:pt x="7279" y="0"/>
                  </a:moveTo>
                  <a:lnTo>
                    <a:pt x="7279" y="8400"/>
                  </a:lnTo>
                  <a:lnTo>
                    <a:pt x="4653" y="12950"/>
                  </a:lnTo>
                  <a:lnTo>
                    <a:pt x="1713" y="18040"/>
                  </a:lnTo>
                  <a:lnTo>
                    <a:pt x="1" y="18040"/>
                  </a:lnTo>
                  <a:lnTo>
                    <a:pt x="1" y="59900"/>
                  </a:lnTo>
                  <a:lnTo>
                    <a:pt x="15181" y="59900"/>
                  </a:lnTo>
                  <a:lnTo>
                    <a:pt x="15181" y="18040"/>
                  </a:lnTo>
                  <a:lnTo>
                    <a:pt x="13469" y="18040"/>
                  </a:lnTo>
                  <a:lnTo>
                    <a:pt x="10529" y="12950"/>
                  </a:lnTo>
                  <a:lnTo>
                    <a:pt x="7903" y="8400"/>
                  </a:lnTo>
                  <a:lnTo>
                    <a:pt x="7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5"/>
            <p:cNvSpPr/>
            <p:nvPr/>
          </p:nvSpPr>
          <p:spPr>
            <a:xfrm>
              <a:off x="2136918" y="3833941"/>
              <a:ext cx="320303" cy="989189"/>
            </a:xfrm>
            <a:custGeom>
              <a:avLst/>
              <a:gdLst/>
              <a:ahLst/>
              <a:cxnLst/>
              <a:rect l="l" t="t" r="r" b="b"/>
              <a:pathLst>
                <a:path w="14769" h="45611" extrusionOk="0">
                  <a:moveTo>
                    <a:pt x="0" y="0"/>
                  </a:moveTo>
                  <a:lnTo>
                    <a:pt x="0" y="45611"/>
                  </a:lnTo>
                  <a:lnTo>
                    <a:pt x="14769" y="45611"/>
                  </a:lnTo>
                  <a:lnTo>
                    <a:pt x="147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5"/>
            <p:cNvSpPr/>
            <p:nvPr/>
          </p:nvSpPr>
          <p:spPr>
            <a:xfrm>
              <a:off x="3480047" y="3727845"/>
              <a:ext cx="377905" cy="1095240"/>
            </a:xfrm>
            <a:custGeom>
              <a:avLst/>
              <a:gdLst/>
              <a:ahLst/>
              <a:cxnLst/>
              <a:rect l="l" t="t" r="r" b="b"/>
              <a:pathLst>
                <a:path w="17425" h="50501" extrusionOk="0">
                  <a:moveTo>
                    <a:pt x="0" y="1"/>
                  </a:moveTo>
                  <a:lnTo>
                    <a:pt x="0" y="50501"/>
                  </a:lnTo>
                  <a:lnTo>
                    <a:pt x="17424" y="50501"/>
                  </a:lnTo>
                  <a:lnTo>
                    <a:pt x="17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5"/>
            <p:cNvSpPr/>
            <p:nvPr/>
          </p:nvSpPr>
          <p:spPr>
            <a:xfrm>
              <a:off x="2968374" y="3364471"/>
              <a:ext cx="382806" cy="1458658"/>
            </a:xfrm>
            <a:custGeom>
              <a:avLst/>
              <a:gdLst/>
              <a:ahLst/>
              <a:cxnLst/>
              <a:rect l="l" t="t" r="r" b="b"/>
              <a:pathLst>
                <a:path w="17651" h="67258" extrusionOk="0">
                  <a:moveTo>
                    <a:pt x="13831" y="1"/>
                  </a:moveTo>
                  <a:lnTo>
                    <a:pt x="13831" y="9948"/>
                  </a:lnTo>
                  <a:lnTo>
                    <a:pt x="1256" y="4249"/>
                  </a:lnTo>
                  <a:lnTo>
                    <a:pt x="1256" y="14664"/>
                  </a:lnTo>
                  <a:lnTo>
                    <a:pt x="1" y="14664"/>
                  </a:lnTo>
                  <a:lnTo>
                    <a:pt x="1" y="67258"/>
                  </a:lnTo>
                  <a:lnTo>
                    <a:pt x="17651" y="67258"/>
                  </a:lnTo>
                  <a:lnTo>
                    <a:pt x="17651" y="14664"/>
                  </a:lnTo>
                  <a:lnTo>
                    <a:pt x="15826" y="14664"/>
                  </a:lnTo>
                  <a:lnTo>
                    <a:pt x="15826" y="10852"/>
                  </a:lnTo>
                  <a:lnTo>
                    <a:pt x="14480" y="10242"/>
                  </a:lnTo>
                  <a:lnTo>
                    <a:pt x="144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5"/>
            <p:cNvSpPr/>
            <p:nvPr/>
          </p:nvSpPr>
          <p:spPr>
            <a:xfrm>
              <a:off x="1334199" y="3364471"/>
              <a:ext cx="382806" cy="1458658"/>
            </a:xfrm>
            <a:custGeom>
              <a:avLst/>
              <a:gdLst/>
              <a:ahLst/>
              <a:cxnLst/>
              <a:rect l="l" t="t" r="r" b="b"/>
              <a:pathLst>
                <a:path w="17651" h="67258" extrusionOk="0">
                  <a:moveTo>
                    <a:pt x="13832" y="1"/>
                  </a:moveTo>
                  <a:lnTo>
                    <a:pt x="13832" y="9948"/>
                  </a:lnTo>
                  <a:lnTo>
                    <a:pt x="1256" y="4249"/>
                  </a:lnTo>
                  <a:lnTo>
                    <a:pt x="1256" y="14664"/>
                  </a:lnTo>
                  <a:lnTo>
                    <a:pt x="1" y="14664"/>
                  </a:lnTo>
                  <a:lnTo>
                    <a:pt x="1" y="67258"/>
                  </a:lnTo>
                  <a:lnTo>
                    <a:pt x="17651" y="67258"/>
                  </a:lnTo>
                  <a:lnTo>
                    <a:pt x="17651" y="14664"/>
                  </a:lnTo>
                  <a:lnTo>
                    <a:pt x="15825" y="14664"/>
                  </a:lnTo>
                  <a:lnTo>
                    <a:pt x="15825" y="10852"/>
                  </a:lnTo>
                  <a:lnTo>
                    <a:pt x="14480" y="10242"/>
                  </a:lnTo>
                  <a:lnTo>
                    <a:pt x="144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5"/>
            <p:cNvSpPr/>
            <p:nvPr/>
          </p:nvSpPr>
          <p:spPr>
            <a:xfrm>
              <a:off x="2521589" y="3450722"/>
              <a:ext cx="13251" cy="246045"/>
            </a:xfrm>
            <a:custGeom>
              <a:avLst/>
              <a:gdLst/>
              <a:ahLst/>
              <a:cxnLst/>
              <a:rect l="l" t="t" r="r" b="b"/>
              <a:pathLst>
                <a:path w="611" h="11345" extrusionOk="0">
                  <a:moveTo>
                    <a:pt x="0" y="1"/>
                  </a:moveTo>
                  <a:lnTo>
                    <a:pt x="0" y="11345"/>
                  </a:lnTo>
                  <a:lnTo>
                    <a:pt x="611" y="11345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45"/>
          <p:cNvGrpSpPr/>
          <p:nvPr/>
        </p:nvGrpSpPr>
        <p:grpSpPr>
          <a:xfrm>
            <a:off x="2884759" y="3270816"/>
            <a:ext cx="6146897" cy="1952593"/>
            <a:chOff x="1446995" y="3537429"/>
            <a:chExt cx="4047473" cy="1285700"/>
          </a:xfrm>
        </p:grpSpPr>
        <p:sp>
          <p:nvSpPr>
            <p:cNvPr id="3620" name="Google Shape;3620;p45"/>
            <p:cNvSpPr/>
            <p:nvPr/>
          </p:nvSpPr>
          <p:spPr>
            <a:xfrm>
              <a:off x="1857106" y="3935546"/>
              <a:ext cx="321886" cy="887539"/>
            </a:xfrm>
            <a:custGeom>
              <a:avLst/>
              <a:gdLst/>
              <a:ahLst/>
              <a:cxnLst/>
              <a:rect l="l" t="t" r="r" b="b"/>
              <a:pathLst>
                <a:path w="14842" h="40924" extrusionOk="0">
                  <a:moveTo>
                    <a:pt x="1" y="1"/>
                  </a:moveTo>
                  <a:lnTo>
                    <a:pt x="1" y="40924"/>
                  </a:lnTo>
                  <a:lnTo>
                    <a:pt x="14842" y="40924"/>
                  </a:lnTo>
                  <a:lnTo>
                    <a:pt x="148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5"/>
            <p:cNvSpPr/>
            <p:nvPr/>
          </p:nvSpPr>
          <p:spPr>
            <a:xfrm>
              <a:off x="1886428" y="3717934"/>
              <a:ext cx="254980" cy="220822"/>
            </a:xfrm>
            <a:custGeom>
              <a:avLst/>
              <a:gdLst/>
              <a:ahLst/>
              <a:cxnLst/>
              <a:rect l="l" t="t" r="r" b="b"/>
              <a:pathLst>
                <a:path w="11757" h="10182" extrusionOk="0">
                  <a:moveTo>
                    <a:pt x="5879" y="1"/>
                  </a:moveTo>
                  <a:lnTo>
                    <a:pt x="2941" y="5092"/>
                  </a:lnTo>
                  <a:lnTo>
                    <a:pt x="1" y="10182"/>
                  </a:lnTo>
                  <a:lnTo>
                    <a:pt x="11757" y="10182"/>
                  </a:lnTo>
                  <a:lnTo>
                    <a:pt x="8817" y="5092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5"/>
            <p:cNvSpPr/>
            <p:nvPr/>
          </p:nvSpPr>
          <p:spPr>
            <a:xfrm>
              <a:off x="2007292" y="3576597"/>
              <a:ext cx="13273" cy="246045"/>
            </a:xfrm>
            <a:custGeom>
              <a:avLst/>
              <a:gdLst/>
              <a:ahLst/>
              <a:cxnLst/>
              <a:rect l="l" t="t" r="r" b="b"/>
              <a:pathLst>
                <a:path w="612" h="11345" extrusionOk="0">
                  <a:moveTo>
                    <a:pt x="1" y="0"/>
                  </a:moveTo>
                  <a:lnTo>
                    <a:pt x="1" y="11344"/>
                  </a:lnTo>
                  <a:lnTo>
                    <a:pt x="611" y="11344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5"/>
            <p:cNvSpPr/>
            <p:nvPr/>
          </p:nvSpPr>
          <p:spPr>
            <a:xfrm>
              <a:off x="2239370" y="3749923"/>
              <a:ext cx="360186" cy="1073206"/>
            </a:xfrm>
            <a:custGeom>
              <a:avLst/>
              <a:gdLst/>
              <a:ahLst/>
              <a:cxnLst/>
              <a:rect l="l" t="t" r="r" b="b"/>
              <a:pathLst>
                <a:path w="16608" h="49485" extrusionOk="0">
                  <a:moveTo>
                    <a:pt x="1" y="1"/>
                  </a:moveTo>
                  <a:lnTo>
                    <a:pt x="1" y="49485"/>
                  </a:lnTo>
                  <a:lnTo>
                    <a:pt x="16607" y="49485"/>
                  </a:lnTo>
                  <a:lnTo>
                    <a:pt x="166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5"/>
            <p:cNvSpPr/>
            <p:nvPr/>
          </p:nvSpPr>
          <p:spPr>
            <a:xfrm>
              <a:off x="2294825" y="381589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5"/>
            <p:cNvSpPr/>
            <p:nvPr/>
          </p:nvSpPr>
          <p:spPr>
            <a:xfrm>
              <a:off x="2394501" y="3815897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5"/>
            <p:cNvSpPr/>
            <p:nvPr/>
          </p:nvSpPr>
          <p:spPr>
            <a:xfrm>
              <a:off x="2494133" y="381589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5"/>
            <p:cNvSpPr/>
            <p:nvPr/>
          </p:nvSpPr>
          <p:spPr>
            <a:xfrm>
              <a:off x="2264983" y="3537429"/>
              <a:ext cx="297336" cy="318698"/>
            </a:xfrm>
            <a:custGeom>
              <a:avLst/>
              <a:gdLst/>
              <a:ahLst/>
              <a:cxnLst/>
              <a:rect l="l" t="t" r="r" b="b"/>
              <a:pathLst>
                <a:path w="13710" h="14695" extrusionOk="0">
                  <a:moveTo>
                    <a:pt x="0" y="0"/>
                  </a:moveTo>
                  <a:lnTo>
                    <a:pt x="0" y="14694"/>
                  </a:lnTo>
                  <a:lnTo>
                    <a:pt x="13709" y="14694"/>
                  </a:lnTo>
                  <a:lnTo>
                    <a:pt x="13709" y="6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5"/>
            <p:cNvSpPr/>
            <p:nvPr/>
          </p:nvSpPr>
          <p:spPr>
            <a:xfrm>
              <a:off x="4727273" y="3749967"/>
              <a:ext cx="360164" cy="1073163"/>
            </a:xfrm>
            <a:custGeom>
              <a:avLst/>
              <a:gdLst/>
              <a:ahLst/>
              <a:cxnLst/>
              <a:rect l="l" t="t" r="r" b="b"/>
              <a:pathLst>
                <a:path w="16607" h="49483" extrusionOk="0">
                  <a:moveTo>
                    <a:pt x="0" y="0"/>
                  </a:moveTo>
                  <a:lnTo>
                    <a:pt x="0" y="49483"/>
                  </a:lnTo>
                  <a:lnTo>
                    <a:pt x="16607" y="49483"/>
                  </a:lnTo>
                  <a:lnTo>
                    <a:pt x="166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5"/>
            <p:cNvSpPr/>
            <p:nvPr/>
          </p:nvSpPr>
          <p:spPr>
            <a:xfrm>
              <a:off x="4982015" y="381589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5"/>
            <p:cNvSpPr/>
            <p:nvPr/>
          </p:nvSpPr>
          <p:spPr>
            <a:xfrm>
              <a:off x="4882382" y="381589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5"/>
            <p:cNvSpPr/>
            <p:nvPr/>
          </p:nvSpPr>
          <p:spPr>
            <a:xfrm>
              <a:off x="4782728" y="381589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5"/>
            <p:cNvSpPr/>
            <p:nvPr/>
          </p:nvSpPr>
          <p:spPr>
            <a:xfrm>
              <a:off x="4764511" y="3537429"/>
              <a:ext cx="297336" cy="318698"/>
            </a:xfrm>
            <a:custGeom>
              <a:avLst/>
              <a:gdLst/>
              <a:ahLst/>
              <a:cxnLst/>
              <a:rect l="l" t="t" r="r" b="b"/>
              <a:pathLst>
                <a:path w="13710" h="14695" extrusionOk="0">
                  <a:moveTo>
                    <a:pt x="13709" y="0"/>
                  </a:moveTo>
                  <a:lnTo>
                    <a:pt x="0" y="6213"/>
                  </a:lnTo>
                  <a:lnTo>
                    <a:pt x="0" y="14694"/>
                  </a:lnTo>
                  <a:lnTo>
                    <a:pt x="13709" y="14694"/>
                  </a:lnTo>
                  <a:lnTo>
                    <a:pt x="137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5"/>
            <p:cNvSpPr/>
            <p:nvPr/>
          </p:nvSpPr>
          <p:spPr>
            <a:xfrm>
              <a:off x="2696542" y="3984951"/>
              <a:ext cx="345026" cy="838178"/>
            </a:xfrm>
            <a:custGeom>
              <a:avLst/>
              <a:gdLst/>
              <a:ahLst/>
              <a:cxnLst/>
              <a:rect l="l" t="t" r="r" b="b"/>
              <a:pathLst>
                <a:path w="15909" h="38648" extrusionOk="0">
                  <a:moveTo>
                    <a:pt x="0" y="0"/>
                  </a:moveTo>
                  <a:lnTo>
                    <a:pt x="0" y="38648"/>
                  </a:lnTo>
                  <a:lnTo>
                    <a:pt x="15909" y="38648"/>
                  </a:lnTo>
                  <a:lnTo>
                    <a:pt x="15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5"/>
            <p:cNvSpPr/>
            <p:nvPr/>
          </p:nvSpPr>
          <p:spPr>
            <a:xfrm>
              <a:off x="2721895" y="3956952"/>
              <a:ext cx="130190" cy="111105"/>
            </a:xfrm>
            <a:custGeom>
              <a:avLst/>
              <a:gdLst/>
              <a:ahLst/>
              <a:cxnLst/>
              <a:rect l="l" t="t" r="r" b="b"/>
              <a:pathLst>
                <a:path w="6003" h="5123" extrusionOk="0">
                  <a:moveTo>
                    <a:pt x="1" y="1"/>
                  </a:moveTo>
                  <a:lnTo>
                    <a:pt x="1" y="5123"/>
                  </a:lnTo>
                  <a:lnTo>
                    <a:pt x="6003" y="5123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5"/>
            <p:cNvSpPr/>
            <p:nvPr/>
          </p:nvSpPr>
          <p:spPr>
            <a:xfrm>
              <a:off x="2733606" y="3948754"/>
              <a:ext cx="34939" cy="99763"/>
            </a:xfrm>
            <a:custGeom>
              <a:avLst/>
              <a:gdLst/>
              <a:ahLst/>
              <a:cxnLst/>
              <a:rect l="l" t="t" r="r" b="b"/>
              <a:pathLst>
                <a:path w="1611" h="4600" extrusionOk="0">
                  <a:moveTo>
                    <a:pt x="0" y="1"/>
                  </a:moveTo>
                  <a:lnTo>
                    <a:pt x="0" y="4600"/>
                  </a:lnTo>
                  <a:lnTo>
                    <a:pt x="1610" y="4600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5"/>
            <p:cNvSpPr/>
            <p:nvPr/>
          </p:nvSpPr>
          <p:spPr>
            <a:xfrm>
              <a:off x="2806260" y="3948754"/>
              <a:ext cx="34895" cy="99763"/>
            </a:xfrm>
            <a:custGeom>
              <a:avLst/>
              <a:gdLst/>
              <a:ahLst/>
              <a:cxnLst/>
              <a:rect l="l" t="t" r="r" b="b"/>
              <a:pathLst>
                <a:path w="1609" h="4600" extrusionOk="0">
                  <a:moveTo>
                    <a:pt x="0" y="1"/>
                  </a:moveTo>
                  <a:lnTo>
                    <a:pt x="0" y="4600"/>
                  </a:lnTo>
                  <a:lnTo>
                    <a:pt x="1609" y="4600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5"/>
            <p:cNvSpPr/>
            <p:nvPr/>
          </p:nvSpPr>
          <p:spPr>
            <a:xfrm>
              <a:off x="2942002" y="3957342"/>
              <a:ext cx="77511" cy="77511"/>
            </a:xfrm>
            <a:custGeom>
              <a:avLst/>
              <a:gdLst/>
              <a:ahLst/>
              <a:cxnLst/>
              <a:rect l="l" t="t" r="r" b="b"/>
              <a:pathLst>
                <a:path w="3574" h="3574" extrusionOk="0">
                  <a:moveTo>
                    <a:pt x="0" y="1"/>
                  </a:moveTo>
                  <a:lnTo>
                    <a:pt x="0" y="3574"/>
                  </a:lnTo>
                  <a:lnTo>
                    <a:pt x="3573" y="3574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5"/>
            <p:cNvSpPr/>
            <p:nvPr/>
          </p:nvSpPr>
          <p:spPr>
            <a:xfrm>
              <a:off x="1446995" y="3984951"/>
              <a:ext cx="345048" cy="838178"/>
            </a:xfrm>
            <a:custGeom>
              <a:avLst/>
              <a:gdLst/>
              <a:ahLst/>
              <a:cxnLst/>
              <a:rect l="l" t="t" r="r" b="b"/>
              <a:pathLst>
                <a:path w="15910" h="38648" extrusionOk="0">
                  <a:moveTo>
                    <a:pt x="1" y="0"/>
                  </a:moveTo>
                  <a:lnTo>
                    <a:pt x="1" y="38648"/>
                  </a:lnTo>
                  <a:lnTo>
                    <a:pt x="15910" y="38648"/>
                  </a:lnTo>
                  <a:lnTo>
                    <a:pt x="1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5"/>
            <p:cNvSpPr/>
            <p:nvPr/>
          </p:nvSpPr>
          <p:spPr>
            <a:xfrm>
              <a:off x="1472370" y="3956952"/>
              <a:ext cx="130190" cy="111105"/>
            </a:xfrm>
            <a:custGeom>
              <a:avLst/>
              <a:gdLst/>
              <a:ahLst/>
              <a:cxnLst/>
              <a:rect l="l" t="t" r="r" b="b"/>
              <a:pathLst>
                <a:path w="6003" h="5123" extrusionOk="0">
                  <a:moveTo>
                    <a:pt x="0" y="1"/>
                  </a:moveTo>
                  <a:lnTo>
                    <a:pt x="0" y="5123"/>
                  </a:lnTo>
                  <a:lnTo>
                    <a:pt x="6003" y="5123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5"/>
            <p:cNvSpPr/>
            <p:nvPr/>
          </p:nvSpPr>
          <p:spPr>
            <a:xfrm>
              <a:off x="1484059" y="3948754"/>
              <a:ext cx="34917" cy="99763"/>
            </a:xfrm>
            <a:custGeom>
              <a:avLst/>
              <a:gdLst/>
              <a:ahLst/>
              <a:cxnLst/>
              <a:rect l="l" t="t" r="r" b="b"/>
              <a:pathLst>
                <a:path w="1610" h="4600" extrusionOk="0">
                  <a:moveTo>
                    <a:pt x="1" y="1"/>
                  </a:moveTo>
                  <a:lnTo>
                    <a:pt x="1" y="4600"/>
                  </a:lnTo>
                  <a:lnTo>
                    <a:pt x="1610" y="4600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5"/>
            <p:cNvSpPr/>
            <p:nvPr/>
          </p:nvSpPr>
          <p:spPr>
            <a:xfrm>
              <a:off x="1556713" y="3948754"/>
              <a:ext cx="34917" cy="99763"/>
            </a:xfrm>
            <a:custGeom>
              <a:avLst/>
              <a:gdLst/>
              <a:ahLst/>
              <a:cxnLst/>
              <a:rect l="l" t="t" r="r" b="b"/>
              <a:pathLst>
                <a:path w="1610" h="4600" extrusionOk="0">
                  <a:moveTo>
                    <a:pt x="1" y="1"/>
                  </a:moveTo>
                  <a:lnTo>
                    <a:pt x="1" y="4600"/>
                  </a:lnTo>
                  <a:lnTo>
                    <a:pt x="1610" y="4600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5"/>
            <p:cNvSpPr/>
            <p:nvPr/>
          </p:nvSpPr>
          <p:spPr>
            <a:xfrm>
              <a:off x="1692476" y="3957342"/>
              <a:ext cx="77489" cy="77511"/>
            </a:xfrm>
            <a:custGeom>
              <a:avLst/>
              <a:gdLst/>
              <a:ahLst/>
              <a:cxnLst/>
              <a:rect l="l" t="t" r="r" b="b"/>
              <a:pathLst>
                <a:path w="3573" h="3574" extrusionOk="0">
                  <a:moveTo>
                    <a:pt x="0" y="1"/>
                  </a:moveTo>
                  <a:lnTo>
                    <a:pt x="0" y="3574"/>
                  </a:lnTo>
                  <a:lnTo>
                    <a:pt x="3573" y="3574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5"/>
            <p:cNvSpPr/>
            <p:nvPr/>
          </p:nvSpPr>
          <p:spPr>
            <a:xfrm>
              <a:off x="4089726" y="4007397"/>
              <a:ext cx="13555" cy="251705"/>
            </a:xfrm>
            <a:custGeom>
              <a:avLst/>
              <a:gdLst/>
              <a:ahLst/>
              <a:cxnLst/>
              <a:rect l="l" t="t" r="r" b="b"/>
              <a:pathLst>
                <a:path w="625" h="11606" extrusionOk="0">
                  <a:moveTo>
                    <a:pt x="1" y="1"/>
                  </a:moveTo>
                  <a:lnTo>
                    <a:pt x="1" y="11605"/>
                  </a:lnTo>
                  <a:lnTo>
                    <a:pt x="624" y="11605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5"/>
            <p:cNvSpPr/>
            <p:nvPr/>
          </p:nvSpPr>
          <p:spPr>
            <a:xfrm>
              <a:off x="3763481" y="4194365"/>
              <a:ext cx="345048" cy="628721"/>
            </a:xfrm>
            <a:custGeom>
              <a:avLst/>
              <a:gdLst/>
              <a:ahLst/>
              <a:cxnLst/>
              <a:rect l="l" t="t" r="r" b="b"/>
              <a:pathLst>
                <a:path w="15910" h="28990" extrusionOk="0">
                  <a:moveTo>
                    <a:pt x="1" y="1"/>
                  </a:moveTo>
                  <a:lnTo>
                    <a:pt x="1" y="28990"/>
                  </a:lnTo>
                  <a:lnTo>
                    <a:pt x="15909" y="28990"/>
                  </a:lnTo>
                  <a:lnTo>
                    <a:pt x="15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5"/>
            <p:cNvSpPr/>
            <p:nvPr/>
          </p:nvSpPr>
          <p:spPr>
            <a:xfrm>
              <a:off x="3952964" y="4166388"/>
              <a:ext cx="130212" cy="111105"/>
            </a:xfrm>
            <a:custGeom>
              <a:avLst/>
              <a:gdLst/>
              <a:ahLst/>
              <a:cxnLst/>
              <a:rect l="l" t="t" r="r" b="b"/>
              <a:pathLst>
                <a:path w="6004" h="5123" extrusionOk="0">
                  <a:moveTo>
                    <a:pt x="1" y="0"/>
                  </a:moveTo>
                  <a:lnTo>
                    <a:pt x="1" y="5122"/>
                  </a:lnTo>
                  <a:lnTo>
                    <a:pt x="6003" y="5122"/>
                  </a:lnTo>
                  <a:lnTo>
                    <a:pt x="6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5"/>
            <p:cNvSpPr/>
            <p:nvPr/>
          </p:nvSpPr>
          <p:spPr>
            <a:xfrm>
              <a:off x="4036548" y="4158190"/>
              <a:ext cx="34917" cy="99741"/>
            </a:xfrm>
            <a:custGeom>
              <a:avLst/>
              <a:gdLst/>
              <a:ahLst/>
              <a:cxnLst/>
              <a:rect l="l" t="t" r="r" b="b"/>
              <a:pathLst>
                <a:path w="1610" h="4599" extrusionOk="0">
                  <a:moveTo>
                    <a:pt x="1" y="0"/>
                  </a:moveTo>
                  <a:lnTo>
                    <a:pt x="1" y="4599"/>
                  </a:lnTo>
                  <a:lnTo>
                    <a:pt x="1610" y="4599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5"/>
            <p:cNvSpPr/>
            <p:nvPr/>
          </p:nvSpPr>
          <p:spPr>
            <a:xfrm>
              <a:off x="3963895" y="4158190"/>
              <a:ext cx="34917" cy="99741"/>
            </a:xfrm>
            <a:custGeom>
              <a:avLst/>
              <a:gdLst/>
              <a:ahLst/>
              <a:cxnLst/>
              <a:rect l="l" t="t" r="r" b="b"/>
              <a:pathLst>
                <a:path w="1610" h="4599" extrusionOk="0">
                  <a:moveTo>
                    <a:pt x="1" y="0"/>
                  </a:moveTo>
                  <a:lnTo>
                    <a:pt x="1" y="4599"/>
                  </a:lnTo>
                  <a:lnTo>
                    <a:pt x="1609" y="4599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5"/>
            <p:cNvSpPr/>
            <p:nvPr/>
          </p:nvSpPr>
          <p:spPr>
            <a:xfrm>
              <a:off x="3785559" y="4166757"/>
              <a:ext cx="77511" cy="77511"/>
            </a:xfrm>
            <a:custGeom>
              <a:avLst/>
              <a:gdLst/>
              <a:ahLst/>
              <a:cxnLst/>
              <a:rect l="l" t="t" r="r" b="b"/>
              <a:pathLst>
                <a:path w="3574" h="3574" extrusionOk="0">
                  <a:moveTo>
                    <a:pt x="0" y="1"/>
                  </a:moveTo>
                  <a:lnTo>
                    <a:pt x="0" y="3574"/>
                  </a:lnTo>
                  <a:lnTo>
                    <a:pt x="3573" y="3574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5"/>
            <p:cNvSpPr/>
            <p:nvPr/>
          </p:nvSpPr>
          <p:spPr>
            <a:xfrm>
              <a:off x="5475644" y="4007397"/>
              <a:ext cx="13576" cy="251705"/>
            </a:xfrm>
            <a:custGeom>
              <a:avLst/>
              <a:gdLst/>
              <a:ahLst/>
              <a:cxnLst/>
              <a:rect l="l" t="t" r="r" b="b"/>
              <a:pathLst>
                <a:path w="626" h="11606" extrusionOk="0">
                  <a:moveTo>
                    <a:pt x="0" y="1"/>
                  </a:moveTo>
                  <a:lnTo>
                    <a:pt x="0" y="11605"/>
                  </a:lnTo>
                  <a:lnTo>
                    <a:pt x="625" y="11605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5"/>
            <p:cNvSpPr/>
            <p:nvPr/>
          </p:nvSpPr>
          <p:spPr>
            <a:xfrm>
              <a:off x="5149420" y="4194365"/>
              <a:ext cx="345048" cy="628721"/>
            </a:xfrm>
            <a:custGeom>
              <a:avLst/>
              <a:gdLst/>
              <a:ahLst/>
              <a:cxnLst/>
              <a:rect l="l" t="t" r="r" b="b"/>
              <a:pathLst>
                <a:path w="15910" h="28990" extrusionOk="0">
                  <a:moveTo>
                    <a:pt x="1" y="1"/>
                  </a:moveTo>
                  <a:lnTo>
                    <a:pt x="1" y="28990"/>
                  </a:lnTo>
                  <a:lnTo>
                    <a:pt x="15910" y="28990"/>
                  </a:lnTo>
                  <a:lnTo>
                    <a:pt x="159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5"/>
            <p:cNvSpPr/>
            <p:nvPr/>
          </p:nvSpPr>
          <p:spPr>
            <a:xfrm>
              <a:off x="5338904" y="4166388"/>
              <a:ext cx="130212" cy="111105"/>
            </a:xfrm>
            <a:custGeom>
              <a:avLst/>
              <a:gdLst/>
              <a:ahLst/>
              <a:cxnLst/>
              <a:rect l="l" t="t" r="r" b="b"/>
              <a:pathLst>
                <a:path w="6004" h="5123" extrusionOk="0">
                  <a:moveTo>
                    <a:pt x="1" y="0"/>
                  </a:moveTo>
                  <a:lnTo>
                    <a:pt x="1" y="5122"/>
                  </a:lnTo>
                  <a:lnTo>
                    <a:pt x="6003" y="5122"/>
                  </a:lnTo>
                  <a:lnTo>
                    <a:pt x="6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5"/>
            <p:cNvSpPr/>
            <p:nvPr/>
          </p:nvSpPr>
          <p:spPr>
            <a:xfrm>
              <a:off x="5422466" y="4158190"/>
              <a:ext cx="34917" cy="99741"/>
            </a:xfrm>
            <a:custGeom>
              <a:avLst/>
              <a:gdLst/>
              <a:ahLst/>
              <a:cxnLst/>
              <a:rect l="l" t="t" r="r" b="b"/>
              <a:pathLst>
                <a:path w="1610" h="4599" extrusionOk="0">
                  <a:moveTo>
                    <a:pt x="0" y="0"/>
                  </a:moveTo>
                  <a:lnTo>
                    <a:pt x="0" y="4599"/>
                  </a:lnTo>
                  <a:lnTo>
                    <a:pt x="1609" y="4599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5"/>
            <p:cNvSpPr/>
            <p:nvPr/>
          </p:nvSpPr>
          <p:spPr>
            <a:xfrm>
              <a:off x="5349835" y="4158190"/>
              <a:ext cx="34917" cy="99741"/>
            </a:xfrm>
            <a:custGeom>
              <a:avLst/>
              <a:gdLst/>
              <a:ahLst/>
              <a:cxnLst/>
              <a:rect l="l" t="t" r="r" b="b"/>
              <a:pathLst>
                <a:path w="1610" h="4599" extrusionOk="0">
                  <a:moveTo>
                    <a:pt x="1" y="0"/>
                  </a:moveTo>
                  <a:lnTo>
                    <a:pt x="1" y="4599"/>
                  </a:lnTo>
                  <a:lnTo>
                    <a:pt x="1610" y="4599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5"/>
            <p:cNvSpPr/>
            <p:nvPr/>
          </p:nvSpPr>
          <p:spPr>
            <a:xfrm>
              <a:off x="5171455" y="4166757"/>
              <a:ext cx="77554" cy="77511"/>
            </a:xfrm>
            <a:custGeom>
              <a:avLst/>
              <a:gdLst/>
              <a:ahLst/>
              <a:cxnLst/>
              <a:rect l="l" t="t" r="r" b="b"/>
              <a:pathLst>
                <a:path w="3576" h="3574" extrusionOk="0">
                  <a:moveTo>
                    <a:pt x="1" y="1"/>
                  </a:moveTo>
                  <a:lnTo>
                    <a:pt x="1" y="3574"/>
                  </a:lnTo>
                  <a:lnTo>
                    <a:pt x="3575" y="3574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5"/>
            <p:cNvSpPr/>
            <p:nvPr/>
          </p:nvSpPr>
          <p:spPr>
            <a:xfrm>
              <a:off x="3165708" y="3856170"/>
              <a:ext cx="549279" cy="966915"/>
            </a:xfrm>
            <a:custGeom>
              <a:avLst/>
              <a:gdLst/>
              <a:ahLst/>
              <a:cxnLst/>
              <a:rect l="l" t="t" r="r" b="b"/>
              <a:pathLst>
                <a:path w="25327" h="44584" extrusionOk="0">
                  <a:moveTo>
                    <a:pt x="1" y="1"/>
                  </a:moveTo>
                  <a:lnTo>
                    <a:pt x="1" y="44584"/>
                  </a:lnTo>
                  <a:lnTo>
                    <a:pt x="25326" y="44584"/>
                  </a:lnTo>
                  <a:lnTo>
                    <a:pt x="25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5"/>
            <p:cNvSpPr/>
            <p:nvPr/>
          </p:nvSpPr>
          <p:spPr>
            <a:xfrm>
              <a:off x="4199378" y="3772240"/>
              <a:ext cx="427374" cy="1050889"/>
            </a:xfrm>
            <a:custGeom>
              <a:avLst/>
              <a:gdLst/>
              <a:ahLst/>
              <a:cxnLst/>
              <a:rect l="l" t="t" r="r" b="b"/>
              <a:pathLst>
                <a:path w="19706" h="48456" extrusionOk="0">
                  <a:moveTo>
                    <a:pt x="1" y="1"/>
                  </a:moveTo>
                  <a:lnTo>
                    <a:pt x="1" y="48456"/>
                  </a:lnTo>
                  <a:lnTo>
                    <a:pt x="19705" y="48456"/>
                  </a:lnTo>
                  <a:lnTo>
                    <a:pt x="19705" y="86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7" name="Google Shape;3657;p45"/>
          <p:cNvGrpSpPr/>
          <p:nvPr/>
        </p:nvGrpSpPr>
        <p:grpSpPr>
          <a:xfrm>
            <a:off x="2961633" y="3781765"/>
            <a:ext cx="5993115" cy="1420532"/>
            <a:chOff x="1497614" y="3873867"/>
            <a:chExt cx="3946214" cy="935360"/>
          </a:xfrm>
        </p:grpSpPr>
        <p:sp>
          <p:nvSpPr>
            <p:cNvPr id="3658" name="Google Shape;3658;p45"/>
            <p:cNvSpPr/>
            <p:nvPr/>
          </p:nvSpPr>
          <p:spPr>
            <a:xfrm>
              <a:off x="1893411" y="3988941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5"/>
            <p:cNvSpPr/>
            <p:nvPr/>
          </p:nvSpPr>
          <p:spPr>
            <a:xfrm>
              <a:off x="1993065" y="3988941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5"/>
            <p:cNvSpPr/>
            <p:nvPr/>
          </p:nvSpPr>
          <p:spPr>
            <a:xfrm>
              <a:off x="2092697" y="3988941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5"/>
            <p:cNvSpPr/>
            <p:nvPr/>
          </p:nvSpPr>
          <p:spPr>
            <a:xfrm>
              <a:off x="1893411" y="404689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5"/>
            <p:cNvSpPr/>
            <p:nvPr/>
          </p:nvSpPr>
          <p:spPr>
            <a:xfrm>
              <a:off x="1993065" y="404689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5"/>
            <p:cNvSpPr/>
            <p:nvPr/>
          </p:nvSpPr>
          <p:spPr>
            <a:xfrm>
              <a:off x="2092697" y="404689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5"/>
            <p:cNvSpPr/>
            <p:nvPr/>
          </p:nvSpPr>
          <p:spPr>
            <a:xfrm>
              <a:off x="1893411" y="410486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5"/>
            <p:cNvSpPr/>
            <p:nvPr/>
          </p:nvSpPr>
          <p:spPr>
            <a:xfrm>
              <a:off x="1993065" y="410486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5"/>
            <p:cNvSpPr/>
            <p:nvPr/>
          </p:nvSpPr>
          <p:spPr>
            <a:xfrm>
              <a:off x="2092697" y="410486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5"/>
            <p:cNvSpPr/>
            <p:nvPr/>
          </p:nvSpPr>
          <p:spPr>
            <a:xfrm>
              <a:off x="1893411" y="416283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5"/>
            <p:cNvSpPr/>
            <p:nvPr/>
          </p:nvSpPr>
          <p:spPr>
            <a:xfrm>
              <a:off x="1993065" y="416283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5"/>
            <p:cNvSpPr/>
            <p:nvPr/>
          </p:nvSpPr>
          <p:spPr>
            <a:xfrm>
              <a:off x="2092697" y="416283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5"/>
            <p:cNvSpPr/>
            <p:nvPr/>
          </p:nvSpPr>
          <p:spPr>
            <a:xfrm>
              <a:off x="1893411" y="4220780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5"/>
            <p:cNvSpPr/>
            <p:nvPr/>
          </p:nvSpPr>
          <p:spPr>
            <a:xfrm>
              <a:off x="1993065" y="4220780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5"/>
            <p:cNvSpPr/>
            <p:nvPr/>
          </p:nvSpPr>
          <p:spPr>
            <a:xfrm>
              <a:off x="2092697" y="4220780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5"/>
            <p:cNvSpPr/>
            <p:nvPr/>
          </p:nvSpPr>
          <p:spPr>
            <a:xfrm>
              <a:off x="1893411" y="427875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5"/>
            <p:cNvSpPr/>
            <p:nvPr/>
          </p:nvSpPr>
          <p:spPr>
            <a:xfrm>
              <a:off x="1993065" y="427875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5"/>
            <p:cNvSpPr/>
            <p:nvPr/>
          </p:nvSpPr>
          <p:spPr>
            <a:xfrm>
              <a:off x="2092697" y="427875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5"/>
            <p:cNvSpPr/>
            <p:nvPr/>
          </p:nvSpPr>
          <p:spPr>
            <a:xfrm>
              <a:off x="1893411" y="433674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5"/>
            <p:cNvSpPr/>
            <p:nvPr/>
          </p:nvSpPr>
          <p:spPr>
            <a:xfrm>
              <a:off x="1993065" y="433674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5"/>
            <p:cNvSpPr/>
            <p:nvPr/>
          </p:nvSpPr>
          <p:spPr>
            <a:xfrm>
              <a:off x="2092697" y="433674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5"/>
            <p:cNvSpPr/>
            <p:nvPr/>
          </p:nvSpPr>
          <p:spPr>
            <a:xfrm>
              <a:off x="1893411" y="439471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5"/>
            <p:cNvSpPr/>
            <p:nvPr/>
          </p:nvSpPr>
          <p:spPr>
            <a:xfrm>
              <a:off x="1993065" y="439471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5"/>
            <p:cNvSpPr/>
            <p:nvPr/>
          </p:nvSpPr>
          <p:spPr>
            <a:xfrm>
              <a:off x="2092697" y="439471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5"/>
            <p:cNvSpPr/>
            <p:nvPr/>
          </p:nvSpPr>
          <p:spPr>
            <a:xfrm>
              <a:off x="1893411" y="445268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5"/>
            <p:cNvSpPr/>
            <p:nvPr/>
          </p:nvSpPr>
          <p:spPr>
            <a:xfrm>
              <a:off x="1993065" y="445268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5"/>
            <p:cNvSpPr/>
            <p:nvPr/>
          </p:nvSpPr>
          <p:spPr>
            <a:xfrm>
              <a:off x="2092697" y="445268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5"/>
            <p:cNvSpPr/>
            <p:nvPr/>
          </p:nvSpPr>
          <p:spPr>
            <a:xfrm>
              <a:off x="1893411" y="451063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5"/>
            <p:cNvSpPr/>
            <p:nvPr/>
          </p:nvSpPr>
          <p:spPr>
            <a:xfrm>
              <a:off x="1993065" y="451063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5"/>
            <p:cNvSpPr/>
            <p:nvPr/>
          </p:nvSpPr>
          <p:spPr>
            <a:xfrm>
              <a:off x="2092697" y="451063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5"/>
            <p:cNvSpPr/>
            <p:nvPr/>
          </p:nvSpPr>
          <p:spPr>
            <a:xfrm>
              <a:off x="1893411" y="456860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5"/>
            <p:cNvSpPr/>
            <p:nvPr/>
          </p:nvSpPr>
          <p:spPr>
            <a:xfrm>
              <a:off x="1993065" y="456860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5"/>
            <p:cNvSpPr/>
            <p:nvPr/>
          </p:nvSpPr>
          <p:spPr>
            <a:xfrm>
              <a:off x="2092697" y="456860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5"/>
            <p:cNvSpPr/>
            <p:nvPr/>
          </p:nvSpPr>
          <p:spPr>
            <a:xfrm>
              <a:off x="1893411" y="462657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5"/>
            <p:cNvSpPr/>
            <p:nvPr/>
          </p:nvSpPr>
          <p:spPr>
            <a:xfrm>
              <a:off x="1993065" y="462657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5"/>
            <p:cNvSpPr/>
            <p:nvPr/>
          </p:nvSpPr>
          <p:spPr>
            <a:xfrm>
              <a:off x="2092697" y="462657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5"/>
            <p:cNvSpPr/>
            <p:nvPr/>
          </p:nvSpPr>
          <p:spPr>
            <a:xfrm>
              <a:off x="2294825" y="3873867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5"/>
            <p:cNvSpPr/>
            <p:nvPr/>
          </p:nvSpPr>
          <p:spPr>
            <a:xfrm>
              <a:off x="2394501" y="3873867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5"/>
            <p:cNvSpPr/>
            <p:nvPr/>
          </p:nvSpPr>
          <p:spPr>
            <a:xfrm>
              <a:off x="2494133" y="387386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5"/>
            <p:cNvSpPr/>
            <p:nvPr/>
          </p:nvSpPr>
          <p:spPr>
            <a:xfrm>
              <a:off x="2294825" y="393183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5"/>
            <p:cNvSpPr/>
            <p:nvPr/>
          </p:nvSpPr>
          <p:spPr>
            <a:xfrm>
              <a:off x="2394501" y="393183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5"/>
            <p:cNvSpPr/>
            <p:nvPr/>
          </p:nvSpPr>
          <p:spPr>
            <a:xfrm>
              <a:off x="2494133" y="393183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5"/>
            <p:cNvSpPr/>
            <p:nvPr/>
          </p:nvSpPr>
          <p:spPr>
            <a:xfrm>
              <a:off x="2294825" y="3989830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5"/>
            <p:cNvSpPr/>
            <p:nvPr/>
          </p:nvSpPr>
          <p:spPr>
            <a:xfrm>
              <a:off x="2394501" y="3989830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5"/>
            <p:cNvSpPr/>
            <p:nvPr/>
          </p:nvSpPr>
          <p:spPr>
            <a:xfrm>
              <a:off x="2494133" y="398983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5"/>
            <p:cNvSpPr/>
            <p:nvPr/>
          </p:nvSpPr>
          <p:spPr>
            <a:xfrm>
              <a:off x="2294825" y="404775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5"/>
            <p:cNvSpPr/>
            <p:nvPr/>
          </p:nvSpPr>
          <p:spPr>
            <a:xfrm>
              <a:off x="2394501" y="404775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5"/>
            <p:cNvSpPr/>
            <p:nvPr/>
          </p:nvSpPr>
          <p:spPr>
            <a:xfrm>
              <a:off x="2494133" y="404775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5"/>
            <p:cNvSpPr/>
            <p:nvPr/>
          </p:nvSpPr>
          <p:spPr>
            <a:xfrm>
              <a:off x="2294825" y="410572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5"/>
            <p:cNvSpPr/>
            <p:nvPr/>
          </p:nvSpPr>
          <p:spPr>
            <a:xfrm>
              <a:off x="2394501" y="410572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5"/>
            <p:cNvSpPr/>
            <p:nvPr/>
          </p:nvSpPr>
          <p:spPr>
            <a:xfrm>
              <a:off x="2494133" y="410572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3" y="1082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5"/>
            <p:cNvSpPr/>
            <p:nvPr/>
          </p:nvSpPr>
          <p:spPr>
            <a:xfrm>
              <a:off x="2294825" y="4163721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5"/>
            <p:cNvSpPr/>
            <p:nvPr/>
          </p:nvSpPr>
          <p:spPr>
            <a:xfrm>
              <a:off x="2394501" y="4163721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5"/>
            <p:cNvSpPr/>
            <p:nvPr/>
          </p:nvSpPr>
          <p:spPr>
            <a:xfrm>
              <a:off x="2494133" y="4163721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5"/>
            <p:cNvSpPr/>
            <p:nvPr/>
          </p:nvSpPr>
          <p:spPr>
            <a:xfrm>
              <a:off x="2294825" y="4221691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5"/>
            <p:cNvSpPr/>
            <p:nvPr/>
          </p:nvSpPr>
          <p:spPr>
            <a:xfrm>
              <a:off x="2394501" y="4221691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5"/>
            <p:cNvSpPr/>
            <p:nvPr/>
          </p:nvSpPr>
          <p:spPr>
            <a:xfrm>
              <a:off x="2494133" y="422169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5"/>
            <p:cNvSpPr/>
            <p:nvPr/>
          </p:nvSpPr>
          <p:spPr>
            <a:xfrm>
              <a:off x="2294825" y="4279662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5"/>
            <p:cNvSpPr/>
            <p:nvPr/>
          </p:nvSpPr>
          <p:spPr>
            <a:xfrm>
              <a:off x="2394501" y="4279662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5"/>
            <p:cNvSpPr/>
            <p:nvPr/>
          </p:nvSpPr>
          <p:spPr>
            <a:xfrm>
              <a:off x="2494133" y="4279662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3" y="1080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5"/>
            <p:cNvSpPr/>
            <p:nvPr/>
          </p:nvSpPr>
          <p:spPr>
            <a:xfrm>
              <a:off x="2294825" y="4337611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5"/>
            <p:cNvSpPr/>
            <p:nvPr/>
          </p:nvSpPr>
          <p:spPr>
            <a:xfrm>
              <a:off x="2394501" y="4337611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5"/>
            <p:cNvSpPr/>
            <p:nvPr/>
          </p:nvSpPr>
          <p:spPr>
            <a:xfrm>
              <a:off x="2494133" y="433761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5"/>
            <p:cNvSpPr/>
            <p:nvPr/>
          </p:nvSpPr>
          <p:spPr>
            <a:xfrm>
              <a:off x="2294825" y="4395582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5"/>
            <p:cNvSpPr/>
            <p:nvPr/>
          </p:nvSpPr>
          <p:spPr>
            <a:xfrm>
              <a:off x="2394501" y="4395582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5"/>
            <p:cNvSpPr/>
            <p:nvPr/>
          </p:nvSpPr>
          <p:spPr>
            <a:xfrm>
              <a:off x="2494133" y="439558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5"/>
            <p:cNvSpPr/>
            <p:nvPr/>
          </p:nvSpPr>
          <p:spPr>
            <a:xfrm>
              <a:off x="2294825" y="445357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5"/>
            <p:cNvSpPr/>
            <p:nvPr/>
          </p:nvSpPr>
          <p:spPr>
            <a:xfrm>
              <a:off x="2394501" y="4453574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5"/>
            <p:cNvSpPr/>
            <p:nvPr/>
          </p:nvSpPr>
          <p:spPr>
            <a:xfrm>
              <a:off x="2494133" y="445357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5"/>
            <p:cNvSpPr/>
            <p:nvPr/>
          </p:nvSpPr>
          <p:spPr>
            <a:xfrm>
              <a:off x="2294825" y="4505472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5"/>
            <p:cNvSpPr/>
            <p:nvPr/>
          </p:nvSpPr>
          <p:spPr>
            <a:xfrm>
              <a:off x="2394501" y="4505472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5"/>
            <p:cNvSpPr/>
            <p:nvPr/>
          </p:nvSpPr>
          <p:spPr>
            <a:xfrm>
              <a:off x="2494133" y="450547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3" y="1082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5"/>
            <p:cNvSpPr/>
            <p:nvPr/>
          </p:nvSpPr>
          <p:spPr>
            <a:xfrm>
              <a:off x="2294825" y="4563465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5"/>
            <p:cNvSpPr/>
            <p:nvPr/>
          </p:nvSpPr>
          <p:spPr>
            <a:xfrm>
              <a:off x="2394501" y="4563465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5"/>
            <p:cNvSpPr/>
            <p:nvPr/>
          </p:nvSpPr>
          <p:spPr>
            <a:xfrm>
              <a:off x="2494133" y="4563465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5"/>
            <p:cNvSpPr/>
            <p:nvPr/>
          </p:nvSpPr>
          <p:spPr>
            <a:xfrm>
              <a:off x="4982015" y="387386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5"/>
            <p:cNvSpPr/>
            <p:nvPr/>
          </p:nvSpPr>
          <p:spPr>
            <a:xfrm>
              <a:off x="4882382" y="3873867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5"/>
            <p:cNvSpPr/>
            <p:nvPr/>
          </p:nvSpPr>
          <p:spPr>
            <a:xfrm>
              <a:off x="4782728" y="387386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5"/>
            <p:cNvSpPr/>
            <p:nvPr/>
          </p:nvSpPr>
          <p:spPr>
            <a:xfrm>
              <a:off x="4982015" y="393183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5"/>
            <p:cNvSpPr/>
            <p:nvPr/>
          </p:nvSpPr>
          <p:spPr>
            <a:xfrm>
              <a:off x="4882382" y="393183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5"/>
            <p:cNvSpPr/>
            <p:nvPr/>
          </p:nvSpPr>
          <p:spPr>
            <a:xfrm>
              <a:off x="4782728" y="393183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5"/>
            <p:cNvSpPr/>
            <p:nvPr/>
          </p:nvSpPr>
          <p:spPr>
            <a:xfrm>
              <a:off x="4982015" y="398983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5"/>
            <p:cNvSpPr/>
            <p:nvPr/>
          </p:nvSpPr>
          <p:spPr>
            <a:xfrm>
              <a:off x="4882382" y="398983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5"/>
            <p:cNvSpPr/>
            <p:nvPr/>
          </p:nvSpPr>
          <p:spPr>
            <a:xfrm>
              <a:off x="4782728" y="398983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5"/>
            <p:cNvSpPr/>
            <p:nvPr/>
          </p:nvSpPr>
          <p:spPr>
            <a:xfrm>
              <a:off x="4982015" y="404775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5"/>
            <p:cNvSpPr/>
            <p:nvPr/>
          </p:nvSpPr>
          <p:spPr>
            <a:xfrm>
              <a:off x="4882382" y="404775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5"/>
            <p:cNvSpPr/>
            <p:nvPr/>
          </p:nvSpPr>
          <p:spPr>
            <a:xfrm>
              <a:off x="4782728" y="404775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5"/>
            <p:cNvSpPr/>
            <p:nvPr/>
          </p:nvSpPr>
          <p:spPr>
            <a:xfrm>
              <a:off x="4982015" y="410572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5"/>
            <p:cNvSpPr/>
            <p:nvPr/>
          </p:nvSpPr>
          <p:spPr>
            <a:xfrm>
              <a:off x="4882382" y="410572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5"/>
            <p:cNvSpPr/>
            <p:nvPr/>
          </p:nvSpPr>
          <p:spPr>
            <a:xfrm>
              <a:off x="4782728" y="410572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5"/>
            <p:cNvSpPr/>
            <p:nvPr/>
          </p:nvSpPr>
          <p:spPr>
            <a:xfrm>
              <a:off x="4982015" y="4163721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5"/>
            <p:cNvSpPr/>
            <p:nvPr/>
          </p:nvSpPr>
          <p:spPr>
            <a:xfrm>
              <a:off x="4882382" y="4163721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5"/>
            <p:cNvSpPr/>
            <p:nvPr/>
          </p:nvSpPr>
          <p:spPr>
            <a:xfrm>
              <a:off x="4782728" y="4163721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5"/>
            <p:cNvSpPr/>
            <p:nvPr/>
          </p:nvSpPr>
          <p:spPr>
            <a:xfrm>
              <a:off x="4982015" y="422169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5"/>
            <p:cNvSpPr/>
            <p:nvPr/>
          </p:nvSpPr>
          <p:spPr>
            <a:xfrm>
              <a:off x="4882382" y="422169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5"/>
            <p:cNvSpPr/>
            <p:nvPr/>
          </p:nvSpPr>
          <p:spPr>
            <a:xfrm>
              <a:off x="4782728" y="422169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5"/>
            <p:cNvSpPr/>
            <p:nvPr/>
          </p:nvSpPr>
          <p:spPr>
            <a:xfrm>
              <a:off x="4982015" y="4279662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5"/>
            <p:cNvSpPr/>
            <p:nvPr/>
          </p:nvSpPr>
          <p:spPr>
            <a:xfrm>
              <a:off x="4882382" y="4279662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5"/>
            <p:cNvSpPr/>
            <p:nvPr/>
          </p:nvSpPr>
          <p:spPr>
            <a:xfrm>
              <a:off x="4782728" y="4279662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5"/>
            <p:cNvSpPr/>
            <p:nvPr/>
          </p:nvSpPr>
          <p:spPr>
            <a:xfrm>
              <a:off x="4982015" y="433761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5"/>
            <p:cNvSpPr/>
            <p:nvPr/>
          </p:nvSpPr>
          <p:spPr>
            <a:xfrm>
              <a:off x="4882382" y="433761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5"/>
            <p:cNvSpPr/>
            <p:nvPr/>
          </p:nvSpPr>
          <p:spPr>
            <a:xfrm>
              <a:off x="4782728" y="433761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5"/>
            <p:cNvSpPr/>
            <p:nvPr/>
          </p:nvSpPr>
          <p:spPr>
            <a:xfrm>
              <a:off x="4982015" y="439558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5"/>
            <p:cNvSpPr/>
            <p:nvPr/>
          </p:nvSpPr>
          <p:spPr>
            <a:xfrm>
              <a:off x="4882382" y="4395582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5"/>
            <p:cNvSpPr/>
            <p:nvPr/>
          </p:nvSpPr>
          <p:spPr>
            <a:xfrm>
              <a:off x="4782728" y="439558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5"/>
            <p:cNvSpPr/>
            <p:nvPr/>
          </p:nvSpPr>
          <p:spPr>
            <a:xfrm>
              <a:off x="4982015" y="445357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5"/>
            <p:cNvSpPr/>
            <p:nvPr/>
          </p:nvSpPr>
          <p:spPr>
            <a:xfrm>
              <a:off x="4882382" y="445357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5"/>
            <p:cNvSpPr/>
            <p:nvPr/>
          </p:nvSpPr>
          <p:spPr>
            <a:xfrm>
              <a:off x="4782728" y="445357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5"/>
            <p:cNvSpPr/>
            <p:nvPr/>
          </p:nvSpPr>
          <p:spPr>
            <a:xfrm>
              <a:off x="4982015" y="450547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5"/>
            <p:cNvSpPr/>
            <p:nvPr/>
          </p:nvSpPr>
          <p:spPr>
            <a:xfrm>
              <a:off x="4882382" y="4505472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5"/>
            <p:cNvSpPr/>
            <p:nvPr/>
          </p:nvSpPr>
          <p:spPr>
            <a:xfrm>
              <a:off x="4782728" y="450547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5"/>
            <p:cNvSpPr/>
            <p:nvPr/>
          </p:nvSpPr>
          <p:spPr>
            <a:xfrm>
              <a:off x="4982015" y="4563465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5"/>
            <p:cNvSpPr/>
            <p:nvPr/>
          </p:nvSpPr>
          <p:spPr>
            <a:xfrm>
              <a:off x="4882382" y="4563465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5"/>
            <p:cNvSpPr/>
            <p:nvPr/>
          </p:nvSpPr>
          <p:spPr>
            <a:xfrm>
              <a:off x="4782728" y="4563465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5"/>
            <p:cNvSpPr/>
            <p:nvPr/>
          </p:nvSpPr>
          <p:spPr>
            <a:xfrm>
              <a:off x="2747183" y="4054654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3" y="1080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5"/>
            <p:cNvSpPr/>
            <p:nvPr/>
          </p:nvSpPr>
          <p:spPr>
            <a:xfrm>
              <a:off x="2846815" y="4054654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5"/>
            <p:cNvSpPr/>
            <p:nvPr/>
          </p:nvSpPr>
          <p:spPr>
            <a:xfrm>
              <a:off x="2946491" y="4054654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5"/>
            <p:cNvSpPr/>
            <p:nvPr/>
          </p:nvSpPr>
          <p:spPr>
            <a:xfrm>
              <a:off x="2747183" y="4112603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5"/>
            <p:cNvSpPr/>
            <p:nvPr/>
          </p:nvSpPr>
          <p:spPr>
            <a:xfrm>
              <a:off x="2846815" y="4112603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5"/>
            <p:cNvSpPr/>
            <p:nvPr/>
          </p:nvSpPr>
          <p:spPr>
            <a:xfrm>
              <a:off x="2946491" y="4112603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5"/>
            <p:cNvSpPr/>
            <p:nvPr/>
          </p:nvSpPr>
          <p:spPr>
            <a:xfrm>
              <a:off x="2747183" y="4170574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5"/>
            <p:cNvSpPr/>
            <p:nvPr/>
          </p:nvSpPr>
          <p:spPr>
            <a:xfrm>
              <a:off x="2846815" y="4170574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5"/>
            <p:cNvSpPr/>
            <p:nvPr/>
          </p:nvSpPr>
          <p:spPr>
            <a:xfrm>
              <a:off x="2946491" y="4170574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5"/>
            <p:cNvSpPr/>
            <p:nvPr/>
          </p:nvSpPr>
          <p:spPr>
            <a:xfrm>
              <a:off x="2747183" y="4228566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5"/>
            <p:cNvSpPr/>
            <p:nvPr/>
          </p:nvSpPr>
          <p:spPr>
            <a:xfrm>
              <a:off x="2846815" y="4228566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5"/>
            <p:cNvSpPr/>
            <p:nvPr/>
          </p:nvSpPr>
          <p:spPr>
            <a:xfrm>
              <a:off x="2946491" y="4228566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5"/>
            <p:cNvSpPr/>
            <p:nvPr/>
          </p:nvSpPr>
          <p:spPr>
            <a:xfrm>
              <a:off x="2747183" y="4286537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3" y="1079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5"/>
            <p:cNvSpPr/>
            <p:nvPr/>
          </p:nvSpPr>
          <p:spPr>
            <a:xfrm>
              <a:off x="2846815" y="4286537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5"/>
            <p:cNvSpPr/>
            <p:nvPr/>
          </p:nvSpPr>
          <p:spPr>
            <a:xfrm>
              <a:off x="2946491" y="4286537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5"/>
            <p:cNvSpPr/>
            <p:nvPr/>
          </p:nvSpPr>
          <p:spPr>
            <a:xfrm>
              <a:off x="2747183" y="4344486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5"/>
            <p:cNvSpPr/>
            <p:nvPr/>
          </p:nvSpPr>
          <p:spPr>
            <a:xfrm>
              <a:off x="2846815" y="4344486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5"/>
            <p:cNvSpPr/>
            <p:nvPr/>
          </p:nvSpPr>
          <p:spPr>
            <a:xfrm>
              <a:off x="2946491" y="4344486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5"/>
            <p:cNvSpPr/>
            <p:nvPr/>
          </p:nvSpPr>
          <p:spPr>
            <a:xfrm>
              <a:off x="2747183" y="440245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5"/>
            <p:cNvSpPr/>
            <p:nvPr/>
          </p:nvSpPr>
          <p:spPr>
            <a:xfrm>
              <a:off x="2846815" y="440245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5"/>
            <p:cNvSpPr/>
            <p:nvPr/>
          </p:nvSpPr>
          <p:spPr>
            <a:xfrm>
              <a:off x="2946491" y="4402457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5"/>
            <p:cNvSpPr/>
            <p:nvPr/>
          </p:nvSpPr>
          <p:spPr>
            <a:xfrm>
              <a:off x="2747183" y="4460427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5"/>
            <p:cNvSpPr/>
            <p:nvPr/>
          </p:nvSpPr>
          <p:spPr>
            <a:xfrm>
              <a:off x="2846815" y="4460427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5"/>
            <p:cNvSpPr/>
            <p:nvPr/>
          </p:nvSpPr>
          <p:spPr>
            <a:xfrm>
              <a:off x="2946491" y="4460427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5"/>
            <p:cNvSpPr/>
            <p:nvPr/>
          </p:nvSpPr>
          <p:spPr>
            <a:xfrm>
              <a:off x="2747183" y="451839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3" y="1082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5"/>
            <p:cNvSpPr/>
            <p:nvPr/>
          </p:nvSpPr>
          <p:spPr>
            <a:xfrm>
              <a:off x="2846815" y="451839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5"/>
            <p:cNvSpPr/>
            <p:nvPr/>
          </p:nvSpPr>
          <p:spPr>
            <a:xfrm>
              <a:off x="2946491" y="451839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5"/>
            <p:cNvSpPr/>
            <p:nvPr/>
          </p:nvSpPr>
          <p:spPr>
            <a:xfrm>
              <a:off x="2747183" y="4576347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5"/>
            <p:cNvSpPr/>
            <p:nvPr/>
          </p:nvSpPr>
          <p:spPr>
            <a:xfrm>
              <a:off x="2846815" y="4576347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5"/>
            <p:cNvSpPr/>
            <p:nvPr/>
          </p:nvSpPr>
          <p:spPr>
            <a:xfrm>
              <a:off x="2946491" y="4576347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5"/>
            <p:cNvSpPr/>
            <p:nvPr/>
          </p:nvSpPr>
          <p:spPr>
            <a:xfrm>
              <a:off x="2747183" y="463431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3" y="1082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5"/>
            <p:cNvSpPr/>
            <p:nvPr/>
          </p:nvSpPr>
          <p:spPr>
            <a:xfrm>
              <a:off x="2846815" y="463431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5"/>
            <p:cNvSpPr/>
            <p:nvPr/>
          </p:nvSpPr>
          <p:spPr>
            <a:xfrm>
              <a:off x="2946491" y="463431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5"/>
            <p:cNvSpPr/>
            <p:nvPr/>
          </p:nvSpPr>
          <p:spPr>
            <a:xfrm>
              <a:off x="2747183" y="469231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5"/>
            <p:cNvSpPr/>
            <p:nvPr/>
          </p:nvSpPr>
          <p:spPr>
            <a:xfrm>
              <a:off x="2846815" y="4692310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5"/>
            <p:cNvSpPr/>
            <p:nvPr/>
          </p:nvSpPr>
          <p:spPr>
            <a:xfrm>
              <a:off x="2946491" y="4692310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5"/>
            <p:cNvSpPr/>
            <p:nvPr/>
          </p:nvSpPr>
          <p:spPr>
            <a:xfrm>
              <a:off x="1497614" y="4054654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5"/>
            <p:cNvSpPr/>
            <p:nvPr/>
          </p:nvSpPr>
          <p:spPr>
            <a:xfrm>
              <a:off x="1597290" y="4054654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5"/>
            <p:cNvSpPr/>
            <p:nvPr/>
          </p:nvSpPr>
          <p:spPr>
            <a:xfrm>
              <a:off x="1696922" y="4054654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5"/>
            <p:cNvSpPr/>
            <p:nvPr/>
          </p:nvSpPr>
          <p:spPr>
            <a:xfrm>
              <a:off x="1497614" y="4112603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5"/>
            <p:cNvSpPr/>
            <p:nvPr/>
          </p:nvSpPr>
          <p:spPr>
            <a:xfrm>
              <a:off x="1597290" y="4112603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5"/>
            <p:cNvSpPr/>
            <p:nvPr/>
          </p:nvSpPr>
          <p:spPr>
            <a:xfrm>
              <a:off x="1696922" y="4112603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5"/>
            <p:cNvSpPr/>
            <p:nvPr/>
          </p:nvSpPr>
          <p:spPr>
            <a:xfrm>
              <a:off x="1497614" y="4170574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5"/>
            <p:cNvSpPr/>
            <p:nvPr/>
          </p:nvSpPr>
          <p:spPr>
            <a:xfrm>
              <a:off x="1597290" y="4170574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5"/>
            <p:cNvSpPr/>
            <p:nvPr/>
          </p:nvSpPr>
          <p:spPr>
            <a:xfrm>
              <a:off x="1696922" y="4170574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5"/>
            <p:cNvSpPr/>
            <p:nvPr/>
          </p:nvSpPr>
          <p:spPr>
            <a:xfrm>
              <a:off x="1497614" y="4228566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5"/>
            <p:cNvSpPr/>
            <p:nvPr/>
          </p:nvSpPr>
          <p:spPr>
            <a:xfrm>
              <a:off x="1597290" y="4228566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5"/>
            <p:cNvSpPr/>
            <p:nvPr/>
          </p:nvSpPr>
          <p:spPr>
            <a:xfrm>
              <a:off x="1696922" y="4228566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5"/>
            <p:cNvSpPr/>
            <p:nvPr/>
          </p:nvSpPr>
          <p:spPr>
            <a:xfrm>
              <a:off x="1497614" y="4286537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5"/>
            <p:cNvSpPr/>
            <p:nvPr/>
          </p:nvSpPr>
          <p:spPr>
            <a:xfrm>
              <a:off x="1597290" y="4286537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5"/>
            <p:cNvSpPr/>
            <p:nvPr/>
          </p:nvSpPr>
          <p:spPr>
            <a:xfrm>
              <a:off x="1696922" y="4286537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5"/>
            <p:cNvSpPr/>
            <p:nvPr/>
          </p:nvSpPr>
          <p:spPr>
            <a:xfrm>
              <a:off x="1497614" y="4344486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5"/>
            <p:cNvSpPr/>
            <p:nvPr/>
          </p:nvSpPr>
          <p:spPr>
            <a:xfrm>
              <a:off x="1597290" y="4344486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5"/>
            <p:cNvSpPr/>
            <p:nvPr/>
          </p:nvSpPr>
          <p:spPr>
            <a:xfrm>
              <a:off x="1696922" y="4344486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5"/>
            <p:cNvSpPr/>
            <p:nvPr/>
          </p:nvSpPr>
          <p:spPr>
            <a:xfrm>
              <a:off x="1497614" y="440245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5"/>
            <p:cNvSpPr/>
            <p:nvPr/>
          </p:nvSpPr>
          <p:spPr>
            <a:xfrm>
              <a:off x="1597290" y="440245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5"/>
            <p:cNvSpPr/>
            <p:nvPr/>
          </p:nvSpPr>
          <p:spPr>
            <a:xfrm>
              <a:off x="1696922" y="440245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5"/>
            <p:cNvSpPr/>
            <p:nvPr/>
          </p:nvSpPr>
          <p:spPr>
            <a:xfrm>
              <a:off x="1497614" y="4460427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5"/>
            <p:cNvSpPr/>
            <p:nvPr/>
          </p:nvSpPr>
          <p:spPr>
            <a:xfrm>
              <a:off x="1597290" y="446042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5"/>
            <p:cNvSpPr/>
            <p:nvPr/>
          </p:nvSpPr>
          <p:spPr>
            <a:xfrm>
              <a:off x="1696922" y="446042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5"/>
            <p:cNvSpPr/>
            <p:nvPr/>
          </p:nvSpPr>
          <p:spPr>
            <a:xfrm>
              <a:off x="1497614" y="451839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5"/>
            <p:cNvSpPr/>
            <p:nvPr/>
          </p:nvSpPr>
          <p:spPr>
            <a:xfrm>
              <a:off x="1597290" y="451839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5"/>
            <p:cNvSpPr/>
            <p:nvPr/>
          </p:nvSpPr>
          <p:spPr>
            <a:xfrm>
              <a:off x="1696922" y="451839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5"/>
            <p:cNvSpPr/>
            <p:nvPr/>
          </p:nvSpPr>
          <p:spPr>
            <a:xfrm>
              <a:off x="1497614" y="4576347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5"/>
            <p:cNvSpPr/>
            <p:nvPr/>
          </p:nvSpPr>
          <p:spPr>
            <a:xfrm>
              <a:off x="1597290" y="457634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5"/>
            <p:cNvSpPr/>
            <p:nvPr/>
          </p:nvSpPr>
          <p:spPr>
            <a:xfrm>
              <a:off x="1696922" y="457634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5"/>
            <p:cNvSpPr/>
            <p:nvPr/>
          </p:nvSpPr>
          <p:spPr>
            <a:xfrm>
              <a:off x="1497614" y="463431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5"/>
            <p:cNvSpPr/>
            <p:nvPr/>
          </p:nvSpPr>
          <p:spPr>
            <a:xfrm>
              <a:off x="1597290" y="46343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5"/>
            <p:cNvSpPr/>
            <p:nvPr/>
          </p:nvSpPr>
          <p:spPr>
            <a:xfrm>
              <a:off x="1696922" y="46343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5"/>
            <p:cNvSpPr/>
            <p:nvPr/>
          </p:nvSpPr>
          <p:spPr>
            <a:xfrm>
              <a:off x="1497614" y="4692310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5"/>
            <p:cNvSpPr/>
            <p:nvPr/>
          </p:nvSpPr>
          <p:spPr>
            <a:xfrm>
              <a:off x="1597290" y="469231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5"/>
            <p:cNvSpPr/>
            <p:nvPr/>
          </p:nvSpPr>
          <p:spPr>
            <a:xfrm>
              <a:off x="1696922" y="469231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5"/>
            <p:cNvSpPr/>
            <p:nvPr/>
          </p:nvSpPr>
          <p:spPr>
            <a:xfrm>
              <a:off x="4007942" y="4264090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5"/>
            <p:cNvSpPr/>
            <p:nvPr/>
          </p:nvSpPr>
          <p:spPr>
            <a:xfrm>
              <a:off x="3908266" y="426409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5"/>
            <p:cNvSpPr/>
            <p:nvPr/>
          </p:nvSpPr>
          <p:spPr>
            <a:xfrm>
              <a:off x="3808634" y="426409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5"/>
            <p:cNvSpPr/>
            <p:nvPr/>
          </p:nvSpPr>
          <p:spPr>
            <a:xfrm>
              <a:off x="4007942" y="432201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5"/>
            <p:cNvSpPr/>
            <p:nvPr/>
          </p:nvSpPr>
          <p:spPr>
            <a:xfrm>
              <a:off x="3908266" y="43220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5"/>
            <p:cNvSpPr/>
            <p:nvPr/>
          </p:nvSpPr>
          <p:spPr>
            <a:xfrm>
              <a:off x="3808634" y="432201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5"/>
            <p:cNvSpPr/>
            <p:nvPr/>
          </p:nvSpPr>
          <p:spPr>
            <a:xfrm>
              <a:off x="4007942" y="437998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5"/>
            <p:cNvSpPr/>
            <p:nvPr/>
          </p:nvSpPr>
          <p:spPr>
            <a:xfrm>
              <a:off x="3908266" y="437998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5"/>
            <p:cNvSpPr/>
            <p:nvPr/>
          </p:nvSpPr>
          <p:spPr>
            <a:xfrm>
              <a:off x="3808634" y="437998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5"/>
            <p:cNvSpPr/>
            <p:nvPr/>
          </p:nvSpPr>
          <p:spPr>
            <a:xfrm>
              <a:off x="4007942" y="4437981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5"/>
            <p:cNvSpPr/>
            <p:nvPr/>
          </p:nvSpPr>
          <p:spPr>
            <a:xfrm>
              <a:off x="3908266" y="4437981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5"/>
            <p:cNvSpPr/>
            <p:nvPr/>
          </p:nvSpPr>
          <p:spPr>
            <a:xfrm>
              <a:off x="3808634" y="4437981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5"/>
            <p:cNvSpPr/>
            <p:nvPr/>
          </p:nvSpPr>
          <p:spPr>
            <a:xfrm>
              <a:off x="4007942" y="4495951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5"/>
            <p:cNvSpPr/>
            <p:nvPr/>
          </p:nvSpPr>
          <p:spPr>
            <a:xfrm>
              <a:off x="3908266" y="4495951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5"/>
            <p:cNvSpPr/>
            <p:nvPr/>
          </p:nvSpPr>
          <p:spPr>
            <a:xfrm>
              <a:off x="3808634" y="4495951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5"/>
            <p:cNvSpPr/>
            <p:nvPr/>
          </p:nvSpPr>
          <p:spPr>
            <a:xfrm>
              <a:off x="4007942" y="4553900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5"/>
            <p:cNvSpPr/>
            <p:nvPr/>
          </p:nvSpPr>
          <p:spPr>
            <a:xfrm>
              <a:off x="3908266" y="455390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5"/>
            <p:cNvSpPr/>
            <p:nvPr/>
          </p:nvSpPr>
          <p:spPr>
            <a:xfrm>
              <a:off x="3808634" y="455390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5"/>
            <p:cNvSpPr/>
            <p:nvPr/>
          </p:nvSpPr>
          <p:spPr>
            <a:xfrm>
              <a:off x="4007942" y="4611871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5"/>
            <p:cNvSpPr/>
            <p:nvPr/>
          </p:nvSpPr>
          <p:spPr>
            <a:xfrm>
              <a:off x="3908266" y="461187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5"/>
            <p:cNvSpPr/>
            <p:nvPr/>
          </p:nvSpPr>
          <p:spPr>
            <a:xfrm>
              <a:off x="3808634" y="461187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5"/>
            <p:cNvSpPr/>
            <p:nvPr/>
          </p:nvSpPr>
          <p:spPr>
            <a:xfrm>
              <a:off x="4007942" y="4669842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5"/>
            <p:cNvSpPr/>
            <p:nvPr/>
          </p:nvSpPr>
          <p:spPr>
            <a:xfrm>
              <a:off x="3908266" y="466984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5"/>
            <p:cNvSpPr/>
            <p:nvPr/>
          </p:nvSpPr>
          <p:spPr>
            <a:xfrm>
              <a:off x="3808634" y="4669842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5"/>
            <p:cNvSpPr/>
            <p:nvPr/>
          </p:nvSpPr>
          <p:spPr>
            <a:xfrm>
              <a:off x="4007942" y="4727834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5"/>
            <p:cNvSpPr/>
            <p:nvPr/>
          </p:nvSpPr>
          <p:spPr>
            <a:xfrm>
              <a:off x="3908266" y="472783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5"/>
            <p:cNvSpPr/>
            <p:nvPr/>
          </p:nvSpPr>
          <p:spPr>
            <a:xfrm>
              <a:off x="3808634" y="472783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5"/>
            <p:cNvSpPr/>
            <p:nvPr/>
          </p:nvSpPr>
          <p:spPr>
            <a:xfrm>
              <a:off x="4007942" y="4785805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5"/>
            <p:cNvSpPr/>
            <p:nvPr/>
          </p:nvSpPr>
          <p:spPr>
            <a:xfrm>
              <a:off x="3908266" y="4785805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5"/>
            <p:cNvSpPr/>
            <p:nvPr/>
          </p:nvSpPr>
          <p:spPr>
            <a:xfrm>
              <a:off x="3808634" y="4785805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5"/>
            <p:cNvSpPr/>
            <p:nvPr/>
          </p:nvSpPr>
          <p:spPr>
            <a:xfrm>
              <a:off x="5393839" y="4264090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5"/>
            <p:cNvSpPr/>
            <p:nvPr/>
          </p:nvSpPr>
          <p:spPr>
            <a:xfrm>
              <a:off x="5294206" y="426409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5"/>
            <p:cNvSpPr/>
            <p:nvPr/>
          </p:nvSpPr>
          <p:spPr>
            <a:xfrm>
              <a:off x="5194552" y="426409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5"/>
            <p:cNvSpPr/>
            <p:nvPr/>
          </p:nvSpPr>
          <p:spPr>
            <a:xfrm>
              <a:off x="5393839" y="432201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5"/>
            <p:cNvSpPr/>
            <p:nvPr/>
          </p:nvSpPr>
          <p:spPr>
            <a:xfrm>
              <a:off x="5294206" y="432201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5"/>
            <p:cNvSpPr/>
            <p:nvPr/>
          </p:nvSpPr>
          <p:spPr>
            <a:xfrm>
              <a:off x="5194552" y="43220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5"/>
            <p:cNvSpPr/>
            <p:nvPr/>
          </p:nvSpPr>
          <p:spPr>
            <a:xfrm>
              <a:off x="5393839" y="437998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5"/>
            <p:cNvSpPr/>
            <p:nvPr/>
          </p:nvSpPr>
          <p:spPr>
            <a:xfrm>
              <a:off x="5294206" y="437998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3" y="1082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5"/>
            <p:cNvSpPr/>
            <p:nvPr/>
          </p:nvSpPr>
          <p:spPr>
            <a:xfrm>
              <a:off x="5194552" y="437998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5"/>
            <p:cNvSpPr/>
            <p:nvPr/>
          </p:nvSpPr>
          <p:spPr>
            <a:xfrm>
              <a:off x="5393839" y="4437981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5"/>
            <p:cNvSpPr/>
            <p:nvPr/>
          </p:nvSpPr>
          <p:spPr>
            <a:xfrm>
              <a:off x="5294206" y="4437981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5"/>
            <p:cNvSpPr/>
            <p:nvPr/>
          </p:nvSpPr>
          <p:spPr>
            <a:xfrm>
              <a:off x="5194552" y="4437981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5"/>
            <p:cNvSpPr/>
            <p:nvPr/>
          </p:nvSpPr>
          <p:spPr>
            <a:xfrm>
              <a:off x="5393839" y="4495951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5"/>
            <p:cNvSpPr/>
            <p:nvPr/>
          </p:nvSpPr>
          <p:spPr>
            <a:xfrm>
              <a:off x="5294206" y="4495951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3" y="1080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5"/>
            <p:cNvSpPr/>
            <p:nvPr/>
          </p:nvSpPr>
          <p:spPr>
            <a:xfrm>
              <a:off x="5194552" y="4495951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5"/>
            <p:cNvSpPr/>
            <p:nvPr/>
          </p:nvSpPr>
          <p:spPr>
            <a:xfrm>
              <a:off x="5393839" y="4553900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5"/>
            <p:cNvSpPr/>
            <p:nvPr/>
          </p:nvSpPr>
          <p:spPr>
            <a:xfrm>
              <a:off x="5294206" y="455390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5"/>
            <p:cNvSpPr/>
            <p:nvPr/>
          </p:nvSpPr>
          <p:spPr>
            <a:xfrm>
              <a:off x="5194552" y="455390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5"/>
            <p:cNvSpPr/>
            <p:nvPr/>
          </p:nvSpPr>
          <p:spPr>
            <a:xfrm>
              <a:off x="5393839" y="4611871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5"/>
            <p:cNvSpPr/>
            <p:nvPr/>
          </p:nvSpPr>
          <p:spPr>
            <a:xfrm>
              <a:off x="5294206" y="461187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5"/>
            <p:cNvSpPr/>
            <p:nvPr/>
          </p:nvSpPr>
          <p:spPr>
            <a:xfrm>
              <a:off x="5194552" y="461187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5"/>
            <p:cNvSpPr/>
            <p:nvPr/>
          </p:nvSpPr>
          <p:spPr>
            <a:xfrm>
              <a:off x="5393839" y="4669842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5"/>
            <p:cNvSpPr/>
            <p:nvPr/>
          </p:nvSpPr>
          <p:spPr>
            <a:xfrm>
              <a:off x="5294206" y="4669842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5"/>
            <p:cNvSpPr/>
            <p:nvPr/>
          </p:nvSpPr>
          <p:spPr>
            <a:xfrm>
              <a:off x="5194552" y="466984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5"/>
            <p:cNvSpPr/>
            <p:nvPr/>
          </p:nvSpPr>
          <p:spPr>
            <a:xfrm>
              <a:off x="5393839" y="472783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5"/>
            <p:cNvSpPr/>
            <p:nvPr/>
          </p:nvSpPr>
          <p:spPr>
            <a:xfrm>
              <a:off x="5294206" y="472783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5"/>
            <p:cNvSpPr/>
            <p:nvPr/>
          </p:nvSpPr>
          <p:spPr>
            <a:xfrm>
              <a:off x="5194552" y="472783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5"/>
            <p:cNvSpPr/>
            <p:nvPr/>
          </p:nvSpPr>
          <p:spPr>
            <a:xfrm>
              <a:off x="5393839" y="4785805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5"/>
            <p:cNvSpPr/>
            <p:nvPr/>
          </p:nvSpPr>
          <p:spPr>
            <a:xfrm>
              <a:off x="5294206" y="4785805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3" y="1079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5"/>
            <p:cNvSpPr/>
            <p:nvPr/>
          </p:nvSpPr>
          <p:spPr>
            <a:xfrm>
              <a:off x="5194552" y="4785805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5"/>
            <p:cNvSpPr/>
            <p:nvPr/>
          </p:nvSpPr>
          <p:spPr>
            <a:xfrm>
              <a:off x="3218387" y="394914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5"/>
            <p:cNvSpPr/>
            <p:nvPr/>
          </p:nvSpPr>
          <p:spPr>
            <a:xfrm>
              <a:off x="3318063" y="394914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5"/>
            <p:cNvSpPr/>
            <p:nvPr/>
          </p:nvSpPr>
          <p:spPr>
            <a:xfrm>
              <a:off x="3417695" y="394914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5"/>
            <p:cNvSpPr/>
            <p:nvPr/>
          </p:nvSpPr>
          <p:spPr>
            <a:xfrm>
              <a:off x="3218387" y="400709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5"/>
            <p:cNvSpPr/>
            <p:nvPr/>
          </p:nvSpPr>
          <p:spPr>
            <a:xfrm>
              <a:off x="3318063" y="400709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5"/>
            <p:cNvSpPr/>
            <p:nvPr/>
          </p:nvSpPr>
          <p:spPr>
            <a:xfrm>
              <a:off x="3417695" y="400709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5"/>
            <p:cNvSpPr/>
            <p:nvPr/>
          </p:nvSpPr>
          <p:spPr>
            <a:xfrm>
              <a:off x="3218387" y="4065064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5"/>
            <p:cNvSpPr/>
            <p:nvPr/>
          </p:nvSpPr>
          <p:spPr>
            <a:xfrm>
              <a:off x="3318063" y="4065064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5"/>
            <p:cNvSpPr/>
            <p:nvPr/>
          </p:nvSpPr>
          <p:spPr>
            <a:xfrm>
              <a:off x="3417695" y="4065064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5"/>
            <p:cNvSpPr/>
            <p:nvPr/>
          </p:nvSpPr>
          <p:spPr>
            <a:xfrm>
              <a:off x="3218387" y="412303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5"/>
            <p:cNvSpPr/>
            <p:nvPr/>
          </p:nvSpPr>
          <p:spPr>
            <a:xfrm>
              <a:off x="3318063" y="412303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5"/>
            <p:cNvSpPr/>
            <p:nvPr/>
          </p:nvSpPr>
          <p:spPr>
            <a:xfrm>
              <a:off x="3417695" y="412303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5"/>
            <p:cNvSpPr/>
            <p:nvPr/>
          </p:nvSpPr>
          <p:spPr>
            <a:xfrm>
              <a:off x="3218387" y="418102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5"/>
            <p:cNvSpPr/>
            <p:nvPr/>
          </p:nvSpPr>
          <p:spPr>
            <a:xfrm>
              <a:off x="3318063" y="418102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5"/>
            <p:cNvSpPr/>
            <p:nvPr/>
          </p:nvSpPr>
          <p:spPr>
            <a:xfrm>
              <a:off x="3417695" y="418102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5"/>
            <p:cNvSpPr/>
            <p:nvPr/>
          </p:nvSpPr>
          <p:spPr>
            <a:xfrm>
              <a:off x="3218387" y="423899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5"/>
            <p:cNvSpPr/>
            <p:nvPr/>
          </p:nvSpPr>
          <p:spPr>
            <a:xfrm>
              <a:off x="3318063" y="423899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5"/>
            <p:cNvSpPr/>
            <p:nvPr/>
          </p:nvSpPr>
          <p:spPr>
            <a:xfrm>
              <a:off x="3417695" y="423899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5"/>
            <p:cNvSpPr/>
            <p:nvPr/>
          </p:nvSpPr>
          <p:spPr>
            <a:xfrm>
              <a:off x="3218387" y="429694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5"/>
            <p:cNvSpPr/>
            <p:nvPr/>
          </p:nvSpPr>
          <p:spPr>
            <a:xfrm>
              <a:off x="3318063" y="429694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5"/>
            <p:cNvSpPr/>
            <p:nvPr/>
          </p:nvSpPr>
          <p:spPr>
            <a:xfrm>
              <a:off x="3417695" y="429694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5"/>
            <p:cNvSpPr/>
            <p:nvPr/>
          </p:nvSpPr>
          <p:spPr>
            <a:xfrm>
              <a:off x="3218387" y="435491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5"/>
            <p:cNvSpPr/>
            <p:nvPr/>
          </p:nvSpPr>
          <p:spPr>
            <a:xfrm>
              <a:off x="3318063" y="435491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5"/>
            <p:cNvSpPr/>
            <p:nvPr/>
          </p:nvSpPr>
          <p:spPr>
            <a:xfrm>
              <a:off x="3417695" y="43549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5"/>
            <p:cNvSpPr/>
            <p:nvPr/>
          </p:nvSpPr>
          <p:spPr>
            <a:xfrm>
              <a:off x="3218387" y="441288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5"/>
            <p:cNvSpPr/>
            <p:nvPr/>
          </p:nvSpPr>
          <p:spPr>
            <a:xfrm>
              <a:off x="3318063" y="441288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5"/>
            <p:cNvSpPr/>
            <p:nvPr/>
          </p:nvSpPr>
          <p:spPr>
            <a:xfrm>
              <a:off x="3417695" y="441288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5"/>
            <p:cNvSpPr/>
            <p:nvPr/>
          </p:nvSpPr>
          <p:spPr>
            <a:xfrm>
              <a:off x="3218387" y="4470881"/>
              <a:ext cx="49990" cy="23401"/>
            </a:xfrm>
            <a:custGeom>
              <a:avLst/>
              <a:gdLst/>
              <a:ahLst/>
              <a:cxnLst/>
              <a:rect l="l" t="t" r="r" b="b"/>
              <a:pathLst>
                <a:path w="2305" h="1079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5"/>
            <p:cNvSpPr/>
            <p:nvPr/>
          </p:nvSpPr>
          <p:spPr>
            <a:xfrm>
              <a:off x="3318063" y="4470881"/>
              <a:ext cx="49946" cy="23401"/>
            </a:xfrm>
            <a:custGeom>
              <a:avLst/>
              <a:gdLst/>
              <a:ahLst/>
              <a:cxnLst/>
              <a:rect l="l" t="t" r="r" b="b"/>
              <a:pathLst>
                <a:path w="2303" h="1079" extrusionOk="0">
                  <a:moveTo>
                    <a:pt x="0" y="0"/>
                  </a:moveTo>
                  <a:lnTo>
                    <a:pt x="0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5"/>
            <p:cNvSpPr/>
            <p:nvPr/>
          </p:nvSpPr>
          <p:spPr>
            <a:xfrm>
              <a:off x="3417695" y="4470881"/>
              <a:ext cx="49968" cy="23401"/>
            </a:xfrm>
            <a:custGeom>
              <a:avLst/>
              <a:gdLst/>
              <a:ahLst/>
              <a:cxnLst/>
              <a:rect l="l" t="t" r="r" b="b"/>
              <a:pathLst>
                <a:path w="2304" h="1079" extrusionOk="0">
                  <a:moveTo>
                    <a:pt x="0" y="0"/>
                  </a:moveTo>
                  <a:lnTo>
                    <a:pt x="0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5"/>
            <p:cNvSpPr/>
            <p:nvPr/>
          </p:nvSpPr>
          <p:spPr>
            <a:xfrm>
              <a:off x="3218387" y="452880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5"/>
            <p:cNvSpPr/>
            <p:nvPr/>
          </p:nvSpPr>
          <p:spPr>
            <a:xfrm>
              <a:off x="3318063" y="452880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5"/>
            <p:cNvSpPr/>
            <p:nvPr/>
          </p:nvSpPr>
          <p:spPr>
            <a:xfrm>
              <a:off x="3417695" y="452880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5"/>
            <p:cNvSpPr/>
            <p:nvPr/>
          </p:nvSpPr>
          <p:spPr>
            <a:xfrm>
              <a:off x="3218387" y="4586779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5"/>
            <p:cNvSpPr/>
            <p:nvPr/>
          </p:nvSpPr>
          <p:spPr>
            <a:xfrm>
              <a:off x="3318063" y="4586779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5"/>
            <p:cNvSpPr/>
            <p:nvPr/>
          </p:nvSpPr>
          <p:spPr>
            <a:xfrm>
              <a:off x="3417695" y="4586779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5"/>
            <p:cNvSpPr/>
            <p:nvPr/>
          </p:nvSpPr>
          <p:spPr>
            <a:xfrm>
              <a:off x="3512730" y="394914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5"/>
            <p:cNvSpPr/>
            <p:nvPr/>
          </p:nvSpPr>
          <p:spPr>
            <a:xfrm>
              <a:off x="3612384" y="394914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5"/>
            <p:cNvSpPr/>
            <p:nvPr/>
          </p:nvSpPr>
          <p:spPr>
            <a:xfrm>
              <a:off x="3512730" y="400709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5"/>
            <p:cNvSpPr/>
            <p:nvPr/>
          </p:nvSpPr>
          <p:spPr>
            <a:xfrm>
              <a:off x="3612384" y="400709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5"/>
            <p:cNvSpPr/>
            <p:nvPr/>
          </p:nvSpPr>
          <p:spPr>
            <a:xfrm>
              <a:off x="3512730" y="4065064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5"/>
            <p:cNvSpPr/>
            <p:nvPr/>
          </p:nvSpPr>
          <p:spPr>
            <a:xfrm>
              <a:off x="3612384" y="4065064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5"/>
            <p:cNvSpPr/>
            <p:nvPr/>
          </p:nvSpPr>
          <p:spPr>
            <a:xfrm>
              <a:off x="3512730" y="412303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5"/>
            <p:cNvSpPr/>
            <p:nvPr/>
          </p:nvSpPr>
          <p:spPr>
            <a:xfrm>
              <a:off x="3612384" y="412303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5"/>
            <p:cNvSpPr/>
            <p:nvPr/>
          </p:nvSpPr>
          <p:spPr>
            <a:xfrm>
              <a:off x="3512730" y="418102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5"/>
            <p:cNvSpPr/>
            <p:nvPr/>
          </p:nvSpPr>
          <p:spPr>
            <a:xfrm>
              <a:off x="3612384" y="418102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5"/>
            <p:cNvSpPr/>
            <p:nvPr/>
          </p:nvSpPr>
          <p:spPr>
            <a:xfrm>
              <a:off x="3512730" y="423899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5"/>
            <p:cNvSpPr/>
            <p:nvPr/>
          </p:nvSpPr>
          <p:spPr>
            <a:xfrm>
              <a:off x="3612384" y="423899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5"/>
            <p:cNvSpPr/>
            <p:nvPr/>
          </p:nvSpPr>
          <p:spPr>
            <a:xfrm>
              <a:off x="3512730" y="429694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5"/>
            <p:cNvSpPr/>
            <p:nvPr/>
          </p:nvSpPr>
          <p:spPr>
            <a:xfrm>
              <a:off x="3612384" y="429694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5"/>
            <p:cNvSpPr/>
            <p:nvPr/>
          </p:nvSpPr>
          <p:spPr>
            <a:xfrm>
              <a:off x="3512730" y="43549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5"/>
            <p:cNvSpPr/>
            <p:nvPr/>
          </p:nvSpPr>
          <p:spPr>
            <a:xfrm>
              <a:off x="3612384" y="435491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5"/>
            <p:cNvSpPr/>
            <p:nvPr/>
          </p:nvSpPr>
          <p:spPr>
            <a:xfrm>
              <a:off x="3512730" y="441288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5"/>
            <p:cNvSpPr/>
            <p:nvPr/>
          </p:nvSpPr>
          <p:spPr>
            <a:xfrm>
              <a:off x="3612384" y="441288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5"/>
            <p:cNvSpPr/>
            <p:nvPr/>
          </p:nvSpPr>
          <p:spPr>
            <a:xfrm>
              <a:off x="3512730" y="4470881"/>
              <a:ext cx="49968" cy="23401"/>
            </a:xfrm>
            <a:custGeom>
              <a:avLst/>
              <a:gdLst/>
              <a:ahLst/>
              <a:cxnLst/>
              <a:rect l="l" t="t" r="r" b="b"/>
              <a:pathLst>
                <a:path w="2304" h="1079" extrusionOk="0">
                  <a:moveTo>
                    <a:pt x="0" y="0"/>
                  </a:moveTo>
                  <a:lnTo>
                    <a:pt x="0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5"/>
            <p:cNvSpPr/>
            <p:nvPr/>
          </p:nvSpPr>
          <p:spPr>
            <a:xfrm>
              <a:off x="3612384" y="4470881"/>
              <a:ext cx="49990" cy="23401"/>
            </a:xfrm>
            <a:custGeom>
              <a:avLst/>
              <a:gdLst/>
              <a:ahLst/>
              <a:cxnLst/>
              <a:rect l="l" t="t" r="r" b="b"/>
              <a:pathLst>
                <a:path w="2305" h="1079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5"/>
            <p:cNvSpPr/>
            <p:nvPr/>
          </p:nvSpPr>
          <p:spPr>
            <a:xfrm>
              <a:off x="3512730" y="452880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5"/>
            <p:cNvSpPr/>
            <p:nvPr/>
          </p:nvSpPr>
          <p:spPr>
            <a:xfrm>
              <a:off x="3612384" y="452880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5"/>
            <p:cNvSpPr/>
            <p:nvPr/>
          </p:nvSpPr>
          <p:spPr>
            <a:xfrm>
              <a:off x="3512730" y="4586779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5"/>
            <p:cNvSpPr/>
            <p:nvPr/>
          </p:nvSpPr>
          <p:spPr>
            <a:xfrm>
              <a:off x="3612384" y="4586779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5"/>
            <p:cNvSpPr/>
            <p:nvPr/>
          </p:nvSpPr>
          <p:spPr>
            <a:xfrm>
              <a:off x="4439870" y="404292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5"/>
            <p:cNvSpPr/>
            <p:nvPr/>
          </p:nvSpPr>
          <p:spPr>
            <a:xfrm>
              <a:off x="4340195" y="4042921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5"/>
            <p:cNvSpPr/>
            <p:nvPr/>
          </p:nvSpPr>
          <p:spPr>
            <a:xfrm>
              <a:off x="4240584" y="4042921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5"/>
            <p:cNvSpPr/>
            <p:nvPr/>
          </p:nvSpPr>
          <p:spPr>
            <a:xfrm>
              <a:off x="4439870" y="410091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5"/>
            <p:cNvSpPr/>
            <p:nvPr/>
          </p:nvSpPr>
          <p:spPr>
            <a:xfrm>
              <a:off x="4340195" y="410091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5"/>
            <p:cNvSpPr/>
            <p:nvPr/>
          </p:nvSpPr>
          <p:spPr>
            <a:xfrm>
              <a:off x="4240584" y="4100914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5"/>
            <p:cNvSpPr/>
            <p:nvPr/>
          </p:nvSpPr>
          <p:spPr>
            <a:xfrm>
              <a:off x="4439870" y="415888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5"/>
            <p:cNvSpPr/>
            <p:nvPr/>
          </p:nvSpPr>
          <p:spPr>
            <a:xfrm>
              <a:off x="4340195" y="415888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5"/>
            <p:cNvSpPr/>
            <p:nvPr/>
          </p:nvSpPr>
          <p:spPr>
            <a:xfrm>
              <a:off x="4240584" y="4158884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5"/>
            <p:cNvSpPr/>
            <p:nvPr/>
          </p:nvSpPr>
          <p:spPr>
            <a:xfrm>
              <a:off x="4439870" y="4216833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5"/>
            <p:cNvSpPr/>
            <p:nvPr/>
          </p:nvSpPr>
          <p:spPr>
            <a:xfrm>
              <a:off x="4340195" y="4216833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5"/>
            <p:cNvSpPr/>
            <p:nvPr/>
          </p:nvSpPr>
          <p:spPr>
            <a:xfrm>
              <a:off x="4240584" y="4216833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5"/>
            <p:cNvSpPr/>
            <p:nvPr/>
          </p:nvSpPr>
          <p:spPr>
            <a:xfrm>
              <a:off x="4439870" y="427480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5"/>
            <p:cNvSpPr/>
            <p:nvPr/>
          </p:nvSpPr>
          <p:spPr>
            <a:xfrm>
              <a:off x="4340195" y="427480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5"/>
            <p:cNvSpPr/>
            <p:nvPr/>
          </p:nvSpPr>
          <p:spPr>
            <a:xfrm>
              <a:off x="4240584" y="4274804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5"/>
            <p:cNvSpPr/>
            <p:nvPr/>
          </p:nvSpPr>
          <p:spPr>
            <a:xfrm>
              <a:off x="4439870" y="433277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5"/>
            <p:cNvSpPr/>
            <p:nvPr/>
          </p:nvSpPr>
          <p:spPr>
            <a:xfrm>
              <a:off x="4340195" y="433277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5"/>
            <p:cNvSpPr/>
            <p:nvPr/>
          </p:nvSpPr>
          <p:spPr>
            <a:xfrm>
              <a:off x="4240584" y="4332775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5"/>
            <p:cNvSpPr/>
            <p:nvPr/>
          </p:nvSpPr>
          <p:spPr>
            <a:xfrm>
              <a:off x="4439870" y="4390745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5"/>
            <p:cNvSpPr/>
            <p:nvPr/>
          </p:nvSpPr>
          <p:spPr>
            <a:xfrm>
              <a:off x="4340195" y="4390745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5"/>
            <p:cNvSpPr/>
            <p:nvPr/>
          </p:nvSpPr>
          <p:spPr>
            <a:xfrm>
              <a:off x="4240584" y="4390745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5"/>
            <p:cNvSpPr/>
            <p:nvPr/>
          </p:nvSpPr>
          <p:spPr>
            <a:xfrm>
              <a:off x="4439870" y="4448738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5"/>
            <p:cNvSpPr/>
            <p:nvPr/>
          </p:nvSpPr>
          <p:spPr>
            <a:xfrm>
              <a:off x="4340195" y="4448738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5"/>
            <p:cNvSpPr/>
            <p:nvPr/>
          </p:nvSpPr>
          <p:spPr>
            <a:xfrm>
              <a:off x="4240584" y="4448738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5"/>
            <p:cNvSpPr/>
            <p:nvPr/>
          </p:nvSpPr>
          <p:spPr>
            <a:xfrm>
              <a:off x="4439870" y="450666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5"/>
            <p:cNvSpPr/>
            <p:nvPr/>
          </p:nvSpPr>
          <p:spPr>
            <a:xfrm>
              <a:off x="4340195" y="450666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5"/>
            <p:cNvSpPr/>
            <p:nvPr/>
          </p:nvSpPr>
          <p:spPr>
            <a:xfrm>
              <a:off x="4240584" y="4506665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5"/>
            <p:cNvSpPr/>
            <p:nvPr/>
          </p:nvSpPr>
          <p:spPr>
            <a:xfrm>
              <a:off x="4439870" y="456465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5"/>
            <p:cNvSpPr/>
            <p:nvPr/>
          </p:nvSpPr>
          <p:spPr>
            <a:xfrm>
              <a:off x="4340195" y="456465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5"/>
            <p:cNvSpPr/>
            <p:nvPr/>
          </p:nvSpPr>
          <p:spPr>
            <a:xfrm>
              <a:off x="4240584" y="4564657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5"/>
            <p:cNvSpPr/>
            <p:nvPr/>
          </p:nvSpPr>
          <p:spPr>
            <a:xfrm>
              <a:off x="4532454" y="404292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5"/>
            <p:cNvSpPr/>
            <p:nvPr/>
          </p:nvSpPr>
          <p:spPr>
            <a:xfrm>
              <a:off x="4532454" y="410091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5"/>
            <p:cNvSpPr/>
            <p:nvPr/>
          </p:nvSpPr>
          <p:spPr>
            <a:xfrm>
              <a:off x="4532454" y="415888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5"/>
            <p:cNvSpPr/>
            <p:nvPr/>
          </p:nvSpPr>
          <p:spPr>
            <a:xfrm>
              <a:off x="4532454" y="4216833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5"/>
            <p:cNvSpPr/>
            <p:nvPr/>
          </p:nvSpPr>
          <p:spPr>
            <a:xfrm>
              <a:off x="4532454" y="427480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5"/>
            <p:cNvSpPr/>
            <p:nvPr/>
          </p:nvSpPr>
          <p:spPr>
            <a:xfrm>
              <a:off x="4532454" y="433277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5"/>
            <p:cNvSpPr/>
            <p:nvPr/>
          </p:nvSpPr>
          <p:spPr>
            <a:xfrm>
              <a:off x="4532454" y="4390745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5"/>
            <p:cNvSpPr/>
            <p:nvPr/>
          </p:nvSpPr>
          <p:spPr>
            <a:xfrm>
              <a:off x="4532454" y="4448738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5"/>
            <p:cNvSpPr/>
            <p:nvPr/>
          </p:nvSpPr>
          <p:spPr>
            <a:xfrm>
              <a:off x="4532454" y="450666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5"/>
            <p:cNvSpPr/>
            <p:nvPr/>
          </p:nvSpPr>
          <p:spPr>
            <a:xfrm>
              <a:off x="4532454" y="456465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5"/>
            <p:cNvSpPr/>
            <p:nvPr/>
          </p:nvSpPr>
          <p:spPr>
            <a:xfrm>
              <a:off x="4439870" y="4625122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5"/>
            <p:cNvSpPr/>
            <p:nvPr/>
          </p:nvSpPr>
          <p:spPr>
            <a:xfrm>
              <a:off x="4340195" y="4625122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5"/>
            <p:cNvSpPr/>
            <p:nvPr/>
          </p:nvSpPr>
          <p:spPr>
            <a:xfrm>
              <a:off x="4240584" y="4625122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5"/>
            <p:cNvSpPr/>
            <p:nvPr/>
          </p:nvSpPr>
          <p:spPr>
            <a:xfrm>
              <a:off x="4532454" y="4625122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45"/>
          <p:cNvGrpSpPr/>
          <p:nvPr/>
        </p:nvGrpSpPr>
        <p:grpSpPr>
          <a:xfrm>
            <a:off x="7164831" y="1588919"/>
            <a:ext cx="933720" cy="937540"/>
            <a:chOff x="3146688" y="2150340"/>
            <a:chExt cx="688990" cy="691810"/>
          </a:xfrm>
        </p:grpSpPr>
        <p:sp>
          <p:nvSpPr>
            <p:cNvPr id="4009" name="Google Shape;4009;p45"/>
            <p:cNvSpPr/>
            <p:nvPr/>
          </p:nvSpPr>
          <p:spPr>
            <a:xfrm>
              <a:off x="3541271" y="2205339"/>
              <a:ext cx="60942" cy="151335"/>
            </a:xfrm>
            <a:custGeom>
              <a:avLst/>
              <a:gdLst/>
              <a:ahLst/>
              <a:cxnLst/>
              <a:rect l="l" t="t" r="r" b="b"/>
              <a:pathLst>
                <a:path w="2810" h="6978" extrusionOk="0">
                  <a:moveTo>
                    <a:pt x="2571" y="0"/>
                  </a:moveTo>
                  <a:cubicBezTo>
                    <a:pt x="2495" y="0"/>
                    <a:pt x="2427" y="44"/>
                    <a:pt x="2401" y="118"/>
                  </a:cubicBezTo>
                  <a:cubicBezTo>
                    <a:pt x="1602" y="2389"/>
                    <a:pt x="802" y="4676"/>
                    <a:pt x="1" y="6978"/>
                  </a:cubicBezTo>
                  <a:cubicBezTo>
                    <a:pt x="926" y="4723"/>
                    <a:pt x="1849" y="2489"/>
                    <a:pt x="2771" y="276"/>
                  </a:cubicBezTo>
                  <a:cubicBezTo>
                    <a:pt x="2773" y="273"/>
                    <a:pt x="2774" y="270"/>
                    <a:pt x="2774" y="266"/>
                  </a:cubicBezTo>
                  <a:cubicBezTo>
                    <a:pt x="2810" y="169"/>
                    <a:pt x="2753" y="56"/>
                    <a:pt x="2650" y="16"/>
                  </a:cubicBezTo>
                  <a:cubicBezTo>
                    <a:pt x="2624" y="5"/>
                    <a:pt x="2597" y="0"/>
                    <a:pt x="2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5"/>
            <p:cNvSpPr/>
            <p:nvPr/>
          </p:nvSpPr>
          <p:spPr>
            <a:xfrm>
              <a:off x="3559141" y="2282005"/>
              <a:ext cx="109088" cy="116158"/>
            </a:xfrm>
            <a:custGeom>
              <a:avLst/>
              <a:gdLst/>
              <a:ahLst/>
              <a:cxnLst/>
              <a:rect l="l" t="t" r="r" b="b"/>
              <a:pathLst>
                <a:path w="5030" h="5356" extrusionOk="0">
                  <a:moveTo>
                    <a:pt x="4783" y="1"/>
                  </a:moveTo>
                  <a:cubicBezTo>
                    <a:pt x="4734" y="1"/>
                    <a:pt x="4688" y="19"/>
                    <a:pt x="4654" y="56"/>
                  </a:cubicBezTo>
                  <a:cubicBezTo>
                    <a:pt x="3107" y="1766"/>
                    <a:pt x="1555" y="3532"/>
                    <a:pt x="1" y="5355"/>
                  </a:cubicBezTo>
                  <a:cubicBezTo>
                    <a:pt x="1655" y="3619"/>
                    <a:pt x="3309" y="1947"/>
                    <a:pt x="4955" y="338"/>
                  </a:cubicBezTo>
                  <a:cubicBezTo>
                    <a:pt x="4958" y="337"/>
                    <a:pt x="4960" y="333"/>
                    <a:pt x="4961" y="332"/>
                  </a:cubicBezTo>
                  <a:cubicBezTo>
                    <a:pt x="5029" y="257"/>
                    <a:pt x="5015" y="136"/>
                    <a:pt x="4931" y="59"/>
                  </a:cubicBezTo>
                  <a:cubicBezTo>
                    <a:pt x="4887" y="20"/>
                    <a:pt x="4834" y="1"/>
                    <a:pt x="4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5"/>
            <p:cNvSpPr/>
            <p:nvPr/>
          </p:nvSpPr>
          <p:spPr>
            <a:xfrm>
              <a:off x="3488418" y="2193932"/>
              <a:ext cx="11169" cy="158969"/>
            </a:xfrm>
            <a:custGeom>
              <a:avLst/>
              <a:gdLst/>
              <a:ahLst/>
              <a:cxnLst/>
              <a:rect l="l" t="t" r="r" b="b"/>
              <a:pathLst>
                <a:path w="515" h="7330" extrusionOk="0">
                  <a:moveTo>
                    <a:pt x="316" y="1"/>
                  </a:moveTo>
                  <a:cubicBezTo>
                    <a:pt x="209" y="1"/>
                    <a:pt x="120" y="84"/>
                    <a:pt x="118" y="188"/>
                  </a:cubicBezTo>
                  <a:lnTo>
                    <a:pt x="0" y="7329"/>
                  </a:lnTo>
                  <a:cubicBezTo>
                    <a:pt x="172" y="4955"/>
                    <a:pt x="341" y="2580"/>
                    <a:pt x="512" y="206"/>
                  </a:cubicBezTo>
                  <a:cubicBezTo>
                    <a:pt x="512" y="203"/>
                    <a:pt x="512" y="198"/>
                    <a:pt x="512" y="195"/>
                  </a:cubicBezTo>
                  <a:cubicBezTo>
                    <a:pt x="514" y="90"/>
                    <a:pt x="428" y="2"/>
                    <a:pt x="319" y="1"/>
                  </a:cubicBezTo>
                  <a:cubicBezTo>
                    <a:pt x="318" y="1"/>
                    <a:pt x="317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45"/>
            <p:cNvSpPr/>
            <p:nvPr/>
          </p:nvSpPr>
          <p:spPr>
            <a:xfrm>
              <a:off x="3482324" y="2205795"/>
              <a:ext cx="185341" cy="288487"/>
            </a:xfrm>
            <a:custGeom>
              <a:avLst/>
              <a:gdLst/>
              <a:ahLst/>
              <a:cxnLst/>
              <a:rect l="l" t="t" r="r" b="b"/>
              <a:pathLst>
                <a:path w="8546" h="13302" extrusionOk="0">
                  <a:moveTo>
                    <a:pt x="8141" y="1"/>
                  </a:moveTo>
                  <a:cubicBezTo>
                    <a:pt x="8044" y="1"/>
                    <a:pt x="7954" y="45"/>
                    <a:pt x="7902" y="129"/>
                  </a:cubicBezTo>
                  <a:cubicBezTo>
                    <a:pt x="5278" y="4356"/>
                    <a:pt x="2638" y="8746"/>
                    <a:pt x="0" y="13302"/>
                  </a:cubicBezTo>
                  <a:cubicBezTo>
                    <a:pt x="2822" y="8850"/>
                    <a:pt x="5646" y="4587"/>
                    <a:pt x="8452" y="510"/>
                  </a:cubicBezTo>
                  <a:cubicBezTo>
                    <a:pt x="8455" y="507"/>
                    <a:pt x="8456" y="504"/>
                    <a:pt x="8458" y="500"/>
                  </a:cubicBezTo>
                  <a:cubicBezTo>
                    <a:pt x="8545" y="362"/>
                    <a:pt x="8490" y="166"/>
                    <a:pt x="8337" y="63"/>
                  </a:cubicBezTo>
                  <a:cubicBezTo>
                    <a:pt x="8275" y="21"/>
                    <a:pt x="8207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5"/>
            <p:cNvSpPr/>
            <p:nvPr/>
          </p:nvSpPr>
          <p:spPr>
            <a:xfrm>
              <a:off x="3482497" y="2276952"/>
              <a:ext cx="264501" cy="217504"/>
            </a:xfrm>
            <a:custGeom>
              <a:avLst/>
              <a:gdLst/>
              <a:ahLst/>
              <a:cxnLst/>
              <a:rect l="l" t="t" r="r" b="b"/>
              <a:pathLst>
                <a:path w="12196" h="10029" extrusionOk="0">
                  <a:moveTo>
                    <a:pt x="11790" y="1"/>
                  </a:moveTo>
                  <a:cubicBezTo>
                    <a:pt x="11730" y="1"/>
                    <a:pt x="11674" y="18"/>
                    <a:pt x="11627" y="54"/>
                  </a:cubicBezTo>
                  <a:cubicBezTo>
                    <a:pt x="7783" y="3023"/>
                    <a:pt x="3890" y="6347"/>
                    <a:pt x="0" y="10029"/>
                  </a:cubicBezTo>
                  <a:cubicBezTo>
                    <a:pt x="4035" y="6498"/>
                    <a:pt x="8074" y="3351"/>
                    <a:pt x="12059" y="586"/>
                  </a:cubicBezTo>
                  <a:cubicBezTo>
                    <a:pt x="12062" y="584"/>
                    <a:pt x="12065" y="581"/>
                    <a:pt x="12068" y="579"/>
                  </a:cubicBezTo>
                  <a:cubicBezTo>
                    <a:pt x="12193" y="484"/>
                    <a:pt x="12196" y="289"/>
                    <a:pt x="12075" y="142"/>
                  </a:cubicBezTo>
                  <a:cubicBezTo>
                    <a:pt x="11998" y="50"/>
                    <a:pt x="11890" y="1"/>
                    <a:pt x="1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5"/>
            <p:cNvSpPr/>
            <p:nvPr/>
          </p:nvSpPr>
          <p:spPr>
            <a:xfrm>
              <a:off x="3482563" y="2381182"/>
              <a:ext cx="310500" cy="112688"/>
            </a:xfrm>
            <a:custGeom>
              <a:avLst/>
              <a:gdLst/>
              <a:ahLst/>
              <a:cxnLst/>
              <a:rect l="l" t="t" r="r" b="b"/>
              <a:pathLst>
                <a:path w="14317" h="5196" extrusionOk="0">
                  <a:moveTo>
                    <a:pt x="13889" y="1"/>
                  </a:moveTo>
                  <a:cubicBezTo>
                    <a:pt x="13865" y="1"/>
                    <a:pt x="13841" y="4"/>
                    <a:pt x="13818" y="10"/>
                  </a:cubicBezTo>
                  <a:cubicBezTo>
                    <a:pt x="9264" y="1235"/>
                    <a:pt x="4632" y="2963"/>
                    <a:pt x="1" y="5195"/>
                  </a:cubicBezTo>
                  <a:cubicBezTo>
                    <a:pt x="4722" y="3150"/>
                    <a:pt x="9445" y="1629"/>
                    <a:pt x="14084" y="630"/>
                  </a:cubicBezTo>
                  <a:cubicBezTo>
                    <a:pt x="14088" y="630"/>
                    <a:pt x="14092" y="629"/>
                    <a:pt x="14096" y="627"/>
                  </a:cubicBezTo>
                  <a:cubicBezTo>
                    <a:pt x="14252" y="587"/>
                    <a:pt x="14317" y="416"/>
                    <a:pt x="14239" y="244"/>
                  </a:cubicBezTo>
                  <a:cubicBezTo>
                    <a:pt x="14173" y="99"/>
                    <a:pt x="14028" y="1"/>
                    <a:pt x="13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5"/>
            <p:cNvSpPr/>
            <p:nvPr/>
          </p:nvSpPr>
          <p:spPr>
            <a:xfrm>
              <a:off x="3482606" y="2461360"/>
              <a:ext cx="291545" cy="32618"/>
            </a:xfrm>
            <a:custGeom>
              <a:avLst/>
              <a:gdLst/>
              <a:ahLst/>
              <a:cxnLst/>
              <a:rect l="l" t="t" r="r" b="b"/>
              <a:pathLst>
                <a:path w="13443" h="1504" extrusionOk="0">
                  <a:moveTo>
                    <a:pt x="13192" y="1"/>
                  </a:moveTo>
                  <a:cubicBezTo>
                    <a:pt x="13191" y="1"/>
                    <a:pt x="13190" y="1"/>
                    <a:pt x="13189" y="1"/>
                  </a:cubicBezTo>
                  <a:cubicBezTo>
                    <a:pt x="8839" y="43"/>
                    <a:pt x="4418" y="544"/>
                    <a:pt x="0" y="1503"/>
                  </a:cubicBezTo>
                  <a:cubicBezTo>
                    <a:pt x="3998" y="752"/>
                    <a:pt x="7995" y="376"/>
                    <a:pt x="11942" y="376"/>
                  </a:cubicBezTo>
                  <a:cubicBezTo>
                    <a:pt x="12384" y="376"/>
                    <a:pt x="12826" y="381"/>
                    <a:pt x="13267" y="390"/>
                  </a:cubicBezTo>
                  <a:lnTo>
                    <a:pt x="13271" y="390"/>
                  </a:lnTo>
                  <a:cubicBezTo>
                    <a:pt x="13376" y="390"/>
                    <a:pt x="13443" y="301"/>
                    <a:pt x="13420" y="195"/>
                  </a:cubicBezTo>
                  <a:cubicBezTo>
                    <a:pt x="13398" y="87"/>
                    <a:pt x="13296" y="1"/>
                    <a:pt x="1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5"/>
            <p:cNvSpPr/>
            <p:nvPr/>
          </p:nvSpPr>
          <p:spPr>
            <a:xfrm>
              <a:off x="3637021" y="2495041"/>
              <a:ext cx="167254" cy="17176"/>
            </a:xfrm>
            <a:custGeom>
              <a:avLst/>
              <a:gdLst/>
              <a:ahLst/>
              <a:cxnLst/>
              <a:rect l="l" t="t" r="r" b="b"/>
              <a:pathLst>
                <a:path w="7712" h="792" extrusionOk="0">
                  <a:moveTo>
                    <a:pt x="410" y="0"/>
                  </a:moveTo>
                  <a:cubicBezTo>
                    <a:pt x="273" y="0"/>
                    <a:pt x="137" y="1"/>
                    <a:pt x="0" y="2"/>
                  </a:cubicBezTo>
                  <a:cubicBezTo>
                    <a:pt x="2524" y="113"/>
                    <a:pt x="5035" y="375"/>
                    <a:pt x="7520" y="788"/>
                  </a:cubicBezTo>
                  <a:cubicBezTo>
                    <a:pt x="7523" y="788"/>
                    <a:pt x="7528" y="788"/>
                    <a:pt x="7531" y="790"/>
                  </a:cubicBezTo>
                  <a:cubicBezTo>
                    <a:pt x="7538" y="791"/>
                    <a:pt x="7544" y="791"/>
                    <a:pt x="7551" y="791"/>
                  </a:cubicBezTo>
                  <a:cubicBezTo>
                    <a:pt x="7645" y="791"/>
                    <a:pt x="7711" y="717"/>
                    <a:pt x="7700" y="617"/>
                  </a:cubicBezTo>
                  <a:cubicBezTo>
                    <a:pt x="7688" y="509"/>
                    <a:pt x="7592" y="412"/>
                    <a:pt x="7486" y="401"/>
                  </a:cubicBezTo>
                  <a:cubicBezTo>
                    <a:pt x="5145" y="133"/>
                    <a:pt x="2784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5"/>
            <p:cNvSpPr/>
            <p:nvPr/>
          </p:nvSpPr>
          <p:spPr>
            <a:xfrm>
              <a:off x="3606507" y="2525057"/>
              <a:ext cx="161030" cy="66906"/>
            </a:xfrm>
            <a:custGeom>
              <a:avLst/>
              <a:gdLst/>
              <a:ahLst/>
              <a:cxnLst/>
              <a:rect l="l" t="t" r="r" b="b"/>
              <a:pathLst>
                <a:path w="7425" h="3085" extrusionOk="0">
                  <a:moveTo>
                    <a:pt x="1" y="0"/>
                  </a:moveTo>
                  <a:lnTo>
                    <a:pt x="1" y="0"/>
                  </a:lnTo>
                  <a:cubicBezTo>
                    <a:pt x="2398" y="886"/>
                    <a:pt x="4787" y="1905"/>
                    <a:pt x="7155" y="3061"/>
                  </a:cubicBezTo>
                  <a:cubicBezTo>
                    <a:pt x="7158" y="3063"/>
                    <a:pt x="7163" y="3065"/>
                    <a:pt x="7166" y="3066"/>
                  </a:cubicBezTo>
                  <a:cubicBezTo>
                    <a:pt x="7194" y="3079"/>
                    <a:pt x="7223" y="3084"/>
                    <a:pt x="7249" y="3084"/>
                  </a:cubicBezTo>
                  <a:cubicBezTo>
                    <a:pt x="7321" y="3084"/>
                    <a:pt x="7381" y="3043"/>
                    <a:pt x="7399" y="2973"/>
                  </a:cubicBezTo>
                  <a:cubicBezTo>
                    <a:pt x="7424" y="2874"/>
                    <a:pt x="7360" y="2758"/>
                    <a:pt x="7255" y="2712"/>
                  </a:cubicBezTo>
                  <a:cubicBezTo>
                    <a:pt x="4854" y="1669"/>
                    <a:pt x="2432" y="7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5"/>
            <p:cNvSpPr/>
            <p:nvPr/>
          </p:nvSpPr>
          <p:spPr>
            <a:xfrm>
              <a:off x="3622382" y="2425728"/>
              <a:ext cx="155695" cy="29452"/>
            </a:xfrm>
            <a:custGeom>
              <a:avLst/>
              <a:gdLst/>
              <a:ahLst/>
              <a:cxnLst/>
              <a:rect l="l" t="t" r="r" b="b"/>
              <a:pathLst>
                <a:path w="7179" h="1358" extrusionOk="0">
                  <a:moveTo>
                    <a:pt x="6921" y="1"/>
                  </a:moveTo>
                  <a:cubicBezTo>
                    <a:pt x="6913" y="1"/>
                    <a:pt x="6904" y="1"/>
                    <a:pt x="6896" y="3"/>
                  </a:cubicBezTo>
                  <a:cubicBezTo>
                    <a:pt x="4614" y="327"/>
                    <a:pt x="2312" y="780"/>
                    <a:pt x="0" y="1358"/>
                  </a:cubicBezTo>
                  <a:cubicBezTo>
                    <a:pt x="2352" y="904"/>
                    <a:pt x="4694" y="583"/>
                    <a:pt x="7015" y="390"/>
                  </a:cubicBezTo>
                  <a:lnTo>
                    <a:pt x="7025" y="390"/>
                  </a:lnTo>
                  <a:cubicBezTo>
                    <a:pt x="7127" y="376"/>
                    <a:pt x="7179" y="277"/>
                    <a:pt x="7143" y="171"/>
                  </a:cubicBezTo>
                  <a:cubicBezTo>
                    <a:pt x="7110" y="73"/>
                    <a:pt x="7014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5"/>
            <p:cNvSpPr/>
            <p:nvPr/>
          </p:nvSpPr>
          <p:spPr>
            <a:xfrm>
              <a:off x="3482563" y="2494217"/>
              <a:ext cx="353116" cy="81111"/>
            </a:xfrm>
            <a:custGeom>
              <a:avLst/>
              <a:gdLst/>
              <a:ahLst/>
              <a:cxnLst/>
              <a:rect l="l" t="t" r="r" b="b"/>
              <a:pathLst>
                <a:path w="16282" h="3740" extrusionOk="0">
                  <a:moveTo>
                    <a:pt x="1" y="1"/>
                  </a:moveTo>
                  <a:lnTo>
                    <a:pt x="1" y="1"/>
                  </a:lnTo>
                  <a:cubicBezTo>
                    <a:pt x="5347" y="568"/>
                    <a:pt x="10695" y="1807"/>
                    <a:pt x="15919" y="3719"/>
                  </a:cubicBezTo>
                  <a:cubicBezTo>
                    <a:pt x="15922" y="3721"/>
                    <a:pt x="15927" y="3723"/>
                    <a:pt x="15932" y="3723"/>
                  </a:cubicBezTo>
                  <a:cubicBezTo>
                    <a:pt x="15967" y="3734"/>
                    <a:pt x="16001" y="3740"/>
                    <a:pt x="16033" y="3740"/>
                  </a:cubicBezTo>
                  <a:cubicBezTo>
                    <a:pt x="16160" y="3740"/>
                    <a:pt x="16258" y="3656"/>
                    <a:pt x="16268" y="3522"/>
                  </a:cubicBezTo>
                  <a:cubicBezTo>
                    <a:pt x="16281" y="3356"/>
                    <a:pt x="16152" y="3173"/>
                    <a:pt x="15979" y="3117"/>
                  </a:cubicBezTo>
                  <a:cubicBezTo>
                    <a:pt x="10736" y="1401"/>
                    <a:pt x="5367" y="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5"/>
            <p:cNvSpPr/>
            <p:nvPr/>
          </p:nvSpPr>
          <p:spPr>
            <a:xfrm>
              <a:off x="3482497" y="2494434"/>
              <a:ext cx="332881" cy="171266"/>
            </a:xfrm>
            <a:custGeom>
              <a:avLst/>
              <a:gdLst/>
              <a:ahLst/>
              <a:cxnLst/>
              <a:rect l="l" t="t" r="r" b="b"/>
              <a:pathLst>
                <a:path w="15349" h="7897" extrusionOk="0">
                  <a:moveTo>
                    <a:pt x="0" y="1"/>
                  </a:moveTo>
                  <a:cubicBezTo>
                    <a:pt x="4988" y="2026"/>
                    <a:pt x="9980" y="4638"/>
                    <a:pt x="14871" y="7835"/>
                  </a:cubicBezTo>
                  <a:cubicBezTo>
                    <a:pt x="14874" y="7836"/>
                    <a:pt x="14879" y="7840"/>
                    <a:pt x="14882" y="7841"/>
                  </a:cubicBezTo>
                  <a:cubicBezTo>
                    <a:pt x="14944" y="7878"/>
                    <a:pt x="15008" y="7896"/>
                    <a:pt x="15067" y="7896"/>
                  </a:cubicBezTo>
                  <a:cubicBezTo>
                    <a:pt x="15165" y="7896"/>
                    <a:pt x="15249" y="7848"/>
                    <a:pt x="15287" y="7757"/>
                  </a:cubicBezTo>
                  <a:cubicBezTo>
                    <a:pt x="15349" y="7612"/>
                    <a:pt x="15268" y="7413"/>
                    <a:pt x="15107" y="7315"/>
                  </a:cubicBezTo>
                  <a:cubicBezTo>
                    <a:pt x="10140" y="4271"/>
                    <a:pt x="5069" y="18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5"/>
            <p:cNvSpPr/>
            <p:nvPr/>
          </p:nvSpPr>
          <p:spPr>
            <a:xfrm>
              <a:off x="3483061" y="2494260"/>
              <a:ext cx="264024" cy="238085"/>
            </a:xfrm>
            <a:custGeom>
              <a:avLst/>
              <a:gdLst/>
              <a:ahLst/>
              <a:cxnLst/>
              <a:rect l="l" t="t" r="r" b="b"/>
              <a:pathLst>
                <a:path w="12174" h="10978" extrusionOk="0">
                  <a:moveTo>
                    <a:pt x="0" y="1"/>
                  </a:moveTo>
                  <a:lnTo>
                    <a:pt x="0" y="1"/>
                  </a:lnTo>
                  <a:cubicBezTo>
                    <a:pt x="3885" y="3265"/>
                    <a:pt x="7770" y="6885"/>
                    <a:pt x="11608" y="10858"/>
                  </a:cubicBezTo>
                  <a:lnTo>
                    <a:pt x="11617" y="10868"/>
                  </a:lnTo>
                  <a:cubicBezTo>
                    <a:pt x="11693" y="10940"/>
                    <a:pt x="11787" y="10978"/>
                    <a:pt x="11875" y="10978"/>
                  </a:cubicBezTo>
                  <a:cubicBezTo>
                    <a:pt x="11947" y="10978"/>
                    <a:pt x="12014" y="10953"/>
                    <a:pt x="12063" y="10902"/>
                  </a:cubicBezTo>
                  <a:cubicBezTo>
                    <a:pt x="12173" y="10789"/>
                    <a:pt x="12150" y="10590"/>
                    <a:pt x="12015" y="10458"/>
                  </a:cubicBezTo>
                  <a:cubicBezTo>
                    <a:pt x="8044" y="6591"/>
                    <a:pt x="4022" y="31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3482996" y="2494325"/>
              <a:ext cx="179377" cy="243117"/>
            </a:xfrm>
            <a:custGeom>
              <a:avLst/>
              <a:gdLst/>
              <a:ahLst/>
              <a:cxnLst/>
              <a:rect l="l" t="t" r="r" b="b"/>
              <a:pathLst>
                <a:path w="8271" h="11210" extrusionOk="0">
                  <a:moveTo>
                    <a:pt x="0" y="1"/>
                  </a:moveTo>
                  <a:cubicBezTo>
                    <a:pt x="2635" y="3540"/>
                    <a:pt x="5269" y="7244"/>
                    <a:pt x="7889" y="11109"/>
                  </a:cubicBezTo>
                  <a:cubicBezTo>
                    <a:pt x="7891" y="11111"/>
                    <a:pt x="7892" y="11112"/>
                    <a:pt x="7894" y="11114"/>
                  </a:cubicBezTo>
                  <a:cubicBezTo>
                    <a:pt x="7937" y="11175"/>
                    <a:pt x="8006" y="11210"/>
                    <a:pt x="8073" y="11210"/>
                  </a:cubicBezTo>
                  <a:cubicBezTo>
                    <a:pt x="8107" y="11210"/>
                    <a:pt x="8140" y="11201"/>
                    <a:pt x="8169" y="11183"/>
                  </a:cubicBezTo>
                  <a:cubicBezTo>
                    <a:pt x="8254" y="11130"/>
                    <a:pt x="8270" y="11012"/>
                    <a:pt x="8206" y="10920"/>
                  </a:cubicBezTo>
                  <a:cubicBezTo>
                    <a:pt x="5481" y="7105"/>
                    <a:pt x="2740" y="346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5"/>
            <p:cNvSpPr/>
            <p:nvPr/>
          </p:nvSpPr>
          <p:spPr>
            <a:xfrm>
              <a:off x="3554457" y="2628571"/>
              <a:ext cx="87639" cy="148711"/>
            </a:xfrm>
            <a:custGeom>
              <a:avLst/>
              <a:gdLst/>
              <a:ahLst/>
              <a:cxnLst/>
              <a:rect l="l" t="t" r="r" b="b"/>
              <a:pathLst>
                <a:path w="4041" h="6857" extrusionOk="0">
                  <a:moveTo>
                    <a:pt x="0" y="1"/>
                  </a:moveTo>
                  <a:cubicBezTo>
                    <a:pt x="1217" y="2212"/>
                    <a:pt x="2431" y="4457"/>
                    <a:pt x="3643" y="6738"/>
                  </a:cubicBezTo>
                  <a:cubicBezTo>
                    <a:pt x="3644" y="6741"/>
                    <a:pt x="3646" y="6744"/>
                    <a:pt x="3648" y="6748"/>
                  </a:cubicBezTo>
                  <a:cubicBezTo>
                    <a:pt x="3690" y="6816"/>
                    <a:pt x="3764" y="6857"/>
                    <a:pt x="3837" y="6857"/>
                  </a:cubicBezTo>
                  <a:cubicBezTo>
                    <a:pt x="3865" y="6857"/>
                    <a:pt x="3893" y="6851"/>
                    <a:pt x="3919" y="6838"/>
                  </a:cubicBezTo>
                  <a:cubicBezTo>
                    <a:pt x="4011" y="6793"/>
                    <a:pt x="4040" y="6678"/>
                    <a:pt x="3982" y="6583"/>
                  </a:cubicBezTo>
                  <a:cubicBezTo>
                    <a:pt x="2657" y="4347"/>
                    <a:pt x="1330" y="215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5"/>
            <p:cNvSpPr/>
            <p:nvPr/>
          </p:nvSpPr>
          <p:spPr>
            <a:xfrm>
              <a:off x="3510735" y="2614322"/>
              <a:ext cx="33290" cy="160162"/>
            </a:xfrm>
            <a:custGeom>
              <a:avLst/>
              <a:gdLst/>
              <a:ahLst/>
              <a:cxnLst/>
              <a:rect l="l" t="t" r="r" b="b"/>
              <a:pathLst>
                <a:path w="1535" h="7385" extrusionOk="0">
                  <a:moveTo>
                    <a:pt x="0" y="0"/>
                  </a:moveTo>
                  <a:cubicBezTo>
                    <a:pt x="375" y="2402"/>
                    <a:pt x="750" y="4807"/>
                    <a:pt x="1125" y="7216"/>
                  </a:cubicBezTo>
                  <a:cubicBezTo>
                    <a:pt x="1125" y="7219"/>
                    <a:pt x="1126" y="7222"/>
                    <a:pt x="1126" y="7225"/>
                  </a:cubicBezTo>
                  <a:cubicBezTo>
                    <a:pt x="1147" y="7318"/>
                    <a:pt x="1232" y="7385"/>
                    <a:pt x="1326" y="7385"/>
                  </a:cubicBezTo>
                  <a:cubicBezTo>
                    <a:pt x="1337" y="7385"/>
                    <a:pt x="1348" y="7384"/>
                    <a:pt x="1359" y="7382"/>
                  </a:cubicBezTo>
                  <a:cubicBezTo>
                    <a:pt x="1465" y="7364"/>
                    <a:pt x="1535" y="7266"/>
                    <a:pt x="1512" y="7162"/>
                  </a:cubicBezTo>
                  <a:cubicBezTo>
                    <a:pt x="1008" y="4768"/>
                    <a:pt x="504" y="238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3584234" y="2601115"/>
              <a:ext cx="113512" cy="129106"/>
            </a:xfrm>
            <a:custGeom>
              <a:avLst/>
              <a:gdLst/>
              <a:ahLst/>
              <a:cxnLst/>
              <a:rect l="l" t="t" r="r" b="b"/>
              <a:pathLst>
                <a:path w="5234" h="5953" extrusionOk="0">
                  <a:moveTo>
                    <a:pt x="0" y="0"/>
                  </a:moveTo>
                  <a:lnTo>
                    <a:pt x="0" y="0"/>
                  </a:lnTo>
                  <a:cubicBezTo>
                    <a:pt x="1628" y="1893"/>
                    <a:pt x="3253" y="3848"/>
                    <a:pt x="4872" y="5865"/>
                  </a:cubicBezTo>
                  <a:cubicBezTo>
                    <a:pt x="4874" y="5867"/>
                    <a:pt x="4877" y="5870"/>
                    <a:pt x="4878" y="5873"/>
                  </a:cubicBezTo>
                  <a:cubicBezTo>
                    <a:pt x="4924" y="5925"/>
                    <a:pt x="4988" y="5953"/>
                    <a:pt x="5049" y="5953"/>
                  </a:cubicBezTo>
                  <a:cubicBezTo>
                    <a:pt x="5088" y="5953"/>
                    <a:pt x="5126" y="5941"/>
                    <a:pt x="5156" y="5917"/>
                  </a:cubicBezTo>
                  <a:cubicBezTo>
                    <a:pt x="5232" y="5854"/>
                    <a:pt x="5234" y="5733"/>
                    <a:pt x="5158" y="5647"/>
                  </a:cubicBezTo>
                  <a:cubicBezTo>
                    <a:pt x="3446" y="3694"/>
                    <a:pt x="1724" y="181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5"/>
            <p:cNvSpPr/>
            <p:nvPr/>
          </p:nvSpPr>
          <p:spPr>
            <a:xfrm>
              <a:off x="3482736" y="2494434"/>
              <a:ext cx="124660" cy="330344"/>
            </a:xfrm>
            <a:custGeom>
              <a:avLst/>
              <a:gdLst/>
              <a:ahLst/>
              <a:cxnLst/>
              <a:rect l="l" t="t" r="r" b="b"/>
              <a:pathLst>
                <a:path w="5748" h="15232" extrusionOk="0">
                  <a:moveTo>
                    <a:pt x="1" y="1"/>
                  </a:moveTo>
                  <a:lnTo>
                    <a:pt x="1" y="1"/>
                  </a:lnTo>
                  <a:cubicBezTo>
                    <a:pt x="1695" y="4930"/>
                    <a:pt x="3391" y="9928"/>
                    <a:pt x="5084" y="14995"/>
                  </a:cubicBezTo>
                  <a:cubicBezTo>
                    <a:pt x="5086" y="14998"/>
                    <a:pt x="5087" y="15003"/>
                    <a:pt x="5089" y="15007"/>
                  </a:cubicBezTo>
                  <a:cubicBezTo>
                    <a:pt x="5140" y="15143"/>
                    <a:pt x="5275" y="15232"/>
                    <a:pt x="5414" y="15232"/>
                  </a:cubicBezTo>
                  <a:cubicBezTo>
                    <a:pt x="5443" y="15232"/>
                    <a:pt x="5472" y="15228"/>
                    <a:pt x="5501" y="15220"/>
                  </a:cubicBezTo>
                  <a:cubicBezTo>
                    <a:pt x="5666" y="15173"/>
                    <a:pt x="5748" y="15000"/>
                    <a:pt x="5687" y="14835"/>
                  </a:cubicBezTo>
                  <a:cubicBezTo>
                    <a:pt x="3795" y="9805"/>
                    <a:pt x="1897" y="48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5"/>
            <p:cNvSpPr/>
            <p:nvPr/>
          </p:nvSpPr>
          <p:spPr>
            <a:xfrm>
              <a:off x="3482497" y="2494434"/>
              <a:ext cx="25917" cy="347716"/>
            </a:xfrm>
            <a:custGeom>
              <a:avLst/>
              <a:gdLst/>
              <a:ahLst/>
              <a:cxnLst/>
              <a:rect l="l" t="t" r="r" b="b"/>
              <a:pathLst>
                <a:path w="1195" h="16033" extrusionOk="0">
                  <a:moveTo>
                    <a:pt x="0" y="1"/>
                  </a:moveTo>
                  <a:lnTo>
                    <a:pt x="0" y="1"/>
                  </a:lnTo>
                  <a:cubicBezTo>
                    <a:pt x="180" y="5244"/>
                    <a:pt x="361" y="10487"/>
                    <a:pt x="542" y="15732"/>
                  </a:cubicBezTo>
                  <a:cubicBezTo>
                    <a:pt x="542" y="15735"/>
                    <a:pt x="542" y="15740"/>
                    <a:pt x="542" y="15743"/>
                  </a:cubicBezTo>
                  <a:cubicBezTo>
                    <a:pt x="554" y="15907"/>
                    <a:pt x="696" y="16033"/>
                    <a:pt x="864" y="16033"/>
                  </a:cubicBezTo>
                  <a:cubicBezTo>
                    <a:pt x="871" y="16033"/>
                    <a:pt x="878" y="16033"/>
                    <a:pt x="886" y="16032"/>
                  </a:cubicBezTo>
                  <a:cubicBezTo>
                    <a:pt x="1062" y="16021"/>
                    <a:pt x="1194" y="15874"/>
                    <a:pt x="1181" y="15703"/>
                  </a:cubicBezTo>
                  <a:cubicBezTo>
                    <a:pt x="787" y="10464"/>
                    <a:pt x="393" y="52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3388374" y="2494868"/>
              <a:ext cx="94536" cy="323859"/>
            </a:xfrm>
            <a:custGeom>
              <a:avLst/>
              <a:gdLst/>
              <a:ahLst/>
              <a:cxnLst/>
              <a:rect l="l" t="t" r="r" b="b"/>
              <a:pathLst>
                <a:path w="4359" h="14933" extrusionOk="0">
                  <a:moveTo>
                    <a:pt x="4358" y="0"/>
                  </a:moveTo>
                  <a:lnTo>
                    <a:pt x="4358" y="0"/>
                  </a:lnTo>
                  <a:cubicBezTo>
                    <a:pt x="2921" y="4804"/>
                    <a:pt x="1481" y="9656"/>
                    <a:pt x="45" y="14557"/>
                  </a:cubicBezTo>
                  <a:cubicBezTo>
                    <a:pt x="45" y="14562"/>
                    <a:pt x="44" y="14567"/>
                    <a:pt x="42" y="14570"/>
                  </a:cubicBezTo>
                  <a:cubicBezTo>
                    <a:pt x="0" y="14739"/>
                    <a:pt x="105" y="14899"/>
                    <a:pt x="276" y="14928"/>
                  </a:cubicBezTo>
                  <a:cubicBezTo>
                    <a:pt x="295" y="14931"/>
                    <a:pt x="313" y="14933"/>
                    <a:pt x="331" y="14933"/>
                  </a:cubicBezTo>
                  <a:cubicBezTo>
                    <a:pt x="484" y="14933"/>
                    <a:pt x="627" y="14827"/>
                    <a:pt x="664" y="14675"/>
                  </a:cubicBezTo>
                  <a:cubicBezTo>
                    <a:pt x="1895" y="9748"/>
                    <a:pt x="3126" y="4857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5"/>
            <p:cNvSpPr/>
            <p:nvPr/>
          </p:nvSpPr>
          <p:spPr>
            <a:xfrm>
              <a:off x="3337603" y="2494868"/>
              <a:ext cx="145198" cy="262224"/>
            </a:xfrm>
            <a:custGeom>
              <a:avLst/>
              <a:gdLst/>
              <a:ahLst/>
              <a:cxnLst/>
              <a:rect l="l" t="t" r="r" b="b"/>
              <a:pathLst>
                <a:path w="6695" h="12091" extrusionOk="0">
                  <a:moveTo>
                    <a:pt x="6694" y="0"/>
                  </a:moveTo>
                  <a:lnTo>
                    <a:pt x="6694" y="0"/>
                  </a:lnTo>
                  <a:cubicBezTo>
                    <a:pt x="4477" y="3825"/>
                    <a:pt x="2260" y="7766"/>
                    <a:pt x="54" y="11824"/>
                  </a:cubicBezTo>
                  <a:lnTo>
                    <a:pt x="52" y="11824"/>
                  </a:lnTo>
                  <a:cubicBezTo>
                    <a:pt x="52" y="11825"/>
                    <a:pt x="51" y="11827"/>
                    <a:pt x="51" y="11829"/>
                  </a:cubicBezTo>
                  <a:cubicBezTo>
                    <a:pt x="1" y="11929"/>
                    <a:pt x="38" y="12039"/>
                    <a:pt x="133" y="12077"/>
                  </a:cubicBezTo>
                  <a:cubicBezTo>
                    <a:pt x="155" y="12087"/>
                    <a:pt x="179" y="12091"/>
                    <a:pt x="203" y="12091"/>
                  </a:cubicBezTo>
                  <a:cubicBezTo>
                    <a:pt x="281" y="12091"/>
                    <a:pt x="360" y="12045"/>
                    <a:pt x="398" y="11969"/>
                  </a:cubicBezTo>
                  <a:cubicBezTo>
                    <a:pt x="2491" y="7876"/>
                    <a:pt x="4593" y="3885"/>
                    <a:pt x="6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5"/>
            <p:cNvSpPr/>
            <p:nvPr/>
          </p:nvSpPr>
          <p:spPr>
            <a:xfrm>
              <a:off x="3289782" y="2617424"/>
              <a:ext cx="98895" cy="145588"/>
            </a:xfrm>
            <a:custGeom>
              <a:avLst/>
              <a:gdLst/>
              <a:ahLst/>
              <a:cxnLst/>
              <a:rect l="l" t="t" r="r" b="b"/>
              <a:pathLst>
                <a:path w="4560" h="6713" extrusionOk="0">
                  <a:moveTo>
                    <a:pt x="4559" y="1"/>
                  </a:moveTo>
                  <a:cubicBezTo>
                    <a:pt x="3057" y="2091"/>
                    <a:pt x="1558" y="4233"/>
                    <a:pt x="65" y="6430"/>
                  </a:cubicBezTo>
                  <a:cubicBezTo>
                    <a:pt x="64" y="6433"/>
                    <a:pt x="61" y="6436"/>
                    <a:pt x="59" y="6439"/>
                  </a:cubicBezTo>
                  <a:cubicBezTo>
                    <a:pt x="1" y="6535"/>
                    <a:pt x="25" y="6649"/>
                    <a:pt x="116" y="6695"/>
                  </a:cubicBezTo>
                  <a:cubicBezTo>
                    <a:pt x="140" y="6707"/>
                    <a:pt x="167" y="6713"/>
                    <a:pt x="195" y="6713"/>
                  </a:cubicBezTo>
                  <a:cubicBezTo>
                    <a:pt x="268" y="6713"/>
                    <a:pt x="343" y="6672"/>
                    <a:pt x="387" y="6603"/>
                  </a:cubicBezTo>
                  <a:cubicBezTo>
                    <a:pt x="1773" y="4356"/>
                    <a:pt x="3165" y="2156"/>
                    <a:pt x="4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3244976" y="2574092"/>
              <a:ext cx="137347" cy="111908"/>
            </a:xfrm>
            <a:custGeom>
              <a:avLst/>
              <a:gdLst/>
              <a:ahLst/>
              <a:cxnLst/>
              <a:rect l="l" t="t" r="r" b="b"/>
              <a:pathLst>
                <a:path w="6333" h="5160" extrusionOk="0">
                  <a:moveTo>
                    <a:pt x="6333" y="1"/>
                  </a:moveTo>
                  <a:lnTo>
                    <a:pt x="6333" y="1"/>
                  </a:lnTo>
                  <a:cubicBezTo>
                    <a:pt x="4251" y="1506"/>
                    <a:pt x="2175" y="3115"/>
                    <a:pt x="112" y="4826"/>
                  </a:cubicBezTo>
                  <a:cubicBezTo>
                    <a:pt x="111" y="4829"/>
                    <a:pt x="107" y="4830"/>
                    <a:pt x="104" y="4834"/>
                  </a:cubicBezTo>
                  <a:cubicBezTo>
                    <a:pt x="19" y="4911"/>
                    <a:pt x="1" y="5034"/>
                    <a:pt x="64" y="5107"/>
                  </a:cubicBezTo>
                  <a:cubicBezTo>
                    <a:pt x="95" y="5142"/>
                    <a:pt x="139" y="5160"/>
                    <a:pt x="186" y="5160"/>
                  </a:cubicBezTo>
                  <a:cubicBezTo>
                    <a:pt x="238" y="5160"/>
                    <a:pt x="292" y="5139"/>
                    <a:pt x="337" y="5099"/>
                  </a:cubicBezTo>
                  <a:cubicBezTo>
                    <a:pt x="2325" y="3304"/>
                    <a:pt x="4327" y="1605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5"/>
            <p:cNvSpPr/>
            <p:nvPr/>
          </p:nvSpPr>
          <p:spPr>
            <a:xfrm>
              <a:off x="3363889" y="2628853"/>
              <a:ext cx="64607" cy="151921"/>
            </a:xfrm>
            <a:custGeom>
              <a:avLst/>
              <a:gdLst/>
              <a:ahLst/>
              <a:cxnLst/>
              <a:rect l="l" t="t" r="r" b="b"/>
              <a:pathLst>
                <a:path w="2979" h="7005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998" y="2230"/>
                    <a:pt x="1019" y="4480"/>
                    <a:pt x="42" y="6754"/>
                  </a:cubicBezTo>
                  <a:cubicBezTo>
                    <a:pt x="41" y="6756"/>
                    <a:pt x="39" y="6760"/>
                    <a:pt x="39" y="6764"/>
                  </a:cubicBezTo>
                  <a:cubicBezTo>
                    <a:pt x="0" y="6865"/>
                    <a:pt x="52" y="6970"/>
                    <a:pt x="154" y="6998"/>
                  </a:cubicBezTo>
                  <a:cubicBezTo>
                    <a:pt x="170" y="7002"/>
                    <a:pt x="187" y="7005"/>
                    <a:pt x="204" y="7005"/>
                  </a:cubicBezTo>
                  <a:cubicBezTo>
                    <a:pt x="291" y="7005"/>
                    <a:pt x="375" y="6949"/>
                    <a:pt x="407" y="6864"/>
                  </a:cubicBezTo>
                  <a:cubicBezTo>
                    <a:pt x="1263" y="4559"/>
                    <a:pt x="2121" y="2272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5"/>
            <p:cNvSpPr/>
            <p:nvPr/>
          </p:nvSpPr>
          <p:spPr>
            <a:xfrm>
              <a:off x="3226411" y="2494651"/>
              <a:ext cx="256216" cy="268470"/>
            </a:xfrm>
            <a:custGeom>
              <a:avLst/>
              <a:gdLst/>
              <a:ahLst/>
              <a:cxnLst/>
              <a:rect l="l" t="t" r="r" b="b"/>
              <a:pathLst>
                <a:path w="11814" h="12379" extrusionOk="0">
                  <a:moveTo>
                    <a:pt x="11813" y="0"/>
                  </a:moveTo>
                  <a:cubicBezTo>
                    <a:pt x="7901" y="3601"/>
                    <a:pt x="3991" y="7560"/>
                    <a:pt x="132" y="11879"/>
                  </a:cubicBezTo>
                  <a:cubicBezTo>
                    <a:pt x="128" y="11882"/>
                    <a:pt x="125" y="11886"/>
                    <a:pt x="124" y="11889"/>
                  </a:cubicBezTo>
                  <a:cubicBezTo>
                    <a:pt x="1" y="12036"/>
                    <a:pt x="2" y="12231"/>
                    <a:pt x="128" y="12327"/>
                  </a:cubicBezTo>
                  <a:cubicBezTo>
                    <a:pt x="174" y="12362"/>
                    <a:pt x="231" y="12379"/>
                    <a:pt x="290" y="12379"/>
                  </a:cubicBezTo>
                  <a:cubicBezTo>
                    <a:pt x="390" y="12379"/>
                    <a:pt x="498" y="12329"/>
                    <a:pt x="576" y="12238"/>
                  </a:cubicBezTo>
                  <a:cubicBezTo>
                    <a:pt x="4289" y="7825"/>
                    <a:pt x="8051" y="3746"/>
                    <a:pt x="1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5"/>
            <p:cNvSpPr/>
            <p:nvPr/>
          </p:nvSpPr>
          <p:spPr>
            <a:xfrm>
              <a:off x="3165361" y="2494434"/>
              <a:ext cx="317158" cy="204491"/>
            </a:xfrm>
            <a:custGeom>
              <a:avLst/>
              <a:gdLst/>
              <a:ahLst/>
              <a:cxnLst/>
              <a:rect l="l" t="t" r="r" b="b"/>
              <a:pathLst>
                <a:path w="14624" h="9429" extrusionOk="0">
                  <a:moveTo>
                    <a:pt x="14623" y="1"/>
                  </a:moveTo>
                  <a:cubicBezTo>
                    <a:pt x="9787" y="2406"/>
                    <a:pt x="4953" y="5362"/>
                    <a:pt x="217" y="8867"/>
                  </a:cubicBezTo>
                  <a:cubicBezTo>
                    <a:pt x="214" y="8870"/>
                    <a:pt x="210" y="8873"/>
                    <a:pt x="207" y="8875"/>
                  </a:cubicBezTo>
                  <a:cubicBezTo>
                    <a:pt x="55" y="8996"/>
                    <a:pt x="0" y="9198"/>
                    <a:pt x="86" y="9327"/>
                  </a:cubicBezTo>
                  <a:cubicBezTo>
                    <a:pt x="130" y="9394"/>
                    <a:pt x="204" y="9428"/>
                    <a:pt x="286" y="9428"/>
                  </a:cubicBezTo>
                  <a:cubicBezTo>
                    <a:pt x="360" y="9428"/>
                    <a:pt x="440" y="9401"/>
                    <a:pt x="512" y="9345"/>
                  </a:cubicBezTo>
                  <a:cubicBezTo>
                    <a:pt x="5155" y="5703"/>
                    <a:pt x="9887" y="2588"/>
                    <a:pt x="14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5"/>
            <p:cNvSpPr/>
            <p:nvPr/>
          </p:nvSpPr>
          <p:spPr>
            <a:xfrm>
              <a:off x="3146688" y="2494954"/>
              <a:ext cx="335592" cy="105098"/>
            </a:xfrm>
            <a:custGeom>
              <a:avLst/>
              <a:gdLst/>
              <a:ahLst/>
              <a:cxnLst/>
              <a:rect l="l" t="t" r="r" b="b"/>
              <a:pathLst>
                <a:path w="15474" h="4846" extrusionOk="0">
                  <a:moveTo>
                    <a:pt x="15473" y="1"/>
                  </a:moveTo>
                  <a:cubicBezTo>
                    <a:pt x="10374" y="800"/>
                    <a:pt x="5276" y="2211"/>
                    <a:pt x="294" y="4231"/>
                  </a:cubicBezTo>
                  <a:cubicBezTo>
                    <a:pt x="290" y="4233"/>
                    <a:pt x="285" y="4236"/>
                    <a:pt x="281" y="4238"/>
                  </a:cubicBezTo>
                  <a:cubicBezTo>
                    <a:pt x="112" y="4314"/>
                    <a:pt x="0" y="4504"/>
                    <a:pt x="34" y="4664"/>
                  </a:cubicBezTo>
                  <a:cubicBezTo>
                    <a:pt x="59" y="4779"/>
                    <a:pt x="151" y="4846"/>
                    <a:pt x="264" y="4846"/>
                  </a:cubicBezTo>
                  <a:cubicBezTo>
                    <a:pt x="308" y="4846"/>
                    <a:pt x="355" y="4836"/>
                    <a:pt x="403" y="4814"/>
                  </a:cubicBezTo>
                  <a:cubicBezTo>
                    <a:pt x="5350" y="2608"/>
                    <a:pt x="10411" y="1004"/>
                    <a:pt x="15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5"/>
            <p:cNvSpPr/>
            <p:nvPr/>
          </p:nvSpPr>
          <p:spPr>
            <a:xfrm>
              <a:off x="3186116" y="2491745"/>
              <a:ext cx="296121" cy="22924"/>
            </a:xfrm>
            <a:custGeom>
              <a:avLst/>
              <a:gdLst/>
              <a:ahLst/>
              <a:cxnLst/>
              <a:rect l="l" t="t" r="r" b="b"/>
              <a:pathLst>
                <a:path w="13654" h="1057" extrusionOk="0">
                  <a:moveTo>
                    <a:pt x="9370" y="0"/>
                  </a:moveTo>
                  <a:cubicBezTo>
                    <a:pt x="6297" y="0"/>
                    <a:pt x="3237" y="223"/>
                    <a:pt x="213" y="667"/>
                  </a:cubicBezTo>
                  <a:cubicBezTo>
                    <a:pt x="211" y="669"/>
                    <a:pt x="208" y="669"/>
                    <a:pt x="206" y="669"/>
                  </a:cubicBezTo>
                  <a:cubicBezTo>
                    <a:pt x="100" y="688"/>
                    <a:pt x="9" y="790"/>
                    <a:pt x="4" y="897"/>
                  </a:cubicBezTo>
                  <a:cubicBezTo>
                    <a:pt x="0" y="990"/>
                    <a:pt x="65" y="1057"/>
                    <a:pt x="154" y="1057"/>
                  </a:cubicBezTo>
                  <a:cubicBezTo>
                    <a:pt x="165" y="1057"/>
                    <a:pt x="177" y="1056"/>
                    <a:pt x="189" y="1053"/>
                  </a:cubicBezTo>
                  <a:cubicBezTo>
                    <a:pt x="3809" y="415"/>
                    <a:pt x="7483" y="96"/>
                    <a:pt x="11167" y="96"/>
                  </a:cubicBezTo>
                  <a:cubicBezTo>
                    <a:pt x="11996" y="96"/>
                    <a:pt x="12825" y="112"/>
                    <a:pt x="13654" y="144"/>
                  </a:cubicBezTo>
                  <a:cubicBezTo>
                    <a:pt x="12225" y="48"/>
                    <a:pt x="10796" y="0"/>
                    <a:pt x="9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5"/>
            <p:cNvSpPr/>
            <p:nvPr/>
          </p:nvSpPr>
          <p:spPr>
            <a:xfrm>
              <a:off x="3166120" y="2467455"/>
              <a:ext cx="165302" cy="9586"/>
            </a:xfrm>
            <a:custGeom>
              <a:avLst/>
              <a:gdLst/>
              <a:ahLst/>
              <a:cxnLst/>
              <a:rect l="l" t="t" r="r" b="b"/>
              <a:pathLst>
                <a:path w="7622" h="442" extrusionOk="0">
                  <a:moveTo>
                    <a:pt x="2653" y="1"/>
                  </a:moveTo>
                  <a:cubicBezTo>
                    <a:pt x="1847" y="1"/>
                    <a:pt x="1044" y="16"/>
                    <a:pt x="243" y="48"/>
                  </a:cubicBezTo>
                  <a:lnTo>
                    <a:pt x="233" y="48"/>
                  </a:lnTo>
                  <a:cubicBezTo>
                    <a:pt x="129" y="59"/>
                    <a:pt x="30" y="154"/>
                    <a:pt x="14" y="263"/>
                  </a:cubicBezTo>
                  <a:cubicBezTo>
                    <a:pt x="0" y="365"/>
                    <a:pt x="64" y="441"/>
                    <a:pt x="160" y="441"/>
                  </a:cubicBezTo>
                  <a:cubicBezTo>
                    <a:pt x="165" y="441"/>
                    <a:pt x="171" y="441"/>
                    <a:pt x="177" y="440"/>
                  </a:cubicBezTo>
                  <a:cubicBezTo>
                    <a:pt x="2084" y="262"/>
                    <a:pt x="4006" y="174"/>
                    <a:pt x="5937" y="174"/>
                  </a:cubicBezTo>
                  <a:cubicBezTo>
                    <a:pt x="6498" y="174"/>
                    <a:pt x="7060" y="181"/>
                    <a:pt x="7622" y="196"/>
                  </a:cubicBezTo>
                  <a:cubicBezTo>
                    <a:pt x="5959" y="66"/>
                    <a:pt x="4301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5"/>
            <p:cNvSpPr/>
            <p:nvPr/>
          </p:nvSpPr>
          <p:spPr>
            <a:xfrm>
              <a:off x="3224481" y="2380553"/>
              <a:ext cx="145176" cy="63176"/>
            </a:xfrm>
            <a:custGeom>
              <a:avLst/>
              <a:gdLst/>
              <a:ahLst/>
              <a:cxnLst/>
              <a:rect l="l" t="t" r="r" b="b"/>
              <a:pathLst>
                <a:path w="6694" h="2913" extrusionOk="0">
                  <a:moveTo>
                    <a:pt x="262" y="0"/>
                  </a:moveTo>
                  <a:cubicBezTo>
                    <a:pt x="181" y="0"/>
                    <a:pt x="95" y="53"/>
                    <a:pt x="53" y="138"/>
                  </a:cubicBezTo>
                  <a:cubicBezTo>
                    <a:pt x="1" y="239"/>
                    <a:pt x="36" y="349"/>
                    <a:pt x="132" y="380"/>
                  </a:cubicBezTo>
                  <a:cubicBezTo>
                    <a:pt x="2304" y="1110"/>
                    <a:pt x="4495" y="1955"/>
                    <a:pt x="6693" y="2913"/>
                  </a:cubicBezTo>
                  <a:cubicBezTo>
                    <a:pt x="4561" y="1839"/>
                    <a:pt x="2435" y="873"/>
                    <a:pt x="326" y="13"/>
                  </a:cubicBezTo>
                  <a:lnTo>
                    <a:pt x="326" y="12"/>
                  </a:lnTo>
                  <a:cubicBezTo>
                    <a:pt x="322" y="12"/>
                    <a:pt x="319" y="10"/>
                    <a:pt x="316" y="8"/>
                  </a:cubicBezTo>
                  <a:cubicBezTo>
                    <a:pt x="299" y="3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5"/>
            <p:cNvSpPr/>
            <p:nvPr/>
          </p:nvSpPr>
          <p:spPr>
            <a:xfrm>
              <a:off x="3172822" y="2512087"/>
              <a:ext cx="162504" cy="39818"/>
            </a:xfrm>
            <a:custGeom>
              <a:avLst/>
              <a:gdLst/>
              <a:ahLst/>
              <a:cxnLst/>
              <a:rect l="l" t="t" r="r" b="b"/>
              <a:pathLst>
                <a:path w="7493" h="1836" extrusionOk="0">
                  <a:moveTo>
                    <a:pt x="7492" y="1"/>
                  </a:moveTo>
                  <a:lnTo>
                    <a:pt x="7492" y="1"/>
                  </a:lnTo>
                  <a:cubicBezTo>
                    <a:pt x="5043" y="342"/>
                    <a:pt x="2607" y="825"/>
                    <a:pt x="196" y="1450"/>
                  </a:cubicBezTo>
                  <a:cubicBezTo>
                    <a:pt x="193" y="1451"/>
                    <a:pt x="189" y="1453"/>
                    <a:pt x="186" y="1453"/>
                  </a:cubicBezTo>
                  <a:cubicBezTo>
                    <a:pt x="80" y="1487"/>
                    <a:pt x="0" y="1597"/>
                    <a:pt x="8" y="1700"/>
                  </a:cubicBezTo>
                  <a:cubicBezTo>
                    <a:pt x="15" y="1783"/>
                    <a:pt x="77" y="1836"/>
                    <a:pt x="156" y="1836"/>
                  </a:cubicBezTo>
                  <a:cubicBezTo>
                    <a:pt x="175" y="1836"/>
                    <a:pt x="196" y="1833"/>
                    <a:pt x="217" y="1826"/>
                  </a:cubicBezTo>
                  <a:cubicBezTo>
                    <a:pt x="2622" y="1077"/>
                    <a:pt x="5050" y="468"/>
                    <a:pt x="7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5"/>
            <p:cNvSpPr/>
            <p:nvPr/>
          </p:nvSpPr>
          <p:spPr>
            <a:xfrm>
              <a:off x="3149182" y="2410091"/>
              <a:ext cx="333163" cy="84538"/>
            </a:xfrm>
            <a:custGeom>
              <a:avLst/>
              <a:gdLst/>
              <a:ahLst/>
              <a:cxnLst/>
              <a:rect l="l" t="t" r="r" b="b"/>
              <a:pathLst>
                <a:path w="15362" h="3898" extrusionOk="0">
                  <a:moveTo>
                    <a:pt x="429" y="0"/>
                  </a:moveTo>
                  <a:cubicBezTo>
                    <a:pt x="273" y="0"/>
                    <a:pt x="111" y="125"/>
                    <a:pt x="57" y="291"/>
                  </a:cubicBezTo>
                  <a:cubicBezTo>
                    <a:pt x="0" y="467"/>
                    <a:pt x="86" y="622"/>
                    <a:pt x="249" y="638"/>
                  </a:cubicBezTo>
                  <a:cubicBezTo>
                    <a:pt x="5211" y="1119"/>
                    <a:pt x="10285" y="2205"/>
                    <a:pt x="15361" y="3898"/>
                  </a:cubicBezTo>
                  <a:cubicBezTo>
                    <a:pt x="10359" y="2011"/>
                    <a:pt x="5360" y="712"/>
                    <a:pt x="469" y="3"/>
                  </a:cubicBezTo>
                  <a:cubicBezTo>
                    <a:pt x="465" y="2"/>
                    <a:pt x="460" y="2"/>
                    <a:pt x="457" y="2"/>
                  </a:cubicBezTo>
                  <a:cubicBezTo>
                    <a:pt x="448" y="1"/>
                    <a:pt x="43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5"/>
            <p:cNvSpPr/>
            <p:nvPr/>
          </p:nvSpPr>
          <p:spPr>
            <a:xfrm>
              <a:off x="3194357" y="2312779"/>
              <a:ext cx="288162" cy="181676"/>
            </a:xfrm>
            <a:custGeom>
              <a:avLst/>
              <a:gdLst/>
              <a:ahLst/>
              <a:cxnLst/>
              <a:rect l="l" t="t" r="r" b="b"/>
              <a:pathLst>
                <a:path w="13287" h="8377" extrusionOk="0">
                  <a:moveTo>
                    <a:pt x="425" y="1"/>
                  </a:moveTo>
                  <a:cubicBezTo>
                    <a:pt x="307" y="1"/>
                    <a:pt x="178" y="72"/>
                    <a:pt x="103" y="192"/>
                  </a:cubicBezTo>
                  <a:cubicBezTo>
                    <a:pt x="1" y="354"/>
                    <a:pt x="31" y="539"/>
                    <a:pt x="174" y="609"/>
                  </a:cubicBezTo>
                  <a:cubicBezTo>
                    <a:pt x="4495" y="2744"/>
                    <a:pt x="8890" y="5333"/>
                    <a:pt x="13286" y="8377"/>
                  </a:cubicBezTo>
                  <a:cubicBezTo>
                    <a:pt x="9017" y="5167"/>
                    <a:pt x="4751" y="2386"/>
                    <a:pt x="552" y="34"/>
                  </a:cubicBezTo>
                  <a:cubicBezTo>
                    <a:pt x="548" y="32"/>
                    <a:pt x="545" y="29"/>
                    <a:pt x="542" y="27"/>
                  </a:cubicBezTo>
                  <a:cubicBezTo>
                    <a:pt x="506" y="9"/>
                    <a:pt x="466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5"/>
            <p:cNvSpPr/>
            <p:nvPr/>
          </p:nvSpPr>
          <p:spPr>
            <a:xfrm>
              <a:off x="3281975" y="2236244"/>
              <a:ext cx="199915" cy="258255"/>
            </a:xfrm>
            <a:custGeom>
              <a:avLst/>
              <a:gdLst/>
              <a:ahLst/>
              <a:cxnLst/>
              <a:rect l="l" t="t" r="r" b="b"/>
              <a:pathLst>
                <a:path w="9218" h="11908" extrusionOk="0">
                  <a:moveTo>
                    <a:pt x="408" y="0"/>
                  </a:moveTo>
                  <a:cubicBezTo>
                    <a:pt x="328" y="0"/>
                    <a:pt x="243" y="31"/>
                    <a:pt x="173" y="91"/>
                  </a:cubicBezTo>
                  <a:cubicBezTo>
                    <a:pt x="31" y="214"/>
                    <a:pt x="1" y="413"/>
                    <a:pt x="104" y="536"/>
                  </a:cubicBezTo>
                  <a:cubicBezTo>
                    <a:pt x="3125" y="4107"/>
                    <a:pt x="6171" y="7898"/>
                    <a:pt x="9217" y="11907"/>
                  </a:cubicBezTo>
                  <a:cubicBezTo>
                    <a:pt x="6345" y="7779"/>
                    <a:pt x="3475" y="3844"/>
                    <a:pt x="626" y="103"/>
                  </a:cubicBezTo>
                  <a:lnTo>
                    <a:pt x="624" y="103"/>
                  </a:lnTo>
                  <a:cubicBezTo>
                    <a:pt x="622" y="100"/>
                    <a:pt x="619" y="96"/>
                    <a:pt x="618" y="93"/>
                  </a:cubicBezTo>
                  <a:cubicBezTo>
                    <a:pt x="566" y="31"/>
                    <a:pt x="48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5"/>
            <p:cNvSpPr/>
            <p:nvPr/>
          </p:nvSpPr>
          <p:spPr>
            <a:xfrm>
              <a:off x="3369549" y="2230258"/>
              <a:ext cx="112450" cy="264175"/>
            </a:xfrm>
            <a:custGeom>
              <a:avLst/>
              <a:gdLst/>
              <a:ahLst/>
              <a:cxnLst/>
              <a:rect l="l" t="t" r="r" b="b"/>
              <a:pathLst>
                <a:path w="5185" h="12181" extrusionOk="0">
                  <a:moveTo>
                    <a:pt x="241" y="1"/>
                  </a:moveTo>
                  <a:cubicBezTo>
                    <a:pt x="211" y="1"/>
                    <a:pt x="179" y="7"/>
                    <a:pt x="149" y="22"/>
                  </a:cubicBezTo>
                  <a:cubicBezTo>
                    <a:pt x="49" y="70"/>
                    <a:pt x="1" y="187"/>
                    <a:pt x="43" y="280"/>
                  </a:cubicBezTo>
                  <a:cubicBezTo>
                    <a:pt x="1753" y="4178"/>
                    <a:pt x="3469" y="8143"/>
                    <a:pt x="5184" y="12180"/>
                  </a:cubicBezTo>
                  <a:cubicBezTo>
                    <a:pt x="3590" y="8097"/>
                    <a:pt x="1997" y="4073"/>
                    <a:pt x="408" y="109"/>
                  </a:cubicBezTo>
                  <a:cubicBezTo>
                    <a:pt x="408" y="109"/>
                    <a:pt x="406" y="106"/>
                    <a:pt x="406" y="104"/>
                  </a:cubicBezTo>
                  <a:cubicBezTo>
                    <a:pt x="378" y="38"/>
                    <a:pt x="312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5"/>
            <p:cNvSpPr/>
            <p:nvPr/>
          </p:nvSpPr>
          <p:spPr>
            <a:xfrm>
              <a:off x="3400627" y="2192370"/>
              <a:ext cx="47886" cy="156497"/>
            </a:xfrm>
            <a:custGeom>
              <a:avLst/>
              <a:gdLst/>
              <a:ahLst/>
              <a:cxnLst/>
              <a:rect l="l" t="t" r="r" b="b"/>
              <a:pathLst>
                <a:path w="2208" h="7216" extrusionOk="0">
                  <a:moveTo>
                    <a:pt x="232" y="1"/>
                  </a:moveTo>
                  <a:cubicBezTo>
                    <a:pt x="210" y="1"/>
                    <a:pt x="187" y="5"/>
                    <a:pt x="164" y="13"/>
                  </a:cubicBezTo>
                  <a:cubicBezTo>
                    <a:pt x="59" y="50"/>
                    <a:pt x="1" y="160"/>
                    <a:pt x="31" y="259"/>
                  </a:cubicBezTo>
                  <a:cubicBezTo>
                    <a:pt x="755" y="2565"/>
                    <a:pt x="1480" y="4885"/>
                    <a:pt x="2207" y="7216"/>
                  </a:cubicBezTo>
                  <a:cubicBezTo>
                    <a:pt x="1608" y="4848"/>
                    <a:pt x="1008" y="2488"/>
                    <a:pt x="411" y="136"/>
                  </a:cubicBezTo>
                  <a:cubicBezTo>
                    <a:pt x="411" y="133"/>
                    <a:pt x="409" y="129"/>
                    <a:pt x="409" y="126"/>
                  </a:cubicBezTo>
                  <a:cubicBezTo>
                    <a:pt x="384" y="49"/>
                    <a:pt x="31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5"/>
            <p:cNvSpPr/>
            <p:nvPr/>
          </p:nvSpPr>
          <p:spPr>
            <a:xfrm>
              <a:off x="3331943" y="2236591"/>
              <a:ext cx="79983" cy="134549"/>
            </a:xfrm>
            <a:custGeom>
              <a:avLst/>
              <a:gdLst/>
              <a:ahLst/>
              <a:cxnLst/>
              <a:rect l="l" t="t" r="r" b="b"/>
              <a:pathLst>
                <a:path w="3688" h="6204" extrusionOk="0">
                  <a:moveTo>
                    <a:pt x="249" y="1"/>
                  </a:moveTo>
                  <a:cubicBezTo>
                    <a:pt x="208" y="1"/>
                    <a:pt x="166" y="13"/>
                    <a:pt x="128" y="38"/>
                  </a:cubicBezTo>
                  <a:cubicBezTo>
                    <a:pt x="34" y="101"/>
                    <a:pt x="0" y="221"/>
                    <a:pt x="53" y="306"/>
                  </a:cubicBezTo>
                  <a:cubicBezTo>
                    <a:pt x="1263" y="2238"/>
                    <a:pt x="2475" y="4204"/>
                    <a:pt x="3688" y="6204"/>
                  </a:cubicBezTo>
                  <a:cubicBezTo>
                    <a:pt x="2591" y="4138"/>
                    <a:pt x="1494" y="2098"/>
                    <a:pt x="401" y="88"/>
                  </a:cubicBezTo>
                  <a:cubicBezTo>
                    <a:pt x="399" y="85"/>
                    <a:pt x="397" y="82"/>
                    <a:pt x="396" y="79"/>
                  </a:cubicBezTo>
                  <a:cubicBezTo>
                    <a:pt x="364" y="28"/>
                    <a:pt x="308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5"/>
            <p:cNvSpPr/>
            <p:nvPr/>
          </p:nvSpPr>
          <p:spPr>
            <a:xfrm>
              <a:off x="3447472" y="2150340"/>
              <a:ext cx="34808" cy="344094"/>
            </a:xfrm>
            <a:custGeom>
              <a:avLst/>
              <a:gdLst/>
              <a:ahLst/>
              <a:cxnLst/>
              <a:rect l="l" t="t" r="r" b="b"/>
              <a:pathLst>
                <a:path w="1605" h="15866" extrusionOk="0">
                  <a:moveTo>
                    <a:pt x="343" y="1"/>
                  </a:moveTo>
                  <a:cubicBezTo>
                    <a:pt x="330" y="1"/>
                    <a:pt x="317" y="1"/>
                    <a:pt x="304" y="3"/>
                  </a:cubicBezTo>
                  <a:cubicBezTo>
                    <a:pt x="128" y="26"/>
                    <a:pt x="0" y="181"/>
                    <a:pt x="18" y="350"/>
                  </a:cubicBezTo>
                  <a:cubicBezTo>
                    <a:pt x="546" y="5516"/>
                    <a:pt x="1074" y="10686"/>
                    <a:pt x="1604" y="15865"/>
                  </a:cubicBezTo>
                  <a:cubicBezTo>
                    <a:pt x="1288" y="10669"/>
                    <a:pt x="973" y="5476"/>
                    <a:pt x="656" y="286"/>
                  </a:cubicBezTo>
                  <a:cubicBezTo>
                    <a:pt x="656" y="282"/>
                    <a:pt x="656" y="276"/>
                    <a:pt x="654" y="273"/>
                  </a:cubicBezTo>
                  <a:cubicBezTo>
                    <a:pt x="638" y="116"/>
                    <a:pt x="50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5"/>
            <p:cNvSpPr/>
            <p:nvPr/>
          </p:nvSpPr>
          <p:spPr>
            <a:xfrm>
              <a:off x="3482497" y="2155155"/>
              <a:ext cx="80699" cy="339301"/>
            </a:xfrm>
            <a:custGeom>
              <a:avLst/>
              <a:gdLst/>
              <a:ahLst/>
              <a:cxnLst/>
              <a:rect l="l" t="t" r="r" b="b"/>
              <a:pathLst>
                <a:path w="3721" h="15645" extrusionOk="0">
                  <a:moveTo>
                    <a:pt x="3357" y="0"/>
                  </a:moveTo>
                  <a:cubicBezTo>
                    <a:pt x="3212" y="0"/>
                    <a:pt x="3086" y="96"/>
                    <a:pt x="3057" y="238"/>
                  </a:cubicBezTo>
                  <a:cubicBezTo>
                    <a:pt x="2039" y="5349"/>
                    <a:pt x="1020" y="10484"/>
                    <a:pt x="0" y="15645"/>
                  </a:cubicBezTo>
                  <a:cubicBezTo>
                    <a:pt x="1228" y="10526"/>
                    <a:pt x="2457" y="5443"/>
                    <a:pt x="3683" y="396"/>
                  </a:cubicBezTo>
                  <a:cubicBezTo>
                    <a:pt x="3685" y="392"/>
                    <a:pt x="3687" y="387"/>
                    <a:pt x="3687" y="383"/>
                  </a:cubicBezTo>
                  <a:cubicBezTo>
                    <a:pt x="3720" y="217"/>
                    <a:pt x="3606" y="49"/>
                    <a:pt x="3433" y="9"/>
                  </a:cubicBezTo>
                  <a:cubicBezTo>
                    <a:pt x="3407" y="3"/>
                    <a:pt x="338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8" name="Google Shape;4048;p45"/>
          <p:cNvGrpSpPr/>
          <p:nvPr/>
        </p:nvGrpSpPr>
        <p:grpSpPr>
          <a:xfrm>
            <a:off x="601590" y="3184871"/>
            <a:ext cx="984743" cy="988798"/>
            <a:chOff x="1500390" y="1825721"/>
            <a:chExt cx="984743" cy="988798"/>
          </a:xfrm>
        </p:grpSpPr>
        <p:sp>
          <p:nvSpPr>
            <p:cNvPr id="4049" name="Google Shape;4049;p45"/>
            <p:cNvSpPr/>
            <p:nvPr/>
          </p:nvSpPr>
          <p:spPr>
            <a:xfrm>
              <a:off x="2064395" y="1904295"/>
              <a:ext cx="87032" cy="216311"/>
            </a:xfrm>
            <a:custGeom>
              <a:avLst/>
              <a:gdLst/>
              <a:ahLst/>
              <a:cxnLst/>
              <a:rect l="l" t="t" r="r" b="b"/>
              <a:pathLst>
                <a:path w="4013" h="9974" extrusionOk="0">
                  <a:moveTo>
                    <a:pt x="3676" y="0"/>
                  </a:moveTo>
                  <a:cubicBezTo>
                    <a:pt x="3566" y="0"/>
                    <a:pt x="3467" y="63"/>
                    <a:pt x="3430" y="169"/>
                  </a:cubicBezTo>
                  <a:cubicBezTo>
                    <a:pt x="2288" y="3415"/>
                    <a:pt x="1144" y="6683"/>
                    <a:pt x="0" y="9973"/>
                  </a:cubicBezTo>
                  <a:cubicBezTo>
                    <a:pt x="1322" y="6751"/>
                    <a:pt x="2641" y="3558"/>
                    <a:pt x="3959" y="395"/>
                  </a:cubicBezTo>
                  <a:cubicBezTo>
                    <a:pt x="3961" y="390"/>
                    <a:pt x="3963" y="385"/>
                    <a:pt x="3964" y="382"/>
                  </a:cubicBezTo>
                  <a:cubicBezTo>
                    <a:pt x="4013" y="243"/>
                    <a:pt x="3934" y="81"/>
                    <a:pt x="3787" y="22"/>
                  </a:cubicBezTo>
                  <a:cubicBezTo>
                    <a:pt x="3750" y="7"/>
                    <a:pt x="3712" y="0"/>
                    <a:pt x="3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5"/>
            <p:cNvSpPr/>
            <p:nvPr/>
          </p:nvSpPr>
          <p:spPr>
            <a:xfrm>
              <a:off x="2089900" y="2013904"/>
              <a:ext cx="155911" cy="166018"/>
            </a:xfrm>
            <a:custGeom>
              <a:avLst/>
              <a:gdLst/>
              <a:ahLst/>
              <a:cxnLst/>
              <a:rect l="l" t="t" r="r" b="b"/>
              <a:pathLst>
                <a:path w="7189" h="7655" extrusionOk="0">
                  <a:moveTo>
                    <a:pt x="6837" y="1"/>
                  </a:moveTo>
                  <a:cubicBezTo>
                    <a:pt x="6767" y="1"/>
                    <a:pt x="6700" y="27"/>
                    <a:pt x="6652" y="78"/>
                  </a:cubicBezTo>
                  <a:cubicBezTo>
                    <a:pt x="4441" y="2522"/>
                    <a:pt x="2221" y="5049"/>
                    <a:pt x="0" y="7654"/>
                  </a:cubicBezTo>
                  <a:cubicBezTo>
                    <a:pt x="2365" y="5171"/>
                    <a:pt x="4728" y="2781"/>
                    <a:pt x="7082" y="482"/>
                  </a:cubicBezTo>
                  <a:cubicBezTo>
                    <a:pt x="7085" y="481"/>
                    <a:pt x="7088" y="476"/>
                    <a:pt x="7091" y="473"/>
                  </a:cubicBezTo>
                  <a:cubicBezTo>
                    <a:pt x="7188" y="368"/>
                    <a:pt x="7167" y="193"/>
                    <a:pt x="7046" y="83"/>
                  </a:cubicBezTo>
                  <a:cubicBezTo>
                    <a:pt x="6985" y="28"/>
                    <a:pt x="6909" y="1"/>
                    <a:pt x="6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5"/>
            <p:cNvSpPr/>
            <p:nvPr/>
          </p:nvSpPr>
          <p:spPr>
            <a:xfrm>
              <a:off x="1988793" y="1888008"/>
              <a:ext cx="15962" cy="227242"/>
            </a:xfrm>
            <a:custGeom>
              <a:avLst/>
              <a:gdLst/>
              <a:ahLst/>
              <a:cxnLst/>
              <a:rect l="l" t="t" r="r" b="b"/>
              <a:pathLst>
                <a:path w="736" h="10478" extrusionOk="0">
                  <a:moveTo>
                    <a:pt x="450" y="1"/>
                  </a:moveTo>
                  <a:cubicBezTo>
                    <a:pt x="296" y="1"/>
                    <a:pt x="172" y="120"/>
                    <a:pt x="169" y="269"/>
                  </a:cubicBezTo>
                  <a:lnTo>
                    <a:pt x="1" y="10477"/>
                  </a:lnTo>
                  <a:cubicBezTo>
                    <a:pt x="245" y="7082"/>
                    <a:pt x="488" y="3687"/>
                    <a:pt x="732" y="293"/>
                  </a:cubicBezTo>
                  <a:cubicBezTo>
                    <a:pt x="732" y="290"/>
                    <a:pt x="732" y="283"/>
                    <a:pt x="732" y="278"/>
                  </a:cubicBezTo>
                  <a:cubicBezTo>
                    <a:pt x="736" y="128"/>
                    <a:pt x="611" y="4"/>
                    <a:pt x="456" y="1"/>
                  </a:cubicBezTo>
                  <a:cubicBezTo>
                    <a:pt x="454" y="1"/>
                    <a:pt x="452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5"/>
            <p:cNvSpPr/>
            <p:nvPr/>
          </p:nvSpPr>
          <p:spPr>
            <a:xfrm>
              <a:off x="1980074" y="1904968"/>
              <a:ext cx="264891" cy="412344"/>
            </a:xfrm>
            <a:custGeom>
              <a:avLst/>
              <a:gdLst/>
              <a:ahLst/>
              <a:cxnLst/>
              <a:rect l="l" t="t" r="r" b="b"/>
              <a:pathLst>
                <a:path w="12214" h="19013" extrusionOk="0">
                  <a:moveTo>
                    <a:pt x="11638" y="1"/>
                  </a:moveTo>
                  <a:cubicBezTo>
                    <a:pt x="11500" y="1"/>
                    <a:pt x="11370" y="64"/>
                    <a:pt x="11296" y="183"/>
                  </a:cubicBezTo>
                  <a:cubicBezTo>
                    <a:pt x="7545" y="6226"/>
                    <a:pt x="3772" y="12501"/>
                    <a:pt x="0" y="19012"/>
                  </a:cubicBezTo>
                  <a:cubicBezTo>
                    <a:pt x="4035" y="12650"/>
                    <a:pt x="8070" y="6555"/>
                    <a:pt x="12081" y="729"/>
                  </a:cubicBezTo>
                  <a:cubicBezTo>
                    <a:pt x="12084" y="724"/>
                    <a:pt x="12088" y="718"/>
                    <a:pt x="12091" y="714"/>
                  </a:cubicBezTo>
                  <a:cubicBezTo>
                    <a:pt x="12214" y="517"/>
                    <a:pt x="12136" y="236"/>
                    <a:pt x="11916" y="89"/>
                  </a:cubicBezTo>
                  <a:cubicBezTo>
                    <a:pt x="11829" y="29"/>
                    <a:pt x="11731" y="1"/>
                    <a:pt x="1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5"/>
            <p:cNvSpPr/>
            <p:nvPr/>
          </p:nvSpPr>
          <p:spPr>
            <a:xfrm>
              <a:off x="1980313" y="2006682"/>
              <a:ext cx="378122" cy="310869"/>
            </a:xfrm>
            <a:custGeom>
              <a:avLst/>
              <a:gdLst/>
              <a:ahLst/>
              <a:cxnLst/>
              <a:rect l="l" t="t" r="r" b="b"/>
              <a:pathLst>
                <a:path w="17435" h="14334" extrusionOk="0">
                  <a:moveTo>
                    <a:pt x="16853" y="1"/>
                  </a:moveTo>
                  <a:cubicBezTo>
                    <a:pt x="16768" y="1"/>
                    <a:pt x="16687" y="26"/>
                    <a:pt x="16620" y="77"/>
                  </a:cubicBezTo>
                  <a:cubicBezTo>
                    <a:pt x="11125" y="4320"/>
                    <a:pt x="5562" y="9073"/>
                    <a:pt x="1" y="14333"/>
                  </a:cubicBezTo>
                  <a:cubicBezTo>
                    <a:pt x="5771" y="9287"/>
                    <a:pt x="11542" y="4789"/>
                    <a:pt x="17237" y="838"/>
                  </a:cubicBezTo>
                  <a:cubicBezTo>
                    <a:pt x="17241" y="835"/>
                    <a:pt x="17247" y="830"/>
                    <a:pt x="17250" y="828"/>
                  </a:cubicBezTo>
                  <a:cubicBezTo>
                    <a:pt x="17430" y="691"/>
                    <a:pt x="17434" y="411"/>
                    <a:pt x="17260" y="203"/>
                  </a:cubicBezTo>
                  <a:cubicBezTo>
                    <a:pt x="17150" y="72"/>
                    <a:pt x="16996" y="1"/>
                    <a:pt x="16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5"/>
            <p:cNvSpPr/>
            <p:nvPr/>
          </p:nvSpPr>
          <p:spPr>
            <a:xfrm>
              <a:off x="1980465" y="2155675"/>
              <a:ext cx="443748" cy="161030"/>
            </a:xfrm>
            <a:custGeom>
              <a:avLst/>
              <a:gdLst/>
              <a:ahLst/>
              <a:cxnLst/>
              <a:rect l="l" t="t" r="r" b="b"/>
              <a:pathLst>
                <a:path w="20461" h="7425" extrusionOk="0">
                  <a:moveTo>
                    <a:pt x="19851" y="1"/>
                  </a:moveTo>
                  <a:cubicBezTo>
                    <a:pt x="19816" y="1"/>
                    <a:pt x="19782" y="5"/>
                    <a:pt x="19749" y="14"/>
                  </a:cubicBezTo>
                  <a:cubicBezTo>
                    <a:pt x="13242" y="1763"/>
                    <a:pt x="6620" y="4233"/>
                    <a:pt x="0" y="7425"/>
                  </a:cubicBezTo>
                  <a:cubicBezTo>
                    <a:pt x="6747" y="4501"/>
                    <a:pt x="13499" y="2325"/>
                    <a:pt x="20130" y="899"/>
                  </a:cubicBezTo>
                  <a:cubicBezTo>
                    <a:pt x="20135" y="899"/>
                    <a:pt x="20141" y="897"/>
                    <a:pt x="20146" y="896"/>
                  </a:cubicBezTo>
                  <a:cubicBezTo>
                    <a:pt x="20369" y="836"/>
                    <a:pt x="20461" y="592"/>
                    <a:pt x="20351" y="348"/>
                  </a:cubicBezTo>
                  <a:cubicBezTo>
                    <a:pt x="20258" y="139"/>
                    <a:pt x="20049" y="1"/>
                    <a:pt x="19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5"/>
            <p:cNvSpPr/>
            <p:nvPr/>
          </p:nvSpPr>
          <p:spPr>
            <a:xfrm>
              <a:off x="1980530" y="2270272"/>
              <a:ext cx="416682" cy="46585"/>
            </a:xfrm>
            <a:custGeom>
              <a:avLst/>
              <a:gdLst/>
              <a:ahLst/>
              <a:cxnLst/>
              <a:rect l="l" t="t" r="r" b="b"/>
              <a:pathLst>
                <a:path w="19213" h="2148" extrusionOk="0">
                  <a:moveTo>
                    <a:pt x="18852" y="0"/>
                  </a:moveTo>
                  <a:cubicBezTo>
                    <a:pt x="18851" y="0"/>
                    <a:pt x="18850" y="0"/>
                    <a:pt x="18849" y="0"/>
                  </a:cubicBezTo>
                  <a:cubicBezTo>
                    <a:pt x="12632" y="60"/>
                    <a:pt x="6315" y="776"/>
                    <a:pt x="0" y="2147"/>
                  </a:cubicBezTo>
                  <a:cubicBezTo>
                    <a:pt x="5710" y="1074"/>
                    <a:pt x="11423" y="537"/>
                    <a:pt x="17062" y="537"/>
                  </a:cubicBezTo>
                  <a:cubicBezTo>
                    <a:pt x="17695" y="537"/>
                    <a:pt x="18328" y="544"/>
                    <a:pt x="18959" y="558"/>
                  </a:cubicBezTo>
                  <a:lnTo>
                    <a:pt x="18967" y="558"/>
                  </a:lnTo>
                  <a:cubicBezTo>
                    <a:pt x="19117" y="556"/>
                    <a:pt x="19213" y="432"/>
                    <a:pt x="19180" y="277"/>
                  </a:cubicBezTo>
                  <a:cubicBezTo>
                    <a:pt x="19147" y="124"/>
                    <a:pt x="19001" y="0"/>
                    <a:pt x="1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5"/>
            <p:cNvSpPr/>
            <p:nvPr/>
          </p:nvSpPr>
          <p:spPr>
            <a:xfrm>
              <a:off x="2201222" y="2318396"/>
              <a:ext cx="239018" cy="24529"/>
            </a:xfrm>
            <a:custGeom>
              <a:avLst/>
              <a:gdLst/>
              <a:ahLst/>
              <a:cxnLst/>
              <a:rect l="l" t="t" r="r" b="b"/>
              <a:pathLst>
                <a:path w="11021" h="1131" extrusionOk="0">
                  <a:moveTo>
                    <a:pt x="612" y="0"/>
                  </a:moveTo>
                  <a:cubicBezTo>
                    <a:pt x="408" y="0"/>
                    <a:pt x="205" y="1"/>
                    <a:pt x="1" y="2"/>
                  </a:cubicBezTo>
                  <a:cubicBezTo>
                    <a:pt x="3608" y="161"/>
                    <a:pt x="7195" y="536"/>
                    <a:pt x="10749" y="1127"/>
                  </a:cubicBezTo>
                  <a:lnTo>
                    <a:pt x="10747" y="1125"/>
                  </a:lnTo>
                  <a:lnTo>
                    <a:pt x="10747" y="1125"/>
                  </a:lnTo>
                  <a:cubicBezTo>
                    <a:pt x="10752" y="1127"/>
                    <a:pt x="10757" y="1127"/>
                    <a:pt x="10762" y="1128"/>
                  </a:cubicBezTo>
                  <a:cubicBezTo>
                    <a:pt x="10772" y="1130"/>
                    <a:pt x="10783" y="1130"/>
                    <a:pt x="10793" y="1130"/>
                  </a:cubicBezTo>
                  <a:cubicBezTo>
                    <a:pt x="10928" y="1130"/>
                    <a:pt x="11021" y="1024"/>
                    <a:pt x="11006" y="881"/>
                  </a:cubicBezTo>
                  <a:cubicBezTo>
                    <a:pt x="10988" y="728"/>
                    <a:pt x="10851" y="589"/>
                    <a:pt x="10699" y="571"/>
                  </a:cubicBezTo>
                  <a:cubicBezTo>
                    <a:pt x="7364" y="190"/>
                    <a:pt x="399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5"/>
            <p:cNvSpPr/>
            <p:nvPr/>
          </p:nvSpPr>
          <p:spPr>
            <a:xfrm>
              <a:off x="2157608" y="2361273"/>
              <a:ext cx="230148" cy="95642"/>
            </a:xfrm>
            <a:custGeom>
              <a:avLst/>
              <a:gdLst/>
              <a:ahLst/>
              <a:cxnLst/>
              <a:rect l="l" t="t" r="r" b="b"/>
              <a:pathLst>
                <a:path w="10612" h="4410" extrusionOk="0">
                  <a:moveTo>
                    <a:pt x="1" y="1"/>
                  </a:moveTo>
                  <a:cubicBezTo>
                    <a:pt x="3427" y="1266"/>
                    <a:pt x="6841" y="2724"/>
                    <a:pt x="10227" y="4377"/>
                  </a:cubicBezTo>
                  <a:cubicBezTo>
                    <a:pt x="10230" y="4378"/>
                    <a:pt x="10237" y="4382"/>
                    <a:pt x="10240" y="4383"/>
                  </a:cubicBezTo>
                  <a:cubicBezTo>
                    <a:pt x="10281" y="4401"/>
                    <a:pt x="10322" y="4409"/>
                    <a:pt x="10361" y="4409"/>
                  </a:cubicBezTo>
                  <a:cubicBezTo>
                    <a:pt x="10464" y="4409"/>
                    <a:pt x="10550" y="4350"/>
                    <a:pt x="10576" y="4249"/>
                  </a:cubicBezTo>
                  <a:cubicBezTo>
                    <a:pt x="10611" y="4109"/>
                    <a:pt x="10519" y="3944"/>
                    <a:pt x="10369" y="3878"/>
                  </a:cubicBezTo>
                  <a:cubicBezTo>
                    <a:pt x="6937" y="2387"/>
                    <a:pt x="3475" y="10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5"/>
            <p:cNvSpPr/>
            <p:nvPr/>
          </p:nvSpPr>
          <p:spPr>
            <a:xfrm>
              <a:off x="2180315" y="2219350"/>
              <a:ext cx="222535" cy="42052"/>
            </a:xfrm>
            <a:custGeom>
              <a:avLst/>
              <a:gdLst/>
              <a:ahLst/>
              <a:cxnLst/>
              <a:rect l="l" t="t" r="r" b="b"/>
              <a:pathLst>
                <a:path w="10261" h="1939" extrusionOk="0">
                  <a:moveTo>
                    <a:pt x="9891" y="0"/>
                  </a:moveTo>
                  <a:cubicBezTo>
                    <a:pt x="9879" y="0"/>
                    <a:pt x="9867" y="1"/>
                    <a:pt x="9855" y="3"/>
                  </a:cubicBezTo>
                  <a:cubicBezTo>
                    <a:pt x="6592" y="467"/>
                    <a:pt x="3302" y="1113"/>
                    <a:pt x="0" y="1938"/>
                  </a:cubicBezTo>
                  <a:cubicBezTo>
                    <a:pt x="3360" y="1290"/>
                    <a:pt x="6709" y="830"/>
                    <a:pt x="10026" y="557"/>
                  </a:cubicBezTo>
                  <a:cubicBezTo>
                    <a:pt x="10031" y="557"/>
                    <a:pt x="10036" y="556"/>
                    <a:pt x="10041" y="556"/>
                  </a:cubicBezTo>
                  <a:cubicBezTo>
                    <a:pt x="10185" y="535"/>
                    <a:pt x="10261" y="396"/>
                    <a:pt x="10209" y="242"/>
                  </a:cubicBezTo>
                  <a:cubicBezTo>
                    <a:pt x="10162" y="103"/>
                    <a:pt x="10025" y="0"/>
                    <a:pt x="9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5"/>
            <p:cNvSpPr/>
            <p:nvPr/>
          </p:nvSpPr>
          <p:spPr>
            <a:xfrm>
              <a:off x="1980465" y="2317204"/>
              <a:ext cx="504668" cy="115941"/>
            </a:xfrm>
            <a:custGeom>
              <a:avLst/>
              <a:gdLst/>
              <a:ahLst/>
              <a:cxnLst/>
              <a:rect l="l" t="t" r="r" b="b"/>
              <a:pathLst>
                <a:path w="23270" h="5346" extrusionOk="0">
                  <a:moveTo>
                    <a:pt x="0" y="1"/>
                  </a:moveTo>
                  <a:cubicBezTo>
                    <a:pt x="7640" y="812"/>
                    <a:pt x="15286" y="2584"/>
                    <a:pt x="22753" y="5317"/>
                  </a:cubicBezTo>
                  <a:cubicBezTo>
                    <a:pt x="22758" y="5318"/>
                    <a:pt x="22764" y="5320"/>
                    <a:pt x="22771" y="5322"/>
                  </a:cubicBezTo>
                  <a:cubicBezTo>
                    <a:pt x="22821" y="5338"/>
                    <a:pt x="22869" y="5346"/>
                    <a:pt x="22915" y="5346"/>
                  </a:cubicBezTo>
                  <a:cubicBezTo>
                    <a:pt x="23096" y="5346"/>
                    <a:pt x="23235" y="5226"/>
                    <a:pt x="23251" y="5036"/>
                  </a:cubicBezTo>
                  <a:cubicBezTo>
                    <a:pt x="23270" y="4797"/>
                    <a:pt x="23086" y="4537"/>
                    <a:pt x="22839" y="4456"/>
                  </a:cubicBezTo>
                  <a:cubicBezTo>
                    <a:pt x="15344" y="2002"/>
                    <a:pt x="7670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5"/>
            <p:cNvSpPr/>
            <p:nvPr/>
          </p:nvSpPr>
          <p:spPr>
            <a:xfrm>
              <a:off x="1980313" y="2317529"/>
              <a:ext cx="475867" cy="244765"/>
            </a:xfrm>
            <a:custGeom>
              <a:avLst/>
              <a:gdLst/>
              <a:ahLst/>
              <a:cxnLst/>
              <a:rect l="l" t="t" r="r" b="b"/>
              <a:pathLst>
                <a:path w="21942" h="11286" extrusionOk="0">
                  <a:moveTo>
                    <a:pt x="1" y="0"/>
                  </a:moveTo>
                  <a:lnTo>
                    <a:pt x="1" y="0"/>
                  </a:lnTo>
                  <a:cubicBezTo>
                    <a:pt x="7132" y="2897"/>
                    <a:pt x="14267" y="6628"/>
                    <a:pt x="21256" y="11198"/>
                  </a:cubicBezTo>
                  <a:cubicBezTo>
                    <a:pt x="21261" y="11201"/>
                    <a:pt x="21269" y="11204"/>
                    <a:pt x="21274" y="11207"/>
                  </a:cubicBezTo>
                  <a:cubicBezTo>
                    <a:pt x="21361" y="11260"/>
                    <a:pt x="21452" y="11286"/>
                    <a:pt x="21537" y="11286"/>
                  </a:cubicBezTo>
                  <a:cubicBezTo>
                    <a:pt x="21677" y="11286"/>
                    <a:pt x="21798" y="11216"/>
                    <a:pt x="21852" y="11088"/>
                  </a:cubicBezTo>
                  <a:cubicBezTo>
                    <a:pt x="21941" y="10879"/>
                    <a:pt x="21825" y="10595"/>
                    <a:pt x="21592" y="10455"/>
                  </a:cubicBezTo>
                  <a:cubicBezTo>
                    <a:pt x="14495" y="6106"/>
                    <a:pt x="7245" y="26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5"/>
            <p:cNvSpPr/>
            <p:nvPr/>
          </p:nvSpPr>
          <p:spPr>
            <a:xfrm>
              <a:off x="1981159" y="2317290"/>
              <a:ext cx="377341" cy="340277"/>
            </a:xfrm>
            <a:custGeom>
              <a:avLst/>
              <a:gdLst/>
              <a:ahLst/>
              <a:cxnLst/>
              <a:rect l="l" t="t" r="r" b="b"/>
              <a:pathLst>
                <a:path w="17399" h="15690" extrusionOk="0">
                  <a:moveTo>
                    <a:pt x="1" y="0"/>
                  </a:moveTo>
                  <a:lnTo>
                    <a:pt x="1" y="0"/>
                  </a:lnTo>
                  <a:cubicBezTo>
                    <a:pt x="5552" y="4665"/>
                    <a:pt x="11106" y="9839"/>
                    <a:pt x="16591" y="15518"/>
                  </a:cubicBezTo>
                  <a:cubicBezTo>
                    <a:pt x="16594" y="15523"/>
                    <a:pt x="16601" y="15529"/>
                    <a:pt x="16606" y="15533"/>
                  </a:cubicBezTo>
                  <a:cubicBezTo>
                    <a:pt x="16712" y="15637"/>
                    <a:pt x="16846" y="15690"/>
                    <a:pt x="16971" y="15690"/>
                  </a:cubicBezTo>
                  <a:cubicBezTo>
                    <a:pt x="17074" y="15690"/>
                    <a:pt x="17171" y="15654"/>
                    <a:pt x="17242" y="15581"/>
                  </a:cubicBezTo>
                  <a:cubicBezTo>
                    <a:pt x="17399" y="15421"/>
                    <a:pt x="17366" y="15135"/>
                    <a:pt x="17173" y="14946"/>
                  </a:cubicBezTo>
                  <a:cubicBezTo>
                    <a:pt x="11498" y="9420"/>
                    <a:pt x="5748" y="443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5"/>
            <p:cNvSpPr/>
            <p:nvPr/>
          </p:nvSpPr>
          <p:spPr>
            <a:xfrm>
              <a:off x="1981050" y="2317399"/>
              <a:ext cx="256390" cy="347455"/>
            </a:xfrm>
            <a:custGeom>
              <a:avLst/>
              <a:gdLst/>
              <a:ahLst/>
              <a:cxnLst/>
              <a:rect l="l" t="t" r="r" b="b"/>
              <a:pathLst>
                <a:path w="11822" h="16021" extrusionOk="0">
                  <a:moveTo>
                    <a:pt x="1" y="0"/>
                  </a:moveTo>
                  <a:lnTo>
                    <a:pt x="1" y="0"/>
                  </a:lnTo>
                  <a:cubicBezTo>
                    <a:pt x="3766" y="5059"/>
                    <a:pt x="7533" y="10352"/>
                    <a:pt x="11277" y="15878"/>
                  </a:cubicBezTo>
                  <a:lnTo>
                    <a:pt x="11277" y="15877"/>
                  </a:lnTo>
                  <a:cubicBezTo>
                    <a:pt x="11279" y="15880"/>
                    <a:pt x="11280" y="15881"/>
                    <a:pt x="11282" y="15885"/>
                  </a:cubicBezTo>
                  <a:cubicBezTo>
                    <a:pt x="11344" y="15972"/>
                    <a:pt x="11444" y="16020"/>
                    <a:pt x="11539" y="16020"/>
                  </a:cubicBezTo>
                  <a:cubicBezTo>
                    <a:pt x="11587" y="16020"/>
                    <a:pt x="11633" y="16008"/>
                    <a:pt x="11674" y="15983"/>
                  </a:cubicBezTo>
                  <a:cubicBezTo>
                    <a:pt x="11799" y="15907"/>
                    <a:pt x="11821" y="15739"/>
                    <a:pt x="11728" y="15608"/>
                  </a:cubicBezTo>
                  <a:cubicBezTo>
                    <a:pt x="7835" y="10154"/>
                    <a:pt x="3918" y="49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5"/>
            <p:cNvSpPr/>
            <p:nvPr/>
          </p:nvSpPr>
          <p:spPr>
            <a:xfrm>
              <a:off x="2083177" y="2509246"/>
              <a:ext cx="125245" cy="212538"/>
            </a:xfrm>
            <a:custGeom>
              <a:avLst/>
              <a:gdLst/>
              <a:ahLst/>
              <a:cxnLst/>
              <a:rect l="l" t="t" r="r" b="b"/>
              <a:pathLst>
                <a:path w="5775" h="9800" extrusionOk="0">
                  <a:moveTo>
                    <a:pt x="0" y="1"/>
                  </a:moveTo>
                  <a:lnTo>
                    <a:pt x="0" y="1"/>
                  </a:lnTo>
                  <a:cubicBezTo>
                    <a:pt x="1738" y="3160"/>
                    <a:pt x="3475" y="6372"/>
                    <a:pt x="5208" y="9631"/>
                  </a:cubicBezTo>
                  <a:cubicBezTo>
                    <a:pt x="5209" y="9634"/>
                    <a:pt x="5213" y="9639"/>
                    <a:pt x="5214" y="9644"/>
                  </a:cubicBezTo>
                  <a:cubicBezTo>
                    <a:pt x="5274" y="9742"/>
                    <a:pt x="5381" y="9800"/>
                    <a:pt x="5485" y="9800"/>
                  </a:cubicBezTo>
                  <a:cubicBezTo>
                    <a:pt x="5525" y="9800"/>
                    <a:pt x="5565" y="9791"/>
                    <a:pt x="5602" y="9773"/>
                  </a:cubicBezTo>
                  <a:cubicBezTo>
                    <a:pt x="5733" y="9709"/>
                    <a:pt x="5775" y="9546"/>
                    <a:pt x="5692" y="9408"/>
                  </a:cubicBezTo>
                  <a:cubicBezTo>
                    <a:pt x="3799" y="6213"/>
                    <a:pt x="1901" y="30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5"/>
            <p:cNvSpPr/>
            <p:nvPr/>
          </p:nvSpPr>
          <p:spPr>
            <a:xfrm>
              <a:off x="2020717" y="2488860"/>
              <a:ext cx="47561" cy="228933"/>
            </a:xfrm>
            <a:custGeom>
              <a:avLst/>
              <a:gdLst/>
              <a:ahLst/>
              <a:cxnLst/>
              <a:rect l="l" t="t" r="r" b="b"/>
              <a:pathLst>
                <a:path w="2193" h="10556" extrusionOk="0">
                  <a:moveTo>
                    <a:pt x="0" y="1"/>
                  </a:moveTo>
                  <a:lnTo>
                    <a:pt x="0" y="1"/>
                  </a:lnTo>
                  <a:cubicBezTo>
                    <a:pt x="535" y="3433"/>
                    <a:pt x="1071" y="6872"/>
                    <a:pt x="1606" y="10314"/>
                  </a:cubicBezTo>
                  <a:cubicBezTo>
                    <a:pt x="1607" y="10319"/>
                    <a:pt x="1607" y="10324"/>
                    <a:pt x="1609" y="10329"/>
                  </a:cubicBezTo>
                  <a:cubicBezTo>
                    <a:pt x="1637" y="10462"/>
                    <a:pt x="1761" y="10555"/>
                    <a:pt x="1896" y="10555"/>
                  </a:cubicBezTo>
                  <a:cubicBezTo>
                    <a:pt x="1911" y="10555"/>
                    <a:pt x="1926" y="10554"/>
                    <a:pt x="1942" y="10552"/>
                  </a:cubicBezTo>
                  <a:cubicBezTo>
                    <a:pt x="2094" y="10528"/>
                    <a:pt x="2192" y="10387"/>
                    <a:pt x="2161" y="10238"/>
                  </a:cubicBezTo>
                  <a:cubicBezTo>
                    <a:pt x="1441" y="6817"/>
                    <a:pt x="721" y="340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5"/>
            <p:cNvSpPr/>
            <p:nvPr/>
          </p:nvSpPr>
          <p:spPr>
            <a:xfrm>
              <a:off x="2125727" y="2470014"/>
              <a:ext cx="162266" cy="184517"/>
            </a:xfrm>
            <a:custGeom>
              <a:avLst/>
              <a:gdLst/>
              <a:ahLst/>
              <a:cxnLst/>
              <a:rect l="l" t="t" r="r" b="b"/>
              <a:pathLst>
                <a:path w="7482" h="8508" extrusionOk="0">
                  <a:moveTo>
                    <a:pt x="1" y="1"/>
                  </a:moveTo>
                  <a:cubicBezTo>
                    <a:pt x="2328" y="2705"/>
                    <a:pt x="4651" y="5499"/>
                    <a:pt x="6964" y="8382"/>
                  </a:cubicBezTo>
                  <a:cubicBezTo>
                    <a:pt x="6967" y="8386"/>
                    <a:pt x="6972" y="8391"/>
                    <a:pt x="6976" y="8394"/>
                  </a:cubicBezTo>
                  <a:cubicBezTo>
                    <a:pt x="7041" y="8468"/>
                    <a:pt x="7131" y="8507"/>
                    <a:pt x="7217" y="8507"/>
                  </a:cubicBezTo>
                  <a:cubicBezTo>
                    <a:pt x="7273" y="8507"/>
                    <a:pt x="7327" y="8490"/>
                    <a:pt x="7371" y="8455"/>
                  </a:cubicBezTo>
                  <a:cubicBezTo>
                    <a:pt x="7481" y="8366"/>
                    <a:pt x="7481" y="8193"/>
                    <a:pt x="7373" y="8071"/>
                  </a:cubicBezTo>
                  <a:cubicBezTo>
                    <a:pt x="4926" y="5280"/>
                    <a:pt x="2466" y="2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5"/>
            <p:cNvSpPr/>
            <p:nvPr/>
          </p:nvSpPr>
          <p:spPr>
            <a:xfrm>
              <a:off x="1980660" y="2317485"/>
              <a:ext cx="178228" cy="472202"/>
            </a:xfrm>
            <a:custGeom>
              <a:avLst/>
              <a:gdLst/>
              <a:ahLst/>
              <a:cxnLst/>
              <a:rect l="l" t="t" r="r" b="b"/>
              <a:pathLst>
                <a:path w="8218" h="21773" extrusionOk="0">
                  <a:moveTo>
                    <a:pt x="1" y="1"/>
                  </a:moveTo>
                  <a:lnTo>
                    <a:pt x="1" y="1"/>
                  </a:lnTo>
                  <a:cubicBezTo>
                    <a:pt x="2424" y="7048"/>
                    <a:pt x="4848" y="14193"/>
                    <a:pt x="7268" y="21434"/>
                  </a:cubicBezTo>
                  <a:cubicBezTo>
                    <a:pt x="7270" y="21439"/>
                    <a:pt x="7271" y="21445"/>
                    <a:pt x="7273" y="21450"/>
                  </a:cubicBezTo>
                  <a:cubicBezTo>
                    <a:pt x="7348" y="21646"/>
                    <a:pt x="7541" y="21772"/>
                    <a:pt x="7740" y="21772"/>
                  </a:cubicBezTo>
                  <a:cubicBezTo>
                    <a:pt x="7781" y="21772"/>
                    <a:pt x="7822" y="21767"/>
                    <a:pt x="7862" y="21755"/>
                  </a:cubicBezTo>
                  <a:cubicBezTo>
                    <a:pt x="8098" y="21688"/>
                    <a:pt x="8218" y="21442"/>
                    <a:pt x="8129" y="21206"/>
                  </a:cubicBezTo>
                  <a:cubicBezTo>
                    <a:pt x="5425" y="14017"/>
                    <a:pt x="2713" y="69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5"/>
            <p:cNvSpPr/>
            <p:nvPr/>
          </p:nvSpPr>
          <p:spPr>
            <a:xfrm>
              <a:off x="1980313" y="2317529"/>
              <a:ext cx="37064" cy="496991"/>
            </a:xfrm>
            <a:custGeom>
              <a:avLst/>
              <a:gdLst/>
              <a:ahLst/>
              <a:cxnLst/>
              <a:rect l="l" t="t" r="r" b="b"/>
              <a:pathLst>
                <a:path w="1709" h="22916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7494"/>
                    <a:pt x="518" y="14989"/>
                    <a:pt x="776" y="22485"/>
                  </a:cubicBezTo>
                  <a:cubicBezTo>
                    <a:pt x="776" y="22490"/>
                    <a:pt x="776" y="22496"/>
                    <a:pt x="776" y="22503"/>
                  </a:cubicBezTo>
                  <a:cubicBezTo>
                    <a:pt x="795" y="22737"/>
                    <a:pt x="996" y="22916"/>
                    <a:pt x="1236" y="22916"/>
                  </a:cubicBezTo>
                  <a:cubicBezTo>
                    <a:pt x="1246" y="22916"/>
                    <a:pt x="1257" y="22915"/>
                    <a:pt x="1267" y="22915"/>
                  </a:cubicBezTo>
                  <a:cubicBezTo>
                    <a:pt x="1519" y="22899"/>
                    <a:pt x="1708" y="22689"/>
                    <a:pt x="1690" y="22445"/>
                  </a:cubicBezTo>
                  <a:cubicBezTo>
                    <a:pt x="1127" y="14958"/>
                    <a:pt x="564" y="747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5"/>
            <p:cNvSpPr/>
            <p:nvPr/>
          </p:nvSpPr>
          <p:spPr>
            <a:xfrm>
              <a:off x="1845807" y="2318158"/>
              <a:ext cx="135135" cy="462898"/>
            </a:xfrm>
            <a:custGeom>
              <a:avLst/>
              <a:gdLst/>
              <a:ahLst/>
              <a:cxnLst/>
              <a:rect l="l" t="t" r="r" b="b"/>
              <a:pathLst>
                <a:path w="6231" h="21344" extrusionOk="0">
                  <a:moveTo>
                    <a:pt x="6230" y="1"/>
                  </a:moveTo>
                  <a:cubicBezTo>
                    <a:pt x="4174" y="6865"/>
                    <a:pt x="2118" y="13801"/>
                    <a:pt x="66" y="20807"/>
                  </a:cubicBezTo>
                  <a:cubicBezTo>
                    <a:pt x="65" y="20812"/>
                    <a:pt x="63" y="20820"/>
                    <a:pt x="61" y="20825"/>
                  </a:cubicBezTo>
                  <a:cubicBezTo>
                    <a:pt x="0" y="21067"/>
                    <a:pt x="150" y="21296"/>
                    <a:pt x="396" y="21337"/>
                  </a:cubicBezTo>
                  <a:cubicBezTo>
                    <a:pt x="422" y="21341"/>
                    <a:pt x="448" y="21343"/>
                    <a:pt x="474" y="21343"/>
                  </a:cubicBezTo>
                  <a:cubicBezTo>
                    <a:pt x="692" y="21343"/>
                    <a:pt x="895" y="21191"/>
                    <a:pt x="950" y="20975"/>
                  </a:cubicBezTo>
                  <a:cubicBezTo>
                    <a:pt x="2707" y="13932"/>
                    <a:pt x="4468" y="6941"/>
                    <a:pt x="6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5"/>
            <p:cNvSpPr/>
            <p:nvPr/>
          </p:nvSpPr>
          <p:spPr>
            <a:xfrm>
              <a:off x="1773219" y="2318114"/>
              <a:ext cx="207549" cy="374847"/>
            </a:xfrm>
            <a:custGeom>
              <a:avLst/>
              <a:gdLst/>
              <a:ahLst/>
              <a:cxnLst/>
              <a:rect l="l" t="t" r="r" b="b"/>
              <a:pathLst>
                <a:path w="9570" h="17284" extrusionOk="0">
                  <a:moveTo>
                    <a:pt x="9569" y="1"/>
                  </a:moveTo>
                  <a:cubicBezTo>
                    <a:pt x="6400" y="5469"/>
                    <a:pt x="3232" y="11103"/>
                    <a:pt x="76" y="16902"/>
                  </a:cubicBezTo>
                  <a:cubicBezTo>
                    <a:pt x="76" y="16903"/>
                    <a:pt x="75" y="16908"/>
                    <a:pt x="73" y="16910"/>
                  </a:cubicBezTo>
                  <a:cubicBezTo>
                    <a:pt x="0" y="17050"/>
                    <a:pt x="54" y="17210"/>
                    <a:pt x="191" y="17265"/>
                  </a:cubicBezTo>
                  <a:cubicBezTo>
                    <a:pt x="223" y="17278"/>
                    <a:pt x="256" y="17284"/>
                    <a:pt x="290" y="17284"/>
                  </a:cubicBezTo>
                  <a:cubicBezTo>
                    <a:pt x="402" y="17284"/>
                    <a:pt x="515" y="17218"/>
                    <a:pt x="570" y="17108"/>
                  </a:cubicBezTo>
                  <a:cubicBezTo>
                    <a:pt x="3562" y="11258"/>
                    <a:pt x="6565" y="5554"/>
                    <a:pt x="9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5"/>
            <p:cNvSpPr/>
            <p:nvPr/>
          </p:nvSpPr>
          <p:spPr>
            <a:xfrm>
              <a:off x="1704860" y="2493306"/>
              <a:ext cx="141337" cy="208113"/>
            </a:xfrm>
            <a:custGeom>
              <a:avLst/>
              <a:gdLst/>
              <a:ahLst/>
              <a:cxnLst/>
              <a:rect l="l" t="t" r="r" b="b"/>
              <a:pathLst>
                <a:path w="6517" h="9596" extrusionOk="0">
                  <a:moveTo>
                    <a:pt x="6517" y="1"/>
                  </a:moveTo>
                  <a:lnTo>
                    <a:pt x="6517" y="1"/>
                  </a:lnTo>
                  <a:cubicBezTo>
                    <a:pt x="4370" y="2989"/>
                    <a:pt x="2228" y="6052"/>
                    <a:pt x="94" y="9190"/>
                  </a:cubicBezTo>
                  <a:cubicBezTo>
                    <a:pt x="91" y="9195"/>
                    <a:pt x="88" y="9200"/>
                    <a:pt x="86" y="9203"/>
                  </a:cubicBezTo>
                  <a:cubicBezTo>
                    <a:pt x="1" y="9342"/>
                    <a:pt x="36" y="9505"/>
                    <a:pt x="166" y="9570"/>
                  </a:cubicBezTo>
                  <a:cubicBezTo>
                    <a:pt x="201" y="9588"/>
                    <a:pt x="240" y="9596"/>
                    <a:pt x="279" y="9596"/>
                  </a:cubicBezTo>
                  <a:cubicBezTo>
                    <a:pt x="383" y="9596"/>
                    <a:pt x="491" y="9537"/>
                    <a:pt x="553" y="9437"/>
                  </a:cubicBezTo>
                  <a:cubicBezTo>
                    <a:pt x="2535" y="6226"/>
                    <a:pt x="4525" y="3081"/>
                    <a:pt x="6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5"/>
            <p:cNvSpPr/>
            <p:nvPr/>
          </p:nvSpPr>
          <p:spPr>
            <a:xfrm>
              <a:off x="1640838" y="2431388"/>
              <a:ext cx="196337" cy="159945"/>
            </a:xfrm>
            <a:custGeom>
              <a:avLst/>
              <a:gdLst/>
              <a:ahLst/>
              <a:cxnLst/>
              <a:rect l="l" t="t" r="r" b="b"/>
              <a:pathLst>
                <a:path w="9053" h="7375" extrusionOk="0">
                  <a:moveTo>
                    <a:pt x="9052" y="0"/>
                  </a:moveTo>
                  <a:lnTo>
                    <a:pt x="9052" y="0"/>
                  </a:lnTo>
                  <a:cubicBezTo>
                    <a:pt x="6077" y="2153"/>
                    <a:pt x="3109" y="4452"/>
                    <a:pt x="162" y="6897"/>
                  </a:cubicBezTo>
                  <a:cubicBezTo>
                    <a:pt x="158" y="6901"/>
                    <a:pt x="154" y="6904"/>
                    <a:pt x="150" y="6907"/>
                  </a:cubicBezTo>
                  <a:cubicBezTo>
                    <a:pt x="26" y="7020"/>
                    <a:pt x="0" y="7195"/>
                    <a:pt x="92" y="7300"/>
                  </a:cubicBezTo>
                  <a:cubicBezTo>
                    <a:pt x="136" y="7350"/>
                    <a:pt x="199" y="7374"/>
                    <a:pt x="266" y="7374"/>
                  </a:cubicBezTo>
                  <a:cubicBezTo>
                    <a:pt x="339" y="7374"/>
                    <a:pt x="417" y="7345"/>
                    <a:pt x="481" y="7287"/>
                  </a:cubicBezTo>
                  <a:cubicBezTo>
                    <a:pt x="3324" y="4722"/>
                    <a:pt x="6185" y="2294"/>
                    <a:pt x="9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5"/>
            <p:cNvSpPr/>
            <p:nvPr/>
          </p:nvSpPr>
          <p:spPr>
            <a:xfrm>
              <a:off x="1810803" y="2509680"/>
              <a:ext cx="92367" cy="217114"/>
            </a:xfrm>
            <a:custGeom>
              <a:avLst/>
              <a:gdLst/>
              <a:ahLst/>
              <a:cxnLst/>
              <a:rect l="l" t="t" r="r" b="b"/>
              <a:pathLst>
                <a:path w="4259" h="10011" extrusionOk="0">
                  <a:moveTo>
                    <a:pt x="4258" y="0"/>
                  </a:moveTo>
                  <a:lnTo>
                    <a:pt x="4258" y="0"/>
                  </a:lnTo>
                  <a:cubicBezTo>
                    <a:pt x="2858" y="3184"/>
                    <a:pt x="1457" y="6402"/>
                    <a:pt x="60" y="9652"/>
                  </a:cubicBezTo>
                  <a:cubicBezTo>
                    <a:pt x="59" y="9656"/>
                    <a:pt x="57" y="9661"/>
                    <a:pt x="55" y="9666"/>
                  </a:cubicBezTo>
                  <a:cubicBezTo>
                    <a:pt x="0" y="9811"/>
                    <a:pt x="75" y="9962"/>
                    <a:pt x="220" y="10000"/>
                  </a:cubicBezTo>
                  <a:cubicBezTo>
                    <a:pt x="244" y="10007"/>
                    <a:pt x="269" y="10010"/>
                    <a:pt x="294" y="10010"/>
                  </a:cubicBezTo>
                  <a:cubicBezTo>
                    <a:pt x="417" y="10010"/>
                    <a:pt x="538" y="9931"/>
                    <a:pt x="582" y="9808"/>
                  </a:cubicBezTo>
                  <a:cubicBezTo>
                    <a:pt x="1806" y="6515"/>
                    <a:pt x="3031" y="3245"/>
                    <a:pt x="4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5"/>
            <p:cNvSpPr/>
            <p:nvPr/>
          </p:nvSpPr>
          <p:spPr>
            <a:xfrm>
              <a:off x="1614315" y="2317811"/>
              <a:ext cx="366193" cy="383760"/>
            </a:xfrm>
            <a:custGeom>
              <a:avLst/>
              <a:gdLst/>
              <a:ahLst/>
              <a:cxnLst/>
              <a:rect l="l" t="t" r="r" b="b"/>
              <a:pathLst>
                <a:path w="16885" h="17695" extrusionOk="0">
                  <a:moveTo>
                    <a:pt x="16885" y="0"/>
                  </a:moveTo>
                  <a:lnTo>
                    <a:pt x="16885" y="0"/>
                  </a:lnTo>
                  <a:cubicBezTo>
                    <a:pt x="11293" y="5147"/>
                    <a:pt x="5704" y="10807"/>
                    <a:pt x="188" y="16980"/>
                  </a:cubicBezTo>
                  <a:cubicBezTo>
                    <a:pt x="184" y="16985"/>
                    <a:pt x="180" y="16990"/>
                    <a:pt x="175" y="16995"/>
                  </a:cubicBezTo>
                  <a:cubicBezTo>
                    <a:pt x="0" y="17203"/>
                    <a:pt x="4" y="17484"/>
                    <a:pt x="183" y="17620"/>
                  </a:cubicBezTo>
                  <a:cubicBezTo>
                    <a:pt x="248" y="17670"/>
                    <a:pt x="328" y="17694"/>
                    <a:pt x="412" y="17694"/>
                  </a:cubicBezTo>
                  <a:cubicBezTo>
                    <a:pt x="556" y="17694"/>
                    <a:pt x="711" y="17623"/>
                    <a:pt x="821" y="17492"/>
                  </a:cubicBezTo>
                  <a:cubicBezTo>
                    <a:pt x="6130" y="11186"/>
                    <a:pt x="11506" y="5355"/>
                    <a:pt x="16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5"/>
            <p:cNvSpPr/>
            <p:nvPr/>
          </p:nvSpPr>
          <p:spPr>
            <a:xfrm>
              <a:off x="1527044" y="2317529"/>
              <a:ext cx="453290" cy="292261"/>
            </a:xfrm>
            <a:custGeom>
              <a:avLst/>
              <a:gdLst/>
              <a:ahLst/>
              <a:cxnLst/>
              <a:rect l="l" t="t" r="r" b="b"/>
              <a:pathLst>
                <a:path w="20901" h="13476" extrusionOk="0">
                  <a:moveTo>
                    <a:pt x="20901" y="0"/>
                  </a:moveTo>
                  <a:cubicBezTo>
                    <a:pt x="13989" y="3439"/>
                    <a:pt x="7080" y="7663"/>
                    <a:pt x="311" y="12674"/>
                  </a:cubicBezTo>
                  <a:cubicBezTo>
                    <a:pt x="306" y="12677"/>
                    <a:pt x="299" y="12682"/>
                    <a:pt x="295" y="12685"/>
                  </a:cubicBezTo>
                  <a:cubicBezTo>
                    <a:pt x="78" y="12856"/>
                    <a:pt x="1" y="13146"/>
                    <a:pt x="122" y="13330"/>
                  </a:cubicBezTo>
                  <a:cubicBezTo>
                    <a:pt x="186" y="13427"/>
                    <a:pt x="291" y="13476"/>
                    <a:pt x="409" y="13476"/>
                  </a:cubicBezTo>
                  <a:cubicBezTo>
                    <a:pt x="515" y="13476"/>
                    <a:pt x="630" y="13436"/>
                    <a:pt x="732" y="13356"/>
                  </a:cubicBezTo>
                  <a:cubicBezTo>
                    <a:pt x="7366" y="8151"/>
                    <a:pt x="14133" y="3698"/>
                    <a:pt x="20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5"/>
            <p:cNvSpPr/>
            <p:nvPr/>
          </p:nvSpPr>
          <p:spPr>
            <a:xfrm>
              <a:off x="1500390" y="2318310"/>
              <a:ext cx="479597" cy="150186"/>
            </a:xfrm>
            <a:custGeom>
              <a:avLst/>
              <a:gdLst/>
              <a:ahLst/>
              <a:cxnLst/>
              <a:rect l="l" t="t" r="r" b="b"/>
              <a:pathLst>
                <a:path w="22114" h="6925" extrusionOk="0">
                  <a:moveTo>
                    <a:pt x="22114" y="0"/>
                  </a:moveTo>
                  <a:lnTo>
                    <a:pt x="22114" y="0"/>
                  </a:lnTo>
                  <a:cubicBezTo>
                    <a:pt x="14825" y="1142"/>
                    <a:pt x="7541" y="3158"/>
                    <a:pt x="419" y="6046"/>
                  </a:cubicBezTo>
                  <a:cubicBezTo>
                    <a:pt x="412" y="6049"/>
                    <a:pt x="406" y="6052"/>
                    <a:pt x="399" y="6054"/>
                  </a:cubicBezTo>
                  <a:cubicBezTo>
                    <a:pt x="157" y="6162"/>
                    <a:pt x="0" y="6437"/>
                    <a:pt x="47" y="6665"/>
                  </a:cubicBezTo>
                  <a:cubicBezTo>
                    <a:pt x="82" y="6829"/>
                    <a:pt x="214" y="6924"/>
                    <a:pt x="376" y="6924"/>
                  </a:cubicBezTo>
                  <a:cubicBezTo>
                    <a:pt x="439" y="6924"/>
                    <a:pt x="506" y="6910"/>
                    <a:pt x="574" y="6879"/>
                  </a:cubicBezTo>
                  <a:cubicBezTo>
                    <a:pt x="7646" y="3725"/>
                    <a:pt x="14877" y="1433"/>
                    <a:pt x="22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5"/>
            <p:cNvSpPr/>
            <p:nvPr/>
          </p:nvSpPr>
          <p:spPr>
            <a:xfrm>
              <a:off x="1556691" y="2313668"/>
              <a:ext cx="423297" cy="32792"/>
            </a:xfrm>
            <a:custGeom>
              <a:avLst/>
              <a:gdLst/>
              <a:ahLst/>
              <a:cxnLst/>
              <a:rect l="l" t="t" r="r" b="b"/>
              <a:pathLst>
                <a:path w="19518" h="1512" extrusionOk="0">
                  <a:moveTo>
                    <a:pt x="13385" y="1"/>
                  </a:moveTo>
                  <a:cubicBezTo>
                    <a:pt x="8995" y="1"/>
                    <a:pt x="4624" y="319"/>
                    <a:pt x="305" y="955"/>
                  </a:cubicBezTo>
                  <a:cubicBezTo>
                    <a:pt x="302" y="955"/>
                    <a:pt x="299" y="955"/>
                    <a:pt x="297" y="957"/>
                  </a:cubicBezTo>
                  <a:cubicBezTo>
                    <a:pt x="144" y="983"/>
                    <a:pt x="15" y="1128"/>
                    <a:pt x="7" y="1282"/>
                  </a:cubicBezTo>
                  <a:cubicBezTo>
                    <a:pt x="1" y="1417"/>
                    <a:pt x="95" y="1512"/>
                    <a:pt x="223" y="1512"/>
                  </a:cubicBezTo>
                  <a:cubicBezTo>
                    <a:pt x="238" y="1512"/>
                    <a:pt x="254" y="1511"/>
                    <a:pt x="270" y="1508"/>
                  </a:cubicBezTo>
                  <a:cubicBezTo>
                    <a:pt x="5441" y="595"/>
                    <a:pt x="10686" y="137"/>
                    <a:pt x="15948" y="137"/>
                  </a:cubicBezTo>
                  <a:cubicBezTo>
                    <a:pt x="17137" y="137"/>
                    <a:pt x="18327" y="161"/>
                    <a:pt x="19518" y="208"/>
                  </a:cubicBezTo>
                  <a:cubicBezTo>
                    <a:pt x="17472" y="70"/>
                    <a:pt x="15426" y="1"/>
                    <a:pt x="1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5"/>
            <p:cNvSpPr/>
            <p:nvPr/>
          </p:nvSpPr>
          <p:spPr>
            <a:xfrm>
              <a:off x="1528085" y="2278968"/>
              <a:ext cx="236285" cy="13663"/>
            </a:xfrm>
            <a:custGeom>
              <a:avLst/>
              <a:gdLst/>
              <a:ahLst/>
              <a:cxnLst/>
              <a:rect l="l" t="t" r="r" b="b"/>
              <a:pathLst>
                <a:path w="10895" h="630" extrusionOk="0">
                  <a:moveTo>
                    <a:pt x="3805" y="0"/>
                  </a:moveTo>
                  <a:cubicBezTo>
                    <a:pt x="2650" y="0"/>
                    <a:pt x="1498" y="23"/>
                    <a:pt x="350" y="68"/>
                  </a:cubicBezTo>
                  <a:cubicBezTo>
                    <a:pt x="345" y="68"/>
                    <a:pt x="340" y="68"/>
                    <a:pt x="335" y="70"/>
                  </a:cubicBezTo>
                  <a:cubicBezTo>
                    <a:pt x="185" y="82"/>
                    <a:pt x="45" y="220"/>
                    <a:pt x="22" y="373"/>
                  </a:cubicBezTo>
                  <a:cubicBezTo>
                    <a:pt x="1" y="520"/>
                    <a:pt x="94" y="629"/>
                    <a:pt x="232" y="629"/>
                  </a:cubicBezTo>
                  <a:cubicBezTo>
                    <a:pt x="239" y="629"/>
                    <a:pt x="247" y="629"/>
                    <a:pt x="255" y="628"/>
                  </a:cubicBezTo>
                  <a:cubicBezTo>
                    <a:pt x="2971" y="375"/>
                    <a:pt x="5709" y="248"/>
                    <a:pt x="8461" y="248"/>
                  </a:cubicBezTo>
                  <a:cubicBezTo>
                    <a:pt x="9271" y="248"/>
                    <a:pt x="10082" y="259"/>
                    <a:pt x="10895" y="281"/>
                  </a:cubicBezTo>
                  <a:cubicBezTo>
                    <a:pt x="8521" y="94"/>
                    <a:pt x="6156" y="0"/>
                    <a:pt x="3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5"/>
            <p:cNvSpPr/>
            <p:nvPr/>
          </p:nvSpPr>
          <p:spPr>
            <a:xfrm>
              <a:off x="1611582" y="2154742"/>
              <a:ext cx="207441" cy="90328"/>
            </a:xfrm>
            <a:custGeom>
              <a:avLst/>
              <a:gdLst/>
              <a:ahLst/>
              <a:cxnLst/>
              <a:rect l="l" t="t" r="r" b="b"/>
              <a:pathLst>
                <a:path w="9565" h="4165" extrusionOk="0">
                  <a:moveTo>
                    <a:pt x="373" y="1"/>
                  </a:moveTo>
                  <a:cubicBezTo>
                    <a:pt x="256" y="1"/>
                    <a:pt x="132" y="77"/>
                    <a:pt x="73" y="196"/>
                  </a:cubicBezTo>
                  <a:cubicBezTo>
                    <a:pt x="0" y="343"/>
                    <a:pt x="50" y="499"/>
                    <a:pt x="186" y="545"/>
                  </a:cubicBezTo>
                  <a:cubicBezTo>
                    <a:pt x="3292" y="1588"/>
                    <a:pt x="6423" y="2795"/>
                    <a:pt x="9564" y="4164"/>
                  </a:cubicBezTo>
                  <a:cubicBezTo>
                    <a:pt x="6516" y="2628"/>
                    <a:pt x="3478" y="1246"/>
                    <a:pt x="462" y="18"/>
                  </a:cubicBezTo>
                  <a:cubicBezTo>
                    <a:pt x="459" y="16"/>
                    <a:pt x="454" y="15"/>
                    <a:pt x="451" y="13"/>
                  </a:cubicBezTo>
                  <a:cubicBezTo>
                    <a:pt x="426" y="5"/>
                    <a:pt x="399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5"/>
            <p:cNvSpPr/>
            <p:nvPr/>
          </p:nvSpPr>
          <p:spPr>
            <a:xfrm>
              <a:off x="1537693" y="2342751"/>
              <a:ext cx="232251" cy="56930"/>
            </a:xfrm>
            <a:custGeom>
              <a:avLst/>
              <a:gdLst/>
              <a:ahLst/>
              <a:cxnLst/>
              <a:rect l="l" t="t" r="r" b="b"/>
              <a:pathLst>
                <a:path w="10709" h="2625" extrusionOk="0">
                  <a:moveTo>
                    <a:pt x="10708" y="0"/>
                  </a:moveTo>
                  <a:lnTo>
                    <a:pt x="10708" y="0"/>
                  </a:lnTo>
                  <a:cubicBezTo>
                    <a:pt x="7210" y="488"/>
                    <a:pt x="3727" y="1180"/>
                    <a:pt x="282" y="2073"/>
                  </a:cubicBezTo>
                  <a:cubicBezTo>
                    <a:pt x="277" y="2075"/>
                    <a:pt x="270" y="2076"/>
                    <a:pt x="266" y="2078"/>
                  </a:cubicBezTo>
                  <a:cubicBezTo>
                    <a:pt x="114" y="2125"/>
                    <a:pt x="1" y="2283"/>
                    <a:pt x="14" y="2430"/>
                  </a:cubicBezTo>
                  <a:cubicBezTo>
                    <a:pt x="23" y="2550"/>
                    <a:pt x="110" y="2624"/>
                    <a:pt x="224" y="2624"/>
                  </a:cubicBezTo>
                  <a:cubicBezTo>
                    <a:pt x="252" y="2624"/>
                    <a:pt x="281" y="2620"/>
                    <a:pt x="311" y="2611"/>
                  </a:cubicBezTo>
                  <a:cubicBezTo>
                    <a:pt x="3748" y="1538"/>
                    <a:pt x="7219" y="669"/>
                    <a:pt x="10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5"/>
            <p:cNvSpPr/>
            <p:nvPr/>
          </p:nvSpPr>
          <p:spPr>
            <a:xfrm>
              <a:off x="1503882" y="2196946"/>
              <a:ext cx="476257" cy="120886"/>
            </a:xfrm>
            <a:custGeom>
              <a:avLst/>
              <a:gdLst/>
              <a:ahLst/>
              <a:cxnLst/>
              <a:rect l="l" t="t" r="r" b="b"/>
              <a:pathLst>
                <a:path w="21960" h="5574" extrusionOk="0">
                  <a:moveTo>
                    <a:pt x="615" y="0"/>
                  </a:moveTo>
                  <a:cubicBezTo>
                    <a:pt x="393" y="0"/>
                    <a:pt x="161" y="179"/>
                    <a:pt x="83" y="417"/>
                  </a:cubicBezTo>
                  <a:cubicBezTo>
                    <a:pt x="1" y="669"/>
                    <a:pt x="124" y="891"/>
                    <a:pt x="358" y="913"/>
                  </a:cubicBezTo>
                  <a:cubicBezTo>
                    <a:pt x="7449" y="1600"/>
                    <a:pt x="14702" y="3154"/>
                    <a:pt x="21959" y="5573"/>
                  </a:cubicBezTo>
                  <a:cubicBezTo>
                    <a:pt x="14810" y="2876"/>
                    <a:pt x="7664" y="1020"/>
                    <a:pt x="671" y="4"/>
                  </a:cubicBezTo>
                  <a:cubicBezTo>
                    <a:pt x="666" y="4"/>
                    <a:pt x="660" y="4"/>
                    <a:pt x="654" y="2"/>
                  </a:cubicBezTo>
                  <a:cubicBezTo>
                    <a:pt x="641" y="1"/>
                    <a:pt x="62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1568489" y="2057886"/>
              <a:ext cx="411846" cy="259664"/>
            </a:xfrm>
            <a:custGeom>
              <a:avLst/>
              <a:gdLst/>
              <a:ahLst/>
              <a:cxnLst/>
              <a:rect l="l" t="t" r="r" b="b"/>
              <a:pathLst>
                <a:path w="18990" h="11973" extrusionOk="0">
                  <a:moveTo>
                    <a:pt x="607" y="0"/>
                  </a:moveTo>
                  <a:cubicBezTo>
                    <a:pt x="437" y="0"/>
                    <a:pt x="254" y="103"/>
                    <a:pt x="146" y="273"/>
                  </a:cubicBezTo>
                  <a:cubicBezTo>
                    <a:pt x="1" y="504"/>
                    <a:pt x="46" y="771"/>
                    <a:pt x="248" y="871"/>
                  </a:cubicBezTo>
                  <a:cubicBezTo>
                    <a:pt x="6424" y="3920"/>
                    <a:pt x="12706" y="7623"/>
                    <a:pt x="18990" y="11972"/>
                  </a:cubicBezTo>
                  <a:cubicBezTo>
                    <a:pt x="12889" y="7385"/>
                    <a:pt x="6791" y="3410"/>
                    <a:pt x="789" y="47"/>
                  </a:cubicBezTo>
                  <a:cubicBezTo>
                    <a:pt x="786" y="44"/>
                    <a:pt x="779" y="40"/>
                    <a:pt x="776" y="39"/>
                  </a:cubicBezTo>
                  <a:cubicBezTo>
                    <a:pt x="724" y="13"/>
                    <a:pt x="66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1693734" y="1948473"/>
              <a:ext cx="285733" cy="369121"/>
            </a:xfrm>
            <a:custGeom>
              <a:avLst/>
              <a:gdLst/>
              <a:ahLst/>
              <a:cxnLst/>
              <a:rect l="l" t="t" r="r" b="b"/>
              <a:pathLst>
                <a:path w="13175" h="17020" extrusionOk="0">
                  <a:moveTo>
                    <a:pt x="583" y="0"/>
                  </a:moveTo>
                  <a:cubicBezTo>
                    <a:pt x="469" y="0"/>
                    <a:pt x="348" y="44"/>
                    <a:pt x="247" y="131"/>
                  </a:cubicBezTo>
                  <a:cubicBezTo>
                    <a:pt x="44" y="306"/>
                    <a:pt x="0" y="590"/>
                    <a:pt x="149" y="765"/>
                  </a:cubicBezTo>
                  <a:cubicBezTo>
                    <a:pt x="4466" y="5870"/>
                    <a:pt x="8820" y="11288"/>
                    <a:pt x="13174" y="17019"/>
                  </a:cubicBezTo>
                  <a:cubicBezTo>
                    <a:pt x="9070" y="11118"/>
                    <a:pt x="4967" y="5494"/>
                    <a:pt x="893" y="148"/>
                  </a:cubicBezTo>
                  <a:cubicBezTo>
                    <a:pt x="890" y="143"/>
                    <a:pt x="885" y="138"/>
                    <a:pt x="882" y="133"/>
                  </a:cubicBezTo>
                  <a:cubicBezTo>
                    <a:pt x="807" y="45"/>
                    <a:pt x="699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1818936" y="1939928"/>
              <a:ext cx="160661" cy="377558"/>
            </a:xfrm>
            <a:custGeom>
              <a:avLst/>
              <a:gdLst/>
              <a:ahLst/>
              <a:cxnLst/>
              <a:rect l="l" t="t" r="r" b="b"/>
              <a:pathLst>
                <a:path w="7408" h="17409" extrusionOk="0">
                  <a:moveTo>
                    <a:pt x="343" y="1"/>
                  </a:moveTo>
                  <a:cubicBezTo>
                    <a:pt x="299" y="1"/>
                    <a:pt x="255" y="10"/>
                    <a:pt x="212" y="31"/>
                  </a:cubicBezTo>
                  <a:cubicBezTo>
                    <a:pt x="70" y="101"/>
                    <a:pt x="0" y="267"/>
                    <a:pt x="58" y="401"/>
                  </a:cubicBezTo>
                  <a:cubicBezTo>
                    <a:pt x="2504" y="5970"/>
                    <a:pt x="4956" y="11640"/>
                    <a:pt x="7408" y="17408"/>
                  </a:cubicBezTo>
                  <a:cubicBezTo>
                    <a:pt x="5130" y="11572"/>
                    <a:pt x="2854" y="5822"/>
                    <a:pt x="582" y="157"/>
                  </a:cubicBezTo>
                  <a:cubicBezTo>
                    <a:pt x="582" y="154"/>
                    <a:pt x="580" y="152"/>
                    <a:pt x="578" y="149"/>
                  </a:cubicBezTo>
                  <a:cubicBezTo>
                    <a:pt x="538" y="55"/>
                    <a:pt x="44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1863309" y="1885817"/>
              <a:ext cx="68402" cy="223642"/>
            </a:xfrm>
            <a:custGeom>
              <a:avLst/>
              <a:gdLst/>
              <a:ahLst/>
              <a:cxnLst/>
              <a:rect l="l" t="t" r="r" b="b"/>
              <a:pathLst>
                <a:path w="3154" h="10312" extrusionOk="0">
                  <a:moveTo>
                    <a:pt x="333" y="0"/>
                  </a:moveTo>
                  <a:cubicBezTo>
                    <a:pt x="301" y="0"/>
                    <a:pt x="267" y="6"/>
                    <a:pt x="233" y="18"/>
                  </a:cubicBezTo>
                  <a:cubicBezTo>
                    <a:pt x="85" y="69"/>
                    <a:pt x="1" y="228"/>
                    <a:pt x="44" y="368"/>
                  </a:cubicBezTo>
                  <a:cubicBezTo>
                    <a:pt x="1081" y="3665"/>
                    <a:pt x="2117" y="6979"/>
                    <a:pt x="3154" y="10312"/>
                  </a:cubicBezTo>
                  <a:cubicBezTo>
                    <a:pt x="2298" y="6926"/>
                    <a:pt x="1443" y="3553"/>
                    <a:pt x="589" y="192"/>
                  </a:cubicBezTo>
                  <a:cubicBezTo>
                    <a:pt x="587" y="189"/>
                    <a:pt x="585" y="182"/>
                    <a:pt x="584" y="179"/>
                  </a:cubicBezTo>
                  <a:cubicBezTo>
                    <a:pt x="550" y="69"/>
                    <a:pt x="448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1765151" y="1948971"/>
              <a:ext cx="114337" cy="192346"/>
            </a:xfrm>
            <a:custGeom>
              <a:avLst/>
              <a:gdLst/>
              <a:ahLst/>
              <a:cxnLst/>
              <a:rect l="l" t="t" r="r" b="b"/>
              <a:pathLst>
                <a:path w="5272" h="8869" extrusionOk="0">
                  <a:moveTo>
                    <a:pt x="353" y="1"/>
                  </a:moveTo>
                  <a:cubicBezTo>
                    <a:pt x="296" y="1"/>
                    <a:pt x="237" y="18"/>
                    <a:pt x="183" y="53"/>
                  </a:cubicBezTo>
                  <a:cubicBezTo>
                    <a:pt x="48" y="144"/>
                    <a:pt x="1" y="315"/>
                    <a:pt x="77" y="438"/>
                  </a:cubicBezTo>
                  <a:cubicBezTo>
                    <a:pt x="1805" y="3198"/>
                    <a:pt x="3537" y="6009"/>
                    <a:pt x="5271" y="8868"/>
                  </a:cubicBezTo>
                  <a:cubicBezTo>
                    <a:pt x="3703" y="5914"/>
                    <a:pt x="2136" y="3000"/>
                    <a:pt x="573" y="126"/>
                  </a:cubicBezTo>
                  <a:cubicBezTo>
                    <a:pt x="571" y="121"/>
                    <a:pt x="568" y="118"/>
                    <a:pt x="564" y="113"/>
                  </a:cubicBezTo>
                  <a:cubicBezTo>
                    <a:pt x="519" y="40"/>
                    <a:pt x="439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5"/>
            <p:cNvSpPr/>
            <p:nvPr/>
          </p:nvSpPr>
          <p:spPr>
            <a:xfrm>
              <a:off x="1930258" y="1825721"/>
              <a:ext cx="49729" cy="491764"/>
            </a:xfrm>
            <a:custGeom>
              <a:avLst/>
              <a:gdLst/>
              <a:ahLst/>
              <a:cxnLst/>
              <a:rect l="l" t="t" r="r" b="b"/>
              <a:pathLst>
                <a:path w="2293" h="22675" extrusionOk="0">
                  <a:moveTo>
                    <a:pt x="495" y="0"/>
                  </a:moveTo>
                  <a:cubicBezTo>
                    <a:pt x="475" y="0"/>
                    <a:pt x="456" y="1"/>
                    <a:pt x="437" y="4"/>
                  </a:cubicBezTo>
                  <a:cubicBezTo>
                    <a:pt x="185" y="35"/>
                    <a:pt x="1" y="257"/>
                    <a:pt x="26" y="500"/>
                  </a:cubicBezTo>
                  <a:cubicBezTo>
                    <a:pt x="781" y="7882"/>
                    <a:pt x="1537" y="15273"/>
                    <a:pt x="2293" y="22674"/>
                  </a:cubicBezTo>
                  <a:cubicBezTo>
                    <a:pt x="1842" y="15247"/>
                    <a:pt x="1390" y="7825"/>
                    <a:pt x="939" y="406"/>
                  </a:cubicBezTo>
                  <a:cubicBezTo>
                    <a:pt x="937" y="401"/>
                    <a:pt x="937" y="395"/>
                    <a:pt x="937" y="388"/>
                  </a:cubicBezTo>
                  <a:cubicBezTo>
                    <a:pt x="914" y="165"/>
                    <a:pt x="72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5"/>
            <p:cNvSpPr/>
            <p:nvPr/>
          </p:nvSpPr>
          <p:spPr>
            <a:xfrm>
              <a:off x="1980313" y="1832553"/>
              <a:ext cx="115356" cy="484998"/>
            </a:xfrm>
            <a:custGeom>
              <a:avLst/>
              <a:gdLst/>
              <a:ahLst/>
              <a:cxnLst/>
              <a:rect l="l" t="t" r="r" b="b"/>
              <a:pathLst>
                <a:path w="5319" h="22363" extrusionOk="0">
                  <a:moveTo>
                    <a:pt x="4799" y="1"/>
                  </a:moveTo>
                  <a:cubicBezTo>
                    <a:pt x="4592" y="1"/>
                    <a:pt x="4412" y="138"/>
                    <a:pt x="4372" y="341"/>
                  </a:cubicBezTo>
                  <a:cubicBezTo>
                    <a:pt x="2915" y="7647"/>
                    <a:pt x="1458" y="14987"/>
                    <a:pt x="1" y="22362"/>
                  </a:cubicBezTo>
                  <a:cubicBezTo>
                    <a:pt x="1757" y="15047"/>
                    <a:pt x="3512" y="7781"/>
                    <a:pt x="5267" y="566"/>
                  </a:cubicBezTo>
                  <a:cubicBezTo>
                    <a:pt x="5268" y="561"/>
                    <a:pt x="5270" y="555"/>
                    <a:pt x="5271" y="550"/>
                  </a:cubicBezTo>
                  <a:cubicBezTo>
                    <a:pt x="5318" y="312"/>
                    <a:pt x="5155" y="72"/>
                    <a:pt x="4908" y="14"/>
                  </a:cubicBezTo>
                  <a:cubicBezTo>
                    <a:pt x="4871" y="5"/>
                    <a:pt x="4835" y="1"/>
                    <a:pt x="4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8" name="Google Shape;4088;p45"/>
          <p:cNvGrpSpPr/>
          <p:nvPr/>
        </p:nvGrpSpPr>
        <p:grpSpPr>
          <a:xfrm>
            <a:off x="3326295" y="1779367"/>
            <a:ext cx="557369" cy="556643"/>
            <a:chOff x="2658177" y="2180789"/>
            <a:chExt cx="266149" cy="265802"/>
          </a:xfrm>
        </p:grpSpPr>
        <p:sp>
          <p:nvSpPr>
            <p:cNvPr id="4089" name="Google Shape;4089;p45"/>
            <p:cNvSpPr/>
            <p:nvPr/>
          </p:nvSpPr>
          <p:spPr>
            <a:xfrm>
              <a:off x="2784420" y="2180789"/>
              <a:ext cx="13490" cy="118782"/>
            </a:xfrm>
            <a:custGeom>
              <a:avLst/>
              <a:gdLst/>
              <a:ahLst/>
              <a:cxnLst/>
              <a:rect l="l" t="t" r="r" b="b"/>
              <a:pathLst>
                <a:path w="622" h="5477" extrusionOk="0">
                  <a:moveTo>
                    <a:pt x="317" y="1"/>
                  </a:moveTo>
                  <a:cubicBezTo>
                    <a:pt x="311" y="1"/>
                    <a:pt x="306" y="1"/>
                    <a:pt x="300" y="1"/>
                  </a:cubicBezTo>
                  <a:cubicBezTo>
                    <a:pt x="130" y="9"/>
                    <a:pt x="1" y="153"/>
                    <a:pt x="11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4" y="5477"/>
                  </a:cubicBezTo>
                  <a:cubicBezTo>
                    <a:pt x="330" y="5477"/>
                    <a:pt x="346" y="5464"/>
                    <a:pt x="346" y="5446"/>
                  </a:cubicBezTo>
                  <a:lnTo>
                    <a:pt x="621" y="322"/>
                  </a:lnTo>
                  <a:cubicBezTo>
                    <a:pt x="621" y="311"/>
                    <a:pt x="621" y="300"/>
                    <a:pt x="621" y="290"/>
                  </a:cubicBezTo>
                  <a:cubicBezTo>
                    <a:pt x="612" y="127"/>
                    <a:pt x="478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5"/>
            <p:cNvSpPr/>
            <p:nvPr/>
          </p:nvSpPr>
          <p:spPr>
            <a:xfrm>
              <a:off x="2784594" y="2327787"/>
              <a:ext cx="13490" cy="118804"/>
            </a:xfrm>
            <a:custGeom>
              <a:avLst/>
              <a:gdLst/>
              <a:ahLst/>
              <a:cxnLst/>
              <a:rect l="l" t="t" r="r" b="b"/>
              <a:pathLst>
                <a:path w="622" h="5478" extrusionOk="0">
                  <a:moveTo>
                    <a:pt x="309" y="1"/>
                  </a:moveTo>
                  <a:cubicBezTo>
                    <a:pt x="292" y="1"/>
                    <a:pt x="277" y="14"/>
                    <a:pt x="275" y="31"/>
                  </a:cubicBezTo>
                  <a:lnTo>
                    <a:pt x="3" y="5155"/>
                  </a:lnTo>
                  <a:cubicBezTo>
                    <a:pt x="1" y="5166"/>
                    <a:pt x="1" y="5176"/>
                    <a:pt x="3" y="5187"/>
                  </a:cubicBezTo>
                  <a:cubicBezTo>
                    <a:pt x="10" y="5351"/>
                    <a:pt x="144" y="5477"/>
                    <a:pt x="306" y="5477"/>
                  </a:cubicBezTo>
                  <a:cubicBezTo>
                    <a:pt x="312" y="5477"/>
                    <a:pt x="318" y="5477"/>
                    <a:pt x="324" y="5477"/>
                  </a:cubicBezTo>
                  <a:cubicBezTo>
                    <a:pt x="492" y="5468"/>
                    <a:pt x="621" y="5323"/>
                    <a:pt x="613" y="5155"/>
                  </a:cubicBezTo>
                  <a:lnTo>
                    <a:pt x="338" y="31"/>
                  </a:lnTo>
                  <a:cubicBezTo>
                    <a:pt x="338" y="15"/>
                    <a:pt x="326" y="2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658177" y="2307032"/>
              <a:ext cx="118978" cy="13294"/>
            </a:xfrm>
            <a:custGeom>
              <a:avLst/>
              <a:gdLst/>
              <a:ahLst/>
              <a:cxnLst/>
              <a:rect l="l" t="t" r="r" b="b"/>
              <a:pathLst>
                <a:path w="5486" h="613" extrusionOk="0">
                  <a:moveTo>
                    <a:pt x="315" y="0"/>
                  </a:moveTo>
                  <a:cubicBezTo>
                    <a:pt x="309" y="0"/>
                    <a:pt x="303" y="1"/>
                    <a:pt x="298" y="2"/>
                  </a:cubicBezTo>
                  <a:cubicBezTo>
                    <a:pt x="130" y="10"/>
                    <a:pt x="0" y="153"/>
                    <a:pt x="8" y="323"/>
                  </a:cubicBezTo>
                  <a:cubicBezTo>
                    <a:pt x="18" y="485"/>
                    <a:pt x="152" y="613"/>
                    <a:pt x="312" y="613"/>
                  </a:cubicBezTo>
                  <a:cubicBezTo>
                    <a:pt x="318" y="613"/>
                    <a:pt x="324" y="612"/>
                    <a:pt x="330" y="612"/>
                  </a:cubicBezTo>
                  <a:lnTo>
                    <a:pt x="5455" y="339"/>
                  </a:lnTo>
                  <a:lnTo>
                    <a:pt x="5455" y="337"/>
                  </a:lnTo>
                  <a:cubicBezTo>
                    <a:pt x="5471" y="337"/>
                    <a:pt x="5484" y="325"/>
                    <a:pt x="5486" y="308"/>
                  </a:cubicBezTo>
                  <a:cubicBezTo>
                    <a:pt x="5486" y="291"/>
                    <a:pt x="5473" y="276"/>
                    <a:pt x="5455" y="275"/>
                  </a:cubicBezTo>
                  <a:lnTo>
                    <a:pt x="331" y="2"/>
                  </a:lnTo>
                  <a:cubicBezTo>
                    <a:pt x="326" y="1"/>
                    <a:pt x="32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5"/>
            <p:cNvSpPr/>
            <p:nvPr/>
          </p:nvSpPr>
          <p:spPr>
            <a:xfrm>
              <a:off x="2805349" y="2307054"/>
              <a:ext cx="118978" cy="13273"/>
            </a:xfrm>
            <a:custGeom>
              <a:avLst/>
              <a:gdLst/>
              <a:ahLst/>
              <a:cxnLst/>
              <a:rect l="l" t="t" r="r" b="b"/>
              <a:pathLst>
                <a:path w="5486" h="612" extrusionOk="0">
                  <a:moveTo>
                    <a:pt x="5174" y="0"/>
                  </a:moveTo>
                  <a:cubicBezTo>
                    <a:pt x="5168" y="0"/>
                    <a:pt x="5162" y="0"/>
                    <a:pt x="5156" y="1"/>
                  </a:cubicBezTo>
                  <a:lnTo>
                    <a:pt x="31" y="274"/>
                  </a:lnTo>
                  <a:cubicBezTo>
                    <a:pt x="15" y="275"/>
                    <a:pt x="2" y="288"/>
                    <a:pt x="2" y="304"/>
                  </a:cubicBezTo>
                  <a:cubicBezTo>
                    <a:pt x="0" y="322"/>
                    <a:pt x="13" y="336"/>
                    <a:pt x="31" y="338"/>
                  </a:cubicBezTo>
                  <a:lnTo>
                    <a:pt x="5156" y="611"/>
                  </a:lnTo>
                  <a:lnTo>
                    <a:pt x="5188" y="611"/>
                  </a:lnTo>
                  <a:cubicBezTo>
                    <a:pt x="5356" y="603"/>
                    <a:pt x="5486" y="458"/>
                    <a:pt x="5478" y="290"/>
                  </a:cubicBezTo>
                  <a:cubicBezTo>
                    <a:pt x="5468" y="128"/>
                    <a:pt x="5334" y="0"/>
                    <a:pt x="5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5"/>
            <p:cNvSpPr/>
            <p:nvPr/>
          </p:nvSpPr>
          <p:spPr>
            <a:xfrm>
              <a:off x="2694569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1"/>
                  </a:moveTo>
                  <a:cubicBezTo>
                    <a:pt x="257" y="1"/>
                    <a:pt x="174" y="35"/>
                    <a:pt x="114" y="102"/>
                  </a:cubicBezTo>
                  <a:cubicBezTo>
                    <a:pt x="1" y="228"/>
                    <a:pt x="12" y="420"/>
                    <a:pt x="136" y="533"/>
                  </a:cubicBezTo>
                  <a:lnTo>
                    <a:pt x="3953" y="3964"/>
                  </a:lnTo>
                  <a:cubicBezTo>
                    <a:pt x="3960" y="3969"/>
                    <a:pt x="3967" y="3971"/>
                    <a:pt x="3975" y="3971"/>
                  </a:cubicBezTo>
                  <a:cubicBezTo>
                    <a:pt x="3983" y="3971"/>
                    <a:pt x="3990" y="3969"/>
                    <a:pt x="3997" y="3964"/>
                  </a:cubicBezTo>
                  <a:cubicBezTo>
                    <a:pt x="4010" y="3951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5" y="86"/>
                    <a:pt x="547" y="79"/>
                  </a:cubicBezTo>
                  <a:cubicBezTo>
                    <a:pt x="488" y="27"/>
                    <a:pt x="414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2800968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5" y="0"/>
                  </a:moveTo>
                  <a:cubicBezTo>
                    <a:pt x="27" y="0"/>
                    <a:pt x="20" y="3"/>
                    <a:pt x="13" y="9"/>
                  </a:cubicBezTo>
                  <a:cubicBezTo>
                    <a:pt x="0" y="20"/>
                    <a:pt x="0" y="41"/>
                    <a:pt x="12" y="54"/>
                  </a:cubicBezTo>
                  <a:lnTo>
                    <a:pt x="3441" y="3871"/>
                  </a:lnTo>
                  <a:cubicBezTo>
                    <a:pt x="3449" y="3879"/>
                    <a:pt x="3457" y="3887"/>
                    <a:pt x="3465" y="3893"/>
                  </a:cubicBezTo>
                  <a:cubicBezTo>
                    <a:pt x="3523" y="3946"/>
                    <a:pt x="3596" y="3972"/>
                    <a:pt x="3669" y="3972"/>
                  </a:cubicBezTo>
                  <a:cubicBezTo>
                    <a:pt x="3753" y="3972"/>
                    <a:pt x="3836" y="3938"/>
                    <a:pt x="3896" y="3871"/>
                  </a:cubicBezTo>
                  <a:cubicBezTo>
                    <a:pt x="4009" y="3745"/>
                    <a:pt x="3998" y="3551"/>
                    <a:pt x="3874" y="3439"/>
                  </a:cubicBezTo>
                  <a:lnTo>
                    <a:pt x="57" y="9"/>
                  </a:lnTo>
                  <a:cubicBezTo>
                    <a:pt x="50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2800968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9" y="0"/>
                  </a:moveTo>
                  <a:cubicBezTo>
                    <a:pt x="3585" y="0"/>
                    <a:pt x="3501" y="34"/>
                    <a:pt x="3441" y="102"/>
                  </a:cubicBezTo>
                  <a:lnTo>
                    <a:pt x="12" y="3919"/>
                  </a:lnTo>
                  <a:cubicBezTo>
                    <a:pt x="0" y="3930"/>
                    <a:pt x="0" y="3950"/>
                    <a:pt x="12" y="3961"/>
                  </a:cubicBezTo>
                  <a:cubicBezTo>
                    <a:pt x="18" y="3968"/>
                    <a:pt x="27" y="3972"/>
                    <a:pt x="36" y="3972"/>
                  </a:cubicBezTo>
                  <a:cubicBezTo>
                    <a:pt x="43" y="3972"/>
                    <a:pt x="51" y="3969"/>
                    <a:pt x="57" y="3964"/>
                  </a:cubicBezTo>
                  <a:lnTo>
                    <a:pt x="3874" y="533"/>
                  </a:lnTo>
                  <a:cubicBezTo>
                    <a:pt x="3882" y="527"/>
                    <a:pt x="3890" y="519"/>
                    <a:pt x="3896" y="511"/>
                  </a:cubicBezTo>
                  <a:cubicBezTo>
                    <a:pt x="4009" y="385"/>
                    <a:pt x="4000" y="191"/>
                    <a:pt x="3874" y="78"/>
                  </a:cubicBezTo>
                  <a:cubicBezTo>
                    <a:pt x="3815" y="26"/>
                    <a:pt x="3742" y="0"/>
                    <a:pt x="3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5"/>
            <p:cNvSpPr/>
            <p:nvPr/>
          </p:nvSpPr>
          <p:spPr>
            <a:xfrm>
              <a:off x="2694569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975" y="1"/>
                  </a:moveTo>
                  <a:cubicBezTo>
                    <a:pt x="3967" y="1"/>
                    <a:pt x="3960" y="3"/>
                    <a:pt x="3953" y="9"/>
                  </a:cubicBezTo>
                  <a:lnTo>
                    <a:pt x="136" y="3439"/>
                  </a:lnTo>
                  <a:cubicBezTo>
                    <a:pt x="130" y="3446"/>
                    <a:pt x="122" y="3454"/>
                    <a:pt x="114" y="3462"/>
                  </a:cubicBezTo>
                  <a:cubicBezTo>
                    <a:pt x="1" y="3588"/>
                    <a:pt x="12" y="3780"/>
                    <a:pt x="136" y="3893"/>
                  </a:cubicBezTo>
                  <a:cubicBezTo>
                    <a:pt x="195" y="3946"/>
                    <a:pt x="269" y="3972"/>
                    <a:pt x="342" y="3972"/>
                  </a:cubicBezTo>
                  <a:cubicBezTo>
                    <a:pt x="426" y="3972"/>
                    <a:pt x="509" y="3938"/>
                    <a:pt x="569" y="3871"/>
                  </a:cubicBezTo>
                  <a:lnTo>
                    <a:pt x="3998" y="54"/>
                  </a:lnTo>
                  <a:cubicBezTo>
                    <a:pt x="4010" y="42"/>
                    <a:pt x="4010" y="23"/>
                    <a:pt x="3998" y="12"/>
                  </a:cubicBezTo>
                  <a:cubicBezTo>
                    <a:pt x="3992" y="5"/>
                    <a:pt x="3984" y="1"/>
                    <a:pt x="3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5"/>
            <p:cNvSpPr/>
            <p:nvPr/>
          </p:nvSpPr>
          <p:spPr>
            <a:xfrm>
              <a:off x="2687455" y="2268060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59"/>
                  </a:cubicBezTo>
                  <a:cubicBezTo>
                    <a:pt x="1" y="111"/>
                    <a:pt x="23" y="172"/>
                    <a:pt x="73" y="195"/>
                  </a:cubicBezTo>
                  <a:lnTo>
                    <a:pt x="2349" y="1241"/>
                  </a:lnTo>
                  <a:lnTo>
                    <a:pt x="167" y="14"/>
                  </a:lnTo>
                  <a:cubicBezTo>
                    <a:pt x="164" y="12"/>
                    <a:pt x="161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5"/>
            <p:cNvSpPr/>
            <p:nvPr/>
          </p:nvSpPr>
          <p:spPr>
            <a:xfrm>
              <a:off x="2833954" y="2268060"/>
              <a:ext cx="51009" cy="26936"/>
            </a:xfrm>
            <a:custGeom>
              <a:avLst/>
              <a:gdLst/>
              <a:ahLst/>
              <a:cxnLst/>
              <a:rect l="l" t="t" r="r" b="b"/>
              <a:pathLst>
                <a:path w="2352" h="1242" extrusionOk="0">
                  <a:moveTo>
                    <a:pt x="2235" y="0"/>
                  </a:moveTo>
                  <a:cubicBezTo>
                    <a:pt x="2218" y="0"/>
                    <a:pt x="2201" y="5"/>
                    <a:pt x="2185" y="14"/>
                  </a:cubicBezTo>
                  <a:lnTo>
                    <a:pt x="1" y="1241"/>
                  </a:lnTo>
                  <a:lnTo>
                    <a:pt x="2277" y="195"/>
                  </a:lnTo>
                  <a:cubicBezTo>
                    <a:pt x="2280" y="193"/>
                    <a:pt x="2282" y="191"/>
                    <a:pt x="2285" y="191"/>
                  </a:cubicBezTo>
                  <a:cubicBezTo>
                    <a:pt x="2333" y="164"/>
                    <a:pt x="2351" y="101"/>
                    <a:pt x="2324" y="52"/>
                  </a:cubicBezTo>
                  <a:cubicBezTo>
                    <a:pt x="2305" y="19"/>
                    <a:pt x="2271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5"/>
            <p:cNvSpPr/>
            <p:nvPr/>
          </p:nvSpPr>
          <p:spPr>
            <a:xfrm>
              <a:off x="2687434" y="2332385"/>
              <a:ext cx="50987" cy="26914"/>
            </a:xfrm>
            <a:custGeom>
              <a:avLst/>
              <a:gdLst/>
              <a:ahLst/>
              <a:cxnLst/>
              <a:rect l="l" t="t" r="r" b="b"/>
              <a:pathLst>
                <a:path w="2351" h="1241" extrusionOk="0">
                  <a:moveTo>
                    <a:pt x="2350" y="0"/>
                  </a:moveTo>
                  <a:lnTo>
                    <a:pt x="74" y="1047"/>
                  </a:lnTo>
                  <a:cubicBezTo>
                    <a:pt x="73" y="1049"/>
                    <a:pt x="70" y="1049"/>
                    <a:pt x="68" y="1050"/>
                  </a:cubicBezTo>
                  <a:cubicBezTo>
                    <a:pt x="18" y="1078"/>
                    <a:pt x="0" y="1141"/>
                    <a:pt x="29" y="1189"/>
                  </a:cubicBezTo>
                  <a:cubicBezTo>
                    <a:pt x="48" y="1222"/>
                    <a:pt x="82" y="1241"/>
                    <a:pt x="118" y="1241"/>
                  </a:cubicBezTo>
                  <a:cubicBezTo>
                    <a:pt x="134" y="1241"/>
                    <a:pt x="151" y="1237"/>
                    <a:pt x="166" y="1228"/>
                  </a:cubicBezTo>
                  <a:lnTo>
                    <a:pt x="2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5"/>
            <p:cNvSpPr/>
            <p:nvPr/>
          </p:nvSpPr>
          <p:spPr>
            <a:xfrm>
              <a:off x="2833954" y="2332385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1" y="0"/>
                  </a:moveTo>
                  <a:lnTo>
                    <a:pt x="2185" y="1228"/>
                  </a:lnTo>
                  <a:cubicBezTo>
                    <a:pt x="2186" y="1230"/>
                    <a:pt x="2190" y="1231"/>
                    <a:pt x="2191" y="1231"/>
                  </a:cubicBezTo>
                  <a:cubicBezTo>
                    <a:pt x="2205" y="1238"/>
                    <a:pt x="2220" y="1241"/>
                    <a:pt x="2235" y="1241"/>
                  </a:cubicBezTo>
                  <a:cubicBezTo>
                    <a:pt x="2273" y="1241"/>
                    <a:pt x="2310" y="1219"/>
                    <a:pt x="2327" y="1181"/>
                  </a:cubicBezTo>
                  <a:cubicBezTo>
                    <a:pt x="2351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5"/>
            <p:cNvSpPr/>
            <p:nvPr/>
          </p:nvSpPr>
          <p:spPr>
            <a:xfrm>
              <a:off x="2748267" y="2222473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0"/>
                  </a:moveTo>
                  <a:cubicBezTo>
                    <a:pt x="99" y="0"/>
                    <a:pt x="81" y="5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1330" y="2295"/>
                  </a:lnTo>
                  <a:lnTo>
                    <a:pt x="208" y="56"/>
                  </a:lnTo>
                  <a:cubicBezTo>
                    <a:pt x="206" y="55"/>
                    <a:pt x="204" y="51"/>
                    <a:pt x="204" y="50"/>
                  </a:cubicBezTo>
                  <a:cubicBezTo>
                    <a:pt x="184" y="18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5"/>
            <p:cNvSpPr/>
            <p:nvPr/>
          </p:nvSpPr>
          <p:spPr>
            <a:xfrm>
              <a:off x="2805370" y="2222451"/>
              <a:ext cx="28866" cy="49794"/>
            </a:xfrm>
            <a:custGeom>
              <a:avLst/>
              <a:gdLst/>
              <a:ahLst/>
              <a:cxnLst/>
              <a:rect l="l" t="t" r="r" b="b"/>
              <a:pathLst>
                <a:path w="1331" h="2296" extrusionOk="0">
                  <a:moveTo>
                    <a:pt x="1215" y="1"/>
                  </a:moveTo>
                  <a:cubicBezTo>
                    <a:pt x="1178" y="1"/>
                    <a:pt x="1142" y="22"/>
                    <a:pt x="1123" y="57"/>
                  </a:cubicBezTo>
                  <a:lnTo>
                    <a:pt x="1" y="2296"/>
                  </a:lnTo>
                  <a:lnTo>
                    <a:pt x="1" y="2296"/>
                  </a:lnTo>
                  <a:lnTo>
                    <a:pt x="1301" y="156"/>
                  </a:lnTo>
                  <a:cubicBezTo>
                    <a:pt x="1303" y="154"/>
                    <a:pt x="1304" y="151"/>
                    <a:pt x="1306" y="149"/>
                  </a:cubicBezTo>
                  <a:cubicBezTo>
                    <a:pt x="1330" y="99"/>
                    <a:pt x="1311" y="38"/>
                    <a:pt x="1261" y="12"/>
                  </a:cubicBezTo>
                  <a:cubicBezTo>
                    <a:pt x="1246" y="4"/>
                    <a:pt x="12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5"/>
            <p:cNvSpPr/>
            <p:nvPr/>
          </p:nvSpPr>
          <p:spPr>
            <a:xfrm>
              <a:off x="2748137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1331" y="1"/>
                  </a:moveTo>
                  <a:lnTo>
                    <a:pt x="31" y="2139"/>
                  </a:lnTo>
                  <a:cubicBezTo>
                    <a:pt x="29" y="2143"/>
                    <a:pt x="28" y="2144"/>
                    <a:pt x="26" y="2148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5" y="2295"/>
                  </a:cubicBezTo>
                  <a:cubicBezTo>
                    <a:pt x="153" y="2295"/>
                    <a:pt x="190" y="2274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5"/>
            <p:cNvSpPr/>
            <p:nvPr/>
          </p:nvSpPr>
          <p:spPr>
            <a:xfrm>
              <a:off x="2805240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5" y="2238"/>
                  </a:lnTo>
                  <a:cubicBezTo>
                    <a:pt x="1126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5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7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5" name="Google Shape;4105;p45"/>
          <p:cNvGrpSpPr/>
          <p:nvPr/>
        </p:nvGrpSpPr>
        <p:grpSpPr>
          <a:xfrm>
            <a:off x="5422243" y="450520"/>
            <a:ext cx="557369" cy="556643"/>
            <a:chOff x="2658177" y="2180789"/>
            <a:chExt cx="266149" cy="265802"/>
          </a:xfrm>
        </p:grpSpPr>
        <p:sp>
          <p:nvSpPr>
            <p:cNvPr id="4106" name="Google Shape;4106;p45"/>
            <p:cNvSpPr/>
            <p:nvPr/>
          </p:nvSpPr>
          <p:spPr>
            <a:xfrm>
              <a:off x="2784420" y="2180789"/>
              <a:ext cx="13490" cy="118782"/>
            </a:xfrm>
            <a:custGeom>
              <a:avLst/>
              <a:gdLst/>
              <a:ahLst/>
              <a:cxnLst/>
              <a:rect l="l" t="t" r="r" b="b"/>
              <a:pathLst>
                <a:path w="622" h="5477" extrusionOk="0">
                  <a:moveTo>
                    <a:pt x="317" y="1"/>
                  </a:moveTo>
                  <a:cubicBezTo>
                    <a:pt x="311" y="1"/>
                    <a:pt x="306" y="1"/>
                    <a:pt x="300" y="1"/>
                  </a:cubicBezTo>
                  <a:cubicBezTo>
                    <a:pt x="130" y="9"/>
                    <a:pt x="1" y="153"/>
                    <a:pt x="11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4" y="5477"/>
                  </a:cubicBezTo>
                  <a:cubicBezTo>
                    <a:pt x="330" y="5477"/>
                    <a:pt x="346" y="5464"/>
                    <a:pt x="346" y="5446"/>
                  </a:cubicBezTo>
                  <a:lnTo>
                    <a:pt x="621" y="322"/>
                  </a:lnTo>
                  <a:cubicBezTo>
                    <a:pt x="621" y="311"/>
                    <a:pt x="621" y="300"/>
                    <a:pt x="621" y="290"/>
                  </a:cubicBezTo>
                  <a:cubicBezTo>
                    <a:pt x="612" y="127"/>
                    <a:pt x="478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5"/>
            <p:cNvSpPr/>
            <p:nvPr/>
          </p:nvSpPr>
          <p:spPr>
            <a:xfrm>
              <a:off x="2784594" y="2327787"/>
              <a:ext cx="13490" cy="118804"/>
            </a:xfrm>
            <a:custGeom>
              <a:avLst/>
              <a:gdLst/>
              <a:ahLst/>
              <a:cxnLst/>
              <a:rect l="l" t="t" r="r" b="b"/>
              <a:pathLst>
                <a:path w="622" h="5478" extrusionOk="0">
                  <a:moveTo>
                    <a:pt x="309" y="1"/>
                  </a:moveTo>
                  <a:cubicBezTo>
                    <a:pt x="292" y="1"/>
                    <a:pt x="277" y="14"/>
                    <a:pt x="275" y="31"/>
                  </a:cubicBezTo>
                  <a:lnTo>
                    <a:pt x="3" y="5155"/>
                  </a:lnTo>
                  <a:cubicBezTo>
                    <a:pt x="1" y="5166"/>
                    <a:pt x="1" y="5176"/>
                    <a:pt x="3" y="5187"/>
                  </a:cubicBezTo>
                  <a:cubicBezTo>
                    <a:pt x="10" y="5351"/>
                    <a:pt x="144" y="5477"/>
                    <a:pt x="306" y="5477"/>
                  </a:cubicBezTo>
                  <a:cubicBezTo>
                    <a:pt x="312" y="5477"/>
                    <a:pt x="318" y="5477"/>
                    <a:pt x="324" y="5477"/>
                  </a:cubicBezTo>
                  <a:cubicBezTo>
                    <a:pt x="492" y="5468"/>
                    <a:pt x="621" y="5323"/>
                    <a:pt x="613" y="5155"/>
                  </a:cubicBezTo>
                  <a:lnTo>
                    <a:pt x="338" y="31"/>
                  </a:lnTo>
                  <a:cubicBezTo>
                    <a:pt x="338" y="15"/>
                    <a:pt x="326" y="2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5"/>
            <p:cNvSpPr/>
            <p:nvPr/>
          </p:nvSpPr>
          <p:spPr>
            <a:xfrm>
              <a:off x="2658177" y="2307032"/>
              <a:ext cx="118978" cy="13294"/>
            </a:xfrm>
            <a:custGeom>
              <a:avLst/>
              <a:gdLst/>
              <a:ahLst/>
              <a:cxnLst/>
              <a:rect l="l" t="t" r="r" b="b"/>
              <a:pathLst>
                <a:path w="5486" h="613" extrusionOk="0">
                  <a:moveTo>
                    <a:pt x="315" y="0"/>
                  </a:moveTo>
                  <a:cubicBezTo>
                    <a:pt x="309" y="0"/>
                    <a:pt x="303" y="1"/>
                    <a:pt x="298" y="2"/>
                  </a:cubicBezTo>
                  <a:cubicBezTo>
                    <a:pt x="130" y="10"/>
                    <a:pt x="0" y="153"/>
                    <a:pt x="8" y="323"/>
                  </a:cubicBezTo>
                  <a:cubicBezTo>
                    <a:pt x="18" y="485"/>
                    <a:pt x="152" y="613"/>
                    <a:pt x="312" y="613"/>
                  </a:cubicBezTo>
                  <a:cubicBezTo>
                    <a:pt x="318" y="613"/>
                    <a:pt x="324" y="612"/>
                    <a:pt x="330" y="612"/>
                  </a:cubicBezTo>
                  <a:lnTo>
                    <a:pt x="5455" y="339"/>
                  </a:lnTo>
                  <a:lnTo>
                    <a:pt x="5455" y="337"/>
                  </a:lnTo>
                  <a:cubicBezTo>
                    <a:pt x="5471" y="337"/>
                    <a:pt x="5484" y="325"/>
                    <a:pt x="5486" y="308"/>
                  </a:cubicBezTo>
                  <a:cubicBezTo>
                    <a:pt x="5486" y="291"/>
                    <a:pt x="5473" y="276"/>
                    <a:pt x="5455" y="275"/>
                  </a:cubicBezTo>
                  <a:lnTo>
                    <a:pt x="331" y="2"/>
                  </a:lnTo>
                  <a:cubicBezTo>
                    <a:pt x="326" y="1"/>
                    <a:pt x="32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5"/>
            <p:cNvSpPr/>
            <p:nvPr/>
          </p:nvSpPr>
          <p:spPr>
            <a:xfrm>
              <a:off x="2805349" y="2307054"/>
              <a:ext cx="118978" cy="13273"/>
            </a:xfrm>
            <a:custGeom>
              <a:avLst/>
              <a:gdLst/>
              <a:ahLst/>
              <a:cxnLst/>
              <a:rect l="l" t="t" r="r" b="b"/>
              <a:pathLst>
                <a:path w="5486" h="612" extrusionOk="0">
                  <a:moveTo>
                    <a:pt x="5174" y="0"/>
                  </a:moveTo>
                  <a:cubicBezTo>
                    <a:pt x="5168" y="0"/>
                    <a:pt x="5162" y="0"/>
                    <a:pt x="5156" y="1"/>
                  </a:cubicBezTo>
                  <a:lnTo>
                    <a:pt x="31" y="274"/>
                  </a:lnTo>
                  <a:cubicBezTo>
                    <a:pt x="15" y="275"/>
                    <a:pt x="2" y="288"/>
                    <a:pt x="2" y="304"/>
                  </a:cubicBezTo>
                  <a:cubicBezTo>
                    <a:pt x="0" y="322"/>
                    <a:pt x="13" y="336"/>
                    <a:pt x="31" y="338"/>
                  </a:cubicBezTo>
                  <a:lnTo>
                    <a:pt x="5156" y="611"/>
                  </a:lnTo>
                  <a:lnTo>
                    <a:pt x="5188" y="611"/>
                  </a:lnTo>
                  <a:cubicBezTo>
                    <a:pt x="5356" y="603"/>
                    <a:pt x="5486" y="458"/>
                    <a:pt x="5478" y="290"/>
                  </a:cubicBezTo>
                  <a:cubicBezTo>
                    <a:pt x="5468" y="128"/>
                    <a:pt x="5334" y="0"/>
                    <a:pt x="5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5"/>
            <p:cNvSpPr/>
            <p:nvPr/>
          </p:nvSpPr>
          <p:spPr>
            <a:xfrm>
              <a:off x="2694569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1"/>
                  </a:moveTo>
                  <a:cubicBezTo>
                    <a:pt x="257" y="1"/>
                    <a:pt x="174" y="35"/>
                    <a:pt x="114" y="102"/>
                  </a:cubicBezTo>
                  <a:cubicBezTo>
                    <a:pt x="1" y="228"/>
                    <a:pt x="12" y="420"/>
                    <a:pt x="136" y="533"/>
                  </a:cubicBezTo>
                  <a:lnTo>
                    <a:pt x="3953" y="3964"/>
                  </a:lnTo>
                  <a:cubicBezTo>
                    <a:pt x="3960" y="3969"/>
                    <a:pt x="3967" y="3971"/>
                    <a:pt x="3975" y="3971"/>
                  </a:cubicBezTo>
                  <a:cubicBezTo>
                    <a:pt x="3983" y="3971"/>
                    <a:pt x="3990" y="3969"/>
                    <a:pt x="3997" y="3964"/>
                  </a:cubicBezTo>
                  <a:cubicBezTo>
                    <a:pt x="4010" y="3951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5" y="86"/>
                    <a:pt x="547" y="79"/>
                  </a:cubicBezTo>
                  <a:cubicBezTo>
                    <a:pt x="488" y="27"/>
                    <a:pt x="414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5"/>
            <p:cNvSpPr/>
            <p:nvPr/>
          </p:nvSpPr>
          <p:spPr>
            <a:xfrm>
              <a:off x="2800968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5" y="0"/>
                  </a:moveTo>
                  <a:cubicBezTo>
                    <a:pt x="27" y="0"/>
                    <a:pt x="20" y="3"/>
                    <a:pt x="13" y="9"/>
                  </a:cubicBezTo>
                  <a:cubicBezTo>
                    <a:pt x="0" y="20"/>
                    <a:pt x="0" y="41"/>
                    <a:pt x="12" y="54"/>
                  </a:cubicBezTo>
                  <a:lnTo>
                    <a:pt x="3441" y="3871"/>
                  </a:lnTo>
                  <a:cubicBezTo>
                    <a:pt x="3449" y="3879"/>
                    <a:pt x="3457" y="3887"/>
                    <a:pt x="3465" y="3893"/>
                  </a:cubicBezTo>
                  <a:cubicBezTo>
                    <a:pt x="3523" y="3946"/>
                    <a:pt x="3596" y="3972"/>
                    <a:pt x="3669" y="3972"/>
                  </a:cubicBezTo>
                  <a:cubicBezTo>
                    <a:pt x="3753" y="3972"/>
                    <a:pt x="3836" y="3938"/>
                    <a:pt x="3896" y="3871"/>
                  </a:cubicBezTo>
                  <a:cubicBezTo>
                    <a:pt x="4009" y="3745"/>
                    <a:pt x="3998" y="3551"/>
                    <a:pt x="3874" y="3439"/>
                  </a:cubicBezTo>
                  <a:lnTo>
                    <a:pt x="57" y="9"/>
                  </a:lnTo>
                  <a:cubicBezTo>
                    <a:pt x="50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5"/>
            <p:cNvSpPr/>
            <p:nvPr/>
          </p:nvSpPr>
          <p:spPr>
            <a:xfrm>
              <a:off x="2800968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9" y="0"/>
                  </a:moveTo>
                  <a:cubicBezTo>
                    <a:pt x="3585" y="0"/>
                    <a:pt x="3501" y="34"/>
                    <a:pt x="3441" y="102"/>
                  </a:cubicBezTo>
                  <a:lnTo>
                    <a:pt x="12" y="3919"/>
                  </a:lnTo>
                  <a:cubicBezTo>
                    <a:pt x="0" y="3930"/>
                    <a:pt x="0" y="3950"/>
                    <a:pt x="12" y="3961"/>
                  </a:cubicBezTo>
                  <a:cubicBezTo>
                    <a:pt x="18" y="3968"/>
                    <a:pt x="27" y="3972"/>
                    <a:pt x="36" y="3972"/>
                  </a:cubicBezTo>
                  <a:cubicBezTo>
                    <a:pt x="43" y="3972"/>
                    <a:pt x="51" y="3969"/>
                    <a:pt x="57" y="3964"/>
                  </a:cubicBezTo>
                  <a:lnTo>
                    <a:pt x="3874" y="533"/>
                  </a:lnTo>
                  <a:cubicBezTo>
                    <a:pt x="3882" y="527"/>
                    <a:pt x="3890" y="519"/>
                    <a:pt x="3896" y="511"/>
                  </a:cubicBezTo>
                  <a:cubicBezTo>
                    <a:pt x="4009" y="385"/>
                    <a:pt x="4000" y="191"/>
                    <a:pt x="3874" y="78"/>
                  </a:cubicBezTo>
                  <a:cubicBezTo>
                    <a:pt x="3815" y="26"/>
                    <a:pt x="3742" y="0"/>
                    <a:pt x="3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5"/>
            <p:cNvSpPr/>
            <p:nvPr/>
          </p:nvSpPr>
          <p:spPr>
            <a:xfrm>
              <a:off x="2694569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975" y="1"/>
                  </a:moveTo>
                  <a:cubicBezTo>
                    <a:pt x="3967" y="1"/>
                    <a:pt x="3960" y="3"/>
                    <a:pt x="3953" y="9"/>
                  </a:cubicBezTo>
                  <a:lnTo>
                    <a:pt x="136" y="3439"/>
                  </a:lnTo>
                  <a:cubicBezTo>
                    <a:pt x="130" y="3446"/>
                    <a:pt x="122" y="3454"/>
                    <a:pt x="114" y="3462"/>
                  </a:cubicBezTo>
                  <a:cubicBezTo>
                    <a:pt x="1" y="3588"/>
                    <a:pt x="12" y="3780"/>
                    <a:pt x="136" y="3893"/>
                  </a:cubicBezTo>
                  <a:cubicBezTo>
                    <a:pt x="195" y="3946"/>
                    <a:pt x="269" y="3972"/>
                    <a:pt x="342" y="3972"/>
                  </a:cubicBezTo>
                  <a:cubicBezTo>
                    <a:pt x="426" y="3972"/>
                    <a:pt x="509" y="3938"/>
                    <a:pt x="569" y="3871"/>
                  </a:cubicBezTo>
                  <a:lnTo>
                    <a:pt x="3998" y="54"/>
                  </a:lnTo>
                  <a:cubicBezTo>
                    <a:pt x="4010" y="42"/>
                    <a:pt x="4010" y="23"/>
                    <a:pt x="3998" y="12"/>
                  </a:cubicBezTo>
                  <a:cubicBezTo>
                    <a:pt x="3992" y="5"/>
                    <a:pt x="3984" y="1"/>
                    <a:pt x="3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5"/>
            <p:cNvSpPr/>
            <p:nvPr/>
          </p:nvSpPr>
          <p:spPr>
            <a:xfrm>
              <a:off x="2687455" y="2268060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59"/>
                  </a:cubicBezTo>
                  <a:cubicBezTo>
                    <a:pt x="1" y="111"/>
                    <a:pt x="23" y="172"/>
                    <a:pt x="73" y="195"/>
                  </a:cubicBezTo>
                  <a:lnTo>
                    <a:pt x="2349" y="1241"/>
                  </a:lnTo>
                  <a:lnTo>
                    <a:pt x="167" y="14"/>
                  </a:lnTo>
                  <a:cubicBezTo>
                    <a:pt x="164" y="12"/>
                    <a:pt x="161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5"/>
            <p:cNvSpPr/>
            <p:nvPr/>
          </p:nvSpPr>
          <p:spPr>
            <a:xfrm>
              <a:off x="2833954" y="2268060"/>
              <a:ext cx="51009" cy="26936"/>
            </a:xfrm>
            <a:custGeom>
              <a:avLst/>
              <a:gdLst/>
              <a:ahLst/>
              <a:cxnLst/>
              <a:rect l="l" t="t" r="r" b="b"/>
              <a:pathLst>
                <a:path w="2352" h="1242" extrusionOk="0">
                  <a:moveTo>
                    <a:pt x="2235" y="0"/>
                  </a:moveTo>
                  <a:cubicBezTo>
                    <a:pt x="2218" y="0"/>
                    <a:pt x="2201" y="5"/>
                    <a:pt x="2185" y="14"/>
                  </a:cubicBezTo>
                  <a:lnTo>
                    <a:pt x="1" y="1241"/>
                  </a:lnTo>
                  <a:lnTo>
                    <a:pt x="2277" y="195"/>
                  </a:lnTo>
                  <a:cubicBezTo>
                    <a:pt x="2280" y="193"/>
                    <a:pt x="2282" y="191"/>
                    <a:pt x="2285" y="191"/>
                  </a:cubicBezTo>
                  <a:cubicBezTo>
                    <a:pt x="2333" y="164"/>
                    <a:pt x="2351" y="101"/>
                    <a:pt x="2324" y="52"/>
                  </a:cubicBezTo>
                  <a:cubicBezTo>
                    <a:pt x="2305" y="19"/>
                    <a:pt x="2271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5"/>
            <p:cNvSpPr/>
            <p:nvPr/>
          </p:nvSpPr>
          <p:spPr>
            <a:xfrm>
              <a:off x="2687434" y="2332385"/>
              <a:ext cx="50987" cy="26914"/>
            </a:xfrm>
            <a:custGeom>
              <a:avLst/>
              <a:gdLst/>
              <a:ahLst/>
              <a:cxnLst/>
              <a:rect l="l" t="t" r="r" b="b"/>
              <a:pathLst>
                <a:path w="2351" h="1241" extrusionOk="0">
                  <a:moveTo>
                    <a:pt x="2350" y="0"/>
                  </a:moveTo>
                  <a:lnTo>
                    <a:pt x="74" y="1047"/>
                  </a:lnTo>
                  <a:cubicBezTo>
                    <a:pt x="73" y="1049"/>
                    <a:pt x="70" y="1049"/>
                    <a:pt x="68" y="1050"/>
                  </a:cubicBezTo>
                  <a:cubicBezTo>
                    <a:pt x="18" y="1078"/>
                    <a:pt x="0" y="1141"/>
                    <a:pt x="29" y="1189"/>
                  </a:cubicBezTo>
                  <a:cubicBezTo>
                    <a:pt x="48" y="1222"/>
                    <a:pt x="82" y="1241"/>
                    <a:pt x="118" y="1241"/>
                  </a:cubicBezTo>
                  <a:cubicBezTo>
                    <a:pt x="134" y="1241"/>
                    <a:pt x="151" y="1237"/>
                    <a:pt x="166" y="1228"/>
                  </a:cubicBezTo>
                  <a:lnTo>
                    <a:pt x="2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5"/>
            <p:cNvSpPr/>
            <p:nvPr/>
          </p:nvSpPr>
          <p:spPr>
            <a:xfrm>
              <a:off x="2833954" y="2332385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1" y="0"/>
                  </a:moveTo>
                  <a:lnTo>
                    <a:pt x="2185" y="1228"/>
                  </a:lnTo>
                  <a:cubicBezTo>
                    <a:pt x="2186" y="1230"/>
                    <a:pt x="2190" y="1231"/>
                    <a:pt x="2191" y="1231"/>
                  </a:cubicBezTo>
                  <a:cubicBezTo>
                    <a:pt x="2205" y="1238"/>
                    <a:pt x="2220" y="1241"/>
                    <a:pt x="2235" y="1241"/>
                  </a:cubicBezTo>
                  <a:cubicBezTo>
                    <a:pt x="2273" y="1241"/>
                    <a:pt x="2310" y="1219"/>
                    <a:pt x="2327" y="1181"/>
                  </a:cubicBezTo>
                  <a:cubicBezTo>
                    <a:pt x="2351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5"/>
            <p:cNvSpPr/>
            <p:nvPr/>
          </p:nvSpPr>
          <p:spPr>
            <a:xfrm>
              <a:off x="2748267" y="2222473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0"/>
                  </a:moveTo>
                  <a:cubicBezTo>
                    <a:pt x="99" y="0"/>
                    <a:pt x="81" y="5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1330" y="2295"/>
                  </a:lnTo>
                  <a:lnTo>
                    <a:pt x="208" y="56"/>
                  </a:lnTo>
                  <a:cubicBezTo>
                    <a:pt x="206" y="55"/>
                    <a:pt x="204" y="51"/>
                    <a:pt x="204" y="50"/>
                  </a:cubicBezTo>
                  <a:cubicBezTo>
                    <a:pt x="184" y="18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5"/>
            <p:cNvSpPr/>
            <p:nvPr/>
          </p:nvSpPr>
          <p:spPr>
            <a:xfrm>
              <a:off x="2805370" y="2222451"/>
              <a:ext cx="28866" cy="49794"/>
            </a:xfrm>
            <a:custGeom>
              <a:avLst/>
              <a:gdLst/>
              <a:ahLst/>
              <a:cxnLst/>
              <a:rect l="l" t="t" r="r" b="b"/>
              <a:pathLst>
                <a:path w="1331" h="2296" extrusionOk="0">
                  <a:moveTo>
                    <a:pt x="1215" y="1"/>
                  </a:moveTo>
                  <a:cubicBezTo>
                    <a:pt x="1178" y="1"/>
                    <a:pt x="1142" y="22"/>
                    <a:pt x="1123" y="57"/>
                  </a:cubicBezTo>
                  <a:lnTo>
                    <a:pt x="1" y="2296"/>
                  </a:lnTo>
                  <a:lnTo>
                    <a:pt x="1" y="2296"/>
                  </a:lnTo>
                  <a:lnTo>
                    <a:pt x="1301" y="156"/>
                  </a:lnTo>
                  <a:cubicBezTo>
                    <a:pt x="1303" y="154"/>
                    <a:pt x="1304" y="151"/>
                    <a:pt x="1306" y="149"/>
                  </a:cubicBezTo>
                  <a:cubicBezTo>
                    <a:pt x="1330" y="99"/>
                    <a:pt x="1311" y="38"/>
                    <a:pt x="1261" y="12"/>
                  </a:cubicBezTo>
                  <a:cubicBezTo>
                    <a:pt x="1246" y="4"/>
                    <a:pt x="12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5"/>
            <p:cNvSpPr/>
            <p:nvPr/>
          </p:nvSpPr>
          <p:spPr>
            <a:xfrm>
              <a:off x="2748137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1331" y="1"/>
                  </a:moveTo>
                  <a:lnTo>
                    <a:pt x="31" y="2139"/>
                  </a:lnTo>
                  <a:cubicBezTo>
                    <a:pt x="29" y="2143"/>
                    <a:pt x="28" y="2144"/>
                    <a:pt x="26" y="2148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5" y="2295"/>
                  </a:cubicBezTo>
                  <a:cubicBezTo>
                    <a:pt x="153" y="2295"/>
                    <a:pt x="190" y="2274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5"/>
            <p:cNvSpPr/>
            <p:nvPr/>
          </p:nvSpPr>
          <p:spPr>
            <a:xfrm>
              <a:off x="2805240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5" y="2238"/>
                  </a:lnTo>
                  <a:cubicBezTo>
                    <a:pt x="1126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5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7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2" name="Google Shape;4122;p45"/>
          <p:cNvGrpSpPr/>
          <p:nvPr/>
        </p:nvGrpSpPr>
        <p:grpSpPr>
          <a:xfrm>
            <a:off x="1663390" y="736171"/>
            <a:ext cx="984743" cy="988798"/>
            <a:chOff x="1500390" y="1825721"/>
            <a:chExt cx="984743" cy="988798"/>
          </a:xfrm>
        </p:grpSpPr>
        <p:sp>
          <p:nvSpPr>
            <p:cNvPr id="4123" name="Google Shape;4123;p45"/>
            <p:cNvSpPr/>
            <p:nvPr/>
          </p:nvSpPr>
          <p:spPr>
            <a:xfrm>
              <a:off x="2064395" y="1904295"/>
              <a:ext cx="87032" cy="216311"/>
            </a:xfrm>
            <a:custGeom>
              <a:avLst/>
              <a:gdLst/>
              <a:ahLst/>
              <a:cxnLst/>
              <a:rect l="l" t="t" r="r" b="b"/>
              <a:pathLst>
                <a:path w="4013" h="9974" extrusionOk="0">
                  <a:moveTo>
                    <a:pt x="3676" y="0"/>
                  </a:moveTo>
                  <a:cubicBezTo>
                    <a:pt x="3566" y="0"/>
                    <a:pt x="3467" y="63"/>
                    <a:pt x="3430" y="169"/>
                  </a:cubicBezTo>
                  <a:cubicBezTo>
                    <a:pt x="2288" y="3415"/>
                    <a:pt x="1144" y="6683"/>
                    <a:pt x="0" y="9973"/>
                  </a:cubicBezTo>
                  <a:cubicBezTo>
                    <a:pt x="1322" y="6751"/>
                    <a:pt x="2641" y="3558"/>
                    <a:pt x="3959" y="395"/>
                  </a:cubicBezTo>
                  <a:cubicBezTo>
                    <a:pt x="3961" y="390"/>
                    <a:pt x="3963" y="385"/>
                    <a:pt x="3964" y="382"/>
                  </a:cubicBezTo>
                  <a:cubicBezTo>
                    <a:pt x="4013" y="243"/>
                    <a:pt x="3934" y="81"/>
                    <a:pt x="3787" y="22"/>
                  </a:cubicBezTo>
                  <a:cubicBezTo>
                    <a:pt x="3750" y="7"/>
                    <a:pt x="3712" y="0"/>
                    <a:pt x="3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5"/>
            <p:cNvSpPr/>
            <p:nvPr/>
          </p:nvSpPr>
          <p:spPr>
            <a:xfrm>
              <a:off x="2089900" y="2013904"/>
              <a:ext cx="155911" cy="166018"/>
            </a:xfrm>
            <a:custGeom>
              <a:avLst/>
              <a:gdLst/>
              <a:ahLst/>
              <a:cxnLst/>
              <a:rect l="l" t="t" r="r" b="b"/>
              <a:pathLst>
                <a:path w="7189" h="7655" extrusionOk="0">
                  <a:moveTo>
                    <a:pt x="6837" y="1"/>
                  </a:moveTo>
                  <a:cubicBezTo>
                    <a:pt x="6767" y="1"/>
                    <a:pt x="6700" y="27"/>
                    <a:pt x="6652" y="78"/>
                  </a:cubicBezTo>
                  <a:cubicBezTo>
                    <a:pt x="4441" y="2522"/>
                    <a:pt x="2221" y="5049"/>
                    <a:pt x="0" y="7654"/>
                  </a:cubicBezTo>
                  <a:cubicBezTo>
                    <a:pt x="2365" y="5171"/>
                    <a:pt x="4728" y="2781"/>
                    <a:pt x="7082" y="482"/>
                  </a:cubicBezTo>
                  <a:cubicBezTo>
                    <a:pt x="7085" y="481"/>
                    <a:pt x="7088" y="476"/>
                    <a:pt x="7091" y="473"/>
                  </a:cubicBezTo>
                  <a:cubicBezTo>
                    <a:pt x="7188" y="368"/>
                    <a:pt x="7167" y="193"/>
                    <a:pt x="7046" y="83"/>
                  </a:cubicBezTo>
                  <a:cubicBezTo>
                    <a:pt x="6985" y="28"/>
                    <a:pt x="6909" y="1"/>
                    <a:pt x="6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5"/>
            <p:cNvSpPr/>
            <p:nvPr/>
          </p:nvSpPr>
          <p:spPr>
            <a:xfrm>
              <a:off x="1988793" y="1888008"/>
              <a:ext cx="15962" cy="227242"/>
            </a:xfrm>
            <a:custGeom>
              <a:avLst/>
              <a:gdLst/>
              <a:ahLst/>
              <a:cxnLst/>
              <a:rect l="l" t="t" r="r" b="b"/>
              <a:pathLst>
                <a:path w="736" h="10478" extrusionOk="0">
                  <a:moveTo>
                    <a:pt x="450" y="1"/>
                  </a:moveTo>
                  <a:cubicBezTo>
                    <a:pt x="296" y="1"/>
                    <a:pt x="172" y="120"/>
                    <a:pt x="169" y="269"/>
                  </a:cubicBezTo>
                  <a:lnTo>
                    <a:pt x="1" y="10477"/>
                  </a:lnTo>
                  <a:cubicBezTo>
                    <a:pt x="245" y="7082"/>
                    <a:pt x="488" y="3687"/>
                    <a:pt x="732" y="293"/>
                  </a:cubicBezTo>
                  <a:cubicBezTo>
                    <a:pt x="732" y="290"/>
                    <a:pt x="732" y="283"/>
                    <a:pt x="732" y="278"/>
                  </a:cubicBezTo>
                  <a:cubicBezTo>
                    <a:pt x="736" y="128"/>
                    <a:pt x="611" y="4"/>
                    <a:pt x="456" y="1"/>
                  </a:cubicBezTo>
                  <a:cubicBezTo>
                    <a:pt x="454" y="1"/>
                    <a:pt x="452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5"/>
            <p:cNvSpPr/>
            <p:nvPr/>
          </p:nvSpPr>
          <p:spPr>
            <a:xfrm>
              <a:off x="1980074" y="1904968"/>
              <a:ext cx="264891" cy="412344"/>
            </a:xfrm>
            <a:custGeom>
              <a:avLst/>
              <a:gdLst/>
              <a:ahLst/>
              <a:cxnLst/>
              <a:rect l="l" t="t" r="r" b="b"/>
              <a:pathLst>
                <a:path w="12214" h="19013" extrusionOk="0">
                  <a:moveTo>
                    <a:pt x="11638" y="1"/>
                  </a:moveTo>
                  <a:cubicBezTo>
                    <a:pt x="11500" y="1"/>
                    <a:pt x="11370" y="64"/>
                    <a:pt x="11296" y="183"/>
                  </a:cubicBezTo>
                  <a:cubicBezTo>
                    <a:pt x="7545" y="6226"/>
                    <a:pt x="3772" y="12501"/>
                    <a:pt x="0" y="19012"/>
                  </a:cubicBezTo>
                  <a:cubicBezTo>
                    <a:pt x="4035" y="12650"/>
                    <a:pt x="8070" y="6555"/>
                    <a:pt x="12081" y="729"/>
                  </a:cubicBezTo>
                  <a:cubicBezTo>
                    <a:pt x="12084" y="724"/>
                    <a:pt x="12088" y="718"/>
                    <a:pt x="12091" y="714"/>
                  </a:cubicBezTo>
                  <a:cubicBezTo>
                    <a:pt x="12214" y="517"/>
                    <a:pt x="12136" y="236"/>
                    <a:pt x="11916" y="89"/>
                  </a:cubicBezTo>
                  <a:cubicBezTo>
                    <a:pt x="11829" y="29"/>
                    <a:pt x="11731" y="1"/>
                    <a:pt x="1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45"/>
            <p:cNvSpPr/>
            <p:nvPr/>
          </p:nvSpPr>
          <p:spPr>
            <a:xfrm>
              <a:off x="1980313" y="2006682"/>
              <a:ext cx="378122" cy="310869"/>
            </a:xfrm>
            <a:custGeom>
              <a:avLst/>
              <a:gdLst/>
              <a:ahLst/>
              <a:cxnLst/>
              <a:rect l="l" t="t" r="r" b="b"/>
              <a:pathLst>
                <a:path w="17435" h="14334" extrusionOk="0">
                  <a:moveTo>
                    <a:pt x="16853" y="1"/>
                  </a:moveTo>
                  <a:cubicBezTo>
                    <a:pt x="16768" y="1"/>
                    <a:pt x="16687" y="26"/>
                    <a:pt x="16620" y="77"/>
                  </a:cubicBezTo>
                  <a:cubicBezTo>
                    <a:pt x="11125" y="4320"/>
                    <a:pt x="5562" y="9073"/>
                    <a:pt x="1" y="14333"/>
                  </a:cubicBezTo>
                  <a:cubicBezTo>
                    <a:pt x="5771" y="9287"/>
                    <a:pt x="11542" y="4789"/>
                    <a:pt x="17237" y="838"/>
                  </a:cubicBezTo>
                  <a:cubicBezTo>
                    <a:pt x="17241" y="835"/>
                    <a:pt x="17247" y="830"/>
                    <a:pt x="17250" y="828"/>
                  </a:cubicBezTo>
                  <a:cubicBezTo>
                    <a:pt x="17430" y="691"/>
                    <a:pt x="17434" y="411"/>
                    <a:pt x="17260" y="203"/>
                  </a:cubicBezTo>
                  <a:cubicBezTo>
                    <a:pt x="17150" y="72"/>
                    <a:pt x="16996" y="1"/>
                    <a:pt x="16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5"/>
            <p:cNvSpPr/>
            <p:nvPr/>
          </p:nvSpPr>
          <p:spPr>
            <a:xfrm>
              <a:off x="1980465" y="2155675"/>
              <a:ext cx="443748" cy="161030"/>
            </a:xfrm>
            <a:custGeom>
              <a:avLst/>
              <a:gdLst/>
              <a:ahLst/>
              <a:cxnLst/>
              <a:rect l="l" t="t" r="r" b="b"/>
              <a:pathLst>
                <a:path w="20461" h="7425" extrusionOk="0">
                  <a:moveTo>
                    <a:pt x="19851" y="1"/>
                  </a:moveTo>
                  <a:cubicBezTo>
                    <a:pt x="19816" y="1"/>
                    <a:pt x="19782" y="5"/>
                    <a:pt x="19749" y="14"/>
                  </a:cubicBezTo>
                  <a:cubicBezTo>
                    <a:pt x="13242" y="1763"/>
                    <a:pt x="6620" y="4233"/>
                    <a:pt x="0" y="7425"/>
                  </a:cubicBezTo>
                  <a:cubicBezTo>
                    <a:pt x="6747" y="4501"/>
                    <a:pt x="13499" y="2325"/>
                    <a:pt x="20130" y="899"/>
                  </a:cubicBezTo>
                  <a:cubicBezTo>
                    <a:pt x="20135" y="899"/>
                    <a:pt x="20141" y="897"/>
                    <a:pt x="20146" y="896"/>
                  </a:cubicBezTo>
                  <a:cubicBezTo>
                    <a:pt x="20369" y="836"/>
                    <a:pt x="20461" y="592"/>
                    <a:pt x="20351" y="348"/>
                  </a:cubicBezTo>
                  <a:cubicBezTo>
                    <a:pt x="20258" y="139"/>
                    <a:pt x="20049" y="1"/>
                    <a:pt x="19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5"/>
            <p:cNvSpPr/>
            <p:nvPr/>
          </p:nvSpPr>
          <p:spPr>
            <a:xfrm>
              <a:off x="1980530" y="2270272"/>
              <a:ext cx="416682" cy="46585"/>
            </a:xfrm>
            <a:custGeom>
              <a:avLst/>
              <a:gdLst/>
              <a:ahLst/>
              <a:cxnLst/>
              <a:rect l="l" t="t" r="r" b="b"/>
              <a:pathLst>
                <a:path w="19213" h="2148" extrusionOk="0">
                  <a:moveTo>
                    <a:pt x="18852" y="0"/>
                  </a:moveTo>
                  <a:cubicBezTo>
                    <a:pt x="18851" y="0"/>
                    <a:pt x="18850" y="0"/>
                    <a:pt x="18849" y="0"/>
                  </a:cubicBezTo>
                  <a:cubicBezTo>
                    <a:pt x="12632" y="60"/>
                    <a:pt x="6315" y="776"/>
                    <a:pt x="0" y="2147"/>
                  </a:cubicBezTo>
                  <a:cubicBezTo>
                    <a:pt x="5710" y="1074"/>
                    <a:pt x="11423" y="537"/>
                    <a:pt x="17062" y="537"/>
                  </a:cubicBezTo>
                  <a:cubicBezTo>
                    <a:pt x="17695" y="537"/>
                    <a:pt x="18328" y="544"/>
                    <a:pt x="18959" y="558"/>
                  </a:cubicBezTo>
                  <a:lnTo>
                    <a:pt x="18967" y="558"/>
                  </a:lnTo>
                  <a:cubicBezTo>
                    <a:pt x="19117" y="556"/>
                    <a:pt x="19213" y="432"/>
                    <a:pt x="19180" y="277"/>
                  </a:cubicBezTo>
                  <a:cubicBezTo>
                    <a:pt x="19147" y="124"/>
                    <a:pt x="19001" y="0"/>
                    <a:pt x="1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5"/>
            <p:cNvSpPr/>
            <p:nvPr/>
          </p:nvSpPr>
          <p:spPr>
            <a:xfrm>
              <a:off x="2201222" y="2318396"/>
              <a:ext cx="239018" cy="24529"/>
            </a:xfrm>
            <a:custGeom>
              <a:avLst/>
              <a:gdLst/>
              <a:ahLst/>
              <a:cxnLst/>
              <a:rect l="l" t="t" r="r" b="b"/>
              <a:pathLst>
                <a:path w="11021" h="1131" extrusionOk="0">
                  <a:moveTo>
                    <a:pt x="612" y="0"/>
                  </a:moveTo>
                  <a:cubicBezTo>
                    <a:pt x="408" y="0"/>
                    <a:pt x="205" y="1"/>
                    <a:pt x="1" y="2"/>
                  </a:cubicBezTo>
                  <a:cubicBezTo>
                    <a:pt x="3608" y="161"/>
                    <a:pt x="7195" y="536"/>
                    <a:pt x="10749" y="1127"/>
                  </a:cubicBezTo>
                  <a:lnTo>
                    <a:pt x="10747" y="1125"/>
                  </a:lnTo>
                  <a:lnTo>
                    <a:pt x="10747" y="1125"/>
                  </a:lnTo>
                  <a:cubicBezTo>
                    <a:pt x="10752" y="1127"/>
                    <a:pt x="10757" y="1127"/>
                    <a:pt x="10762" y="1128"/>
                  </a:cubicBezTo>
                  <a:cubicBezTo>
                    <a:pt x="10772" y="1130"/>
                    <a:pt x="10783" y="1130"/>
                    <a:pt x="10793" y="1130"/>
                  </a:cubicBezTo>
                  <a:cubicBezTo>
                    <a:pt x="10928" y="1130"/>
                    <a:pt x="11021" y="1024"/>
                    <a:pt x="11006" y="881"/>
                  </a:cubicBezTo>
                  <a:cubicBezTo>
                    <a:pt x="10988" y="728"/>
                    <a:pt x="10851" y="589"/>
                    <a:pt x="10699" y="571"/>
                  </a:cubicBezTo>
                  <a:cubicBezTo>
                    <a:pt x="7364" y="190"/>
                    <a:pt x="399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5"/>
            <p:cNvSpPr/>
            <p:nvPr/>
          </p:nvSpPr>
          <p:spPr>
            <a:xfrm>
              <a:off x="2157608" y="2361273"/>
              <a:ext cx="230148" cy="95642"/>
            </a:xfrm>
            <a:custGeom>
              <a:avLst/>
              <a:gdLst/>
              <a:ahLst/>
              <a:cxnLst/>
              <a:rect l="l" t="t" r="r" b="b"/>
              <a:pathLst>
                <a:path w="10612" h="4410" extrusionOk="0">
                  <a:moveTo>
                    <a:pt x="1" y="1"/>
                  </a:moveTo>
                  <a:cubicBezTo>
                    <a:pt x="3427" y="1266"/>
                    <a:pt x="6841" y="2724"/>
                    <a:pt x="10227" y="4377"/>
                  </a:cubicBezTo>
                  <a:cubicBezTo>
                    <a:pt x="10230" y="4378"/>
                    <a:pt x="10237" y="4382"/>
                    <a:pt x="10240" y="4383"/>
                  </a:cubicBezTo>
                  <a:cubicBezTo>
                    <a:pt x="10281" y="4401"/>
                    <a:pt x="10322" y="4409"/>
                    <a:pt x="10361" y="4409"/>
                  </a:cubicBezTo>
                  <a:cubicBezTo>
                    <a:pt x="10464" y="4409"/>
                    <a:pt x="10550" y="4350"/>
                    <a:pt x="10576" y="4249"/>
                  </a:cubicBezTo>
                  <a:cubicBezTo>
                    <a:pt x="10611" y="4109"/>
                    <a:pt x="10519" y="3944"/>
                    <a:pt x="10369" y="3878"/>
                  </a:cubicBezTo>
                  <a:cubicBezTo>
                    <a:pt x="6937" y="2387"/>
                    <a:pt x="3475" y="10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5"/>
            <p:cNvSpPr/>
            <p:nvPr/>
          </p:nvSpPr>
          <p:spPr>
            <a:xfrm>
              <a:off x="2180315" y="2219350"/>
              <a:ext cx="222535" cy="42052"/>
            </a:xfrm>
            <a:custGeom>
              <a:avLst/>
              <a:gdLst/>
              <a:ahLst/>
              <a:cxnLst/>
              <a:rect l="l" t="t" r="r" b="b"/>
              <a:pathLst>
                <a:path w="10261" h="1939" extrusionOk="0">
                  <a:moveTo>
                    <a:pt x="9891" y="0"/>
                  </a:moveTo>
                  <a:cubicBezTo>
                    <a:pt x="9879" y="0"/>
                    <a:pt x="9867" y="1"/>
                    <a:pt x="9855" y="3"/>
                  </a:cubicBezTo>
                  <a:cubicBezTo>
                    <a:pt x="6592" y="467"/>
                    <a:pt x="3302" y="1113"/>
                    <a:pt x="0" y="1938"/>
                  </a:cubicBezTo>
                  <a:cubicBezTo>
                    <a:pt x="3360" y="1290"/>
                    <a:pt x="6709" y="830"/>
                    <a:pt x="10026" y="557"/>
                  </a:cubicBezTo>
                  <a:cubicBezTo>
                    <a:pt x="10031" y="557"/>
                    <a:pt x="10036" y="556"/>
                    <a:pt x="10041" y="556"/>
                  </a:cubicBezTo>
                  <a:cubicBezTo>
                    <a:pt x="10185" y="535"/>
                    <a:pt x="10261" y="396"/>
                    <a:pt x="10209" y="242"/>
                  </a:cubicBezTo>
                  <a:cubicBezTo>
                    <a:pt x="10162" y="103"/>
                    <a:pt x="10025" y="0"/>
                    <a:pt x="9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5"/>
            <p:cNvSpPr/>
            <p:nvPr/>
          </p:nvSpPr>
          <p:spPr>
            <a:xfrm>
              <a:off x="1980465" y="2317204"/>
              <a:ext cx="504668" cy="115941"/>
            </a:xfrm>
            <a:custGeom>
              <a:avLst/>
              <a:gdLst/>
              <a:ahLst/>
              <a:cxnLst/>
              <a:rect l="l" t="t" r="r" b="b"/>
              <a:pathLst>
                <a:path w="23270" h="5346" extrusionOk="0">
                  <a:moveTo>
                    <a:pt x="0" y="1"/>
                  </a:moveTo>
                  <a:cubicBezTo>
                    <a:pt x="7640" y="812"/>
                    <a:pt x="15286" y="2584"/>
                    <a:pt x="22753" y="5317"/>
                  </a:cubicBezTo>
                  <a:cubicBezTo>
                    <a:pt x="22758" y="5318"/>
                    <a:pt x="22764" y="5320"/>
                    <a:pt x="22771" y="5322"/>
                  </a:cubicBezTo>
                  <a:cubicBezTo>
                    <a:pt x="22821" y="5338"/>
                    <a:pt x="22869" y="5346"/>
                    <a:pt x="22915" y="5346"/>
                  </a:cubicBezTo>
                  <a:cubicBezTo>
                    <a:pt x="23096" y="5346"/>
                    <a:pt x="23235" y="5226"/>
                    <a:pt x="23251" y="5036"/>
                  </a:cubicBezTo>
                  <a:cubicBezTo>
                    <a:pt x="23270" y="4797"/>
                    <a:pt x="23086" y="4537"/>
                    <a:pt x="22839" y="4456"/>
                  </a:cubicBezTo>
                  <a:cubicBezTo>
                    <a:pt x="15344" y="2002"/>
                    <a:pt x="7670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5"/>
            <p:cNvSpPr/>
            <p:nvPr/>
          </p:nvSpPr>
          <p:spPr>
            <a:xfrm>
              <a:off x="1980313" y="2317529"/>
              <a:ext cx="475867" cy="244765"/>
            </a:xfrm>
            <a:custGeom>
              <a:avLst/>
              <a:gdLst/>
              <a:ahLst/>
              <a:cxnLst/>
              <a:rect l="l" t="t" r="r" b="b"/>
              <a:pathLst>
                <a:path w="21942" h="11286" extrusionOk="0">
                  <a:moveTo>
                    <a:pt x="1" y="0"/>
                  </a:moveTo>
                  <a:lnTo>
                    <a:pt x="1" y="0"/>
                  </a:lnTo>
                  <a:cubicBezTo>
                    <a:pt x="7132" y="2897"/>
                    <a:pt x="14267" y="6628"/>
                    <a:pt x="21256" y="11198"/>
                  </a:cubicBezTo>
                  <a:cubicBezTo>
                    <a:pt x="21261" y="11201"/>
                    <a:pt x="21269" y="11204"/>
                    <a:pt x="21274" y="11207"/>
                  </a:cubicBezTo>
                  <a:cubicBezTo>
                    <a:pt x="21361" y="11260"/>
                    <a:pt x="21452" y="11286"/>
                    <a:pt x="21537" y="11286"/>
                  </a:cubicBezTo>
                  <a:cubicBezTo>
                    <a:pt x="21677" y="11286"/>
                    <a:pt x="21798" y="11216"/>
                    <a:pt x="21852" y="11088"/>
                  </a:cubicBezTo>
                  <a:cubicBezTo>
                    <a:pt x="21941" y="10879"/>
                    <a:pt x="21825" y="10595"/>
                    <a:pt x="21592" y="10455"/>
                  </a:cubicBezTo>
                  <a:cubicBezTo>
                    <a:pt x="14495" y="6106"/>
                    <a:pt x="7245" y="26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5"/>
            <p:cNvSpPr/>
            <p:nvPr/>
          </p:nvSpPr>
          <p:spPr>
            <a:xfrm>
              <a:off x="1981159" y="2317290"/>
              <a:ext cx="377341" cy="340277"/>
            </a:xfrm>
            <a:custGeom>
              <a:avLst/>
              <a:gdLst/>
              <a:ahLst/>
              <a:cxnLst/>
              <a:rect l="l" t="t" r="r" b="b"/>
              <a:pathLst>
                <a:path w="17399" h="15690" extrusionOk="0">
                  <a:moveTo>
                    <a:pt x="1" y="0"/>
                  </a:moveTo>
                  <a:lnTo>
                    <a:pt x="1" y="0"/>
                  </a:lnTo>
                  <a:cubicBezTo>
                    <a:pt x="5552" y="4665"/>
                    <a:pt x="11106" y="9839"/>
                    <a:pt x="16591" y="15518"/>
                  </a:cubicBezTo>
                  <a:cubicBezTo>
                    <a:pt x="16594" y="15523"/>
                    <a:pt x="16601" y="15529"/>
                    <a:pt x="16606" y="15533"/>
                  </a:cubicBezTo>
                  <a:cubicBezTo>
                    <a:pt x="16712" y="15637"/>
                    <a:pt x="16846" y="15690"/>
                    <a:pt x="16971" y="15690"/>
                  </a:cubicBezTo>
                  <a:cubicBezTo>
                    <a:pt x="17074" y="15690"/>
                    <a:pt x="17171" y="15654"/>
                    <a:pt x="17242" y="15581"/>
                  </a:cubicBezTo>
                  <a:cubicBezTo>
                    <a:pt x="17399" y="15421"/>
                    <a:pt x="17366" y="15135"/>
                    <a:pt x="17173" y="14946"/>
                  </a:cubicBezTo>
                  <a:cubicBezTo>
                    <a:pt x="11498" y="9420"/>
                    <a:pt x="5748" y="443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5"/>
            <p:cNvSpPr/>
            <p:nvPr/>
          </p:nvSpPr>
          <p:spPr>
            <a:xfrm>
              <a:off x="1981050" y="2317399"/>
              <a:ext cx="256390" cy="347455"/>
            </a:xfrm>
            <a:custGeom>
              <a:avLst/>
              <a:gdLst/>
              <a:ahLst/>
              <a:cxnLst/>
              <a:rect l="l" t="t" r="r" b="b"/>
              <a:pathLst>
                <a:path w="11822" h="16021" extrusionOk="0">
                  <a:moveTo>
                    <a:pt x="1" y="0"/>
                  </a:moveTo>
                  <a:lnTo>
                    <a:pt x="1" y="0"/>
                  </a:lnTo>
                  <a:cubicBezTo>
                    <a:pt x="3766" y="5059"/>
                    <a:pt x="7533" y="10352"/>
                    <a:pt x="11277" y="15878"/>
                  </a:cubicBezTo>
                  <a:lnTo>
                    <a:pt x="11277" y="15877"/>
                  </a:lnTo>
                  <a:cubicBezTo>
                    <a:pt x="11279" y="15880"/>
                    <a:pt x="11280" y="15881"/>
                    <a:pt x="11282" y="15885"/>
                  </a:cubicBezTo>
                  <a:cubicBezTo>
                    <a:pt x="11344" y="15972"/>
                    <a:pt x="11444" y="16020"/>
                    <a:pt x="11539" y="16020"/>
                  </a:cubicBezTo>
                  <a:cubicBezTo>
                    <a:pt x="11587" y="16020"/>
                    <a:pt x="11633" y="16008"/>
                    <a:pt x="11674" y="15983"/>
                  </a:cubicBezTo>
                  <a:cubicBezTo>
                    <a:pt x="11799" y="15907"/>
                    <a:pt x="11821" y="15739"/>
                    <a:pt x="11728" y="15608"/>
                  </a:cubicBezTo>
                  <a:cubicBezTo>
                    <a:pt x="7835" y="10154"/>
                    <a:pt x="3918" y="49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5"/>
            <p:cNvSpPr/>
            <p:nvPr/>
          </p:nvSpPr>
          <p:spPr>
            <a:xfrm>
              <a:off x="2083177" y="2509246"/>
              <a:ext cx="125245" cy="212538"/>
            </a:xfrm>
            <a:custGeom>
              <a:avLst/>
              <a:gdLst/>
              <a:ahLst/>
              <a:cxnLst/>
              <a:rect l="l" t="t" r="r" b="b"/>
              <a:pathLst>
                <a:path w="5775" h="9800" extrusionOk="0">
                  <a:moveTo>
                    <a:pt x="0" y="1"/>
                  </a:moveTo>
                  <a:lnTo>
                    <a:pt x="0" y="1"/>
                  </a:lnTo>
                  <a:cubicBezTo>
                    <a:pt x="1738" y="3160"/>
                    <a:pt x="3475" y="6372"/>
                    <a:pt x="5208" y="9631"/>
                  </a:cubicBezTo>
                  <a:cubicBezTo>
                    <a:pt x="5209" y="9634"/>
                    <a:pt x="5213" y="9639"/>
                    <a:pt x="5214" y="9644"/>
                  </a:cubicBezTo>
                  <a:cubicBezTo>
                    <a:pt x="5274" y="9742"/>
                    <a:pt x="5381" y="9800"/>
                    <a:pt x="5485" y="9800"/>
                  </a:cubicBezTo>
                  <a:cubicBezTo>
                    <a:pt x="5525" y="9800"/>
                    <a:pt x="5565" y="9791"/>
                    <a:pt x="5602" y="9773"/>
                  </a:cubicBezTo>
                  <a:cubicBezTo>
                    <a:pt x="5733" y="9709"/>
                    <a:pt x="5775" y="9546"/>
                    <a:pt x="5692" y="9408"/>
                  </a:cubicBezTo>
                  <a:cubicBezTo>
                    <a:pt x="3799" y="6213"/>
                    <a:pt x="1901" y="30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5"/>
            <p:cNvSpPr/>
            <p:nvPr/>
          </p:nvSpPr>
          <p:spPr>
            <a:xfrm>
              <a:off x="2020717" y="2488860"/>
              <a:ext cx="47561" cy="228933"/>
            </a:xfrm>
            <a:custGeom>
              <a:avLst/>
              <a:gdLst/>
              <a:ahLst/>
              <a:cxnLst/>
              <a:rect l="l" t="t" r="r" b="b"/>
              <a:pathLst>
                <a:path w="2193" h="10556" extrusionOk="0">
                  <a:moveTo>
                    <a:pt x="0" y="1"/>
                  </a:moveTo>
                  <a:lnTo>
                    <a:pt x="0" y="1"/>
                  </a:lnTo>
                  <a:cubicBezTo>
                    <a:pt x="535" y="3433"/>
                    <a:pt x="1071" y="6872"/>
                    <a:pt x="1606" y="10314"/>
                  </a:cubicBezTo>
                  <a:cubicBezTo>
                    <a:pt x="1607" y="10319"/>
                    <a:pt x="1607" y="10324"/>
                    <a:pt x="1609" y="10329"/>
                  </a:cubicBezTo>
                  <a:cubicBezTo>
                    <a:pt x="1637" y="10462"/>
                    <a:pt x="1761" y="10555"/>
                    <a:pt x="1896" y="10555"/>
                  </a:cubicBezTo>
                  <a:cubicBezTo>
                    <a:pt x="1911" y="10555"/>
                    <a:pt x="1926" y="10554"/>
                    <a:pt x="1942" y="10552"/>
                  </a:cubicBezTo>
                  <a:cubicBezTo>
                    <a:pt x="2094" y="10528"/>
                    <a:pt x="2192" y="10387"/>
                    <a:pt x="2161" y="10238"/>
                  </a:cubicBezTo>
                  <a:cubicBezTo>
                    <a:pt x="1441" y="6817"/>
                    <a:pt x="721" y="340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5"/>
            <p:cNvSpPr/>
            <p:nvPr/>
          </p:nvSpPr>
          <p:spPr>
            <a:xfrm>
              <a:off x="2125727" y="2470014"/>
              <a:ext cx="162266" cy="184517"/>
            </a:xfrm>
            <a:custGeom>
              <a:avLst/>
              <a:gdLst/>
              <a:ahLst/>
              <a:cxnLst/>
              <a:rect l="l" t="t" r="r" b="b"/>
              <a:pathLst>
                <a:path w="7482" h="8508" extrusionOk="0">
                  <a:moveTo>
                    <a:pt x="1" y="1"/>
                  </a:moveTo>
                  <a:cubicBezTo>
                    <a:pt x="2328" y="2705"/>
                    <a:pt x="4651" y="5499"/>
                    <a:pt x="6964" y="8382"/>
                  </a:cubicBezTo>
                  <a:cubicBezTo>
                    <a:pt x="6967" y="8386"/>
                    <a:pt x="6972" y="8391"/>
                    <a:pt x="6976" y="8394"/>
                  </a:cubicBezTo>
                  <a:cubicBezTo>
                    <a:pt x="7041" y="8468"/>
                    <a:pt x="7131" y="8507"/>
                    <a:pt x="7217" y="8507"/>
                  </a:cubicBezTo>
                  <a:cubicBezTo>
                    <a:pt x="7273" y="8507"/>
                    <a:pt x="7327" y="8490"/>
                    <a:pt x="7371" y="8455"/>
                  </a:cubicBezTo>
                  <a:cubicBezTo>
                    <a:pt x="7481" y="8366"/>
                    <a:pt x="7481" y="8193"/>
                    <a:pt x="7373" y="8071"/>
                  </a:cubicBezTo>
                  <a:cubicBezTo>
                    <a:pt x="4926" y="5280"/>
                    <a:pt x="2466" y="2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5"/>
            <p:cNvSpPr/>
            <p:nvPr/>
          </p:nvSpPr>
          <p:spPr>
            <a:xfrm>
              <a:off x="1980660" y="2317485"/>
              <a:ext cx="178228" cy="472202"/>
            </a:xfrm>
            <a:custGeom>
              <a:avLst/>
              <a:gdLst/>
              <a:ahLst/>
              <a:cxnLst/>
              <a:rect l="l" t="t" r="r" b="b"/>
              <a:pathLst>
                <a:path w="8218" h="21773" extrusionOk="0">
                  <a:moveTo>
                    <a:pt x="1" y="1"/>
                  </a:moveTo>
                  <a:lnTo>
                    <a:pt x="1" y="1"/>
                  </a:lnTo>
                  <a:cubicBezTo>
                    <a:pt x="2424" y="7048"/>
                    <a:pt x="4848" y="14193"/>
                    <a:pt x="7268" y="21434"/>
                  </a:cubicBezTo>
                  <a:cubicBezTo>
                    <a:pt x="7270" y="21439"/>
                    <a:pt x="7271" y="21445"/>
                    <a:pt x="7273" y="21450"/>
                  </a:cubicBezTo>
                  <a:cubicBezTo>
                    <a:pt x="7348" y="21646"/>
                    <a:pt x="7541" y="21772"/>
                    <a:pt x="7740" y="21772"/>
                  </a:cubicBezTo>
                  <a:cubicBezTo>
                    <a:pt x="7781" y="21772"/>
                    <a:pt x="7822" y="21767"/>
                    <a:pt x="7862" y="21755"/>
                  </a:cubicBezTo>
                  <a:cubicBezTo>
                    <a:pt x="8098" y="21688"/>
                    <a:pt x="8218" y="21442"/>
                    <a:pt x="8129" y="21206"/>
                  </a:cubicBezTo>
                  <a:cubicBezTo>
                    <a:pt x="5425" y="14017"/>
                    <a:pt x="2713" y="69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5"/>
            <p:cNvSpPr/>
            <p:nvPr/>
          </p:nvSpPr>
          <p:spPr>
            <a:xfrm>
              <a:off x="1980313" y="2317529"/>
              <a:ext cx="37064" cy="496991"/>
            </a:xfrm>
            <a:custGeom>
              <a:avLst/>
              <a:gdLst/>
              <a:ahLst/>
              <a:cxnLst/>
              <a:rect l="l" t="t" r="r" b="b"/>
              <a:pathLst>
                <a:path w="1709" h="22916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7494"/>
                    <a:pt x="518" y="14989"/>
                    <a:pt x="776" y="22485"/>
                  </a:cubicBezTo>
                  <a:cubicBezTo>
                    <a:pt x="776" y="22490"/>
                    <a:pt x="776" y="22496"/>
                    <a:pt x="776" y="22503"/>
                  </a:cubicBezTo>
                  <a:cubicBezTo>
                    <a:pt x="795" y="22737"/>
                    <a:pt x="996" y="22916"/>
                    <a:pt x="1236" y="22916"/>
                  </a:cubicBezTo>
                  <a:cubicBezTo>
                    <a:pt x="1246" y="22916"/>
                    <a:pt x="1257" y="22915"/>
                    <a:pt x="1267" y="22915"/>
                  </a:cubicBezTo>
                  <a:cubicBezTo>
                    <a:pt x="1519" y="22899"/>
                    <a:pt x="1708" y="22689"/>
                    <a:pt x="1690" y="22445"/>
                  </a:cubicBezTo>
                  <a:cubicBezTo>
                    <a:pt x="1127" y="14958"/>
                    <a:pt x="564" y="747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5"/>
            <p:cNvSpPr/>
            <p:nvPr/>
          </p:nvSpPr>
          <p:spPr>
            <a:xfrm>
              <a:off x="1845807" y="2318158"/>
              <a:ext cx="135135" cy="462898"/>
            </a:xfrm>
            <a:custGeom>
              <a:avLst/>
              <a:gdLst/>
              <a:ahLst/>
              <a:cxnLst/>
              <a:rect l="l" t="t" r="r" b="b"/>
              <a:pathLst>
                <a:path w="6231" h="21344" extrusionOk="0">
                  <a:moveTo>
                    <a:pt x="6230" y="1"/>
                  </a:moveTo>
                  <a:cubicBezTo>
                    <a:pt x="4174" y="6865"/>
                    <a:pt x="2118" y="13801"/>
                    <a:pt x="66" y="20807"/>
                  </a:cubicBezTo>
                  <a:cubicBezTo>
                    <a:pt x="65" y="20812"/>
                    <a:pt x="63" y="20820"/>
                    <a:pt x="61" y="20825"/>
                  </a:cubicBezTo>
                  <a:cubicBezTo>
                    <a:pt x="0" y="21067"/>
                    <a:pt x="150" y="21296"/>
                    <a:pt x="396" y="21337"/>
                  </a:cubicBezTo>
                  <a:cubicBezTo>
                    <a:pt x="422" y="21341"/>
                    <a:pt x="448" y="21343"/>
                    <a:pt x="474" y="21343"/>
                  </a:cubicBezTo>
                  <a:cubicBezTo>
                    <a:pt x="692" y="21343"/>
                    <a:pt x="895" y="21191"/>
                    <a:pt x="950" y="20975"/>
                  </a:cubicBezTo>
                  <a:cubicBezTo>
                    <a:pt x="2707" y="13932"/>
                    <a:pt x="4468" y="6941"/>
                    <a:pt x="6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5"/>
            <p:cNvSpPr/>
            <p:nvPr/>
          </p:nvSpPr>
          <p:spPr>
            <a:xfrm>
              <a:off x="1773219" y="2318114"/>
              <a:ext cx="207549" cy="374847"/>
            </a:xfrm>
            <a:custGeom>
              <a:avLst/>
              <a:gdLst/>
              <a:ahLst/>
              <a:cxnLst/>
              <a:rect l="l" t="t" r="r" b="b"/>
              <a:pathLst>
                <a:path w="9570" h="17284" extrusionOk="0">
                  <a:moveTo>
                    <a:pt x="9569" y="1"/>
                  </a:moveTo>
                  <a:cubicBezTo>
                    <a:pt x="6400" y="5469"/>
                    <a:pt x="3232" y="11103"/>
                    <a:pt x="76" y="16902"/>
                  </a:cubicBezTo>
                  <a:cubicBezTo>
                    <a:pt x="76" y="16903"/>
                    <a:pt x="75" y="16908"/>
                    <a:pt x="73" y="16910"/>
                  </a:cubicBezTo>
                  <a:cubicBezTo>
                    <a:pt x="0" y="17050"/>
                    <a:pt x="54" y="17210"/>
                    <a:pt x="191" y="17265"/>
                  </a:cubicBezTo>
                  <a:cubicBezTo>
                    <a:pt x="223" y="17278"/>
                    <a:pt x="256" y="17284"/>
                    <a:pt x="290" y="17284"/>
                  </a:cubicBezTo>
                  <a:cubicBezTo>
                    <a:pt x="402" y="17284"/>
                    <a:pt x="515" y="17218"/>
                    <a:pt x="570" y="17108"/>
                  </a:cubicBezTo>
                  <a:cubicBezTo>
                    <a:pt x="3562" y="11258"/>
                    <a:pt x="6565" y="5554"/>
                    <a:pt x="9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5"/>
            <p:cNvSpPr/>
            <p:nvPr/>
          </p:nvSpPr>
          <p:spPr>
            <a:xfrm>
              <a:off x="1704860" y="2493306"/>
              <a:ext cx="141337" cy="208113"/>
            </a:xfrm>
            <a:custGeom>
              <a:avLst/>
              <a:gdLst/>
              <a:ahLst/>
              <a:cxnLst/>
              <a:rect l="l" t="t" r="r" b="b"/>
              <a:pathLst>
                <a:path w="6517" h="9596" extrusionOk="0">
                  <a:moveTo>
                    <a:pt x="6517" y="1"/>
                  </a:moveTo>
                  <a:lnTo>
                    <a:pt x="6517" y="1"/>
                  </a:lnTo>
                  <a:cubicBezTo>
                    <a:pt x="4370" y="2989"/>
                    <a:pt x="2228" y="6052"/>
                    <a:pt x="94" y="9190"/>
                  </a:cubicBezTo>
                  <a:cubicBezTo>
                    <a:pt x="91" y="9195"/>
                    <a:pt x="88" y="9200"/>
                    <a:pt x="86" y="9203"/>
                  </a:cubicBezTo>
                  <a:cubicBezTo>
                    <a:pt x="1" y="9342"/>
                    <a:pt x="36" y="9505"/>
                    <a:pt x="166" y="9570"/>
                  </a:cubicBezTo>
                  <a:cubicBezTo>
                    <a:pt x="201" y="9588"/>
                    <a:pt x="240" y="9596"/>
                    <a:pt x="279" y="9596"/>
                  </a:cubicBezTo>
                  <a:cubicBezTo>
                    <a:pt x="383" y="9596"/>
                    <a:pt x="491" y="9537"/>
                    <a:pt x="553" y="9437"/>
                  </a:cubicBezTo>
                  <a:cubicBezTo>
                    <a:pt x="2535" y="6226"/>
                    <a:pt x="4525" y="3081"/>
                    <a:pt x="6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5"/>
            <p:cNvSpPr/>
            <p:nvPr/>
          </p:nvSpPr>
          <p:spPr>
            <a:xfrm>
              <a:off x="1640838" y="2431388"/>
              <a:ext cx="196337" cy="159945"/>
            </a:xfrm>
            <a:custGeom>
              <a:avLst/>
              <a:gdLst/>
              <a:ahLst/>
              <a:cxnLst/>
              <a:rect l="l" t="t" r="r" b="b"/>
              <a:pathLst>
                <a:path w="9053" h="7375" extrusionOk="0">
                  <a:moveTo>
                    <a:pt x="9052" y="0"/>
                  </a:moveTo>
                  <a:lnTo>
                    <a:pt x="9052" y="0"/>
                  </a:lnTo>
                  <a:cubicBezTo>
                    <a:pt x="6077" y="2153"/>
                    <a:pt x="3109" y="4452"/>
                    <a:pt x="162" y="6897"/>
                  </a:cubicBezTo>
                  <a:cubicBezTo>
                    <a:pt x="158" y="6901"/>
                    <a:pt x="154" y="6904"/>
                    <a:pt x="150" y="6907"/>
                  </a:cubicBezTo>
                  <a:cubicBezTo>
                    <a:pt x="26" y="7020"/>
                    <a:pt x="0" y="7195"/>
                    <a:pt x="92" y="7300"/>
                  </a:cubicBezTo>
                  <a:cubicBezTo>
                    <a:pt x="136" y="7350"/>
                    <a:pt x="199" y="7374"/>
                    <a:pt x="266" y="7374"/>
                  </a:cubicBezTo>
                  <a:cubicBezTo>
                    <a:pt x="339" y="7374"/>
                    <a:pt x="417" y="7345"/>
                    <a:pt x="481" y="7287"/>
                  </a:cubicBezTo>
                  <a:cubicBezTo>
                    <a:pt x="3324" y="4722"/>
                    <a:pt x="6185" y="2294"/>
                    <a:pt x="9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5"/>
            <p:cNvSpPr/>
            <p:nvPr/>
          </p:nvSpPr>
          <p:spPr>
            <a:xfrm>
              <a:off x="1810803" y="2509680"/>
              <a:ext cx="92367" cy="217114"/>
            </a:xfrm>
            <a:custGeom>
              <a:avLst/>
              <a:gdLst/>
              <a:ahLst/>
              <a:cxnLst/>
              <a:rect l="l" t="t" r="r" b="b"/>
              <a:pathLst>
                <a:path w="4259" h="10011" extrusionOk="0">
                  <a:moveTo>
                    <a:pt x="4258" y="0"/>
                  </a:moveTo>
                  <a:lnTo>
                    <a:pt x="4258" y="0"/>
                  </a:lnTo>
                  <a:cubicBezTo>
                    <a:pt x="2858" y="3184"/>
                    <a:pt x="1457" y="6402"/>
                    <a:pt x="60" y="9652"/>
                  </a:cubicBezTo>
                  <a:cubicBezTo>
                    <a:pt x="59" y="9656"/>
                    <a:pt x="57" y="9661"/>
                    <a:pt x="55" y="9666"/>
                  </a:cubicBezTo>
                  <a:cubicBezTo>
                    <a:pt x="0" y="9811"/>
                    <a:pt x="75" y="9962"/>
                    <a:pt x="220" y="10000"/>
                  </a:cubicBezTo>
                  <a:cubicBezTo>
                    <a:pt x="244" y="10007"/>
                    <a:pt x="269" y="10010"/>
                    <a:pt x="294" y="10010"/>
                  </a:cubicBezTo>
                  <a:cubicBezTo>
                    <a:pt x="417" y="10010"/>
                    <a:pt x="538" y="9931"/>
                    <a:pt x="582" y="9808"/>
                  </a:cubicBezTo>
                  <a:cubicBezTo>
                    <a:pt x="1806" y="6515"/>
                    <a:pt x="3031" y="3245"/>
                    <a:pt x="4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5"/>
            <p:cNvSpPr/>
            <p:nvPr/>
          </p:nvSpPr>
          <p:spPr>
            <a:xfrm>
              <a:off x="1614315" y="2317811"/>
              <a:ext cx="366193" cy="383760"/>
            </a:xfrm>
            <a:custGeom>
              <a:avLst/>
              <a:gdLst/>
              <a:ahLst/>
              <a:cxnLst/>
              <a:rect l="l" t="t" r="r" b="b"/>
              <a:pathLst>
                <a:path w="16885" h="17695" extrusionOk="0">
                  <a:moveTo>
                    <a:pt x="16885" y="0"/>
                  </a:moveTo>
                  <a:lnTo>
                    <a:pt x="16885" y="0"/>
                  </a:lnTo>
                  <a:cubicBezTo>
                    <a:pt x="11293" y="5147"/>
                    <a:pt x="5704" y="10807"/>
                    <a:pt x="188" y="16980"/>
                  </a:cubicBezTo>
                  <a:cubicBezTo>
                    <a:pt x="184" y="16985"/>
                    <a:pt x="180" y="16990"/>
                    <a:pt x="175" y="16995"/>
                  </a:cubicBezTo>
                  <a:cubicBezTo>
                    <a:pt x="0" y="17203"/>
                    <a:pt x="4" y="17484"/>
                    <a:pt x="183" y="17620"/>
                  </a:cubicBezTo>
                  <a:cubicBezTo>
                    <a:pt x="248" y="17670"/>
                    <a:pt x="328" y="17694"/>
                    <a:pt x="412" y="17694"/>
                  </a:cubicBezTo>
                  <a:cubicBezTo>
                    <a:pt x="556" y="17694"/>
                    <a:pt x="711" y="17623"/>
                    <a:pt x="821" y="17492"/>
                  </a:cubicBezTo>
                  <a:cubicBezTo>
                    <a:pt x="6130" y="11186"/>
                    <a:pt x="11506" y="5355"/>
                    <a:pt x="16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5"/>
            <p:cNvSpPr/>
            <p:nvPr/>
          </p:nvSpPr>
          <p:spPr>
            <a:xfrm>
              <a:off x="1527044" y="2317529"/>
              <a:ext cx="453290" cy="292261"/>
            </a:xfrm>
            <a:custGeom>
              <a:avLst/>
              <a:gdLst/>
              <a:ahLst/>
              <a:cxnLst/>
              <a:rect l="l" t="t" r="r" b="b"/>
              <a:pathLst>
                <a:path w="20901" h="13476" extrusionOk="0">
                  <a:moveTo>
                    <a:pt x="20901" y="0"/>
                  </a:moveTo>
                  <a:cubicBezTo>
                    <a:pt x="13989" y="3439"/>
                    <a:pt x="7080" y="7663"/>
                    <a:pt x="311" y="12674"/>
                  </a:cubicBezTo>
                  <a:cubicBezTo>
                    <a:pt x="306" y="12677"/>
                    <a:pt x="299" y="12682"/>
                    <a:pt x="295" y="12685"/>
                  </a:cubicBezTo>
                  <a:cubicBezTo>
                    <a:pt x="78" y="12856"/>
                    <a:pt x="1" y="13146"/>
                    <a:pt x="122" y="13330"/>
                  </a:cubicBezTo>
                  <a:cubicBezTo>
                    <a:pt x="186" y="13427"/>
                    <a:pt x="291" y="13476"/>
                    <a:pt x="409" y="13476"/>
                  </a:cubicBezTo>
                  <a:cubicBezTo>
                    <a:pt x="515" y="13476"/>
                    <a:pt x="630" y="13436"/>
                    <a:pt x="732" y="13356"/>
                  </a:cubicBezTo>
                  <a:cubicBezTo>
                    <a:pt x="7366" y="8151"/>
                    <a:pt x="14133" y="3698"/>
                    <a:pt x="20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5"/>
            <p:cNvSpPr/>
            <p:nvPr/>
          </p:nvSpPr>
          <p:spPr>
            <a:xfrm>
              <a:off x="1500390" y="2318310"/>
              <a:ext cx="479597" cy="150186"/>
            </a:xfrm>
            <a:custGeom>
              <a:avLst/>
              <a:gdLst/>
              <a:ahLst/>
              <a:cxnLst/>
              <a:rect l="l" t="t" r="r" b="b"/>
              <a:pathLst>
                <a:path w="22114" h="6925" extrusionOk="0">
                  <a:moveTo>
                    <a:pt x="22114" y="0"/>
                  </a:moveTo>
                  <a:lnTo>
                    <a:pt x="22114" y="0"/>
                  </a:lnTo>
                  <a:cubicBezTo>
                    <a:pt x="14825" y="1142"/>
                    <a:pt x="7541" y="3158"/>
                    <a:pt x="419" y="6046"/>
                  </a:cubicBezTo>
                  <a:cubicBezTo>
                    <a:pt x="412" y="6049"/>
                    <a:pt x="406" y="6052"/>
                    <a:pt x="399" y="6054"/>
                  </a:cubicBezTo>
                  <a:cubicBezTo>
                    <a:pt x="157" y="6162"/>
                    <a:pt x="0" y="6437"/>
                    <a:pt x="47" y="6665"/>
                  </a:cubicBezTo>
                  <a:cubicBezTo>
                    <a:pt x="82" y="6829"/>
                    <a:pt x="214" y="6924"/>
                    <a:pt x="376" y="6924"/>
                  </a:cubicBezTo>
                  <a:cubicBezTo>
                    <a:pt x="439" y="6924"/>
                    <a:pt x="506" y="6910"/>
                    <a:pt x="574" y="6879"/>
                  </a:cubicBezTo>
                  <a:cubicBezTo>
                    <a:pt x="7646" y="3725"/>
                    <a:pt x="14877" y="1433"/>
                    <a:pt x="22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5"/>
            <p:cNvSpPr/>
            <p:nvPr/>
          </p:nvSpPr>
          <p:spPr>
            <a:xfrm>
              <a:off x="1556691" y="2313668"/>
              <a:ext cx="423297" cy="32792"/>
            </a:xfrm>
            <a:custGeom>
              <a:avLst/>
              <a:gdLst/>
              <a:ahLst/>
              <a:cxnLst/>
              <a:rect l="l" t="t" r="r" b="b"/>
              <a:pathLst>
                <a:path w="19518" h="1512" extrusionOk="0">
                  <a:moveTo>
                    <a:pt x="13385" y="1"/>
                  </a:moveTo>
                  <a:cubicBezTo>
                    <a:pt x="8995" y="1"/>
                    <a:pt x="4624" y="319"/>
                    <a:pt x="305" y="955"/>
                  </a:cubicBezTo>
                  <a:cubicBezTo>
                    <a:pt x="302" y="955"/>
                    <a:pt x="299" y="955"/>
                    <a:pt x="297" y="957"/>
                  </a:cubicBezTo>
                  <a:cubicBezTo>
                    <a:pt x="144" y="983"/>
                    <a:pt x="15" y="1128"/>
                    <a:pt x="7" y="1282"/>
                  </a:cubicBezTo>
                  <a:cubicBezTo>
                    <a:pt x="1" y="1417"/>
                    <a:pt x="95" y="1512"/>
                    <a:pt x="223" y="1512"/>
                  </a:cubicBezTo>
                  <a:cubicBezTo>
                    <a:pt x="238" y="1512"/>
                    <a:pt x="254" y="1511"/>
                    <a:pt x="270" y="1508"/>
                  </a:cubicBezTo>
                  <a:cubicBezTo>
                    <a:pt x="5441" y="595"/>
                    <a:pt x="10686" y="137"/>
                    <a:pt x="15948" y="137"/>
                  </a:cubicBezTo>
                  <a:cubicBezTo>
                    <a:pt x="17137" y="137"/>
                    <a:pt x="18327" y="161"/>
                    <a:pt x="19518" y="208"/>
                  </a:cubicBezTo>
                  <a:cubicBezTo>
                    <a:pt x="17472" y="70"/>
                    <a:pt x="15426" y="1"/>
                    <a:pt x="1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5"/>
            <p:cNvSpPr/>
            <p:nvPr/>
          </p:nvSpPr>
          <p:spPr>
            <a:xfrm>
              <a:off x="1528085" y="2278968"/>
              <a:ext cx="236285" cy="13663"/>
            </a:xfrm>
            <a:custGeom>
              <a:avLst/>
              <a:gdLst/>
              <a:ahLst/>
              <a:cxnLst/>
              <a:rect l="l" t="t" r="r" b="b"/>
              <a:pathLst>
                <a:path w="10895" h="630" extrusionOk="0">
                  <a:moveTo>
                    <a:pt x="3805" y="0"/>
                  </a:moveTo>
                  <a:cubicBezTo>
                    <a:pt x="2650" y="0"/>
                    <a:pt x="1498" y="23"/>
                    <a:pt x="350" y="68"/>
                  </a:cubicBezTo>
                  <a:cubicBezTo>
                    <a:pt x="345" y="68"/>
                    <a:pt x="340" y="68"/>
                    <a:pt x="335" y="70"/>
                  </a:cubicBezTo>
                  <a:cubicBezTo>
                    <a:pt x="185" y="82"/>
                    <a:pt x="45" y="220"/>
                    <a:pt x="22" y="373"/>
                  </a:cubicBezTo>
                  <a:cubicBezTo>
                    <a:pt x="1" y="520"/>
                    <a:pt x="94" y="629"/>
                    <a:pt x="232" y="629"/>
                  </a:cubicBezTo>
                  <a:cubicBezTo>
                    <a:pt x="239" y="629"/>
                    <a:pt x="247" y="629"/>
                    <a:pt x="255" y="628"/>
                  </a:cubicBezTo>
                  <a:cubicBezTo>
                    <a:pt x="2971" y="375"/>
                    <a:pt x="5709" y="248"/>
                    <a:pt x="8461" y="248"/>
                  </a:cubicBezTo>
                  <a:cubicBezTo>
                    <a:pt x="9271" y="248"/>
                    <a:pt x="10082" y="259"/>
                    <a:pt x="10895" y="281"/>
                  </a:cubicBezTo>
                  <a:cubicBezTo>
                    <a:pt x="8521" y="94"/>
                    <a:pt x="6156" y="0"/>
                    <a:pt x="3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5"/>
            <p:cNvSpPr/>
            <p:nvPr/>
          </p:nvSpPr>
          <p:spPr>
            <a:xfrm>
              <a:off x="1611582" y="2154742"/>
              <a:ext cx="207441" cy="90328"/>
            </a:xfrm>
            <a:custGeom>
              <a:avLst/>
              <a:gdLst/>
              <a:ahLst/>
              <a:cxnLst/>
              <a:rect l="l" t="t" r="r" b="b"/>
              <a:pathLst>
                <a:path w="9565" h="4165" extrusionOk="0">
                  <a:moveTo>
                    <a:pt x="373" y="1"/>
                  </a:moveTo>
                  <a:cubicBezTo>
                    <a:pt x="256" y="1"/>
                    <a:pt x="132" y="77"/>
                    <a:pt x="73" y="196"/>
                  </a:cubicBezTo>
                  <a:cubicBezTo>
                    <a:pt x="0" y="343"/>
                    <a:pt x="50" y="499"/>
                    <a:pt x="186" y="545"/>
                  </a:cubicBezTo>
                  <a:cubicBezTo>
                    <a:pt x="3292" y="1588"/>
                    <a:pt x="6423" y="2795"/>
                    <a:pt x="9564" y="4164"/>
                  </a:cubicBezTo>
                  <a:cubicBezTo>
                    <a:pt x="6516" y="2628"/>
                    <a:pt x="3478" y="1246"/>
                    <a:pt x="462" y="18"/>
                  </a:cubicBezTo>
                  <a:cubicBezTo>
                    <a:pt x="459" y="16"/>
                    <a:pt x="454" y="15"/>
                    <a:pt x="451" y="13"/>
                  </a:cubicBezTo>
                  <a:cubicBezTo>
                    <a:pt x="426" y="5"/>
                    <a:pt x="399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5"/>
            <p:cNvSpPr/>
            <p:nvPr/>
          </p:nvSpPr>
          <p:spPr>
            <a:xfrm>
              <a:off x="1537693" y="2342751"/>
              <a:ext cx="232251" cy="56930"/>
            </a:xfrm>
            <a:custGeom>
              <a:avLst/>
              <a:gdLst/>
              <a:ahLst/>
              <a:cxnLst/>
              <a:rect l="l" t="t" r="r" b="b"/>
              <a:pathLst>
                <a:path w="10709" h="2625" extrusionOk="0">
                  <a:moveTo>
                    <a:pt x="10708" y="0"/>
                  </a:moveTo>
                  <a:lnTo>
                    <a:pt x="10708" y="0"/>
                  </a:lnTo>
                  <a:cubicBezTo>
                    <a:pt x="7210" y="488"/>
                    <a:pt x="3727" y="1180"/>
                    <a:pt x="282" y="2073"/>
                  </a:cubicBezTo>
                  <a:cubicBezTo>
                    <a:pt x="277" y="2075"/>
                    <a:pt x="270" y="2076"/>
                    <a:pt x="266" y="2078"/>
                  </a:cubicBezTo>
                  <a:cubicBezTo>
                    <a:pt x="114" y="2125"/>
                    <a:pt x="1" y="2283"/>
                    <a:pt x="14" y="2430"/>
                  </a:cubicBezTo>
                  <a:cubicBezTo>
                    <a:pt x="23" y="2550"/>
                    <a:pt x="110" y="2624"/>
                    <a:pt x="224" y="2624"/>
                  </a:cubicBezTo>
                  <a:cubicBezTo>
                    <a:pt x="252" y="2624"/>
                    <a:pt x="281" y="2620"/>
                    <a:pt x="311" y="2611"/>
                  </a:cubicBezTo>
                  <a:cubicBezTo>
                    <a:pt x="3748" y="1538"/>
                    <a:pt x="7219" y="669"/>
                    <a:pt x="10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5"/>
            <p:cNvSpPr/>
            <p:nvPr/>
          </p:nvSpPr>
          <p:spPr>
            <a:xfrm>
              <a:off x="1503882" y="2196946"/>
              <a:ext cx="476257" cy="120886"/>
            </a:xfrm>
            <a:custGeom>
              <a:avLst/>
              <a:gdLst/>
              <a:ahLst/>
              <a:cxnLst/>
              <a:rect l="l" t="t" r="r" b="b"/>
              <a:pathLst>
                <a:path w="21960" h="5574" extrusionOk="0">
                  <a:moveTo>
                    <a:pt x="615" y="0"/>
                  </a:moveTo>
                  <a:cubicBezTo>
                    <a:pt x="393" y="0"/>
                    <a:pt x="161" y="179"/>
                    <a:pt x="83" y="417"/>
                  </a:cubicBezTo>
                  <a:cubicBezTo>
                    <a:pt x="1" y="669"/>
                    <a:pt x="124" y="891"/>
                    <a:pt x="358" y="913"/>
                  </a:cubicBezTo>
                  <a:cubicBezTo>
                    <a:pt x="7449" y="1600"/>
                    <a:pt x="14702" y="3154"/>
                    <a:pt x="21959" y="5573"/>
                  </a:cubicBezTo>
                  <a:cubicBezTo>
                    <a:pt x="14810" y="2876"/>
                    <a:pt x="7664" y="1020"/>
                    <a:pt x="671" y="4"/>
                  </a:cubicBezTo>
                  <a:cubicBezTo>
                    <a:pt x="666" y="4"/>
                    <a:pt x="660" y="4"/>
                    <a:pt x="654" y="2"/>
                  </a:cubicBezTo>
                  <a:cubicBezTo>
                    <a:pt x="641" y="1"/>
                    <a:pt x="62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5"/>
            <p:cNvSpPr/>
            <p:nvPr/>
          </p:nvSpPr>
          <p:spPr>
            <a:xfrm>
              <a:off x="1568489" y="2057886"/>
              <a:ext cx="411846" cy="259664"/>
            </a:xfrm>
            <a:custGeom>
              <a:avLst/>
              <a:gdLst/>
              <a:ahLst/>
              <a:cxnLst/>
              <a:rect l="l" t="t" r="r" b="b"/>
              <a:pathLst>
                <a:path w="18990" h="11973" extrusionOk="0">
                  <a:moveTo>
                    <a:pt x="607" y="0"/>
                  </a:moveTo>
                  <a:cubicBezTo>
                    <a:pt x="437" y="0"/>
                    <a:pt x="254" y="103"/>
                    <a:pt x="146" y="273"/>
                  </a:cubicBezTo>
                  <a:cubicBezTo>
                    <a:pt x="1" y="504"/>
                    <a:pt x="46" y="771"/>
                    <a:pt x="248" y="871"/>
                  </a:cubicBezTo>
                  <a:cubicBezTo>
                    <a:pt x="6424" y="3920"/>
                    <a:pt x="12706" y="7623"/>
                    <a:pt x="18990" y="11972"/>
                  </a:cubicBezTo>
                  <a:cubicBezTo>
                    <a:pt x="12889" y="7385"/>
                    <a:pt x="6791" y="3410"/>
                    <a:pt x="789" y="47"/>
                  </a:cubicBezTo>
                  <a:cubicBezTo>
                    <a:pt x="786" y="44"/>
                    <a:pt x="779" y="40"/>
                    <a:pt x="776" y="39"/>
                  </a:cubicBezTo>
                  <a:cubicBezTo>
                    <a:pt x="724" y="13"/>
                    <a:pt x="66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5"/>
            <p:cNvSpPr/>
            <p:nvPr/>
          </p:nvSpPr>
          <p:spPr>
            <a:xfrm>
              <a:off x="1693734" y="1948473"/>
              <a:ext cx="285733" cy="369121"/>
            </a:xfrm>
            <a:custGeom>
              <a:avLst/>
              <a:gdLst/>
              <a:ahLst/>
              <a:cxnLst/>
              <a:rect l="l" t="t" r="r" b="b"/>
              <a:pathLst>
                <a:path w="13175" h="17020" extrusionOk="0">
                  <a:moveTo>
                    <a:pt x="583" y="0"/>
                  </a:moveTo>
                  <a:cubicBezTo>
                    <a:pt x="469" y="0"/>
                    <a:pt x="348" y="44"/>
                    <a:pt x="247" y="131"/>
                  </a:cubicBezTo>
                  <a:cubicBezTo>
                    <a:pt x="44" y="306"/>
                    <a:pt x="0" y="590"/>
                    <a:pt x="149" y="765"/>
                  </a:cubicBezTo>
                  <a:cubicBezTo>
                    <a:pt x="4466" y="5870"/>
                    <a:pt x="8820" y="11288"/>
                    <a:pt x="13174" y="17019"/>
                  </a:cubicBezTo>
                  <a:cubicBezTo>
                    <a:pt x="9070" y="11118"/>
                    <a:pt x="4967" y="5494"/>
                    <a:pt x="893" y="148"/>
                  </a:cubicBezTo>
                  <a:cubicBezTo>
                    <a:pt x="890" y="143"/>
                    <a:pt x="885" y="138"/>
                    <a:pt x="882" y="133"/>
                  </a:cubicBezTo>
                  <a:cubicBezTo>
                    <a:pt x="807" y="45"/>
                    <a:pt x="699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5"/>
            <p:cNvSpPr/>
            <p:nvPr/>
          </p:nvSpPr>
          <p:spPr>
            <a:xfrm>
              <a:off x="1818936" y="1939928"/>
              <a:ext cx="160661" cy="377558"/>
            </a:xfrm>
            <a:custGeom>
              <a:avLst/>
              <a:gdLst/>
              <a:ahLst/>
              <a:cxnLst/>
              <a:rect l="l" t="t" r="r" b="b"/>
              <a:pathLst>
                <a:path w="7408" h="17409" extrusionOk="0">
                  <a:moveTo>
                    <a:pt x="343" y="1"/>
                  </a:moveTo>
                  <a:cubicBezTo>
                    <a:pt x="299" y="1"/>
                    <a:pt x="255" y="10"/>
                    <a:pt x="212" y="31"/>
                  </a:cubicBezTo>
                  <a:cubicBezTo>
                    <a:pt x="70" y="101"/>
                    <a:pt x="0" y="267"/>
                    <a:pt x="58" y="401"/>
                  </a:cubicBezTo>
                  <a:cubicBezTo>
                    <a:pt x="2504" y="5970"/>
                    <a:pt x="4956" y="11640"/>
                    <a:pt x="7408" y="17408"/>
                  </a:cubicBezTo>
                  <a:cubicBezTo>
                    <a:pt x="5130" y="11572"/>
                    <a:pt x="2854" y="5822"/>
                    <a:pt x="582" y="157"/>
                  </a:cubicBezTo>
                  <a:cubicBezTo>
                    <a:pt x="582" y="154"/>
                    <a:pt x="580" y="152"/>
                    <a:pt x="578" y="149"/>
                  </a:cubicBezTo>
                  <a:cubicBezTo>
                    <a:pt x="538" y="55"/>
                    <a:pt x="44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5"/>
            <p:cNvSpPr/>
            <p:nvPr/>
          </p:nvSpPr>
          <p:spPr>
            <a:xfrm>
              <a:off x="1863309" y="1885817"/>
              <a:ext cx="68402" cy="223642"/>
            </a:xfrm>
            <a:custGeom>
              <a:avLst/>
              <a:gdLst/>
              <a:ahLst/>
              <a:cxnLst/>
              <a:rect l="l" t="t" r="r" b="b"/>
              <a:pathLst>
                <a:path w="3154" h="10312" extrusionOk="0">
                  <a:moveTo>
                    <a:pt x="333" y="0"/>
                  </a:moveTo>
                  <a:cubicBezTo>
                    <a:pt x="301" y="0"/>
                    <a:pt x="267" y="6"/>
                    <a:pt x="233" y="18"/>
                  </a:cubicBezTo>
                  <a:cubicBezTo>
                    <a:pt x="85" y="69"/>
                    <a:pt x="1" y="228"/>
                    <a:pt x="44" y="368"/>
                  </a:cubicBezTo>
                  <a:cubicBezTo>
                    <a:pt x="1081" y="3665"/>
                    <a:pt x="2117" y="6979"/>
                    <a:pt x="3154" y="10312"/>
                  </a:cubicBezTo>
                  <a:cubicBezTo>
                    <a:pt x="2298" y="6926"/>
                    <a:pt x="1443" y="3553"/>
                    <a:pt x="589" y="192"/>
                  </a:cubicBezTo>
                  <a:cubicBezTo>
                    <a:pt x="587" y="189"/>
                    <a:pt x="585" y="182"/>
                    <a:pt x="584" y="179"/>
                  </a:cubicBezTo>
                  <a:cubicBezTo>
                    <a:pt x="550" y="69"/>
                    <a:pt x="448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5"/>
            <p:cNvSpPr/>
            <p:nvPr/>
          </p:nvSpPr>
          <p:spPr>
            <a:xfrm>
              <a:off x="1765151" y="1948971"/>
              <a:ext cx="114337" cy="192346"/>
            </a:xfrm>
            <a:custGeom>
              <a:avLst/>
              <a:gdLst/>
              <a:ahLst/>
              <a:cxnLst/>
              <a:rect l="l" t="t" r="r" b="b"/>
              <a:pathLst>
                <a:path w="5272" h="8869" extrusionOk="0">
                  <a:moveTo>
                    <a:pt x="353" y="1"/>
                  </a:moveTo>
                  <a:cubicBezTo>
                    <a:pt x="296" y="1"/>
                    <a:pt x="237" y="18"/>
                    <a:pt x="183" y="53"/>
                  </a:cubicBezTo>
                  <a:cubicBezTo>
                    <a:pt x="48" y="144"/>
                    <a:pt x="1" y="315"/>
                    <a:pt x="77" y="438"/>
                  </a:cubicBezTo>
                  <a:cubicBezTo>
                    <a:pt x="1805" y="3198"/>
                    <a:pt x="3537" y="6009"/>
                    <a:pt x="5271" y="8868"/>
                  </a:cubicBezTo>
                  <a:cubicBezTo>
                    <a:pt x="3703" y="5914"/>
                    <a:pt x="2136" y="3000"/>
                    <a:pt x="573" y="126"/>
                  </a:cubicBezTo>
                  <a:cubicBezTo>
                    <a:pt x="571" y="121"/>
                    <a:pt x="568" y="118"/>
                    <a:pt x="564" y="113"/>
                  </a:cubicBezTo>
                  <a:cubicBezTo>
                    <a:pt x="519" y="40"/>
                    <a:pt x="439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5"/>
            <p:cNvSpPr/>
            <p:nvPr/>
          </p:nvSpPr>
          <p:spPr>
            <a:xfrm>
              <a:off x="1930258" y="1825721"/>
              <a:ext cx="49729" cy="491764"/>
            </a:xfrm>
            <a:custGeom>
              <a:avLst/>
              <a:gdLst/>
              <a:ahLst/>
              <a:cxnLst/>
              <a:rect l="l" t="t" r="r" b="b"/>
              <a:pathLst>
                <a:path w="2293" h="22675" extrusionOk="0">
                  <a:moveTo>
                    <a:pt x="495" y="0"/>
                  </a:moveTo>
                  <a:cubicBezTo>
                    <a:pt x="475" y="0"/>
                    <a:pt x="456" y="1"/>
                    <a:pt x="437" y="4"/>
                  </a:cubicBezTo>
                  <a:cubicBezTo>
                    <a:pt x="185" y="35"/>
                    <a:pt x="1" y="257"/>
                    <a:pt x="26" y="500"/>
                  </a:cubicBezTo>
                  <a:cubicBezTo>
                    <a:pt x="781" y="7882"/>
                    <a:pt x="1537" y="15273"/>
                    <a:pt x="2293" y="22674"/>
                  </a:cubicBezTo>
                  <a:cubicBezTo>
                    <a:pt x="1842" y="15247"/>
                    <a:pt x="1390" y="7825"/>
                    <a:pt x="939" y="406"/>
                  </a:cubicBezTo>
                  <a:cubicBezTo>
                    <a:pt x="937" y="401"/>
                    <a:pt x="937" y="395"/>
                    <a:pt x="937" y="388"/>
                  </a:cubicBezTo>
                  <a:cubicBezTo>
                    <a:pt x="914" y="165"/>
                    <a:pt x="72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5"/>
            <p:cNvSpPr/>
            <p:nvPr/>
          </p:nvSpPr>
          <p:spPr>
            <a:xfrm>
              <a:off x="1980313" y="1832553"/>
              <a:ext cx="115356" cy="484998"/>
            </a:xfrm>
            <a:custGeom>
              <a:avLst/>
              <a:gdLst/>
              <a:ahLst/>
              <a:cxnLst/>
              <a:rect l="l" t="t" r="r" b="b"/>
              <a:pathLst>
                <a:path w="5319" h="22363" extrusionOk="0">
                  <a:moveTo>
                    <a:pt x="4799" y="1"/>
                  </a:moveTo>
                  <a:cubicBezTo>
                    <a:pt x="4592" y="1"/>
                    <a:pt x="4412" y="138"/>
                    <a:pt x="4372" y="341"/>
                  </a:cubicBezTo>
                  <a:cubicBezTo>
                    <a:pt x="2915" y="7647"/>
                    <a:pt x="1458" y="14987"/>
                    <a:pt x="1" y="22362"/>
                  </a:cubicBezTo>
                  <a:cubicBezTo>
                    <a:pt x="1757" y="15047"/>
                    <a:pt x="3512" y="7781"/>
                    <a:pt x="5267" y="566"/>
                  </a:cubicBezTo>
                  <a:cubicBezTo>
                    <a:pt x="5268" y="561"/>
                    <a:pt x="5270" y="555"/>
                    <a:pt x="5271" y="550"/>
                  </a:cubicBezTo>
                  <a:cubicBezTo>
                    <a:pt x="5318" y="312"/>
                    <a:pt x="5155" y="72"/>
                    <a:pt x="4908" y="14"/>
                  </a:cubicBezTo>
                  <a:cubicBezTo>
                    <a:pt x="4871" y="5"/>
                    <a:pt x="4835" y="1"/>
                    <a:pt x="4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3" name="Google Shape;4163;p46"/>
          <p:cNvGrpSpPr/>
          <p:nvPr/>
        </p:nvGrpSpPr>
        <p:grpSpPr>
          <a:xfrm>
            <a:off x="402391" y="398785"/>
            <a:ext cx="8319438" cy="4391252"/>
            <a:chOff x="7669111" y="-4384127"/>
            <a:chExt cx="5026547" cy="2653164"/>
          </a:xfrm>
        </p:grpSpPr>
        <p:sp>
          <p:nvSpPr>
            <p:cNvPr id="4164" name="Google Shape;4164;p46"/>
            <p:cNvSpPr/>
            <p:nvPr/>
          </p:nvSpPr>
          <p:spPr>
            <a:xfrm>
              <a:off x="12303955" y="-4334452"/>
              <a:ext cx="75075" cy="140225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6"/>
            <p:cNvSpPr/>
            <p:nvPr/>
          </p:nvSpPr>
          <p:spPr>
            <a:xfrm>
              <a:off x="12119200" y="-4100435"/>
              <a:ext cx="75925" cy="109850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6"/>
            <p:cNvSpPr/>
            <p:nvPr/>
          </p:nvSpPr>
          <p:spPr>
            <a:xfrm>
              <a:off x="8830278" y="-2810722"/>
              <a:ext cx="72575" cy="125725"/>
            </a:xfrm>
            <a:custGeom>
              <a:avLst/>
              <a:gdLst/>
              <a:ahLst/>
              <a:cxnLst/>
              <a:rect l="l" t="t" r="r" b="b"/>
              <a:pathLst>
                <a:path w="2903" h="5029" extrusionOk="0">
                  <a:moveTo>
                    <a:pt x="617" y="0"/>
                  </a:moveTo>
                  <a:cubicBezTo>
                    <a:pt x="547" y="0"/>
                    <a:pt x="475" y="8"/>
                    <a:pt x="401" y="25"/>
                  </a:cubicBezTo>
                  <a:lnTo>
                    <a:pt x="1" y="526"/>
                  </a:lnTo>
                  <a:cubicBezTo>
                    <a:pt x="668" y="1927"/>
                    <a:pt x="901" y="3528"/>
                    <a:pt x="701" y="5029"/>
                  </a:cubicBezTo>
                  <a:cubicBezTo>
                    <a:pt x="1288" y="4861"/>
                    <a:pt x="1922" y="4787"/>
                    <a:pt x="2543" y="4787"/>
                  </a:cubicBezTo>
                  <a:cubicBezTo>
                    <a:pt x="2664" y="4787"/>
                    <a:pt x="2784" y="4790"/>
                    <a:pt x="2903" y="4795"/>
                  </a:cubicBezTo>
                  <a:cubicBezTo>
                    <a:pt x="2702" y="3761"/>
                    <a:pt x="2436" y="2727"/>
                    <a:pt x="2102" y="1693"/>
                  </a:cubicBezTo>
                  <a:cubicBezTo>
                    <a:pt x="1888" y="930"/>
                    <a:pt x="1368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6"/>
            <p:cNvSpPr/>
            <p:nvPr/>
          </p:nvSpPr>
          <p:spPr>
            <a:xfrm>
              <a:off x="10501210" y="-3598143"/>
              <a:ext cx="148450" cy="145950"/>
            </a:xfrm>
            <a:custGeom>
              <a:avLst/>
              <a:gdLst/>
              <a:ahLst/>
              <a:cxnLst/>
              <a:rect l="l" t="t" r="r" b="b"/>
              <a:pathLst>
                <a:path w="5938" h="5838" extrusionOk="0">
                  <a:moveTo>
                    <a:pt x="3870" y="0"/>
                  </a:moveTo>
                  <a:cubicBezTo>
                    <a:pt x="3536" y="501"/>
                    <a:pt x="3269" y="1001"/>
                    <a:pt x="3036" y="1535"/>
                  </a:cubicBezTo>
                  <a:lnTo>
                    <a:pt x="3370" y="1301"/>
                  </a:lnTo>
                  <a:lnTo>
                    <a:pt x="3370" y="1301"/>
                  </a:lnTo>
                  <a:cubicBezTo>
                    <a:pt x="3036" y="2002"/>
                    <a:pt x="2669" y="2702"/>
                    <a:pt x="2135" y="3236"/>
                  </a:cubicBezTo>
                  <a:cubicBezTo>
                    <a:pt x="1734" y="3590"/>
                    <a:pt x="1182" y="3844"/>
                    <a:pt x="646" y="3844"/>
                  </a:cubicBezTo>
                  <a:cubicBezTo>
                    <a:pt x="424" y="3844"/>
                    <a:pt x="205" y="3801"/>
                    <a:pt x="0" y="3703"/>
                  </a:cubicBezTo>
                  <a:lnTo>
                    <a:pt x="0" y="3703"/>
                  </a:lnTo>
                  <a:cubicBezTo>
                    <a:pt x="601" y="4270"/>
                    <a:pt x="968" y="5037"/>
                    <a:pt x="1101" y="5838"/>
                  </a:cubicBezTo>
                  <a:cubicBezTo>
                    <a:pt x="3036" y="5271"/>
                    <a:pt x="4771" y="4037"/>
                    <a:pt x="5938" y="2402"/>
                  </a:cubicBezTo>
                  <a:cubicBezTo>
                    <a:pt x="5137" y="1702"/>
                    <a:pt x="4437" y="901"/>
                    <a:pt x="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6"/>
            <p:cNvSpPr/>
            <p:nvPr/>
          </p:nvSpPr>
          <p:spPr>
            <a:xfrm>
              <a:off x="9694445" y="-2784264"/>
              <a:ext cx="78400" cy="96425"/>
            </a:xfrm>
            <a:custGeom>
              <a:avLst/>
              <a:gdLst/>
              <a:ahLst/>
              <a:cxnLst/>
              <a:rect l="l" t="t" r="r" b="b"/>
              <a:pathLst>
                <a:path w="3136" h="3857" extrusionOk="0">
                  <a:moveTo>
                    <a:pt x="2941" y="3214"/>
                  </a:moveTo>
                  <a:cubicBezTo>
                    <a:pt x="2934" y="3214"/>
                    <a:pt x="2928" y="3214"/>
                    <a:pt x="2921" y="3214"/>
                  </a:cubicBezTo>
                  <a:lnTo>
                    <a:pt x="2921" y="3214"/>
                  </a:lnTo>
                  <a:cubicBezTo>
                    <a:pt x="2991" y="3238"/>
                    <a:pt x="3063" y="3256"/>
                    <a:pt x="3136" y="3269"/>
                  </a:cubicBezTo>
                  <a:cubicBezTo>
                    <a:pt x="3070" y="3231"/>
                    <a:pt x="3005" y="3214"/>
                    <a:pt x="2941" y="3214"/>
                  </a:cubicBezTo>
                  <a:close/>
                  <a:moveTo>
                    <a:pt x="1968" y="0"/>
                  </a:moveTo>
                  <a:cubicBezTo>
                    <a:pt x="1368" y="0"/>
                    <a:pt x="768" y="167"/>
                    <a:pt x="267" y="467"/>
                  </a:cubicBezTo>
                  <a:cubicBezTo>
                    <a:pt x="167" y="501"/>
                    <a:pt x="100" y="567"/>
                    <a:pt x="67" y="667"/>
                  </a:cubicBezTo>
                  <a:cubicBezTo>
                    <a:pt x="0" y="768"/>
                    <a:pt x="34" y="868"/>
                    <a:pt x="34" y="968"/>
                  </a:cubicBezTo>
                  <a:cubicBezTo>
                    <a:pt x="134" y="1535"/>
                    <a:pt x="267" y="2102"/>
                    <a:pt x="467" y="2636"/>
                  </a:cubicBezTo>
                  <a:cubicBezTo>
                    <a:pt x="567" y="2969"/>
                    <a:pt x="734" y="3303"/>
                    <a:pt x="1001" y="3570"/>
                  </a:cubicBezTo>
                  <a:cubicBezTo>
                    <a:pt x="1195" y="3739"/>
                    <a:pt x="1442" y="3856"/>
                    <a:pt x="1690" y="3856"/>
                  </a:cubicBezTo>
                  <a:cubicBezTo>
                    <a:pt x="1784" y="3856"/>
                    <a:pt x="1877" y="3840"/>
                    <a:pt x="1968" y="3803"/>
                  </a:cubicBezTo>
                  <a:cubicBezTo>
                    <a:pt x="2322" y="3640"/>
                    <a:pt x="2609" y="3232"/>
                    <a:pt x="2921" y="3214"/>
                  </a:cubicBezTo>
                  <a:lnTo>
                    <a:pt x="2921" y="3214"/>
                  </a:lnTo>
                  <a:cubicBezTo>
                    <a:pt x="2098" y="2941"/>
                    <a:pt x="1520" y="1998"/>
                    <a:pt x="1735" y="1168"/>
                  </a:cubicBezTo>
                  <a:lnTo>
                    <a:pt x="1735" y="1168"/>
                  </a:lnTo>
                  <a:lnTo>
                    <a:pt x="1702" y="1568"/>
                  </a:lnTo>
                  <a:cubicBezTo>
                    <a:pt x="1768" y="1034"/>
                    <a:pt x="1868" y="534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6"/>
            <p:cNvSpPr/>
            <p:nvPr/>
          </p:nvSpPr>
          <p:spPr>
            <a:xfrm rot="5400000">
              <a:off x="7901650" y="-3632150"/>
              <a:ext cx="289400" cy="201825"/>
            </a:xfrm>
            <a:custGeom>
              <a:avLst/>
              <a:gdLst/>
              <a:ahLst/>
              <a:cxnLst/>
              <a:rect l="l" t="t" r="r" b="b"/>
              <a:pathLst>
                <a:path w="11576" h="8073" fill="none" extrusionOk="0">
                  <a:moveTo>
                    <a:pt x="167" y="8073"/>
                  </a:moveTo>
                  <a:cubicBezTo>
                    <a:pt x="0" y="6405"/>
                    <a:pt x="634" y="4637"/>
                    <a:pt x="1868" y="3503"/>
                  </a:cubicBezTo>
                  <a:cubicBezTo>
                    <a:pt x="2202" y="3169"/>
                    <a:pt x="2636" y="2869"/>
                    <a:pt x="3103" y="2936"/>
                  </a:cubicBezTo>
                  <a:cubicBezTo>
                    <a:pt x="3536" y="2969"/>
                    <a:pt x="3870" y="3336"/>
                    <a:pt x="4103" y="3703"/>
                  </a:cubicBezTo>
                  <a:cubicBezTo>
                    <a:pt x="4303" y="3970"/>
                    <a:pt x="4470" y="4303"/>
                    <a:pt x="4437" y="4670"/>
                  </a:cubicBezTo>
                  <a:cubicBezTo>
                    <a:pt x="4437" y="5004"/>
                    <a:pt x="4237" y="5371"/>
                    <a:pt x="3903" y="5471"/>
                  </a:cubicBezTo>
                  <a:cubicBezTo>
                    <a:pt x="3470" y="5571"/>
                    <a:pt x="3069" y="5204"/>
                    <a:pt x="2969" y="4804"/>
                  </a:cubicBezTo>
                  <a:cubicBezTo>
                    <a:pt x="2869" y="4403"/>
                    <a:pt x="3036" y="3970"/>
                    <a:pt x="3236" y="3603"/>
                  </a:cubicBezTo>
                  <a:cubicBezTo>
                    <a:pt x="3570" y="3036"/>
                    <a:pt x="4070" y="2535"/>
                    <a:pt x="4704" y="2402"/>
                  </a:cubicBezTo>
                  <a:cubicBezTo>
                    <a:pt x="5338" y="2268"/>
                    <a:pt x="6105" y="2635"/>
                    <a:pt x="6238" y="3269"/>
                  </a:cubicBezTo>
                  <a:cubicBezTo>
                    <a:pt x="6338" y="3703"/>
                    <a:pt x="5938" y="4237"/>
                    <a:pt x="5538" y="4003"/>
                  </a:cubicBezTo>
                  <a:cubicBezTo>
                    <a:pt x="5137" y="3236"/>
                    <a:pt x="5504" y="2235"/>
                    <a:pt x="6105" y="1601"/>
                  </a:cubicBezTo>
                  <a:cubicBezTo>
                    <a:pt x="6472" y="1201"/>
                    <a:pt x="7005" y="867"/>
                    <a:pt x="7572" y="968"/>
                  </a:cubicBezTo>
                  <a:cubicBezTo>
                    <a:pt x="8106" y="1068"/>
                    <a:pt x="8473" y="1635"/>
                    <a:pt x="8506" y="2202"/>
                  </a:cubicBezTo>
                  <a:cubicBezTo>
                    <a:pt x="8506" y="2735"/>
                    <a:pt x="8240" y="3269"/>
                    <a:pt x="7873" y="3669"/>
                  </a:cubicBezTo>
                  <a:cubicBezTo>
                    <a:pt x="7572" y="2702"/>
                    <a:pt x="7906" y="1535"/>
                    <a:pt x="8673" y="867"/>
                  </a:cubicBezTo>
                  <a:cubicBezTo>
                    <a:pt x="9440" y="167"/>
                    <a:pt x="10608" y="0"/>
                    <a:pt x="11575" y="400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6"/>
            <p:cNvSpPr/>
            <p:nvPr/>
          </p:nvSpPr>
          <p:spPr>
            <a:xfrm>
              <a:off x="12583058" y="-3525691"/>
              <a:ext cx="112600" cy="310250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6"/>
            <p:cNvSpPr/>
            <p:nvPr/>
          </p:nvSpPr>
          <p:spPr>
            <a:xfrm>
              <a:off x="7872450" y="-3110125"/>
              <a:ext cx="86775" cy="139300"/>
            </a:xfrm>
            <a:custGeom>
              <a:avLst/>
              <a:gdLst/>
              <a:ahLst/>
              <a:cxnLst/>
              <a:rect l="l" t="t" r="r" b="b"/>
              <a:pathLst>
                <a:path w="3471" h="5572" extrusionOk="0">
                  <a:moveTo>
                    <a:pt x="1435" y="1"/>
                  </a:moveTo>
                  <a:cubicBezTo>
                    <a:pt x="1702" y="1502"/>
                    <a:pt x="1168" y="3170"/>
                    <a:pt x="1" y="4204"/>
                  </a:cubicBezTo>
                  <a:cubicBezTo>
                    <a:pt x="701" y="4738"/>
                    <a:pt x="1469" y="5205"/>
                    <a:pt x="2269" y="5571"/>
                  </a:cubicBezTo>
                  <a:cubicBezTo>
                    <a:pt x="2503" y="4637"/>
                    <a:pt x="3103" y="3837"/>
                    <a:pt x="3337" y="2903"/>
                  </a:cubicBezTo>
                  <a:cubicBezTo>
                    <a:pt x="3470" y="2269"/>
                    <a:pt x="3470" y="1569"/>
                    <a:pt x="3136" y="1035"/>
                  </a:cubicBezTo>
                  <a:cubicBezTo>
                    <a:pt x="2866" y="574"/>
                    <a:pt x="2375" y="246"/>
                    <a:pt x="1860" y="246"/>
                  </a:cubicBezTo>
                  <a:cubicBezTo>
                    <a:pt x="1741" y="246"/>
                    <a:pt x="1621" y="263"/>
                    <a:pt x="1502" y="3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6"/>
            <p:cNvSpPr/>
            <p:nvPr/>
          </p:nvSpPr>
          <p:spPr>
            <a:xfrm>
              <a:off x="12277275" y="-3190175"/>
              <a:ext cx="86750" cy="140125"/>
            </a:xfrm>
            <a:custGeom>
              <a:avLst/>
              <a:gdLst/>
              <a:ahLst/>
              <a:cxnLst/>
              <a:rect l="l" t="t" r="r" b="b"/>
              <a:pathLst>
                <a:path w="3470" h="5605" extrusionOk="0">
                  <a:moveTo>
                    <a:pt x="1435" y="1"/>
                  </a:moveTo>
                  <a:cubicBezTo>
                    <a:pt x="1735" y="1535"/>
                    <a:pt x="1168" y="3203"/>
                    <a:pt x="0" y="4237"/>
                  </a:cubicBezTo>
                  <a:cubicBezTo>
                    <a:pt x="734" y="4771"/>
                    <a:pt x="1468" y="5238"/>
                    <a:pt x="2269" y="5605"/>
                  </a:cubicBezTo>
                  <a:cubicBezTo>
                    <a:pt x="2502" y="4671"/>
                    <a:pt x="3103" y="3870"/>
                    <a:pt x="3336" y="2936"/>
                  </a:cubicBezTo>
                  <a:cubicBezTo>
                    <a:pt x="3470" y="2302"/>
                    <a:pt x="3470" y="1602"/>
                    <a:pt x="3136" y="1068"/>
                  </a:cubicBezTo>
                  <a:cubicBezTo>
                    <a:pt x="2865" y="607"/>
                    <a:pt x="2374" y="279"/>
                    <a:pt x="1860" y="279"/>
                  </a:cubicBezTo>
                  <a:cubicBezTo>
                    <a:pt x="1741" y="279"/>
                    <a:pt x="1621" y="296"/>
                    <a:pt x="1501" y="3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6"/>
            <p:cNvSpPr/>
            <p:nvPr/>
          </p:nvSpPr>
          <p:spPr>
            <a:xfrm>
              <a:off x="11395748" y="-2932990"/>
              <a:ext cx="138450" cy="370275"/>
            </a:xfrm>
            <a:custGeom>
              <a:avLst/>
              <a:gdLst/>
              <a:ahLst/>
              <a:cxnLst/>
              <a:rect l="l" t="t" r="r" b="b"/>
              <a:pathLst>
                <a:path w="5538" h="14811" fill="none" extrusionOk="0">
                  <a:moveTo>
                    <a:pt x="2235" y="0"/>
                  </a:moveTo>
                  <a:cubicBezTo>
                    <a:pt x="3603" y="1101"/>
                    <a:pt x="4603" y="2602"/>
                    <a:pt x="5104" y="4237"/>
                  </a:cubicBezTo>
                  <a:cubicBezTo>
                    <a:pt x="5271" y="4871"/>
                    <a:pt x="5304" y="5671"/>
                    <a:pt x="4737" y="5938"/>
                  </a:cubicBezTo>
                  <a:cubicBezTo>
                    <a:pt x="4203" y="6205"/>
                    <a:pt x="3536" y="5504"/>
                    <a:pt x="3769" y="4971"/>
                  </a:cubicBezTo>
                  <a:cubicBezTo>
                    <a:pt x="4770" y="5237"/>
                    <a:pt x="5537" y="6205"/>
                    <a:pt x="5504" y="7239"/>
                  </a:cubicBezTo>
                  <a:cubicBezTo>
                    <a:pt x="5471" y="8240"/>
                    <a:pt x="4670" y="9207"/>
                    <a:pt x="3636" y="9374"/>
                  </a:cubicBezTo>
                  <a:cubicBezTo>
                    <a:pt x="3236" y="9440"/>
                    <a:pt x="2602" y="9107"/>
                    <a:pt x="2835" y="8740"/>
                  </a:cubicBezTo>
                  <a:cubicBezTo>
                    <a:pt x="4003" y="8506"/>
                    <a:pt x="5004" y="9874"/>
                    <a:pt x="4804" y="11042"/>
                  </a:cubicBezTo>
                  <a:cubicBezTo>
                    <a:pt x="4637" y="12209"/>
                    <a:pt x="3636" y="13076"/>
                    <a:pt x="2635" y="13677"/>
                  </a:cubicBezTo>
                  <a:cubicBezTo>
                    <a:pt x="1801" y="14177"/>
                    <a:pt x="934" y="14544"/>
                    <a:pt x="0" y="14811"/>
                  </a:cubicBezTo>
                </a:path>
              </a:pathLst>
            </a:custGeom>
            <a:noFill/>
            <a:ln w="667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6"/>
            <p:cNvSpPr/>
            <p:nvPr/>
          </p:nvSpPr>
          <p:spPr>
            <a:xfrm>
              <a:off x="11840511" y="-3524093"/>
              <a:ext cx="129300" cy="202675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6"/>
            <p:cNvSpPr/>
            <p:nvPr/>
          </p:nvSpPr>
          <p:spPr>
            <a:xfrm>
              <a:off x="12218878" y="-1822713"/>
              <a:ext cx="58400" cy="91750"/>
            </a:xfrm>
            <a:custGeom>
              <a:avLst/>
              <a:gdLst/>
              <a:ahLst/>
              <a:cxnLst/>
              <a:rect l="l" t="t" r="r" b="b"/>
              <a:pathLst>
                <a:path w="2336" h="3670" extrusionOk="0">
                  <a:moveTo>
                    <a:pt x="1435" y="0"/>
                  </a:moveTo>
                  <a:cubicBezTo>
                    <a:pt x="1068" y="134"/>
                    <a:pt x="701" y="301"/>
                    <a:pt x="334" y="467"/>
                  </a:cubicBezTo>
                  <a:cubicBezTo>
                    <a:pt x="201" y="501"/>
                    <a:pt x="101" y="568"/>
                    <a:pt x="34" y="668"/>
                  </a:cubicBezTo>
                  <a:cubicBezTo>
                    <a:pt x="1" y="734"/>
                    <a:pt x="1" y="834"/>
                    <a:pt x="1" y="934"/>
                  </a:cubicBezTo>
                  <a:cubicBezTo>
                    <a:pt x="134" y="1969"/>
                    <a:pt x="568" y="2936"/>
                    <a:pt x="1268" y="3670"/>
                  </a:cubicBezTo>
                  <a:cubicBezTo>
                    <a:pt x="1602" y="3470"/>
                    <a:pt x="1969" y="3269"/>
                    <a:pt x="2336" y="3069"/>
                  </a:cubicBezTo>
                  <a:cubicBezTo>
                    <a:pt x="1902" y="3069"/>
                    <a:pt x="1535" y="2669"/>
                    <a:pt x="1435" y="2269"/>
                  </a:cubicBezTo>
                  <a:cubicBezTo>
                    <a:pt x="1302" y="1835"/>
                    <a:pt x="1368" y="1368"/>
                    <a:pt x="1435" y="934"/>
                  </a:cubicBezTo>
                  <a:lnTo>
                    <a:pt x="1435" y="934"/>
                  </a:lnTo>
                  <a:lnTo>
                    <a:pt x="1335" y="1101"/>
                  </a:lnTo>
                  <a:cubicBezTo>
                    <a:pt x="1368" y="734"/>
                    <a:pt x="1402" y="367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6"/>
            <p:cNvSpPr/>
            <p:nvPr/>
          </p:nvSpPr>
          <p:spPr>
            <a:xfrm>
              <a:off x="9934898" y="-3887943"/>
              <a:ext cx="80900" cy="138475"/>
            </a:xfrm>
            <a:custGeom>
              <a:avLst/>
              <a:gdLst/>
              <a:ahLst/>
              <a:cxnLst/>
              <a:rect l="l" t="t" r="r" b="b"/>
              <a:pathLst>
                <a:path w="3236" h="5539" extrusionOk="0">
                  <a:moveTo>
                    <a:pt x="1368" y="1"/>
                  </a:moveTo>
                  <a:cubicBezTo>
                    <a:pt x="1201" y="1"/>
                    <a:pt x="1034" y="1"/>
                    <a:pt x="901" y="67"/>
                  </a:cubicBezTo>
                  <a:cubicBezTo>
                    <a:pt x="734" y="134"/>
                    <a:pt x="634" y="268"/>
                    <a:pt x="567" y="401"/>
                  </a:cubicBezTo>
                  <a:cubicBezTo>
                    <a:pt x="67" y="1168"/>
                    <a:pt x="0" y="2136"/>
                    <a:pt x="134" y="3036"/>
                  </a:cubicBezTo>
                  <a:cubicBezTo>
                    <a:pt x="300" y="3904"/>
                    <a:pt x="667" y="4737"/>
                    <a:pt x="1101" y="5538"/>
                  </a:cubicBezTo>
                  <a:cubicBezTo>
                    <a:pt x="1735" y="5238"/>
                    <a:pt x="2402" y="5071"/>
                    <a:pt x="3102" y="5004"/>
                  </a:cubicBezTo>
                  <a:cubicBezTo>
                    <a:pt x="2368" y="4871"/>
                    <a:pt x="1868" y="4137"/>
                    <a:pt x="1768" y="3403"/>
                  </a:cubicBezTo>
                  <a:cubicBezTo>
                    <a:pt x="1668" y="2703"/>
                    <a:pt x="1868" y="1935"/>
                    <a:pt x="2002" y="1235"/>
                  </a:cubicBezTo>
                  <a:cubicBezTo>
                    <a:pt x="2035" y="1135"/>
                    <a:pt x="2068" y="1001"/>
                    <a:pt x="2202" y="968"/>
                  </a:cubicBezTo>
                  <a:cubicBezTo>
                    <a:pt x="2209" y="966"/>
                    <a:pt x="2217" y="964"/>
                    <a:pt x="2224" y="964"/>
                  </a:cubicBezTo>
                  <a:cubicBezTo>
                    <a:pt x="2311" y="964"/>
                    <a:pt x="2358" y="1135"/>
                    <a:pt x="2235" y="1135"/>
                  </a:cubicBezTo>
                  <a:lnTo>
                    <a:pt x="2335" y="1235"/>
                  </a:lnTo>
                  <a:cubicBezTo>
                    <a:pt x="2469" y="735"/>
                    <a:pt x="2802" y="301"/>
                    <a:pt x="3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6"/>
            <p:cNvSpPr/>
            <p:nvPr/>
          </p:nvSpPr>
          <p:spPr>
            <a:xfrm>
              <a:off x="8776061" y="-1970024"/>
              <a:ext cx="54226" cy="92294"/>
            </a:xfrm>
            <a:custGeom>
              <a:avLst/>
              <a:gdLst/>
              <a:ahLst/>
              <a:cxnLst/>
              <a:rect l="l" t="t" r="r" b="b"/>
              <a:pathLst>
                <a:path w="1235" h="2102" extrusionOk="0">
                  <a:moveTo>
                    <a:pt x="534" y="0"/>
                  </a:moveTo>
                  <a:cubicBezTo>
                    <a:pt x="468" y="0"/>
                    <a:pt x="401" y="0"/>
                    <a:pt x="334" y="34"/>
                  </a:cubicBezTo>
                  <a:cubicBezTo>
                    <a:pt x="301" y="67"/>
                    <a:pt x="268" y="100"/>
                    <a:pt x="234" y="167"/>
                  </a:cubicBezTo>
                  <a:cubicBezTo>
                    <a:pt x="34" y="434"/>
                    <a:pt x="1" y="801"/>
                    <a:pt x="67" y="1168"/>
                  </a:cubicBezTo>
                  <a:cubicBezTo>
                    <a:pt x="134" y="1501"/>
                    <a:pt x="268" y="1802"/>
                    <a:pt x="434" y="2102"/>
                  </a:cubicBezTo>
                  <a:cubicBezTo>
                    <a:pt x="668" y="2002"/>
                    <a:pt x="935" y="1935"/>
                    <a:pt x="1202" y="1902"/>
                  </a:cubicBezTo>
                  <a:cubicBezTo>
                    <a:pt x="901" y="1868"/>
                    <a:pt x="735" y="1568"/>
                    <a:pt x="701" y="1301"/>
                  </a:cubicBezTo>
                  <a:cubicBezTo>
                    <a:pt x="635" y="1034"/>
                    <a:pt x="735" y="734"/>
                    <a:pt x="768" y="467"/>
                  </a:cubicBezTo>
                  <a:cubicBezTo>
                    <a:pt x="801" y="434"/>
                    <a:pt x="801" y="367"/>
                    <a:pt x="835" y="367"/>
                  </a:cubicBezTo>
                  <a:cubicBezTo>
                    <a:pt x="901" y="367"/>
                    <a:pt x="901" y="434"/>
                    <a:pt x="868" y="434"/>
                  </a:cubicBezTo>
                  <a:lnTo>
                    <a:pt x="901" y="467"/>
                  </a:lnTo>
                  <a:cubicBezTo>
                    <a:pt x="968" y="301"/>
                    <a:pt x="1068" y="100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6"/>
            <p:cNvSpPr/>
            <p:nvPr/>
          </p:nvSpPr>
          <p:spPr>
            <a:xfrm>
              <a:off x="7690094" y="-4384127"/>
              <a:ext cx="65925" cy="95100"/>
            </a:xfrm>
            <a:custGeom>
              <a:avLst/>
              <a:gdLst/>
              <a:ahLst/>
              <a:cxnLst/>
              <a:rect l="l" t="t" r="r" b="b"/>
              <a:pathLst>
                <a:path w="2637" h="3804" extrusionOk="0">
                  <a:moveTo>
                    <a:pt x="1902" y="1302"/>
                  </a:moveTo>
                  <a:lnTo>
                    <a:pt x="1902" y="1302"/>
                  </a:lnTo>
                  <a:cubicBezTo>
                    <a:pt x="1807" y="1414"/>
                    <a:pt x="1739" y="1542"/>
                    <a:pt x="1698" y="1678"/>
                  </a:cubicBezTo>
                  <a:lnTo>
                    <a:pt x="1698" y="1678"/>
                  </a:lnTo>
                  <a:cubicBezTo>
                    <a:pt x="1699" y="1686"/>
                    <a:pt x="1701" y="1694"/>
                    <a:pt x="1702" y="1702"/>
                  </a:cubicBezTo>
                  <a:lnTo>
                    <a:pt x="1902" y="1302"/>
                  </a:lnTo>
                  <a:close/>
                  <a:moveTo>
                    <a:pt x="2069" y="1"/>
                  </a:moveTo>
                  <a:lnTo>
                    <a:pt x="2069" y="1"/>
                  </a:lnTo>
                  <a:cubicBezTo>
                    <a:pt x="1469" y="168"/>
                    <a:pt x="868" y="334"/>
                    <a:pt x="301" y="535"/>
                  </a:cubicBezTo>
                  <a:cubicBezTo>
                    <a:pt x="234" y="535"/>
                    <a:pt x="134" y="568"/>
                    <a:pt x="68" y="635"/>
                  </a:cubicBezTo>
                  <a:cubicBezTo>
                    <a:pt x="1" y="735"/>
                    <a:pt x="1" y="868"/>
                    <a:pt x="1" y="1002"/>
                  </a:cubicBezTo>
                  <a:cubicBezTo>
                    <a:pt x="134" y="2036"/>
                    <a:pt x="568" y="3036"/>
                    <a:pt x="1235" y="3804"/>
                  </a:cubicBezTo>
                  <a:cubicBezTo>
                    <a:pt x="1635" y="3503"/>
                    <a:pt x="2136" y="3337"/>
                    <a:pt x="2636" y="3337"/>
                  </a:cubicBezTo>
                  <a:cubicBezTo>
                    <a:pt x="1915" y="3198"/>
                    <a:pt x="1494" y="2345"/>
                    <a:pt x="1698" y="1678"/>
                  </a:cubicBezTo>
                  <a:lnTo>
                    <a:pt x="1698" y="1678"/>
                  </a:lnTo>
                  <a:cubicBezTo>
                    <a:pt x="1606" y="1117"/>
                    <a:pt x="1740" y="494"/>
                    <a:pt x="2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6"/>
            <p:cNvSpPr/>
            <p:nvPr/>
          </p:nvSpPr>
          <p:spPr>
            <a:xfrm>
              <a:off x="10836575" y="-2503242"/>
              <a:ext cx="54225" cy="99950"/>
            </a:xfrm>
            <a:custGeom>
              <a:avLst/>
              <a:gdLst/>
              <a:ahLst/>
              <a:cxnLst/>
              <a:rect l="l" t="t" r="r" b="b"/>
              <a:pathLst>
                <a:path w="2169" h="3998" extrusionOk="0">
                  <a:moveTo>
                    <a:pt x="1499" y="0"/>
                  </a:moveTo>
                  <a:cubicBezTo>
                    <a:pt x="911" y="0"/>
                    <a:pt x="303" y="404"/>
                    <a:pt x="100" y="962"/>
                  </a:cubicBezTo>
                  <a:cubicBezTo>
                    <a:pt x="34" y="1262"/>
                    <a:pt x="0" y="1562"/>
                    <a:pt x="0" y="1896"/>
                  </a:cubicBezTo>
                  <a:cubicBezTo>
                    <a:pt x="0" y="2630"/>
                    <a:pt x="34" y="3430"/>
                    <a:pt x="534" y="3997"/>
                  </a:cubicBezTo>
                  <a:cubicBezTo>
                    <a:pt x="1034" y="3697"/>
                    <a:pt x="1601" y="3497"/>
                    <a:pt x="2169" y="3430"/>
                  </a:cubicBezTo>
                  <a:cubicBezTo>
                    <a:pt x="1968" y="3063"/>
                    <a:pt x="1535" y="2830"/>
                    <a:pt x="1501" y="2430"/>
                  </a:cubicBezTo>
                  <a:cubicBezTo>
                    <a:pt x="1435" y="1729"/>
                    <a:pt x="1835" y="795"/>
                    <a:pt x="2035" y="128"/>
                  </a:cubicBezTo>
                  <a:cubicBezTo>
                    <a:pt x="1867" y="40"/>
                    <a:pt x="1684" y="0"/>
                    <a:pt x="1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6"/>
            <p:cNvSpPr/>
            <p:nvPr/>
          </p:nvSpPr>
          <p:spPr>
            <a:xfrm>
              <a:off x="8761884" y="-3598140"/>
              <a:ext cx="82575" cy="72450"/>
            </a:xfrm>
            <a:custGeom>
              <a:avLst/>
              <a:gdLst/>
              <a:ahLst/>
              <a:cxnLst/>
              <a:rect l="l" t="t" r="r" b="b"/>
              <a:pathLst>
                <a:path w="3303" h="2898" extrusionOk="0">
                  <a:moveTo>
                    <a:pt x="1952" y="0"/>
                  </a:moveTo>
                  <a:cubicBezTo>
                    <a:pt x="1922" y="0"/>
                    <a:pt x="1893" y="9"/>
                    <a:pt x="1868" y="29"/>
                  </a:cubicBezTo>
                  <a:cubicBezTo>
                    <a:pt x="1802" y="96"/>
                    <a:pt x="1768" y="329"/>
                    <a:pt x="1702" y="429"/>
                  </a:cubicBezTo>
                  <a:cubicBezTo>
                    <a:pt x="1635" y="563"/>
                    <a:pt x="1535" y="696"/>
                    <a:pt x="1435" y="830"/>
                  </a:cubicBezTo>
                  <a:cubicBezTo>
                    <a:pt x="1235" y="1063"/>
                    <a:pt x="1034" y="1297"/>
                    <a:pt x="801" y="1530"/>
                  </a:cubicBezTo>
                  <a:cubicBezTo>
                    <a:pt x="616" y="1715"/>
                    <a:pt x="402" y="1901"/>
                    <a:pt x="106" y="1901"/>
                  </a:cubicBezTo>
                  <a:cubicBezTo>
                    <a:pt x="83" y="1901"/>
                    <a:pt x="58" y="1899"/>
                    <a:pt x="34" y="1897"/>
                  </a:cubicBezTo>
                  <a:lnTo>
                    <a:pt x="34" y="1897"/>
                  </a:lnTo>
                  <a:cubicBezTo>
                    <a:pt x="0" y="2064"/>
                    <a:pt x="968" y="2898"/>
                    <a:pt x="968" y="2898"/>
                  </a:cubicBezTo>
                  <a:cubicBezTo>
                    <a:pt x="1968" y="2331"/>
                    <a:pt x="2769" y="1497"/>
                    <a:pt x="3303" y="496"/>
                  </a:cubicBezTo>
                  <a:lnTo>
                    <a:pt x="3303" y="496"/>
                  </a:lnTo>
                  <a:cubicBezTo>
                    <a:pt x="3290" y="516"/>
                    <a:pt x="3256" y="524"/>
                    <a:pt x="3209" y="524"/>
                  </a:cubicBezTo>
                  <a:cubicBezTo>
                    <a:pt x="3019" y="524"/>
                    <a:pt x="2616" y="389"/>
                    <a:pt x="2535" y="363"/>
                  </a:cubicBezTo>
                  <a:cubicBezTo>
                    <a:pt x="2366" y="278"/>
                    <a:pt x="2123" y="0"/>
                    <a:pt x="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6"/>
            <p:cNvSpPr/>
            <p:nvPr/>
          </p:nvSpPr>
          <p:spPr>
            <a:xfrm>
              <a:off x="8065098" y="-4168515"/>
              <a:ext cx="82575" cy="99225"/>
            </a:xfrm>
            <a:custGeom>
              <a:avLst/>
              <a:gdLst/>
              <a:ahLst/>
              <a:cxnLst/>
              <a:rect l="l" t="t" r="r" b="b"/>
              <a:pathLst>
                <a:path w="3303" h="3969" extrusionOk="0">
                  <a:moveTo>
                    <a:pt x="670" y="960"/>
                  </a:moveTo>
                  <a:lnTo>
                    <a:pt x="767" y="1133"/>
                  </a:lnTo>
                  <a:cubicBezTo>
                    <a:pt x="738" y="1074"/>
                    <a:pt x="705" y="1017"/>
                    <a:pt x="670" y="960"/>
                  </a:cubicBezTo>
                  <a:close/>
                  <a:moveTo>
                    <a:pt x="1520" y="1"/>
                  </a:moveTo>
                  <a:cubicBezTo>
                    <a:pt x="1338" y="1"/>
                    <a:pt x="1123" y="107"/>
                    <a:pt x="968" y="133"/>
                  </a:cubicBezTo>
                  <a:cubicBezTo>
                    <a:pt x="667" y="199"/>
                    <a:pt x="334" y="233"/>
                    <a:pt x="0" y="266"/>
                  </a:cubicBezTo>
                  <a:cubicBezTo>
                    <a:pt x="275" y="458"/>
                    <a:pt x="504" y="696"/>
                    <a:pt x="670" y="960"/>
                  </a:cubicBezTo>
                  <a:lnTo>
                    <a:pt x="670" y="960"/>
                  </a:lnTo>
                  <a:lnTo>
                    <a:pt x="467" y="600"/>
                  </a:lnTo>
                  <a:lnTo>
                    <a:pt x="467" y="600"/>
                  </a:lnTo>
                  <a:cubicBezTo>
                    <a:pt x="1368" y="1434"/>
                    <a:pt x="1768" y="2801"/>
                    <a:pt x="1435" y="3969"/>
                  </a:cubicBezTo>
                  <a:cubicBezTo>
                    <a:pt x="1974" y="3759"/>
                    <a:pt x="2540" y="3630"/>
                    <a:pt x="3109" y="3630"/>
                  </a:cubicBezTo>
                  <a:cubicBezTo>
                    <a:pt x="3173" y="3630"/>
                    <a:pt x="3238" y="3632"/>
                    <a:pt x="3303" y="3635"/>
                  </a:cubicBezTo>
                  <a:cubicBezTo>
                    <a:pt x="3069" y="2401"/>
                    <a:pt x="2569" y="1233"/>
                    <a:pt x="1835" y="199"/>
                  </a:cubicBezTo>
                  <a:cubicBezTo>
                    <a:pt x="1802" y="133"/>
                    <a:pt x="1735" y="66"/>
                    <a:pt x="1668" y="33"/>
                  </a:cubicBezTo>
                  <a:cubicBezTo>
                    <a:pt x="1623" y="10"/>
                    <a:pt x="1573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6"/>
            <p:cNvSpPr/>
            <p:nvPr/>
          </p:nvSpPr>
          <p:spPr>
            <a:xfrm>
              <a:off x="7918325" y="-2539700"/>
              <a:ext cx="108425" cy="112600"/>
            </a:xfrm>
            <a:custGeom>
              <a:avLst/>
              <a:gdLst/>
              <a:ahLst/>
              <a:cxnLst/>
              <a:rect l="l" t="t" r="r" b="b"/>
              <a:pathLst>
                <a:path w="4337" h="4504" extrusionOk="0">
                  <a:moveTo>
                    <a:pt x="1602" y="0"/>
                  </a:moveTo>
                  <a:cubicBezTo>
                    <a:pt x="1168" y="467"/>
                    <a:pt x="601" y="867"/>
                    <a:pt x="1" y="1134"/>
                  </a:cubicBezTo>
                  <a:cubicBezTo>
                    <a:pt x="311" y="1367"/>
                    <a:pt x="641" y="1539"/>
                    <a:pt x="1006" y="1652"/>
                  </a:cubicBezTo>
                  <a:lnTo>
                    <a:pt x="1006" y="1652"/>
                  </a:lnTo>
                  <a:cubicBezTo>
                    <a:pt x="1935" y="2322"/>
                    <a:pt x="2574" y="3365"/>
                    <a:pt x="2769" y="4503"/>
                  </a:cubicBezTo>
                  <a:cubicBezTo>
                    <a:pt x="3169" y="4003"/>
                    <a:pt x="3737" y="3603"/>
                    <a:pt x="4337" y="3336"/>
                  </a:cubicBezTo>
                  <a:cubicBezTo>
                    <a:pt x="3737" y="2002"/>
                    <a:pt x="2803" y="834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6"/>
            <p:cNvSpPr/>
            <p:nvPr/>
          </p:nvSpPr>
          <p:spPr>
            <a:xfrm>
              <a:off x="12411462" y="-2568396"/>
              <a:ext cx="108425" cy="112600"/>
            </a:xfrm>
            <a:custGeom>
              <a:avLst/>
              <a:gdLst/>
              <a:ahLst/>
              <a:cxnLst/>
              <a:rect l="l" t="t" r="r" b="b"/>
              <a:pathLst>
                <a:path w="4337" h="4504" extrusionOk="0">
                  <a:moveTo>
                    <a:pt x="1601" y="0"/>
                  </a:moveTo>
                  <a:cubicBezTo>
                    <a:pt x="1168" y="467"/>
                    <a:pt x="600" y="868"/>
                    <a:pt x="0" y="1135"/>
                  </a:cubicBezTo>
                  <a:cubicBezTo>
                    <a:pt x="314" y="1370"/>
                    <a:pt x="649" y="1544"/>
                    <a:pt x="1020" y="1656"/>
                  </a:cubicBezTo>
                  <a:lnTo>
                    <a:pt x="1020" y="1656"/>
                  </a:lnTo>
                  <a:lnTo>
                    <a:pt x="934" y="1635"/>
                  </a:lnTo>
                  <a:lnTo>
                    <a:pt x="934" y="1635"/>
                  </a:lnTo>
                  <a:cubicBezTo>
                    <a:pt x="1901" y="2269"/>
                    <a:pt x="2569" y="3336"/>
                    <a:pt x="2735" y="4504"/>
                  </a:cubicBezTo>
                  <a:cubicBezTo>
                    <a:pt x="3169" y="4003"/>
                    <a:pt x="3703" y="3603"/>
                    <a:pt x="4336" y="3336"/>
                  </a:cubicBezTo>
                  <a:cubicBezTo>
                    <a:pt x="3736" y="2002"/>
                    <a:pt x="2802" y="834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6"/>
            <p:cNvSpPr/>
            <p:nvPr/>
          </p:nvSpPr>
          <p:spPr>
            <a:xfrm>
              <a:off x="10529147" y="-1841731"/>
              <a:ext cx="92575" cy="105925"/>
            </a:xfrm>
            <a:custGeom>
              <a:avLst/>
              <a:gdLst/>
              <a:ahLst/>
              <a:cxnLst/>
              <a:rect l="l" t="t" r="r" b="b"/>
              <a:pathLst>
                <a:path w="3703" h="4237" extrusionOk="0">
                  <a:moveTo>
                    <a:pt x="2035" y="0"/>
                  </a:moveTo>
                  <a:cubicBezTo>
                    <a:pt x="2369" y="1368"/>
                    <a:pt x="1401" y="2869"/>
                    <a:pt x="0" y="3036"/>
                  </a:cubicBezTo>
                  <a:cubicBezTo>
                    <a:pt x="501" y="3336"/>
                    <a:pt x="934" y="3736"/>
                    <a:pt x="1301" y="4236"/>
                  </a:cubicBezTo>
                  <a:cubicBezTo>
                    <a:pt x="1868" y="3870"/>
                    <a:pt x="2469" y="3469"/>
                    <a:pt x="2902" y="2969"/>
                  </a:cubicBezTo>
                  <a:cubicBezTo>
                    <a:pt x="3369" y="2435"/>
                    <a:pt x="3703" y="1768"/>
                    <a:pt x="3636" y="1067"/>
                  </a:cubicBezTo>
                  <a:cubicBezTo>
                    <a:pt x="3603" y="600"/>
                    <a:pt x="2402" y="167"/>
                    <a:pt x="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6"/>
            <p:cNvSpPr/>
            <p:nvPr/>
          </p:nvSpPr>
          <p:spPr>
            <a:xfrm>
              <a:off x="7669111" y="-2233874"/>
              <a:ext cx="119275" cy="411150"/>
            </a:xfrm>
            <a:custGeom>
              <a:avLst/>
              <a:gdLst/>
              <a:ahLst/>
              <a:cxnLst/>
              <a:rect l="l" t="t" r="r" b="b"/>
              <a:pathLst>
                <a:path w="4771" h="16446" fill="none" extrusionOk="0">
                  <a:moveTo>
                    <a:pt x="835" y="0"/>
                  </a:moveTo>
                  <a:cubicBezTo>
                    <a:pt x="268" y="1868"/>
                    <a:pt x="67" y="3870"/>
                    <a:pt x="234" y="5805"/>
                  </a:cubicBezTo>
                  <a:cubicBezTo>
                    <a:pt x="268" y="6038"/>
                    <a:pt x="301" y="6305"/>
                    <a:pt x="468" y="6472"/>
                  </a:cubicBezTo>
                  <a:cubicBezTo>
                    <a:pt x="801" y="6872"/>
                    <a:pt x="1502" y="6672"/>
                    <a:pt x="1769" y="6238"/>
                  </a:cubicBezTo>
                  <a:cubicBezTo>
                    <a:pt x="2002" y="5771"/>
                    <a:pt x="1935" y="5204"/>
                    <a:pt x="1769" y="4704"/>
                  </a:cubicBezTo>
                  <a:cubicBezTo>
                    <a:pt x="601" y="5471"/>
                    <a:pt x="1" y="6972"/>
                    <a:pt x="268" y="8340"/>
                  </a:cubicBezTo>
                  <a:cubicBezTo>
                    <a:pt x="368" y="9007"/>
                    <a:pt x="768" y="9674"/>
                    <a:pt x="1402" y="9774"/>
                  </a:cubicBezTo>
                  <a:cubicBezTo>
                    <a:pt x="2036" y="9874"/>
                    <a:pt x="2703" y="9007"/>
                    <a:pt x="2236" y="8573"/>
                  </a:cubicBezTo>
                  <a:cubicBezTo>
                    <a:pt x="1302" y="9874"/>
                    <a:pt x="1035" y="11642"/>
                    <a:pt x="1535" y="13143"/>
                  </a:cubicBezTo>
                  <a:cubicBezTo>
                    <a:pt x="2002" y="14678"/>
                    <a:pt x="3270" y="15945"/>
                    <a:pt x="4771" y="16446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6" name="Google Shape;4186;p46"/>
          <p:cNvSpPr/>
          <p:nvPr/>
        </p:nvSpPr>
        <p:spPr>
          <a:xfrm>
            <a:off x="3176388" y="450846"/>
            <a:ext cx="143580" cy="231921"/>
          </a:xfrm>
          <a:custGeom>
            <a:avLst/>
            <a:gdLst/>
            <a:ahLst/>
            <a:cxnLst/>
            <a:rect l="l" t="t" r="r" b="b"/>
            <a:pathLst>
              <a:path w="3470" h="5605" extrusionOk="0">
                <a:moveTo>
                  <a:pt x="1435" y="1"/>
                </a:moveTo>
                <a:cubicBezTo>
                  <a:pt x="1735" y="1535"/>
                  <a:pt x="1168" y="3203"/>
                  <a:pt x="0" y="4237"/>
                </a:cubicBezTo>
                <a:cubicBezTo>
                  <a:pt x="734" y="4771"/>
                  <a:pt x="1468" y="5238"/>
                  <a:pt x="2269" y="5605"/>
                </a:cubicBezTo>
                <a:cubicBezTo>
                  <a:pt x="2502" y="4671"/>
                  <a:pt x="3103" y="3870"/>
                  <a:pt x="3336" y="2936"/>
                </a:cubicBezTo>
                <a:cubicBezTo>
                  <a:pt x="3470" y="2302"/>
                  <a:pt x="3470" y="1602"/>
                  <a:pt x="3136" y="1068"/>
                </a:cubicBezTo>
                <a:cubicBezTo>
                  <a:pt x="2865" y="607"/>
                  <a:pt x="2374" y="279"/>
                  <a:pt x="1860" y="279"/>
                </a:cubicBezTo>
                <a:cubicBezTo>
                  <a:pt x="1741" y="279"/>
                  <a:pt x="1621" y="296"/>
                  <a:pt x="1501" y="334"/>
                </a:cubicBezTo>
                <a:lnTo>
                  <a:pt x="14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7" name="Google Shape;4187;p46"/>
          <p:cNvSpPr/>
          <p:nvPr/>
        </p:nvSpPr>
        <p:spPr>
          <a:xfrm>
            <a:off x="6173872" y="736919"/>
            <a:ext cx="129760" cy="159593"/>
          </a:xfrm>
          <a:custGeom>
            <a:avLst/>
            <a:gdLst/>
            <a:ahLst/>
            <a:cxnLst/>
            <a:rect l="l" t="t" r="r" b="b"/>
            <a:pathLst>
              <a:path w="3136" h="3857" extrusionOk="0">
                <a:moveTo>
                  <a:pt x="2941" y="3214"/>
                </a:moveTo>
                <a:cubicBezTo>
                  <a:pt x="2934" y="3214"/>
                  <a:pt x="2928" y="3214"/>
                  <a:pt x="2921" y="3214"/>
                </a:cubicBezTo>
                <a:lnTo>
                  <a:pt x="2921" y="3214"/>
                </a:lnTo>
                <a:cubicBezTo>
                  <a:pt x="2991" y="3238"/>
                  <a:pt x="3063" y="3256"/>
                  <a:pt x="3136" y="3269"/>
                </a:cubicBezTo>
                <a:cubicBezTo>
                  <a:pt x="3070" y="3231"/>
                  <a:pt x="3005" y="3214"/>
                  <a:pt x="2941" y="3214"/>
                </a:cubicBezTo>
                <a:close/>
                <a:moveTo>
                  <a:pt x="1968" y="0"/>
                </a:moveTo>
                <a:cubicBezTo>
                  <a:pt x="1368" y="0"/>
                  <a:pt x="768" y="167"/>
                  <a:pt x="267" y="467"/>
                </a:cubicBezTo>
                <a:cubicBezTo>
                  <a:pt x="167" y="501"/>
                  <a:pt x="100" y="567"/>
                  <a:pt x="67" y="667"/>
                </a:cubicBezTo>
                <a:cubicBezTo>
                  <a:pt x="0" y="768"/>
                  <a:pt x="34" y="868"/>
                  <a:pt x="34" y="968"/>
                </a:cubicBezTo>
                <a:cubicBezTo>
                  <a:pt x="134" y="1535"/>
                  <a:pt x="267" y="2102"/>
                  <a:pt x="467" y="2636"/>
                </a:cubicBezTo>
                <a:cubicBezTo>
                  <a:pt x="567" y="2969"/>
                  <a:pt x="734" y="3303"/>
                  <a:pt x="1001" y="3570"/>
                </a:cubicBezTo>
                <a:cubicBezTo>
                  <a:pt x="1195" y="3739"/>
                  <a:pt x="1442" y="3856"/>
                  <a:pt x="1690" y="3856"/>
                </a:cubicBezTo>
                <a:cubicBezTo>
                  <a:pt x="1784" y="3856"/>
                  <a:pt x="1877" y="3840"/>
                  <a:pt x="1968" y="3803"/>
                </a:cubicBezTo>
                <a:cubicBezTo>
                  <a:pt x="2322" y="3640"/>
                  <a:pt x="2609" y="3232"/>
                  <a:pt x="2921" y="3214"/>
                </a:cubicBezTo>
                <a:lnTo>
                  <a:pt x="2921" y="3214"/>
                </a:lnTo>
                <a:cubicBezTo>
                  <a:pt x="2098" y="2941"/>
                  <a:pt x="1520" y="1998"/>
                  <a:pt x="1735" y="1168"/>
                </a:cubicBezTo>
                <a:lnTo>
                  <a:pt x="1735" y="1168"/>
                </a:lnTo>
                <a:lnTo>
                  <a:pt x="1702" y="1568"/>
                </a:lnTo>
                <a:cubicBezTo>
                  <a:pt x="1768" y="1034"/>
                  <a:pt x="1868" y="534"/>
                  <a:pt x="19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4"/>
          <p:cNvGrpSpPr/>
          <p:nvPr/>
        </p:nvGrpSpPr>
        <p:grpSpPr>
          <a:xfrm>
            <a:off x="-1112391" y="497853"/>
            <a:ext cx="9899938" cy="5464165"/>
            <a:chOff x="-1112391" y="497853"/>
            <a:chExt cx="9899938" cy="5464165"/>
          </a:xfrm>
        </p:grpSpPr>
        <p:sp>
          <p:nvSpPr>
            <p:cNvPr id="191" name="Google Shape;191;p4"/>
            <p:cNvSpPr/>
            <p:nvPr/>
          </p:nvSpPr>
          <p:spPr>
            <a:xfrm>
              <a:off x="8578571" y="497853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8661884" y="1137199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112391" y="3867142"/>
              <a:ext cx="2194616" cy="2094876"/>
              <a:chOff x="3623439" y="713106"/>
              <a:chExt cx="1821409" cy="1819575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4585469" y="713106"/>
                <a:ext cx="72079" cy="345107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2" extrusionOk="0">
                    <a:moveTo>
                      <a:pt x="3640" y="0"/>
                    </a:moveTo>
                    <a:cubicBezTo>
                      <a:pt x="3009" y="0"/>
                      <a:pt x="2429" y="614"/>
                      <a:pt x="2302" y="1439"/>
                    </a:cubicBezTo>
                    <a:cubicBezTo>
                      <a:pt x="2202" y="2307"/>
                      <a:pt x="0" y="23222"/>
                      <a:pt x="701" y="23322"/>
                    </a:cubicBezTo>
                    <a:cubicBezTo>
                      <a:pt x="702" y="23322"/>
                      <a:pt x="703" y="23322"/>
                      <a:pt x="704" y="23322"/>
                    </a:cubicBezTo>
                    <a:cubicBezTo>
                      <a:pt x="1379" y="23322"/>
                      <a:pt x="4637" y="2606"/>
                      <a:pt x="4737" y="1740"/>
                    </a:cubicBezTo>
                    <a:cubicBezTo>
                      <a:pt x="4871" y="872"/>
                      <a:pt x="4404" y="105"/>
                      <a:pt x="3736" y="5"/>
                    </a:cubicBezTo>
                    <a:cubicBezTo>
                      <a:pt x="3704" y="2"/>
                      <a:pt x="3672" y="0"/>
                      <a:pt x="36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4385067" y="716554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1231" y="1"/>
                    </a:moveTo>
                    <a:cubicBezTo>
                      <a:pt x="1199" y="1"/>
                      <a:pt x="1167" y="2"/>
                      <a:pt x="1135" y="6"/>
                    </a:cubicBezTo>
                    <a:cubicBezTo>
                      <a:pt x="467" y="106"/>
                      <a:pt x="0" y="873"/>
                      <a:pt x="101" y="1740"/>
                    </a:cubicBezTo>
                    <a:cubicBezTo>
                      <a:pt x="234" y="2606"/>
                      <a:pt x="3526" y="23322"/>
                      <a:pt x="4200" y="23322"/>
                    </a:cubicBezTo>
                    <a:cubicBezTo>
                      <a:pt x="4201" y="23322"/>
                      <a:pt x="4202" y="23322"/>
                      <a:pt x="4203" y="23322"/>
                    </a:cubicBezTo>
                    <a:cubicBezTo>
                      <a:pt x="4871" y="23222"/>
                      <a:pt x="2669" y="2307"/>
                      <a:pt x="2536" y="1440"/>
                    </a:cubicBezTo>
                    <a:cubicBezTo>
                      <a:pt x="2440" y="615"/>
                      <a:pt x="1862" y="1"/>
                      <a:pt x="1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4158991" y="780849"/>
                <a:ext cx="155507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509" h="21783" extrusionOk="0">
                    <a:moveTo>
                      <a:pt x="1225" y="1"/>
                    </a:moveTo>
                    <a:cubicBezTo>
                      <a:pt x="1104" y="1"/>
                      <a:pt x="984" y="21"/>
                      <a:pt x="868" y="64"/>
                    </a:cubicBezTo>
                    <a:cubicBezTo>
                      <a:pt x="234" y="331"/>
                      <a:pt x="1" y="1198"/>
                      <a:pt x="334" y="1999"/>
                    </a:cubicBezTo>
                    <a:cubicBezTo>
                      <a:pt x="666" y="2827"/>
                      <a:pt x="9123" y="21782"/>
                      <a:pt x="9860" y="21782"/>
                    </a:cubicBezTo>
                    <a:cubicBezTo>
                      <a:pt x="9865" y="21782"/>
                      <a:pt x="9870" y="21781"/>
                      <a:pt x="9875" y="21779"/>
                    </a:cubicBezTo>
                    <a:cubicBezTo>
                      <a:pt x="10508" y="21512"/>
                      <a:pt x="2936" y="1898"/>
                      <a:pt x="2603" y="1065"/>
                    </a:cubicBezTo>
                    <a:cubicBezTo>
                      <a:pt x="2330" y="410"/>
                      <a:pt x="1768" y="1"/>
                      <a:pt x="12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3958588" y="901449"/>
                <a:ext cx="227571" cy="278800"/>
              </a:xfrm>
              <a:custGeom>
                <a:avLst/>
                <a:gdLst/>
                <a:ahLst/>
                <a:cxnLst/>
                <a:rect l="l" t="t" r="r" b="b"/>
                <a:pathLst>
                  <a:path w="15379" h="18841" extrusionOk="0">
                    <a:moveTo>
                      <a:pt x="1174" y="1"/>
                    </a:moveTo>
                    <a:cubicBezTo>
                      <a:pt x="939" y="1"/>
                      <a:pt x="717" y="71"/>
                      <a:pt x="535" y="220"/>
                    </a:cubicBezTo>
                    <a:cubicBezTo>
                      <a:pt x="1" y="620"/>
                      <a:pt x="1" y="1521"/>
                      <a:pt x="535" y="2221"/>
                    </a:cubicBezTo>
                    <a:cubicBezTo>
                      <a:pt x="1062" y="2880"/>
                      <a:pt x="13993" y="18840"/>
                      <a:pt x="14820" y="18840"/>
                    </a:cubicBezTo>
                    <a:cubicBezTo>
                      <a:pt x="14830" y="18840"/>
                      <a:pt x="14838" y="18838"/>
                      <a:pt x="14845" y="18833"/>
                    </a:cubicBezTo>
                    <a:cubicBezTo>
                      <a:pt x="15379" y="18433"/>
                      <a:pt x="3003" y="1421"/>
                      <a:pt x="2469" y="720"/>
                    </a:cubicBezTo>
                    <a:cubicBezTo>
                      <a:pt x="2118" y="260"/>
                      <a:pt x="1623" y="1"/>
                      <a:pt x="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3793729" y="1070052"/>
                <a:ext cx="288285" cy="217449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14695" extrusionOk="0">
                    <a:moveTo>
                      <a:pt x="1314" y="0"/>
                    </a:moveTo>
                    <a:cubicBezTo>
                      <a:pt x="951" y="0"/>
                      <a:pt x="618" y="134"/>
                      <a:pt x="401" y="401"/>
                    </a:cubicBezTo>
                    <a:cubicBezTo>
                      <a:pt x="1" y="934"/>
                      <a:pt x="234" y="1802"/>
                      <a:pt x="935" y="2335"/>
                    </a:cubicBezTo>
                    <a:cubicBezTo>
                      <a:pt x="1620" y="2858"/>
                      <a:pt x="17935" y="14694"/>
                      <a:pt x="19000" y="14694"/>
                    </a:cubicBezTo>
                    <a:cubicBezTo>
                      <a:pt x="19023" y="14694"/>
                      <a:pt x="19039" y="14689"/>
                      <a:pt x="19048" y="14678"/>
                    </a:cubicBezTo>
                    <a:cubicBezTo>
                      <a:pt x="19481" y="14144"/>
                      <a:pt x="3103" y="934"/>
                      <a:pt x="2402" y="401"/>
                    </a:cubicBezTo>
                    <a:cubicBezTo>
                      <a:pt x="2069" y="134"/>
                      <a:pt x="1677" y="0"/>
                      <a:pt x="13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679211" y="1274627"/>
                <a:ext cx="329244" cy="143447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4" extrusionOk="0">
                    <a:moveTo>
                      <a:pt x="1463" y="0"/>
                    </a:moveTo>
                    <a:cubicBezTo>
                      <a:pt x="924" y="0"/>
                      <a:pt x="452" y="247"/>
                      <a:pt x="268" y="686"/>
                    </a:cubicBezTo>
                    <a:cubicBezTo>
                      <a:pt x="1" y="1286"/>
                      <a:pt x="468" y="2087"/>
                      <a:pt x="1268" y="2420"/>
                    </a:cubicBezTo>
                    <a:cubicBezTo>
                      <a:pt x="2038" y="2741"/>
                      <a:pt x="20234" y="9693"/>
                      <a:pt x="21869" y="9693"/>
                    </a:cubicBezTo>
                    <a:cubicBezTo>
                      <a:pt x="21934" y="9693"/>
                      <a:pt x="21973" y="9682"/>
                      <a:pt x="21983" y="9659"/>
                    </a:cubicBezTo>
                    <a:cubicBezTo>
                      <a:pt x="22250" y="9025"/>
                      <a:pt x="3003" y="486"/>
                      <a:pt x="2202" y="152"/>
                    </a:cubicBezTo>
                    <a:cubicBezTo>
                      <a:pt x="1956" y="49"/>
                      <a:pt x="1703" y="0"/>
                      <a:pt x="14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3623439" y="1501118"/>
                <a:ext cx="347504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84" h="4219" extrusionOk="0">
                    <a:moveTo>
                      <a:pt x="1506" y="1"/>
                    </a:moveTo>
                    <a:cubicBezTo>
                      <a:pt x="766" y="1"/>
                      <a:pt x="156" y="434"/>
                      <a:pt x="67" y="1024"/>
                    </a:cubicBezTo>
                    <a:cubicBezTo>
                      <a:pt x="0" y="1691"/>
                      <a:pt x="634" y="2325"/>
                      <a:pt x="1501" y="2459"/>
                    </a:cubicBezTo>
                    <a:cubicBezTo>
                      <a:pt x="2255" y="2546"/>
                      <a:pt x="18141" y="4219"/>
                      <a:pt x="22362" y="4219"/>
                    </a:cubicBezTo>
                    <a:cubicBezTo>
                      <a:pt x="22999" y="4219"/>
                      <a:pt x="23371" y="4181"/>
                      <a:pt x="23384" y="4093"/>
                    </a:cubicBezTo>
                    <a:cubicBezTo>
                      <a:pt x="23484" y="3426"/>
                      <a:pt x="2669" y="124"/>
                      <a:pt x="1802" y="24"/>
                    </a:cubicBezTo>
                    <a:cubicBezTo>
                      <a:pt x="1701" y="8"/>
                      <a:pt x="1603" y="1"/>
                      <a:pt x="15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3626887" y="1707898"/>
                <a:ext cx="347016" cy="62786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43" extrusionOk="0">
                    <a:moveTo>
                      <a:pt x="22364" y="1"/>
                    </a:moveTo>
                    <a:cubicBezTo>
                      <a:pt x="18146" y="1"/>
                      <a:pt x="2256" y="1678"/>
                      <a:pt x="1502" y="1794"/>
                    </a:cubicBezTo>
                    <a:cubicBezTo>
                      <a:pt x="635" y="1894"/>
                      <a:pt x="1" y="2528"/>
                      <a:pt x="101" y="3195"/>
                    </a:cubicBezTo>
                    <a:cubicBezTo>
                      <a:pt x="162" y="3802"/>
                      <a:pt x="801" y="4243"/>
                      <a:pt x="1569" y="4243"/>
                    </a:cubicBezTo>
                    <a:cubicBezTo>
                      <a:pt x="1645" y="4243"/>
                      <a:pt x="1723" y="4238"/>
                      <a:pt x="1802" y="4229"/>
                    </a:cubicBezTo>
                    <a:cubicBezTo>
                      <a:pt x="2669" y="4096"/>
                      <a:pt x="23451" y="793"/>
                      <a:pt x="23384" y="126"/>
                    </a:cubicBezTo>
                    <a:cubicBezTo>
                      <a:pt x="23371" y="39"/>
                      <a:pt x="23000" y="1"/>
                      <a:pt x="22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3689584" y="1851419"/>
                <a:ext cx="328741" cy="143935"/>
              </a:xfrm>
              <a:custGeom>
                <a:avLst/>
                <a:gdLst/>
                <a:ahLst/>
                <a:cxnLst/>
                <a:rect l="l" t="t" r="r" b="b"/>
                <a:pathLst>
                  <a:path w="22216" h="9727" extrusionOk="0">
                    <a:moveTo>
                      <a:pt x="21836" y="0"/>
                    </a:moveTo>
                    <a:cubicBezTo>
                      <a:pt x="20209" y="0"/>
                      <a:pt x="2036" y="6985"/>
                      <a:pt x="1234" y="7306"/>
                    </a:cubicBezTo>
                    <a:cubicBezTo>
                      <a:pt x="434" y="7640"/>
                      <a:pt x="0" y="8440"/>
                      <a:pt x="234" y="9041"/>
                    </a:cubicBezTo>
                    <a:cubicBezTo>
                      <a:pt x="418" y="9479"/>
                      <a:pt x="890" y="9726"/>
                      <a:pt x="1429" y="9726"/>
                    </a:cubicBezTo>
                    <a:cubicBezTo>
                      <a:pt x="1669" y="9726"/>
                      <a:pt x="1922" y="9677"/>
                      <a:pt x="2168" y="9574"/>
                    </a:cubicBezTo>
                    <a:cubicBezTo>
                      <a:pt x="3002" y="9241"/>
                      <a:pt x="22216" y="668"/>
                      <a:pt x="21949" y="34"/>
                    </a:cubicBezTo>
                    <a:cubicBezTo>
                      <a:pt x="21939" y="11"/>
                      <a:pt x="21900" y="0"/>
                      <a:pt x="218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3809533" y="197853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9000" y="0"/>
                    </a:moveTo>
                    <a:cubicBezTo>
                      <a:pt x="17935" y="0"/>
                      <a:pt x="1587" y="11870"/>
                      <a:pt x="934" y="12393"/>
                    </a:cubicBezTo>
                    <a:cubicBezTo>
                      <a:pt x="234" y="12926"/>
                      <a:pt x="0" y="13794"/>
                      <a:pt x="400" y="14327"/>
                    </a:cubicBezTo>
                    <a:cubicBezTo>
                      <a:pt x="617" y="14594"/>
                      <a:pt x="951" y="14728"/>
                      <a:pt x="1313" y="14728"/>
                    </a:cubicBezTo>
                    <a:cubicBezTo>
                      <a:pt x="1676" y="14728"/>
                      <a:pt x="2068" y="14594"/>
                      <a:pt x="2402" y="14327"/>
                    </a:cubicBezTo>
                    <a:cubicBezTo>
                      <a:pt x="3102" y="13794"/>
                      <a:pt x="19447" y="551"/>
                      <a:pt x="19047" y="17"/>
                    </a:cubicBezTo>
                    <a:cubicBezTo>
                      <a:pt x="19039" y="6"/>
                      <a:pt x="19023" y="0"/>
                      <a:pt x="190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979319" y="2081313"/>
                <a:ext cx="227082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46" h="18852" extrusionOk="0">
                    <a:moveTo>
                      <a:pt x="14784" y="1"/>
                    </a:moveTo>
                    <a:cubicBezTo>
                      <a:pt x="13934" y="1"/>
                      <a:pt x="1028" y="15963"/>
                      <a:pt x="501" y="16655"/>
                    </a:cubicBezTo>
                    <a:cubicBezTo>
                      <a:pt x="1" y="17355"/>
                      <a:pt x="1" y="18222"/>
                      <a:pt x="535" y="18656"/>
                    </a:cubicBezTo>
                    <a:cubicBezTo>
                      <a:pt x="711" y="18788"/>
                      <a:pt x="923" y="18851"/>
                      <a:pt x="1148" y="18851"/>
                    </a:cubicBezTo>
                    <a:cubicBezTo>
                      <a:pt x="1605" y="18851"/>
                      <a:pt x="2112" y="18592"/>
                      <a:pt x="2469" y="18122"/>
                    </a:cubicBezTo>
                    <a:cubicBezTo>
                      <a:pt x="3003" y="17455"/>
                      <a:pt x="15345" y="410"/>
                      <a:pt x="14811" y="9"/>
                    </a:cubicBezTo>
                    <a:cubicBezTo>
                      <a:pt x="14804" y="4"/>
                      <a:pt x="14795" y="1"/>
                      <a:pt x="147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4183184" y="2152489"/>
                <a:ext cx="155004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94" extrusionOk="0">
                    <a:moveTo>
                      <a:pt x="9827" y="0"/>
                    </a:moveTo>
                    <a:cubicBezTo>
                      <a:pt x="9090" y="0"/>
                      <a:pt x="665" y="18989"/>
                      <a:pt x="334" y="19784"/>
                    </a:cubicBezTo>
                    <a:cubicBezTo>
                      <a:pt x="0" y="20584"/>
                      <a:pt x="234" y="21451"/>
                      <a:pt x="868" y="21718"/>
                    </a:cubicBezTo>
                    <a:cubicBezTo>
                      <a:pt x="983" y="21770"/>
                      <a:pt x="1105" y="21794"/>
                      <a:pt x="1231" y="21794"/>
                    </a:cubicBezTo>
                    <a:cubicBezTo>
                      <a:pt x="1758" y="21794"/>
                      <a:pt x="2333" y="21365"/>
                      <a:pt x="2602" y="20718"/>
                    </a:cubicBezTo>
                    <a:cubicBezTo>
                      <a:pt x="2936" y="19917"/>
                      <a:pt x="10475" y="270"/>
                      <a:pt x="9841" y="3"/>
                    </a:cubicBezTo>
                    <a:cubicBezTo>
                      <a:pt x="9836" y="1"/>
                      <a:pt x="9832" y="0"/>
                      <a:pt x="9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4411229" y="2187559"/>
                <a:ext cx="71590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3323" extrusionOk="0">
                    <a:moveTo>
                      <a:pt x="4167" y="1"/>
                    </a:moveTo>
                    <a:cubicBezTo>
                      <a:pt x="3492" y="1"/>
                      <a:pt x="200" y="20717"/>
                      <a:pt x="100" y="21583"/>
                    </a:cubicBezTo>
                    <a:cubicBezTo>
                      <a:pt x="0" y="22451"/>
                      <a:pt x="434" y="23218"/>
                      <a:pt x="1101" y="23318"/>
                    </a:cubicBezTo>
                    <a:cubicBezTo>
                      <a:pt x="1133" y="23321"/>
                      <a:pt x="1166" y="23323"/>
                      <a:pt x="1198" y="23323"/>
                    </a:cubicBezTo>
                    <a:cubicBezTo>
                      <a:pt x="1828" y="23323"/>
                      <a:pt x="2409" y="22709"/>
                      <a:pt x="2536" y="21883"/>
                    </a:cubicBezTo>
                    <a:cubicBezTo>
                      <a:pt x="2636" y="21016"/>
                      <a:pt x="4837" y="101"/>
                      <a:pt x="4170" y="1"/>
                    </a:cubicBezTo>
                    <a:cubicBezTo>
                      <a:pt x="4169" y="1"/>
                      <a:pt x="4168" y="1"/>
                      <a:pt x="4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4611143" y="2184111"/>
                <a:ext cx="72079" cy="345122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3323" extrusionOk="0">
                    <a:moveTo>
                      <a:pt x="670" y="0"/>
                    </a:moveTo>
                    <a:cubicBezTo>
                      <a:pt x="669" y="0"/>
                      <a:pt x="668" y="1"/>
                      <a:pt x="667" y="1"/>
                    </a:cubicBezTo>
                    <a:cubicBezTo>
                      <a:pt x="0" y="101"/>
                      <a:pt x="2202" y="21016"/>
                      <a:pt x="2335" y="21883"/>
                    </a:cubicBezTo>
                    <a:cubicBezTo>
                      <a:pt x="2430" y="22708"/>
                      <a:pt x="3009" y="23322"/>
                      <a:pt x="3668" y="23322"/>
                    </a:cubicBezTo>
                    <a:cubicBezTo>
                      <a:pt x="3702" y="23322"/>
                      <a:pt x="3735" y="23321"/>
                      <a:pt x="3769" y="23317"/>
                    </a:cubicBezTo>
                    <a:cubicBezTo>
                      <a:pt x="4437" y="23217"/>
                      <a:pt x="4870" y="22450"/>
                      <a:pt x="4770" y="21583"/>
                    </a:cubicBezTo>
                    <a:cubicBezTo>
                      <a:pt x="4637" y="20717"/>
                      <a:pt x="1345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4754279" y="2142604"/>
                <a:ext cx="155004" cy="322334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21783" extrusionOk="0">
                    <a:moveTo>
                      <a:pt x="615" y="1"/>
                    </a:moveTo>
                    <a:cubicBezTo>
                      <a:pt x="610" y="1"/>
                      <a:pt x="605" y="2"/>
                      <a:pt x="601" y="4"/>
                    </a:cubicBezTo>
                    <a:cubicBezTo>
                      <a:pt x="1" y="270"/>
                      <a:pt x="7539" y="19918"/>
                      <a:pt x="7873" y="20718"/>
                    </a:cubicBezTo>
                    <a:cubicBezTo>
                      <a:pt x="8146" y="21373"/>
                      <a:pt x="8730" y="21782"/>
                      <a:pt x="9263" y="21782"/>
                    </a:cubicBezTo>
                    <a:cubicBezTo>
                      <a:pt x="9382" y="21782"/>
                      <a:pt x="9498" y="21762"/>
                      <a:pt x="9607" y="21719"/>
                    </a:cubicBezTo>
                    <a:cubicBezTo>
                      <a:pt x="10241" y="21452"/>
                      <a:pt x="10475" y="20585"/>
                      <a:pt x="10141" y="19784"/>
                    </a:cubicBezTo>
                    <a:cubicBezTo>
                      <a:pt x="9810" y="18989"/>
                      <a:pt x="1352" y="1"/>
                      <a:pt x="6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4882130" y="2065539"/>
                <a:ext cx="228044" cy="278933"/>
              </a:xfrm>
              <a:custGeom>
                <a:avLst/>
                <a:gdLst/>
                <a:ahLst/>
                <a:cxnLst/>
                <a:rect l="l" t="t" r="r" b="b"/>
                <a:pathLst>
                  <a:path w="15411" h="18850" extrusionOk="0">
                    <a:moveTo>
                      <a:pt x="559" y="1"/>
                    </a:moveTo>
                    <a:cubicBezTo>
                      <a:pt x="549" y="1"/>
                      <a:pt x="540" y="3"/>
                      <a:pt x="534" y="8"/>
                    </a:cubicBezTo>
                    <a:cubicBezTo>
                      <a:pt x="0" y="408"/>
                      <a:pt x="12376" y="17454"/>
                      <a:pt x="12909" y="18121"/>
                    </a:cubicBezTo>
                    <a:cubicBezTo>
                      <a:pt x="13267" y="18590"/>
                      <a:pt x="13774" y="18850"/>
                      <a:pt x="14230" y="18850"/>
                    </a:cubicBezTo>
                    <a:cubicBezTo>
                      <a:pt x="14455" y="18850"/>
                      <a:pt x="14668" y="18787"/>
                      <a:pt x="14844" y="18655"/>
                    </a:cubicBezTo>
                    <a:cubicBezTo>
                      <a:pt x="15378" y="18221"/>
                      <a:pt x="15411" y="17320"/>
                      <a:pt x="14877" y="16653"/>
                    </a:cubicBezTo>
                    <a:cubicBezTo>
                      <a:pt x="14350" y="15961"/>
                      <a:pt x="1387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4986274" y="1958287"/>
                <a:ext cx="288270" cy="217701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4712" extrusionOk="0">
                    <a:moveTo>
                      <a:pt x="482" y="1"/>
                    </a:moveTo>
                    <a:cubicBezTo>
                      <a:pt x="458" y="1"/>
                      <a:pt x="443" y="6"/>
                      <a:pt x="434" y="17"/>
                    </a:cubicBezTo>
                    <a:cubicBezTo>
                      <a:pt x="0" y="551"/>
                      <a:pt x="16379" y="13794"/>
                      <a:pt x="17079" y="14328"/>
                    </a:cubicBezTo>
                    <a:cubicBezTo>
                      <a:pt x="17419" y="14586"/>
                      <a:pt x="17805" y="14712"/>
                      <a:pt x="18159" y="14712"/>
                    </a:cubicBezTo>
                    <a:cubicBezTo>
                      <a:pt x="18535" y="14712"/>
                      <a:pt x="18874" y="14569"/>
                      <a:pt x="19081" y="14294"/>
                    </a:cubicBezTo>
                    <a:cubicBezTo>
                      <a:pt x="19481" y="13761"/>
                      <a:pt x="19248" y="12893"/>
                      <a:pt x="18580" y="12360"/>
                    </a:cubicBezTo>
                    <a:cubicBezTo>
                      <a:pt x="17895" y="11837"/>
                      <a:pt x="1548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5059818" y="1827713"/>
                <a:ext cx="329244" cy="143462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695" extrusionOk="0">
                    <a:moveTo>
                      <a:pt x="382" y="1"/>
                    </a:moveTo>
                    <a:cubicBezTo>
                      <a:pt x="317" y="1"/>
                      <a:pt x="278" y="12"/>
                      <a:pt x="268" y="35"/>
                    </a:cubicBezTo>
                    <a:cubicBezTo>
                      <a:pt x="1" y="669"/>
                      <a:pt x="19248" y="9208"/>
                      <a:pt x="20048" y="9542"/>
                    </a:cubicBezTo>
                    <a:cubicBezTo>
                      <a:pt x="20297" y="9646"/>
                      <a:pt x="20553" y="9695"/>
                      <a:pt x="20795" y="9695"/>
                    </a:cubicBezTo>
                    <a:cubicBezTo>
                      <a:pt x="21331" y="9695"/>
                      <a:pt x="21799" y="9455"/>
                      <a:pt x="21983" y="9042"/>
                    </a:cubicBezTo>
                    <a:cubicBezTo>
                      <a:pt x="22250" y="8408"/>
                      <a:pt x="21783" y="7607"/>
                      <a:pt x="20982" y="7274"/>
                    </a:cubicBezTo>
                    <a:cubicBezTo>
                      <a:pt x="20213" y="6953"/>
                      <a:pt x="2017" y="1"/>
                      <a:pt x="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5097833" y="168223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1089" y="0"/>
                    </a:moveTo>
                    <a:cubicBezTo>
                      <a:pt x="451" y="0"/>
                      <a:pt x="80" y="38"/>
                      <a:pt x="67" y="126"/>
                    </a:cubicBezTo>
                    <a:cubicBezTo>
                      <a:pt x="0" y="826"/>
                      <a:pt x="20782" y="4095"/>
                      <a:pt x="21649" y="4195"/>
                    </a:cubicBezTo>
                    <a:cubicBezTo>
                      <a:pt x="21749" y="4211"/>
                      <a:pt x="21848" y="4218"/>
                      <a:pt x="21945" y="4218"/>
                    </a:cubicBezTo>
                    <a:cubicBezTo>
                      <a:pt x="22685" y="4218"/>
                      <a:pt x="23295" y="3785"/>
                      <a:pt x="23384" y="3195"/>
                    </a:cubicBezTo>
                    <a:cubicBezTo>
                      <a:pt x="23450" y="2527"/>
                      <a:pt x="22816" y="1894"/>
                      <a:pt x="21949" y="1760"/>
                    </a:cubicBezTo>
                    <a:cubicBezTo>
                      <a:pt x="21196" y="1673"/>
                      <a:pt x="5310" y="0"/>
                      <a:pt x="10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5094370" y="1475459"/>
                <a:ext cx="347016" cy="62431"/>
              </a:xfrm>
              <a:custGeom>
                <a:avLst/>
                <a:gdLst/>
                <a:ahLst/>
                <a:cxnLst/>
                <a:rect l="l" t="t" r="r" b="b"/>
                <a:pathLst>
                  <a:path w="23451" h="4219" extrusionOk="0">
                    <a:moveTo>
                      <a:pt x="21945" y="0"/>
                    </a:moveTo>
                    <a:cubicBezTo>
                      <a:pt x="21849" y="0"/>
                      <a:pt x="21750" y="8"/>
                      <a:pt x="21649" y="23"/>
                    </a:cubicBezTo>
                    <a:cubicBezTo>
                      <a:pt x="20782" y="123"/>
                      <a:pt x="1" y="3425"/>
                      <a:pt x="67" y="4093"/>
                    </a:cubicBezTo>
                    <a:cubicBezTo>
                      <a:pt x="81" y="4180"/>
                      <a:pt x="451" y="4218"/>
                      <a:pt x="1087" y="4218"/>
                    </a:cubicBezTo>
                    <a:cubicBezTo>
                      <a:pt x="5305" y="4218"/>
                      <a:pt x="21196" y="2541"/>
                      <a:pt x="21950" y="2425"/>
                    </a:cubicBezTo>
                    <a:cubicBezTo>
                      <a:pt x="22817" y="2325"/>
                      <a:pt x="23451" y="1691"/>
                      <a:pt x="23384" y="1024"/>
                    </a:cubicBezTo>
                    <a:cubicBezTo>
                      <a:pt x="23296" y="434"/>
                      <a:pt x="22685" y="0"/>
                      <a:pt x="21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5049948" y="1250433"/>
                <a:ext cx="329244" cy="143994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9731" extrusionOk="0">
                    <a:moveTo>
                      <a:pt x="20788" y="1"/>
                    </a:moveTo>
                    <a:cubicBezTo>
                      <a:pt x="20548" y="1"/>
                      <a:pt x="20295" y="50"/>
                      <a:pt x="20048" y="153"/>
                    </a:cubicBezTo>
                    <a:cubicBezTo>
                      <a:pt x="19248" y="486"/>
                      <a:pt x="1" y="9059"/>
                      <a:pt x="267" y="9693"/>
                    </a:cubicBezTo>
                    <a:cubicBezTo>
                      <a:pt x="278" y="9718"/>
                      <a:pt x="320" y="9730"/>
                      <a:pt x="391" y="9730"/>
                    </a:cubicBezTo>
                    <a:cubicBezTo>
                      <a:pt x="2081" y="9730"/>
                      <a:pt x="20214" y="2741"/>
                      <a:pt x="20982" y="2421"/>
                    </a:cubicBezTo>
                    <a:cubicBezTo>
                      <a:pt x="21783" y="2087"/>
                      <a:pt x="22250" y="1287"/>
                      <a:pt x="21983" y="686"/>
                    </a:cubicBezTo>
                    <a:cubicBezTo>
                      <a:pt x="21798" y="248"/>
                      <a:pt x="21326" y="1"/>
                      <a:pt x="207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4970974" y="1049320"/>
                <a:ext cx="287782" cy="217938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4728" extrusionOk="0">
                    <a:moveTo>
                      <a:pt x="18134" y="0"/>
                    </a:moveTo>
                    <a:cubicBezTo>
                      <a:pt x="17771" y="0"/>
                      <a:pt x="17379" y="134"/>
                      <a:pt x="17046" y="401"/>
                    </a:cubicBezTo>
                    <a:cubicBezTo>
                      <a:pt x="16345" y="934"/>
                      <a:pt x="0" y="14177"/>
                      <a:pt x="401" y="14711"/>
                    </a:cubicBezTo>
                    <a:cubicBezTo>
                      <a:pt x="409" y="14722"/>
                      <a:pt x="425" y="14728"/>
                      <a:pt x="448" y="14728"/>
                    </a:cubicBezTo>
                    <a:cubicBezTo>
                      <a:pt x="1512" y="14728"/>
                      <a:pt x="17828" y="2858"/>
                      <a:pt x="18514" y="2335"/>
                    </a:cubicBezTo>
                    <a:cubicBezTo>
                      <a:pt x="19214" y="1802"/>
                      <a:pt x="19448" y="934"/>
                      <a:pt x="19047" y="401"/>
                    </a:cubicBezTo>
                    <a:cubicBezTo>
                      <a:pt x="18831" y="134"/>
                      <a:pt x="18497" y="0"/>
                      <a:pt x="18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4861887" y="885512"/>
                <a:ext cx="227556" cy="278962"/>
              </a:xfrm>
              <a:custGeom>
                <a:avLst/>
                <a:gdLst/>
                <a:ahLst/>
                <a:cxnLst/>
                <a:rect l="l" t="t" r="r" b="b"/>
                <a:pathLst>
                  <a:path w="15378" h="18852" extrusionOk="0">
                    <a:moveTo>
                      <a:pt x="14197" y="1"/>
                    </a:moveTo>
                    <a:cubicBezTo>
                      <a:pt x="13741" y="1"/>
                      <a:pt x="13234" y="260"/>
                      <a:pt x="12876" y="730"/>
                    </a:cubicBezTo>
                    <a:cubicBezTo>
                      <a:pt x="12343" y="1430"/>
                      <a:pt x="0" y="18442"/>
                      <a:pt x="534" y="18843"/>
                    </a:cubicBezTo>
                    <a:cubicBezTo>
                      <a:pt x="541" y="18848"/>
                      <a:pt x="550" y="18851"/>
                      <a:pt x="562" y="18851"/>
                    </a:cubicBezTo>
                    <a:cubicBezTo>
                      <a:pt x="1412" y="18851"/>
                      <a:pt x="14318" y="2889"/>
                      <a:pt x="14844" y="2197"/>
                    </a:cubicBezTo>
                    <a:cubicBezTo>
                      <a:pt x="15378" y="1530"/>
                      <a:pt x="15345" y="630"/>
                      <a:pt x="14811" y="196"/>
                    </a:cubicBezTo>
                    <a:cubicBezTo>
                      <a:pt x="14635" y="64"/>
                      <a:pt x="14422" y="1"/>
                      <a:pt x="14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4730588" y="770802"/>
                <a:ext cx="154515" cy="322497"/>
              </a:xfrm>
              <a:custGeom>
                <a:avLst/>
                <a:gdLst/>
                <a:ahLst/>
                <a:cxnLst/>
                <a:rect l="l" t="t" r="r" b="b"/>
                <a:pathLst>
                  <a:path w="10442" h="21794" extrusionOk="0">
                    <a:moveTo>
                      <a:pt x="9229" y="0"/>
                    </a:moveTo>
                    <a:cubicBezTo>
                      <a:pt x="8684" y="0"/>
                      <a:pt x="8109" y="429"/>
                      <a:pt x="7839" y="1076"/>
                    </a:cubicBezTo>
                    <a:cubicBezTo>
                      <a:pt x="7506" y="1877"/>
                      <a:pt x="0" y="21524"/>
                      <a:pt x="601" y="21791"/>
                    </a:cubicBezTo>
                    <a:cubicBezTo>
                      <a:pt x="605" y="21793"/>
                      <a:pt x="610" y="21794"/>
                      <a:pt x="615" y="21794"/>
                    </a:cubicBezTo>
                    <a:cubicBezTo>
                      <a:pt x="1352" y="21794"/>
                      <a:pt x="9776" y="2805"/>
                      <a:pt x="10108" y="2010"/>
                    </a:cubicBezTo>
                    <a:cubicBezTo>
                      <a:pt x="10441" y="1210"/>
                      <a:pt x="10208" y="343"/>
                      <a:pt x="9607" y="76"/>
                    </a:cubicBezTo>
                    <a:cubicBezTo>
                      <a:pt x="9486" y="24"/>
                      <a:pt x="9358" y="0"/>
                      <a:pt x="9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4"/>
            <p:cNvGrpSpPr/>
            <p:nvPr/>
          </p:nvGrpSpPr>
          <p:grpSpPr>
            <a:xfrm>
              <a:off x="8430909" y="4312133"/>
              <a:ext cx="303070" cy="513495"/>
              <a:chOff x="9842559" y="748033"/>
              <a:chExt cx="303070" cy="513495"/>
            </a:xfrm>
          </p:grpSpPr>
          <p:sp>
            <p:nvSpPr>
              <p:cNvPr id="219" name="Google Shape;219;p4"/>
              <p:cNvSpPr/>
              <p:nvPr/>
            </p:nvSpPr>
            <p:spPr>
              <a:xfrm>
                <a:off x="9842559" y="873399"/>
                <a:ext cx="125663" cy="18181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394" extrusionOk="0">
                    <a:moveTo>
                      <a:pt x="1721" y="1"/>
                    </a:moveTo>
                    <a:cubicBezTo>
                      <a:pt x="1648" y="1"/>
                      <a:pt x="1563" y="33"/>
                      <a:pt x="1502" y="54"/>
                    </a:cubicBezTo>
                    <a:cubicBezTo>
                      <a:pt x="1102" y="287"/>
                      <a:pt x="735" y="587"/>
                      <a:pt x="434" y="888"/>
                    </a:cubicBezTo>
                    <a:cubicBezTo>
                      <a:pt x="301" y="1021"/>
                      <a:pt x="201" y="1155"/>
                      <a:pt x="134" y="1321"/>
                    </a:cubicBezTo>
                    <a:cubicBezTo>
                      <a:pt x="1" y="1588"/>
                      <a:pt x="34" y="1922"/>
                      <a:pt x="101" y="2222"/>
                    </a:cubicBezTo>
                    <a:cubicBezTo>
                      <a:pt x="334" y="3156"/>
                      <a:pt x="1035" y="3957"/>
                      <a:pt x="1935" y="4323"/>
                    </a:cubicBezTo>
                    <a:cubicBezTo>
                      <a:pt x="1997" y="4365"/>
                      <a:pt x="2072" y="4393"/>
                      <a:pt x="2151" y="4393"/>
                    </a:cubicBezTo>
                    <a:cubicBezTo>
                      <a:pt x="2200" y="4393"/>
                      <a:pt x="2251" y="4382"/>
                      <a:pt x="2302" y="4357"/>
                    </a:cubicBezTo>
                    <a:cubicBezTo>
                      <a:pt x="2336" y="4323"/>
                      <a:pt x="2402" y="4290"/>
                      <a:pt x="2436" y="4223"/>
                    </a:cubicBezTo>
                    <a:cubicBezTo>
                      <a:pt x="2636" y="3957"/>
                      <a:pt x="2836" y="3690"/>
                      <a:pt x="3036" y="3456"/>
                    </a:cubicBezTo>
                    <a:cubicBezTo>
                      <a:pt x="2603" y="3156"/>
                      <a:pt x="2202" y="2789"/>
                      <a:pt x="1935" y="2355"/>
                    </a:cubicBezTo>
                    <a:cubicBezTo>
                      <a:pt x="1669" y="1922"/>
                      <a:pt x="1602" y="1488"/>
                      <a:pt x="1602" y="1021"/>
                    </a:cubicBezTo>
                    <a:cubicBezTo>
                      <a:pt x="1602" y="890"/>
                      <a:pt x="1795" y="53"/>
                      <a:pt x="1833" y="53"/>
                    </a:cubicBezTo>
                    <a:cubicBezTo>
                      <a:pt x="1834" y="53"/>
                      <a:pt x="1835" y="53"/>
                      <a:pt x="1835" y="54"/>
                    </a:cubicBezTo>
                    <a:cubicBezTo>
                      <a:pt x="1809" y="14"/>
                      <a:pt x="1768" y="1"/>
                      <a:pt x="1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9959265" y="748033"/>
                <a:ext cx="186364" cy="51349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12410" fill="none" extrusionOk="0">
                    <a:moveTo>
                      <a:pt x="3703" y="1"/>
                    </a:moveTo>
                    <a:cubicBezTo>
                      <a:pt x="4070" y="902"/>
                      <a:pt x="4470" y="1836"/>
                      <a:pt x="4370" y="2803"/>
                    </a:cubicBezTo>
                    <a:cubicBezTo>
                      <a:pt x="4337" y="3337"/>
                      <a:pt x="4103" y="3904"/>
                      <a:pt x="3603" y="4137"/>
                    </a:cubicBezTo>
                    <a:cubicBezTo>
                      <a:pt x="3136" y="4371"/>
                      <a:pt x="2402" y="4037"/>
                      <a:pt x="2435" y="3503"/>
                    </a:cubicBezTo>
                    <a:cubicBezTo>
                      <a:pt x="2902" y="3303"/>
                      <a:pt x="3503" y="3570"/>
                      <a:pt x="3803" y="4004"/>
                    </a:cubicBezTo>
                    <a:cubicBezTo>
                      <a:pt x="4136" y="4404"/>
                      <a:pt x="4236" y="4938"/>
                      <a:pt x="4337" y="5438"/>
                    </a:cubicBezTo>
                    <a:cubicBezTo>
                      <a:pt x="4437" y="5938"/>
                      <a:pt x="4503" y="6472"/>
                      <a:pt x="4270" y="6906"/>
                    </a:cubicBezTo>
                    <a:cubicBezTo>
                      <a:pt x="4036" y="7406"/>
                      <a:pt x="3503" y="7673"/>
                      <a:pt x="2969" y="7840"/>
                    </a:cubicBezTo>
                    <a:cubicBezTo>
                      <a:pt x="2802" y="7907"/>
                      <a:pt x="2602" y="7973"/>
                      <a:pt x="2435" y="7873"/>
                    </a:cubicBezTo>
                    <a:cubicBezTo>
                      <a:pt x="2302" y="7806"/>
                      <a:pt x="2235" y="7540"/>
                      <a:pt x="2368" y="7473"/>
                    </a:cubicBezTo>
                    <a:cubicBezTo>
                      <a:pt x="2902" y="7573"/>
                      <a:pt x="3269" y="8107"/>
                      <a:pt x="3369" y="8640"/>
                    </a:cubicBezTo>
                    <a:cubicBezTo>
                      <a:pt x="3603" y="9574"/>
                      <a:pt x="3336" y="10642"/>
                      <a:pt x="2669" y="11376"/>
                    </a:cubicBezTo>
                    <a:cubicBezTo>
                      <a:pt x="2002" y="12076"/>
                      <a:pt x="934" y="12410"/>
                      <a:pt x="0" y="12243"/>
                    </a:cubicBezTo>
                  </a:path>
                </a:pathLst>
              </a:custGeom>
              <a:solidFill>
                <a:schemeClr val="accent1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713100" y="1480200"/>
            <a:ext cx="7717800" cy="31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●"/>
              <a:defRPr sz="1200"/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●"/>
              <a:defRPr sz="13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●"/>
              <a:defRPr sz="1300"/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Char char="○"/>
              <a:defRPr sz="1300"/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Char char="■"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7"/>
          <p:cNvGrpSpPr/>
          <p:nvPr/>
        </p:nvGrpSpPr>
        <p:grpSpPr>
          <a:xfrm>
            <a:off x="260415" y="4191245"/>
            <a:ext cx="452677" cy="629094"/>
            <a:chOff x="305890" y="4163258"/>
            <a:chExt cx="452677" cy="629094"/>
          </a:xfrm>
        </p:grpSpPr>
        <p:sp>
          <p:nvSpPr>
            <p:cNvPr id="307" name="Google Shape;307;p7"/>
            <p:cNvSpPr/>
            <p:nvPr/>
          </p:nvSpPr>
          <p:spPr>
            <a:xfrm rot="1662833">
              <a:off x="587474" y="4544690"/>
              <a:ext cx="124254" cy="232082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05890" y="4163258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7"/>
          <p:cNvSpPr txBox="1">
            <a:spLocks noGrp="1"/>
          </p:cNvSpPr>
          <p:nvPr>
            <p:ph type="subTitle" idx="1"/>
          </p:nvPr>
        </p:nvSpPr>
        <p:spPr>
          <a:xfrm>
            <a:off x="710200" y="2137200"/>
            <a:ext cx="3341400" cy="229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0" name="Google Shape;310;p7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33414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8"/>
          <p:cNvGrpSpPr/>
          <p:nvPr/>
        </p:nvGrpSpPr>
        <p:grpSpPr>
          <a:xfrm rot="5400000">
            <a:off x="1735663" y="1840857"/>
            <a:ext cx="2194616" cy="2094876"/>
            <a:chOff x="3623439" y="713106"/>
            <a:chExt cx="1821409" cy="1819575"/>
          </a:xfrm>
        </p:grpSpPr>
        <p:sp>
          <p:nvSpPr>
            <p:cNvPr id="313" name="Google Shape;313;p8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8"/>
          <p:cNvSpPr txBox="1">
            <a:spLocks noGrp="1"/>
          </p:cNvSpPr>
          <p:nvPr>
            <p:ph type="title"/>
          </p:nvPr>
        </p:nvSpPr>
        <p:spPr>
          <a:xfrm>
            <a:off x="4039925" y="1479350"/>
            <a:ext cx="3581100" cy="263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338" name="Google Shape;338;p8"/>
          <p:cNvGrpSpPr/>
          <p:nvPr/>
        </p:nvGrpSpPr>
        <p:grpSpPr>
          <a:xfrm rot="5400000">
            <a:off x="-3031235" y="173304"/>
            <a:ext cx="7839075" cy="8424036"/>
            <a:chOff x="21650625" y="-13657975"/>
            <a:chExt cx="8307625" cy="8927550"/>
          </a:xfrm>
        </p:grpSpPr>
        <p:sp>
          <p:nvSpPr>
            <p:cNvPr id="339" name="Google Shape;339;p8"/>
            <p:cNvSpPr/>
            <p:nvPr/>
          </p:nvSpPr>
          <p:spPr>
            <a:xfrm>
              <a:off x="25996225" y="-8403075"/>
              <a:ext cx="1676225" cy="1308475"/>
            </a:xfrm>
            <a:custGeom>
              <a:avLst/>
              <a:gdLst/>
              <a:ahLst/>
              <a:cxnLst/>
              <a:rect l="l" t="t" r="r" b="b"/>
              <a:pathLst>
                <a:path w="67049" h="52339" extrusionOk="0">
                  <a:moveTo>
                    <a:pt x="55107" y="1"/>
                  </a:moveTo>
                  <a:cubicBezTo>
                    <a:pt x="41797" y="18214"/>
                    <a:pt x="22017" y="31790"/>
                    <a:pt x="1" y="36894"/>
                  </a:cubicBezTo>
                  <a:lnTo>
                    <a:pt x="11943" y="52338"/>
                  </a:lnTo>
                  <a:cubicBezTo>
                    <a:pt x="33959" y="47234"/>
                    <a:pt x="53773" y="33658"/>
                    <a:pt x="67049" y="15412"/>
                  </a:cubicBezTo>
                  <a:lnTo>
                    <a:pt x="55107" y="1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7373875" y="-10958200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41" y="0"/>
                  </a:moveTo>
                  <a:cubicBezTo>
                    <a:pt x="55500" y="0"/>
                    <a:pt x="48244" y="2409"/>
                    <a:pt x="42565" y="6637"/>
                  </a:cubicBezTo>
                  <a:cubicBezTo>
                    <a:pt x="31890" y="14610"/>
                    <a:pt x="25886" y="27419"/>
                    <a:pt x="22250" y="40261"/>
                  </a:cubicBezTo>
                  <a:cubicBezTo>
                    <a:pt x="18581" y="53070"/>
                    <a:pt x="16846" y="66413"/>
                    <a:pt x="12343" y="78989"/>
                  </a:cubicBezTo>
                  <a:cubicBezTo>
                    <a:pt x="9408" y="87295"/>
                    <a:pt x="5205" y="95101"/>
                    <a:pt x="1" y="102206"/>
                  </a:cubicBezTo>
                  <a:lnTo>
                    <a:pt x="11943" y="117617"/>
                  </a:lnTo>
                  <a:cubicBezTo>
                    <a:pt x="17147" y="110512"/>
                    <a:pt x="21350" y="102706"/>
                    <a:pt x="24285" y="94400"/>
                  </a:cubicBezTo>
                  <a:cubicBezTo>
                    <a:pt x="28788" y="81858"/>
                    <a:pt x="30556" y="68515"/>
                    <a:pt x="34192" y="55672"/>
                  </a:cubicBezTo>
                  <a:cubicBezTo>
                    <a:pt x="37861" y="42863"/>
                    <a:pt x="43832" y="30021"/>
                    <a:pt x="54507" y="22048"/>
                  </a:cubicBezTo>
                  <a:cubicBezTo>
                    <a:pt x="60192" y="17833"/>
                    <a:pt x="67457" y="15423"/>
                    <a:pt x="74505" y="15423"/>
                  </a:cubicBezTo>
                  <a:cubicBezTo>
                    <a:pt x="80730" y="15423"/>
                    <a:pt x="86786" y="17304"/>
                    <a:pt x="91433" y="21481"/>
                  </a:cubicBezTo>
                  <a:lnTo>
                    <a:pt x="79491" y="6070"/>
                  </a:lnTo>
                  <a:cubicBezTo>
                    <a:pt x="74839" y="1888"/>
                    <a:pt x="68774" y="0"/>
                    <a:pt x="6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5398300" y="-9174450"/>
              <a:ext cx="1677075" cy="1308450"/>
            </a:xfrm>
            <a:custGeom>
              <a:avLst/>
              <a:gdLst/>
              <a:ahLst/>
              <a:cxnLst/>
              <a:rect l="l" t="t" r="r" b="b"/>
              <a:pathLst>
                <a:path w="67083" h="52338" extrusionOk="0">
                  <a:moveTo>
                    <a:pt x="55140" y="0"/>
                  </a:moveTo>
                  <a:cubicBezTo>
                    <a:pt x="41831" y="18213"/>
                    <a:pt x="22050" y="31790"/>
                    <a:pt x="1" y="36893"/>
                  </a:cubicBezTo>
                  <a:lnTo>
                    <a:pt x="11943" y="52338"/>
                  </a:lnTo>
                  <a:cubicBezTo>
                    <a:pt x="33992" y="47234"/>
                    <a:pt x="53773" y="33658"/>
                    <a:pt x="67082" y="15411"/>
                  </a:cubicBezTo>
                  <a:lnTo>
                    <a:pt x="55140" y="0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6776800" y="-11729575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40" y="0"/>
                  </a:moveTo>
                  <a:cubicBezTo>
                    <a:pt x="55500" y="0"/>
                    <a:pt x="48244" y="2408"/>
                    <a:pt x="42564" y="6637"/>
                  </a:cubicBezTo>
                  <a:cubicBezTo>
                    <a:pt x="31856" y="14609"/>
                    <a:pt x="25885" y="27418"/>
                    <a:pt x="22249" y="40261"/>
                  </a:cubicBezTo>
                  <a:cubicBezTo>
                    <a:pt x="18580" y="53070"/>
                    <a:pt x="16812" y="66413"/>
                    <a:pt x="12342" y="78989"/>
                  </a:cubicBezTo>
                  <a:cubicBezTo>
                    <a:pt x="9374" y="87295"/>
                    <a:pt x="5171" y="95100"/>
                    <a:pt x="0" y="102205"/>
                  </a:cubicBezTo>
                  <a:lnTo>
                    <a:pt x="11942" y="117616"/>
                  </a:lnTo>
                  <a:cubicBezTo>
                    <a:pt x="17146" y="110511"/>
                    <a:pt x="21315" y="102706"/>
                    <a:pt x="24284" y="94400"/>
                  </a:cubicBezTo>
                  <a:cubicBezTo>
                    <a:pt x="28754" y="81857"/>
                    <a:pt x="30522" y="68514"/>
                    <a:pt x="34191" y="55672"/>
                  </a:cubicBezTo>
                  <a:cubicBezTo>
                    <a:pt x="37827" y="42863"/>
                    <a:pt x="43798" y="30020"/>
                    <a:pt x="54506" y="22048"/>
                  </a:cubicBezTo>
                  <a:cubicBezTo>
                    <a:pt x="60191" y="17833"/>
                    <a:pt x="67456" y="15423"/>
                    <a:pt x="74504" y="15423"/>
                  </a:cubicBezTo>
                  <a:cubicBezTo>
                    <a:pt x="80730" y="15423"/>
                    <a:pt x="86785" y="17303"/>
                    <a:pt x="91432" y="21481"/>
                  </a:cubicBezTo>
                  <a:lnTo>
                    <a:pt x="79490" y="6070"/>
                  </a:lnTo>
                  <a:cubicBezTo>
                    <a:pt x="74838" y="1887"/>
                    <a:pt x="68774" y="0"/>
                    <a:pt x="62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7075350" y="-11344025"/>
              <a:ext cx="2285800" cy="2940975"/>
            </a:xfrm>
            <a:custGeom>
              <a:avLst/>
              <a:gdLst/>
              <a:ahLst/>
              <a:cxnLst/>
              <a:rect l="l" t="t" r="r" b="b"/>
              <a:pathLst>
                <a:path w="91432" h="117639" extrusionOk="0">
                  <a:moveTo>
                    <a:pt x="62562" y="1"/>
                  </a:moveTo>
                  <a:cubicBezTo>
                    <a:pt x="55514" y="1"/>
                    <a:pt x="48249" y="2411"/>
                    <a:pt x="42564" y="6626"/>
                  </a:cubicBezTo>
                  <a:cubicBezTo>
                    <a:pt x="31890" y="14598"/>
                    <a:pt x="25885" y="27441"/>
                    <a:pt x="22249" y="40250"/>
                  </a:cubicBezTo>
                  <a:cubicBezTo>
                    <a:pt x="18580" y="53092"/>
                    <a:pt x="16812" y="66435"/>
                    <a:pt x="12342" y="78978"/>
                  </a:cubicBezTo>
                  <a:cubicBezTo>
                    <a:pt x="9373" y="87284"/>
                    <a:pt x="5204" y="95089"/>
                    <a:pt x="0" y="102194"/>
                  </a:cubicBezTo>
                  <a:lnTo>
                    <a:pt x="11942" y="117639"/>
                  </a:lnTo>
                  <a:cubicBezTo>
                    <a:pt x="17146" y="110534"/>
                    <a:pt x="21349" y="102728"/>
                    <a:pt x="24284" y="94422"/>
                  </a:cubicBezTo>
                  <a:cubicBezTo>
                    <a:pt x="28754" y="81846"/>
                    <a:pt x="30522" y="68503"/>
                    <a:pt x="34191" y="55694"/>
                  </a:cubicBezTo>
                  <a:cubicBezTo>
                    <a:pt x="37827" y="42852"/>
                    <a:pt x="43831" y="30043"/>
                    <a:pt x="54506" y="22070"/>
                  </a:cubicBezTo>
                  <a:cubicBezTo>
                    <a:pt x="60185" y="17842"/>
                    <a:pt x="67441" y="15433"/>
                    <a:pt x="74482" y="15433"/>
                  </a:cubicBezTo>
                  <a:cubicBezTo>
                    <a:pt x="80715" y="15433"/>
                    <a:pt x="86780" y="17321"/>
                    <a:pt x="91432" y="21503"/>
                  </a:cubicBezTo>
                  <a:lnTo>
                    <a:pt x="79490" y="6059"/>
                  </a:lnTo>
                  <a:cubicBezTo>
                    <a:pt x="74843" y="1881"/>
                    <a:pt x="68788" y="1"/>
                    <a:pt x="6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5696850" y="-8789175"/>
              <a:ext cx="1677050" cy="1308450"/>
            </a:xfrm>
            <a:custGeom>
              <a:avLst/>
              <a:gdLst/>
              <a:ahLst/>
              <a:cxnLst/>
              <a:rect l="l" t="t" r="r" b="b"/>
              <a:pathLst>
                <a:path w="67082" h="52338" extrusionOk="0">
                  <a:moveTo>
                    <a:pt x="55140" y="0"/>
                  </a:moveTo>
                  <a:cubicBezTo>
                    <a:pt x="41831" y="18247"/>
                    <a:pt x="22050" y="31823"/>
                    <a:pt x="1" y="36927"/>
                  </a:cubicBezTo>
                  <a:lnTo>
                    <a:pt x="11976" y="52338"/>
                  </a:lnTo>
                  <a:cubicBezTo>
                    <a:pt x="33992" y="47234"/>
                    <a:pt x="53772" y="33658"/>
                    <a:pt x="67082" y="15445"/>
                  </a:cubicBezTo>
                  <a:lnTo>
                    <a:pt x="55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26294775" y="-8017800"/>
              <a:ext cx="1677050" cy="1308475"/>
            </a:xfrm>
            <a:custGeom>
              <a:avLst/>
              <a:gdLst/>
              <a:ahLst/>
              <a:cxnLst/>
              <a:rect l="l" t="t" r="r" b="b"/>
              <a:pathLst>
                <a:path w="67082" h="52339" extrusionOk="0">
                  <a:moveTo>
                    <a:pt x="55107" y="1"/>
                  </a:moveTo>
                  <a:cubicBezTo>
                    <a:pt x="41831" y="18247"/>
                    <a:pt x="22017" y="31823"/>
                    <a:pt x="1" y="36927"/>
                  </a:cubicBezTo>
                  <a:lnTo>
                    <a:pt x="11943" y="52338"/>
                  </a:lnTo>
                  <a:cubicBezTo>
                    <a:pt x="33958" y="47234"/>
                    <a:pt x="53773" y="33658"/>
                    <a:pt x="67082" y="15445"/>
                  </a:cubicBezTo>
                  <a:lnTo>
                    <a:pt x="551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27673275" y="-10572625"/>
              <a:ext cx="2284975" cy="2940950"/>
            </a:xfrm>
            <a:custGeom>
              <a:avLst/>
              <a:gdLst/>
              <a:ahLst/>
              <a:cxnLst/>
              <a:rect l="l" t="t" r="r" b="b"/>
              <a:pathLst>
                <a:path w="91399" h="117638" extrusionOk="0">
                  <a:moveTo>
                    <a:pt x="62532" y="0"/>
                  </a:moveTo>
                  <a:cubicBezTo>
                    <a:pt x="55488" y="0"/>
                    <a:pt x="48232" y="2410"/>
                    <a:pt x="42564" y="6625"/>
                  </a:cubicBezTo>
                  <a:cubicBezTo>
                    <a:pt x="31856" y="14598"/>
                    <a:pt x="25885" y="27407"/>
                    <a:pt x="22216" y="40249"/>
                  </a:cubicBezTo>
                  <a:cubicBezTo>
                    <a:pt x="18580" y="53058"/>
                    <a:pt x="16812" y="66435"/>
                    <a:pt x="12342" y="78977"/>
                  </a:cubicBezTo>
                  <a:cubicBezTo>
                    <a:pt x="9374" y="87283"/>
                    <a:pt x="5171" y="95089"/>
                    <a:pt x="0" y="102194"/>
                  </a:cubicBezTo>
                  <a:lnTo>
                    <a:pt x="11942" y="117638"/>
                  </a:lnTo>
                  <a:cubicBezTo>
                    <a:pt x="17112" y="110533"/>
                    <a:pt x="21315" y="102694"/>
                    <a:pt x="24284" y="94421"/>
                  </a:cubicBezTo>
                  <a:cubicBezTo>
                    <a:pt x="28754" y="81846"/>
                    <a:pt x="30522" y="68503"/>
                    <a:pt x="34158" y="55660"/>
                  </a:cubicBezTo>
                  <a:cubicBezTo>
                    <a:pt x="37827" y="42851"/>
                    <a:pt x="43798" y="30009"/>
                    <a:pt x="54506" y="22070"/>
                  </a:cubicBezTo>
                  <a:cubicBezTo>
                    <a:pt x="60172" y="17838"/>
                    <a:pt x="67427" y="15420"/>
                    <a:pt x="74469" y="15420"/>
                  </a:cubicBezTo>
                  <a:cubicBezTo>
                    <a:pt x="80693" y="15420"/>
                    <a:pt x="86751" y="17308"/>
                    <a:pt x="91399" y="21503"/>
                  </a:cubicBezTo>
                  <a:lnTo>
                    <a:pt x="79457" y="6058"/>
                  </a:lnTo>
                  <a:cubicBezTo>
                    <a:pt x="74810" y="1881"/>
                    <a:pt x="68754" y="0"/>
                    <a:pt x="62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25581775" y="-13272350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41" y="0"/>
                  </a:moveTo>
                  <a:cubicBezTo>
                    <a:pt x="55500" y="0"/>
                    <a:pt x="48244" y="2408"/>
                    <a:pt x="42564" y="6637"/>
                  </a:cubicBezTo>
                  <a:cubicBezTo>
                    <a:pt x="31890" y="14609"/>
                    <a:pt x="25919" y="27418"/>
                    <a:pt x="22250" y="40261"/>
                  </a:cubicBezTo>
                  <a:cubicBezTo>
                    <a:pt x="18614" y="53070"/>
                    <a:pt x="16846" y="66413"/>
                    <a:pt x="12343" y="78989"/>
                  </a:cubicBezTo>
                  <a:cubicBezTo>
                    <a:pt x="9407" y="87295"/>
                    <a:pt x="5204" y="95100"/>
                    <a:pt x="0" y="102205"/>
                  </a:cubicBezTo>
                  <a:lnTo>
                    <a:pt x="11976" y="117616"/>
                  </a:lnTo>
                  <a:cubicBezTo>
                    <a:pt x="17146" y="110511"/>
                    <a:pt x="21349" y="102706"/>
                    <a:pt x="24318" y="94400"/>
                  </a:cubicBezTo>
                  <a:cubicBezTo>
                    <a:pt x="28788" y="81857"/>
                    <a:pt x="30556" y="68515"/>
                    <a:pt x="34192" y="55672"/>
                  </a:cubicBezTo>
                  <a:cubicBezTo>
                    <a:pt x="37861" y="42863"/>
                    <a:pt x="43832" y="30020"/>
                    <a:pt x="54539" y="22081"/>
                  </a:cubicBezTo>
                  <a:cubicBezTo>
                    <a:pt x="60206" y="17849"/>
                    <a:pt x="67461" y="15431"/>
                    <a:pt x="74503" y="15431"/>
                  </a:cubicBezTo>
                  <a:cubicBezTo>
                    <a:pt x="80727" y="15431"/>
                    <a:pt x="86784" y="17320"/>
                    <a:pt x="91432" y="21514"/>
                  </a:cubicBezTo>
                  <a:lnTo>
                    <a:pt x="79491" y="6070"/>
                  </a:lnTo>
                  <a:cubicBezTo>
                    <a:pt x="74838" y="1888"/>
                    <a:pt x="68774" y="0"/>
                    <a:pt x="6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24204125" y="-10717225"/>
              <a:ext cx="1677050" cy="1308450"/>
            </a:xfrm>
            <a:custGeom>
              <a:avLst/>
              <a:gdLst/>
              <a:ahLst/>
              <a:cxnLst/>
              <a:rect l="l" t="t" r="r" b="b"/>
              <a:pathLst>
                <a:path w="67082" h="52338" extrusionOk="0">
                  <a:moveTo>
                    <a:pt x="55106" y="0"/>
                  </a:moveTo>
                  <a:cubicBezTo>
                    <a:pt x="41830" y="18247"/>
                    <a:pt x="22016" y="31823"/>
                    <a:pt x="0" y="36927"/>
                  </a:cubicBezTo>
                  <a:lnTo>
                    <a:pt x="11942" y="52338"/>
                  </a:lnTo>
                  <a:cubicBezTo>
                    <a:pt x="33958" y="47234"/>
                    <a:pt x="53772" y="33658"/>
                    <a:pt x="67082" y="15411"/>
                  </a:cubicBezTo>
                  <a:lnTo>
                    <a:pt x="55106" y="0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26478250" y="-12115400"/>
              <a:ext cx="2285825" cy="2940975"/>
            </a:xfrm>
            <a:custGeom>
              <a:avLst/>
              <a:gdLst/>
              <a:ahLst/>
              <a:cxnLst/>
              <a:rect l="l" t="t" r="r" b="b"/>
              <a:pathLst>
                <a:path w="91433" h="117639" extrusionOk="0">
                  <a:moveTo>
                    <a:pt x="62549" y="0"/>
                  </a:moveTo>
                  <a:cubicBezTo>
                    <a:pt x="55505" y="0"/>
                    <a:pt x="48249" y="2410"/>
                    <a:pt x="42564" y="6625"/>
                  </a:cubicBezTo>
                  <a:cubicBezTo>
                    <a:pt x="31856" y="14598"/>
                    <a:pt x="25886" y="27440"/>
                    <a:pt x="22216" y="40249"/>
                  </a:cubicBezTo>
                  <a:cubicBezTo>
                    <a:pt x="18580" y="53092"/>
                    <a:pt x="16812" y="66435"/>
                    <a:pt x="12343" y="78977"/>
                  </a:cubicBezTo>
                  <a:cubicBezTo>
                    <a:pt x="9374" y="87283"/>
                    <a:pt x="5171" y="95089"/>
                    <a:pt x="0" y="102194"/>
                  </a:cubicBezTo>
                  <a:lnTo>
                    <a:pt x="11942" y="117638"/>
                  </a:lnTo>
                  <a:cubicBezTo>
                    <a:pt x="17113" y="110533"/>
                    <a:pt x="21316" y="102728"/>
                    <a:pt x="24284" y="94422"/>
                  </a:cubicBezTo>
                  <a:cubicBezTo>
                    <a:pt x="28754" y="81846"/>
                    <a:pt x="30522" y="68503"/>
                    <a:pt x="34191" y="55694"/>
                  </a:cubicBezTo>
                  <a:cubicBezTo>
                    <a:pt x="37827" y="42851"/>
                    <a:pt x="43798" y="30042"/>
                    <a:pt x="54506" y="22070"/>
                  </a:cubicBezTo>
                  <a:cubicBezTo>
                    <a:pt x="60186" y="17841"/>
                    <a:pt x="67442" y="15433"/>
                    <a:pt x="74482" y="15433"/>
                  </a:cubicBezTo>
                  <a:cubicBezTo>
                    <a:pt x="80716" y="15433"/>
                    <a:pt x="86780" y="17320"/>
                    <a:pt x="91432" y="21503"/>
                  </a:cubicBezTo>
                  <a:lnTo>
                    <a:pt x="79491" y="6058"/>
                  </a:lnTo>
                  <a:cubicBezTo>
                    <a:pt x="74828" y="1881"/>
                    <a:pt x="68771" y="0"/>
                    <a:pt x="6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25099775" y="-9560575"/>
              <a:ext cx="1677050" cy="1308475"/>
            </a:xfrm>
            <a:custGeom>
              <a:avLst/>
              <a:gdLst/>
              <a:ahLst/>
              <a:cxnLst/>
              <a:rect l="l" t="t" r="r" b="b"/>
              <a:pathLst>
                <a:path w="67082" h="52339" extrusionOk="0">
                  <a:moveTo>
                    <a:pt x="55139" y="1"/>
                  </a:moveTo>
                  <a:cubicBezTo>
                    <a:pt x="41830" y="18247"/>
                    <a:pt x="22049" y="31824"/>
                    <a:pt x="0" y="36927"/>
                  </a:cubicBezTo>
                  <a:lnTo>
                    <a:pt x="11942" y="52338"/>
                  </a:lnTo>
                  <a:cubicBezTo>
                    <a:pt x="33991" y="47235"/>
                    <a:pt x="53772" y="33692"/>
                    <a:pt x="67081" y="15445"/>
                  </a:cubicBezTo>
                  <a:lnTo>
                    <a:pt x="55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25283225" y="-13657975"/>
              <a:ext cx="2285825" cy="2940775"/>
            </a:xfrm>
            <a:custGeom>
              <a:avLst/>
              <a:gdLst/>
              <a:ahLst/>
              <a:cxnLst/>
              <a:rect l="l" t="t" r="r" b="b"/>
              <a:pathLst>
                <a:path w="91433" h="117631" extrusionOk="0">
                  <a:moveTo>
                    <a:pt x="62558" y="1"/>
                  </a:moveTo>
                  <a:cubicBezTo>
                    <a:pt x="55512" y="1"/>
                    <a:pt x="48248" y="2419"/>
                    <a:pt x="42564" y="6651"/>
                  </a:cubicBezTo>
                  <a:cubicBezTo>
                    <a:pt x="31857" y="14590"/>
                    <a:pt x="25886" y="27432"/>
                    <a:pt x="22250" y="40242"/>
                  </a:cubicBezTo>
                  <a:cubicBezTo>
                    <a:pt x="18581" y="53084"/>
                    <a:pt x="16813" y="66427"/>
                    <a:pt x="12343" y="79003"/>
                  </a:cubicBezTo>
                  <a:cubicBezTo>
                    <a:pt x="9374" y="87275"/>
                    <a:pt x="5171" y="95114"/>
                    <a:pt x="1" y="102219"/>
                  </a:cubicBezTo>
                  <a:lnTo>
                    <a:pt x="11942" y="117630"/>
                  </a:lnTo>
                  <a:cubicBezTo>
                    <a:pt x="17146" y="110525"/>
                    <a:pt x="21349" y="102720"/>
                    <a:pt x="24285" y="94414"/>
                  </a:cubicBezTo>
                  <a:cubicBezTo>
                    <a:pt x="28754" y="81871"/>
                    <a:pt x="30522" y="68495"/>
                    <a:pt x="34192" y="55686"/>
                  </a:cubicBezTo>
                  <a:cubicBezTo>
                    <a:pt x="37828" y="42843"/>
                    <a:pt x="43832" y="30034"/>
                    <a:pt x="54506" y="22062"/>
                  </a:cubicBezTo>
                  <a:cubicBezTo>
                    <a:pt x="60192" y="17847"/>
                    <a:pt x="67457" y="15437"/>
                    <a:pt x="74504" y="15437"/>
                  </a:cubicBezTo>
                  <a:cubicBezTo>
                    <a:pt x="80730" y="15437"/>
                    <a:pt x="86786" y="17317"/>
                    <a:pt x="91433" y="21495"/>
                  </a:cubicBezTo>
                  <a:lnTo>
                    <a:pt x="79491" y="6084"/>
                  </a:lnTo>
                  <a:cubicBezTo>
                    <a:pt x="74843" y="1890"/>
                    <a:pt x="68785" y="1"/>
                    <a:pt x="62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23904750" y="-11103350"/>
              <a:ext cx="1677050" cy="1309300"/>
            </a:xfrm>
            <a:custGeom>
              <a:avLst/>
              <a:gdLst/>
              <a:ahLst/>
              <a:cxnLst/>
              <a:rect l="l" t="t" r="r" b="b"/>
              <a:pathLst>
                <a:path w="67082" h="52372" extrusionOk="0">
                  <a:moveTo>
                    <a:pt x="55140" y="1"/>
                  </a:moveTo>
                  <a:cubicBezTo>
                    <a:pt x="41830" y="18247"/>
                    <a:pt x="22049" y="31824"/>
                    <a:pt x="0" y="36927"/>
                  </a:cubicBezTo>
                  <a:lnTo>
                    <a:pt x="11975" y="52372"/>
                  </a:lnTo>
                  <a:cubicBezTo>
                    <a:pt x="33991" y="47268"/>
                    <a:pt x="53805" y="33692"/>
                    <a:pt x="67081" y="15445"/>
                  </a:cubicBezTo>
                  <a:lnTo>
                    <a:pt x="55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4502675" y="-10331950"/>
              <a:ext cx="1677050" cy="1308450"/>
            </a:xfrm>
            <a:custGeom>
              <a:avLst/>
              <a:gdLst/>
              <a:ahLst/>
              <a:cxnLst/>
              <a:rect l="l" t="t" r="r" b="b"/>
              <a:pathLst>
                <a:path w="67082" h="52338" extrusionOk="0">
                  <a:moveTo>
                    <a:pt x="55140" y="0"/>
                  </a:moveTo>
                  <a:cubicBezTo>
                    <a:pt x="41830" y="18247"/>
                    <a:pt x="22016" y="31823"/>
                    <a:pt x="0" y="36927"/>
                  </a:cubicBezTo>
                  <a:lnTo>
                    <a:pt x="11942" y="52338"/>
                  </a:lnTo>
                  <a:cubicBezTo>
                    <a:pt x="33958" y="47268"/>
                    <a:pt x="53772" y="33691"/>
                    <a:pt x="67082" y="15445"/>
                  </a:cubicBezTo>
                  <a:lnTo>
                    <a:pt x="55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5881150" y="-12886575"/>
              <a:ext cx="2285000" cy="2940750"/>
            </a:xfrm>
            <a:custGeom>
              <a:avLst/>
              <a:gdLst/>
              <a:ahLst/>
              <a:cxnLst/>
              <a:rect l="l" t="t" r="r" b="b"/>
              <a:pathLst>
                <a:path w="91400" h="117630" extrusionOk="0">
                  <a:moveTo>
                    <a:pt x="62524" y="0"/>
                  </a:moveTo>
                  <a:cubicBezTo>
                    <a:pt x="55478" y="0"/>
                    <a:pt x="48215" y="2418"/>
                    <a:pt x="42531" y="6650"/>
                  </a:cubicBezTo>
                  <a:cubicBezTo>
                    <a:pt x="31857" y="14589"/>
                    <a:pt x="25886" y="27432"/>
                    <a:pt x="22217" y="40241"/>
                  </a:cubicBezTo>
                  <a:cubicBezTo>
                    <a:pt x="18581" y="53084"/>
                    <a:pt x="16813" y="66426"/>
                    <a:pt x="12309" y="78969"/>
                  </a:cubicBezTo>
                  <a:cubicBezTo>
                    <a:pt x="9374" y="87275"/>
                    <a:pt x="5171" y="95080"/>
                    <a:pt x="1" y="102185"/>
                  </a:cubicBezTo>
                  <a:lnTo>
                    <a:pt x="11943" y="117630"/>
                  </a:lnTo>
                  <a:cubicBezTo>
                    <a:pt x="17113" y="110525"/>
                    <a:pt x="21316" y="102719"/>
                    <a:pt x="24285" y="94413"/>
                  </a:cubicBezTo>
                  <a:cubicBezTo>
                    <a:pt x="28755" y="81837"/>
                    <a:pt x="30522" y="68495"/>
                    <a:pt x="34158" y="55685"/>
                  </a:cubicBezTo>
                  <a:cubicBezTo>
                    <a:pt x="37828" y="42843"/>
                    <a:pt x="43799" y="30034"/>
                    <a:pt x="54506" y="22061"/>
                  </a:cubicBezTo>
                  <a:cubicBezTo>
                    <a:pt x="60168" y="17833"/>
                    <a:pt x="67416" y="15425"/>
                    <a:pt x="74453" y="15425"/>
                  </a:cubicBezTo>
                  <a:cubicBezTo>
                    <a:pt x="80683" y="15425"/>
                    <a:pt x="86747" y="17312"/>
                    <a:pt x="91399" y="21494"/>
                  </a:cubicBezTo>
                  <a:lnTo>
                    <a:pt x="79457" y="6083"/>
                  </a:lnTo>
                  <a:cubicBezTo>
                    <a:pt x="74809" y="1889"/>
                    <a:pt x="68752" y="0"/>
                    <a:pt x="62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4801225" y="-9945850"/>
              <a:ext cx="1677050" cy="1308475"/>
            </a:xfrm>
            <a:custGeom>
              <a:avLst/>
              <a:gdLst/>
              <a:ahLst/>
              <a:cxnLst/>
              <a:rect l="l" t="t" r="r" b="b"/>
              <a:pathLst>
                <a:path w="67082" h="52339" extrusionOk="0">
                  <a:moveTo>
                    <a:pt x="55140" y="1"/>
                  </a:moveTo>
                  <a:cubicBezTo>
                    <a:pt x="41830" y="18247"/>
                    <a:pt x="22016" y="31790"/>
                    <a:pt x="0" y="36894"/>
                  </a:cubicBezTo>
                  <a:lnTo>
                    <a:pt x="11942" y="52338"/>
                  </a:lnTo>
                  <a:cubicBezTo>
                    <a:pt x="33958" y="47235"/>
                    <a:pt x="53772" y="33658"/>
                    <a:pt x="67081" y="15412"/>
                  </a:cubicBezTo>
                  <a:lnTo>
                    <a:pt x="55140" y="1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26179700" y="-12500975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11" y="1"/>
                  </a:moveTo>
                  <a:cubicBezTo>
                    <a:pt x="55474" y="1"/>
                    <a:pt x="48226" y="2409"/>
                    <a:pt x="42564" y="6637"/>
                  </a:cubicBezTo>
                  <a:cubicBezTo>
                    <a:pt x="31857" y="14610"/>
                    <a:pt x="25886" y="27419"/>
                    <a:pt x="22216" y="40261"/>
                  </a:cubicBezTo>
                  <a:cubicBezTo>
                    <a:pt x="18580" y="53071"/>
                    <a:pt x="16813" y="66413"/>
                    <a:pt x="12343" y="78989"/>
                  </a:cubicBezTo>
                  <a:cubicBezTo>
                    <a:pt x="9374" y="87295"/>
                    <a:pt x="5171" y="95101"/>
                    <a:pt x="1" y="102206"/>
                  </a:cubicBezTo>
                  <a:lnTo>
                    <a:pt x="11942" y="117617"/>
                  </a:lnTo>
                  <a:cubicBezTo>
                    <a:pt x="17113" y="110512"/>
                    <a:pt x="21316" y="102706"/>
                    <a:pt x="24285" y="94400"/>
                  </a:cubicBezTo>
                  <a:cubicBezTo>
                    <a:pt x="28754" y="81858"/>
                    <a:pt x="30522" y="68515"/>
                    <a:pt x="34158" y="55672"/>
                  </a:cubicBezTo>
                  <a:cubicBezTo>
                    <a:pt x="37828" y="42863"/>
                    <a:pt x="43798" y="30021"/>
                    <a:pt x="54506" y="22082"/>
                  </a:cubicBezTo>
                  <a:cubicBezTo>
                    <a:pt x="60190" y="17850"/>
                    <a:pt x="67444" y="15432"/>
                    <a:pt x="74486" y="15432"/>
                  </a:cubicBezTo>
                  <a:cubicBezTo>
                    <a:pt x="80710" y="15432"/>
                    <a:pt x="86769" y="17320"/>
                    <a:pt x="91433" y="21515"/>
                  </a:cubicBezTo>
                  <a:lnTo>
                    <a:pt x="79457" y="6070"/>
                  </a:lnTo>
                  <a:cubicBezTo>
                    <a:pt x="74805" y="1888"/>
                    <a:pt x="68741" y="1"/>
                    <a:pt x="62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26260625" y="-8255450"/>
              <a:ext cx="1425175" cy="1546125"/>
            </a:xfrm>
            <a:custGeom>
              <a:avLst/>
              <a:gdLst/>
              <a:ahLst/>
              <a:cxnLst/>
              <a:rect l="l" t="t" r="r" b="b"/>
              <a:pathLst>
                <a:path w="57007" h="61845" extrusionOk="0">
                  <a:moveTo>
                    <a:pt x="35325" y="0"/>
                  </a:moveTo>
                  <a:lnTo>
                    <a:pt x="35332" y="10"/>
                  </a:lnTo>
                  <a:lnTo>
                    <a:pt x="35332" y="10"/>
                  </a:lnTo>
                  <a:cubicBezTo>
                    <a:pt x="35330" y="6"/>
                    <a:pt x="35327" y="3"/>
                    <a:pt x="35325" y="0"/>
                  </a:cubicBezTo>
                  <a:close/>
                  <a:moveTo>
                    <a:pt x="35332" y="10"/>
                  </a:moveTo>
                  <a:cubicBezTo>
                    <a:pt x="47646" y="15943"/>
                    <a:pt x="0" y="11183"/>
                    <a:pt x="3969" y="49802"/>
                  </a:cubicBezTo>
                  <a:lnTo>
                    <a:pt x="13309" y="61844"/>
                  </a:lnTo>
                  <a:cubicBezTo>
                    <a:pt x="9339" y="23216"/>
                    <a:pt x="57007" y="28020"/>
                    <a:pt x="44664" y="12075"/>
                  </a:cubicBezTo>
                  <a:lnTo>
                    <a:pt x="35332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25865300" y="-8494800"/>
              <a:ext cx="1587000" cy="1484425"/>
            </a:xfrm>
            <a:custGeom>
              <a:avLst/>
              <a:gdLst/>
              <a:ahLst/>
              <a:cxnLst/>
              <a:rect l="l" t="t" r="r" b="b"/>
              <a:pathLst>
                <a:path w="63480" h="59377" extrusionOk="0">
                  <a:moveTo>
                    <a:pt x="43699" y="0"/>
                  </a:moveTo>
                  <a:lnTo>
                    <a:pt x="1" y="33858"/>
                  </a:lnTo>
                  <a:lnTo>
                    <a:pt x="19782" y="59376"/>
                  </a:lnTo>
                  <a:cubicBezTo>
                    <a:pt x="15812" y="20748"/>
                    <a:pt x="63480" y="25519"/>
                    <a:pt x="51137" y="9574"/>
                  </a:cubicBezTo>
                  <a:lnTo>
                    <a:pt x="43699" y="0"/>
                  </a:lnTo>
                  <a:close/>
                </a:path>
              </a:pathLst>
            </a:custGeom>
            <a:solidFill>
              <a:srgbClr val="A3A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23837200" y="-11190575"/>
              <a:ext cx="1449375" cy="782750"/>
            </a:xfrm>
            <a:custGeom>
              <a:avLst/>
              <a:gdLst/>
              <a:ahLst/>
              <a:cxnLst/>
              <a:rect l="l" t="t" r="r" b="b"/>
              <a:pathLst>
                <a:path w="57975" h="31310" extrusionOk="0">
                  <a:moveTo>
                    <a:pt x="29092" y="1"/>
                  </a:moveTo>
                  <a:cubicBezTo>
                    <a:pt x="22048" y="1"/>
                    <a:pt x="14792" y="2410"/>
                    <a:pt x="9107" y="6626"/>
                  </a:cubicBezTo>
                  <a:cubicBezTo>
                    <a:pt x="5604" y="9261"/>
                    <a:pt x="2602" y="12396"/>
                    <a:pt x="0" y="15899"/>
                  </a:cubicBezTo>
                  <a:lnTo>
                    <a:pt x="11942" y="31310"/>
                  </a:lnTo>
                  <a:cubicBezTo>
                    <a:pt x="14544" y="27841"/>
                    <a:pt x="17546" y="24672"/>
                    <a:pt x="21049" y="22070"/>
                  </a:cubicBezTo>
                  <a:cubicBezTo>
                    <a:pt x="26733" y="17838"/>
                    <a:pt x="33996" y="15420"/>
                    <a:pt x="41042" y="15420"/>
                  </a:cubicBezTo>
                  <a:cubicBezTo>
                    <a:pt x="47269" y="15420"/>
                    <a:pt x="53327" y="17309"/>
                    <a:pt x="57975" y="21503"/>
                  </a:cubicBezTo>
                  <a:lnTo>
                    <a:pt x="46033" y="6058"/>
                  </a:lnTo>
                  <a:cubicBezTo>
                    <a:pt x="41371" y="1881"/>
                    <a:pt x="35314" y="1"/>
                    <a:pt x="29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24733675" y="-10033700"/>
              <a:ext cx="1448550" cy="783375"/>
            </a:xfrm>
            <a:custGeom>
              <a:avLst/>
              <a:gdLst/>
              <a:ahLst/>
              <a:cxnLst/>
              <a:rect l="l" t="t" r="r" b="b"/>
              <a:pathLst>
                <a:path w="57942" h="31335" extrusionOk="0">
                  <a:moveTo>
                    <a:pt x="29067" y="0"/>
                  </a:moveTo>
                  <a:cubicBezTo>
                    <a:pt x="22021" y="0"/>
                    <a:pt x="14757" y="2418"/>
                    <a:pt x="9073" y="6650"/>
                  </a:cubicBezTo>
                  <a:cubicBezTo>
                    <a:pt x="5571" y="9252"/>
                    <a:pt x="2569" y="12421"/>
                    <a:pt x="0" y="15890"/>
                  </a:cubicBezTo>
                  <a:lnTo>
                    <a:pt x="11942" y="31335"/>
                  </a:lnTo>
                  <a:cubicBezTo>
                    <a:pt x="14511" y="27832"/>
                    <a:pt x="17513" y="24697"/>
                    <a:pt x="21015" y="22061"/>
                  </a:cubicBezTo>
                  <a:cubicBezTo>
                    <a:pt x="26701" y="17846"/>
                    <a:pt x="33966" y="15436"/>
                    <a:pt x="41013" y="15436"/>
                  </a:cubicBezTo>
                  <a:cubicBezTo>
                    <a:pt x="47239" y="15436"/>
                    <a:pt x="53295" y="17317"/>
                    <a:pt x="57942" y="21494"/>
                  </a:cubicBezTo>
                  <a:lnTo>
                    <a:pt x="46000" y="6083"/>
                  </a:lnTo>
                  <a:cubicBezTo>
                    <a:pt x="41352" y="1889"/>
                    <a:pt x="35294" y="0"/>
                    <a:pt x="29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23538650" y="-11576475"/>
              <a:ext cx="1449400" cy="783375"/>
            </a:xfrm>
            <a:custGeom>
              <a:avLst/>
              <a:gdLst/>
              <a:ahLst/>
              <a:cxnLst/>
              <a:rect l="l" t="t" r="r" b="b"/>
              <a:pathLst>
                <a:path w="57976" h="31335" extrusionOk="0">
                  <a:moveTo>
                    <a:pt x="29070" y="1"/>
                  </a:moveTo>
                  <a:cubicBezTo>
                    <a:pt x="22028" y="1"/>
                    <a:pt x="14773" y="2418"/>
                    <a:pt x="9107" y="6650"/>
                  </a:cubicBezTo>
                  <a:cubicBezTo>
                    <a:pt x="5571" y="9252"/>
                    <a:pt x="2569" y="12421"/>
                    <a:pt x="0" y="15890"/>
                  </a:cubicBezTo>
                  <a:lnTo>
                    <a:pt x="11942" y="31335"/>
                  </a:lnTo>
                  <a:cubicBezTo>
                    <a:pt x="14544" y="27832"/>
                    <a:pt x="17513" y="24697"/>
                    <a:pt x="21049" y="22062"/>
                  </a:cubicBezTo>
                  <a:cubicBezTo>
                    <a:pt x="26734" y="17846"/>
                    <a:pt x="33990" y="15437"/>
                    <a:pt x="41034" y="15437"/>
                  </a:cubicBezTo>
                  <a:cubicBezTo>
                    <a:pt x="47256" y="15437"/>
                    <a:pt x="53313" y="17317"/>
                    <a:pt x="57975" y="21494"/>
                  </a:cubicBezTo>
                  <a:lnTo>
                    <a:pt x="46000" y="6083"/>
                  </a:lnTo>
                  <a:cubicBezTo>
                    <a:pt x="41352" y="1889"/>
                    <a:pt x="35294" y="1"/>
                    <a:pt x="29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24135750" y="-10805100"/>
              <a:ext cx="1449375" cy="783400"/>
            </a:xfrm>
            <a:custGeom>
              <a:avLst/>
              <a:gdLst/>
              <a:ahLst/>
              <a:cxnLst/>
              <a:rect l="l" t="t" r="r" b="b"/>
              <a:pathLst>
                <a:path w="57975" h="31336" extrusionOk="0">
                  <a:moveTo>
                    <a:pt x="29100" y="1"/>
                  </a:moveTo>
                  <a:cubicBezTo>
                    <a:pt x="22054" y="1"/>
                    <a:pt x="14791" y="2419"/>
                    <a:pt x="9107" y="6651"/>
                  </a:cubicBezTo>
                  <a:cubicBezTo>
                    <a:pt x="5604" y="9253"/>
                    <a:pt x="2602" y="12388"/>
                    <a:pt x="0" y="15891"/>
                  </a:cubicBezTo>
                  <a:lnTo>
                    <a:pt x="11975" y="31335"/>
                  </a:lnTo>
                  <a:cubicBezTo>
                    <a:pt x="14544" y="27833"/>
                    <a:pt x="17546" y="24697"/>
                    <a:pt x="21048" y="22062"/>
                  </a:cubicBezTo>
                  <a:cubicBezTo>
                    <a:pt x="26734" y="17847"/>
                    <a:pt x="33999" y="15437"/>
                    <a:pt x="41047" y="15437"/>
                  </a:cubicBezTo>
                  <a:cubicBezTo>
                    <a:pt x="47272" y="15437"/>
                    <a:pt x="53328" y="17317"/>
                    <a:pt x="57975" y="21495"/>
                  </a:cubicBezTo>
                  <a:lnTo>
                    <a:pt x="46033" y="6084"/>
                  </a:lnTo>
                  <a:cubicBezTo>
                    <a:pt x="41385" y="1890"/>
                    <a:pt x="35327" y="1"/>
                    <a:pt x="29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24435125" y="-10419200"/>
              <a:ext cx="1448550" cy="782775"/>
            </a:xfrm>
            <a:custGeom>
              <a:avLst/>
              <a:gdLst/>
              <a:ahLst/>
              <a:cxnLst/>
              <a:rect l="l" t="t" r="r" b="b"/>
              <a:pathLst>
                <a:path w="57942" h="31311" extrusionOk="0">
                  <a:moveTo>
                    <a:pt x="29072" y="1"/>
                  </a:moveTo>
                  <a:cubicBezTo>
                    <a:pt x="22024" y="1"/>
                    <a:pt x="14759" y="2411"/>
                    <a:pt x="9073" y="6626"/>
                  </a:cubicBezTo>
                  <a:cubicBezTo>
                    <a:pt x="5571" y="9261"/>
                    <a:pt x="2569" y="12397"/>
                    <a:pt x="0" y="15899"/>
                  </a:cubicBezTo>
                  <a:lnTo>
                    <a:pt x="11942" y="31310"/>
                  </a:lnTo>
                  <a:cubicBezTo>
                    <a:pt x="14511" y="27841"/>
                    <a:pt x="17513" y="24672"/>
                    <a:pt x="21015" y="22070"/>
                  </a:cubicBezTo>
                  <a:cubicBezTo>
                    <a:pt x="26699" y="17838"/>
                    <a:pt x="33963" y="15420"/>
                    <a:pt x="41009" y="15420"/>
                  </a:cubicBezTo>
                  <a:cubicBezTo>
                    <a:pt x="47236" y="15420"/>
                    <a:pt x="53294" y="17309"/>
                    <a:pt x="57942" y="21503"/>
                  </a:cubicBezTo>
                  <a:lnTo>
                    <a:pt x="46000" y="6059"/>
                  </a:lnTo>
                  <a:cubicBezTo>
                    <a:pt x="41353" y="1881"/>
                    <a:pt x="35297" y="1"/>
                    <a:pt x="29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23742125" y="-8876700"/>
              <a:ext cx="3336575" cy="3760175"/>
            </a:xfrm>
            <a:custGeom>
              <a:avLst/>
              <a:gdLst/>
              <a:ahLst/>
              <a:cxnLst/>
              <a:rect l="l" t="t" r="r" b="b"/>
              <a:pathLst>
                <a:path w="133463" h="150407" extrusionOk="0">
                  <a:moveTo>
                    <a:pt x="104558" y="0"/>
                  </a:moveTo>
                  <a:cubicBezTo>
                    <a:pt x="97521" y="0"/>
                    <a:pt x="90274" y="2408"/>
                    <a:pt x="84594" y="6637"/>
                  </a:cubicBezTo>
                  <a:cubicBezTo>
                    <a:pt x="81058" y="9239"/>
                    <a:pt x="78090" y="12408"/>
                    <a:pt x="75488" y="15910"/>
                  </a:cubicBezTo>
                  <a:cubicBezTo>
                    <a:pt x="70217" y="23049"/>
                    <a:pt x="66715" y="31655"/>
                    <a:pt x="64246" y="40261"/>
                  </a:cubicBezTo>
                  <a:cubicBezTo>
                    <a:pt x="60611" y="53070"/>
                    <a:pt x="58843" y="66413"/>
                    <a:pt x="54373" y="78989"/>
                  </a:cubicBezTo>
                  <a:cubicBezTo>
                    <a:pt x="45366" y="104273"/>
                    <a:pt x="24852" y="125055"/>
                    <a:pt x="1" y="134995"/>
                  </a:cubicBezTo>
                  <a:lnTo>
                    <a:pt x="11942" y="150406"/>
                  </a:lnTo>
                  <a:cubicBezTo>
                    <a:pt x="36793" y="140466"/>
                    <a:pt x="57308" y="119684"/>
                    <a:pt x="66315" y="94400"/>
                  </a:cubicBezTo>
                  <a:cubicBezTo>
                    <a:pt x="70784" y="81857"/>
                    <a:pt x="72552" y="68514"/>
                    <a:pt x="76222" y="55672"/>
                  </a:cubicBezTo>
                  <a:cubicBezTo>
                    <a:pt x="79858" y="42863"/>
                    <a:pt x="85829" y="30020"/>
                    <a:pt x="96536" y="22081"/>
                  </a:cubicBezTo>
                  <a:cubicBezTo>
                    <a:pt x="102220" y="17849"/>
                    <a:pt x="109483" y="15431"/>
                    <a:pt x="116529" y="15431"/>
                  </a:cubicBezTo>
                  <a:cubicBezTo>
                    <a:pt x="122757" y="15431"/>
                    <a:pt x="128815" y="17320"/>
                    <a:pt x="133463" y="21514"/>
                  </a:cubicBezTo>
                  <a:lnTo>
                    <a:pt x="121521" y="6070"/>
                  </a:lnTo>
                  <a:cubicBezTo>
                    <a:pt x="116853" y="1887"/>
                    <a:pt x="110787" y="0"/>
                    <a:pt x="104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23144200" y="-9648100"/>
              <a:ext cx="3336575" cy="3760175"/>
            </a:xfrm>
            <a:custGeom>
              <a:avLst/>
              <a:gdLst/>
              <a:ahLst/>
              <a:cxnLst/>
              <a:rect l="l" t="t" r="r" b="b"/>
              <a:pathLst>
                <a:path w="133463" h="150407" extrusionOk="0">
                  <a:moveTo>
                    <a:pt x="104574" y="1"/>
                  </a:moveTo>
                  <a:cubicBezTo>
                    <a:pt x="97537" y="1"/>
                    <a:pt x="90289" y="2409"/>
                    <a:pt x="84628" y="6637"/>
                  </a:cubicBezTo>
                  <a:cubicBezTo>
                    <a:pt x="81092" y="9239"/>
                    <a:pt x="78090" y="12408"/>
                    <a:pt x="75521" y="15911"/>
                  </a:cubicBezTo>
                  <a:cubicBezTo>
                    <a:pt x="70251" y="23049"/>
                    <a:pt x="66748" y="31655"/>
                    <a:pt x="64280" y="40261"/>
                  </a:cubicBezTo>
                  <a:cubicBezTo>
                    <a:pt x="60644" y="53071"/>
                    <a:pt x="58876" y="66413"/>
                    <a:pt x="54406" y="78989"/>
                  </a:cubicBezTo>
                  <a:cubicBezTo>
                    <a:pt x="45366" y="104274"/>
                    <a:pt x="24852" y="125055"/>
                    <a:pt x="0" y="134996"/>
                  </a:cubicBezTo>
                  <a:lnTo>
                    <a:pt x="11942" y="150407"/>
                  </a:lnTo>
                  <a:cubicBezTo>
                    <a:pt x="36827" y="140466"/>
                    <a:pt x="57308" y="119685"/>
                    <a:pt x="66348" y="94400"/>
                  </a:cubicBezTo>
                  <a:cubicBezTo>
                    <a:pt x="70818" y="81858"/>
                    <a:pt x="72586" y="68515"/>
                    <a:pt x="76222" y="55672"/>
                  </a:cubicBezTo>
                  <a:cubicBezTo>
                    <a:pt x="78690" y="47066"/>
                    <a:pt x="82193" y="38460"/>
                    <a:pt x="87463" y="31322"/>
                  </a:cubicBezTo>
                  <a:cubicBezTo>
                    <a:pt x="90031" y="27819"/>
                    <a:pt x="93034" y="24684"/>
                    <a:pt x="96569" y="22082"/>
                  </a:cubicBezTo>
                  <a:cubicBezTo>
                    <a:pt x="102236" y="17850"/>
                    <a:pt x="109491" y="15432"/>
                    <a:pt x="116533" y="15432"/>
                  </a:cubicBezTo>
                  <a:cubicBezTo>
                    <a:pt x="122757" y="15432"/>
                    <a:pt x="128814" y="17320"/>
                    <a:pt x="133462" y="21515"/>
                  </a:cubicBezTo>
                  <a:lnTo>
                    <a:pt x="121521" y="6070"/>
                  </a:lnTo>
                  <a:cubicBezTo>
                    <a:pt x="116868" y="1888"/>
                    <a:pt x="110804" y="1"/>
                    <a:pt x="104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23442750" y="-9262325"/>
              <a:ext cx="3337400" cy="3760525"/>
            </a:xfrm>
            <a:custGeom>
              <a:avLst/>
              <a:gdLst/>
              <a:ahLst/>
              <a:cxnLst/>
              <a:rect l="l" t="t" r="r" b="b"/>
              <a:pathLst>
                <a:path w="133496" h="150421" extrusionOk="0">
                  <a:moveTo>
                    <a:pt x="104591" y="1"/>
                  </a:moveTo>
                  <a:cubicBezTo>
                    <a:pt x="97549" y="1"/>
                    <a:pt x="90294" y="2419"/>
                    <a:pt x="84627" y="6651"/>
                  </a:cubicBezTo>
                  <a:cubicBezTo>
                    <a:pt x="81092" y="9253"/>
                    <a:pt x="78089" y="12388"/>
                    <a:pt x="75521" y="15891"/>
                  </a:cubicBezTo>
                  <a:cubicBezTo>
                    <a:pt x="70251" y="23029"/>
                    <a:pt x="66748" y="31635"/>
                    <a:pt x="64280" y="40241"/>
                  </a:cubicBezTo>
                  <a:cubicBezTo>
                    <a:pt x="60644" y="53084"/>
                    <a:pt x="58876" y="66427"/>
                    <a:pt x="54406" y="78969"/>
                  </a:cubicBezTo>
                  <a:cubicBezTo>
                    <a:pt x="45366" y="104254"/>
                    <a:pt x="24885" y="125035"/>
                    <a:pt x="0" y="134976"/>
                  </a:cubicBezTo>
                  <a:lnTo>
                    <a:pt x="11976" y="150420"/>
                  </a:lnTo>
                  <a:cubicBezTo>
                    <a:pt x="36827" y="140480"/>
                    <a:pt x="57341" y="119698"/>
                    <a:pt x="66348" y="94414"/>
                  </a:cubicBezTo>
                  <a:cubicBezTo>
                    <a:pt x="70818" y="81838"/>
                    <a:pt x="72586" y="68495"/>
                    <a:pt x="76221" y="55686"/>
                  </a:cubicBezTo>
                  <a:cubicBezTo>
                    <a:pt x="78690" y="47080"/>
                    <a:pt x="82192" y="38474"/>
                    <a:pt x="87463" y="31335"/>
                  </a:cubicBezTo>
                  <a:cubicBezTo>
                    <a:pt x="90065" y="27833"/>
                    <a:pt x="93033" y="24697"/>
                    <a:pt x="96569" y="22062"/>
                  </a:cubicBezTo>
                  <a:cubicBezTo>
                    <a:pt x="102249" y="17833"/>
                    <a:pt x="109496" y="15425"/>
                    <a:pt x="116533" y="15425"/>
                  </a:cubicBezTo>
                  <a:cubicBezTo>
                    <a:pt x="122762" y="15425"/>
                    <a:pt x="128828" y="17312"/>
                    <a:pt x="133496" y="21495"/>
                  </a:cubicBezTo>
                  <a:lnTo>
                    <a:pt x="121520" y="6084"/>
                  </a:lnTo>
                  <a:cubicBezTo>
                    <a:pt x="116872" y="1889"/>
                    <a:pt x="110815" y="1"/>
                    <a:pt x="104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24040675" y="-8490925"/>
              <a:ext cx="3336575" cy="3760500"/>
            </a:xfrm>
            <a:custGeom>
              <a:avLst/>
              <a:gdLst/>
              <a:ahLst/>
              <a:cxnLst/>
              <a:rect l="l" t="t" r="r" b="b"/>
              <a:pathLst>
                <a:path w="133463" h="150420" extrusionOk="0">
                  <a:moveTo>
                    <a:pt x="104574" y="0"/>
                  </a:moveTo>
                  <a:cubicBezTo>
                    <a:pt x="97532" y="0"/>
                    <a:pt x="90278" y="2418"/>
                    <a:pt x="84594" y="6650"/>
                  </a:cubicBezTo>
                  <a:cubicBezTo>
                    <a:pt x="73887" y="14589"/>
                    <a:pt x="67916" y="27432"/>
                    <a:pt x="64246" y="40241"/>
                  </a:cubicBezTo>
                  <a:cubicBezTo>
                    <a:pt x="60610" y="53083"/>
                    <a:pt x="58842" y="66426"/>
                    <a:pt x="54373" y="78969"/>
                  </a:cubicBezTo>
                  <a:cubicBezTo>
                    <a:pt x="45366" y="104253"/>
                    <a:pt x="24851" y="125035"/>
                    <a:pt x="0" y="134975"/>
                  </a:cubicBezTo>
                  <a:lnTo>
                    <a:pt x="11942" y="150420"/>
                  </a:lnTo>
                  <a:cubicBezTo>
                    <a:pt x="36793" y="140479"/>
                    <a:pt x="57308" y="119698"/>
                    <a:pt x="66314" y="94413"/>
                  </a:cubicBezTo>
                  <a:cubicBezTo>
                    <a:pt x="70784" y="81837"/>
                    <a:pt x="72552" y="68494"/>
                    <a:pt x="76222" y="55685"/>
                  </a:cubicBezTo>
                  <a:cubicBezTo>
                    <a:pt x="79857" y="42843"/>
                    <a:pt x="85828" y="30034"/>
                    <a:pt x="96536" y="22061"/>
                  </a:cubicBezTo>
                  <a:cubicBezTo>
                    <a:pt x="102216" y="17833"/>
                    <a:pt x="109472" y="15424"/>
                    <a:pt x="116512" y="15424"/>
                  </a:cubicBezTo>
                  <a:cubicBezTo>
                    <a:pt x="122746" y="15424"/>
                    <a:pt x="128810" y="17312"/>
                    <a:pt x="133462" y="21494"/>
                  </a:cubicBezTo>
                  <a:lnTo>
                    <a:pt x="121521" y="6083"/>
                  </a:lnTo>
                  <a:cubicBezTo>
                    <a:pt x="116857" y="1889"/>
                    <a:pt x="110798" y="0"/>
                    <a:pt x="104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21650625" y="-11179225"/>
              <a:ext cx="3381625" cy="4906025"/>
            </a:xfrm>
            <a:custGeom>
              <a:avLst/>
              <a:gdLst/>
              <a:ahLst/>
              <a:cxnLst/>
              <a:rect l="l" t="t" r="r" b="b"/>
              <a:pathLst>
                <a:path w="135265" h="196241" extrusionOk="0">
                  <a:moveTo>
                    <a:pt x="75521" y="0"/>
                  </a:moveTo>
                  <a:cubicBezTo>
                    <a:pt x="70251" y="7139"/>
                    <a:pt x="66748" y="15745"/>
                    <a:pt x="64280" y="24351"/>
                  </a:cubicBezTo>
                  <a:cubicBezTo>
                    <a:pt x="60644" y="37194"/>
                    <a:pt x="58876" y="50537"/>
                    <a:pt x="54406" y="63112"/>
                  </a:cubicBezTo>
                  <a:cubicBezTo>
                    <a:pt x="45400" y="88364"/>
                    <a:pt x="24885" y="109145"/>
                    <a:pt x="1" y="119086"/>
                  </a:cubicBezTo>
                  <a:lnTo>
                    <a:pt x="59743" y="196241"/>
                  </a:lnTo>
                  <a:cubicBezTo>
                    <a:pt x="84595" y="186300"/>
                    <a:pt x="105109" y="165519"/>
                    <a:pt x="114116" y="140234"/>
                  </a:cubicBezTo>
                  <a:cubicBezTo>
                    <a:pt x="118619" y="127658"/>
                    <a:pt x="120387" y="114316"/>
                    <a:pt x="124023" y="101506"/>
                  </a:cubicBezTo>
                  <a:cubicBezTo>
                    <a:pt x="126491" y="92900"/>
                    <a:pt x="129994" y="84294"/>
                    <a:pt x="135264" y="77156"/>
                  </a:cubicBezTo>
                  <a:lnTo>
                    <a:pt x="123322" y="61711"/>
                  </a:lnTo>
                  <a:lnTo>
                    <a:pt x="111380" y="46300"/>
                  </a:lnTo>
                  <a:lnTo>
                    <a:pt x="99405" y="30856"/>
                  </a:lnTo>
                  <a:lnTo>
                    <a:pt x="87463" y="15445"/>
                  </a:lnTo>
                  <a:lnTo>
                    <a:pt x="75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1907475" y="-8296325"/>
              <a:ext cx="482050" cy="493700"/>
            </a:xfrm>
            <a:custGeom>
              <a:avLst/>
              <a:gdLst/>
              <a:ahLst/>
              <a:cxnLst/>
              <a:rect l="l" t="t" r="r" b="b"/>
              <a:pathLst>
                <a:path w="19282" h="19748" extrusionOk="0">
                  <a:moveTo>
                    <a:pt x="17246" y="0"/>
                  </a:moveTo>
                  <a:lnTo>
                    <a:pt x="17246" y="0"/>
                  </a:lnTo>
                  <a:cubicBezTo>
                    <a:pt x="17246" y="1"/>
                    <a:pt x="15745" y="1001"/>
                    <a:pt x="14244" y="1902"/>
                  </a:cubicBezTo>
                  <a:cubicBezTo>
                    <a:pt x="12710" y="2869"/>
                    <a:pt x="11175" y="3770"/>
                    <a:pt x="11175" y="3770"/>
                  </a:cubicBezTo>
                  <a:cubicBezTo>
                    <a:pt x="11175" y="3770"/>
                    <a:pt x="9875" y="3103"/>
                    <a:pt x="8607" y="2402"/>
                  </a:cubicBezTo>
                  <a:cubicBezTo>
                    <a:pt x="7339" y="1735"/>
                    <a:pt x="6105" y="1001"/>
                    <a:pt x="6105" y="1001"/>
                  </a:cubicBezTo>
                  <a:cubicBezTo>
                    <a:pt x="6105" y="1001"/>
                    <a:pt x="6105" y="2636"/>
                    <a:pt x="6038" y="4270"/>
                  </a:cubicBezTo>
                  <a:cubicBezTo>
                    <a:pt x="5972" y="5938"/>
                    <a:pt x="5905" y="7606"/>
                    <a:pt x="5905" y="7606"/>
                  </a:cubicBezTo>
                  <a:cubicBezTo>
                    <a:pt x="5905" y="7606"/>
                    <a:pt x="4471" y="8873"/>
                    <a:pt x="3003" y="10108"/>
                  </a:cubicBezTo>
                  <a:cubicBezTo>
                    <a:pt x="1535" y="11375"/>
                    <a:pt x="1" y="12609"/>
                    <a:pt x="1" y="12609"/>
                  </a:cubicBezTo>
                  <a:cubicBezTo>
                    <a:pt x="1" y="12609"/>
                    <a:pt x="1569" y="12876"/>
                    <a:pt x="3136" y="13076"/>
                  </a:cubicBezTo>
                  <a:cubicBezTo>
                    <a:pt x="4738" y="13276"/>
                    <a:pt x="6339" y="13443"/>
                    <a:pt x="6339" y="13443"/>
                  </a:cubicBezTo>
                  <a:cubicBezTo>
                    <a:pt x="6339" y="13443"/>
                    <a:pt x="6672" y="15011"/>
                    <a:pt x="7039" y="16579"/>
                  </a:cubicBezTo>
                  <a:cubicBezTo>
                    <a:pt x="7373" y="18147"/>
                    <a:pt x="7706" y="19748"/>
                    <a:pt x="7706" y="19748"/>
                  </a:cubicBezTo>
                  <a:cubicBezTo>
                    <a:pt x="7706" y="19748"/>
                    <a:pt x="8941" y="18013"/>
                    <a:pt x="10108" y="16312"/>
                  </a:cubicBezTo>
                  <a:cubicBezTo>
                    <a:pt x="11242" y="14611"/>
                    <a:pt x="12343" y="12910"/>
                    <a:pt x="12343" y="12910"/>
                  </a:cubicBezTo>
                  <a:cubicBezTo>
                    <a:pt x="12343" y="12910"/>
                    <a:pt x="14078" y="12476"/>
                    <a:pt x="15812" y="11942"/>
                  </a:cubicBezTo>
                  <a:cubicBezTo>
                    <a:pt x="17547" y="11475"/>
                    <a:pt x="19281" y="10908"/>
                    <a:pt x="19281" y="10908"/>
                  </a:cubicBezTo>
                  <a:cubicBezTo>
                    <a:pt x="19281" y="10908"/>
                    <a:pt x="18281" y="9874"/>
                    <a:pt x="17280" y="8873"/>
                  </a:cubicBezTo>
                  <a:cubicBezTo>
                    <a:pt x="16279" y="7806"/>
                    <a:pt x="15278" y="6772"/>
                    <a:pt x="15278" y="6772"/>
                  </a:cubicBezTo>
                  <a:cubicBezTo>
                    <a:pt x="15278" y="6772"/>
                    <a:pt x="15812" y="5071"/>
                    <a:pt x="16312" y="3369"/>
                  </a:cubicBezTo>
                  <a:cubicBezTo>
                    <a:pt x="16813" y="1668"/>
                    <a:pt x="17246" y="1"/>
                    <a:pt x="17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2560450" y="-8840050"/>
              <a:ext cx="436175" cy="452000"/>
            </a:xfrm>
            <a:custGeom>
              <a:avLst/>
              <a:gdLst/>
              <a:ahLst/>
              <a:cxnLst/>
              <a:rect l="l" t="t" r="r" b="b"/>
              <a:pathLst>
                <a:path w="17447" h="18080" extrusionOk="0">
                  <a:moveTo>
                    <a:pt x="12876" y="0"/>
                  </a:moveTo>
                  <a:cubicBezTo>
                    <a:pt x="12876" y="0"/>
                    <a:pt x="12609" y="267"/>
                    <a:pt x="12176" y="668"/>
                  </a:cubicBezTo>
                  <a:cubicBezTo>
                    <a:pt x="11709" y="1068"/>
                    <a:pt x="11142" y="1635"/>
                    <a:pt x="10541" y="2169"/>
                  </a:cubicBezTo>
                  <a:cubicBezTo>
                    <a:pt x="9941" y="2702"/>
                    <a:pt x="9374" y="3269"/>
                    <a:pt x="8907" y="3636"/>
                  </a:cubicBezTo>
                  <a:cubicBezTo>
                    <a:pt x="8473" y="4037"/>
                    <a:pt x="8173" y="4303"/>
                    <a:pt x="8173" y="4303"/>
                  </a:cubicBezTo>
                  <a:cubicBezTo>
                    <a:pt x="8173" y="4303"/>
                    <a:pt x="6805" y="4003"/>
                    <a:pt x="5438" y="3736"/>
                  </a:cubicBezTo>
                  <a:cubicBezTo>
                    <a:pt x="4070" y="3403"/>
                    <a:pt x="2736" y="3069"/>
                    <a:pt x="2736" y="3069"/>
                  </a:cubicBezTo>
                  <a:lnTo>
                    <a:pt x="2736" y="3069"/>
                  </a:lnTo>
                  <a:cubicBezTo>
                    <a:pt x="2736" y="3069"/>
                    <a:pt x="3103" y="4437"/>
                    <a:pt x="3503" y="5805"/>
                  </a:cubicBezTo>
                  <a:lnTo>
                    <a:pt x="4203" y="8573"/>
                  </a:lnTo>
                  <a:cubicBezTo>
                    <a:pt x="4203" y="8573"/>
                    <a:pt x="3203" y="9908"/>
                    <a:pt x="2135" y="11208"/>
                  </a:cubicBezTo>
                  <a:lnTo>
                    <a:pt x="668" y="13043"/>
                  </a:lnTo>
                  <a:cubicBezTo>
                    <a:pt x="267" y="13543"/>
                    <a:pt x="0" y="13877"/>
                    <a:pt x="0" y="13877"/>
                  </a:cubicBezTo>
                  <a:cubicBezTo>
                    <a:pt x="0" y="13877"/>
                    <a:pt x="367" y="13844"/>
                    <a:pt x="934" y="13810"/>
                  </a:cubicBezTo>
                  <a:cubicBezTo>
                    <a:pt x="1502" y="13744"/>
                    <a:pt x="2269" y="13677"/>
                    <a:pt x="3036" y="13577"/>
                  </a:cubicBezTo>
                  <a:cubicBezTo>
                    <a:pt x="4570" y="13410"/>
                    <a:pt x="6071" y="13243"/>
                    <a:pt x="6071" y="13243"/>
                  </a:cubicBezTo>
                  <a:lnTo>
                    <a:pt x="7506" y="15645"/>
                  </a:lnTo>
                  <a:cubicBezTo>
                    <a:pt x="8206" y="16846"/>
                    <a:pt x="8940" y="18080"/>
                    <a:pt x="8940" y="18080"/>
                  </a:cubicBezTo>
                  <a:cubicBezTo>
                    <a:pt x="8940" y="18080"/>
                    <a:pt x="9641" y="16446"/>
                    <a:pt x="10274" y="14778"/>
                  </a:cubicBezTo>
                  <a:cubicBezTo>
                    <a:pt x="10908" y="13177"/>
                    <a:pt x="11509" y="11575"/>
                    <a:pt x="11509" y="11575"/>
                  </a:cubicBezTo>
                  <a:cubicBezTo>
                    <a:pt x="11509" y="11575"/>
                    <a:pt x="13010" y="10808"/>
                    <a:pt x="14511" y="10074"/>
                  </a:cubicBezTo>
                  <a:cubicBezTo>
                    <a:pt x="15979" y="9340"/>
                    <a:pt x="17446" y="8507"/>
                    <a:pt x="17446" y="8507"/>
                  </a:cubicBezTo>
                  <a:cubicBezTo>
                    <a:pt x="17446" y="8507"/>
                    <a:pt x="16279" y="7873"/>
                    <a:pt x="15078" y="7239"/>
                  </a:cubicBezTo>
                  <a:cubicBezTo>
                    <a:pt x="13910" y="6605"/>
                    <a:pt x="12743" y="5971"/>
                    <a:pt x="12743" y="5971"/>
                  </a:cubicBezTo>
                  <a:cubicBezTo>
                    <a:pt x="12743" y="5971"/>
                    <a:pt x="12776" y="4437"/>
                    <a:pt x="12843" y="2936"/>
                  </a:cubicBezTo>
                  <a:cubicBezTo>
                    <a:pt x="12876" y="2202"/>
                    <a:pt x="12876" y="1468"/>
                    <a:pt x="12876" y="901"/>
                  </a:cubicBezTo>
                  <a:cubicBezTo>
                    <a:pt x="12876" y="367"/>
                    <a:pt x="12876" y="0"/>
                    <a:pt x="12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23036625" y="-9402950"/>
              <a:ext cx="374450" cy="396975"/>
            </a:xfrm>
            <a:custGeom>
              <a:avLst/>
              <a:gdLst/>
              <a:ahLst/>
              <a:cxnLst/>
              <a:rect l="l" t="t" r="r" b="b"/>
              <a:pathLst>
                <a:path w="14978" h="15879" extrusionOk="0">
                  <a:moveTo>
                    <a:pt x="8673" y="0"/>
                  </a:moveTo>
                  <a:cubicBezTo>
                    <a:pt x="8673" y="0"/>
                    <a:pt x="8473" y="267"/>
                    <a:pt x="8206" y="701"/>
                  </a:cubicBezTo>
                  <a:cubicBezTo>
                    <a:pt x="7873" y="1134"/>
                    <a:pt x="7472" y="1702"/>
                    <a:pt x="7072" y="2302"/>
                  </a:cubicBezTo>
                  <a:cubicBezTo>
                    <a:pt x="6638" y="2869"/>
                    <a:pt x="6238" y="3436"/>
                    <a:pt x="5905" y="3870"/>
                  </a:cubicBezTo>
                  <a:cubicBezTo>
                    <a:pt x="5604" y="4303"/>
                    <a:pt x="5371" y="4570"/>
                    <a:pt x="5371" y="4570"/>
                  </a:cubicBezTo>
                  <a:cubicBezTo>
                    <a:pt x="5371" y="4570"/>
                    <a:pt x="4037" y="4604"/>
                    <a:pt x="2669" y="4637"/>
                  </a:cubicBezTo>
                  <a:lnTo>
                    <a:pt x="0" y="4637"/>
                  </a:lnTo>
                  <a:cubicBezTo>
                    <a:pt x="0" y="4637"/>
                    <a:pt x="701" y="5671"/>
                    <a:pt x="1401" y="6738"/>
                  </a:cubicBezTo>
                  <a:cubicBezTo>
                    <a:pt x="2069" y="7839"/>
                    <a:pt x="2736" y="8940"/>
                    <a:pt x="2736" y="8940"/>
                  </a:cubicBezTo>
                  <a:cubicBezTo>
                    <a:pt x="2736" y="8940"/>
                    <a:pt x="2135" y="10241"/>
                    <a:pt x="1468" y="11542"/>
                  </a:cubicBezTo>
                  <a:cubicBezTo>
                    <a:pt x="1135" y="12209"/>
                    <a:pt x="801" y="12876"/>
                    <a:pt x="567" y="13377"/>
                  </a:cubicBezTo>
                  <a:cubicBezTo>
                    <a:pt x="301" y="13877"/>
                    <a:pt x="134" y="14210"/>
                    <a:pt x="134" y="14210"/>
                  </a:cubicBezTo>
                  <a:cubicBezTo>
                    <a:pt x="134" y="14210"/>
                    <a:pt x="467" y="14110"/>
                    <a:pt x="1001" y="13944"/>
                  </a:cubicBezTo>
                  <a:cubicBezTo>
                    <a:pt x="1501" y="13777"/>
                    <a:pt x="2202" y="13577"/>
                    <a:pt x="2869" y="13343"/>
                  </a:cubicBezTo>
                  <a:cubicBezTo>
                    <a:pt x="4270" y="12910"/>
                    <a:pt x="5638" y="12443"/>
                    <a:pt x="5638" y="12443"/>
                  </a:cubicBezTo>
                  <a:cubicBezTo>
                    <a:pt x="5638" y="12443"/>
                    <a:pt x="6572" y="13276"/>
                    <a:pt x="7539" y="14144"/>
                  </a:cubicBezTo>
                  <a:cubicBezTo>
                    <a:pt x="8473" y="15011"/>
                    <a:pt x="9407" y="15878"/>
                    <a:pt x="9407" y="15878"/>
                  </a:cubicBezTo>
                  <a:cubicBezTo>
                    <a:pt x="9407" y="15878"/>
                    <a:pt x="9707" y="14377"/>
                    <a:pt x="9874" y="12876"/>
                  </a:cubicBezTo>
                  <a:cubicBezTo>
                    <a:pt x="9974" y="12142"/>
                    <a:pt x="10074" y="11408"/>
                    <a:pt x="10141" y="10841"/>
                  </a:cubicBezTo>
                  <a:cubicBezTo>
                    <a:pt x="10208" y="10308"/>
                    <a:pt x="10274" y="9941"/>
                    <a:pt x="10274" y="9941"/>
                  </a:cubicBezTo>
                  <a:cubicBezTo>
                    <a:pt x="10274" y="9941"/>
                    <a:pt x="11442" y="9007"/>
                    <a:pt x="12643" y="8106"/>
                  </a:cubicBezTo>
                  <a:cubicBezTo>
                    <a:pt x="13243" y="7639"/>
                    <a:pt x="13844" y="7172"/>
                    <a:pt x="14277" y="6805"/>
                  </a:cubicBezTo>
                  <a:cubicBezTo>
                    <a:pt x="14711" y="6438"/>
                    <a:pt x="14978" y="6171"/>
                    <a:pt x="14978" y="6171"/>
                  </a:cubicBezTo>
                  <a:cubicBezTo>
                    <a:pt x="14978" y="6171"/>
                    <a:pt x="13744" y="5905"/>
                    <a:pt x="12509" y="5604"/>
                  </a:cubicBezTo>
                  <a:cubicBezTo>
                    <a:pt x="11242" y="5337"/>
                    <a:pt x="10008" y="5037"/>
                    <a:pt x="10008" y="5037"/>
                  </a:cubicBezTo>
                  <a:cubicBezTo>
                    <a:pt x="10008" y="5037"/>
                    <a:pt x="9707" y="3736"/>
                    <a:pt x="9374" y="2469"/>
                  </a:cubicBezTo>
                  <a:cubicBezTo>
                    <a:pt x="9074" y="1235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3285125" y="-9957525"/>
              <a:ext cx="359450" cy="346950"/>
            </a:xfrm>
            <a:custGeom>
              <a:avLst/>
              <a:gdLst/>
              <a:ahLst/>
              <a:cxnLst/>
              <a:rect l="l" t="t" r="r" b="b"/>
              <a:pathLst>
                <a:path w="14378" h="13878" extrusionOk="0">
                  <a:moveTo>
                    <a:pt x="7073" y="1"/>
                  </a:moveTo>
                  <a:cubicBezTo>
                    <a:pt x="7073" y="1"/>
                    <a:pt x="6572" y="1168"/>
                    <a:pt x="6072" y="2302"/>
                  </a:cubicBezTo>
                  <a:cubicBezTo>
                    <a:pt x="5571" y="3470"/>
                    <a:pt x="5038" y="4604"/>
                    <a:pt x="5038" y="4604"/>
                  </a:cubicBezTo>
                  <a:cubicBezTo>
                    <a:pt x="5038" y="4604"/>
                    <a:pt x="3770" y="4904"/>
                    <a:pt x="2536" y="5204"/>
                  </a:cubicBezTo>
                  <a:cubicBezTo>
                    <a:pt x="1268" y="5505"/>
                    <a:pt x="1" y="5772"/>
                    <a:pt x="1" y="5772"/>
                  </a:cubicBezTo>
                  <a:cubicBezTo>
                    <a:pt x="1" y="5772"/>
                    <a:pt x="935" y="6539"/>
                    <a:pt x="1835" y="7306"/>
                  </a:cubicBezTo>
                  <a:cubicBezTo>
                    <a:pt x="2736" y="8107"/>
                    <a:pt x="3637" y="8874"/>
                    <a:pt x="3637" y="8874"/>
                  </a:cubicBezTo>
                  <a:cubicBezTo>
                    <a:pt x="3637" y="8874"/>
                    <a:pt x="3570" y="9207"/>
                    <a:pt x="3503" y="9674"/>
                  </a:cubicBezTo>
                  <a:cubicBezTo>
                    <a:pt x="3403" y="10141"/>
                    <a:pt x="3270" y="10742"/>
                    <a:pt x="3103" y="11376"/>
                  </a:cubicBezTo>
                  <a:cubicBezTo>
                    <a:pt x="2970" y="12009"/>
                    <a:pt x="2836" y="12643"/>
                    <a:pt x="2703" y="13110"/>
                  </a:cubicBezTo>
                  <a:cubicBezTo>
                    <a:pt x="2603" y="13577"/>
                    <a:pt x="2536" y="13877"/>
                    <a:pt x="2536" y="13877"/>
                  </a:cubicBezTo>
                  <a:cubicBezTo>
                    <a:pt x="2536" y="13877"/>
                    <a:pt x="2836" y="13744"/>
                    <a:pt x="3270" y="13510"/>
                  </a:cubicBezTo>
                  <a:cubicBezTo>
                    <a:pt x="3703" y="13244"/>
                    <a:pt x="4304" y="12910"/>
                    <a:pt x="4871" y="12610"/>
                  </a:cubicBezTo>
                  <a:cubicBezTo>
                    <a:pt x="6038" y="11943"/>
                    <a:pt x="7206" y="11242"/>
                    <a:pt x="7206" y="11242"/>
                  </a:cubicBezTo>
                  <a:lnTo>
                    <a:pt x="9408" y="12310"/>
                  </a:lnTo>
                  <a:cubicBezTo>
                    <a:pt x="10475" y="12843"/>
                    <a:pt x="11576" y="13377"/>
                    <a:pt x="11576" y="13377"/>
                  </a:cubicBezTo>
                  <a:cubicBezTo>
                    <a:pt x="11576" y="13377"/>
                    <a:pt x="11542" y="13043"/>
                    <a:pt x="11476" y="12543"/>
                  </a:cubicBezTo>
                  <a:cubicBezTo>
                    <a:pt x="11409" y="12076"/>
                    <a:pt x="11342" y="11409"/>
                    <a:pt x="11276" y="10775"/>
                  </a:cubicBezTo>
                  <a:cubicBezTo>
                    <a:pt x="11075" y="9474"/>
                    <a:pt x="10875" y="8207"/>
                    <a:pt x="10875" y="8207"/>
                  </a:cubicBezTo>
                  <a:cubicBezTo>
                    <a:pt x="10875" y="8207"/>
                    <a:pt x="11776" y="7206"/>
                    <a:pt x="12643" y="6205"/>
                  </a:cubicBezTo>
                  <a:cubicBezTo>
                    <a:pt x="13510" y="5171"/>
                    <a:pt x="14378" y="4170"/>
                    <a:pt x="14378" y="4170"/>
                  </a:cubicBezTo>
                  <a:lnTo>
                    <a:pt x="9474" y="4104"/>
                  </a:lnTo>
                  <a:lnTo>
                    <a:pt x="8273" y="2036"/>
                  </a:lnTo>
                  <a:cubicBezTo>
                    <a:pt x="7673" y="1035"/>
                    <a:pt x="7073" y="1"/>
                    <a:pt x="7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23426900" y="-10481225"/>
              <a:ext cx="337775" cy="325250"/>
            </a:xfrm>
            <a:custGeom>
              <a:avLst/>
              <a:gdLst/>
              <a:ahLst/>
              <a:cxnLst/>
              <a:rect l="l" t="t" r="r" b="b"/>
              <a:pathLst>
                <a:path w="13511" h="13010" extrusionOk="0">
                  <a:moveTo>
                    <a:pt x="6539" y="0"/>
                  </a:moveTo>
                  <a:cubicBezTo>
                    <a:pt x="6539" y="0"/>
                    <a:pt x="6072" y="1068"/>
                    <a:pt x="5605" y="2135"/>
                  </a:cubicBezTo>
                  <a:cubicBezTo>
                    <a:pt x="5171" y="3203"/>
                    <a:pt x="4704" y="4304"/>
                    <a:pt x="4704" y="4304"/>
                  </a:cubicBezTo>
                  <a:cubicBezTo>
                    <a:pt x="4704" y="4304"/>
                    <a:pt x="3536" y="4604"/>
                    <a:pt x="2369" y="4937"/>
                  </a:cubicBezTo>
                  <a:cubicBezTo>
                    <a:pt x="1168" y="5271"/>
                    <a:pt x="1" y="5571"/>
                    <a:pt x="1" y="5571"/>
                  </a:cubicBezTo>
                  <a:lnTo>
                    <a:pt x="3703" y="8340"/>
                  </a:lnTo>
                  <a:lnTo>
                    <a:pt x="3336" y="13010"/>
                  </a:lnTo>
                  <a:lnTo>
                    <a:pt x="3336" y="13010"/>
                  </a:lnTo>
                  <a:lnTo>
                    <a:pt x="7372" y="10208"/>
                  </a:lnTo>
                  <a:lnTo>
                    <a:pt x="11776" y="11709"/>
                  </a:lnTo>
                  <a:lnTo>
                    <a:pt x="10508" y="7406"/>
                  </a:lnTo>
                  <a:cubicBezTo>
                    <a:pt x="10508" y="7406"/>
                    <a:pt x="11242" y="6505"/>
                    <a:pt x="12009" y="5638"/>
                  </a:cubicBezTo>
                  <a:cubicBezTo>
                    <a:pt x="12743" y="4804"/>
                    <a:pt x="13510" y="3970"/>
                    <a:pt x="13510" y="3970"/>
                  </a:cubicBezTo>
                  <a:lnTo>
                    <a:pt x="8874" y="3803"/>
                  </a:lnTo>
                  <a:cubicBezTo>
                    <a:pt x="8874" y="3803"/>
                    <a:pt x="8273" y="2869"/>
                    <a:pt x="7706" y="1935"/>
                  </a:cubicBezTo>
                  <a:cubicBezTo>
                    <a:pt x="7106" y="968"/>
                    <a:pt x="6539" y="0"/>
                    <a:pt x="6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2579625" y="-8162075"/>
              <a:ext cx="472025" cy="513725"/>
            </a:xfrm>
            <a:custGeom>
              <a:avLst/>
              <a:gdLst/>
              <a:ahLst/>
              <a:cxnLst/>
              <a:rect l="l" t="t" r="r" b="b"/>
              <a:pathLst>
                <a:path w="18881" h="20549" extrusionOk="0">
                  <a:moveTo>
                    <a:pt x="15145" y="1"/>
                  </a:moveTo>
                  <a:cubicBezTo>
                    <a:pt x="15144" y="1"/>
                    <a:pt x="13810" y="1169"/>
                    <a:pt x="12476" y="2302"/>
                  </a:cubicBezTo>
                  <a:cubicBezTo>
                    <a:pt x="11109" y="3403"/>
                    <a:pt x="9708" y="4537"/>
                    <a:pt x="9708" y="4537"/>
                  </a:cubicBezTo>
                  <a:cubicBezTo>
                    <a:pt x="9708" y="4537"/>
                    <a:pt x="8340" y="4070"/>
                    <a:pt x="6972" y="3570"/>
                  </a:cubicBezTo>
                  <a:cubicBezTo>
                    <a:pt x="5572" y="3103"/>
                    <a:pt x="4237" y="2569"/>
                    <a:pt x="4237" y="2569"/>
                  </a:cubicBezTo>
                  <a:lnTo>
                    <a:pt x="4237" y="2569"/>
                  </a:lnTo>
                  <a:cubicBezTo>
                    <a:pt x="4237" y="2570"/>
                    <a:pt x="4471" y="4137"/>
                    <a:pt x="4704" y="5772"/>
                  </a:cubicBezTo>
                  <a:cubicBezTo>
                    <a:pt x="4904" y="7373"/>
                    <a:pt x="5071" y="9041"/>
                    <a:pt x="5071" y="9041"/>
                  </a:cubicBezTo>
                  <a:cubicBezTo>
                    <a:pt x="5071" y="9041"/>
                    <a:pt x="3870" y="10475"/>
                    <a:pt x="2603" y="11876"/>
                  </a:cubicBezTo>
                  <a:cubicBezTo>
                    <a:pt x="1335" y="13310"/>
                    <a:pt x="1" y="14711"/>
                    <a:pt x="1" y="14711"/>
                  </a:cubicBezTo>
                  <a:cubicBezTo>
                    <a:pt x="1" y="14711"/>
                    <a:pt x="712" y="14726"/>
                    <a:pt x="1661" y="14726"/>
                  </a:cubicBezTo>
                  <a:cubicBezTo>
                    <a:pt x="2136" y="14726"/>
                    <a:pt x="2669" y="14722"/>
                    <a:pt x="3203" y="14711"/>
                  </a:cubicBezTo>
                  <a:cubicBezTo>
                    <a:pt x="4804" y="14711"/>
                    <a:pt x="6439" y="14611"/>
                    <a:pt x="6439" y="14611"/>
                  </a:cubicBezTo>
                  <a:lnTo>
                    <a:pt x="7606" y="17547"/>
                  </a:lnTo>
                  <a:cubicBezTo>
                    <a:pt x="8173" y="19048"/>
                    <a:pt x="8774" y="20549"/>
                    <a:pt x="8774" y="20549"/>
                  </a:cubicBezTo>
                  <a:cubicBezTo>
                    <a:pt x="8774" y="20549"/>
                    <a:pt x="9708" y="18681"/>
                    <a:pt x="10608" y="16880"/>
                  </a:cubicBezTo>
                  <a:cubicBezTo>
                    <a:pt x="11476" y="15045"/>
                    <a:pt x="12309" y="13244"/>
                    <a:pt x="12309" y="13244"/>
                  </a:cubicBezTo>
                  <a:cubicBezTo>
                    <a:pt x="12309" y="13244"/>
                    <a:pt x="13977" y="12576"/>
                    <a:pt x="15612" y="11809"/>
                  </a:cubicBezTo>
                  <a:cubicBezTo>
                    <a:pt x="17246" y="11075"/>
                    <a:pt x="18881" y="10308"/>
                    <a:pt x="18881" y="10308"/>
                  </a:cubicBezTo>
                  <a:cubicBezTo>
                    <a:pt x="18881" y="10308"/>
                    <a:pt x="17713" y="9441"/>
                    <a:pt x="16546" y="8607"/>
                  </a:cubicBezTo>
                  <a:cubicBezTo>
                    <a:pt x="15412" y="7740"/>
                    <a:pt x="14244" y="6872"/>
                    <a:pt x="14244" y="6872"/>
                  </a:cubicBezTo>
                  <a:cubicBezTo>
                    <a:pt x="14244" y="6872"/>
                    <a:pt x="14311" y="6439"/>
                    <a:pt x="14411" y="5772"/>
                  </a:cubicBezTo>
                  <a:cubicBezTo>
                    <a:pt x="14511" y="5138"/>
                    <a:pt x="14644" y="4271"/>
                    <a:pt x="14745" y="3403"/>
                  </a:cubicBezTo>
                  <a:cubicBezTo>
                    <a:pt x="14945" y="1702"/>
                    <a:pt x="15145" y="1"/>
                    <a:pt x="15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23146700" y="-8768325"/>
              <a:ext cx="409475" cy="454500"/>
            </a:xfrm>
            <a:custGeom>
              <a:avLst/>
              <a:gdLst/>
              <a:ahLst/>
              <a:cxnLst/>
              <a:rect l="l" t="t" r="r" b="b"/>
              <a:pathLst>
                <a:path w="16379" h="18180" extrusionOk="0">
                  <a:moveTo>
                    <a:pt x="10508" y="0"/>
                  </a:moveTo>
                  <a:cubicBezTo>
                    <a:pt x="10508" y="0"/>
                    <a:pt x="9541" y="1201"/>
                    <a:pt x="8573" y="2435"/>
                  </a:cubicBezTo>
                  <a:cubicBezTo>
                    <a:pt x="8073" y="3069"/>
                    <a:pt x="7573" y="3669"/>
                    <a:pt x="7172" y="4136"/>
                  </a:cubicBezTo>
                  <a:cubicBezTo>
                    <a:pt x="6805" y="4570"/>
                    <a:pt x="6539" y="4870"/>
                    <a:pt x="6539" y="4870"/>
                  </a:cubicBezTo>
                  <a:cubicBezTo>
                    <a:pt x="6539" y="4870"/>
                    <a:pt x="5138" y="4804"/>
                    <a:pt x="3770" y="4704"/>
                  </a:cubicBezTo>
                  <a:cubicBezTo>
                    <a:pt x="2369" y="4603"/>
                    <a:pt x="968" y="4470"/>
                    <a:pt x="968" y="4470"/>
                  </a:cubicBezTo>
                  <a:lnTo>
                    <a:pt x="968" y="4470"/>
                  </a:lnTo>
                  <a:cubicBezTo>
                    <a:pt x="968" y="4470"/>
                    <a:pt x="1568" y="5738"/>
                    <a:pt x="2169" y="7005"/>
                  </a:cubicBezTo>
                  <a:lnTo>
                    <a:pt x="3336" y="9607"/>
                  </a:lnTo>
                  <a:cubicBezTo>
                    <a:pt x="3336" y="9607"/>
                    <a:pt x="2502" y="11041"/>
                    <a:pt x="1702" y="12476"/>
                  </a:cubicBezTo>
                  <a:cubicBezTo>
                    <a:pt x="1301" y="13210"/>
                    <a:pt x="868" y="13910"/>
                    <a:pt x="534" y="14444"/>
                  </a:cubicBezTo>
                  <a:cubicBezTo>
                    <a:pt x="201" y="14978"/>
                    <a:pt x="1" y="15344"/>
                    <a:pt x="1" y="15344"/>
                  </a:cubicBezTo>
                  <a:cubicBezTo>
                    <a:pt x="1" y="15344"/>
                    <a:pt x="1468" y="15044"/>
                    <a:pt x="2969" y="14677"/>
                  </a:cubicBezTo>
                  <a:cubicBezTo>
                    <a:pt x="4437" y="14277"/>
                    <a:pt x="5905" y="13877"/>
                    <a:pt x="5905" y="13877"/>
                  </a:cubicBezTo>
                  <a:lnTo>
                    <a:pt x="7706" y="16012"/>
                  </a:lnTo>
                  <a:cubicBezTo>
                    <a:pt x="8573" y="17079"/>
                    <a:pt x="9474" y="18180"/>
                    <a:pt x="9474" y="18180"/>
                  </a:cubicBezTo>
                  <a:cubicBezTo>
                    <a:pt x="9474" y="18180"/>
                    <a:pt x="9874" y="16479"/>
                    <a:pt x="10308" y="14777"/>
                  </a:cubicBezTo>
                  <a:cubicBezTo>
                    <a:pt x="10641" y="13110"/>
                    <a:pt x="11008" y="11475"/>
                    <a:pt x="11008" y="11475"/>
                  </a:cubicBezTo>
                  <a:cubicBezTo>
                    <a:pt x="11008" y="11475"/>
                    <a:pt x="11342" y="11242"/>
                    <a:pt x="11876" y="10875"/>
                  </a:cubicBezTo>
                  <a:cubicBezTo>
                    <a:pt x="12376" y="10541"/>
                    <a:pt x="13043" y="10041"/>
                    <a:pt x="13710" y="9574"/>
                  </a:cubicBezTo>
                  <a:cubicBezTo>
                    <a:pt x="14377" y="9073"/>
                    <a:pt x="15045" y="8606"/>
                    <a:pt x="15545" y="8239"/>
                  </a:cubicBezTo>
                  <a:cubicBezTo>
                    <a:pt x="16045" y="7872"/>
                    <a:pt x="16379" y="7639"/>
                    <a:pt x="16379" y="7639"/>
                  </a:cubicBezTo>
                  <a:lnTo>
                    <a:pt x="13844" y="6738"/>
                  </a:lnTo>
                  <a:cubicBezTo>
                    <a:pt x="12576" y="6305"/>
                    <a:pt x="11309" y="5838"/>
                    <a:pt x="11309" y="5838"/>
                  </a:cubicBezTo>
                  <a:cubicBezTo>
                    <a:pt x="11309" y="5838"/>
                    <a:pt x="11275" y="5471"/>
                    <a:pt x="11209" y="4904"/>
                  </a:cubicBezTo>
                  <a:cubicBezTo>
                    <a:pt x="11142" y="4337"/>
                    <a:pt x="11042" y="3603"/>
                    <a:pt x="10942" y="2869"/>
                  </a:cubicBezTo>
                  <a:cubicBezTo>
                    <a:pt x="10742" y="1401"/>
                    <a:pt x="10508" y="0"/>
                    <a:pt x="10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23486100" y="-9373775"/>
              <a:ext cx="375300" cy="384475"/>
            </a:xfrm>
            <a:custGeom>
              <a:avLst/>
              <a:gdLst/>
              <a:ahLst/>
              <a:cxnLst/>
              <a:rect l="l" t="t" r="r" b="b"/>
              <a:pathLst>
                <a:path w="15012" h="15379" extrusionOk="0">
                  <a:moveTo>
                    <a:pt x="7773" y="1"/>
                  </a:moveTo>
                  <a:cubicBezTo>
                    <a:pt x="7773" y="1"/>
                    <a:pt x="7173" y="1268"/>
                    <a:pt x="6539" y="2503"/>
                  </a:cubicBezTo>
                  <a:cubicBezTo>
                    <a:pt x="6239" y="3136"/>
                    <a:pt x="5938" y="3737"/>
                    <a:pt x="5705" y="4204"/>
                  </a:cubicBezTo>
                  <a:cubicBezTo>
                    <a:pt x="5438" y="4671"/>
                    <a:pt x="5271" y="5004"/>
                    <a:pt x="5271" y="5004"/>
                  </a:cubicBezTo>
                  <a:cubicBezTo>
                    <a:pt x="5271" y="5004"/>
                    <a:pt x="3970" y="5238"/>
                    <a:pt x="2636" y="5471"/>
                  </a:cubicBezTo>
                  <a:cubicBezTo>
                    <a:pt x="1302" y="5705"/>
                    <a:pt x="1" y="5872"/>
                    <a:pt x="1" y="5872"/>
                  </a:cubicBezTo>
                  <a:cubicBezTo>
                    <a:pt x="1" y="5872"/>
                    <a:pt x="868" y="6772"/>
                    <a:pt x="1735" y="7740"/>
                  </a:cubicBezTo>
                  <a:cubicBezTo>
                    <a:pt x="2603" y="8674"/>
                    <a:pt x="3437" y="9641"/>
                    <a:pt x="3437" y="9641"/>
                  </a:cubicBezTo>
                  <a:cubicBezTo>
                    <a:pt x="3437" y="9641"/>
                    <a:pt x="3070" y="11009"/>
                    <a:pt x="2636" y="12410"/>
                  </a:cubicBezTo>
                  <a:cubicBezTo>
                    <a:pt x="2436" y="13077"/>
                    <a:pt x="2202" y="13777"/>
                    <a:pt x="2036" y="14311"/>
                  </a:cubicBezTo>
                  <a:cubicBezTo>
                    <a:pt x="1869" y="14845"/>
                    <a:pt x="1769" y="15178"/>
                    <a:pt x="1769" y="15178"/>
                  </a:cubicBezTo>
                  <a:cubicBezTo>
                    <a:pt x="1769" y="15178"/>
                    <a:pt x="3070" y="14578"/>
                    <a:pt x="4337" y="13944"/>
                  </a:cubicBezTo>
                  <a:cubicBezTo>
                    <a:pt x="5605" y="13277"/>
                    <a:pt x="6872" y="12610"/>
                    <a:pt x="6872" y="12610"/>
                  </a:cubicBezTo>
                  <a:cubicBezTo>
                    <a:pt x="6872" y="12610"/>
                    <a:pt x="7973" y="13310"/>
                    <a:pt x="9041" y="14011"/>
                  </a:cubicBezTo>
                  <a:cubicBezTo>
                    <a:pt x="10108" y="14711"/>
                    <a:pt x="11176" y="15378"/>
                    <a:pt x="11176" y="15378"/>
                  </a:cubicBezTo>
                  <a:cubicBezTo>
                    <a:pt x="11176" y="15378"/>
                    <a:pt x="11209" y="13877"/>
                    <a:pt x="11142" y="12410"/>
                  </a:cubicBezTo>
                  <a:cubicBezTo>
                    <a:pt x="11109" y="11676"/>
                    <a:pt x="11075" y="10942"/>
                    <a:pt x="11042" y="10375"/>
                  </a:cubicBezTo>
                  <a:cubicBezTo>
                    <a:pt x="11042" y="9841"/>
                    <a:pt x="11009" y="9474"/>
                    <a:pt x="11009" y="9474"/>
                  </a:cubicBezTo>
                  <a:cubicBezTo>
                    <a:pt x="11009" y="9474"/>
                    <a:pt x="12043" y="8407"/>
                    <a:pt x="13044" y="7306"/>
                  </a:cubicBezTo>
                  <a:cubicBezTo>
                    <a:pt x="13544" y="6772"/>
                    <a:pt x="14044" y="6205"/>
                    <a:pt x="14411" y="5772"/>
                  </a:cubicBezTo>
                  <a:cubicBezTo>
                    <a:pt x="14778" y="5371"/>
                    <a:pt x="15012" y="5071"/>
                    <a:pt x="15012" y="5071"/>
                  </a:cubicBezTo>
                  <a:cubicBezTo>
                    <a:pt x="15012" y="5071"/>
                    <a:pt x="13744" y="5004"/>
                    <a:pt x="12476" y="4904"/>
                  </a:cubicBezTo>
                  <a:cubicBezTo>
                    <a:pt x="11209" y="4804"/>
                    <a:pt x="9941" y="4704"/>
                    <a:pt x="9941" y="4704"/>
                  </a:cubicBezTo>
                  <a:cubicBezTo>
                    <a:pt x="9941" y="4704"/>
                    <a:pt x="9408" y="3503"/>
                    <a:pt x="8874" y="2336"/>
                  </a:cubicBezTo>
                  <a:cubicBezTo>
                    <a:pt x="8607" y="1735"/>
                    <a:pt x="8340" y="1168"/>
                    <a:pt x="8107" y="735"/>
                  </a:cubicBezTo>
                  <a:cubicBezTo>
                    <a:pt x="7907" y="301"/>
                    <a:pt x="7773" y="1"/>
                    <a:pt x="7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23650400" y="-9951675"/>
              <a:ext cx="351100" cy="359450"/>
            </a:xfrm>
            <a:custGeom>
              <a:avLst/>
              <a:gdLst/>
              <a:ahLst/>
              <a:cxnLst/>
              <a:rect l="l" t="t" r="r" b="b"/>
              <a:pathLst>
                <a:path w="14044" h="14378" extrusionOk="0">
                  <a:moveTo>
                    <a:pt x="6538" y="0"/>
                  </a:moveTo>
                  <a:lnTo>
                    <a:pt x="4870" y="4804"/>
                  </a:lnTo>
                  <a:lnTo>
                    <a:pt x="0" y="6405"/>
                  </a:lnTo>
                  <a:lnTo>
                    <a:pt x="3936" y="9240"/>
                  </a:lnTo>
                  <a:cubicBezTo>
                    <a:pt x="3936" y="9240"/>
                    <a:pt x="3870" y="10508"/>
                    <a:pt x="3770" y="11809"/>
                  </a:cubicBezTo>
                  <a:cubicBezTo>
                    <a:pt x="3636" y="13110"/>
                    <a:pt x="3536" y="14377"/>
                    <a:pt x="3536" y="14377"/>
                  </a:cubicBezTo>
                  <a:cubicBezTo>
                    <a:pt x="3536" y="14377"/>
                    <a:pt x="4604" y="13610"/>
                    <a:pt x="5671" y="12809"/>
                  </a:cubicBezTo>
                  <a:cubicBezTo>
                    <a:pt x="6738" y="12009"/>
                    <a:pt x="7772" y="11242"/>
                    <a:pt x="7772" y="11242"/>
                  </a:cubicBezTo>
                  <a:lnTo>
                    <a:pt x="12342" y="12809"/>
                  </a:lnTo>
                  <a:cubicBezTo>
                    <a:pt x="12342" y="12809"/>
                    <a:pt x="12042" y="11575"/>
                    <a:pt x="11709" y="10341"/>
                  </a:cubicBezTo>
                  <a:cubicBezTo>
                    <a:pt x="11375" y="9140"/>
                    <a:pt x="11008" y="7939"/>
                    <a:pt x="11008" y="7939"/>
                  </a:cubicBezTo>
                  <a:lnTo>
                    <a:pt x="14044" y="3836"/>
                  </a:lnTo>
                  <a:lnTo>
                    <a:pt x="14044" y="3836"/>
                  </a:lnTo>
                  <a:lnTo>
                    <a:pt x="9207" y="4003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2655525" y="-7376500"/>
              <a:ext cx="467850" cy="542075"/>
            </a:xfrm>
            <a:custGeom>
              <a:avLst/>
              <a:gdLst/>
              <a:ahLst/>
              <a:cxnLst/>
              <a:rect l="l" t="t" r="r" b="b"/>
              <a:pathLst>
                <a:path w="18714" h="21683" extrusionOk="0">
                  <a:moveTo>
                    <a:pt x="16245" y="0"/>
                  </a:moveTo>
                  <a:cubicBezTo>
                    <a:pt x="16245" y="1"/>
                    <a:pt x="14844" y="1101"/>
                    <a:pt x="13410" y="2202"/>
                  </a:cubicBezTo>
                  <a:cubicBezTo>
                    <a:pt x="11975" y="3303"/>
                    <a:pt x="10508" y="4337"/>
                    <a:pt x="10508" y="4337"/>
                  </a:cubicBezTo>
                  <a:cubicBezTo>
                    <a:pt x="10508" y="4337"/>
                    <a:pt x="9207" y="3703"/>
                    <a:pt x="7939" y="3036"/>
                  </a:cubicBezTo>
                  <a:cubicBezTo>
                    <a:pt x="6672" y="2369"/>
                    <a:pt x="5404" y="1668"/>
                    <a:pt x="5404" y="1668"/>
                  </a:cubicBezTo>
                  <a:lnTo>
                    <a:pt x="5404" y="1668"/>
                  </a:lnTo>
                  <a:cubicBezTo>
                    <a:pt x="5404" y="1669"/>
                    <a:pt x="5471" y="3403"/>
                    <a:pt x="5504" y="5171"/>
                  </a:cubicBezTo>
                  <a:cubicBezTo>
                    <a:pt x="5504" y="6972"/>
                    <a:pt x="5537" y="8773"/>
                    <a:pt x="5537" y="8773"/>
                  </a:cubicBezTo>
                  <a:cubicBezTo>
                    <a:pt x="5537" y="8773"/>
                    <a:pt x="4203" y="10174"/>
                    <a:pt x="2802" y="11609"/>
                  </a:cubicBezTo>
                  <a:cubicBezTo>
                    <a:pt x="1435" y="13010"/>
                    <a:pt x="0" y="14444"/>
                    <a:pt x="0" y="14444"/>
                  </a:cubicBezTo>
                  <a:cubicBezTo>
                    <a:pt x="0" y="14444"/>
                    <a:pt x="1535" y="14644"/>
                    <a:pt x="3102" y="14778"/>
                  </a:cubicBezTo>
                  <a:cubicBezTo>
                    <a:pt x="4637" y="14911"/>
                    <a:pt x="6205" y="14978"/>
                    <a:pt x="6205" y="14978"/>
                  </a:cubicBezTo>
                  <a:cubicBezTo>
                    <a:pt x="6205" y="14978"/>
                    <a:pt x="6638" y="16646"/>
                    <a:pt x="7039" y="18313"/>
                  </a:cubicBezTo>
                  <a:cubicBezTo>
                    <a:pt x="7439" y="20015"/>
                    <a:pt x="7839" y="21683"/>
                    <a:pt x="7839" y="21683"/>
                  </a:cubicBezTo>
                  <a:cubicBezTo>
                    <a:pt x="7839" y="21683"/>
                    <a:pt x="8940" y="19781"/>
                    <a:pt x="10007" y="17880"/>
                  </a:cubicBezTo>
                  <a:cubicBezTo>
                    <a:pt x="11041" y="15978"/>
                    <a:pt x="12042" y="14110"/>
                    <a:pt x="12042" y="14110"/>
                  </a:cubicBezTo>
                  <a:cubicBezTo>
                    <a:pt x="12042" y="14110"/>
                    <a:pt x="13710" y="13543"/>
                    <a:pt x="15411" y="12876"/>
                  </a:cubicBezTo>
                  <a:cubicBezTo>
                    <a:pt x="17046" y="12276"/>
                    <a:pt x="18714" y="11575"/>
                    <a:pt x="18714" y="11575"/>
                  </a:cubicBezTo>
                  <a:cubicBezTo>
                    <a:pt x="18714" y="11575"/>
                    <a:pt x="17679" y="10541"/>
                    <a:pt x="16679" y="9507"/>
                  </a:cubicBezTo>
                  <a:cubicBezTo>
                    <a:pt x="15645" y="8440"/>
                    <a:pt x="14611" y="7372"/>
                    <a:pt x="14611" y="7372"/>
                  </a:cubicBezTo>
                  <a:cubicBezTo>
                    <a:pt x="14611" y="7372"/>
                    <a:pt x="15078" y="5471"/>
                    <a:pt x="15478" y="3636"/>
                  </a:cubicBezTo>
                  <a:cubicBezTo>
                    <a:pt x="15878" y="1802"/>
                    <a:pt x="16245" y="1"/>
                    <a:pt x="16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3267625" y="-7989450"/>
              <a:ext cx="419475" cy="490375"/>
            </a:xfrm>
            <a:custGeom>
              <a:avLst/>
              <a:gdLst/>
              <a:ahLst/>
              <a:cxnLst/>
              <a:rect l="l" t="t" r="r" b="b"/>
              <a:pathLst>
                <a:path w="16779" h="19615" extrusionOk="0">
                  <a:moveTo>
                    <a:pt x="11942" y="1"/>
                  </a:moveTo>
                  <a:cubicBezTo>
                    <a:pt x="11942" y="1"/>
                    <a:pt x="11675" y="334"/>
                    <a:pt x="11275" y="801"/>
                  </a:cubicBezTo>
                  <a:cubicBezTo>
                    <a:pt x="10875" y="1235"/>
                    <a:pt x="10308" y="1869"/>
                    <a:pt x="9774" y="2469"/>
                  </a:cubicBezTo>
                  <a:cubicBezTo>
                    <a:pt x="9207" y="3070"/>
                    <a:pt x="8673" y="3703"/>
                    <a:pt x="8240" y="4137"/>
                  </a:cubicBezTo>
                  <a:cubicBezTo>
                    <a:pt x="7806" y="4604"/>
                    <a:pt x="7539" y="4904"/>
                    <a:pt x="7539" y="4904"/>
                  </a:cubicBezTo>
                  <a:lnTo>
                    <a:pt x="4870" y="4404"/>
                  </a:lnTo>
                  <a:cubicBezTo>
                    <a:pt x="3536" y="4137"/>
                    <a:pt x="2202" y="3870"/>
                    <a:pt x="2202" y="3870"/>
                  </a:cubicBezTo>
                  <a:lnTo>
                    <a:pt x="2202" y="3870"/>
                  </a:lnTo>
                  <a:cubicBezTo>
                    <a:pt x="2202" y="3870"/>
                    <a:pt x="2636" y="5305"/>
                    <a:pt x="3069" y="6739"/>
                  </a:cubicBezTo>
                  <a:cubicBezTo>
                    <a:pt x="3469" y="8207"/>
                    <a:pt x="3870" y="9674"/>
                    <a:pt x="3870" y="9674"/>
                  </a:cubicBezTo>
                  <a:cubicBezTo>
                    <a:pt x="3870" y="9674"/>
                    <a:pt x="2969" y="11175"/>
                    <a:pt x="1968" y="12610"/>
                  </a:cubicBezTo>
                  <a:cubicBezTo>
                    <a:pt x="1501" y="13344"/>
                    <a:pt x="1001" y="14111"/>
                    <a:pt x="634" y="14678"/>
                  </a:cubicBezTo>
                  <a:cubicBezTo>
                    <a:pt x="267" y="15212"/>
                    <a:pt x="0" y="15579"/>
                    <a:pt x="0" y="15579"/>
                  </a:cubicBezTo>
                  <a:cubicBezTo>
                    <a:pt x="0" y="15579"/>
                    <a:pt x="367" y="15545"/>
                    <a:pt x="934" y="15479"/>
                  </a:cubicBezTo>
                  <a:cubicBezTo>
                    <a:pt x="1501" y="15378"/>
                    <a:pt x="2235" y="15245"/>
                    <a:pt x="2969" y="15112"/>
                  </a:cubicBezTo>
                  <a:cubicBezTo>
                    <a:pt x="4437" y="14845"/>
                    <a:pt x="5938" y="14578"/>
                    <a:pt x="5938" y="14578"/>
                  </a:cubicBezTo>
                  <a:cubicBezTo>
                    <a:pt x="5938" y="14578"/>
                    <a:pt x="6672" y="15845"/>
                    <a:pt x="7406" y="17080"/>
                  </a:cubicBezTo>
                  <a:lnTo>
                    <a:pt x="8907" y="19615"/>
                  </a:lnTo>
                  <a:cubicBezTo>
                    <a:pt x="8907" y="19615"/>
                    <a:pt x="9540" y="17814"/>
                    <a:pt x="10074" y="16012"/>
                  </a:cubicBezTo>
                  <a:cubicBezTo>
                    <a:pt x="10608" y="14244"/>
                    <a:pt x="11142" y="12510"/>
                    <a:pt x="11142" y="12510"/>
                  </a:cubicBezTo>
                  <a:cubicBezTo>
                    <a:pt x="11142" y="12510"/>
                    <a:pt x="12576" y="11609"/>
                    <a:pt x="13977" y="10742"/>
                  </a:cubicBezTo>
                  <a:cubicBezTo>
                    <a:pt x="15411" y="9875"/>
                    <a:pt x="16779" y="8907"/>
                    <a:pt x="16779" y="8907"/>
                  </a:cubicBezTo>
                  <a:cubicBezTo>
                    <a:pt x="16779" y="8907"/>
                    <a:pt x="15578" y="8307"/>
                    <a:pt x="14411" y="7673"/>
                  </a:cubicBezTo>
                  <a:cubicBezTo>
                    <a:pt x="13243" y="7072"/>
                    <a:pt x="12076" y="6439"/>
                    <a:pt x="12076" y="6439"/>
                  </a:cubicBezTo>
                  <a:cubicBezTo>
                    <a:pt x="12076" y="6439"/>
                    <a:pt x="12042" y="4804"/>
                    <a:pt x="12042" y="3170"/>
                  </a:cubicBezTo>
                  <a:cubicBezTo>
                    <a:pt x="12009" y="2369"/>
                    <a:pt x="12009" y="1602"/>
                    <a:pt x="11976" y="1001"/>
                  </a:cubicBezTo>
                  <a:cubicBezTo>
                    <a:pt x="11942" y="401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3695425" y="-8611550"/>
              <a:ext cx="366125" cy="424500"/>
            </a:xfrm>
            <a:custGeom>
              <a:avLst/>
              <a:gdLst/>
              <a:ahLst/>
              <a:cxnLst/>
              <a:rect l="l" t="t" r="r" b="b"/>
              <a:pathLst>
                <a:path w="14645" h="16980" extrusionOk="0">
                  <a:moveTo>
                    <a:pt x="8240" y="0"/>
                  </a:moveTo>
                  <a:cubicBezTo>
                    <a:pt x="8240" y="0"/>
                    <a:pt x="8040" y="334"/>
                    <a:pt x="7773" y="801"/>
                  </a:cubicBezTo>
                  <a:cubicBezTo>
                    <a:pt x="7506" y="1301"/>
                    <a:pt x="7139" y="1935"/>
                    <a:pt x="6772" y="2569"/>
                  </a:cubicBezTo>
                  <a:cubicBezTo>
                    <a:pt x="6372" y="3203"/>
                    <a:pt x="6005" y="3836"/>
                    <a:pt x="5705" y="4303"/>
                  </a:cubicBezTo>
                  <a:cubicBezTo>
                    <a:pt x="5438" y="4770"/>
                    <a:pt x="5238" y="5104"/>
                    <a:pt x="5238" y="5104"/>
                  </a:cubicBezTo>
                  <a:cubicBezTo>
                    <a:pt x="5238" y="5104"/>
                    <a:pt x="3903" y="5204"/>
                    <a:pt x="2602" y="5304"/>
                  </a:cubicBezTo>
                  <a:cubicBezTo>
                    <a:pt x="1301" y="5371"/>
                    <a:pt x="1" y="5438"/>
                    <a:pt x="1" y="5438"/>
                  </a:cubicBezTo>
                  <a:cubicBezTo>
                    <a:pt x="1" y="5438"/>
                    <a:pt x="734" y="6505"/>
                    <a:pt x="1435" y="7639"/>
                  </a:cubicBezTo>
                  <a:lnTo>
                    <a:pt x="2869" y="9907"/>
                  </a:lnTo>
                  <a:cubicBezTo>
                    <a:pt x="2869" y="9907"/>
                    <a:pt x="2336" y="11342"/>
                    <a:pt x="1735" y="12776"/>
                  </a:cubicBezTo>
                  <a:cubicBezTo>
                    <a:pt x="1468" y="13477"/>
                    <a:pt x="1168" y="14210"/>
                    <a:pt x="935" y="14778"/>
                  </a:cubicBezTo>
                  <a:cubicBezTo>
                    <a:pt x="734" y="15311"/>
                    <a:pt x="568" y="15678"/>
                    <a:pt x="568" y="15678"/>
                  </a:cubicBezTo>
                  <a:lnTo>
                    <a:pt x="1402" y="15345"/>
                  </a:lnTo>
                  <a:cubicBezTo>
                    <a:pt x="1902" y="15144"/>
                    <a:pt x="2536" y="14878"/>
                    <a:pt x="3203" y="14611"/>
                  </a:cubicBezTo>
                  <a:cubicBezTo>
                    <a:pt x="4537" y="14044"/>
                    <a:pt x="5838" y="13510"/>
                    <a:pt x="5838" y="13510"/>
                  </a:cubicBezTo>
                  <a:lnTo>
                    <a:pt x="7773" y="15211"/>
                  </a:lnTo>
                  <a:cubicBezTo>
                    <a:pt x="8707" y="16112"/>
                    <a:pt x="9674" y="16979"/>
                    <a:pt x="9674" y="16979"/>
                  </a:cubicBezTo>
                  <a:cubicBezTo>
                    <a:pt x="9674" y="16979"/>
                    <a:pt x="9874" y="15345"/>
                    <a:pt x="9974" y="13743"/>
                  </a:cubicBezTo>
                  <a:cubicBezTo>
                    <a:pt x="10041" y="12943"/>
                    <a:pt x="10108" y="12142"/>
                    <a:pt x="10141" y="11575"/>
                  </a:cubicBezTo>
                  <a:cubicBezTo>
                    <a:pt x="10208" y="10975"/>
                    <a:pt x="10208" y="10575"/>
                    <a:pt x="10208" y="10575"/>
                  </a:cubicBezTo>
                  <a:cubicBezTo>
                    <a:pt x="10208" y="10575"/>
                    <a:pt x="11342" y="9540"/>
                    <a:pt x="12443" y="8473"/>
                  </a:cubicBezTo>
                  <a:cubicBezTo>
                    <a:pt x="13010" y="7973"/>
                    <a:pt x="13577" y="7406"/>
                    <a:pt x="13977" y="7005"/>
                  </a:cubicBezTo>
                  <a:cubicBezTo>
                    <a:pt x="14377" y="6605"/>
                    <a:pt x="14644" y="6338"/>
                    <a:pt x="14644" y="6338"/>
                  </a:cubicBezTo>
                  <a:cubicBezTo>
                    <a:pt x="14644" y="6338"/>
                    <a:pt x="13410" y="6105"/>
                    <a:pt x="12209" y="5838"/>
                  </a:cubicBezTo>
                  <a:lnTo>
                    <a:pt x="9741" y="5337"/>
                  </a:lnTo>
                  <a:cubicBezTo>
                    <a:pt x="9741" y="5337"/>
                    <a:pt x="9374" y="3970"/>
                    <a:pt x="9007" y="2636"/>
                  </a:cubicBezTo>
                  <a:cubicBezTo>
                    <a:pt x="8640" y="1301"/>
                    <a:pt x="8240" y="0"/>
                    <a:pt x="8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3913075" y="-9214475"/>
              <a:ext cx="346950" cy="376950"/>
            </a:xfrm>
            <a:custGeom>
              <a:avLst/>
              <a:gdLst/>
              <a:ahLst/>
              <a:cxnLst/>
              <a:rect l="l" t="t" r="r" b="b"/>
              <a:pathLst>
                <a:path w="13878" h="15078" extrusionOk="0">
                  <a:moveTo>
                    <a:pt x="6572" y="0"/>
                  </a:moveTo>
                  <a:cubicBezTo>
                    <a:pt x="6572" y="0"/>
                    <a:pt x="6172" y="1268"/>
                    <a:pt x="5738" y="2502"/>
                  </a:cubicBezTo>
                  <a:cubicBezTo>
                    <a:pt x="5271" y="3769"/>
                    <a:pt x="4838" y="5037"/>
                    <a:pt x="4838" y="5037"/>
                  </a:cubicBezTo>
                  <a:cubicBezTo>
                    <a:pt x="4838" y="5037"/>
                    <a:pt x="3637" y="5404"/>
                    <a:pt x="2436" y="5804"/>
                  </a:cubicBezTo>
                  <a:cubicBezTo>
                    <a:pt x="1202" y="6171"/>
                    <a:pt x="1" y="6505"/>
                    <a:pt x="1" y="6505"/>
                  </a:cubicBezTo>
                  <a:lnTo>
                    <a:pt x="1869" y="8072"/>
                  </a:lnTo>
                  <a:cubicBezTo>
                    <a:pt x="2769" y="8873"/>
                    <a:pt x="3670" y="9674"/>
                    <a:pt x="3670" y="9674"/>
                  </a:cubicBezTo>
                  <a:cubicBezTo>
                    <a:pt x="3670" y="9674"/>
                    <a:pt x="3637" y="10007"/>
                    <a:pt x="3570" y="10508"/>
                  </a:cubicBezTo>
                  <a:cubicBezTo>
                    <a:pt x="3503" y="11008"/>
                    <a:pt x="3403" y="11675"/>
                    <a:pt x="3270" y="12342"/>
                  </a:cubicBezTo>
                  <a:cubicBezTo>
                    <a:pt x="3170" y="13009"/>
                    <a:pt x="3070" y="13710"/>
                    <a:pt x="2970" y="14210"/>
                  </a:cubicBezTo>
                  <a:cubicBezTo>
                    <a:pt x="2903" y="14744"/>
                    <a:pt x="2836" y="15077"/>
                    <a:pt x="2836" y="15077"/>
                  </a:cubicBezTo>
                  <a:cubicBezTo>
                    <a:pt x="2836" y="15077"/>
                    <a:pt x="3103" y="14877"/>
                    <a:pt x="3537" y="14610"/>
                  </a:cubicBezTo>
                  <a:cubicBezTo>
                    <a:pt x="3937" y="14344"/>
                    <a:pt x="4504" y="13943"/>
                    <a:pt x="5038" y="13576"/>
                  </a:cubicBezTo>
                  <a:cubicBezTo>
                    <a:pt x="6138" y="12809"/>
                    <a:pt x="7239" y="12009"/>
                    <a:pt x="7239" y="12009"/>
                  </a:cubicBezTo>
                  <a:lnTo>
                    <a:pt x="9407" y="13043"/>
                  </a:lnTo>
                  <a:lnTo>
                    <a:pt x="11576" y="14077"/>
                  </a:lnTo>
                  <a:cubicBezTo>
                    <a:pt x="11576" y="14077"/>
                    <a:pt x="11509" y="13710"/>
                    <a:pt x="11442" y="13176"/>
                  </a:cubicBezTo>
                  <a:cubicBezTo>
                    <a:pt x="11376" y="12676"/>
                    <a:pt x="11275" y="11975"/>
                    <a:pt x="11142" y="11275"/>
                  </a:cubicBezTo>
                  <a:cubicBezTo>
                    <a:pt x="10942" y="9907"/>
                    <a:pt x="10675" y="8573"/>
                    <a:pt x="10675" y="8573"/>
                  </a:cubicBezTo>
                  <a:cubicBezTo>
                    <a:pt x="10675" y="8573"/>
                    <a:pt x="11509" y="7472"/>
                    <a:pt x="12310" y="6338"/>
                  </a:cubicBezTo>
                  <a:cubicBezTo>
                    <a:pt x="13077" y="5204"/>
                    <a:pt x="13877" y="4070"/>
                    <a:pt x="13877" y="4070"/>
                  </a:cubicBezTo>
                  <a:lnTo>
                    <a:pt x="13877" y="4070"/>
                  </a:lnTo>
                  <a:lnTo>
                    <a:pt x="9107" y="4236"/>
                  </a:lnTo>
                  <a:cubicBezTo>
                    <a:pt x="9107" y="4236"/>
                    <a:pt x="8473" y="3169"/>
                    <a:pt x="7840" y="2102"/>
                  </a:cubicBezTo>
                  <a:cubicBezTo>
                    <a:pt x="7206" y="1034"/>
                    <a:pt x="6572" y="0"/>
                    <a:pt x="6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4025650" y="-9780725"/>
              <a:ext cx="326100" cy="351950"/>
            </a:xfrm>
            <a:custGeom>
              <a:avLst/>
              <a:gdLst/>
              <a:ahLst/>
              <a:cxnLst/>
              <a:rect l="l" t="t" r="r" b="b"/>
              <a:pathLst>
                <a:path w="13044" h="14078" extrusionOk="0">
                  <a:moveTo>
                    <a:pt x="6105" y="0"/>
                  </a:moveTo>
                  <a:cubicBezTo>
                    <a:pt x="6105" y="0"/>
                    <a:pt x="5705" y="1168"/>
                    <a:pt x="5305" y="2302"/>
                  </a:cubicBezTo>
                  <a:cubicBezTo>
                    <a:pt x="4904" y="3503"/>
                    <a:pt x="4504" y="4670"/>
                    <a:pt x="4504" y="4670"/>
                  </a:cubicBezTo>
                  <a:cubicBezTo>
                    <a:pt x="4504" y="4670"/>
                    <a:pt x="3403" y="5071"/>
                    <a:pt x="2269" y="5471"/>
                  </a:cubicBezTo>
                  <a:cubicBezTo>
                    <a:pt x="1135" y="5871"/>
                    <a:pt x="1" y="6272"/>
                    <a:pt x="1" y="6272"/>
                  </a:cubicBezTo>
                  <a:lnTo>
                    <a:pt x="3737" y="9040"/>
                  </a:lnTo>
                  <a:lnTo>
                    <a:pt x="3604" y="14077"/>
                  </a:lnTo>
                  <a:lnTo>
                    <a:pt x="7373" y="10875"/>
                  </a:lnTo>
                  <a:lnTo>
                    <a:pt x="11709" y="12243"/>
                  </a:lnTo>
                  <a:lnTo>
                    <a:pt x="10275" y="7706"/>
                  </a:lnTo>
                  <a:cubicBezTo>
                    <a:pt x="10275" y="7706"/>
                    <a:pt x="10975" y="6739"/>
                    <a:pt x="11676" y="5738"/>
                  </a:cubicBezTo>
                  <a:cubicBezTo>
                    <a:pt x="12343" y="4804"/>
                    <a:pt x="13044" y="3903"/>
                    <a:pt x="13044" y="3903"/>
                  </a:cubicBezTo>
                  <a:lnTo>
                    <a:pt x="13044" y="3903"/>
                  </a:lnTo>
                  <a:lnTo>
                    <a:pt x="8540" y="3937"/>
                  </a:lnTo>
                  <a:cubicBezTo>
                    <a:pt x="8540" y="3937"/>
                    <a:pt x="7940" y="2969"/>
                    <a:pt x="7306" y="2002"/>
                  </a:cubicBezTo>
                  <a:cubicBezTo>
                    <a:pt x="6706" y="1001"/>
                    <a:pt x="6105" y="0"/>
                    <a:pt x="6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3319325" y="-7265600"/>
              <a:ext cx="453675" cy="559600"/>
            </a:xfrm>
            <a:custGeom>
              <a:avLst/>
              <a:gdLst/>
              <a:ahLst/>
              <a:cxnLst/>
              <a:rect l="l" t="t" r="r" b="b"/>
              <a:pathLst>
                <a:path w="18147" h="22384" extrusionOk="0">
                  <a:moveTo>
                    <a:pt x="14077" y="1"/>
                  </a:moveTo>
                  <a:cubicBezTo>
                    <a:pt x="14077" y="1"/>
                    <a:pt x="12809" y="1302"/>
                    <a:pt x="11575" y="2603"/>
                  </a:cubicBezTo>
                  <a:cubicBezTo>
                    <a:pt x="10274" y="3870"/>
                    <a:pt x="8974" y="5138"/>
                    <a:pt x="8974" y="5138"/>
                  </a:cubicBezTo>
                  <a:cubicBezTo>
                    <a:pt x="8974" y="5138"/>
                    <a:pt x="7606" y="4738"/>
                    <a:pt x="6272" y="4271"/>
                  </a:cubicBezTo>
                  <a:cubicBezTo>
                    <a:pt x="4904" y="3837"/>
                    <a:pt x="3570" y="3337"/>
                    <a:pt x="3570" y="3337"/>
                  </a:cubicBezTo>
                  <a:lnTo>
                    <a:pt x="3570" y="3337"/>
                  </a:lnTo>
                  <a:cubicBezTo>
                    <a:pt x="3570" y="3337"/>
                    <a:pt x="3870" y="5005"/>
                    <a:pt x="4137" y="6739"/>
                  </a:cubicBezTo>
                  <a:cubicBezTo>
                    <a:pt x="4437" y="8440"/>
                    <a:pt x="4670" y="10208"/>
                    <a:pt x="4670" y="10208"/>
                  </a:cubicBezTo>
                  <a:cubicBezTo>
                    <a:pt x="4670" y="10208"/>
                    <a:pt x="3570" y="11809"/>
                    <a:pt x="2402" y="13410"/>
                  </a:cubicBezTo>
                  <a:cubicBezTo>
                    <a:pt x="1201" y="15012"/>
                    <a:pt x="0" y="16579"/>
                    <a:pt x="0" y="16579"/>
                  </a:cubicBezTo>
                  <a:cubicBezTo>
                    <a:pt x="0" y="16579"/>
                    <a:pt x="1535" y="16546"/>
                    <a:pt x="3103" y="16446"/>
                  </a:cubicBezTo>
                  <a:cubicBezTo>
                    <a:pt x="4670" y="16313"/>
                    <a:pt x="6238" y="16146"/>
                    <a:pt x="6238" y="16146"/>
                  </a:cubicBezTo>
                  <a:cubicBezTo>
                    <a:pt x="6238" y="16146"/>
                    <a:pt x="6872" y="17714"/>
                    <a:pt x="7539" y="19248"/>
                  </a:cubicBezTo>
                  <a:cubicBezTo>
                    <a:pt x="8173" y="20816"/>
                    <a:pt x="8807" y="22384"/>
                    <a:pt x="8807" y="22384"/>
                  </a:cubicBezTo>
                  <a:cubicBezTo>
                    <a:pt x="8807" y="22384"/>
                    <a:pt x="9641" y="20349"/>
                    <a:pt x="10408" y="18347"/>
                  </a:cubicBezTo>
                  <a:cubicBezTo>
                    <a:pt x="11175" y="16346"/>
                    <a:pt x="11909" y="14344"/>
                    <a:pt x="11909" y="14344"/>
                  </a:cubicBezTo>
                  <a:cubicBezTo>
                    <a:pt x="11909" y="14344"/>
                    <a:pt x="13477" y="13544"/>
                    <a:pt x="15045" y="12643"/>
                  </a:cubicBezTo>
                  <a:cubicBezTo>
                    <a:pt x="16612" y="11743"/>
                    <a:pt x="18147" y="10875"/>
                    <a:pt x="18147" y="10875"/>
                  </a:cubicBezTo>
                  <a:cubicBezTo>
                    <a:pt x="18147" y="10875"/>
                    <a:pt x="16979" y="10008"/>
                    <a:pt x="15812" y="9141"/>
                  </a:cubicBezTo>
                  <a:lnTo>
                    <a:pt x="13510" y="7406"/>
                  </a:lnTo>
                  <a:cubicBezTo>
                    <a:pt x="13510" y="7406"/>
                    <a:pt x="13543" y="6939"/>
                    <a:pt x="13610" y="6239"/>
                  </a:cubicBezTo>
                  <a:cubicBezTo>
                    <a:pt x="13677" y="5538"/>
                    <a:pt x="13777" y="4604"/>
                    <a:pt x="13844" y="3670"/>
                  </a:cubicBezTo>
                  <a:cubicBezTo>
                    <a:pt x="13944" y="1836"/>
                    <a:pt x="14077" y="1"/>
                    <a:pt x="14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3843875" y="-7939400"/>
              <a:ext cx="389450" cy="487875"/>
            </a:xfrm>
            <a:custGeom>
              <a:avLst/>
              <a:gdLst/>
              <a:ahLst/>
              <a:cxnLst/>
              <a:rect l="l" t="t" r="r" b="b"/>
              <a:pathLst>
                <a:path w="15578" h="19515" extrusionOk="0">
                  <a:moveTo>
                    <a:pt x="9507" y="0"/>
                  </a:moveTo>
                  <a:cubicBezTo>
                    <a:pt x="9507" y="0"/>
                    <a:pt x="8640" y="1334"/>
                    <a:pt x="7739" y="2735"/>
                  </a:cubicBezTo>
                  <a:cubicBezTo>
                    <a:pt x="7305" y="3403"/>
                    <a:pt x="6838" y="4070"/>
                    <a:pt x="6471" y="4603"/>
                  </a:cubicBezTo>
                  <a:cubicBezTo>
                    <a:pt x="6104" y="5104"/>
                    <a:pt x="5871" y="5437"/>
                    <a:pt x="5871" y="5437"/>
                  </a:cubicBezTo>
                  <a:cubicBezTo>
                    <a:pt x="5871" y="5437"/>
                    <a:pt x="4537" y="5404"/>
                    <a:pt x="3169" y="5404"/>
                  </a:cubicBezTo>
                  <a:cubicBezTo>
                    <a:pt x="1802" y="5371"/>
                    <a:pt x="434" y="5271"/>
                    <a:pt x="434" y="5271"/>
                  </a:cubicBezTo>
                  <a:lnTo>
                    <a:pt x="434" y="5271"/>
                  </a:lnTo>
                  <a:cubicBezTo>
                    <a:pt x="434" y="5271"/>
                    <a:pt x="1101" y="6605"/>
                    <a:pt x="1735" y="7939"/>
                  </a:cubicBezTo>
                  <a:cubicBezTo>
                    <a:pt x="2368" y="9307"/>
                    <a:pt x="2969" y="10675"/>
                    <a:pt x="2969" y="10675"/>
                  </a:cubicBezTo>
                  <a:cubicBezTo>
                    <a:pt x="2969" y="10675"/>
                    <a:pt x="2268" y="12242"/>
                    <a:pt x="1535" y="13810"/>
                  </a:cubicBezTo>
                  <a:cubicBezTo>
                    <a:pt x="1168" y="14644"/>
                    <a:pt x="767" y="15411"/>
                    <a:pt x="500" y="16012"/>
                  </a:cubicBezTo>
                  <a:cubicBezTo>
                    <a:pt x="200" y="16612"/>
                    <a:pt x="0" y="17012"/>
                    <a:pt x="0" y="17012"/>
                  </a:cubicBezTo>
                  <a:cubicBezTo>
                    <a:pt x="0" y="17012"/>
                    <a:pt x="1434" y="16579"/>
                    <a:pt x="2869" y="16112"/>
                  </a:cubicBezTo>
                  <a:cubicBezTo>
                    <a:pt x="4270" y="15611"/>
                    <a:pt x="5704" y="15111"/>
                    <a:pt x="5704" y="15111"/>
                  </a:cubicBezTo>
                  <a:lnTo>
                    <a:pt x="7539" y="17279"/>
                  </a:lnTo>
                  <a:cubicBezTo>
                    <a:pt x="8439" y="18413"/>
                    <a:pt x="9340" y="19514"/>
                    <a:pt x="9340" y="19514"/>
                  </a:cubicBezTo>
                  <a:cubicBezTo>
                    <a:pt x="9340" y="19514"/>
                    <a:pt x="9674" y="17680"/>
                    <a:pt x="10007" y="15845"/>
                  </a:cubicBezTo>
                  <a:cubicBezTo>
                    <a:pt x="10274" y="14044"/>
                    <a:pt x="10541" y="12242"/>
                    <a:pt x="10541" y="12242"/>
                  </a:cubicBezTo>
                  <a:cubicBezTo>
                    <a:pt x="10541" y="12242"/>
                    <a:pt x="10875" y="11975"/>
                    <a:pt x="11342" y="11575"/>
                  </a:cubicBezTo>
                  <a:cubicBezTo>
                    <a:pt x="11809" y="11175"/>
                    <a:pt x="12442" y="10641"/>
                    <a:pt x="13076" y="10074"/>
                  </a:cubicBezTo>
                  <a:cubicBezTo>
                    <a:pt x="13710" y="9540"/>
                    <a:pt x="14344" y="8973"/>
                    <a:pt x="14811" y="8573"/>
                  </a:cubicBezTo>
                  <a:cubicBezTo>
                    <a:pt x="15278" y="8139"/>
                    <a:pt x="15578" y="7839"/>
                    <a:pt x="15578" y="7839"/>
                  </a:cubicBezTo>
                  <a:cubicBezTo>
                    <a:pt x="15578" y="7839"/>
                    <a:pt x="14310" y="7439"/>
                    <a:pt x="13076" y="7039"/>
                  </a:cubicBezTo>
                  <a:cubicBezTo>
                    <a:pt x="11809" y="6638"/>
                    <a:pt x="10574" y="6205"/>
                    <a:pt x="10574" y="6205"/>
                  </a:cubicBezTo>
                  <a:cubicBezTo>
                    <a:pt x="10574" y="6205"/>
                    <a:pt x="10508" y="5804"/>
                    <a:pt x="10441" y="5204"/>
                  </a:cubicBezTo>
                  <a:cubicBezTo>
                    <a:pt x="10341" y="4603"/>
                    <a:pt x="10207" y="3836"/>
                    <a:pt x="10074" y="3036"/>
                  </a:cubicBezTo>
                  <a:cubicBezTo>
                    <a:pt x="9807" y="1501"/>
                    <a:pt x="9507" y="0"/>
                    <a:pt x="9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4134900" y="-8601550"/>
              <a:ext cx="363625" cy="413650"/>
            </a:xfrm>
            <a:custGeom>
              <a:avLst/>
              <a:gdLst/>
              <a:ahLst/>
              <a:cxnLst/>
              <a:rect l="l" t="t" r="r" b="b"/>
              <a:pathLst>
                <a:path w="14545" h="16546" extrusionOk="0">
                  <a:moveTo>
                    <a:pt x="7273" y="1"/>
                  </a:moveTo>
                  <a:cubicBezTo>
                    <a:pt x="7273" y="1"/>
                    <a:pt x="6772" y="1368"/>
                    <a:pt x="6205" y="2736"/>
                  </a:cubicBezTo>
                  <a:cubicBezTo>
                    <a:pt x="5938" y="3403"/>
                    <a:pt x="5671" y="4104"/>
                    <a:pt x="5471" y="4604"/>
                  </a:cubicBezTo>
                  <a:cubicBezTo>
                    <a:pt x="5238" y="5104"/>
                    <a:pt x="5104" y="5471"/>
                    <a:pt x="5104" y="5471"/>
                  </a:cubicBezTo>
                  <a:cubicBezTo>
                    <a:pt x="5104" y="5471"/>
                    <a:pt x="3803" y="5805"/>
                    <a:pt x="2536" y="6105"/>
                  </a:cubicBezTo>
                  <a:cubicBezTo>
                    <a:pt x="1268" y="6405"/>
                    <a:pt x="1" y="6672"/>
                    <a:pt x="1" y="6672"/>
                  </a:cubicBezTo>
                  <a:cubicBezTo>
                    <a:pt x="1" y="6672"/>
                    <a:pt x="901" y="7606"/>
                    <a:pt x="1769" y="8573"/>
                  </a:cubicBezTo>
                  <a:cubicBezTo>
                    <a:pt x="2636" y="9541"/>
                    <a:pt x="3503" y="10541"/>
                    <a:pt x="3503" y="10541"/>
                  </a:cubicBezTo>
                  <a:cubicBezTo>
                    <a:pt x="3503" y="10541"/>
                    <a:pt x="3203" y="12009"/>
                    <a:pt x="2869" y="13510"/>
                  </a:cubicBezTo>
                  <a:cubicBezTo>
                    <a:pt x="2669" y="14277"/>
                    <a:pt x="2503" y="15011"/>
                    <a:pt x="2369" y="15578"/>
                  </a:cubicBezTo>
                  <a:cubicBezTo>
                    <a:pt x="2236" y="16145"/>
                    <a:pt x="2136" y="16546"/>
                    <a:pt x="2136" y="16546"/>
                  </a:cubicBezTo>
                  <a:cubicBezTo>
                    <a:pt x="2136" y="16546"/>
                    <a:pt x="3370" y="15845"/>
                    <a:pt x="4571" y="15078"/>
                  </a:cubicBezTo>
                  <a:cubicBezTo>
                    <a:pt x="5772" y="14311"/>
                    <a:pt x="7006" y="13544"/>
                    <a:pt x="7006" y="13544"/>
                  </a:cubicBezTo>
                  <a:cubicBezTo>
                    <a:pt x="7006" y="13544"/>
                    <a:pt x="8073" y="14211"/>
                    <a:pt x="9141" y="14911"/>
                  </a:cubicBezTo>
                  <a:lnTo>
                    <a:pt x="11275" y="16279"/>
                  </a:lnTo>
                  <a:cubicBezTo>
                    <a:pt x="11275" y="16279"/>
                    <a:pt x="11242" y="14678"/>
                    <a:pt x="11109" y="13077"/>
                  </a:cubicBezTo>
                  <a:cubicBezTo>
                    <a:pt x="11042" y="12309"/>
                    <a:pt x="10975" y="11509"/>
                    <a:pt x="10942" y="10942"/>
                  </a:cubicBezTo>
                  <a:cubicBezTo>
                    <a:pt x="10909" y="10341"/>
                    <a:pt x="10842" y="9974"/>
                    <a:pt x="10842" y="9974"/>
                  </a:cubicBezTo>
                  <a:cubicBezTo>
                    <a:pt x="10842" y="9974"/>
                    <a:pt x="11809" y="8740"/>
                    <a:pt x="12743" y="7539"/>
                  </a:cubicBezTo>
                  <a:cubicBezTo>
                    <a:pt x="13210" y="6906"/>
                    <a:pt x="13644" y="6305"/>
                    <a:pt x="13977" y="5838"/>
                  </a:cubicBezTo>
                  <a:cubicBezTo>
                    <a:pt x="14311" y="5371"/>
                    <a:pt x="14544" y="5038"/>
                    <a:pt x="14544" y="5038"/>
                  </a:cubicBezTo>
                  <a:cubicBezTo>
                    <a:pt x="14544" y="5038"/>
                    <a:pt x="13310" y="5038"/>
                    <a:pt x="12076" y="5004"/>
                  </a:cubicBezTo>
                  <a:cubicBezTo>
                    <a:pt x="10842" y="4971"/>
                    <a:pt x="9574" y="4937"/>
                    <a:pt x="9574" y="4937"/>
                  </a:cubicBezTo>
                  <a:cubicBezTo>
                    <a:pt x="9574" y="4937"/>
                    <a:pt x="9007" y="3670"/>
                    <a:pt x="8440" y="2402"/>
                  </a:cubicBezTo>
                  <a:cubicBezTo>
                    <a:pt x="8173" y="1802"/>
                    <a:pt x="7873" y="1201"/>
                    <a:pt x="7640" y="734"/>
                  </a:cubicBezTo>
                  <a:cubicBezTo>
                    <a:pt x="7406" y="301"/>
                    <a:pt x="7273" y="1"/>
                    <a:pt x="7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4268325" y="-9227000"/>
              <a:ext cx="337775" cy="388650"/>
            </a:xfrm>
            <a:custGeom>
              <a:avLst/>
              <a:gdLst/>
              <a:ahLst/>
              <a:cxnLst/>
              <a:rect l="l" t="t" r="r" b="b"/>
              <a:pathLst>
                <a:path w="13511" h="15546" extrusionOk="0">
                  <a:moveTo>
                    <a:pt x="6072" y="1"/>
                  </a:moveTo>
                  <a:lnTo>
                    <a:pt x="4671" y="5238"/>
                  </a:lnTo>
                  <a:lnTo>
                    <a:pt x="1" y="7206"/>
                  </a:lnTo>
                  <a:lnTo>
                    <a:pt x="3970" y="10041"/>
                  </a:lnTo>
                  <a:cubicBezTo>
                    <a:pt x="3970" y="10041"/>
                    <a:pt x="3937" y="11409"/>
                    <a:pt x="3904" y="12776"/>
                  </a:cubicBezTo>
                  <a:cubicBezTo>
                    <a:pt x="3870" y="14177"/>
                    <a:pt x="3804" y="15545"/>
                    <a:pt x="3804" y="15545"/>
                  </a:cubicBezTo>
                  <a:cubicBezTo>
                    <a:pt x="3804" y="15545"/>
                    <a:pt x="4804" y="14678"/>
                    <a:pt x="5805" y="13777"/>
                  </a:cubicBezTo>
                  <a:cubicBezTo>
                    <a:pt x="6806" y="12877"/>
                    <a:pt x="7773" y="11976"/>
                    <a:pt x="7773" y="11976"/>
                  </a:cubicBezTo>
                  <a:lnTo>
                    <a:pt x="12310" y="13410"/>
                  </a:lnTo>
                  <a:cubicBezTo>
                    <a:pt x="12310" y="13410"/>
                    <a:pt x="11909" y="12109"/>
                    <a:pt x="11542" y="10808"/>
                  </a:cubicBezTo>
                  <a:cubicBezTo>
                    <a:pt x="11142" y="9541"/>
                    <a:pt x="10775" y="8273"/>
                    <a:pt x="10775" y="8273"/>
                  </a:cubicBezTo>
                  <a:lnTo>
                    <a:pt x="13511" y="3703"/>
                  </a:lnTo>
                  <a:lnTo>
                    <a:pt x="8807" y="4137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9"/>
          <p:cNvGrpSpPr/>
          <p:nvPr/>
        </p:nvGrpSpPr>
        <p:grpSpPr>
          <a:xfrm>
            <a:off x="-1106574" y="4416242"/>
            <a:ext cx="2194616" cy="2094876"/>
            <a:chOff x="3623439" y="713106"/>
            <a:chExt cx="1821409" cy="1819575"/>
          </a:xfrm>
        </p:grpSpPr>
        <p:sp>
          <p:nvSpPr>
            <p:cNvPr id="389" name="Google Shape;389;p9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9"/>
          <p:cNvSpPr txBox="1">
            <a:spLocks noGrp="1"/>
          </p:cNvSpPr>
          <p:nvPr>
            <p:ph type="subTitle" idx="1"/>
          </p:nvPr>
        </p:nvSpPr>
        <p:spPr>
          <a:xfrm>
            <a:off x="713100" y="2175241"/>
            <a:ext cx="4477800" cy="165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4" name="Google Shape;414;p9"/>
          <p:cNvSpPr txBox="1">
            <a:spLocks noGrp="1"/>
          </p:cNvSpPr>
          <p:nvPr>
            <p:ph type="title"/>
          </p:nvPr>
        </p:nvSpPr>
        <p:spPr>
          <a:xfrm>
            <a:off x="837625" y="1516994"/>
            <a:ext cx="4233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415" name="Google Shape;415;p9"/>
          <p:cNvGrpSpPr/>
          <p:nvPr/>
        </p:nvGrpSpPr>
        <p:grpSpPr>
          <a:xfrm rot="713792" flipH="1">
            <a:off x="-747910" y="-417815"/>
            <a:ext cx="3521581" cy="1743589"/>
            <a:chOff x="-15989125" y="-2045000"/>
            <a:chExt cx="3242325" cy="1605325"/>
          </a:xfrm>
        </p:grpSpPr>
        <p:sp>
          <p:nvSpPr>
            <p:cNvPr id="416" name="Google Shape;416;p9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1"/>
          <p:cNvGrpSpPr/>
          <p:nvPr/>
        </p:nvGrpSpPr>
        <p:grpSpPr>
          <a:xfrm>
            <a:off x="6960262" y="-496389"/>
            <a:ext cx="3521489" cy="1743543"/>
            <a:chOff x="-15989125" y="-2045000"/>
            <a:chExt cx="3242325" cy="1605325"/>
          </a:xfrm>
        </p:grpSpPr>
        <p:sp>
          <p:nvSpPr>
            <p:cNvPr id="428" name="Google Shape;428;p11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11"/>
          <p:cNvGrpSpPr/>
          <p:nvPr/>
        </p:nvGrpSpPr>
        <p:grpSpPr>
          <a:xfrm flipH="1">
            <a:off x="-1337738" y="-496389"/>
            <a:ext cx="3521489" cy="1743543"/>
            <a:chOff x="-15989125" y="-2045000"/>
            <a:chExt cx="3242325" cy="1605325"/>
          </a:xfrm>
        </p:grpSpPr>
        <p:sp>
          <p:nvSpPr>
            <p:cNvPr id="437" name="Google Shape;437;p11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11"/>
          <p:cNvGrpSpPr/>
          <p:nvPr/>
        </p:nvGrpSpPr>
        <p:grpSpPr>
          <a:xfrm>
            <a:off x="519321" y="457728"/>
            <a:ext cx="2102568" cy="931073"/>
            <a:chOff x="519321" y="457728"/>
            <a:chExt cx="2102568" cy="931073"/>
          </a:xfrm>
        </p:grpSpPr>
        <p:grpSp>
          <p:nvGrpSpPr>
            <p:cNvPr id="446" name="Google Shape;446;p11"/>
            <p:cNvGrpSpPr/>
            <p:nvPr/>
          </p:nvGrpSpPr>
          <p:grpSpPr>
            <a:xfrm>
              <a:off x="519321" y="539111"/>
              <a:ext cx="1529530" cy="849690"/>
              <a:chOff x="9745809" y="-9089"/>
              <a:chExt cx="1529530" cy="849690"/>
            </a:xfrm>
          </p:grpSpPr>
          <p:sp>
            <p:nvSpPr>
              <p:cNvPr id="447" name="Google Shape;447;p11"/>
              <p:cNvSpPr/>
              <p:nvPr/>
            </p:nvSpPr>
            <p:spPr>
              <a:xfrm>
                <a:off x="9934846" y="442928"/>
                <a:ext cx="124257" cy="232086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5609" extrusionOk="0">
                    <a:moveTo>
                      <a:pt x="2402" y="0"/>
                    </a:moveTo>
                    <a:lnTo>
                      <a:pt x="2402" y="0"/>
                    </a:lnTo>
                    <a:cubicBezTo>
                      <a:pt x="1569" y="34"/>
                      <a:pt x="768" y="167"/>
                      <a:pt x="1" y="401"/>
                    </a:cubicBezTo>
                    <a:cubicBezTo>
                      <a:pt x="568" y="1068"/>
                      <a:pt x="868" y="1935"/>
                      <a:pt x="935" y="2836"/>
                    </a:cubicBezTo>
                    <a:cubicBezTo>
                      <a:pt x="968" y="3503"/>
                      <a:pt x="868" y="4170"/>
                      <a:pt x="768" y="4871"/>
                    </a:cubicBezTo>
                    <a:cubicBezTo>
                      <a:pt x="701" y="5071"/>
                      <a:pt x="601" y="5271"/>
                      <a:pt x="701" y="5438"/>
                    </a:cubicBezTo>
                    <a:cubicBezTo>
                      <a:pt x="735" y="5471"/>
                      <a:pt x="768" y="5504"/>
                      <a:pt x="801" y="5504"/>
                    </a:cubicBezTo>
                    <a:cubicBezTo>
                      <a:pt x="912" y="5593"/>
                      <a:pt x="1216" y="5608"/>
                      <a:pt x="1466" y="5608"/>
                    </a:cubicBezTo>
                    <a:cubicBezTo>
                      <a:pt x="1591" y="5608"/>
                      <a:pt x="1702" y="5604"/>
                      <a:pt x="1769" y="5604"/>
                    </a:cubicBezTo>
                    <a:lnTo>
                      <a:pt x="1935" y="5604"/>
                    </a:lnTo>
                    <a:cubicBezTo>
                      <a:pt x="2036" y="5571"/>
                      <a:pt x="2102" y="5438"/>
                      <a:pt x="2136" y="5338"/>
                    </a:cubicBezTo>
                    <a:cubicBezTo>
                      <a:pt x="2603" y="3570"/>
                      <a:pt x="3003" y="1802"/>
                      <a:pt x="24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9745809" y="655211"/>
                <a:ext cx="125663" cy="18181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394" extrusionOk="0">
                    <a:moveTo>
                      <a:pt x="1721" y="1"/>
                    </a:moveTo>
                    <a:cubicBezTo>
                      <a:pt x="1648" y="1"/>
                      <a:pt x="1563" y="33"/>
                      <a:pt x="1502" y="54"/>
                    </a:cubicBezTo>
                    <a:cubicBezTo>
                      <a:pt x="1102" y="287"/>
                      <a:pt x="735" y="587"/>
                      <a:pt x="434" y="888"/>
                    </a:cubicBezTo>
                    <a:cubicBezTo>
                      <a:pt x="301" y="1021"/>
                      <a:pt x="201" y="1155"/>
                      <a:pt x="134" y="1321"/>
                    </a:cubicBezTo>
                    <a:cubicBezTo>
                      <a:pt x="1" y="1588"/>
                      <a:pt x="34" y="1922"/>
                      <a:pt x="101" y="2222"/>
                    </a:cubicBezTo>
                    <a:cubicBezTo>
                      <a:pt x="334" y="3156"/>
                      <a:pt x="1035" y="3957"/>
                      <a:pt x="1935" y="4323"/>
                    </a:cubicBezTo>
                    <a:cubicBezTo>
                      <a:pt x="1997" y="4365"/>
                      <a:pt x="2072" y="4393"/>
                      <a:pt x="2151" y="4393"/>
                    </a:cubicBezTo>
                    <a:cubicBezTo>
                      <a:pt x="2200" y="4393"/>
                      <a:pt x="2251" y="4382"/>
                      <a:pt x="2302" y="4357"/>
                    </a:cubicBezTo>
                    <a:cubicBezTo>
                      <a:pt x="2336" y="4323"/>
                      <a:pt x="2402" y="4290"/>
                      <a:pt x="2436" y="4223"/>
                    </a:cubicBezTo>
                    <a:cubicBezTo>
                      <a:pt x="2636" y="3957"/>
                      <a:pt x="2836" y="3690"/>
                      <a:pt x="3036" y="3456"/>
                    </a:cubicBezTo>
                    <a:cubicBezTo>
                      <a:pt x="2603" y="3156"/>
                      <a:pt x="2202" y="2789"/>
                      <a:pt x="1935" y="2355"/>
                    </a:cubicBezTo>
                    <a:cubicBezTo>
                      <a:pt x="1669" y="1922"/>
                      <a:pt x="1602" y="1488"/>
                      <a:pt x="1602" y="1021"/>
                    </a:cubicBezTo>
                    <a:cubicBezTo>
                      <a:pt x="1602" y="890"/>
                      <a:pt x="1795" y="53"/>
                      <a:pt x="1833" y="53"/>
                    </a:cubicBezTo>
                    <a:cubicBezTo>
                      <a:pt x="1834" y="53"/>
                      <a:pt x="1835" y="53"/>
                      <a:pt x="1835" y="54"/>
                    </a:cubicBezTo>
                    <a:cubicBezTo>
                      <a:pt x="1809" y="14"/>
                      <a:pt x="1768" y="1"/>
                      <a:pt x="1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 rot="-900059">
                <a:off x="11025694" y="6280"/>
                <a:ext cx="186365" cy="513496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12410" fill="none" extrusionOk="0">
                    <a:moveTo>
                      <a:pt x="3703" y="1"/>
                    </a:moveTo>
                    <a:cubicBezTo>
                      <a:pt x="4070" y="902"/>
                      <a:pt x="4470" y="1836"/>
                      <a:pt x="4370" y="2803"/>
                    </a:cubicBezTo>
                    <a:cubicBezTo>
                      <a:pt x="4337" y="3337"/>
                      <a:pt x="4103" y="3904"/>
                      <a:pt x="3603" y="4137"/>
                    </a:cubicBezTo>
                    <a:cubicBezTo>
                      <a:pt x="3136" y="4371"/>
                      <a:pt x="2402" y="4037"/>
                      <a:pt x="2435" y="3503"/>
                    </a:cubicBezTo>
                    <a:cubicBezTo>
                      <a:pt x="2902" y="3303"/>
                      <a:pt x="3503" y="3570"/>
                      <a:pt x="3803" y="4004"/>
                    </a:cubicBezTo>
                    <a:cubicBezTo>
                      <a:pt x="4136" y="4404"/>
                      <a:pt x="4236" y="4938"/>
                      <a:pt x="4337" y="5438"/>
                    </a:cubicBezTo>
                    <a:cubicBezTo>
                      <a:pt x="4437" y="5938"/>
                      <a:pt x="4503" y="6472"/>
                      <a:pt x="4270" y="6906"/>
                    </a:cubicBezTo>
                    <a:cubicBezTo>
                      <a:pt x="4036" y="7406"/>
                      <a:pt x="3503" y="7673"/>
                      <a:pt x="2969" y="7840"/>
                    </a:cubicBezTo>
                    <a:cubicBezTo>
                      <a:pt x="2802" y="7907"/>
                      <a:pt x="2602" y="7973"/>
                      <a:pt x="2435" y="7873"/>
                    </a:cubicBezTo>
                    <a:cubicBezTo>
                      <a:pt x="2302" y="7806"/>
                      <a:pt x="2235" y="7540"/>
                      <a:pt x="2368" y="7473"/>
                    </a:cubicBezTo>
                    <a:cubicBezTo>
                      <a:pt x="2902" y="7573"/>
                      <a:pt x="3269" y="8107"/>
                      <a:pt x="3369" y="8640"/>
                    </a:cubicBezTo>
                    <a:cubicBezTo>
                      <a:pt x="3603" y="9574"/>
                      <a:pt x="3336" y="10642"/>
                      <a:pt x="2669" y="11376"/>
                    </a:cubicBezTo>
                    <a:cubicBezTo>
                      <a:pt x="2002" y="12076"/>
                      <a:pt x="934" y="12410"/>
                      <a:pt x="0" y="12243"/>
                    </a:cubicBezTo>
                  </a:path>
                </a:pathLst>
              </a:custGeom>
              <a:solidFill>
                <a:schemeClr val="accent1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0578300" y="505153"/>
                <a:ext cx="214004" cy="335447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8107" extrusionOk="0">
                    <a:moveTo>
                      <a:pt x="1969" y="0"/>
                    </a:moveTo>
                    <a:lnTo>
                      <a:pt x="1969" y="0"/>
                    </a:lnTo>
                    <a:cubicBezTo>
                      <a:pt x="2036" y="801"/>
                      <a:pt x="2102" y="1635"/>
                      <a:pt x="2169" y="2469"/>
                    </a:cubicBezTo>
                    <a:lnTo>
                      <a:pt x="1969" y="2102"/>
                    </a:lnTo>
                    <a:lnTo>
                      <a:pt x="1969" y="2102"/>
                    </a:lnTo>
                    <a:cubicBezTo>
                      <a:pt x="2136" y="3069"/>
                      <a:pt x="2269" y="4037"/>
                      <a:pt x="2002" y="5004"/>
                    </a:cubicBezTo>
                    <a:cubicBezTo>
                      <a:pt x="1735" y="5938"/>
                      <a:pt x="968" y="6805"/>
                      <a:pt x="1" y="6805"/>
                    </a:cubicBezTo>
                    <a:cubicBezTo>
                      <a:pt x="768" y="7239"/>
                      <a:pt x="1569" y="7673"/>
                      <a:pt x="2369" y="8106"/>
                    </a:cubicBezTo>
                    <a:cubicBezTo>
                      <a:pt x="3904" y="6472"/>
                      <a:pt x="4871" y="4303"/>
                      <a:pt x="5138" y="2069"/>
                    </a:cubicBezTo>
                    <a:cubicBezTo>
                      <a:pt x="5138" y="1868"/>
                      <a:pt x="5171" y="1635"/>
                      <a:pt x="5071" y="1435"/>
                    </a:cubicBezTo>
                    <a:cubicBezTo>
                      <a:pt x="4938" y="1201"/>
                      <a:pt x="4671" y="1101"/>
                      <a:pt x="4437" y="1001"/>
                    </a:cubicBezTo>
                    <a:cubicBezTo>
                      <a:pt x="3603" y="668"/>
                      <a:pt x="2803" y="334"/>
                      <a:pt x="19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11"/>
            <p:cNvSpPr/>
            <p:nvPr/>
          </p:nvSpPr>
          <p:spPr>
            <a:xfrm>
              <a:off x="2497633" y="457728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11"/>
          <p:cNvGrpSpPr/>
          <p:nvPr/>
        </p:nvGrpSpPr>
        <p:grpSpPr>
          <a:xfrm>
            <a:off x="6617171" y="441411"/>
            <a:ext cx="2112913" cy="1142650"/>
            <a:chOff x="6617171" y="441411"/>
            <a:chExt cx="2112913" cy="1142650"/>
          </a:xfrm>
        </p:grpSpPr>
        <p:grpSp>
          <p:nvGrpSpPr>
            <p:cNvPr id="453" name="Google Shape;453;p11"/>
            <p:cNvGrpSpPr/>
            <p:nvPr/>
          </p:nvGrpSpPr>
          <p:grpSpPr>
            <a:xfrm>
              <a:off x="7252358" y="533928"/>
              <a:ext cx="1477727" cy="1050134"/>
              <a:chOff x="9601771" y="-166672"/>
              <a:chExt cx="1477727" cy="1050134"/>
            </a:xfrm>
          </p:grpSpPr>
          <p:sp>
            <p:nvSpPr>
              <p:cNvPr id="454" name="Google Shape;454;p11"/>
              <p:cNvSpPr/>
              <p:nvPr/>
            </p:nvSpPr>
            <p:spPr>
              <a:xfrm>
                <a:off x="9601771" y="-166672"/>
                <a:ext cx="124257" cy="232086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5609" extrusionOk="0">
                    <a:moveTo>
                      <a:pt x="2402" y="0"/>
                    </a:moveTo>
                    <a:lnTo>
                      <a:pt x="2402" y="0"/>
                    </a:lnTo>
                    <a:cubicBezTo>
                      <a:pt x="1569" y="34"/>
                      <a:pt x="768" y="167"/>
                      <a:pt x="1" y="401"/>
                    </a:cubicBezTo>
                    <a:cubicBezTo>
                      <a:pt x="568" y="1068"/>
                      <a:pt x="868" y="1935"/>
                      <a:pt x="935" y="2836"/>
                    </a:cubicBezTo>
                    <a:cubicBezTo>
                      <a:pt x="968" y="3503"/>
                      <a:pt x="868" y="4170"/>
                      <a:pt x="768" y="4871"/>
                    </a:cubicBezTo>
                    <a:cubicBezTo>
                      <a:pt x="701" y="5071"/>
                      <a:pt x="601" y="5271"/>
                      <a:pt x="701" y="5438"/>
                    </a:cubicBezTo>
                    <a:cubicBezTo>
                      <a:pt x="735" y="5471"/>
                      <a:pt x="768" y="5504"/>
                      <a:pt x="801" y="5504"/>
                    </a:cubicBezTo>
                    <a:cubicBezTo>
                      <a:pt x="912" y="5593"/>
                      <a:pt x="1216" y="5608"/>
                      <a:pt x="1466" y="5608"/>
                    </a:cubicBezTo>
                    <a:cubicBezTo>
                      <a:pt x="1591" y="5608"/>
                      <a:pt x="1702" y="5604"/>
                      <a:pt x="1769" y="5604"/>
                    </a:cubicBezTo>
                    <a:lnTo>
                      <a:pt x="1935" y="5604"/>
                    </a:lnTo>
                    <a:cubicBezTo>
                      <a:pt x="2036" y="5571"/>
                      <a:pt x="2102" y="5438"/>
                      <a:pt x="2136" y="5338"/>
                    </a:cubicBezTo>
                    <a:cubicBezTo>
                      <a:pt x="2603" y="3570"/>
                      <a:pt x="3003" y="1802"/>
                      <a:pt x="24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10953834" y="701649"/>
                <a:ext cx="125663" cy="181813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4394" extrusionOk="0">
                    <a:moveTo>
                      <a:pt x="1721" y="1"/>
                    </a:moveTo>
                    <a:cubicBezTo>
                      <a:pt x="1648" y="1"/>
                      <a:pt x="1563" y="33"/>
                      <a:pt x="1502" y="54"/>
                    </a:cubicBezTo>
                    <a:cubicBezTo>
                      <a:pt x="1102" y="287"/>
                      <a:pt x="735" y="587"/>
                      <a:pt x="434" y="888"/>
                    </a:cubicBezTo>
                    <a:cubicBezTo>
                      <a:pt x="301" y="1021"/>
                      <a:pt x="201" y="1155"/>
                      <a:pt x="134" y="1321"/>
                    </a:cubicBezTo>
                    <a:cubicBezTo>
                      <a:pt x="1" y="1588"/>
                      <a:pt x="34" y="1922"/>
                      <a:pt x="101" y="2222"/>
                    </a:cubicBezTo>
                    <a:cubicBezTo>
                      <a:pt x="334" y="3156"/>
                      <a:pt x="1035" y="3957"/>
                      <a:pt x="1935" y="4323"/>
                    </a:cubicBezTo>
                    <a:cubicBezTo>
                      <a:pt x="1997" y="4365"/>
                      <a:pt x="2072" y="4393"/>
                      <a:pt x="2151" y="4393"/>
                    </a:cubicBezTo>
                    <a:cubicBezTo>
                      <a:pt x="2200" y="4393"/>
                      <a:pt x="2251" y="4382"/>
                      <a:pt x="2302" y="4357"/>
                    </a:cubicBezTo>
                    <a:cubicBezTo>
                      <a:pt x="2336" y="4323"/>
                      <a:pt x="2402" y="4290"/>
                      <a:pt x="2436" y="4223"/>
                    </a:cubicBezTo>
                    <a:cubicBezTo>
                      <a:pt x="2636" y="3957"/>
                      <a:pt x="2836" y="3690"/>
                      <a:pt x="3036" y="3456"/>
                    </a:cubicBezTo>
                    <a:cubicBezTo>
                      <a:pt x="2603" y="3156"/>
                      <a:pt x="2202" y="2789"/>
                      <a:pt x="1935" y="2355"/>
                    </a:cubicBezTo>
                    <a:cubicBezTo>
                      <a:pt x="1669" y="1922"/>
                      <a:pt x="1602" y="1488"/>
                      <a:pt x="1602" y="1021"/>
                    </a:cubicBezTo>
                    <a:cubicBezTo>
                      <a:pt x="1602" y="890"/>
                      <a:pt x="1795" y="53"/>
                      <a:pt x="1833" y="53"/>
                    </a:cubicBezTo>
                    <a:cubicBezTo>
                      <a:pt x="1834" y="53"/>
                      <a:pt x="1835" y="53"/>
                      <a:pt x="1835" y="54"/>
                    </a:cubicBezTo>
                    <a:cubicBezTo>
                      <a:pt x="1809" y="14"/>
                      <a:pt x="1768" y="1"/>
                      <a:pt x="1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9761665" y="-19267"/>
                <a:ext cx="186364" cy="51349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12410" fill="none" extrusionOk="0">
                    <a:moveTo>
                      <a:pt x="3703" y="1"/>
                    </a:moveTo>
                    <a:cubicBezTo>
                      <a:pt x="4070" y="902"/>
                      <a:pt x="4470" y="1836"/>
                      <a:pt x="4370" y="2803"/>
                    </a:cubicBezTo>
                    <a:cubicBezTo>
                      <a:pt x="4337" y="3337"/>
                      <a:pt x="4103" y="3904"/>
                      <a:pt x="3603" y="4137"/>
                    </a:cubicBezTo>
                    <a:cubicBezTo>
                      <a:pt x="3136" y="4371"/>
                      <a:pt x="2402" y="4037"/>
                      <a:pt x="2435" y="3503"/>
                    </a:cubicBezTo>
                    <a:cubicBezTo>
                      <a:pt x="2902" y="3303"/>
                      <a:pt x="3503" y="3570"/>
                      <a:pt x="3803" y="4004"/>
                    </a:cubicBezTo>
                    <a:cubicBezTo>
                      <a:pt x="4136" y="4404"/>
                      <a:pt x="4236" y="4938"/>
                      <a:pt x="4337" y="5438"/>
                    </a:cubicBezTo>
                    <a:cubicBezTo>
                      <a:pt x="4437" y="5938"/>
                      <a:pt x="4503" y="6472"/>
                      <a:pt x="4270" y="6906"/>
                    </a:cubicBezTo>
                    <a:cubicBezTo>
                      <a:pt x="4036" y="7406"/>
                      <a:pt x="3503" y="7673"/>
                      <a:pt x="2969" y="7840"/>
                    </a:cubicBezTo>
                    <a:cubicBezTo>
                      <a:pt x="2802" y="7907"/>
                      <a:pt x="2602" y="7973"/>
                      <a:pt x="2435" y="7873"/>
                    </a:cubicBezTo>
                    <a:cubicBezTo>
                      <a:pt x="2302" y="7806"/>
                      <a:pt x="2235" y="7540"/>
                      <a:pt x="2368" y="7473"/>
                    </a:cubicBezTo>
                    <a:cubicBezTo>
                      <a:pt x="2902" y="7573"/>
                      <a:pt x="3269" y="8107"/>
                      <a:pt x="3369" y="8640"/>
                    </a:cubicBezTo>
                    <a:cubicBezTo>
                      <a:pt x="3603" y="9574"/>
                      <a:pt x="3336" y="10642"/>
                      <a:pt x="2669" y="11376"/>
                    </a:cubicBezTo>
                    <a:cubicBezTo>
                      <a:pt x="2002" y="12076"/>
                      <a:pt x="934" y="12410"/>
                      <a:pt x="0" y="12243"/>
                    </a:cubicBezTo>
                  </a:path>
                </a:pathLst>
              </a:custGeom>
              <a:solidFill>
                <a:schemeClr val="accent1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0654500" y="505153"/>
                <a:ext cx="214004" cy="335447"/>
              </a:xfrm>
              <a:custGeom>
                <a:avLst/>
                <a:gdLst/>
                <a:ahLst/>
                <a:cxnLst/>
                <a:rect l="l" t="t" r="r" b="b"/>
                <a:pathLst>
                  <a:path w="5172" h="8107" extrusionOk="0">
                    <a:moveTo>
                      <a:pt x="1969" y="0"/>
                    </a:moveTo>
                    <a:lnTo>
                      <a:pt x="1969" y="0"/>
                    </a:lnTo>
                    <a:cubicBezTo>
                      <a:pt x="2036" y="801"/>
                      <a:pt x="2102" y="1635"/>
                      <a:pt x="2169" y="2469"/>
                    </a:cubicBezTo>
                    <a:lnTo>
                      <a:pt x="1969" y="2102"/>
                    </a:lnTo>
                    <a:lnTo>
                      <a:pt x="1969" y="2102"/>
                    </a:lnTo>
                    <a:cubicBezTo>
                      <a:pt x="2136" y="3069"/>
                      <a:pt x="2269" y="4037"/>
                      <a:pt x="2002" y="5004"/>
                    </a:cubicBezTo>
                    <a:cubicBezTo>
                      <a:pt x="1735" y="5938"/>
                      <a:pt x="968" y="6805"/>
                      <a:pt x="1" y="6805"/>
                    </a:cubicBezTo>
                    <a:cubicBezTo>
                      <a:pt x="768" y="7239"/>
                      <a:pt x="1569" y="7673"/>
                      <a:pt x="2369" y="8106"/>
                    </a:cubicBezTo>
                    <a:cubicBezTo>
                      <a:pt x="3904" y="6472"/>
                      <a:pt x="4871" y="4303"/>
                      <a:pt x="5138" y="2069"/>
                    </a:cubicBezTo>
                    <a:cubicBezTo>
                      <a:pt x="5138" y="1868"/>
                      <a:pt x="5171" y="1635"/>
                      <a:pt x="5071" y="1435"/>
                    </a:cubicBezTo>
                    <a:cubicBezTo>
                      <a:pt x="4938" y="1201"/>
                      <a:pt x="4671" y="1101"/>
                      <a:pt x="4437" y="1001"/>
                    </a:cubicBezTo>
                    <a:cubicBezTo>
                      <a:pt x="3603" y="668"/>
                      <a:pt x="2803" y="334"/>
                      <a:pt x="19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8" name="Google Shape;458;p11"/>
            <p:cNvSpPr/>
            <p:nvPr/>
          </p:nvSpPr>
          <p:spPr>
            <a:xfrm>
              <a:off x="6617171" y="441411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11"/>
          <p:cNvSpPr txBox="1">
            <a:spLocks noGrp="1"/>
          </p:cNvSpPr>
          <p:nvPr>
            <p:ph type="title" hasCustomPrompt="1"/>
          </p:nvPr>
        </p:nvSpPr>
        <p:spPr>
          <a:xfrm>
            <a:off x="674000" y="2639049"/>
            <a:ext cx="7756800" cy="13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0" name="Google Shape;460;p11"/>
          <p:cNvSpPr txBox="1">
            <a:spLocks noGrp="1"/>
          </p:cNvSpPr>
          <p:nvPr>
            <p:ph type="subTitle" idx="1"/>
          </p:nvPr>
        </p:nvSpPr>
        <p:spPr>
          <a:xfrm>
            <a:off x="1962293" y="4038288"/>
            <a:ext cx="52194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13"/>
          <p:cNvGrpSpPr/>
          <p:nvPr/>
        </p:nvGrpSpPr>
        <p:grpSpPr>
          <a:xfrm>
            <a:off x="6960262" y="-496389"/>
            <a:ext cx="3521489" cy="1743543"/>
            <a:chOff x="-15989125" y="-2045000"/>
            <a:chExt cx="3242325" cy="1605325"/>
          </a:xfrm>
        </p:grpSpPr>
        <p:sp>
          <p:nvSpPr>
            <p:cNvPr id="464" name="Google Shape;464;p13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3"/>
          <p:cNvSpPr txBox="1">
            <a:spLocks noGrp="1"/>
          </p:cNvSpPr>
          <p:nvPr>
            <p:ph type="title"/>
          </p:nvPr>
        </p:nvSpPr>
        <p:spPr>
          <a:xfrm>
            <a:off x="3837323" y="146733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"/>
          </p:nvPr>
        </p:nvSpPr>
        <p:spPr>
          <a:xfrm>
            <a:off x="3965275" y="191912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 hasCustomPrompt="1"/>
          </p:nvPr>
        </p:nvSpPr>
        <p:spPr>
          <a:xfrm>
            <a:off x="3901938" y="7528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3"/>
          </p:nvPr>
        </p:nvSpPr>
        <p:spPr>
          <a:xfrm>
            <a:off x="6379801" y="146733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4"/>
          </p:nvPr>
        </p:nvSpPr>
        <p:spPr>
          <a:xfrm>
            <a:off x="6507823" y="191912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5" hasCustomPrompt="1"/>
          </p:nvPr>
        </p:nvSpPr>
        <p:spPr>
          <a:xfrm>
            <a:off x="6444513" y="7528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6"/>
          </p:nvPr>
        </p:nvSpPr>
        <p:spPr>
          <a:xfrm>
            <a:off x="3837323" y="333769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7"/>
          </p:nvPr>
        </p:nvSpPr>
        <p:spPr>
          <a:xfrm>
            <a:off x="3965275" y="378947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8" hasCustomPrompt="1"/>
          </p:nvPr>
        </p:nvSpPr>
        <p:spPr>
          <a:xfrm>
            <a:off x="3901938" y="262321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9"/>
          </p:nvPr>
        </p:nvSpPr>
        <p:spPr>
          <a:xfrm>
            <a:off x="6379801" y="333769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13"/>
          </p:nvPr>
        </p:nvSpPr>
        <p:spPr>
          <a:xfrm>
            <a:off x="6507823" y="3789474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4" hasCustomPrompt="1"/>
          </p:nvPr>
        </p:nvSpPr>
        <p:spPr>
          <a:xfrm>
            <a:off x="6444513" y="262321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24102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2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"/>
          <p:cNvSpPr txBox="1">
            <a:spLocks noGrp="1"/>
          </p:cNvSpPr>
          <p:nvPr>
            <p:ph type="title"/>
          </p:nvPr>
        </p:nvSpPr>
        <p:spPr>
          <a:xfrm>
            <a:off x="947563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7" name="Google Shape;487;p14"/>
          <p:cNvSpPr txBox="1">
            <a:spLocks noGrp="1"/>
          </p:cNvSpPr>
          <p:nvPr>
            <p:ph type="subTitle" idx="1"/>
          </p:nvPr>
        </p:nvSpPr>
        <p:spPr>
          <a:xfrm>
            <a:off x="946237" y="2309850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14"/>
          <p:cNvSpPr txBox="1">
            <a:spLocks noGrp="1"/>
          </p:cNvSpPr>
          <p:nvPr>
            <p:ph type="title" idx="2" hasCustomPrompt="1"/>
          </p:nvPr>
        </p:nvSpPr>
        <p:spPr>
          <a:xfrm>
            <a:off x="947563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89" name="Google Shape;489;p14"/>
          <p:cNvSpPr txBox="1">
            <a:spLocks noGrp="1"/>
          </p:cNvSpPr>
          <p:nvPr>
            <p:ph type="title" idx="3"/>
          </p:nvPr>
        </p:nvSpPr>
        <p:spPr>
          <a:xfrm>
            <a:off x="6146660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0" name="Google Shape;490;p14"/>
          <p:cNvSpPr txBox="1">
            <a:spLocks noGrp="1"/>
          </p:cNvSpPr>
          <p:nvPr>
            <p:ph type="subTitle" idx="4"/>
          </p:nvPr>
        </p:nvSpPr>
        <p:spPr>
          <a:xfrm>
            <a:off x="6145363" y="2309850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14"/>
          <p:cNvSpPr txBox="1">
            <a:spLocks noGrp="1"/>
          </p:cNvSpPr>
          <p:nvPr>
            <p:ph type="title" idx="5" hasCustomPrompt="1"/>
          </p:nvPr>
        </p:nvSpPr>
        <p:spPr>
          <a:xfrm>
            <a:off x="6146563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92" name="Google Shape;492;p14"/>
          <p:cNvSpPr txBox="1">
            <a:spLocks noGrp="1"/>
          </p:cNvSpPr>
          <p:nvPr>
            <p:ph type="title" idx="6"/>
          </p:nvPr>
        </p:nvSpPr>
        <p:spPr>
          <a:xfrm>
            <a:off x="947563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subTitle" idx="7"/>
          </p:nvPr>
        </p:nvSpPr>
        <p:spPr>
          <a:xfrm>
            <a:off x="946237" y="40594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14"/>
          <p:cNvSpPr txBox="1">
            <a:spLocks noGrp="1"/>
          </p:cNvSpPr>
          <p:nvPr>
            <p:ph type="title" idx="8" hasCustomPrompt="1"/>
          </p:nvPr>
        </p:nvSpPr>
        <p:spPr>
          <a:xfrm>
            <a:off x="946238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95" name="Google Shape;495;p14"/>
          <p:cNvSpPr txBox="1">
            <a:spLocks noGrp="1"/>
          </p:cNvSpPr>
          <p:nvPr>
            <p:ph type="title" idx="9"/>
          </p:nvPr>
        </p:nvSpPr>
        <p:spPr>
          <a:xfrm>
            <a:off x="6146660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6" name="Google Shape;496;p14"/>
          <p:cNvSpPr txBox="1">
            <a:spLocks noGrp="1"/>
          </p:cNvSpPr>
          <p:nvPr>
            <p:ph type="subTitle" idx="13"/>
          </p:nvPr>
        </p:nvSpPr>
        <p:spPr>
          <a:xfrm>
            <a:off x="6145363" y="40594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46663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98" name="Google Shape;498;p14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99" name="Google Shape;499;p14"/>
          <p:cNvGrpSpPr/>
          <p:nvPr/>
        </p:nvGrpSpPr>
        <p:grpSpPr>
          <a:xfrm>
            <a:off x="8430900" y="726061"/>
            <a:ext cx="713031" cy="1745826"/>
            <a:chOff x="8430900" y="726061"/>
            <a:chExt cx="713031" cy="1745826"/>
          </a:xfrm>
        </p:grpSpPr>
        <p:grpSp>
          <p:nvGrpSpPr>
            <p:cNvPr id="500" name="Google Shape;500;p14"/>
            <p:cNvGrpSpPr/>
            <p:nvPr/>
          </p:nvGrpSpPr>
          <p:grpSpPr>
            <a:xfrm>
              <a:off x="8430900" y="726061"/>
              <a:ext cx="713031" cy="1745826"/>
              <a:chOff x="4948700" y="303773"/>
              <a:chExt cx="713031" cy="1745826"/>
            </a:xfrm>
          </p:grpSpPr>
          <p:sp>
            <p:nvSpPr>
              <p:cNvPr id="501" name="Google Shape;501;p14"/>
              <p:cNvSpPr/>
              <p:nvPr/>
            </p:nvSpPr>
            <p:spPr>
              <a:xfrm>
                <a:off x="5250234" y="1199989"/>
                <a:ext cx="109941" cy="90104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4147" extrusionOk="0">
                    <a:moveTo>
                      <a:pt x="2475" y="0"/>
                    </a:moveTo>
                    <a:lnTo>
                      <a:pt x="2475" y="8"/>
                    </a:lnTo>
                    <a:lnTo>
                      <a:pt x="1877" y="44"/>
                    </a:lnTo>
                    <a:cubicBezTo>
                      <a:pt x="1877" y="44"/>
                      <a:pt x="1756" y="560"/>
                      <a:pt x="1436" y="1282"/>
                    </a:cubicBezTo>
                    <a:cubicBezTo>
                      <a:pt x="1144" y="1941"/>
                      <a:pt x="684" y="2772"/>
                      <a:pt x="0" y="3540"/>
                    </a:cubicBezTo>
                    <a:cubicBezTo>
                      <a:pt x="0" y="3540"/>
                      <a:pt x="438" y="4147"/>
                      <a:pt x="2097" y="4147"/>
                    </a:cubicBezTo>
                    <a:lnTo>
                      <a:pt x="2964" y="4147"/>
                    </a:lnTo>
                    <a:cubicBezTo>
                      <a:pt x="3243" y="4147"/>
                      <a:pt x="3487" y="4130"/>
                      <a:pt x="3700" y="4101"/>
                    </a:cubicBezTo>
                    <a:cubicBezTo>
                      <a:pt x="4757" y="3960"/>
                      <a:pt x="5059" y="3540"/>
                      <a:pt x="5059" y="3540"/>
                    </a:cubicBezTo>
                    <a:cubicBezTo>
                      <a:pt x="4509" y="2919"/>
                      <a:pt x="4104" y="2258"/>
                      <a:pt x="3814" y="1680"/>
                    </a:cubicBezTo>
                    <a:cubicBezTo>
                      <a:pt x="3351" y="758"/>
                      <a:pt x="3182" y="43"/>
                      <a:pt x="3182" y="43"/>
                    </a:cubicBezTo>
                    <a:lnTo>
                      <a:pt x="2585" y="7"/>
                    </a:lnTo>
                    <a:lnTo>
                      <a:pt x="2585" y="0"/>
                    </a:lnTo>
                    <a:lnTo>
                      <a:pt x="2529" y="3"/>
                    </a:lnTo>
                    <a:lnTo>
                      <a:pt x="2506" y="2"/>
                    </a:lnTo>
                    <a:lnTo>
                      <a:pt x="24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5304661" y="1199989"/>
                <a:ext cx="55514" cy="89104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4101" extrusionOk="0">
                    <a:moveTo>
                      <a:pt x="80" y="0"/>
                    </a:moveTo>
                    <a:lnTo>
                      <a:pt x="24" y="3"/>
                    </a:lnTo>
                    <a:lnTo>
                      <a:pt x="1" y="2"/>
                    </a:lnTo>
                    <a:lnTo>
                      <a:pt x="1" y="2"/>
                    </a:lnTo>
                    <a:cubicBezTo>
                      <a:pt x="83" y="1073"/>
                      <a:pt x="354" y="2721"/>
                      <a:pt x="1195" y="4101"/>
                    </a:cubicBezTo>
                    <a:cubicBezTo>
                      <a:pt x="2252" y="3960"/>
                      <a:pt x="2554" y="3540"/>
                      <a:pt x="2554" y="3540"/>
                    </a:cubicBezTo>
                    <a:cubicBezTo>
                      <a:pt x="1123" y="1933"/>
                      <a:pt x="677" y="44"/>
                      <a:pt x="677" y="44"/>
                    </a:cubicBezTo>
                    <a:lnTo>
                      <a:pt x="80" y="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5281413" y="1199989"/>
                <a:ext cx="51690" cy="36524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681" extrusionOk="0">
                    <a:moveTo>
                      <a:pt x="1040" y="0"/>
                    </a:moveTo>
                    <a:lnTo>
                      <a:pt x="1040" y="7"/>
                    </a:lnTo>
                    <a:lnTo>
                      <a:pt x="442" y="43"/>
                    </a:lnTo>
                    <a:cubicBezTo>
                      <a:pt x="442" y="43"/>
                      <a:pt x="321" y="560"/>
                      <a:pt x="1" y="1282"/>
                    </a:cubicBezTo>
                    <a:cubicBezTo>
                      <a:pt x="679" y="1485"/>
                      <a:pt x="1514" y="1666"/>
                      <a:pt x="2379" y="1680"/>
                    </a:cubicBezTo>
                    <a:cubicBezTo>
                      <a:pt x="1916" y="758"/>
                      <a:pt x="1747" y="43"/>
                      <a:pt x="1747" y="43"/>
                    </a:cubicBezTo>
                    <a:lnTo>
                      <a:pt x="1150" y="7"/>
                    </a:lnTo>
                    <a:lnTo>
                      <a:pt x="1150" y="0"/>
                    </a:lnTo>
                    <a:lnTo>
                      <a:pt x="1094" y="3"/>
                    </a:lnTo>
                    <a:lnTo>
                      <a:pt x="1071" y="2"/>
                    </a:lnTo>
                    <a:lnTo>
                      <a:pt x="10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5212798" y="1215090"/>
                <a:ext cx="134493" cy="834510"/>
              </a:xfrm>
              <a:custGeom>
                <a:avLst/>
                <a:gdLst/>
                <a:ahLst/>
                <a:cxnLst/>
                <a:rect l="l" t="t" r="r" b="b"/>
                <a:pathLst>
                  <a:path w="6190" h="38408" extrusionOk="0">
                    <a:moveTo>
                      <a:pt x="4091" y="1"/>
                    </a:moveTo>
                    <a:lnTo>
                      <a:pt x="3733" y="232"/>
                    </a:lnTo>
                    <a:cubicBezTo>
                      <a:pt x="3755" y="263"/>
                      <a:pt x="5738" y="3419"/>
                      <a:pt x="4811" y="8770"/>
                    </a:cubicBezTo>
                    <a:cubicBezTo>
                      <a:pt x="4439" y="10915"/>
                      <a:pt x="3761" y="12749"/>
                      <a:pt x="3042" y="14691"/>
                    </a:cubicBezTo>
                    <a:cubicBezTo>
                      <a:pt x="1951" y="17643"/>
                      <a:pt x="714" y="20990"/>
                      <a:pt x="407" y="26081"/>
                    </a:cubicBezTo>
                    <a:cubicBezTo>
                      <a:pt x="0" y="32861"/>
                      <a:pt x="2288" y="36785"/>
                      <a:pt x="3290" y="38157"/>
                    </a:cubicBezTo>
                    <a:cubicBezTo>
                      <a:pt x="3318" y="38194"/>
                      <a:pt x="3338" y="38219"/>
                      <a:pt x="3346" y="38234"/>
                    </a:cubicBezTo>
                    <a:lnTo>
                      <a:pt x="3523" y="38140"/>
                    </a:lnTo>
                    <a:lnTo>
                      <a:pt x="3417" y="38316"/>
                    </a:lnTo>
                    <a:lnTo>
                      <a:pt x="3572" y="38408"/>
                    </a:lnTo>
                    <a:lnTo>
                      <a:pt x="3691" y="38280"/>
                    </a:lnTo>
                    <a:cubicBezTo>
                      <a:pt x="3812" y="38147"/>
                      <a:pt x="3718" y="38019"/>
                      <a:pt x="3635" y="37904"/>
                    </a:cubicBezTo>
                    <a:cubicBezTo>
                      <a:pt x="2660" y="36570"/>
                      <a:pt x="433" y="32750"/>
                      <a:pt x="832" y="26105"/>
                    </a:cubicBezTo>
                    <a:cubicBezTo>
                      <a:pt x="1136" y="21079"/>
                      <a:pt x="2307" y="17907"/>
                      <a:pt x="3443" y="14838"/>
                    </a:cubicBezTo>
                    <a:cubicBezTo>
                      <a:pt x="4168" y="12877"/>
                      <a:pt x="4852" y="11026"/>
                      <a:pt x="5231" y="8842"/>
                    </a:cubicBezTo>
                    <a:cubicBezTo>
                      <a:pt x="6190" y="3316"/>
                      <a:pt x="4178" y="132"/>
                      <a:pt x="40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5277785" y="1210114"/>
                <a:ext cx="53254" cy="15166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698" extrusionOk="0">
                    <a:moveTo>
                      <a:pt x="281" y="0"/>
                    </a:moveTo>
                    <a:lnTo>
                      <a:pt x="1" y="322"/>
                    </a:lnTo>
                    <a:cubicBezTo>
                      <a:pt x="23" y="341"/>
                      <a:pt x="442" y="697"/>
                      <a:pt x="1392" y="697"/>
                    </a:cubicBezTo>
                    <a:cubicBezTo>
                      <a:pt x="1691" y="697"/>
                      <a:pt x="2042" y="663"/>
                      <a:pt x="2450" y="571"/>
                    </a:cubicBezTo>
                    <a:lnTo>
                      <a:pt x="2357" y="156"/>
                    </a:lnTo>
                    <a:cubicBezTo>
                      <a:pt x="1981" y="241"/>
                      <a:pt x="1661" y="272"/>
                      <a:pt x="1395" y="272"/>
                    </a:cubicBezTo>
                    <a:cubicBezTo>
                      <a:pt x="617" y="272"/>
                      <a:pt x="285" y="4"/>
                      <a:pt x="2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5279740" y="1214742"/>
                <a:ext cx="52081" cy="16752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771" extrusionOk="0">
                    <a:moveTo>
                      <a:pt x="276" y="0"/>
                    </a:moveTo>
                    <a:lnTo>
                      <a:pt x="1" y="325"/>
                    </a:lnTo>
                    <a:cubicBezTo>
                      <a:pt x="29" y="348"/>
                      <a:pt x="536" y="770"/>
                      <a:pt x="1455" y="770"/>
                    </a:cubicBezTo>
                    <a:lnTo>
                      <a:pt x="1455" y="768"/>
                    </a:lnTo>
                    <a:cubicBezTo>
                      <a:pt x="1732" y="768"/>
                      <a:pt x="2047" y="731"/>
                      <a:pt x="2397" y="632"/>
                    </a:cubicBezTo>
                    <a:lnTo>
                      <a:pt x="2282" y="222"/>
                    </a:lnTo>
                    <a:cubicBezTo>
                      <a:pt x="1969" y="310"/>
                      <a:pt x="1691" y="344"/>
                      <a:pt x="1450" y="344"/>
                    </a:cubicBezTo>
                    <a:cubicBezTo>
                      <a:pt x="700" y="344"/>
                      <a:pt x="299" y="19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4948700" y="303773"/>
                <a:ext cx="713031" cy="913381"/>
              </a:xfrm>
              <a:custGeom>
                <a:avLst/>
                <a:gdLst/>
                <a:ahLst/>
                <a:cxnLst/>
                <a:rect l="l" t="t" r="r" b="b"/>
                <a:pathLst>
                  <a:path w="32817" h="42038" extrusionOk="0">
                    <a:moveTo>
                      <a:pt x="16408" y="1"/>
                    </a:moveTo>
                    <a:cubicBezTo>
                      <a:pt x="15083" y="1"/>
                      <a:pt x="13796" y="158"/>
                      <a:pt x="12560" y="457"/>
                    </a:cubicBezTo>
                    <a:cubicBezTo>
                      <a:pt x="5355" y="2186"/>
                      <a:pt x="0" y="8673"/>
                      <a:pt x="0" y="16409"/>
                    </a:cubicBezTo>
                    <a:cubicBezTo>
                      <a:pt x="0" y="19682"/>
                      <a:pt x="959" y="23936"/>
                      <a:pt x="2611" y="28033"/>
                    </a:cubicBezTo>
                    <a:cubicBezTo>
                      <a:pt x="5532" y="35278"/>
                      <a:pt x="10621" y="42037"/>
                      <a:pt x="16408" y="42037"/>
                    </a:cubicBezTo>
                    <a:cubicBezTo>
                      <a:pt x="25470" y="42037"/>
                      <a:pt x="32816" y="25470"/>
                      <a:pt x="32816" y="16409"/>
                    </a:cubicBezTo>
                    <a:cubicBezTo>
                      <a:pt x="32816" y="7347"/>
                      <a:pt x="25470" y="1"/>
                      <a:pt x="164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14"/>
            <p:cNvSpPr/>
            <p:nvPr/>
          </p:nvSpPr>
          <p:spPr>
            <a:xfrm>
              <a:off x="8589125" y="782400"/>
              <a:ext cx="554780" cy="859399"/>
            </a:xfrm>
            <a:custGeom>
              <a:avLst/>
              <a:gdLst/>
              <a:ahLst/>
              <a:cxnLst/>
              <a:rect l="l" t="t" r="r" b="b"/>
              <a:pathLst>
                <a:path w="32871" h="50950" extrusionOk="0">
                  <a:moveTo>
                    <a:pt x="22974" y="0"/>
                  </a:moveTo>
                  <a:lnTo>
                    <a:pt x="22974" y="0"/>
                  </a:lnTo>
                  <a:cubicBezTo>
                    <a:pt x="25529" y="3496"/>
                    <a:pt x="27039" y="7805"/>
                    <a:pt x="27039" y="12467"/>
                  </a:cubicBezTo>
                  <a:cubicBezTo>
                    <a:pt x="27039" y="24149"/>
                    <a:pt x="17569" y="45506"/>
                    <a:pt x="5887" y="45506"/>
                  </a:cubicBezTo>
                  <a:cubicBezTo>
                    <a:pt x="3844" y="45506"/>
                    <a:pt x="1870" y="44851"/>
                    <a:pt x="1" y="43711"/>
                  </a:cubicBezTo>
                  <a:lnTo>
                    <a:pt x="1" y="43711"/>
                  </a:lnTo>
                  <a:cubicBezTo>
                    <a:pt x="3355" y="48007"/>
                    <a:pt x="7385" y="50949"/>
                    <a:pt x="11719" y="50949"/>
                  </a:cubicBezTo>
                  <a:cubicBezTo>
                    <a:pt x="23401" y="50949"/>
                    <a:pt x="32871" y="29592"/>
                    <a:pt x="32871" y="17910"/>
                  </a:cubicBezTo>
                  <a:cubicBezTo>
                    <a:pt x="32871" y="10365"/>
                    <a:pt x="28920" y="3743"/>
                    <a:pt x="2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4"/>
          <p:cNvGrpSpPr/>
          <p:nvPr/>
        </p:nvGrpSpPr>
        <p:grpSpPr>
          <a:xfrm rot="1348604" flipH="1">
            <a:off x="-135043" y="482312"/>
            <a:ext cx="744370" cy="1775801"/>
            <a:chOff x="4721430" y="1297459"/>
            <a:chExt cx="919182" cy="2247471"/>
          </a:xfrm>
        </p:grpSpPr>
        <p:sp>
          <p:nvSpPr>
            <p:cNvPr id="510" name="Google Shape;510;p14"/>
            <p:cNvSpPr/>
            <p:nvPr/>
          </p:nvSpPr>
          <p:spPr>
            <a:xfrm>
              <a:off x="5110179" y="2452732"/>
              <a:ext cx="141707" cy="116177"/>
            </a:xfrm>
            <a:custGeom>
              <a:avLst/>
              <a:gdLst/>
              <a:ahLst/>
              <a:cxnLst/>
              <a:rect l="l" t="t" r="r" b="b"/>
              <a:pathLst>
                <a:path w="6522" h="5347" extrusionOk="0">
                  <a:moveTo>
                    <a:pt x="3190" y="0"/>
                  </a:moveTo>
                  <a:lnTo>
                    <a:pt x="3190" y="10"/>
                  </a:lnTo>
                  <a:lnTo>
                    <a:pt x="2421" y="58"/>
                  </a:lnTo>
                  <a:cubicBezTo>
                    <a:pt x="2421" y="58"/>
                    <a:pt x="2263" y="722"/>
                    <a:pt x="1851" y="1653"/>
                  </a:cubicBezTo>
                  <a:cubicBezTo>
                    <a:pt x="1474" y="2503"/>
                    <a:pt x="883" y="3574"/>
                    <a:pt x="0" y="4564"/>
                  </a:cubicBezTo>
                  <a:cubicBezTo>
                    <a:pt x="0" y="4564"/>
                    <a:pt x="563" y="5346"/>
                    <a:pt x="2701" y="5346"/>
                  </a:cubicBezTo>
                  <a:lnTo>
                    <a:pt x="3820" y="5346"/>
                  </a:lnTo>
                  <a:cubicBezTo>
                    <a:pt x="4180" y="5346"/>
                    <a:pt x="4495" y="5325"/>
                    <a:pt x="4771" y="5286"/>
                  </a:cubicBezTo>
                  <a:cubicBezTo>
                    <a:pt x="6131" y="5105"/>
                    <a:pt x="6522" y="4564"/>
                    <a:pt x="6522" y="4564"/>
                  </a:cubicBezTo>
                  <a:cubicBezTo>
                    <a:pt x="5813" y="3764"/>
                    <a:pt x="5289" y="2913"/>
                    <a:pt x="4917" y="2168"/>
                  </a:cubicBezTo>
                  <a:cubicBezTo>
                    <a:pt x="4319" y="978"/>
                    <a:pt x="4101" y="58"/>
                    <a:pt x="4101" y="58"/>
                  </a:cubicBezTo>
                  <a:lnTo>
                    <a:pt x="3331" y="10"/>
                  </a:lnTo>
                  <a:lnTo>
                    <a:pt x="3331" y="0"/>
                  </a:lnTo>
                  <a:lnTo>
                    <a:pt x="3261" y="5"/>
                  </a:lnTo>
                  <a:lnTo>
                    <a:pt x="3230" y="3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5180315" y="2452732"/>
              <a:ext cx="71570" cy="114852"/>
            </a:xfrm>
            <a:custGeom>
              <a:avLst/>
              <a:gdLst/>
              <a:ahLst/>
              <a:cxnLst/>
              <a:rect l="l" t="t" r="r" b="b"/>
              <a:pathLst>
                <a:path w="3294" h="5286" extrusionOk="0">
                  <a:moveTo>
                    <a:pt x="103" y="0"/>
                  </a:moveTo>
                  <a:lnTo>
                    <a:pt x="31" y="3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108" y="1385"/>
                    <a:pt x="456" y="3507"/>
                    <a:pt x="1543" y="5286"/>
                  </a:cubicBezTo>
                  <a:cubicBezTo>
                    <a:pt x="2903" y="5105"/>
                    <a:pt x="3294" y="4564"/>
                    <a:pt x="3294" y="4564"/>
                  </a:cubicBezTo>
                  <a:lnTo>
                    <a:pt x="3294" y="4562"/>
                  </a:lnTo>
                  <a:cubicBezTo>
                    <a:pt x="1449" y="2493"/>
                    <a:pt x="873" y="56"/>
                    <a:pt x="873" y="56"/>
                  </a:cubicBezTo>
                  <a:lnTo>
                    <a:pt x="103" y="1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03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5150396" y="2452732"/>
              <a:ext cx="66617" cy="47105"/>
            </a:xfrm>
            <a:custGeom>
              <a:avLst/>
              <a:gdLst/>
              <a:ahLst/>
              <a:cxnLst/>
              <a:rect l="l" t="t" r="r" b="b"/>
              <a:pathLst>
                <a:path w="3066" h="2168" extrusionOk="0">
                  <a:moveTo>
                    <a:pt x="1339" y="0"/>
                  </a:moveTo>
                  <a:lnTo>
                    <a:pt x="1339" y="10"/>
                  </a:lnTo>
                  <a:lnTo>
                    <a:pt x="570" y="58"/>
                  </a:lnTo>
                  <a:cubicBezTo>
                    <a:pt x="570" y="58"/>
                    <a:pt x="412" y="722"/>
                    <a:pt x="0" y="1653"/>
                  </a:cubicBezTo>
                  <a:cubicBezTo>
                    <a:pt x="872" y="1915"/>
                    <a:pt x="1950" y="2148"/>
                    <a:pt x="3066" y="2168"/>
                  </a:cubicBezTo>
                  <a:cubicBezTo>
                    <a:pt x="2468" y="978"/>
                    <a:pt x="2250" y="58"/>
                    <a:pt x="2250" y="58"/>
                  </a:cubicBezTo>
                  <a:lnTo>
                    <a:pt x="1480" y="10"/>
                  </a:lnTo>
                  <a:lnTo>
                    <a:pt x="1480" y="0"/>
                  </a:lnTo>
                  <a:lnTo>
                    <a:pt x="1410" y="5"/>
                  </a:lnTo>
                  <a:lnTo>
                    <a:pt x="1379" y="3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203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5063247" y="2470809"/>
              <a:ext cx="170626" cy="1074121"/>
            </a:xfrm>
            <a:custGeom>
              <a:avLst/>
              <a:gdLst/>
              <a:ahLst/>
              <a:cxnLst/>
              <a:rect l="l" t="t" r="r" b="b"/>
              <a:pathLst>
                <a:path w="7853" h="49436" extrusionOk="0">
                  <a:moveTo>
                    <a:pt x="4982" y="0"/>
                  </a:moveTo>
                  <a:cubicBezTo>
                    <a:pt x="4942" y="0"/>
                    <a:pt x="4902" y="11"/>
                    <a:pt x="4866" y="35"/>
                  </a:cubicBezTo>
                  <a:cubicBezTo>
                    <a:pt x="4768" y="99"/>
                    <a:pt x="4740" y="230"/>
                    <a:pt x="4804" y="330"/>
                  </a:cubicBezTo>
                  <a:cubicBezTo>
                    <a:pt x="4830" y="369"/>
                    <a:pt x="7402" y="4455"/>
                    <a:pt x="6202" y="11380"/>
                  </a:cubicBezTo>
                  <a:cubicBezTo>
                    <a:pt x="5721" y="14150"/>
                    <a:pt x="4845" y="16518"/>
                    <a:pt x="3918" y="19024"/>
                  </a:cubicBezTo>
                  <a:cubicBezTo>
                    <a:pt x="2513" y="22826"/>
                    <a:pt x="920" y="27135"/>
                    <a:pt x="526" y="33689"/>
                  </a:cubicBezTo>
                  <a:cubicBezTo>
                    <a:pt x="1" y="42413"/>
                    <a:pt x="2941" y="47454"/>
                    <a:pt x="4231" y="49216"/>
                  </a:cubicBezTo>
                  <a:cubicBezTo>
                    <a:pt x="4253" y="49246"/>
                    <a:pt x="4271" y="49270"/>
                    <a:pt x="4284" y="49288"/>
                  </a:cubicBezTo>
                  <a:cubicBezTo>
                    <a:pt x="4298" y="49334"/>
                    <a:pt x="4330" y="49377"/>
                    <a:pt x="4376" y="49405"/>
                  </a:cubicBezTo>
                  <a:cubicBezTo>
                    <a:pt x="4410" y="49426"/>
                    <a:pt x="4451" y="49436"/>
                    <a:pt x="4490" y="49436"/>
                  </a:cubicBezTo>
                  <a:cubicBezTo>
                    <a:pt x="4551" y="49436"/>
                    <a:pt x="4609" y="49413"/>
                    <a:pt x="4650" y="49369"/>
                  </a:cubicBezTo>
                  <a:cubicBezTo>
                    <a:pt x="4773" y="49236"/>
                    <a:pt x="4686" y="49116"/>
                    <a:pt x="4574" y="48965"/>
                  </a:cubicBezTo>
                  <a:cubicBezTo>
                    <a:pt x="3314" y="47239"/>
                    <a:pt x="436" y="42299"/>
                    <a:pt x="951" y="33714"/>
                  </a:cubicBezTo>
                  <a:cubicBezTo>
                    <a:pt x="1340" y="27224"/>
                    <a:pt x="2854" y="23131"/>
                    <a:pt x="4318" y="19172"/>
                  </a:cubicBezTo>
                  <a:cubicBezTo>
                    <a:pt x="5252" y="16646"/>
                    <a:pt x="6135" y="14262"/>
                    <a:pt x="6620" y="11452"/>
                  </a:cubicBezTo>
                  <a:cubicBezTo>
                    <a:pt x="7853" y="4352"/>
                    <a:pt x="5272" y="268"/>
                    <a:pt x="5162" y="97"/>
                  </a:cubicBezTo>
                  <a:cubicBezTo>
                    <a:pt x="5121" y="34"/>
                    <a:pt x="5052" y="0"/>
                    <a:pt x="4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144465" y="2465703"/>
              <a:ext cx="73656" cy="18316"/>
            </a:xfrm>
            <a:custGeom>
              <a:avLst/>
              <a:gdLst/>
              <a:ahLst/>
              <a:cxnLst/>
              <a:rect l="l" t="t" r="r" b="b"/>
              <a:pathLst>
                <a:path w="3390" h="843" extrusionOk="0">
                  <a:moveTo>
                    <a:pt x="238" y="0"/>
                  </a:moveTo>
                  <a:cubicBezTo>
                    <a:pt x="180" y="0"/>
                    <a:pt x="121" y="25"/>
                    <a:pt x="80" y="73"/>
                  </a:cubicBezTo>
                  <a:cubicBezTo>
                    <a:pt x="1" y="161"/>
                    <a:pt x="9" y="296"/>
                    <a:pt x="98" y="373"/>
                  </a:cubicBezTo>
                  <a:cubicBezTo>
                    <a:pt x="126" y="398"/>
                    <a:pt x="649" y="842"/>
                    <a:pt x="1847" y="842"/>
                  </a:cubicBezTo>
                  <a:cubicBezTo>
                    <a:pt x="2228" y="842"/>
                    <a:pt x="2677" y="798"/>
                    <a:pt x="3201" y="680"/>
                  </a:cubicBezTo>
                  <a:cubicBezTo>
                    <a:pt x="3316" y="655"/>
                    <a:pt x="3390" y="540"/>
                    <a:pt x="3363" y="425"/>
                  </a:cubicBezTo>
                  <a:cubicBezTo>
                    <a:pt x="3341" y="326"/>
                    <a:pt x="3251" y="260"/>
                    <a:pt x="3154" y="260"/>
                  </a:cubicBezTo>
                  <a:cubicBezTo>
                    <a:pt x="3139" y="260"/>
                    <a:pt x="3124" y="261"/>
                    <a:pt x="3109" y="265"/>
                  </a:cubicBezTo>
                  <a:cubicBezTo>
                    <a:pt x="2619" y="375"/>
                    <a:pt x="2203" y="416"/>
                    <a:pt x="1854" y="416"/>
                  </a:cubicBezTo>
                  <a:cubicBezTo>
                    <a:pt x="835" y="416"/>
                    <a:pt x="393" y="64"/>
                    <a:pt x="378" y="53"/>
                  </a:cubicBezTo>
                  <a:cubicBezTo>
                    <a:pt x="338" y="18"/>
                    <a:pt x="288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145054" y="2470803"/>
              <a:ext cx="71918" cy="20315"/>
            </a:xfrm>
            <a:custGeom>
              <a:avLst/>
              <a:gdLst/>
              <a:ahLst/>
              <a:cxnLst/>
              <a:rect l="l" t="t" r="r" b="b"/>
              <a:pathLst>
                <a:path w="3310" h="935" extrusionOk="0">
                  <a:moveTo>
                    <a:pt x="239" y="0"/>
                  </a:moveTo>
                  <a:cubicBezTo>
                    <a:pt x="178" y="0"/>
                    <a:pt x="118" y="26"/>
                    <a:pt x="76" y="75"/>
                  </a:cubicBezTo>
                  <a:cubicBezTo>
                    <a:pt x="0" y="165"/>
                    <a:pt x="10" y="300"/>
                    <a:pt x="100" y="375"/>
                  </a:cubicBezTo>
                  <a:cubicBezTo>
                    <a:pt x="135" y="405"/>
                    <a:pt x="770" y="935"/>
                    <a:pt x="1932" y="935"/>
                  </a:cubicBezTo>
                  <a:cubicBezTo>
                    <a:pt x="2283" y="935"/>
                    <a:pt x="2685" y="886"/>
                    <a:pt x="3131" y="759"/>
                  </a:cubicBezTo>
                  <a:cubicBezTo>
                    <a:pt x="3244" y="726"/>
                    <a:pt x="3310" y="610"/>
                    <a:pt x="3279" y="495"/>
                  </a:cubicBezTo>
                  <a:cubicBezTo>
                    <a:pt x="3252" y="403"/>
                    <a:pt x="3166" y="341"/>
                    <a:pt x="3073" y="341"/>
                  </a:cubicBezTo>
                  <a:cubicBezTo>
                    <a:pt x="3054" y="341"/>
                    <a:pt x="3034" y="343"/>
                    <a:pt x="3015" y="349"/>
                  </a:cubicBezTo>
                  <a:cubicBezTo>
                    <a:pt x="2607" y="465"/>
                    <a:pt x="2244" y="509"/>
                    <a:pt x="1928" y="509"/>
                  </a:cubicBezTo>
                  <a:cubicBezTo>
                    <a:pt x="941" y="509"/>
                    <a:pt x="408" y="78"/>
                    <a:pt x="376" y="50"/>
                  </a:cubicBezTo>
                  <a:cubicBezTo>
                    <a:pt x="336" y="17"/>
                    <a:pt x="287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721430" y="1297459"/>
              <a:ext cx="919182" cy="1177435"/>
            </a:xfrm>
            <a:custGeom>
              <a:avLst/>
              <a:gdLst/>
              <a:ahLst/>
              <a:cxnLst/>
              <a:rect l="l" t="t" r="r" b="b"/>
              <a:pathLst>
                <a:path w="42305" h="54191" extrusionOk="0">
                  <a:moveTo>
                    <a:pt x="21153" y="0"/>
                  </a:moveTo>
                  <a:cubicBezTo>
                    <a:pt x="19445" y="0"/>
                    <a:pt x="17784" y="202"/>
                    <a:pt x="16192" y="586"/>
                  </a:cubicBezTo>
                  <a:cubicBezTo>
                    <a:pt x="6904" y="2816"/>
                    <a:pt x="1" y="11180"/>
                    <a:pt x="1" y="21153"/>
                  </a:cubicBezTo>
                  <a:cubicBezTo>
                    <a:pt x="1" y="25370"/>
                    <a:pt x="1238" y="30854"/>
                    <a:pt x="3366" y="36136"/>
                  </a:cubicBezTo>
                  <a:cubicBezTo>
                    <a:pt x="7132" y="45475"/>
                    <a:pt x="13693" y="54190"/>
                    <a:pt x="21153" y="54190"/>
                  </a:cubicBezTo>
                  <a:cubicBezTo>
                    <a:pt x="32835" y="54190"/>
                    <a:pt x="42305" y="32831"/>
                    <a:pt x="42305" y="21153"/>
                  </a:cubicBezTo>
                  <a:cubicBezTo>
                    <a:pt x="42303" y="9470"/>
                    <a:pt x="32835" y="0"/>
                    <a:pt x="2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4926407" y="1367878"/>
              <a:ext cx="714205" cy="1107016"/>
            </a:xfrm>
            <a:custGeom>
              <a:avLst/>
              <a:gdLst/>
              <a:ahLst/>
              <a:cxnLst/>
              <a:rect l="l" t="t" r="r" b="b"/>
              <a:pathLst>
                <a:path w="32871" h="50950" extrusionOk="0">
                  <a:moveTo>
                    <a:pt x="22974" y="0"/>
                  </a:moveTo>
                  <a:lnTo>
                    <a:pt x="22974" y="0"/>
                  </a:lnTo>
                  <a:cubicBezTo>
                    <a:pt x="25529" y="3496"/>
                    <a:pt x="27039" y="7805"/>
                    <a:pt x="27039" y="12467"/>
                  </a:cubicBezTo>
                  <a:cubicBezTo>
                    <a:pt x="27039" y="24149"/>
                    <a:pt x="17569" y="45506"/>
                    <a:pt x="5887" y="45506"/>
                  </a:cubicBezTo>
                  <a:cubicBezTo>
                    <a:pt x="3844" y="45506"/>
                    <a:pt x="1870" y="44851"/>
                    <a:pt x="1" y="43711"/>
                  </a:cubicBezTo>
                  <a:lnTo>
                    <a:pt x="1" y="43711"/>
                  </a:lnTo>
                  <a:cubicBezTo>
                    <a:pt x="3355" y="48007"/>
                    <a:pt x="7385" y="50949"/>
                    <a:pt x="11719" y="50949"/>
                  </a:cubicBezTo>
                  <a:cubicBezTo>
                    <a:pt x="23401" y="50949"/>
                    <a:pt x="32871" y="29592"/>
                    <a:pt x="32871" y="17910"/>
                  </a:cubicBezTo>
                  <a:cubicBezTo>
                    <a:pt x="32871" y="10365"/>
                    <a:pt x="28920" y="3743"/>
                    <a:pt x="22974" y="0"/>
                  </a:cubicBez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4"/>
          <p:cNvGrpSpPr/>
          <p:nvPr/>
        </p:nvGrpSpPr>
        <p:grpSpPr>
          <a:xfrm>
            <a:off x="8659735" y="2092948"/>
            <a:ext cx="941978" cy="2247471"/>
            <a:chOff x="4721430" y="1297459"/>
            <a:chExt cx="919182" cy="2247471"/>
          </a:xfrm>
        </p:grpSpPr>
        <p:sp>
          <p:nvSpPr>
            <p:cNvPr id="519" name="Google Shape;519;p14"/>
            <p:cNvSpPr/>
            <p:nvPr/>
          </p:nvSpPr>
          <p:spPr>
            <a:xfrm>
              <a:off x="5110179" y="2452732"/>
              <a:ext cx="141707" cy="116177"/>
            </a:xfrm>
            <a:custGeom>
              <a:avLst/>
              <a:gdLst/>
              <a:ahLst/>
              <a:cxnLst/>
              <a:rect l="l" t="t" r="r" b="b"/>
              <a:pathLst>
                <a:path w="6522" h="5347" extrusionOk="0">
                  <a:moveTo>
                    <a:pt x="3190" y="0"/>
                  </a:moveTo>
                  <a:lnTo>
                    <a:pt x="3190" y="10"/>
                  </a:lnTo>
                  <a:lnTo>
                    <a:pt x="2421" y="58"/>
                  </a:lnTo>
                  <a:cubicBezTo>
                    <a:pt x="2421" y="58"/>
                    <a:pt x="2263" y="722"/>
                    <a:pt x="1851" y="1653"/>
                  </a:cubicBezTo>
                  <a:cubicBezTo>
                    <a:pt x="1474" y="2503"/>
                    <a:pt x="883" y="3574"/>
                    <a:pt x="0" y="4564"/>
                  </a:cubicBezTo>
                  <a:cubicBezTo>
                    <a:pt x="0" y="4564"/>
                    <a:pt x="563" y="5346"/>
                    <a:pt x="2701" y="5346"/>
                  </a:cubicBezTo>
                  <a:lnTo>
                    <a:pt x="3820" y="5346"/>
                  </a:lnTo>
                  <a:cubicBezTo>
                    <a:pt x="4180" y="5346"/>
                    <a:pt x="4495" y="5325"/>
                    <a:pt x="4771" y="5286"/>
                  </a:cubicBezTo>
                  <a:cubicBezTo>
                    <a:pt x="6131" y="5105"/>
                    <a:pt x="6522" y="4564"/>
                    <a:pt x="6522" y="4564"/>
                  </a:cubicBezTo>
                  <a:cubicBezTo>
                    <a:pt x="5813" y="3764"/>
                    <a:pt x="5289" y="2913"/>
                    <a:pt x="4917" y="2168"/>
                  </a:cubicBezTo>
                  <a:cubicBezTo>
                    <a:pt x="4319" y="978"/>
                    <a:pt x="4101" y="58"/>
                    <a:pt x="4101" y="58"/>
                  </a:cubicBezTo>
                  <a:lnTo>
                    <a:pt x="3331" y="10"/>
                  </a:lnTo>
                  <a:lnTo>
                    <a:pt x="3331" y="0"/>
                  </a:lnTo>
                  <a:lnTo>
                    <a:pt x="3261" y="5"/>
                  </a:lnTo>
                  <a:lnTo>
                    <a:pt x="3230" y="3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180315" y="2452732"/>
              <a:ext cx="71570" cy="114852"/>
            </a:xfrm>
            <a:custGeom>
              <a:avLst/>
              <a:gdLst/>
              <a:ahLst/>
              <a:cxnLst/>
              <a:rect l="l" t="t" r="r" b="b"/>
              <a:pathLst>
                <a:path w="3294" h="5286" extrusionOk="0">
                  <a:moveTo>
                    <a:pt x="103" y="0"/>
                  </a:moveTo>
                  <a:lnTo>
                    <a:pt x="31" y="3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108" y="1385"/>
                    <a:pt x="456" y="3507"/>
                    <a:pt x="1543" y="5286"/>
                  </a:cubicBezTo>
                  <a:cubicBezTo>
                    <a:pt x="2903" y="5105"/>
                    <a:pt x="3294" y="4564"/>
                    <a:pt x="3294" y="4564"/>
                  </a:cubicBezTo>
                  <a:lnTo>
                    <a:pt x="3294" y="4562"/>
                  </a:lnTo>
                  <a:cubicBezTo>
                    <a:pt x="1449" y="2493"/>
                    <a:pt x="873" y="56"/>
                    <a:pt x="873" y="56"/>
                  </a:cubicBezTo>
                  <a:lnTo>
                    <a:pt x="103" y="1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03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5150396" y="2452732"/>
              <a:ext cx="66617" cy="47105"/>
            </a:xfrm>
            <a:custGeom>
              <a:avLst/>
              <a:gdLst/>
              <a:ahLst/>
              <a:cxnLst/>
              <a:rect l="l" t="t" r="r" b="b"/>
              <a:pathLst>
                <a:path w="3066" h="2168" extrusionOk="0">
                  <a:moveTo>
                    <a:pt x="1339" y="0"/>
                  </a:moveTo>
                  <a:lnTo>
                    <a:pt x="1339" y="10"/>
                  </a:lnTo>
                  <a:lnTo>
                    <a:pt x="570" y="58"/>
                  </a:lnTo>
                  <a:cubicBezTo>
                    <a:pt x="570" y="58"/>
                    <a:pt x="412" y="722"/>
                    <a:pt x="0" y="1653"/>
                  </a:cubicBezTo>
                  <a:cubicBezTo>
                    <a:pt x="872" y="1915"/>
                    <a:pt x="1950" y="2148"/>
                    <a:pt x="3066" y="2168"/>
                  </a:cubicBezTo>
                  <a:cubicBezTo>
                    <a:pt x="2468" y="978"/>
                    <a:pt x="2250" y="58"/>
                    <a:pt x="2250" y="58"/>
                  </a:cubicBezTo>
                  <a:lnTo>
                    <a:pt x="1480" y="10"/>
                  </a:lnTo>
                  <a:lnTo>
                    <a:pt x="1480" y="0"/>
                  </a:lnTo>
                  <a:lnTo>
                    <a:pt x="1410" y="5"/>
                  </a:lnTo>
                  <a:lnTo>
                    <a:pt x="1379" y="3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203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063247" y="2470809"/>
              <a:ext cx="170626" cy="1074121"/>
            </a:xfrm>
            <a:custGeom>
              <a:avLst/>
              <a:gdLst/>
              <a:ahLst/>
              <a:cxnLst/>
              <a:rect l="l" t="t" r="r" b="b"/>
              <a:pathLst>
                <a:path w="7853" h="49436" extrusionOk="0">
                  <a:moveTo>
                    <a:pt x="4982" y="0"/>
                  </a:moveTo>
                  <a:cubicBezTo>
                    <a:pt x="4942" y="0"/>
                    <a:pt x="4902" y="11"/>
                    <a:pt x="4866" y="35"/>
                  </a:cubicBezTo>
                  <a:cubicBezTo>
                    <a:pt x="4768" y="99"/>
                    <a:pt x="4740" y="230"/>
                    <a:pt x="4804" y="330"/>
                  </a:cubicBezTo>
                  <a:cubicBezTo>
                    <a:pt x="4830" y="369"/>
                    <a:pt x="7402" y="4455"/>
                    <a:pt x="6202" y="11380"/>
                  </a:cubicBezTo>
                  <a:cubicBezTo>
                    <a:pt x="5721" y="14150"/>
                    <a:pt x="4845" y="16518"/>
                    <a:pt x="3918" y="19024"/>
                  </a:cubicBezTo>
                  <a:cubicBezTo>
                    <a:pt x="2513" y="22826"/>
                    <a:pt x="920" y="27135"/>
                    <a:pt x="526" y="33689"/>
                  </a:cubicBezTo>
                  <a:cubicBezTo>
                    <a:pt x="1" y="42413"/>
                    <a:pt x="2941" y="47454"/>
                    <a:pt x="4231" y="49216"/>
                  </a:cubicBezTo>
                  <a:cubicBezTo>
                    <a:pt x="4253" y="49246"/>
                    <a:pt x="4271" y="49270"/>
                    <a:pt x="4284" y="49288"/>
                  </a:cubicBezTo>
                  <a:cubicBezTo>
                    <a:pt x="4298" y="49334"/>
                    <a:pt x="4330" y="49377"/>
                    <a:pt x="4376" y="49405"/>
                  </a:cubicBezTo>
                  <a:cubicBezTo>
                    <a:pt x="4410" y="49426"/>
                    <a:pt x="4451" y="49436"/>
                    <a:pt x="4490" y="49436"/>
                  </a:cubicBezTo>
                  <a:cubicBezTo>
                    <a:pt x="4551" y="49436"/>
                    <a:pt x="4609" y="49413"/>
                    <a:pt x="4650" y="49369"/>
                  </a:cubicBezTo>
                  <a:cubicBezTo>
                    <a:pt x="4773" y="49236"/>
                    <a:pt x="4686" y="49116"/>
                    <a:pt x="4574" y="48965"/>
                  </a:cubicBezTo>
                  <a:cubicBezTo>
                    <a:pt x="3314" y="47239"/>
                    <a:pt x="436" y="42299"/>
                    <a:pt x="951" y="33714"/>
                  </a:cubicBezTo>
                  <a:cubicBezTo>
                    <a:pt x="1340" y="27224"/>
                    <a:pt x="2854" y="23131"/>
                    <a:pt x="4318" y="19172"/>
                  </a:cubicBezTo>
                  <a:cubicBezTo>
                    <a:pt x="5252" y="16646"/>
                    <a:pt x="6135" y="14262"/>
                    <a:pt x="6620" y="11452"/>
                  </a:cubicBezTo>
                  <a:cubicBezTo>
                    <a:pt x="7853" y="4352"/>
                    <a:pt x="5272" y="268"/>
                    <a:pt x="5162" y="97"/>
                  </a:cubicBezTo>
                  <a:cubicBezTo>
                    <a:pt x="5121" y="34"/>
                    <a:pt x="5052" y="0"/>
                    <a:pt x="4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144465" y="2465703"/>
              <a:ext cx="73656" cy="18316"/>
            </a:xfrm>
            <a:custGeom>
              <a:avLst/>
              <a:gdLst/>
              <a:ahLst/>
              <a:cxnLst/>
              <a:rect l="l" t="t" r="r" b="b"/>
              <a:pathLst>
                <a:path w="3390" h="843" extrusionOk="0">
                  <a:moveTo>
                    <a:pt x="238" y="0"/>
                  </a:moveTo>
                  <a:cubicBezTo>
                    <a:pt x="180" y="0"/>
                    <a:pt x="121" y="25"/>
                    <a:pt x="80" y="73"/>
                  </a:cubicBezTo>
                  <a:cubicBezTo>
                    <a:pt x="1" y="161"/>
                    <a:pt x="9" y="296"/>
                    <a:pt x="98" y="373"/>
                  </a:cubicBezTo>
                  <a:cubicBezTo>
                    <a:pt x="126" y="398"/>
                    <a:pt x="649" y="842"/>
                    <a:pt x="1847" y="842"/>
                  </a:cubicBezTo>
                  <a:cubicBezTo>
                    <a:pt x="2228" y="842"/>
                    <a:pt x="2677" y="798"/>
                    <a:pt x="3201" y="680"/>
                  </a:cubicBezTo>
                  <a:cubicBezTo>
                    <a:pt x="3316" y="655"/>
                    <a:pt x="3390" y="540"/>
                    <a:pt x="3363" y="425"/>
                  </a:cubicBezTo>
                  <a:cubicBezTo>
                    <a:pt x="3341" y="326"/>
                    <a:pt x="3251" y="260"/>
                    <a:pt x="3154" y="260"/>
                  </a:cubicBezTo>
                  <a:cubicBezTo>
                    <a:pt x="3139" y="260"/>
                    <a:pt x="3124" y="261"/>
                    <a:pt x="3109" y="265"/>
                  </a:cubicBezTo>
                  <a:cubicBezTo>
                    <a:pt x="2619" y="375"/>
                    <a:pt x="2203" y="416"/>
                    <a:pt x="1854" y="416"/>
                  </a:cubicBezTo>
                  <a:cubicBezTo>
                    <a:pt x="835" y="416"/>
                    <a:pt x="393" y="64"/>
                    <a:pt x="378" y="53"/>
                  </a:cubicBezTo>
                  <a:cubicBezTo>
                    <a:pt x="338" y="18"/>
                    <a:pt x="288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145054" y="2470803"/>
              <a:ext cx="71918" cy="20315"/>
            </a:xfrm>
            <a:custGeom>
              <a:avLst/>
              <a:gdLst/>
              <a:ahLst/>
              <a:cxnLst/>
              <a:rect l="l" t="t" r="r" b="b"/>
              <a:pathLst>
                <a:path w="3310" h="935" extrusionOk="0">
                  <a:moveTo>
                    <a:pt x="239" y="0"/>
                  </a:moveTo>
                  <a:cubicBezTo>
                    <a:pt x="178" y="0"/>
                    <a:pt x="118" y="26"/>
                    <a:pt x="76" y="75"/>
                  </a:cubicBezTo>
                  <a:cubicBezTo>
                    <a:pt x="0" y="165"/>
                    <a:pt x="10" y="300"/>
                    <a:pt x="100" y="375"/>
                  </a:cubicBezTo>
                  <a:cubicBezTo>
                    <a:pt x="135" y="405"/>
                    <a:pt x="770" y="935"/>
                    <a:pt x="1932" y="935"/>
                  </a:cubicBezTo>
                  <a:cubicBezTo>
                    <a:pt x="2283" y="935"/>
                    <a:pt x="2685" y="886"/>
                    <a:pt x="3131" y="759"/>
                  </a:cubicBezTo>
                  <a:cubicBezTo>
                    <a:pt x="3244" y="726"/>
                    <a:pt x="3310" y="610"/>
                    <a:pt x="3279" y="495"/>
                  </a:cubicBezTo>
                  <a:cubicBezTo>
                    <a:pt x="3252" y="403"/>
                    <a:pt x="3166" y="341"/>
                    <a:pt x="3073" y="341"/>
                  </a:cubicBezTo>
                  <a:cubicBezTo>
                    <a:pt x="3054" y="341"/>
                    <a:pt x="3034" y="343"/>
                    <a:pt x="3015" y="349"/>
                  </a:cubicBezTo>
                  <a:cubicBezTo>
                    <a:pt x="2607" y="465"/>
                    <a:pt x="2244" y="509"/>
                    <a:pt x="1928" y="509"/>
                  </a:cubicBezTo>
                  <a:cubicBezTo>
                    <a:pt x="941" y="509"/>
                    <a:pt x="408" y="78"/>
                    <a:pt x="376" y="50"/>
                  </a:cubicBezTo>
                  <a:cubicBezTo>
                    <a:pt x="336" y="17"/>
                    <a:pt x="287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4721430" y="1297459"/>
              <a:ext cx="919182" cy="1177435"/>
            </a:xfrm>
            <a:custGeom>
              <a:avLst/>
              <a:gdLst/>
              <a:ahLst/>
              <a:cxnLst/>
              <a:rect l="l" t="t" r="r" b="b"/>
              <a:pathLst>
                <a:path w="42305" h="54191" extrusionOk="0">
                  <a:moveTo>
                    <a:pt x="21153" y="0"/>
                  </a:moveTo>
                  <a:cubicBezTo>
                    <a:pt x="19445" y="0"/>
                    <a:pt x="17784" y="202"/>
                    <a:pt x="16192" y="586"/>
                  </a:cubicBezTo>
                  <a:cubicBezTo>
                    <a:pt x="6904" y="2816"/>
                    <a:pt x="1" y="11180"/>
                    <a:pt x="1" y="21153"/>
                  </a:cubicBezTo>
                  <a:cubicBezTo>
                    <a:pt x="1" y="25370"/>
                    <a:pt x="1238" y="30854"/>
                    <a:pt x="3366" y="36136"/>
                  </a:cubicBezTo>
                  <a:cubicBezTo>
                    <a:pt x="7132" y="45475"/>
                    <a:pt x="13693" y="54190"/>
                    <a:pt x="21153" y="54190"/>
                  </a:cubicBezTo>
                  <a:cubicBezTo>
                    <a:pt x="32835" y="54190"/>
                    <a:pt x="42305" y="32831"/>
                    <a:pt x="42305" y="21153"/>
                  </a:cubicBezTo>
                  <a:cubicBezTo>
                    <a:pt x="42303" y="9470"/>
                    <a:pt x="32835" y="0"/>
                    <a:pt x="2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4926407" y="1367878"/>
              <a:ext cx="714205" cy="1107016"/>
            </a:xfrm>
            <a:custGeom>
              <a:avLst/>
              <a:gdLst/>
              <a:ahLst/>
              <a:cxnLst/>
              <a:rect l="l" t="t" r="r" b="b"/>
              <a:pathLst>
                <a:path w="32871" h="50950" extrusionOk="0">
                  <a:moveTo>
                    <a:pt x="22974" y="0"/>
                  </a:moveTo>
                  <a:lnTo>
                    <a:pt x="22974" y="0"/>
                  </a:lnTo>
                  <a:cubicBezTo>
                    <a:pt x="25529" y="3496"/>
                    <a:pt x="27039" y="7805"/>
                    <a:pt x="27039" y="12467"/>
                  </a:cubicBezTo>
                  <a:cubicBezTo>
                    <a:pt x="27039" y="24149"/>
                    <a:pt x="17569" y="45506"/>
                    <a:pt x="5887" y="45506"/>
                  </a:cubicBezTo>
                  <a:cubicBezTo>
                    <a:pt x="3844" y="45506"/>
                    <a:pt x="1870" y="44851"/>
                    <a:pt x="1" y="43711"/>
                  </a:cubicBezTo>
                  <a:lnTo>
                    <a:pt x="1" y="43711"/>
                  </a:lnTo>
                  <a:cubicBezTo>
                    <a:pt x="3355" y="48007"/>
                    <a:pt x="7385" y="50949"/>
                    <a:pt x="11719" y="50949"/>
                  </a:cubicBezTo>
                  <a:cubicBezTo>
                    <a:pt x="23401" y="50949"/>
                    <a:pt x="32871" y="29592"/>
                    <a:pt x="32871" y="17910"/>
                  </a:cubicBezTo>
                  <a:cubicBezTo>
                    <a:pt x="32871" y="10365"/>
                    <a:pt x="28920" y="3743"/>
                    <a:pt x="22974" y="0"/>
                  </a:cubicBez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4"/>
          <p:cNvGrpSpPr/>
          <p:nvPr/>
        </p:nvGrpSpPr>
        <p:grpSpPr>
          <a:xfrm rot="404521">
            <a:off x="-361031" y="2519201"/>
            <a:ext cx="942011" cy="2306474"/>
            <a:chOff x="8430900" y="726061"/>
            <a:chExt cx="713031" cy="1745826"/>
          </a:xfrm>
        </p:grpSpPr>
        <p:grpSp>
          <p:nvGrpSpPr>
            <p:cNvPr id="528" name="Google Shape;528;p14"/>
            <p:cNvGrpSpPr/>
            <p:nvPr/>
          </p:nvGrpSpPr>
          <p:grpSpPr>
            <a:xfrm>
              <a:off x="8430900" y="726061"/>
              <a:ext cx="713031" cy="1745826"/>
              <a:chOff x="4948700" y="303773"/>
              <a:chExt cx="713031" cy="1745826"/>
            </a:xfrm>
          </p:grpSpPr>
          <p:sp>
            <p:nvSpPr>
              <p:cNvPr id="529" name="Google Shape;529;p14"/>
              <p:cNvSpPr/>
              <p:nvPr/>
            </p:nvSpPr>
            <p:spPr>
              <a:xfrm>
                <a:off x="5250234" y="1199989"/>
                <a:ext cx="109941" cy="90104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4147" extrusionOk="0">
                    <a:moveTo>
                      <a:pt x="2475" y="0"/>
                    </a:moveTo>
                    <a:lnTo>
                      <a:pt x="2475" y="8"/>
                    </a:lnTo>
                    <a:lnTo>
                      <a:pt x="1877" y="44"/>
                    </a:lnTo>
                    <a:cubicBezTo>
                      <a:pt x="1877" y="44"/>
                      <a:pt x="1756" y="560"/>
                      <a:pt x="1436" y="1282"/>
                    </a:cubicBezTo>
                    <a:cubicBezTo>
                      <a:pt x="1144" y="1941"/>
                      <a:pt x="684" y="2772"/>
                      <a:pt x="0" y="3540"/>
                    </a:cubicBezTo>
                    <a:cubicBezTo>
                      <a:pt x="0" y="3540"/>
                      <a:pt x="438" y="4147"/>
                      <a:pt x="2097" y="4147"/>
                    </a:cubicBezTo>
                    <a:lnTo>
                      <a:pt x="2964" y="4147"/>
                    </a:lnTo>
                    <a:cubicBezTo>
                      <a:pt x="3243" y="4147"/>
                      <a:pt x="3487" y="4130"/>
                      <a:pt x="3700" y="4101"/>
                    </a:cubicBezTo>
                    <a:cubicBezTo>
                      <a:pt x="4757" y="3960"/>
                      <a:pt x="5059" y="3540"/>
                      <a:pt x="5059" y="3540"/>
                    </a:cubicBezTo>
                    <a:cubicBezTo>
                      <a:pt x="4509" y="2919"/>
                      <a:pt x="4104" y="2258"/>
                      <a:pt x="3814" y="1680"/>
                    </a:cubicBezTo>
                    <a:cubicBezTo>
                      <a:pt x="3351" y="758"/>
                      <a:pt x="3182" y="43"/>
                      <a:pt x="3182" y="43"/>
                    </a:cubicBezTo>
                    <a:lnTo>
                      <a:pt x="2585" y="7"/>
                    </a:lnTo>
                    <a:lnTo>
                      <a:pt x="2585" y="0"/>
                    </a:lnTo>
                    <a:lnTo>
                      <a:pt x="2529" y="3"/>
                    </a:lnTo>
                    <a:lnTo>
                      <a:pt x="2506" y="2"/>
                    </a:lnTo>
                    <a:lnTo>
                      <a:pt x="24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4"/>
              <p:cNvSpPr/>
              <p:nvPr/>
            </p:nvSpPr>
            <p:spPr>
              <a:xfrm>
                <a:off x="5304661" y="1199989"/>
                <a:ext cx="55514" cy="89104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4101" extrusionOk="0">
                    <a:moveTo>
                      <a:pt x="80" y="0"/>
                    </a:moveTo>
                    <a:lnTo>
                      <a:pt x="24" y="3"/>
                    </a:lnTo>
                    <a:lnTo>
                      <a:pt x="1" y="2"/>
                    </a:lnTo>
                    <a:lnTo>
                      <a:pt x="1" y="2"/>
                    </a:lnTo>
                    <a:cubicBezTo>
                      <a:pt x="83" y="1073"/>
                      <a:pt x="354" y="2721"/>
                      <a:pt x="1195" y="4101"/>
                    </a:cubicBezTo>
                    <a:cubicBezTo>
                      <a:pt x="2252" y="3960"/>
                      <a:pt x="2554" y="3540"/>
                      <a:pt x="2554" y="3540"/>
                    </a:cubicBezTo>
                    <a:cubicBezTo>
                      <a:pt x="1123" y="1933"/>
                      <a:pt x="677" y="44"/>
                      <a:pt x="677" y="44"/>
                    </a:cubicBezTo>
                    <a:lnTo>
                      <a:pt x="80" y="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5281413" y="1199989"/>
                <a:ext cx="51690" cy="36524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681" extrusionOk="0">
                    <a:moveTo>
                      <a:pt x="1040" y="0"/>
                    </a:moveTo>
                    <a:lnTo>
                      <a:pt x="1040" y="7"/>
                    </a:lnTo>
                    <a:lnTo>
                      <a:pt x="442" y="43"/>
                    </a:lnTo>
                    <a:cubicBezTo>
                      <a:pt x="442" y="43"/>
                      <a:pt x="321" y="560"/>
                      <a:pt x="1" y="1282"/>
                    </a:cubicBezTo>
                    <a:cubicBezTo>
                      <a:pt x="679" y="1485"/>
                      <a:pt x="1514" y="1666"/>
                      <a:pt x="2379" y="1680"/>
                    </a:cubicBezTo>
                    <a:cubicBezTo>
                      <a:pt x="1916" y="758"/>
                      <a:pt x="1747" y="43"/>
                      <a:pt x="1747" y="43"/>
                    </a:cubicBezTo>
                    <a:lnTo>
                      <a:pt x="1150" y="7"/>
                    </a:lnTo>
                    <a:lnTo>
                      <a:pt x="1150" y="0"/>
                    </a:lnTo>
                    <a:lnTo>
                      <a:pt x="1094" y="3"/>
                    </a:lnTo>
                    <a:lnTo>
                      <a:pt x="1071" y="2"/>
                    </a:lnTo>
                    <a:lnTo>
                      <a:pt x="10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5212798" y="1215090"/>
                <a:ext cx="134493" cy="834510"/>
              </a:xfrm>
              <a:custGeom>
                <a:avLst/>
                <a:gdLst/>
                <a:ahLst/>
                <a:cxnLst/>
                <a:rect l="l" t="t" r="r" b="b"/>
                <a:pathLst>
                  <a:path w="6190" h="38408" extrusionOk="0">
                    <a:moveTo>
                      <a:pt x="4091" y="1"/>
                    </a:moveTo>
                    <a:lnTo>
                      <a:pt x="3733" y="232"/>
                    </a:lnTo>
                    <a:cubicBezTo>
                      <a:pt x="3755" y="263"/>
                      <a:pt x="5738" y="3419"/>
                      <a:pt x="4811" y="8770"/>
                    </a:cubicBezTo>
                    <a:cubicBezTo>
                      <a:pt x="4439" y="10915"/>
                      <a:pt x="3761" y="12749"/>
                      <a:pt x="3042" y="14691"/>
                    </a:cubicBezTo>
                    <a:cubicBezTo>
                      <a:pt x="1951" y="17643"/>
                      <a:pt x="714" y="20990"/>
                      <a:pt x="407" y="26081"/>
                    </a:cubicBezTo>
                    <a:cubicBezTo>
                      <a:pt x="0" y="32861"/>
                      <a:pt x="2288" y="36785"/>
                      <a:pt x="3290" y="38157"/>
                    </a:cubicBezTo>
                    <a:cubicBezTo>
                      <a:pt x="3318" y="38194"/>
                      <a:pt x="3338" y="38219"/>
                      <a:pt x="3346" y="38234"/>
                    </a:cubicBezTo>
                    <a:lnTo>
                      <a:pt x="3523" y="38140"/>
                    </a:lnTo>
                    <a:lnTo>
                      <a:pt x="3417" y="38316"/>
                    </a:lnTo>
                    <a:lnTo>
                      <a:pt x="3572" y="38408"/>
                    </a:lnTo>
                    <a:lnTo>
                      <a:pt x="3691" y="38280"/>
                    </a:lnTo>
                    <a:cubicBezTo>
                      <a:pt x="3812" y="38147"/>
                      <a:pt x="3718" y="38019"/>
                      <a:pt x="3635" y="37904"/>
                    </a:cubicBezTo>
                    <a:cubicBezTo>
                      <a:pt x="2660" y="36570"/>
                      <a:pt x="433" y="32750"/>
                      <a:pt x="832" y="26105"/>
                    </a:cubicBezTo>
                    <a:cubicBezTo>
                      <a:pt x="1136" y="21079"/>
                      <a:pt x="2307" y="17907"/>
                      <a:pt x="3443" y="14838"/>
                    </a:cubicBezTo>
                    <a:cubicBezTo>
                      <a:pt x="4168" y="12877"/>
                      <a:pt x="4852" y="11026"/>
                      <a:pt x="5231" y="8842"/>
                    </a:cubicBezTo>
                    <a:cubicBezTo>
                      <a:pt x="6190" y="3316"/>
                      <a:pt x="4178" y="132"/>
                      <a:pt x="40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4"/>
              <p:cNvSpPr/>
              <p:nvPr/>
            </p:nvSpPr>
            <p:spPr>
              <a:xfrm>
                <a:off x="5277785" y="1210114"/>
                <a:ext cx="53254" cy="15166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698" extrusionOk="0">
                    <a:moveTo>
                      <a:pt x="281" y="0"/>
                    </a:moveTo>
                    <a:lnTo>
                      <a:pt x="1" y="322"/>
                    </a:lnTo>
                    <a:cubicBezTo>
                      <a:pt x="23" y="341"/>
                      <a:pt x="442" y="697"/>
                      <a:pt x="1392" y="697"/>
                    </a:cubicBezTo>
                    <a:cubicBezTo>
                      <a:pt x="1691" y="697"/>
                      <a:pt x="2042" y="663"/>
                      <a:pt x="2450" y="571"/>
                    </a:cubicBezTo>
                    <a:lnTo>
                      <a:pt x="2357" y="156"/>
                    </a:lnTo>
                    <a:cubicBezTo>
                      <a:pt x="1981" y="241"/>
                      <a:pt x="1661" y="272"/>
                      <a:pt x="1395" y="272"/>
                    </a:cubicBezTo>
                    <a:cubicBezTo>
                      <a:pt x="617" y="272"/>
                      <a:pt x="285" y="4"/>
                      <a:pt x="2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4"/>
              <p:cNvSpPr/>
              <p:nvPr/>
            </p:nvSpPr>
            <p:spPr>
              <a:xfrm>
                <a:off x="5279740" y="1214742"/>
                <a:ext cx="52081" cy="16752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771" extrusionOk="0">
                    <a:moveTo>
                      <a:pt x="276" y="0"/>
                    </a:moveTo>
                    <a:lnTo>
                      <a:pt x="1" y="325"/>
                    </a:lnTo>
                    <a:cubicBezTo>
                      <a:pt x="29" y="348"/>
                      <a:pt x="536" y="770"/>
                      <a:pt x="1455" y="770"/>
                    </a:cubicBezTo>
                    <a:lnTo>
                      <a:pt x="1455" y="768"/>
                    </a:lnTo>
                    <a:cubicBezTo>
                      <a:pt x="1732" y="768"/>
                      <a:pt x="2047" y="731"/>
                      <a:pt x="2397" y="632"/>
                    </a:cubicBezTo>
                    <a:lnTo>
                      <a:pt x="2282" y="222"/>
                    </a:lnTo>
                    <a:cubicBezTo>
                      <a:pt x="1969" y="310"/>
                      <a:pt x="1691" y="344"/>
                      <a:pt x="1450" y="344"/>
                    </a:cubicBezTo>
                    <a:cubicBezTo>
                      <a:pt x="700" y="344"/>
                      <a:pt x="299" y="19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4"/>
              <p:cNvSpPr/>
              <p:nvPr/>
            </p:nvSpPr>
            <p:spPr>
              <a:xfrm>
                <a:off x="4948700" y="303773"/>
                <a:ext cx="713031" cy="913381"/>
              </a:xfrm>
              <a:custGeom>
                <a:avLst/>
                <a:gdLst/>
                <a:ahLst/>
                <a:cxnLst/>
                <a:rect l="l" t="t" r="r" b="b"/>
                <a:pathLst>
                  <a:path w="32817" h="42038" extrusionOk="0">
                    <a:moveTo>
                      <a:pt x="16408" y="1"/>
                    </a:moveTo>
                    <a:cubicBezTo>
                      <a:pt x="15083" y="1"/>
                      <a:pt x="13796" y="158"/>
                      <a:pt x="12560" y="457"/>
                    </a:cubicBezTo>
                    <a:cubicBezTo>
                      <a:pt x="5355" y="2186"/>
                      <a:pt x="0" y="8673"/>
                      <a:pt x="0" y="16409"/>
                    </a:cubicBezTo>
                    <a:cubicBezTo>
                      <a:pt x="0" y="19682"/>
                      <a:pt x="959" y="23936"/>
                      <a:pt x="2611" y="28033"/>
                    </a:cubicBezTo>
                    <a:cubicBezTo>
                      <a:pt x="5532" y="35278"/>
                      <a:pt x="10621" y="42037"/>
                      <a:pt x="16408" y="42037"/>
                    </a:cubicBezTo>
                    <a:cubicBezTo>
                      <a:pt x="25470" y="42037"/>
                      <a:pt x="32816" y="25470"/>
                      <a:pt x="32816" y="16409"/>
                    </a:cubicBezTo>
                    <a:cubicBezTo>
                      <a:pt x="32816" y="7347"/>
                      <a:pt x="25470" y="1"/>
                      <a:pt x="164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6" name="Google Shape;536;p14"/>
            <p:cNvSpPr/>
            <p:nvPr/>
          </p:nvSpPr>
          <p:spPr>
            <a:xfrm>
              <a:off x="8589125" y="782400"/>
              <a:ext cx="554780" cy="859399"/>
            </a:xfrm>
            <a:custGeom>
              <a:avLst/>
              <a:gdLst/>
              <a:ahLst/>
              <a:cxnLst/>
              <a:rect l="l" t="t" r="r" b="b"/>
              <a:pathLst>
                <a:path w="32871" h="50950" extrusionOk="0">
                  <a:moveTo>
                    <a:pt x="22974" y="0"/>
                  </a:moveTo>
                  <a:lnTo>
                    <a:pt x="22974" y="0"/>
                  </a:lnTo>
                  <a:cubicBezTo>
                    <a:pt x="25529" y="3496"/>
                    <a:pt x="27039" y="7805"/>
                    <a:pt x="27039" y="12467"/>
                  </a:cubicBezTo>
                  <a:cubicBezTo>
                    <a:pt x="27039" y="24149"/>
                    <a:pt x="17569" y="45506"/>
                    <a:pt x="5887" y="45506"/>
                  </a:cubicBezTo>
                  <a:cubicBezTo>
                    <a:pt x="3844" y="45506"/>
                    <a:pt x="1870" y="44851"/>
                    <a:pt x="1" y="43711"/>
                  </a:cubicBezTo>
                  <a:lnTo>
                    <a:pt x="1" y="43711"/>
                  </a:lnTo>
                  <a:cubicBezTo>
                    <a:pt x="3355" y="48007"/>
                    <a:pt x="7385" y="50949"/>
                    <a:pt x="11719" y="50949"/>
                  </a:cubicBezTo>
                  <a:cubicBezTo>
                    <a:pt x="23401" y="50949"/>
                    <a:pt x="32871" y="29592"/>
                    <a:pt x="32871" y="17910"/>
                  </a:cubicBezTo>
                  <a:cubicBezTo>
                    <a:pt x="32871" y="10365"/>
                    <a:pt x="28920" y="3743"/>
                    <a:pt x="2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ecular One"/>
              <a:buNone/>
              <a:defRPr sz="35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72" r:id="rId11"/>
    <p:sldLayoutId id="2147483673" r:id="rId12"/>
    <p:sldLayoutId id="2147483674" r:id="rId13"/>
    <p:sldLayoutId id="2147483677" r:id="rId14"/>
    <p:sldLayoutId id="2147483685" r:id="rId15"/>
    <p:sldLayoutId id="2147483687" r:id="rId16"/>
    <p:sldLayoutId id="2147483690" r:id="rId17"/>
    <p:sldLayoutId id="2147483691" r:id="rId18"/>
    <p:sldLayoutId id="2147483692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6" name="Google Shape;4196;p49"/>
          <p:cNvSpPr txBox="1">
            <a:spLocks noGrp="1"/>
          </p:cNvSpPr>
          <p:nvPr>
            <p:ph type="ctrTitle"/>
          </p:nvPr>
        </p:nvSpPr>
        <p:spPr>
          <a:xfrm>
            <a:off x="4672099" y="1566755"/>
            <a:ext cx="3848700" cy="162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1A1A1A"/>
                </a:solidFill>
                <a:effectLst/>
                <a:latin typeface="Raleway" pitchFamily="2" charset="0"/>
              </a:rPr>
              <a:t>Stance detection for political views regarding the 2020 </a:t>
            </a:r>
            <a:br>
              <a:rPr lang="en-US" sz="1800" b="1" i="0" u="none" strike="noStrike" dirty="0">
                <a:solidFill>
                  <a:srgbClr val="1A1A1A"/>
                </a:solidFill>
                <a:effectLst/>
                <a:latin typeface="Raleway" pitchFamily="2" charset="0"/>
              </a:rPr>
            </a:br>
            <a:r>
              <a:rPr lang="en-US" sz="1800" b="1" i="0" u="none" strike="noStrike" dirty="0">
                <a:solidFill>
                  <a:srgbClr val="1A1A1A"/>
                </a:solidFill>
                <a:effectLst/>
                <a:latin typeface="Raleway" pitchFamily="2" charset="0"/>
              </a:rPr>
              <a:t>Presidential Election in the </a:t>
            </a:r>
            <a:endParaRPr lang="en-US" dirty="0">
              <a:latin typeface="Secular One"/>
              <a:ea typeface="Secular One"/>
              <a:cs typeface="Secular One"/>
              <a:sym typeface="Secular One"/>
            </a:endParaRPr>
          </a:p>
        </p:txBody>
      </p:sp>
      <p:grpSp>
        <p:nvGrpSpPr>
          <p:cNvPr id="4198" name="Google Shape;4198;p49"/>
          <p:cNvGrpSpPr/>
          <p:nvPr/>
        </p:nvGrpSpPr>
        <p:grpSpPr>
          <a:xfrm>
            <a:off x="11428300" y="11806213"/>
            <a:ext cx="3077225" cy="3074125"/>
            <a:chOff x="24135750" y="-2570775"/>
            <a:chExt cx="3077225" cy="3074125"/>
          </a:xfrm>
        </p:grpSpPr>
        <p:sp>
          <p:nvSpPr>
            <p:cNvPr id="4199" name="Google Shape;4199;p49"/>
            <p:cNvSpPr/>
            <p:nvPr/>
          </p:nvSpPr>
          <p:spPr>
            <a:xfrm>
              <a:off x="25632650" y="-2272950"/>
              <a:ext cx="49225" cy="47037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1001" y="1"/>
                  </a:moveTo>
                  <a:cubicBezTo>
                    <a:pt x="467" y="1"/>
                    <a:pt x="0" y="568"/>
                    <a:pt x="0" y="1268"/>
                  </a:cubicBezTo>
                  <a:cubicBezTo>
                    <a:pt x="0" y="1969"/>
                    <a:pt x="467" y="18814"/>
                    <a:pt x="1001" y="18814"/>
                  </a:cubicBezTo>
                  <a:cubicBezTo>
                    <a:pt x="1535" y="18814"/>
                    <a:pt x="1969" y="1969"/>
                    <a:pt x="1969" y="1268"/>
                  </a:cubicBezTo>
                  <a:cubicBezTo>
                    <a:pt x="1969" y="568"/>
                    <a:pt x="1535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9"/>
            <p:cNvSpPr/>
            <p:nvPr/>
          </p:nvSpPr>
          <p:spPr>
            <a:xfrm>
              <a:off x="25317425" y="-2226850"/>
              <a:ext cx="155125" cy="455150"/>
            </a:xfrm>
            <a:custGeom>
              <a:avLst/>
              <a:gdLst/>
              <a:ahLst/>
              <a:cxnLst/>
              <a:rect l="l" t="t" r="r" b="b"/>
              <a:pathLst>
                <a:path w="6205" h="18206" extrusionOk="0">
                  <a:moveTo>
                    <a:pt x="997" y="1"/>
                  </a:moveTo>
                  <a:cubicBezTo>
                    <a:pt x="932" y="1"/>
                    <a:pt x="866" y="8"/>
                    <a:pt x="801" y="25"/>
                  </a:cubicBezTo>
                  <a:cubicBezTo>
                    <a:pt x="267" y="158"/>
                    <a:pt x="0" y="825"/>
                    <a:pt x="167" y="1492"/>
                  </a:cubicBezTo>
                  <a:cubicBezTo>
                    <a:pt x="367" y="2190"/>
                    <a:pt x="5098" y="18205"/>
                    <a:pt x="5664" y="18205"/>
                  </a:cubicBezTo>
                  <a:cubicBezTo>
                    <a:pt x="5667" y="18205"/>
                    <a:pt x="5669" y="18205"/>
                    <a:pt x="5671" y="18204"/>
                  </a:cubicBezTo>
                  <a:cubicBezTo>
                    <a:pt x="6205" y="18071"/>
                    <a:pt x="2269" y="1659"/>
                    <a:pt x="2069" y="992"/>
                  </a:cubicBezTo>
                  <a:cubicBezTo>
                    <a:pt x="1922" y="406"/>
                    <a:pt x="1467" y="1"/>
                    <a:pt x="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9"/>
            <p:cNvSpPr/>
            <p:nvPr/>
          </p:nvSpPr>
          <p:spPr>
            <a:xfrm>
              <a:off x="25026375" y="-2101100"/>
              <a:ext cx="261050" cy="410350"/>
            </a:xfrm>
            <a:custGeom>
              <a:avLst/>
              <a:gdLst/>
              <a:ahLst/>
              <a:cxnLst/>
              <a:rect l="l" t="t" r="r" b="b"/>
              <a:pathLst>
                <a:path w="10442" h="16414" extrusionOk="0">
                  <a:moveTo>
                    <a:pt x="947" y="0"/>
                  </a:moveTo>
                  <a:cubicBezTo>
                    <a:pt x="814" y="0"/>
                    <a:pt x="685" y="32"/>
                    <a:pt x="568" y="98"/>
                  </a:cubicBezTo>
                  <a:cubicBezTo>
                    <a:pt x="101" y="365"/>
                    <a:pt x="1" y="1099"/>
                    <a:pt x="334" y="1699"/>
                  </a:cubicBezTo>
                  <a:cubicBezTo>
                    <a:pt x="698" y="2294"/>
                    <a:pt x="9346" y="16414"/>
                    <a:pt x="9960" y="16414"/>
                  </a:cubicBezTo>
                  <a:cubicBezTo>
                    <a:pt x="9965" y="16414"/>
                    <a:pt x="9970" y="16412"/>
                    <a:pt x="9975" y="16410"/>
                  </a:cubicBezTo>
                  <a:cubicBezTo>
                    <a:pt x="10442" y="16143"/>
                    <a:pt x="2403" y="1333"/>
                    <a:pt x="2036" y="732"/>
                  </a:cubicBezTo>
                  <a:cubicBezTo>
                    <a:pt x="1785" y="282"/>
                    <a:pt x="1348" y="0"/>
                    <a:pt x="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9"/>
            <p:cNvSpPr/>
            <p:nvPr/>
          </p:nvSpPr>
          <p:spPr>
            <a:xfrm>
              <a:off x="24777050" y="-1903850"/>
              <a:ext cx="351925" cy="339150"/>
            </a:xfrm>
            <a:custGeom>
              <a:avLst/>
              <a:gdLst/>
              <a:ahLst/>
              <a:cxnLst/>
              <a:rect l="l" t="t" r="r" b="b"/>
              <a:pathLst>
                <a:path w="14077" h="13566" extrusionOk="0">
                  <a:moveTo>
                    <a:pt x="989" y="0"/>
                  </a:moveTo>
                  <a:cubicBezTo>
                    <a:pt x="753" y="0"/>
                    <a:pt x="534" y="80"/>
                    <a:pt x="367" y="247"/>
                  </a:cubicBezTo>
                  <a:cubicBezTo>
                    <a:pt x="0" y="614"/>
                    <a:pt x="67" y="1348"/>
                    <a:pt x="567" y="1815"/>
                  </a:cubicBezTo>
                  <a:cubicBezTo>
                    <a:pt x="1060" y="2308"/>
                    <a:pt x="12932" y="13565"/>
                    <a:pt x="13651" y="13565"/>
                  </a:cubicBezTo>
                  <a:cubicBezTo>
                    <a:pt x="13662" y="13565"/>
                    <a:pt x="13671" y="13563"/>
                    <a:pt x="13676" y="13557"/>
                  </a:cubicBezTo>
                  <a:cubicBezTo>
                    <a:pt x="14077" y="13157"/>
                    <a:pt x="2468" y="948"/>
                    <a:pt x="1968" y="448"/>
                  </a:cubicBezTo>
                  <a:cubicBezTo>
                    <a:pt x="1677" y="156"/>
                    <a:pt x="1317" y="0"/>
                    <a:pt x="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9"/>
            <p:cNvSpPr/>
            <p:nvPr/>
          </p:nvSpPr>
          <p:spPr>
            <a:xfrm>
              <a:off x="24586075" y="-1649075"/>
              <a:ext cx="421150" cy="246425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128" y="1"/>
                  </a:moveTo>
                  <a:cubicBezTo>
                    <a:pt x="759" y="1"/>
                    <a:pt x="428" y="149"/>
                    <a:pt x="267" y="430"/>
                  </a:cubicBezTo>
                  <a:cubicBezTo>
                    <a:pt x="0" y="897"/>
                    <a:pt x="267" y="1565"/>
                    <a:pt x="868" y="1898"/>
                  </a:cubicBezTo>
                  <a:cubicBezTo>
                    <a:pt x="1483" y="2255"/>
                    <a:pt x="15488" y="9857"/>
                    <a:pt x="16522" y="9857"/>
                  </a:cubicBezTo>
                  <a:cubicBezTo>
                    <a:pt x="16552" y="9857"/>
                    <a:pt x="16571" y="9850"/>
                    <a:pt x="16579" y="9837"/>
                  </a:cubicBezTo>
                  <a:cubicBezTo>
                    <a:pt x="16846" y="9370"/>
                    <a:pt x="2469" y="564"/>
                    <a:pt x="1868" y="197"/>
                  </a:cubicBezTo>
                  <a:cubicBezTo>
                    <a:pt x="1630" y="65"/>
                    <a:pt x="1371" y="1"/>
                    <a:pt x="1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9"/>
            <p:cNvSpPr/>
            <p:nvPr/>
          </p:nvSpPr>
          <p:spPr>
            <a:xfrm>
              <a:off x="24469325" y="-1355200"/>
              <a:ext cx="462000" cy="140100"/>
            </a:xfrm>
            <a:custGeom>
              <a:avLst/>
              <a:gdLst/>
              <a:ahLst/>
              <a:cxnLst/>
              <a:rect l="l" t="t" r="r" b="b"/>
              <a:pathLst>
                <a:path w="18480" h="5604" extrusionOk="0">
                  <a:moveTo>
                    <a:pt x="1239" y="1"/>
                  </a:moveTo>
                  <a:cubicBezTo>
                    <a:pt x="722" y="1"/>
                    <a:pt x="274" y="257"/>
                    <a:pt x="167" y="684"/>
                  </a:cubicBezTo>
                  <a:cubicBezTo>
                    <a:pt x="0" y="1218"/>
                    <a:pt x="434" y="1785"/>
                    <a:pt x="1134" y="1952"/>
                  </a:cubicBezTo>
                  <a:cubicBezTo>
                    <a:pt x="1759" y="2139"/>
                    <a:pt x="16167" y="5604"/>
                    <a:pt x="18128" y="5604"/>
                  </a:cubicBezTo>
                  <a:cubicBezTo>
                    <a:pt x="18260" y="5604"/>
                    <a:pt x="18336" y="5588"/>
                    <a:pt x="18347" y="5554"/>
                  </a:cubicBezTo>
                  <a:cubicBezTo>
                    <a:pt x="18480" y="5021"/>
                    <a:pt x="2302" y="250"/>
                    <a:pt x="1635" y="50"/>
                  </a:cubicBezTo>
                  <a:cubicBezTo>
                    <a:pt x="1501" y="17"/>
                    <a:pt x="1368" y="1"/>
                    <a:pt x="1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9"/>
            <p:cNvSpPr/>
            <p:nvPr/>
          </p:nvSpPr>
          <p:spPr>
            <a:xfrm>
              <a:off x="24435125" y="-1041225"/>
              <a:ext cx="470350" cy="49225"/>
            </a:xfrm>
            <a:custGeom>
              <a:avLst/>
              <a:gdLst/>
              <a:ahLst/>
              <a:cxnLst/>
              <a:rect l="l" t="t" r="r" b="b"/>
              <a:pathLst>
                <a:path w="18814" h="1969" extrusionOk="0">
                  <a:moveTo>
                    <a:pt x="1268" y="0"/>
                  </a:moveTo>
                  <a:cubicBezTo>
                    <a:pt x="568" y="0"/>
                    <a:pt x="1" y="434"/>
                    <a:pt x="1" y="968"/>
                  </a:cubicBezTo>
                  <a:cubicBezTo>
                    <a:pt x="1" y="1501"/>
                    <a:pt x="568" y="1968"/>
                    <a:pt x="1268" y="1968"/>
                  </a:cubicBezTo>
                  <a:cubicBezTo>
                    <a:pt x="1969" y="1968"/>
                    <a:pt x="18814" y="1501"/>
                    <a:pt x="18814" y="968"/>
                  </a:cubicBezTo>
                  <a:cubicBezTo>
                    <a:pt x="18814" y="434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9"/>
            <p:cNvSpPr/>
            <p:nvPr/>
          </p:nvSpPr>
          <p:spPr>
            <a:xfrm>
              <a:off x="24478500" y="-819825"/>
              <a:ext cx="461175" cy="140100"/>
            </a:xfrm>
            <a:custGeom>
              <a:avLst/>
              <a:gdLst/>
              <a:ahLst/>
              <a:cxnLst/>
              <a:rect l="l" t="t" r="r" b="b"/>
              <a:pathLst>
                <a:path w="18447" h="5604" extrusionOk="0">
                  <a:moveTo>
                    <a:pt x="18100" y="1"/>
                  </a:moveTo>
                  <a:cubicBezTo>
                    <a:pt x="16162" y="1"/>
                    <a:pt x="1726" y="3466"/>
                    <a:pt x="1101" y="3653"/>
                  </a:cubicBezTo>
                  <a:cubicBezTo>
                    <a:pt x="434" y="3820"/>
                    <a:pt x="0" y="4387"/>
                    <a:pt x="134" y="4921"/>
                  </a:cubicBezTo>
                  <a:cubicBezTo>
                    <a:pt x="240" y="5348"/>
                    <a:pt x="689" y="5604"/>
                    <a:pt x="1222" y="5604"/>
                  </a:cubicBezTo>
                  <a:cubicBezTo>
                    <a:pt x="1356" y="5604"/>
                    <a:pt x="1495" y="5588"/>
                    <a:pt x="1635" y="5555"/>
                  </a:cubicBezTo>
                  <a:cubicBezTo>
                    <a:pt x="2302" y="5354"/>
                    <a:pt x="18447" y="584"/>
                    <a:pt x="18313" y="51"/>
                  </a:cubicBezTo>
                  <a:cubicBezTo>
                    <a:pt x="18305" y="17"/>
                    <a:pt x="18231" y="1"/>
                    <a:pt x="18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9"/>
            <p:cNvSpPr/>
            <p:nvPr/>
          </p:nvSpPr>
          <p:spPr>
            <a:xfrm>
              <a:off x="24602750" y="-635600"/>
              <a:ext cx="421150" cy="246425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6522" y="1"/>
                  </a:moveTo>
                  <a:cubicBezTo>
                    <a:pt x="15488" y="1"/>
                    <a:pt x="1485" y="7603"/>
                    <a:pt x="901" y="7959"/>
                  </a:cubicBezTo>
                  <a:cubicBezTo>
                    <a:pt x="267" y="8293"/>
                    <a:pt x="0" y="8960"/>
                    <a:pt x="267" y="9427"/>
                  </a:cubicBezTo>
                  <a:cubicBezTo>
                    <a:pt x="448" y="9709"/>
                    <a:pt x="775" y="9857"/>
                    <a:pt x="1138" y="9857"/>
                  </a:cubicBezTo>
                  <a:cubicBezTo>
                    <a:pt x="1376" y="9857"/>
                    <a:pt x="1630" y="9793"/>
                    <a:pt x="1868" y="9660"/>
                  </a:cubicBezTo>
                  <a:cubicBezTo>
                    <a:pt x="2469" y="9294"/>
                    <a:pt x="16846" y="487"/>
                    <a:pt x="16579" y="20"/>
                  </a:cubicBezTo>
                  <a:cubicBezTo>
                    <a:pt x="16571" y="7"/>
                    <a:pt x="16552" y="1"/>
                    <a:pt x="16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9"/>
            <p:cNvSpPr/>
            <p:nvPr/>
          </p:nvSpPr>
          <p:spPr>
            <a:xfrm>
              <a:off x="24800400" y="-478575"/>
              <a:ext cx="351925" cy="338825"/>
            </a:xfrm>
            <a:custGeom>
              <a:avLst/>
              <a:gdLst/>
              <a:ahLst/>
              <a:cxnLst/>
              <a:rect l="l" t="t" r="r" b="b"/>
              <a:pathLst>
                <a:path w="14077" h="13553" extrusionOk="0">
                  <a:moveTo>
                    <a:pt x="13679" y="0"/>
                  </a:moveTo>
                  <a:cubicBezTo>
                    <a:pt x="12899" y="0"/>
                    <a:pt x="1092" y="11227"/>
                    <a:pt x="600" y="11719"/>
                  </a:cubicBezTo>
                  <a:cubicBezTo>
                    <a:pt x="100" y="12219"/>
                    <a:pt x="0" y="12920"/>
                    <a:pt x="400" y="13320"/>
                  </a:cubicBezTo>
                  <a:cubicBezTo>
                    <a:pt x="556" y="13475"/>
                    <a:pt x="776" y="13553"/>
                    <a:pt x="1015" y="13553"/>
                  </a:cubicBezTo>
                  <a:cubicBezTo>
                    <a:pt x="1340" y="13553"/>
                    <a:pt x="1699" y="13408"/>
                    <a:pt x="1968" y="13120"/>
                  </a:cubicBezTo>
                  <a:cubicBezTo>
                    <a:pt x="2468" y="12619"/>
                    <a:pt x="14077" y="377"/>
                    <a:pt x="13710" y="10"/>
                  </a:cubicBezTo>
                  <a:cubicBezTo>
                    <a:pt x="13703" y="4"/>
                    <a:pt x="13693" y="0"/>
                    <a:pt x="13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9"/>
            <p:cNvSpPr/>
            <p:nvPr/>
          </p:nvSpPr>
          <p:spPr>
            <a:xfrm>
              <a:off x="25055575" y="-360000"/>
              <a:ext cx="261025" cy="410500"/>
            </a:xfrm>
            <a:custGeom>
              <a:avLst/>
              <a:gdLst/>
              <a:ahLst/>
              <a:cxnLst/>
              <a:rect l="l" t="t" r="r" b="b"/>
              <a:pathLst>
                <a:path w="10441" h="16420" extrusionOk="0">
                  <a:moveTo>
                    <a:pt x="9959" y="0"/>
                  </a:moveTo>
                  <a:cubicBezTo>
                    <a:pt x="9346" y="0"/>
                    <a:pt x="697" y="14120"/>
                    <a:pt x="334" y="14715"/>
                  </a:cubicBezTo>
                  <a:cubicBezTo>
                    <a:pt x="0" y="15315"/>
                    <a:pt x="100" y="16049"/>
                    <a:pt x="534" y="16316"/>
                  </a:cubicBezTo>
                  <a:cubicBezTo>
                    <a:pt x="666" y="16386"/>
                    <a:pt x="806" y="16419"/>
                    <a:pt x="949" y="16419"/>
                  </a:cubicBezTo>
                  <a:cubicBezTo>
                    <a:pt x="1349" y="16419"/>
                    <a:pt x="1765" y="16158"/>
                    <a:pt x="2035" y="15715"/>
                  </a:cubicBezTo>
                  <a:cubicBezTo>
                    <a:pt x="2369" y="15082"/>
                    <a:pt x="10441" y="271"/>
                    <a:pt x="9974" y="4"/>
                  </a:cubicBezTo>
                  <a:cubicBezTo>
                    <a:pt x="9970" y="2"/>
                    <a:pt x="9965" y="0"/>
                    <a:pt x="9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9"/>
            <p:cNvSpPr/>
            <p:nvPr/>
          </p:nvSpPr>
          <p:spPr>
            <a:xfrm>
              <a:off x="25349950" y="-287375"/>
              <a:ext cx="155125" cy="455975"/>
            </a:xfrm>
            <a:custGeom>
              <a:avLst/>
              <a:gdLst/>
              <a:ahLst/>
              <a:cxnLst/>
              <a:rect l="l" t="t" r="r" b="b"/>
              <a:pathLst>
                <a:path w="6205" h="18239" extrusionOk="0">
                  <a:moveTo>
                    <a:pt x="5664" y="0"/>
                  </a:moveTo>
                  <a:cubicBezTo>
                    <a:pt x="5098" y="0"/>
                    <a:pt x="366" y="16049"/>
                    <a:pt x="167" y="16713"/>
                  </a:cubicBezTo>
                  <a:cubicBezTo>
                    <a:pt x="0" y="17380"/>
                    <a:pt x="267" y="18047"/>
                    <a:pt x="801" y="18214"/>
                  </a:cubicBezTo>
                  <a:cubicBezTo>
                    <a:pt x="866" y="18230"/>
                    <a:pt x="931" y="18238"/>
                    <a:pt x="996" y="18238"/>
                  </a:cubicBezTo>
                  <a:cubicBezTo>
                    <a:pt x="1467" y="18238"/>
                    <a:pt x="1922" y="17829"/>
                    <a:pt x="2069" y="17213"/>
                  </a:cubicBezTo>
                  <a:cubicBezTo>
                    <a:pt x="2269" y="16546"/>
                    <a:pt x="6205" y="168"/>
                    <a:pt x="5671" y="1"/>
                  </a:cubicBezTo>
                  <a:cubicBezTo>
                    <a:pt x="5669" y="1"/>
                    <a:pt x="5667" y="0"/>
                    <a:pt x="5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9"/>
            <p:cNvSpPr/>
            <p:nvPr/>
          </p:nvSpPr>
          <p:spPr>
            <a:xfrm>
              <a:off x="25666850" y="-264850"/>
              <a:ext cx="49225" cy="47037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967" y="1"/>
                  </a:moveTo>
                  <a:cubicBezTo>
                    <a:pt x="434" y="1"/>
                    <a:pt x="0" y="16846"/>
                    <a:pt x="0" y="17547"/>
                  </a:cubicBezTo>
                  <a:cubicBezTo>
                    <a:pt x="0" y="18247"/>
                    <a:pt x="434" y="18814"/>
                    <a:pt x="967" y="18814"/>
                  </a:cubicBezTo>
                  <a:cubicBezTo>
                    <a:pt x="1535" y="18814"/>
                    <a:pt x="1968" y="18247"/>
                    <a:pt x="1968" y="17547"/>
                  </a:cubicBezTo>
                  <a:cubicBezTo>
                    <a:pt x="1968" y="16846"/>
                    <a:pt x="1535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9"/>
            <p:cNvSpPr/>
            <p:nvPr/>
          </p:nvSpPr>
          <p:spPr>
            <a:xfrm>
              <a:off x="25876150" y="-295725"/>
              <a:ext cx="155150" cy="455150"/>
            </a:xfrm>
            <a:custGeom>
              <a:avLst/>
              <a:gdLst/>
              <a:ahLst/>
              <a:cxnLst/>
              <a:rect l="l" t="t" r="r" b="b"/>
              <a:pathLst>
                <a:path w="6206" h="18206" extrusionOk="0">
                  <a:moveTo>
                    <a:pt x="541" y="1"/>
                  </a:moveTo>
                  <a:cubicBezTo>
                    <a:pt x="539" y="1"/>
                    <a:pt x="537" y="1"/>
                    <a:pt x="534" y="2"/>
                  </a:cubicBezTo>
                  <a:cubicBezTo>
                    <a:pt x="1" y="135"/>
                    <a:pt x="3937" y="16547"/>
                    <a:pt x="4137" y="17214"/>
                  </a:cubicBezTo>
                  <a:cubicBezTo>
                    <a:pt x="4283" y="17800"/>
                    <a:pt x="4764" y="18205"/>
                    <a:pt x="5218" y="18205"/>
                  </a:cubicBezTo>
                  <a:cubicBezTo>
                    <a:pt x="5281" y="18205"/>
                    <a:pt x="5344" y="18198"/>
                    <a:pt x="5405" y="18181"/>
                  </a:cubicBezTo>
                  <a:cubicBezTo>
                    <a:pt x="5938" y="18048"/>
                    <a:pt x="6205" y="17381"/>
                    <a:pt x="6038" y="16714"/>
                  </a:cubicBezTo>
                  <a:cubicBezTo>
                    <a:pt x="5839" y="16016"/>
                    <a:pt x="1107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9"/>
            <p:cNvSpPr/>
            <p:nvPr/>
          </p:nvSpPr>
          <p:spPr>
            <a:xfrm>
              <a:off x="26061300" y="-376675"/>
              <a:ext cx="261025" cy="410475"/>
            </a:xfrm>
            <a:custGeom>
              <a:avLst/>
              <a:gdLst/>
              <a:ahLst/>
              <a:cxnLst/>
              <a:rect l="l" t="t" r="r" b="b"/>
              <a:pathLst>
                <a:path w="10441" h="16419" extrusionOk="0">
                  <a:moveTo>
                    <a:pt x="482" y="0"/>
                  </a:moveTo>
                  <a:cubicBezTo>
                    <a:pt x="476" y="0"/>
                    <a:pt x="471" y="2"/>
                    <a:pt x="467" y="4"/>
                  </a:cubicBezTo>
                  <a:cubicBezTo>
                    <a:pt x="0" y="271"/>
                    <a:pt x="8039" y="15081"/>
                    <a:pt x="8406" y="15682"/>
                  </a:cubicBezTo>
                  <a:cubicBezTo>
                    <a:pt x="8677" y="16150"/>
                    <a:pt x="9095" y="16418"/>
                    <a:pt x="9482" y="16418"/>
                  </a:cubicBezTo>
                  <a:cubicBezTo>
                    <a:pt x="9619" y="16418"/>
                    <a:pt x="9752" y="16385"/>
                    <a:pt x="9874" y="16316"/>
                  </a:cubicBezTo>
                  <a:cubicBezTo>
                    <a:pt x="10341" y="16049"/>
                    <a:pt x="10441" y="15315"/>
                    <a:pt x="10107" y="14714"/>
                  </a:cubicBezTo>
                  <a:cubicBezTo>
                    <a:pt x="9744" y="14120"/>
                    <a:pt x="1095" y="0"/>
                    <a:pt x="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9"/>
            <p:cNvSpPr/>
            <p:nvPr/>
          </p:nvSpPr>
          <p:spPr>
            <a:xfrm>
              <a:off x="26219725" y="-501925"/>
              <a:ext cx="352775" cy="338525"/>
            </a:xfrm>
            <a:custGeom>
              <a:avLst/>
              <a:gdLst/>
              <a:ahLst/>
              <a:cxnLst/>
              <a:rect l="l" t="t" r="r" b="b"/>
              <a:pathLst>
                <a:path w="14111" h="13541" extrusionOk="0">
                  <a:moveTo>
                    <a:pt x="432" y="0"/>
                  </a:moveTo>
                  <a:cubicBezTo>
                    <a:pt x="418" y="0"/>
                    <a:pt x="408" y="4"/>
                    <a:pt x="401" y="10"/>
                  </a:cubicBezTo>
                  <a:cubicBezTo>
                    <a:pt x="1" y="377"/>
                    <a:pt x="11609" y="12586"/>
                    <a:pt x="12110" y="13086"/>
                  </a:cubicBezTo>
                  <a:cubicBezTo>
                    <a:pt x="12407" y="13384"/>
                    <a:pt x="12788" y="13540"/>
                    <a:pt x="13125" y="13540"/>
                  </a:cubicBezTo>
                  <a:cubicBezTo>
                    <a:pt x="13354" y="13540"/>
                    <a:pt x="13562" y="13468"/>
                    <a:pt x="13711" y="13320"/>
                  </a:cubicBezTo>
                  <a:cubicBezTo>
                    <a:pt x="14111" y="12920"/>
                    <a:pt x="14011" y="12219"/>
                    <a:pt x="13511" y="11719"/>
                  </a:cubicBezTo>
                  <a:cubicBezTo>
                    <a:pt x="13019" y="11227"/>
                    <a:pt x="1212" y="0"/>
                    <a:pt x="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9"/>
            <p:cNvSpPr/>
            <p:nvPr/>
          </p:nvSpPr>
          <p:spPr>
            <a:xfrm>
              <a:off x="26341500" y="-664775"/>
              <a:ext cx="421150" cy="246725"/>
            </a:xfrm>
            <a:custGeom>
              <a:avLst/>
              <a:gdLst/>
              <a:ahLst/>
              <a:cxnLst/>
              <a:rect l="l" t="t" r="r" b="b"/>
              <a:pathLst>
                <a:path w="16846" h="9869" extrusionOk="0">
                  <a:moveTo>
                    <a:pt x="323" y="0"/>
                  </a:moveTo>
                  <a:cubicBezTo>
                    <a:pt x="293" y="0"/>
                    <a:pt x="274" y="7"/>
                    <a:pt x="267" y="20"/>
                  </a:cubicBezTo>
                  <a:cubicBezTo>
                    <a:pt x="0" y="487"/>
                    <a:pt x="14377" y="9293"/>
                    <a:pt x="14977" y="9660"/>
                  </a:cubicBezTo>
                  <a:cubicBezTo>
                    <a:pt x="15228" y="9799"/>
                    <a:pt x="15501" y="9868"/>
                    <a:pt x="15754" y="9868"/>
                  </a:cubicBezTo>
                  <a:cubicBezTo>
                    <a:pt x="16108" y="9868"/>
                    <a:pt x="16423" y="9732"/>
                    <a:pt x="16579" y="9460"/>
                  </a:cubicBezTo>
                  <a:cubicBezTo>
                    <a:pt x="16845" y="8959"/>
                    <a:pt x="16579" y="8326"/>
                    <a:pt x="15978" y="7959"/>
                  </a:cubicBezTo>
                  <a:cubicBezTo>
                    <a:pt x="15362" y="7635"/>
                    <a:pt x="1355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9"/>
            <p:cNvSpPr/>
            <p:nvPr/>
          </p:nvSpPr>
          <p:spPr>
            <a:xfrm>
              <a:off x="26417375" y="-852325"/>
              <a:ext cx="462025" cy="140075"/>
            </a:xfrm>
            <a:custGeom>
              <a:avLst/>
              <a:gdLst/>
              <a:ahLst/>
              <a:cxnLst/>
              <a:rect l="l" t="t" r="r" b="b"/>
              <a:pathLst>
                <a:path w="18481" h="5603" extrusionOk="0">
                  <a:moveTo>
                    <a:pt x="353" y="0"/>
                  </a:moveTo>
                  <a:cubicBezTo>
                    <a:pt x="220" y="0"/>
                    <a:pt x="145" y="16"/>
                    <a:pt x="134" y="50"/>
                  </a:cubicBezTo>
                  <a:cubicBezTo>
                    <a:pt x="1" y="583"/>
                    <a:pt x="16179" y="5354"/>
                    <a:pt x="16846" y="5554"/>
                  </a:cubicBezTo>
                  <a:cubicBezTo>
                    <a:pt x="16979" y="5587"/>
                    <a:pt x="17113" y="5603"/>
                    <a:pt x="17242" y="5603"/>
                  </a:cubicBezTo>
                  <a:cubicBezTo>
                    <a:pt x="17760" y="5603"/>
                    <a:pt x="18214" y="5347"/>
                    <a:pt x="18347" y="4920"/>
                  </a:cubicBezTo>
                  <a:cubicBezTo>
                    <a:pt x="18480" y="4386"/>
                    <a:pt x="18047" y="3819"/>
                    <a:pt x="17346" y="3652"/>
                  </a:cubicBezTo>
                  <a:cubicBezTo>
                    <a:pt x="16721" y="3465"/>
                    <a:pt x="2314" y="0"/>
                    <a:pt x="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9"/>
            <p:cNvSpPr/>
            <p:nvPr/>
          </p:nvSpPr>
          <p:spPr>
            <a:xfrm>
              <a:off x="26443225" y="-1074600"/>
              <a:ext cx="470350" cy="48400"/>
            </a:xfrm>
            <a:custGeom>
              <a:avLst/>
              <a:gdLst/>
              <a:ahLst/>
              <a:cxnLst/>
              <a:rect l="l" t="t" r="r" b="b"/>
              <a:pathLst>
                <a:path w="18814" h="1936" extrusionOk="0">
                  <a:moveTo>
                    <a:pt x="17546" y="1"/>
                  </a:moveTo>
                  <a:cubicBezTo>
                    <a:pt x="16846" y="1"/>
                    <a:pt x="1" y="435"/>
                    <a:pt x="1" y="968"/>
                  </a:cubicBezTo>
                  <a:cubicBezTo>
                    <a:pt x="1" y="1502"/>
                    <a:pt x="16846" y="1936"/>
                    <a:pt x="17546" y="1936"/>
                  </a:cubicBezTo>
                  <a:cubicBezTo>
                    <a:pt x="18247" y="1936"/>
                    <a:pt x="18814" y="1502"/>
                    <a:pt x="18814" y="968"/>
                  </a:cubicBezTo>
                  <a:cubicBezTo>
                    <a:pt x="18814" y="435"/>
                    <a:pt x="18247" y="1"/>
                    <a:pt x="17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9"/>
            <p:cNvSpPr/>
            <p:nvPr/>
          </p:nvSpPr>
          <p:spPr>
            <a:xfrm>
              <a:off x="26409025" y="-1387700"/>
              <a:ext cx="461200" cy="140075"/>
            </a:xfrm>
            <a:custGeom>
              <a:avLst/>
              <a:gdLst/>
              <a:ahLst/>
              <a:cxnLst/>
              <a:rect l="l" t="t" r="r" b="b"/>
              <a:pathLst>
                <a:path w="18448" h="5603" extrusionOk="0">
                  <a:moveTo>
                    <a:pt x="17242" y="0"/>
                  </a:moveTo>
                  <a:cubicBezTo>
                    <a:pt x="17113" y="0"/>
                    <a:pt x="16980" y="16"/>
                    <a:pt x="16846" y="49"/>
                  </a:cubicBezTo>
                  <a:cubicBezTo>
                    <a:pt x="16146" y="250"/>
                    <a:pt x="1" y="5020"/>
                    <a:pt x="134" y="5553"/>
                  </a:cubicBezTo>
                  <a:cubicBezTo>
                    <a:pt x="143" y="5587"/>
                    <a:pt x="217" y="5603"/>
                    <a:pt x="348" y="5603"/>
                  </a:cubicBezTo>
                  <a:cubicBezTo>
                    <a:pt x="2285" y="5603"/>
                    <a:pt x="16722" y="2138"/>
                    <a:pt x="17347" y="1951"/>
                  </a:cubicBezTo>
                  <a:cubicBezTo>
                    <a:pt x="18014" y="1784"/>
                    <a:pt x="18447" y="1217"/>
                    <a:pt x="18314" y="683"/>
                  </a:cubicBezTo>
                  <a:cubicBezTo>
                    <a:pt x="18207" y="256"/>
                    <a:pt x="17759" y="0"/>
                    <a:pt x="17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9"/>
            <p:cNvSpPr/>
            <p:nvPr/>
          </p:nvSpPr>
          <p:spPr>
            <a:xfrm>
              <a:off x="26324800" y="-1678250"/>
              <a:ext cx="421175" cy="246425"/>
            </a:xfrm>
            <a:custGeom>
              <a:avLst/>
              <a:gdLst/>
              <a:ahLst/>
              <a:cxnLst/>
              <a:rect l="l" t="t" r="r" b="b"/>
              <a:pathLst>
                <a:path w="16847" h="9857" extrusionOk="0">
                  <a:moveTo>
                    <a:pt x="15718" y="0"/>
                  </a:moveTo>
                  <a:cubicBezTo>
                    <a:pt x="15476" y="0"/>
                    <a:pt x="15216" y="64"/>
                    <a:pt x="14978" y="196"/>
                  </a:cubicBezTo>
                  <a:cubicBezTo>
                    <a:pt x="14378" y="563"/>
                    <a:pt x="1" y="9370"/>
                    <a:pt x="268" y="9837"/>
                  </a:cubicBezTo>
                  <a:cubicBezTo>
                    <a:pt x="275" y="9850"/>
                    <a:pt x="294" y="9856"/>
                    <a:pt x="324" y="9856"/>
                  </a:cubicBezTo>
                  <a:cubicBezTo>
                    <a:pt x="1359" y="9856"/>
                    <a:pt x="15363" y="2254"/>
                    <a:pt x="15979" y="1898"/>
                  </a:cubicBezTo>
                  <a:cubicBezTo>
                    <a:pt x="16579" y="1564"/>
                    <a:pt x="16846" y="897"/>
                    <a:pt x="16579" y="430"/>
                  </a:cubicBezTo>
                  <a:cubicBezTo>
                    <a:pt x="16418" y="148"/>
                    <a:pt x="16087" y="0"/>
                    <a:pt x="15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9"/>
            <p:cNvSpPr/>
            <p:nvPr/>
          </p:nvSpPr>
          <p:spPr>
            <a:xfrm>
              <a:off x="26196375" y="-1927675"/>
              <a:ext cx="351950" cy="338825"/>
            </a:xfrm>
            <a:custGeom>
              <a:avLst/>
              <a:gdLst/>
              <a:ahLst/>
              <a:cxnLst/>
              <a:rect l="l" t="t" r="r" b="b"/>
              <a:pathLst>
                <a:path w="14078" h="13553" extrusionOk="0">
                  <a:moveTo>
                    <a:pt x="13073" y="0"/>
                  </a:moveTo>
                  <a:cubicBezTo>
                    <a:pt x="12753" y="0"/>
                    <a:pt x="12398" y="145"/>
                    <a:pt x="12110" y="433"/>
                  </a:cubicBezTo>
                  <a:cubicBezTo>
                    <a:pt x="11609" y="934"/>
                    <a:pt x="1" y="13176"/>
                    <a:pt x="368" y="13543"/>
                  </a:cubicBezTo>
                  <a:cubicBezTo>
                    <a:pt x="375" y="13549"/>
                    <a:pt x="385" y="13553"/>
                    <a:pt x="398" y="13553"/>
                  </a:cubicBezTo>
                  <a:cubicBezTo>
                    <a:pt x="1178" y="13553"/>
                    <a:pt x="12985" y="2326"/>
                    <a:pt x="13477" y="1834"/>
                  </a:cubicBezTo>
                  <a:cubicBezTo>
                    <a:pt x="13978" y="1334"/>
                    <a:pt x="14078" y="633"/>
                    <a:pt x="13677" y="233"/>
                  </a:cubicBezTo>
                  <a:cubicBezTo>
                    <a:pt x="13522" y="78"/>
                    <a:pt x="13307" y="0"/>
                    <a:pt x="13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9"/>
            <p:cNvSpPr/>
            <p:nvPr/>
          </p:nvSpPr>
          <p:spPr>
            <a:xfrm>
              <a:off x="26032100" y="-2117925"/>
              <a:ext cx="261050" cy="410500"/>
            </a:xfrm>
            <a:custGeom>
              <a:avLst/>
              <a:gdLst/>
              <a:ahLst/>
              <a:cxnLst/>
              <a:rect l="l" t="t" r="r" b="b"/>
              <a:pathLst>
                <a:path w="10442" h="16420" extrusionOk="0">
                  <a:moveTo>
                    <a:pt x="9507" y="1"/>
                  </a:moveTo>
                  <a:cubicBezTo>
                    <a:pt x="9110" y="1"/>
                    <a:pt x="8677" y="262"/>
                    <a:pt x="8407" y="705"/>
                  </a:cubicBezTo>
                  <a:cubicBezTo>
                    <a:pt x="8073" y="1338"/>
                    <a:pt x="1" y="16149"/>
                    <a:pt x="468" y="16416"/>
                  </a:cubicBezTo>
                  <a:cubicBezTo>
                    <a:pt x="472" y="16418"/>
                    <a:pt x="477" y="16420"/>
                    <a:pt x="483" y="16420"/>
                  </a:cubicBezTo>
                  <a:cubicBezTo>
                    <a:pt x="1096" y="16420"/>
                    <a:pt x="9744" y="2300"/>
                    <a:pt x="10108" y="1705"/>
                  </a:cubicBezTo>
                  <a:cubicBezTo>
                    <a:pt x="10441" y="1105"/>
                    <a:pt x="10375" y="371"/>
                    <a:pt x="9908" y="104"/>
                  </a:cubicBezTo>
                  <a:cubicBezTo>
                    <a:pt x="9785" y="34"/>
                    <a:pt x="9648" y="1"/>
                    <a:pt x="9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9"/>
            <p:cNvSpPr/>
            <p:nvPr/>
          </p:nvSpPr>
          <p:spPr>
            <a:xfrm>
              <a:off x="25843625" y="-2235475"/>
              <a:ext cx="155150" cy="455425"/>
            </a:xfrm>
            <a:custGeom>
              <a:avLst/>
              <a:gdLst/>
              <a:ahLst/>
              <a:cxnLst/>
              <a:rect l="l" t="t" r="r" b="b"/>
              <a:pathLst>
                <a:path w="6206" h="18217" extrusionOk="0">
                  <a:moveTo>
                    <a:pt x="5172" y="0"/>
                  </a:moveTo>
                  <a:cubicBezTo>
                    <a:pt x="4715" y="0"/>
                    <a:pt x="4280" y="404"/>
                    <a:pt x="4137" y="1003"/>
                  </a:cubicBezTo>
                  <a:cubicBezTo>
                    <a:pt x="3937" y="1671"/>
                    <a:pt x="1" y="18049"/>
                    <a:pt x="535" y="18216"/>
                  </a:cubicBezTo>
                  <a:cubicBezTo>
                    <a:pt x="537" y="18216"/>
                    <a:pt x="539" y="18217"/>
                    <a:pt x="541" y="18217"/>
                  </a:cubicBezTo>
                  <a:cubicBezTo>
                    <a:pt x="1107" y="18217"/>
                    <a:pt x="5839" y="2168"/>
                    <a:pt x="6038" y="1504"/>
                  </a:cubicBezTo>
                  <a:cubicBezTo>
                    <a:pt x="6205" y="837"/>
                    <a:pt x="5938" y="170"/>
                    <a:pt x="5405" y="36"/>
                  </a:cubicBezTo>
                  <a:cubicBezTo>
                    <a:pt x="5327" y="12"/>
                    <a:pt x="5250" y="0"/>
                    <a:pt x="5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9"/>
            <p:cNvSpPr/>
            <p:nvPr/>
          </p:nvSpPr>
          <p:spPr>
            <a:xfrm>
              <a:off x="25761075" y="-2570775"/>
              <a:ext cx="121775" cy="583050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9"/>
            <p:cNvSpPr/>
            <p:nvPr/>
          </p:nvSpPr>
          <p:spPr>
            <a:xfrm>
              <a:off x="25422500" y="-2564950"/>
              <a:ext cx="121775" cy="583075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9"/>
            <p:cNvSpPr/>
            <p:nvPr/>
          </p:nvSpPr>
          <p:spPr>
            <a:xfrm>
              <a:off x="25040550" y="-2456325"/>
              <a:ext cx="262725" cy="544575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9"/>
            <p:cNvSpPr/>
            <p:nvPr/>
          </p:nvSpPr>
          <p:spPr>
            <a:xfrm>
              <a:off x="24701975" y="-2252575"/>
              <a:ext cx="384475" cy="471025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9"/>
            <p:cNvSpPr/>
            <p:nvPr/>
          </p:nvSpPr>
          <p:spPr>
            <a:xfrm>
              <a:off x="24423450" y="-1967725"/>
              <a:ext cx="487050" cy="367375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9"/>
            <p:cNvSpPr/>
            <p:nvPr/>
          </p:nvSpPr>
          <p:spPr>
            <a:xfrm>
              <a:off x="24229975" y="-1622100"/>
              <a:ext cx="556250" cy="242350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9"/>
            <p:cNvSpPr/>
            <p:nvPr/>
          </p:nvSpPr>
          <p:spPr>
            <a:xfrm>
              <a:off x="24135750" y="-1239450"/>
              <a:ext cx="587100" cy="105475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9"/>
            <p:cNvSpPr/>
            <p:nvPr/>
          </p:nvSpPr>
          <p:spPr>
            <a:xfrm>
              <a:off x="24141575" y="-890100"/>
              <a:ext cx="586275" cy="106075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9"/>
            <p:cNvSpPr/>
            <p:nvPr/>
          </p:nvSpPr>
          <p:spPr>
            <a:xfrm>
              <a:off x="24247500" y="-647625"/>
              <a:ext cx="555400" cy="24317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9"/>
            <p:cNvSpPr/>
            <p:nvPr/>
          </p:nvSpPr>
          <p:spPr>
            <a:xfrm>
              <a:off x="24450150" y="-432875"/>
              <a:ext cx="486200" cy="368200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9"/>
            <p:cNvSpPr/>
            <p:nvPr/>
          </p:nvSpPr>
          <p:spPr>
            <a:xfrm>
              <a:off x="24737000" y="-259225"/>
              <a:ext cx="383650" cy="471300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9"/>
            <p:cNvSpPr/>
            <p:nvPr/>
          </p:nvSpPr>
          <p:spPr>
            <a:xfrm>
              <a:off x="25081425" y="-138975"/>
              <a:ext cx="261875" cy="544850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9"/>
            <p:cNvSpPr/>
            <p:nvPr/>
          </p:nvSpPr>
          <p:spPr>
            <a:xfrm>
              <a:off x="25466700" y="-79725"/>
              <a:ext cx="120950" cy="583075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9"/>
            <p:cNvSpPr/>
            <p:nvPr/>
          </p:nvSpPr>
          <p:spPr>
            <a:xfrm>
              <a:off x="25804450" y="-85550"/>
              <a:ext cx="121775" cy="583075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9"/>
            <p:cNvSpPr/>
            <p:nvPr/>
          </p:nvSpPr>
          <p:spPr>
            <a:xfrm>
              <a:off x="26046275" y="-155675"/>
              <a:ext cx="261875" cy="544575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9"/>
            <p:cNvSpPr/>
            <p:nvPr/>
          </p:nvSpPr>
          <p:spPr>
            <a:xfrm>
              <a:off x="26262275" y="-285875"/>
              <a:ext cx="385275" cy="471250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9"/>
            <p:cNvSpPr/>
            <p:nvPr/>
          </p:nvSpPr>
          <p:spPr>
            <a:xfrm>
              <a:off x="26438225" y="-467075"/>
              <a:ext cx="487025" cy="367800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9"/>
            <p:cNvSpPr/>
            <p:nvPr/>
          </p:nvSpPr>
          <p:spPr>
            <a:xfrm>
              <a:off x="26562475" y="-687675"/>
              <a:ext cx="556250" cy="242375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9"/>
            <p:cNvSpPr/>
            <p:nvPr/>
          </p:nvSpPr>
          <p:spPr>
            <a:xfrm>
              <a:off x="26626700" y="-933450"/>
              <a:ext cx="586275" cy="105475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9"/>
            <p:cNvSpPr/>
            <p:nvPr/>
          </p:nvSpPr>
          <p:spPr>
            <a:xfrm>
              <a:off x="26620850" y="-1282800"/>
              <a:ext cx="586275" cy="105475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9"/>
            <p:cNvSpPr/>
            <p:nvPr/>
          </p:nvSpPr>
          <p:spPr>
            <a:xfrm>
              <a:off x="26545800" y="-1662975"/>
              <a:ext cx="556250" cy="243275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9"/>
            <p:cNvSpPr/>
            <p:nvPr/>
          </p:nvSpPr>
          <p:spPr>
            <a:xfrm>
              <a:off x="26412375" y="-2002750"/>
              <a:ext cx="486200" cy="368200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9"/>
            <p:cNvSpPr/>
            <p:nvPr/>
          </p:nvSpPr>
          <p:spPr>
            <a:xfrm>
              <a:off x="26228075" y="-2279500"/>
              <a:ext cx="384450" cy="471300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9"/>
            <p:cNvSpPr/>
            <p:nvPr/>
          </p:nvSpPr>
          <p:spPr>
            <a:xfrm>
              <a:off x="26006250" y="-2473300"/>
              <a:ext cx="261050" cy="544850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7" name="Google Shape;4247;p49"/>
          <p:cNvGrpSpPr/>
          <p:nvPr/>
        </p:nvGrpSpPr>
        <p:grpSpPr>
          <a:xfrm>
            <a:off x="11428288" y="7650763"/>
            <a:ext cx="2228125" cy="2581050"/>
            <a:chOff x="16082500" y="-2505625"/>
            <a:chExt cx="2228125" cy="2581050"/>
          </a:xfrm>
        </p:grpSpPr>
        <p:sp>
          <p:nvSpPr>
            <p:cNvPr id="4248" name="Google Shape;4248;p49"/>
            <p:cNvSpPr/>
            <p:nvPr/>
          </p:nvSpPr>
          <p:spPr>
            <a:xfrm>
              <a:off x="17234975" y="-1253050"/>
              <a:ext cx="176825" cy="1328475"/>
            </a:xfrm>
            <a:custGeom>
              <a:avLst/>
              <a:gdLst/>
              <a:ahLst/>
              <a:cxnLst/>
              <a:rect l="l" t="t" r="r" b="b"/>
              <a:pathLst>
                <a:path w="7073" h="53139" fill="none" extrusionOk="0">
                  <a:moveTo>
                    <a:pt x="1" y="1"/>
                  </a:moveTo>
                  <a:cubicBezTo>
                    <a:pt x="7073" y="18247"/>
                    <a:pt x="6706" y="39495"/>
                    <a:pt x="1" y="5313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49"/>
            <p:cNvSpPr/>
            <p:nvPr/>
          </p:nvSpPr>
          <p:spPr>
            <a:xfrm>
              <a:off x="17245825" y="-943650"/>
              <a:ext cx="321075" cy="1019075"/>
            </a:xfrm>
            <a:custGeom>
              <a:avLst/>
              <a:gdLst/>
              <a:ahLst/>
              <a:cxnLst/>
              <a:rect l="l" t="t" r="r" b="b"/>
              <a:pathLst>
                <a:path w="12843" h="40763" fill="none" extrusionOk="0">
                  <a:moveTo>
                    <a:pt x="11309" y="0"/>
                  </a:moveTo>
                  <a:cubicBezTo>
                    <a:pt x="12843" y="15478"/>
                    <a:pt x="8040" y="31723"/>
                    <a:pt x="1" y="4076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9"/>
            <p:cNvSpPr/>
            <p:nvPr/>
          </p:nvSpPr>
          <p:spPr>
            <a:xfrm>
              <a:off x="16826350" y="-900300"/>
              <a:ext cx="427000" cy="975725"/>
            </a:xfrm>
            <a:custGeom>
              <a:avLst/>
              <a:gdLst/>
              <a:ahLst/>
              <a:cxnLst/>
              <a:rect l="l" t="t" r="r" b="b"/>
              <a:pathLst>
                <a:path w="17080" h="39029" fill="none" extrusionOk="0">
                  <a:moveTo>
                    <a:pt x="1" y="1"/>
                  </a:moveTo>
                  <a:cubicBezTo>
                    <a:pt x="10809" y="11209"/>
                    <a:pt x="17080" y="26920"/>
                    <a:pt x="16346" y="3902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9"/>
            <p:cNvSpPr/>
            <p:nvPr/>
          </p:nvSpPr>
          <p:spPr>
            <a:xfrm>
              <a:off x="16635400" y="-2504775"/>
              <a:ext cx="1200025" cy="1199200"/>
            </a:xfrm>
            <a:custGeom>
              <a:avLst/>
              <a:gdLst/>
              <a:ahLst/>
              <a:cxnLst/>
              <a:rect l="l" t="t" r="r" b="b"/>
              <a:pathLst>
                <a:path w="48001" h="47968" extrusionOk="0">
                  <a:moveTo>
                    <a:pt x="23984" y="0"/>
                  </a:moveTo>
                  <a:cubicBezTo>
                    <a:pt x="10741" y="0"/>
                    <a:pt x="0" y="10741"/>
                    <a:pt x="0" y="23984"/>
                  </a:cubicBezTo>
                  <a:cubicBezTo>
                    <a:pt x="0" y="28487"/>
                    <a:pt x="1234" y="32690"/>
                    <a:pt x="3403" y="36293"/>
                  </a:cubicBezTo>
                  <a:cubicBezTo>
                    <a:pt x="7572" y="43298"/>
                    <a:pt x="15244" y="47968"/>
                    <a:pt x="23984" y="47968"/>
                  </a:cubicBezTo>
                  <a:cubicBezTo>
                    <a:pt x="37260" y="47968"/>
                    <a:pt x="48001" y="37227"/>
                    <a:pt x="48001" y="23984"/>
                  </a:cubicBezTo>
                  <a:cubicBezTo>
                    <a:pt x="48001" y="14778"/>
                    <a:pt x="42831" y="6805"/>
                    <a:pt x="35259" y="2802"/>
                  </a:cubicBezTo>
                  <a:cubicBezTo>
                    <a:pt x="31890" y="1001"/>
                    <a:pt x="28053" y="0"/>
                    <a:pt x="23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49"/>
            <p:cNvSpPr/>
            <p:nvPr/>
          </p:nvSpPr>
          <p:spPr>
            <a:xfrm>
              <a:off x="16635400" y="-2505625"/>
              <a:ext cx="966525" cy="978225"/>
            </a:xfrm>
            <a:custGeom>
              <a:avLst/>
              <a:gdLst/>
              <a:ahLst/>
              <a:cxnLst/>
              <a:rect l="l" t="t" r="r" b="b"/>
              <a:pathLst>
                <a:path w="38661" h="39129" extrusionOk="0">
                  <a:moveTo>
                    <a:pt x="23984" y="1"/>
                  </a:moveTo>
                  <a:cubicBezTo>
                    <a:pt x="10741" y="1"/>
                    <a:pt x="0" y="10742"/>
                    <a:pt x="0" y="24018"/>
                  </a:cubicBezTo>
                  <a:cubicBezTo>
                    <a:pt x="0" y="28521"/>
                    <a:pt x="1234" y="32724"/>
                    <a:pt x="3403" y="36327"/>
                  </a:cubicBezTo>
                  <a:cubicBezTo>
                    <a:pt x="6772" y="38128"/>
                    <a:pt x="10608" y="39129"/>
                    <a:pt x="14677" y="39129"/>
                  </a:cubicBezTo>
                  <a:cubicBezTo>
                    <a:pt x="27920" y="39129"/>
                    <a:pt x="38661" y="28388"/>
                    <a:pt x="38661" y="15145"/>
                  </a:cubicBezTo>
                  <a:cubicBezTo>
                    <a:pt x="38661" y="10642"/>
                    <a:pt x="37393" y="6406"/>
                    <a:pt x="35259" y="2803"/>
                  </a:cubicBezTo>
                  <a:cubicBezTo>
                    <a:pt x="31890" y="1035"/>
                    <a:pt x="28053" y="1"/>
                    <a:pt x="23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49"/>
            <p:cNvSpPr/>
            <p:nvPr/>
          </p:nvSpPr>
          <p:spPr>
            <a:xfrm>
              <a:off x="17169100" y="-1363125"/>
              <a:ext cx="132625" cy="140950"/>
            </a:xfrm>
            <a:custGeom>
              <a:avLst/>
              <a:gdLst/>
              <a:ahLst/>
              <a:cxnLst/>
              <a:rect l="l" t="t" r="r" b="b"/>
              <a:pathLst>
                <a:path w="5305" h="5638" extrusionOk="0">
                  <a:moveTo>
                    <a:pt x="2636" y="0"/>
                  </a:moveTo>
                  <a:lnTo>
                    <a:pt x="968" y="2402"/>
                  </a:lnTo>
                  <a:cubicBezTo>
                    <a:pt x="1" y="3770"/>
                    <a:pt x="968" y="5638"/>
                    <a:pt x="2636" y="5638"/>
                  </a:cubicBezTo>
                  <a:cubicBezTo>
                    <a:pt x="4304" y="5638"/>
                    <a:pt x="5304" y="3770"/>
                    <a:pt x="4337" y="2402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9"/>
            <p:cNvSpPr/>
            <p:nvPr/>
          </p:nvSpPr>
          <p:spPr>
            <a:xfrm>
              <a:off x="17184125" y="-1921975"/>
              <a:ext cx="992400" cy="955650"/>
            </a:xfrm>
            <a:custGeom>
              <a:avLst/>
              <a:gdLst/>
              <a:ahLst/>
              <a:cxnLst/>
              <a:rect l="l" t="t" r="r" b="b"/>
              <a:pathLst>
                <a:path w="39696" h="38226" extrusionOk="0">
                  <a:moveTo>
                    <a:pt x="19321" y="0"/>
                  </a:moveTo>
                  <a:cubicBezTo>
                    <a:pt x="10956" y="0"/>
                    <a:pt x="3292" y="5554"/>
                    <a:pt x="934" y="14015"/>
                  </a:cubicBezTo>
                  <a:cubicBezTo>
                    <a:pt x="0" y="17317"/>
                    <a:pt x="33" y="20687"/>
                    <a:pt x="801" y="23789"/>
                  </a:cubicBezTo>
                  <a:cubicBezTo>
                    <a:pt x="2435" y="30227"/>
                    <a:pt x="7372" y="35597"/>
                    <a:pt x="14244" y="37532"/>
                  </a:cubicBezTo>
                  <a:cubicBezTo>
                    <a:pt x="15948" y="38001"/>
                    <a:pt x="17662" y="38225"/>
                    <a:pt x="19348" y="38225"/>
                  </a:cubicBezTo>
                  <a:cubicBezTo>
                    <a:pt x="27723" y="38225"/>
                    <a:pt x="35400" y="32692"/>
                    <a:pt x="37760" y="24222"/>
                  </a:cubicBezTo>
                  <a:cubicBezTo>
                    <a:pt x="39695" y="17217"/>
                    <a:pt x="37460" y="10046"/>
                    <a:pt x="32590" y="5342"/>
                  </a:cubicBezTo>
                  <a:cubicBezTo>
                    <a:pt x="30388" y="3207"/>
                    <a:pt x="27620" y="1573"/>
                    <a:pt x="24451" y="706"/>
                  </a:cubicBezTo>
                  <a:cubicBezTo>
                    <a:pt x="22738" y="228"/>
                    <a:pt x="21015" y="0"/>
                    <a:pt x="19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9"/>
            <p:cNvSpPr/>
            <p:nvPr/>
          </p:nvSpPr>
          <p:spPr>
            <a:xfrm>
              <a:off x="17184125" y="-1922050"/>
              <a:ext cx="834775" cy="728050"/>
            </a:xfrm>
            <a:custGeom>
              <a:avLst/>
              <a:gdLst/>
              <a:ahLst/>
              <a:cxnLst/>
              <a:rect l="l" t="t" r="r" b="b"/>
              <a:pathLst>
                <a:path w="33391" h="29122" extrusionOk="0">
                  <a:moveTo>
                    <a:pt x="19303" y="1"/>
                  </a:moveTo>
                  <a:cubicBezTo>
                    <a:pt x="10945" y="1"/>
                    <a:pt x="3290" y="5530"/>
                    <a:pt x="934" y="13985"/>
                  </a:cubicBezTo>
                  <a:cubicBezTo>
                    <a:pt x="0" y="17320"/>
                    <a:pt x="33" y="20656"/>
                    <a:pt x="801" y="23792"/>
                  </a:cubicBezTo>
                  <a:cubicBezTo>
                    <a:pt x="3036" y="25927"/>
                    <a:pt x="5771" y="27528"/>
                    <a:pt x="8973" y="28428"/>
                  </a:cubicBezTo>
                  <a:cubicBezTo>
                    <a:pt x="10672" y="28898"/>
                    <a:pt x="12382" y="29122"/>
                    <a:pt x="14066" y="29122"/>
                  </a:cubicBezTo>
                  <a:cubicBezTo>
                    <a:pt x="22429" y="29122"/>
                    <a:pt x="30130" y="23588"/>
                    <a:pt x="32490" y="15119"/>
                  </a:cubicBezTo>
                  <a:cubicBezTo>
                    <a:pt x="33391" y="11816"/>
                    <a:pt x="33391" y="8447"/>
                    <a:pt x="32590" y="5345"/>
                  </a:cubicBezTo>
                  <a:cubicBezTo>
                    <a:pt x="30388" y="3210"/>
                    <a:pt x="27620" y="1576"/>
                    <a:pt x="24451" y="709"/>
                  </a:cubicBezTo>
                  <a:cubicBezTo>
                    <a:pt x="22732" y="229"/>
                    <a:pt x="21003" y="1"/>
                    <a:pt x="19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9"/>
            <p:cNvSpPr/>
            <p:nvPr/>
          </p:nvSpPr>
          <p:spPr>
            <a:xfrm>
              <a:off x="17481000" y="-1028725"/>
              <a:ext cx="100425" cy="110075"/>
            </a:xfrm>
            <a:custGeom>
              <a:avLst/>
              <a:gdLst/>
              <a:ahLst/>
              <a:cxnLst/>
              <a:rect l="l" t="t" r="r" b="b"/>
              <a:pathLst>
                <a:path w="4017" h="4403" extrusionOk="0">
                  <a:moveTo>
                    <a:pt x="2836" y="1"/>
                  </a:moveTo>
                  <a:lnTo>
                    <a:pt x="1034" y="1502"/>
                  </a:lnTo>
                  <a:cubicBezTo>
                    <a:pt x="0" y="2336"/>
                    <a:pt x="367" y="3970"/>
                    <a:pt x="1635" y="4337"/>
                  </a:cubicBezTo>
                  <a:cubicBezTo>
                    <a:pt x="1793" y="4382"/>
                    <a:pt x="1949" y="4403"/>
                    <a:pt x="2100" y="4403"/>
                  </a:cubicBezTo>
                  <a:cubicBezTo>
                    <a:pt x="3189" y="4403"/>
                    <a:pt x="4017" y="3315"/>
                    <a:pt x="3636" y="2202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9"/>
            <p:cNvSpPr/>
            <p:nvPr/>
          </p:nvSpPr>
          <p:spPr>
            <a:xfrm>
              <a:off x="16082500" y="-1857075"/>
              <a:ext cx="1085800" cy="955675"/>
            </a:xfrm>
            <a:custGeom>
              <a:avLst/>
              <a:gdLst/>
              <a:ahLst/>
              <a:cxnLst/>
              <a:rect l="l" t="t" r="r" b="b"/>
              <a:pathLst>
                <a:path w="43432" h="38227" extrusionOk="0">
                  <a:moveTo>
                    <a:pt x="21671" y="1"/>
                  </a:moveTo>
                  <a:cubicBezTo>
                    <a:pt x="19220" y="1"/>
                    <a:pt x="16733" y="475"/>
                    <a:pt x="14344" y="1479"/>
                  </a:cubicBezTo>
                  <a:cubicBezTo>
                    <a:pt x="4604" y="5582"/>
                    <a:pt x="0" y="16756"/>
                    <a:pt x="4103" y="26497"/>
                  </a:cubicBezTo>
                  <a:cubicBezTo>
                    <a:pt x="4971" y="28565"/>
                    <a:pt x="6171" y="30433"/>
                    <a:pt x="7606" y="32000"/>
                  </a:cubicBezTo>
                  <a:cubicBezTo>
                    <a:pt x="11236" y="35973"/>
                    <a:pt x="16382" y="38227"/>
                    <a:pt x="21728" y="38227"/>
                  </a:cubicBezTo>
                  <a:cubicBezTo>
                    <a:pt x="24193" y="38227"/>
                    <a:pt x="26700" y="37748"/>
                    <a:pt x="29121" y="36737"/>
                  </a:cubicBezTo>
                  <a:cubicBezTo>
                    <a:pt x="38828" y="32668"/>
                    <a:pt x="43431" y="21460"/>
                    <a:pt x="39328" y="11719"/>
                  </a:cubicBezTo>
                  <a:cubicBezTo>
                    <a:pt x="37194" y="6616"/>
                    <a:pt x="33091" y="2946"/>
                    <a:pt x="28287" y="1178"/>
                  </a:cubicBezTo>
                  <a:cubicBezTo>
                    <a:pt x="26185" y="408"/>
                    <a:pt x="23944" y="1"/>
                    <a:pt x="21671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9"/>
            <p:cNvSpPr/>
            <p:nvPr/>
          </p:nvSpPr>
          <p:spPr>
            <a:xfrm>
              <a:off x="16083325" y="-1857075"/>
              <a:ext cx="895675" cy="828750"/>
            </a:xfrm>
            <a:custGeom>
              <a:avLst/>
              <a:gdLst/>
              <a:ahLst/>
              <a:cxnLst/>
              <a:rect l="l" t="t" r="r" b="b"/>
              <a:pathLst>
                <a:path w="35827" h="33150" extrusionOk="0">
                  <a:moveTo>
                    <a:pt x="21638" y="1"/>
                  </a:moveTo>
                  <a:cubicBezTo>
                    <a:pt x="19187" y="1"/>
                    <a:pt x="16700" y="475"/>
                    <a:pt x="14311" y="1479"/>
                  </a:cubicBezTo>
                  <a:cubicBezTo>
                    <a:pt x="4571" y="5582"/>
                    <a:pt x="1" y="16756"/>
                    <a:pt x="4070" y="26497"/>
                  </a:cubicBezTo>
                  <a:cubicBezTo>
                    <a:pt x="4938" y="28565"/>
                    <a:pt x="6138" y="30433"/>
                    <a:pt x="7573" y="32000"/>
                  </a:cubicBezTo>
                  <a:cubicBezTo>
                    <a:pt x="9664" y="32751"/>
                    <a:pt x="11885" y="33150"/>
                    <a:pt x="14137" y="33150"/>
                  </a:cubicBezTo>
                  <a:cubicBezTo>
                    <a:pt x="16591" y="33150"/>
                    <a:pt x="19082" y="32676"/>
                    <a:pt x="21483" y="31667"/>
                  </a:cubicBezTo>
                  <a:cubicBezTo>
                    <a:pt x="31223" y="27564"/>
                    <a:pt x="35826" y="16389"/>
                    <a:pt x="31723" y="6649"/>
                  </a:cubicBezTo>
                  <a:cubicBezTo>
                    <a:pt x="30856" y="4581"/>
                    <a:pt x="29689" y="2746"/>
                    <a:pt x="28254" y="1178"/>
                  </a:cubicBezTo>
                  <a:cubicBezTo>
                    <a:pt x="26152" y="408"/>
                    <a:pt x="23911" y="1"/>
                    <a:pt x="21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9"/>
            <p:cNvSpPr/>
            <p:nvPr/>
          </p:nvSpPr>
          <p:spPr>
            <a:xfrm>
              <a:off x="16774175" y="-981200"/>
              <a:ext cx="95575" cy="106875"/>
            </a:xfrm>
            <a:custGeom>
              <a:avLst/>
              <a:gdLst/>
              <a:ahLst/>
              <a:cxnLst/>
              <a:rect l="l" t="t" r="r" b="b"/>
              <a:pathLst>
                <a:path w="3823" h="4275" extrusionOk="0">
                  <a:moveTo>
                    <a:pt x="720" y="1"/>
                  </a:moveTo>
                  <a:lnTo>
                    <a:pt x="220" y="2269"/>
                  </a:lnTo>
                  <a:cubicBezTo>
                    <a:pt x="0" y="3340"/>
                    <a:pt x="843" y="4275"/>
                    <a:pt x="1836" y="4275"/>
                  </a:cubicBezTo>
                  <a:cubicBezTo>
                    <a:pt x="2049" y="4275"/>
                    <a:pt x="2270" y="4232"/>
                    <a:pt x="2488" y="4137"/>
                  </a:cubicBezTo>
                  <a:cubicBezTo>
                    <a:pt x="3689" y="3637"/>
                    <a:pt x="3822" y="1969"/>
                    <a:pt x="2722" y="1235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49"/>
            <p:cNvSpPr/>
            <p:nvPr/>
          </p:nvSpPr>
          <p:spPr>
            <a:xfrm>
              <a:off x="17390100" y="-1837225"/>
              <a:ext cx="160975" cy="134875"/>
            </a:xfrm>
            <a:custGeom>
              <a:avLst/>
              <a:gdLst/>
              <a:ahLst/>
              <a:cxnLst/>
              <a:rect l="l" t="t" r="r" b="b"/>
              <a:pathLst>
                <a:path w="6439" h="5395" extrusionOk="0">
                  <a:moveTo>
                    <a:pt x="4941" y="0"/>
                  </a:moveTo>
                  <a:cubicBezTo>
                    <a:pt x="4134" y="0"/>
                    <a:pt x="3029" y="517"/>
                    <a:pt x="2035" y="1418"/>
                  </a:cubicBezTo>
                  <a:cubicBezTo>
                    <a:pt x="634" y="2719"/>
                    <a:pt x="0" y="4354"/>
                    <a:pt x="667" y="5054"/>
                  </a:cubicBezTo>
                  <a:cubicBezTo>
                    <a:pt x="867" y="5285"/>
                    <a:pt x="1172" y="5394"/>
                    <a:pt x="1540" y="5394"/>
                  </a:cubicBezTo>
                  <a:cubicBezTo>
                    <a:pt x="2342" y="5394"/>
                    <a:pt x="3443" y="4879"/>
                    <a:pt x="4403" y="3987"/>
                  </a:cubicBezTo>
                  <a:cubicBezTo>
                    <a:pt x="5838" y="2686"/>
                    <a:pt x="6438" y="1052"/>
                    <a:pt x="5804" y="318"/>
                  </a:cubicBezTo>
                  <a:cubicBezTo>
                    <a:pt x="5599" y="102"/>
                    <a:pt x="5300" y="0"/>
                    <a:pt x="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49"/>
            <p:cNvSpPr/>
            <p:nvPr/>
          </p:nvSpPr>
          <p:spPr>
            <a:xfrm>
              <a:off x="16833025" y="-2309425"/>
              <a:ext cx="161800" cy="134675"/>
            </a:xfrm>
            <a:custGeom>
              <a:avLst/>
              <a:gdLst/>
              <a:ahLst/>
              <a:cxnLst/>
              <a:rect l="l" t="t" r="r" b="b"/>
              <a:pathLst>
                <a:path w="6472" h="5387" extrusionOk="0">
                  <a:moveTo>
                    <a:pt x="4918" y="1"/>
                  </a:moveTo>
                  <a:cubicBezTo>
                    <a:pt x="4113" y="1"/>
                    <a:pt x="3019" y="501"/>
                    <a:pt x="2036" y="1393"/>
                  </a:cubicBezTo>
                  <a:cubicBezTo>
                    <a:pt x="635" y="2727"/>
                    <a:pt x="1" y="4362"/>
                    <a:pt x="668" y="5062"/>
                  </a:cubicBezTo>
                  <a:cubicBezTo>
                    <a:pt x="876" y="5281"/>
                    <a:pt x="1183" y="5386"/>
                    <a:pt x="1548" y="5386"/>
                  </a:cubicBezTo>
                  <a:cubicBezTo>
                    <a:pt x="2352" y="5386"/>
                    <a:pt x="3441" y="4879"/>
                    <a:pt x="4404" y="3961"/>
                  </a:cubicBezTo>
                  <a:cubicBezTo>
                    <a:pt x="5838" y="2661"/>
                    <a:pt x="6472" y="1026"/>
                    <a:pt x="5805" y="326"/>
                  </a:cubicBezTo>
                  <a:cubicBezTo>
                    <a:pt x="5595" y="105"/>
                    <a:pt x="5287" y="1"/>
                    <a:pt x="4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9"/>
            <p:cNvSpPr/>
            <p:nvPr/>
          </p:nvSpPr>
          <p:spPr>
            <a:xfrm>
              <a:off x="16110175" y="-779475"/>
              <a:ext cx="394300" cy="303025"/>
            </a:xfrm>
            <a:custGeom>
              <a:avLst/>
              <a:gdLst/>
              <a:ahLst/>
              <a:cxnLst/>
              <a:rect l="l" t="t" r="r" b="b"/>
              <a:pathLst>
                <a:path w="15772" h="12121" extrusionOk="0">
                  <a:moveTo>
                    <a:pt x="11583" y="1"/>
                  </a:moveTo>
                  <a:cubicBezTo>
                    <a:pt x="8517" y="1"/>
                    <a:pt x="6121" y="3142"/>
                    <a:pt x="3024" y="3142"/>
                  </a:cubicBezTo>
                  <a:cubicBezTo>
                    <a:pt x="2176" y="3142"/>
                    <a:pt x="1276" y="2906"/>
                    <a:pt x="294" y="2306"/>
                  </a:cubicBezTo>
                  <a:lnTo>
                    <a:pt x="294" y="2306"/>
                  </a:lnTo>
                  <a:cubicBezTo>
                    <a:pt x="294" y="2307"/>
                    <a:pt x="0" y="7178"/>
                    <a:pt x="4655" y="7178"/>
                  </a:cubicBezTo>
                  <a:cubicBezTo>
                    <a:pt x="4702" y="7178"/>
                    <a:pt x="4750" y="7177"/>
                    <a:pt x="4798" y="7176"/>
                  </a:cubicBezTo>
                  <a:lnTo>
                    <a:pt x="4798" y="7176"/>
                  </a:lnTo>
                  <a:cubicBezTo>
                    <a:pt x="4797" y="7176"/>
                    <a:pt x="3273" y="8399"/>
                    <a:pt x="1862" y="8399"/>
                  </a:cubicBezTo>
                  <a:cubicBezTo>
                    <a:pt x="1282" y="8399"/>
                    <a:pt x="722" y="8193"/>
                    <a:pt x="294" y="7610"/>
                  </a:cubicBezTo>
                  <a:lnTo>
                    <a:pt x="294" y="7610"/>
                  </a:lnTo>
                  <a:cubicBezTo>
                    <a:pt x="294" y="7611"/>
                    <a:pt x="397" y="12121"/>
                    <a:pt x="4654" y="12121"/>
                  </a:cubicBezTo>
                  <a:cubicBezTo>
                    <a:pt x="5268" y="12121"/>
                    <a:pt x="5968" y="12027"/>
                    <a:pt x="6766" y="11813"/>
                  </a:cubicBezTo>
                  <a:cubicBezTo>
                    <a:pt x="10483" y="10820"/>
                    <a:pt x="11997" y="10327"/>
                    <a:pt x="13038" y="10327"/>
                  </a:cubicBezTo>
                  <a:cubicBezTo>
                    <a:pt x="13781" y="10327"/>
                    <a:pt x="14282" y="10579"/>
                    <a:pt x="15172" y="11079"/>
                  </a:cubicBezTo>
                  <a:lnTo>
                    <a:pt x="13871" y="2306"/>
                  </a:lnTo>
                  <a:cubicBezTo>
                    <a:pt x="13871" y="2306"/>
                    <a:pt x="15772" y="205"/>
                    <a:pt x="11769" y="4"/>
                  </a:cubicBezTo>
                  <a:cubicBezTo>
                    <a:pt x="11707" y="2"/>
                    <a:pt x="11645" y="1"/>
                    <a:pt x="11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9"/>
            <p:cNvSpPr/>
            <p:nvPr/>
          </p:nvSpPr>
          <p:spPr>
            <a:xfrm>
              <a:off x="16310150" y="-780050"/>
              <a:ext cx="211025" cy="180000"/>
            </a:xfrm>
            <a:custGeom>
              <a:avLst/>
              <a:gdLst/>
              <a:ahLst/>
              <a:cxnLst/>
              <a:rect l="l" t="t" r="r" b="b"/>
              <a:pathLst>
                <a:path w="8441" h="7200" extrusionOk="0">
                  <a:moveTo>
                    <a:pt x="4318" y="0"/>
                  </a:moveTo>
                  <a:cubicBezTo>
                    <a:pt x="3989" y="0"/>
                    <a:pt x="3770" y="27"/>
                    <a:pt x="3770" y="27"/>
                  </a:cubicBezTo>
                  <a:cubicBezTo>
                    <a:pt x="5805" y="161"/>
                    <a:pt x="6672" y="1095"/>
                    <a:pt x="3337" y="2563"/>
                  </a:cubicBezTo>
                  <a:cubicBezTo>
                    <a:pt x="1" y="4030"/>
                    <a:pt x="2603" y="5832"/>
                    <a:pt x="2603" y="5832"/>
                  </a:cubicBezTo>
                  <a:lnTo>
                    <a:pt x="8440" y="7199"/>
                  </a:lnTo>
                  <a:cubicBezTo>
                    <a:pt x="7540" y="6265"/>
                    <a:pt x="7406" y="4798"/>
                    <a:pt x="7339" y="2196"/>
                  </a:cubicBezTo>
                  <a:cubicBezTo>
                    <a:pt x="7289" y="244"/>
                    <a:pt x="5307" y="0"/>
                    <a:pt x="4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9"/>
            <p:cNvSpPr/>
            <p:nvPr/>
          </p:nvSpPr>
          <p:spPr>
            <a:xfrm>
              <a:off x="16280975" y="-716000"/>
              <a:ext cx="331925" cy="341925"/>
            </a:xfrm>
            <a:custGeom>
              <a:avLst/>
              <a:gdLst/>
              <a:ahLst/>
              <a:cxnLst/>
              <a:rect l="l" t="t" r="r" b="b"/>
              <a:pathLst>
                <a:path w="13277" h="13677" extrusionOk="0">
                  <a:moveTo>
                    <a:pt x="4504" y="1"/>
                  </a:moveTo>
                  <a:cubicBezTo>
                    <a:pt x="4502" y="1"/>
                    <a:pt x="1" y="1369"/>
                    <a:pt x="3036" y="5605"/>
                  </a:cubicBezTo>
                  <a:cubicBezTo>
                    <a:pt x="4637" y="7639"/>
                    <a:pt x="7272" y="9441"/>
                    <a:pt x="7172" y="13677"/>
                  </a:cubicBezTo>
                  <a:lnTo>
                    <a:pt x="12342" y="7639"/>
                  </a:lnTo>
                  <a:lnTo>
                    <a:pt x="13010" y="5171"/>
                  </a:lnTo>
                  <a:cubicBezTo>
                    <a:pt x="13010" y="5171"/>
                    <a:pt x="13276" y="3503"/>
                    <a:pt x="11675" y="3270"/>
                  </a:cubicBezTo>
                  <a:cubicBezTo>
                    <a:pt x="10074" y="3036"/>
                    <a:pt x="768" y="2402"/>
                    <a:pt x="4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9"/>
            <p:cNvSpPr/>
            <p:nvPr/>
          </p:nvSpPr>
          <p:spPr>
            <a:xfrm>
              <a:off x="16424400" y="-634325"/>
              <a:ext cx="252700" cy="337825"/>
            </a:xfrm>
            <a:custGeom>
              <a:avLst/>
              <a:gdLst/>
              <a:ahLst/>
              <a:cxnLst/>
              <a:rect l="l" t="t" r="r" b="b"/>
              <a:pathLst>
                <a:path w="10108" h="13513" extrusionOk="0">
                  <a:moveTo>
                    <a:pt x="5992" y="1"/>
                  </a:moveTo>
                  <a:cubicBezTo>
                    <a:pt x="5957" y="1"/>
                    <a:pt x="5938" y="3"/>
                    <a:pt x="5938" y="3"/>
                  </a:cubicBezTo>
                  <a:cubicBezTo>
                    <a:pt x="8640" y="1737"/>
                    <a:pt x="1468" y="5607"/>
                    <a:pt x="735" y="7041"/>
                  </a:cubicBezTo>
                  <a:cubicBezTo>
                    <a:pt x="1" y="8475"/>
                    <a:pt x="3203" y="12345"/>
                    <a:pt x="3203" y="12345"/>
                  </a:cubicBezTo>
                  <a:lnTo>
                    <a:pt x="10108" y="13512"/>
                  </a:lnTo>
                  <a:cubicBezTo>
                    <a:pt x="7706" y="9943"/>
                    <a:pt x="8874" y="7341"/>
                    <a:pt x="8440" y="3572"/>
                  </a:cubicBezTo>
                  <a:cubicBezTo>
                    <a:pt x="8048" y="164"/>
                    <a:pt x="6320" y="1"/>
                    <a:pt x="5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9"/>
            <p:cNvSpPr/>
            <p:nvPr/>
          </p:nvSpPr>
          <p:spPr>
            <a:xfrm>
              <a:off x="17916300" y="-779475"/>
              <a:ext cx="394325" cy="303025"/>
            </a:xfrm>
            <a:custGeom>
              <a:avLst/>
              <a:gdLst/>
              <a:ahLst/>
              <a:cxnLst/>
              <a:rect l="l" t="t" r="r" b="b"/>
              <a:pathLst>
                <a:path w="15773" h="12121" extrusionOk="0">
                  <a:moveTo>
                    <a:pt x="4191" y="1"/>
                  </a:moveTo>
                  <a:cubicBezTo>
                    <a:pt x="4129" y="1"/>
                    <a:pt x="4066" y="2"/>
                    <a:pt x="4004" y="4"/>
                  </a:cubicBezTo>
                  <a:cubicBezTo>
                    <a:pt x="1" y="205"/>
                    <a:pt x="1935" y="2306"/>
                    <a:pt x="1935" y="2306"/>
                  </a:cubicBezTo>
                  <a:lnTo>
                    <a:pt x="601" y="11079"/>
                  </a:lnTo>
                  <a:cubicBezTo>
                    <a:pt x="1490" y="10579"/>
                    <a:pt x="1998" y="10327"/>
                    <a:pt x="2745" y="10327"/>
                  </a:cubicBezTo>
                  <a:cubicBezTo>
                    <a:pt x="3792" y="10327"/>
                    <a:pt x="5310" y="10820"/>
                    <a:pt x="9007" y="11813"/>
                  </a:cubicBezTo>
                  <a:cubicBezTo>
                    <a:pt x="9805" y="12027"/>
                    <a:pt x="10505" y="12121"/>
                    <a:pt x="11118" y="12121"/>
                  </a:cubicBezTo>
                  <a:cubicBezTo>
                    <a:pt x="15376" y="12121"/>
                    <a:pt x="15478" y="7611"/>
                    <a:pt x="15478" y="7610"/>
                  </a:cubicBezTo>
                  <a:lnTo>
                    <a:pt x="15478" y="7610"/>
                  </a:lnTo>
                  <a:cubicBezTo>
                    <a:pt x="15051" y="8193"/>
                    <a:pt x="14490" y="8399"/>
                    <a:pt x="13911" y="8399"/>
                  </a:cubicBezTo>
                  <a:cubicBezTo>
                    <a:pt x="12500" y="8399"/>
                    <a:pt x="10975" y="7176"/>
                    <a:pt x="10975" y="7176"/>
                  </a:cubicBezTo>
                  <a:lnTo>
                    <a:pt x="10975" y="7176"/>
                  </a:lnTo>
                  <a:cubicBezTo>
                    <a:pt x="11023" y="7177"/>
                    <a:pt x="11070" y="7178"/>
                    <a:pt x="11117" y="7178"/>
                  </a:cubicBezTo>
                  <a:cubicBezTo>
                    <a:pt x="15772" y="7178"/>
                    <a:pt x="15478" y="2307"/>
                    <a:pt x="15478" y="2306"/>
                  </a:cubicBezTo>
                  <a:lnTo>
                    <a:pt x="15478" y="2306"/>
                  </a:lnTo>
                  <a:cubicBezTo>
                    <a:pt x="14504" y="2906"/>
                    <a:pt x="13609" y="3142"/>
                    <a:pt x="12765" y="3142"/>
                  </a:cubicBezTo>
                  <a:cubicBezTo>
                    <a:pt x="9683" y="3142"/>
                    <a:pt x="7282" y="1"/>
                    <a:pt x="4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9"/>
            <p:cNvSpPr/>
            <p:nvPr/>
          </p:nvSpPr>
          <p:spPr>
            <a:xfrm>
              <a:off x="17899625" y="-780050"/>
              <a:ext cx="211000" cy="180000"/>
            </a:xfrm>
            <a:custGeom>
              <a:avLst/>
              <a:gdLst/>
              <a:ahLst/>
              <a:cxnLst/>
              <a:rect l="l" t="t" r="r" b="b"/>
              <a:pathLst>
                <a:path w="8440" h="7200" extrusionOk="0">
                  <a:moveTo>
                    <a:pt x="4122" y="0"/>
                  </a:moveTo>
                  <a:cubicBezTo>
                    <a:pt x="3134" y="0"/>
                    <a:pt x="1151" y="244"/>
                    <a:pt x="1101" y="2196"/>
                  </a:cubicBezTo>
                  <a:cubicBezTo>
                    <a:pt x="1035" y="4798"/>
                    <a:pt x="935" y="6265"/>
                    <a:pt x="1" y="7199"/>
                  </a:cubicBezTo>
                  <a:lnTo>
                    <a:pt x="5871" y="5832"/>
                  </a:lnTo>
                  <a:cubicBezTo>
                    <a:pt x="5871" y="5832"/>
                    <a:pt x="8440" y="4030"/>
                    <a:pt x="5104" y="2563"/>
                  </a:cubicBezTo>
                  <a:cubicBezTo>
                    <a:pt x="1802" y="1095"/>
                    <a:pt x="2669" y="161"/>
                    <a:pt x="4671" y="27"/>
                  </a:cubicBezTo>
                  <a:cubicBezTo>
                    <a:pt x="4671" y="27"/>
                    <a:pt x="4452" y="0"/>
                    <a:pt x="4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9"/>
            <p:cNvSpPr/>
            <p:nvPr/>
          </p:nvSpPr>
          <p:spPr>
            <a:xfrm>
              <a:off x="17808725" y="-716000"/>
              <a:ext cx="331075" cy="341925"/>
            </a:xfrm>
            <a:custGeom>
              <a:avLst/>
              <a:gdLst/>
              <a:ahLst/>
              <a:cxnLst/>
              <a:rect l="l" t="t" r="r" b="b"/>
              <a:pathLst>
                <a:path w="13243" h="13677" extrusionOk="0">
                  <a:moveTo>
                    <a:pt x="8740" y="1"/>
                  </a:moveTo>
                  <a:cubicBezTo>
                    <a:pt x="12510" y="2402"/>
                    <a:pt x="3203" y="3036"/>
                    <a:pt x="1602" y="3270"/>
                  </a:cubicBezTo>
                  <a:cubicBezTo>
                    <a:pt x="1" y="3503"/>
                    <a:pt x="234" y="5171"/>
                    <a:pt x="234" y="5171"/>
                  </a:cubicBezTo>
                  <a:lnTo>
                    <a:pt x="935" y="7639"/>
                  </a:lnTo>
                  <a:lnTo>
                    <a:pt x="6105" y="13677"/>
                  </a:lnTo>
                  <a:cubicBezTo>
                    <a:pt x="5972" y="9441"/>
                    <a:pt x="8640" y="7639"/>
                    <a:pt x="10241" y="5605"/>
                  </a:cubicBezTo>
                  <a:cubicBezTo>
                    <a:pt x="13243" y="1369"/>
                    <a:pt x="8742" y="1"/>
                    <a:pt x="8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9"/>
            <p:cNvSpPr/>
            <p:nvPr/>
          </p:nvSpPr>
          <p:spPr>
            <a:xfrm>
              <a:off x="17743675" y="-634325"/>
              <a:ext cx="252700" cy="337825"/>
            </a:xfrm>
            <a:custGeom>
              <a:avLst/>
              <a:gdLst/>
              <a:ahLst/>
              <a:cxnLst/>
              <a:rect l="l" t="t" r="r" b="b"/>
              <a:pathLst>
                <a:path w="10108" h="13513" extrusionOk="0">
                  <a:moveTo>
                    <a:pt x="4149" y="1"/>
                  </a:moveTo>
                  <a:cubicBezTo>
                    <a:pt x="3816" y="1"/>
                    <a:pt x="2061" y="164"/>
                    <a:pt x="1669" y="3572"/>
                  </a:cubicBezTo>
                  <a:cubicBezTo>
                    <a:pt x="1235" y="7341"/>
                    <a:pt x="2402" y="9943"/>
                    <a:pt x="1" y="13512"/>
                  </a:cubicBezTo>
                  <a:lnTo>
                    <a:pt x="6906" y="12345"/>
                  </a:lnTo>
                  <a:cubicBezTo>
                    <a:pt x="6906" y="12345"/>
                    <a:pt x="10108" y="8475"/>
                    <a:pt x="9374" y="7041"/>
                  </a:cubicBezTo>
                  <a:cubicBezTo>
                    <a:pt x="8640" y="5607"/>
                    <a:pt x="1502" y="1737"/>
                    <a:pt x="4204" y="3"/>
                  </a:cubicBezTo>
                  <a:cubicBezTo>
                    <a:pt x="4204" y="3"/>
                    <a:pt x="4184" y="1"/>
                    <a:pt x="4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9"/>
            <p:cNvSpPr/>
            <p:nvPr/>
          </p:nvSpPr>
          <p:spPr>
            <a:xfrm>
              <a:off x="16426900" y="-458325"/>
              <a:ext cx="1566975" cy="518750"/>
            </a:xfrm>
            <a:custGeom>
              <a:avLst/>
              <a:gdLst/>
              <a:ahLst/>
              <a:cxnLst/>
              <a:rect l="l" t="t" r="r" b="b"/>
              <a:pathLst>
                <a:path w="62679" h="20750" extrusionOk="0">
                  <a:moveTo>
                    <a:pt x="635" y="1"/>
                  </a:moveTo>
                  <a:lnTo>
                    <a:pt x="1" y="14244"/>
                  </a:lnTo>
                  <a:cubicBezTo>
                    <a:pt x="485" y="18581"/>
                    <a:pt x="15921" y="20749"/>
                    <a:pt x="31352" y="20749"/>
                  </a:cubicBezTo>
                  <a:cubicBezTo>
                    <a:pt x="46784" y="20749"/>
                    <a:pt x="62212" y="18581"/>
                    <a:pt x="62679" y="14244"/>
                  </a:cubicBezTo>
                  <a:lnTo>
                    <a:pt x="62045" y="1"/>
                  </a:lnTo>
                  <a:cubicBezTo>
                    <a:pt x="62045" y="1"/>
                    <a:pt x="61225" y="6295"/>
                    <a:pt x="36658" y="6295"/>
                  </a:cubicBezTo>
                  <a:cubicBezTo>
                    <a:pt x="35001" y="6295"/>
                    <a:pt x="33236" y="6267"/>
                    <a:pt x="31357" y="6205"/>
                  </a:cubicBezTo>
                  <a:cubicBezTo>
                    <a:pt x="29477" y="6267"/>
                    <a:pt x="27712" y="6295"/>
                    <a:pt x="26055" y="6295"/>
                  </a:cubicBezTo>
                  <a:cubicBezTo>
                    <a:pt x="1484" y="6295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1" name="Google Shape;4271;p49"/>
          <p:cNvGrpSpPr/>
          <p:nvPr/>
        </p:nvGrpSpPr>
        <p:grpSpPr>
          <a:xfrm>
            <a:off x="3477900" y="6951775"/>
            <a:ext cx="2869575" cy="1527800"/>
            <a:chOff x="-10105775" y="3569000"/>
            <a:chExt cx="2869575" cy="1527800"/>
          </a:xfrm>
        </p:grpSpPr>
        <p:sp>
          <p:nvSpPr>
            <p:cNvPr id="4272" name="Google Shape;4272;p49"/>
            <p:cNvSpPr/>
            <p:nvPr/>
          </p:nvSpPr>
          <p:spPr>
            <a:xfrm>
              <a:off x="-10105775" y="3569000"/>
              <a:ext cx="2869575" cy="1324300"/>
            </a:xfrm>
            <a:custGeom>
              <a:avLst/>
              <a:gdLst/>
              <a:ahLst/>
              <a:cxnLst/>
              <a:rect l="l" t="t" r="r" b="b"/>
              <a:pathLst>
                <a:path w="114783" h="52972" fill="none" extrusionOk="0">
                  <a:moveTo>
                    <a:pt x="1" y="52972"/>
                  </a:moveTo>
                  <a:cubicBezTo>
                    <a:pt x="1" y="52972"/>
                    <a:pt x="57142" y="49470"/>
                    <a:pt x="114783" y="1"/>
                  </a:cubicBezTo>
                </a:path>
              </a:pathLst>
            </a:custGeom>
            <a:noFill/>
            <a:ln w="22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9"/>
            <p:cNvSpPr/>
            <p:nvPr/>
          </p:nvSpPr>
          <p:spPr>
            <a:xfrm>
              <a:off x="-10074900" y="4854100"/>
              <a:ext cx="249350" cy="242700"/>
            </a:xfrm>
            <a:custGeom>
              <a:avLst/>
              <a:gdLst/>
              <a:ahLst/>
              <a:cxnLst/>
              <a:rect l="l" t="t" r="r" b="b"/>
              <a:pathLst>
                <a:path w="9974" h="9708" extrusionOk="0">
                  <a:moveTo>
                    <a:pt x="9974" y="0"/>
                  </a:moveTo>
                  <a:lnTo>
                    <a:pt x="0" y="1568"/>
                  </a:lnTo>
                  <a:lnTo>
                    <a:pt x="6705" y="9707"/>
                  </a:lnTo>
                  <a:lnTo>
                    <a:pt x="9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9"/>
            <p:cNvSpPr/>
            <p:nvPr/>
          </p:nvSpPr>
          <p:spPr>
            <a:xfrm>
              <a:off x="-9549525" y="4695650"/>
              <a:ext cx="295225" cy="268550"/>
            </a:xfrm>
            <a:custGeom>
              <a:avLst/>
              <a:gdLst/>
              <a:ahLst/>
              <a:cxnLst/>
              <a:rect l="l" t="t" r="r" b="b"/>
              <a:pathLst>
                <a:path w="11809" h="10742" extrusionOk="0">
                  <a:moveTo>
                    <a:pt x="11808" y="0"/>
                  </a:moveTo>
                  <a:lnTo>
                    <a:pt x="0" y="3536"/>
                  </a:lnTo>
                  <a:lnTo>
                    <a:pt x="9340" y="10741"/>
                  </a:lnTo>
                  <a:lnTo>
                    <a:pt x="118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9"/>
            <p:cNvSpPr/>
            <p:nvPr/>
          </p:nvSpPr>
          <p:spPr>
            <a:xfrm>
              <a:off x="-9006650" y="4510525"/>
              <a:ext cx="290225" cy="285225"/>
            </a:xfrm>
            <a:custGeom>
              <a:avLst/>
              <a:gdLst/>
              <a:ahLst/>
              <a:cxnLst/>
              <a:rect l="l" t="t" r="r" b="b"/>
              <a:pathLst>
                <a:path w="11609" h="11409" extrusionOk="0">
                  <a:moveTo>
                    <a:pt x="11609" y="0"/>
                  </a:moveTo>
                  <a:lnTo>
                    <a:pt x="1" y="4570"/>
                  </a:lnTo>
                  <a:lnTo>
                    <a:pt x="11175" y="11408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9"/>
            <p:cNvSpPr/>
            <p:nvPr/>
          </p:nvSpPr>
          <p:spPr>
            <a:xfrm>
              <a:off x="-8479600" y="4247000"/>
              <a:ext cx="283550" cy="283550"/>
            </a:xfrm>
            <a:custGeom>
              <a:avLst/>
              <a:gdLst/>
              <a:ahLst/>
              <a:cxnLst/>
              <a:rect l="l" t="t" r="r" b="b"/>
              <a:pathLst>
                <a:path w="11342" h="11342" extrusionOk="0">
                  <a:moveTo>
                    <a:pt x="10341" y="0"/>
                  </a:moveTo>
                  <a:lnTo>
                    <a:pt x="0" y="5504"/>
                  </a:lnTo>
                  <a:lnTo>
                    <a:pt x="11342" y="11342"/>
                  </a:lnTo>
                  <a:lnTo>
                    <a:pt x="11342" y="11342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9"/>
            <p:cNvSpPr/>
            <p:nvPr/>
          </p:nvSpPr>
          <p:spPr>
            <a:xfrm>
              <a:off x="-7994250" y="3964300"/>
              <a:ext cx="298550" cy="279375"/>
            </a:xfrm>
            <a:custGeom>
              <a:avLst/>
              <a:gdLst/>
              <a:ahLst/>
              <a:cxnLst/>
              <a:rect l="l" t="t" r="r" b="b"/>
              <a:pathLst>
                <a:path w="11942" h="11175" extrusionOk="0">
                  <a:moveTo>
                    <a:pt x="9607" y="0"/>
                  </a:moveTo>
                  <a:lnTo>
                    <a:pt x="0" y="6571"/>
                  </a:lnTo>
                  <a:lnTo>
                    <a:pt x="11942" y="11175"/>
                  </a:lnTo>
                  <a:lnTo>
                    <a:pt x="11942" y="11175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9"/>
            <p:cNvSpPr/>
            <p:nvPr/>
          </p:nvSpPr>
          <p:spPr>
            <a:xfrm>
              <a:off x="-7553950" y="3649075"/>
              <a:ext cx="306925" cy="275200"/>
            </a:xfrm>
            <a:custGeom>
              <a:avLst/>
              <a:gdLst/>
              <a:ahLst/>
              <a:cxnLst/>
              <a:rect l="l" t="t" r="r" b="b"/>
              <a:pathLst>
                <a:path w="12277" h="11008" extrusionOk="0">
                  <a:moveTo>
                    <a:pt x="9107" y="0"/>
                  </a:moveTo>
                  <a:lnTo>
                    <a:pt x="1" y="7205"/>
                  </a:lnTo>
                  <a:lnTo>
                    <a:pt x="12276" y="11008"/>
                  </a:lnTo>
                  <a:lnTo>
                    <a:pt x="9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49"/>
            <p:cNvSpPr/>
            <p:nvPr/>
          </p:nvSpPr>
          <p:spPr>
            <a:xfrm>
              <a:off x="-9822225" y="4795725"/>
              <a:ext cx="273550" cy="268550"/>
            </a:xfrm>
            <a:custGeom>
              <a:avLst/>
              <a:gdLst/>
              <a:ahLst/>
              <a:cxnLst/>
              <a:rect l="l" t="t" r="r" b="b"/>
              <a:pathLst>
                <a:path w="10942" h="10742" extrusionOk="0">
                  <a:moveTo>
                    <a:pt x="10941" y="0"/>
                  </a:moveTo>
                  <a:lnTo>
                    <a:pt x="0" y="2202"/>
                  </a:lnTo>
                  <a:lnTo>
                    <a:pt x="7839" y="10741"/>
                  </a:lnTo>
                  <a:lnTo>
                    <a:pt x="10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9"/>
            <p:cNvSpPr/>
            <p:nvPr/>
          </p:nvSpPr>
          <p:spPr>
            <a:xfrm>
              <a:off x="-9253500" y="4605575"/>
              <a:ext cx="256050" cy="274400"/>
            </a:xfrm>
            <a:custGeom>
              <a:avLst/>
              <a:gdLst/>
              <a:ahLst/>
              <a:cxnLst/>
              <a:rect l="l" t="t" r="r" b="b"/>
              <a:pathLst>
                <a:path w="10242" h="10976" extrusionOk="0">
                  <a:moveTo>
                    <a:pt x="10241" y="1"/>
                  </a:moveTo>
                  <a:lnTo>
                    <a:pt x="1" y="4037"/>
                  </a:lnTo>
                  <a:lnTo>
                    <a:pt x="9141" y="10975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49"/>
            <p:cNvSpPr/>
            <p:nvPr/>
          </p:nvSpPr>
          <p:spPr>
            <a:xfrm>
              <a:off x="-8717275" y="4378750"/>
              <a:ext cx="261050" cy="264375"/>
            </a:xfrm>
            <a:custGeom>
              <a:avLst/>
              <a:gdLst/>
              <a:ahLst/>
              <a:cxnLst/>
              <a:rect l="l" t="t" r="r" b="b"/>
              <a:pathLst>
                <a:path w="10442" h="10575" extrusionOk="0">
                  <a:moveTo>
                    <a:pt x="9807" y="1"/>
                  </a:moveTo>
                  <a:lnTo>
                    <a:pt x="0" y="4771"/>
                  </a:lnTo>
                  <a:lnTo>
                    <a:pt x="10441" y="10575"/>
                  </a:lnTo>
                  <a:lnTo>
                    <a:pt x="98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49"/>
            <p:cNvSpPr/>
            <p:nvPr/>
          </p:nvSpPr>
          <p:spPr>
            <a:xfrm>
              <a:off x="-8223600" y="4089900"/>
              <a:ext cx="282725" cy="273025"/>
            </a:xfrm>
            <a:custGeom>
              <a:avLst/>
              <a:gdLst/>
              <a:ahLst/>
              <a:cxnLst/>
              <a:rect l="l" t="t" r="r" b="b"/>
              <a:pathLst>
                <a:path w="11309" h="10921" extrusionOk="0">
                  <a:moveTo>
                    <a:pt x="9448" y="1"/>
                  </a:moveTo>
                  <a:cubicBezTo>
                    <a:pt x="9445" y="1"/>
                    <a:pt x="9443" y="5"/>
                    <a:pt x="9441" y="13"/>
                  </a:cubicBezTo>
                  <a:cubicBezTo>
                    <a:pt x="9341" y="447"/>
                    <a:pt x="1" y="6384"/>
                    <a:pt x="1" y="6384"/>
                  </a:cubicBezTo>
                  <a:lnTo>
                    <a:pt x="11309" y="10921"/>
                  </a:lnTo>
                  <a:cubicBezTo>
                    <a:pt x="11309" y="10921"/>
                    <a:pt x="9607" y="1"/>
                    <a:pt x="9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9"/>
            <p:cNvSpPr/>
            <p:nvPr/>
          </p:nvSpPr>
          <p:spPr>
            <a:xfrm>
              <a:off x="-7769100" y="3794700"/>
              <a:ext cx="282725" cy="273025"/>
            </a:xfrm>
            <a:custGeom>
              <a:avLst/>
              <a:gdLst/>
              <a:ahLst/>
              <a:cxnLst/>
              <a:rect l="l" t="t" r="r" b="b"/>
              <a:pathLst>
                <a:path w="11309" h="10921" extrusionOk="0">
                  <a:moveTo>
                    <a:pt x="9448" y="0"/>
                  </a:moveTo>
                  <a:cubicBezTo>
                    <a:pt x="9445" y="0"/>
                    <a:pt x="9443" y="4"/>
                    <a:pt x="9441" y="13"/>
                  </a:cubicBezTo>
                  <a:cubicBezTo>
                    <a:pt x="9341" y="446"/>
                    <a:pt x="1" y="6384"/>
                    <a:pt x="1" y="6384"/>
                  </a:cubicBezTo>
                  <a:lnTo>
                    <a:pt x="11309" y="10920"/>
                  </a:lnTo>
                  <a:cubicBezTo>
                    <a:pt x="11309" y="10920"/>
                    <a:pt x="9606" y="0"/>
                    <a:pt x="9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4" name="Google Shape;4284;p49"/>
          <p:cNvGrpSpPr/>
          <p:nvPr/>
        </p:nvGrpSpPr>
        <p:grpSpPr>
          <a:xfrm>
            <a:off x="925199" y="422647"/>
            <a:ext cx="2357099" cy="4724327"/>
            <a:chOff x="-18229900" y="-155775"/>
            <a:chExt cx="2239950" cy="4489525"/>
          </a:xfrm>
        </p:grpSpPr>
        <p:sp>
          <p:nvSpPr>
            <p:cNvPr id="4285" name="Google Shape;4285;p49"/>
            <p:cNvSpPr/>
            <p:nvPr/>
          </p:nvSpPr>
          <p:spPr>
            <a:xfrm>
              <a:off x="-17923025" y="-155775"/>
              <a:ext cx="1335150" cy="1278525"/>
            </a:xfrm>
            <a:custGeom>
              <a:avLst/>
              <a:gdLst/>
              <a:ahLst/>
              <a:cxnLst/>
              <a:rect l="l" t="t" r="r" b="b"/>
              <a:pathLst>
                <a:path w="53406" h="51141" extrusionOk="0">
                  <a:moveTo>
                    <a:pt x="36287" y="1"/>
                  </a:moveTo>
                  <a:cubicBezTo>
                    <a:pt x="34692" y="1"/>
                    <a:pt x="33012" y="75"/>
                    <a:pt x="31257" y="252"/>
                  </a:cubicBezTo>
                  <a:cubicBezTo>
                    <a:pt x="29055" y="452"/>
                    <a:pt x="26720" y="819"/>
                    <a:pt x="24285" y="1419"/>
                  </a:cubicBezTo>
                  <a:cubicBezTo>
                    <a:pt x="22484" y="1853"/>
                    <a:pt x="20749" y="2353"/>
                    <a:pt x="19181" y="2887"/>
                  </a:cubicBezTo>
                  <a:cubicBezTo>
                    <a:pt x="14078" y="4622"/>
                    <a:pt x="10075" y="6857"/>
                    <a:pt x="7073" y="8958"/>
                  </a:cubicBezTo>
                  <a:cubicBezTo>
                    <a:pt x="2236" y="12361"/>
                    <a:pt x="1" y="15396"/>
                    <a:pt x="1" y="15396"/>
                  </a:cubicBezTo>
                  <a:cubicBezTo>
                    <a:pt x="1235" y="17531"/>
                    <a:pt x="7440" y="29106"/>
                    <a:pt x="12243" y="38146"/>
                  </a:cubicBezTo>
                  <a:cubicBezTo>
                    <a:pt x="15512" y="44317"/>
                    <a:pt x="18147" y="49287"/>
                    <a:pt x="18147" y="49287"/>
                  </a:cubicBezTo>
                  <a:cubicBezTo>
                    <a:pt x="21370" y="50644"/>
                    <a:pt x="25235" y="51141"/>
                    <a:pt x="29168" y="51141"/>
                  </a:cubicBezTo>
                  <a:cubicBezTo>
                    <a:pt x="39932" y="51141"/>
                    <a:pt x="51204" y="47419"/>
                    <a:pt x="51204" y="47419"/>
                  </a:cubicBezTo>
                  <a:cubicBezTo>
                    <a:pt x="51137" y="46252"/>
                    <a:pt x="51104" y="44617"/>
                    <a:pt x="51104" y="42649"/>
                  </a:cubicBezTo>
                  <a:cubicBezTo>
                    <a:pt x="51137" y="39547"/>
                    <a:pt x="51304" y="35644"/>
                    <a:pt x="51504" y="31508"/>
                  </a:cubicBezTo>
                  <a:cubicBezTo>
                    <a:pt x="52171" y="18532"/>
                    <a:pt x="53406" y="3254"/>
                    <a:pt x="53406" y="3254"/>
                  </a:cubicBezTo>
                  <a:cubicBezTo>
                    <a:pt x="53406" y="3254"/>
                    <a:pt x="50770" y="1953"/>
                    <a:pt x="46167" y="1019"/>
                  </a:cubicBezTo>
                  <a:cubicBezTo>
                    <a:pt x="44466" y="652"/>
                    <a:pt x="42498" y="352"/>
                    <a:pt x="40296" y="152"/>
                  </a:cubicBezTo>
                  <a:cubicBezTo>
                    <a:pt x="39031" y="58"/>
                    <a:pt x="37692" y="1"/>
                    <a:pt x="36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9"/>
            <p:cNvSpPr/>
            <p:nvPr/>
          </p:nvSpPr>
          <p:spPr>
            <a:xfrm>
              <a:off x="-17746225" y="-83600"/>
              <a:ext cx="554600" cy="887325"/>
            </a:xfrm>
            <a:custGeom>
              <a:avLst/>
              <a:gdLst/>
              <a:ahLst/>
              <a:cxnLst/>
              <a:rect l="l" t="t" r="r" b="b"/>
              <a:pathLst>
                <a:path w="22184" h="35493" extrusionOk="0">
                  <a:moveTo>
                    <a:pt x="12109" y="0"/>
                  </a:moveTo>
                  <a:cubicBezTo>
                    <a:pt x="7006" y="1768"/>
                    <a:pt x="3003" y="4003"/>
                    <a:pt x="1" y="6105"/>
                  </a:cubicBezTo>
                  <a:lnTo>
                    <a:pt x="12076" y="33257"/>
                  </a:lnTo>
                  <a:lnTo>
                    <a:pt x="13077" y="35492"/>
                  </a:lnTo>
                  <a:lnTo>
                    <a:pt x="15478" y="34959"/>
                  </a:lnTo>
                  <a:lnTo>
                    <a:pt x="20248" y="33891"/>
                  </a:lnTo>
                  <a:lnTo>
                    <a:pt x="20582" y="33791"/>
                  </a:lnTo>
                  <a:lnTo>
                    <a:pt x="22183" y="33424"/>
                  </a:lnTo>
                  <a:lnTo>
                    <a:pt x="21516" y="31223"/>
                  </a:lnTo>
                  <a:lnTo>
                    <a:pt x="13677" y="523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9"/>
            <p:cNvSpPr/>
            <p:nvPr/>
          </p:nvSpPr>
          <p:spPr>
            <a:xfrm>
              <a:off x="-17141625" y="-155775"/>
              <a:ext cx="372800" cy="856925"/>
            </a:xfrm>
            <a:custGeom>
              <a:avLst/>
              <a:gdLst/>
              <a:ahLst/>
              <a:cxnLst/>
              <a:rect l="l" t="t" r="r" b="b"/>
              <a:pathLst>
                <a:path w="14912" h="34277" extrusionOk="0">
                  <a:moveTo>
                    <a:pt x="5031" y="1"/>
                  </a:moveTo>
                  <a:cubicBezTo>
                    <a:pt x="3436" y="1"/>
                    <a:pt x="1756" y="75"/>
                    <a:pt x="1" y="252"/>
                  </a:cubicBezTo>
                  <a:lnTo>
                    <a:pt x="334" y="2520"/>
                  </a:lnTo>
                  <a:lnTo>
                    <a:pt x="4904" y="32842"/>
                  </a:lnTo>
                  <a:lnTo>
                    <a:pt x="5104" y="34276"/>
                  </a:lnTo>
                  <a:lnTo>
                    <a:pt x="13744" y="33176"/>
                  </a:lnTo>
                  <a:lnTo>
                    <a:pt x="13777" y="31875"/>
                  </a:lnTo>
                  <a:lnTo>
                    <a:pt x="14911" y="1019"/>
                  </a:lnTo>
                  <a:cubicBezTo>
                    <a:pt x="13210" y="652"/>
                    <a:pt x="11242" y="352"/>
                    <a:pt x="9040" y="152"/>
                  </a:cubicBezTo>
                  <a:cubicBezTo>
                    <a:pt x="7775" y="58"/>
                    <a:pt x="6436" y="1"/>
                    <a:pt x="5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9"/>
            <p:cNvSpPr/>
            <p:nvPr/>
          </p:nvSpPr>
          <p:spPr>
            <a:xfrm>
              <a:off x="-17616975" y="631900"/>
              <a:ext cx="981575" cy="490850"/>
            </a:xfrm>
            <a:custGeom>
              <a:avLst/>
              <a:gdLst/>
              <a:ahLst/>
              <a:cxnLst/>
              <a:rect l="l" t="t" r="r" b="b"/>
              <a:pathLst>
                <a:path w="39263" h="19634" extrusionOk="0">
                  <a:moveTo>
                    <a:pt x="39262" y="1"/>
                  </a:moveTo>
                  <a:lnTo>
                    <a:pt x="39262" y="1"/>
                  </a:lnTo>
                  <a:cubicBezTo>
                    <a:pt x="37761" y="34"/>
                    <a:pt x="35526" y="134"/>
                    <a:pt x="32791" y="368"/>
                  </a:cubicBezTo>
                  <a:cubicBezTo>
                    <a:pt x="30223" y="568"/>
                    <a:pt x="27220" y="868"/>
                    <a:pt x="23918" y="1335"/>
                  </a:cubicBezTo>
                  <a:cubicBezTo>
                    <a:pt x="21817" y="1602"/>
                    <a:pt x="19648" y="1969"/>
                    <a:pt x="17347" y="2402"/>
                  </a:cubicBezTo>
                  <a:cubicBezTo>
                    <a:pt x="17013" y="2469"/>
                    <a:pt x="16680" y="2536"/>
                    <a:pt x="16346" y="2603"/>
                  </a:cubicBezTo>
                  <a:cubicBezTo>
                    <a:pt x="13577" y="3103"/>
                    <a:pt x="11209" y="3603"/>
                    <a:pt x="9174" y="4104"/>
                  </a:cubicBezTo>
                  <a:cubicBezTo>
                    <a:pt x="8374" y="4270"/>
                    <a:pt x="7606" y="4471"/>
                    <a:pt x="6906" y="4637"/>
                  </a:cubicBezTo>
                  <a:cubicBezTo>
                    <a:pt x="3470" y="5505"/>
                    <a:pt x="1235" y="6205"/>
                    <a:pt x="1" y="6639"/>
                  </a:cubicBezTo>
                  <a:cubicBezTo>
                    <a:pt x="3270" y="12810"/>
                    <a:pt x="5905" y="17780"/>
                    <a:pt x="5905" y="17780"/>
                  </a:cubicBezTo>
                  <a:cubicBezTo>
                    <a:pt x="9128" y="19137"/>
                    <a:pt x="12993" y="19634"/>
                    <a:pt x="16926" y="19634"/>
                  </a:cubicBezTo>
                  <a:cubicBezTo>
                    <a:pt x="27690" y="19634"/>
                    <a:pt x="38962" y="15912"/>
                    <a:pt x="38962" y="15912"/>
                  </a:cubicBezTo>
                  <a:cubicBezTo>
                    <a:pt x="38895" y="14745"/>
                    <a:pt x="38862" y="13110"/>
                    <a:pt x="38862" y="11142"/>
                  </a:cubicBezTo>
                  <a:cubicBezTo>
                    <a:pt x="38895" y="8040"/>
                    <a:pt x="39062" y="4137"/>
                    <a:pt x="39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9"/>
            <p:cNvSpPr/>
            <p:nvPr/>
          </p:nvSpPr>
          <p:spPr>
            <a:xfrm>
              <a:off x="-16947325" y="998000"/>
              <a:ext cx="104275" cy="104275"/>
            </a:xfrm>
            <a:custGeom>
              <a:avLst/>
              <a:gdLst/>
              <a:ahLst/>
              <a:cxnLst/>
              <a:rect l="l" t="t" r="r" b="b"/>
              <a:pathLst>
                <a:path w="4171" h="4171" extrusionOk="0">
                  <a:moveTo>
                    <a:pt x="1202" y="0"/>
                  </a:moveTo>
                  <a:lnTo>
                    <a:pt x="1202" y="1468"/>
                  </a:lnTo>
                  <a:lnTo>
                    <a:pt x="1" y="2302"/>
                  </a:lnTo>
                  <a:lnTo>
                    <a:pt x="1402" y="2769"/>
                  </a:lnTo>
                  <a:lnTo>
                    <a:pt x="1802" y="4170"/>
                  </a:lnTo>
                  <a:lnTo>
                    <a:pt x="2669" y="2969"/>
                  </a:lnTo>
                  <a:lnTo>
                    <a:pt x="4170" y="3036"/>
                  </a:lnTo>
                  <a:lnTo>
                    <a:pt x="3303" y="1835"/>
                  </a:lnTo>
                  <a:lnTo>
                    <a:pt x="3803" y="434"/>
                  </a:lnTo>
                  <a:lnTo>
                    <a:pt x="2369" y="9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9"/>
            <p:cNvSpPr/>
            <p:nvPr/>
          </p:nvSpPr>
          <p:spPr>
            <a:xfrm>
              <a:off x="-17526075" y="768675"/>
              <a:ext cx="92600" cy="91750"/>
            </a:xfrm>
            <a:custGeom>
              <a:avLst/>
              <a:gdLst/>
              <a:ahLst/>
              <a:cxnLst/>
              <a:rect l="l" t="t" r="r" b="b"/>
              <a:pathLst>
                <a:path w="3704" h="3670" extrusionOk="0">
                  <a:moveTo>
                    <a:pt x="1635" y="0"/>
                  </a:moveTo>
                  <a:lnTo>
                    <a:pt x="1268" y="1234"/>
                  </a:lnTo>
                  <a:lnTo>
                    <a:pt x="1" y="1635"/>
                  </a:lnTo>
                  <a:lnTo>
                    <a:pt x="1068" y="2369"/>
                  </a:lnTo>
                  <a:lnTo>
                    <a:pt x="1068" y="3670"/>
                  </a:lnTo>
                  <a:lnTo>
                    <a:pt x="2102" y="2902"/>
                  </a:lnTo>
                  <a:lnTo>
                    <a:pt x="3337" y="3336"/>
                  </a:lnTo>
                  <a:lnTo>
                    <a:pt x="2936" y="2102"/>
                  </a:lnTo>
                  <a:lnTo>
                    <a:pt x="3704" y="1034"/>
                  </a:lnTo>
                  <a:lnTo>
                    <a:pt x="2403" y="10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9"/>
            <p:cNvSpPr/>
            <p:nvPr/>
          </p:nvSpPr>
          <p:spPr>
            <a:xfrm>
              <a:off x="-17330925" y="966300"/>
              <a:ext cx="81750" cy="85925"/>
            </a:xfrm>
            <a:custGeom>
              <a:avLst/>
              <a:gdLst/>
              <a:ahLst/>
              <a:cxnLst/>
              <a:rect l="l" t="t" r="r" b="b"/>
              <a:pathLst>
                <a:path w="3270" h="3437" extrusionOk="0">
                  <a:moveTo>
                    <a:pt x="1135" y="1"/>
                  </a:moveTo>
                  <a:lnTo>
                    <a:pt x="1035" y="1202"/>
                  </a:lnTo>
                  <a:lnTo>
                    <a:pt x="0" y="1769"/>
                  </a:lnTo>
                  <a:lnTo>
                    <a:pt x="1068" y="2236"/>
                  </a:lnTo>
                  <a:lnTo>
                    <a:pt x="1301" y="3437"/>
                  </a:lnTo>
                  <a:lnTo>
                    <a:pt x="2102" y="2536"/>
                  </a:lnTo>
                  <a:lnTo>
                    <a:pt x="3269" y="2669"/>
                  </a:lnTo>
                  <a:lnTo>
                    <a:pt x="2669" y="1635"/>
                  </a:lnTo>
                  <a:lnTo>
                    <a:pt x="3169" y="568"/>
                  </a:lnTo>
                  <a:lnTo>
                    <a:pt x="2002" y="835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9"/>
            <p:cNvSpPr/>
            <p:nvPr/>
          </p:nvSpPr>
          <p:spPr>
            <a:xfrm>
              <a:off x="-17268375" y="751150"/>
              <a:ext cx="165125" cy="159300"/>
            </a:xfrm>
            <a:custGeom>
              <a:avLst/>
              <a:gdLst/>
              <a:ahLst/>
              <a:cxnLst/>
              <a:rect l="l" t="t" r="r" b="b"/>
              <a:pathLst>
                <a:path w="6605" h="6372" extrusionOk="0">
                  <a:moveTo>
                    <a:pt x="5137" y="1"/>
                  </a:moveTo>
                  <a:lnTo>
                    <a:pt x="3136" y="1202"/>
                  </a:lnTo>
                  <a:lnTo>
                    <a:pt x="1068" y="234"/>
                  </a:lnTo>
                  <a:lnTo>
                    <a:pt x="1568" y="2469"/>
                  </a:lnTo>
                  <a:lnTo>
                    <a:pt x="0" y="4170"/>
                  </a:lnTo>
                  <a:lnTo>
                    <a:pt x="2302" y="4371"/>
                  </a:lnTo>
                  <a:lnTo>
                    <a:pt x="3436" y="6372"/>
                  </a:lnTo>
                  <a:lnTo>
                    <a:pt x="4337" y="4270"/>
                  </a:lnTo>
                  <a:lnTo>
                    <a:pt x="6605" y="3803"/>
                  </a:lnTo>
                  <a:lnTo>
                    <a:pt x="4870" y="2302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9"/>
            <p:cNvSpPr/>
            <p:nvPr/>
          </p:nvSpPr>
          <p:spPr>
            <a:xfrm>
              <a:off x="-17118275" y="96130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468" y="1"/>
                  </a:moveTo>
                  <a:lnTo>
                    <a:pt x="901" y="401"/>
                  </a:lnTo>
                  <a:lnTo>
                    <a:pt x="267" y="134"/>
                  </a:lnTo>
                  <a:lnTo>
                    <a:pt x="468" y="801"/>
                  </a:lnTo>
                  <a:lnTo>
                    <a:pt x="1" y="1335"/>
                  </a:lnTo>
                  <a:lnTo>
                    <a:pt x="701" y="1368"/>
                  </a:lnTo>
                  <a:lnTo>
                    <a:pt x="1068" y="1969"/>
                  </a:lnTo>
                  <a:lnTo>
                    <a:pt x="1335" y="1302"/>
                  </a:lnTo>
                  <a:lnTo>
                    <a:pt x="2002" y="1135"/>
                  </a:lnTo>
                  <a:lnTo>
                    <a:pt x="1435" y="7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9"/>
            <p:cNvSpPr/>
            <p:nvPr/>
          </p:nvSpPr>
          <p:spPr>
            <a:xfrm>
              <a:off x="-17461025" y="939625"/>
              <a:ext cx="49225" cy="48400"/>
            </a:xfrm>
            <a:custGeom>
              <a:avLst/>
              <a:gdLst/>
              <a:ahLst/>
              <a:cxnLst/>
              <a:rect l="l" t="t" r="r" b="b"/>
              <a:pathLst>
                <a:path w="1969" h="1936" extrusionOk="0">
                  <a:moveTo>
                    <a:pt x="935" y="0"/>
                  </a:moveTo>
                  <a:lnTo>
                    <a:pt x="668" y="634"/>
                  </a:lnTo>
                  <a:lnTo>
                    <a:pt x="1" y="801"/>
                  </a:lnTo>
                  <a:lnTo>
                    <a:pt x="534" y="1235"/>
                  </a:lnTo>
                  <a:lnTo>
                    <a:pt x="468" y="1935"/>
                  </a:lnTo>
                  <a:lnTo>
                    <a:pt x="1068" y="1568"/>
                  </a:lnTo>
                  <a:lnTo>
                    <a:pt x="1702" y="1835"/>
                  </a:lnTo>
                  <a:lnTo>
                    <a:pt x="1535" y="1168"/>
                  </a:lnTo>
                  <a:lnTo>
                    <a:pt x="1969" y="634"/>
                  </a:lnTo>
                  <a:lnTo>
                    <a:pt x="1302" y="601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9"/>
            <p:cNvSpPr/>
            <p:nvPr/>
          </p:nvSpPr>
          <p:spPr>
            <a:xfrm>
              <a:off x="-17011525" y="726975"/>
              <a:ext cx="199325" cy="207675"/>
            </a:xfrm>
            <a:custGeom>
              <a:avLst/>
              <a:gdLst/>
              <a:ahLst/>
              <a:cxnLst/>
              <a:rect l="l" t="t" r="r" b="b"/>
              <a:pathLst>
                <a:path w="7973" h="8307" extrusionOk="0">
                  <a:moveTo>
                    <a:pt x="3136" y="0"/>
                  </a:moveTo>
                  <a:lnTo>
                    <a:pt x="2635" y="2869"/>
                  </a:lnTo>
                  <a:lnTo>
                    <a:pt x="0" y="4070"/>
                  </a:lnTo>
                  <a:lnTo>
                    <a:pt x="2569" y="5438"/>
                  </a:lnTo>
                  <a:lnTo>
                    <a:pt x="2936" y="8306"/>
                  </a:lnTo>
                  <a:lnTo>
                    <a:pt x="5004" y="6272"/>
                  </a:lnTo>
                  <a:lnTo>
                    <a:pt x="7839" y="6839"/>
                  </a:lnTo>
                  <a:lnTo>
                    <a:pt x="6572" y="4237"/>
                  </a:lnTo>
                  <a:lnTo>
                    <a:pt x="7973" y="1702"/>
                  </a:lnTo>
                  <a:lnTo>
                    <a:pt x="5104" y="2135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9"/>
            <p:cNvSpPr/>
            <p:nvPr/>
          </p:nvSpPr>
          <p:spPr>
            <a:xfrm>
              <a:off x="-16765525" y="668600"/>
              <a:ext cx="115100" cy="110100"/>
            </a:xfrm>
            <a:custGeom>
              <a:avLst/>
              <a:gdLst/>
              <a:ahLst/>
              <a:cxnLst/>
              <a:rect l="l" t="t" r="r" b="b"/>
              <a:pathLst>
                <a:path w="4604" h="4404" extrusionOk="0">
                  <a:moveTo>
                    <a:pt x="868" y="0"/>
                  </a:moveTo>
                  <a:lnTo>
                    <a:pt x="868" y="0"/>
                  </a:lnTo>
                  <a:lnTo>
                    <a:pt x="868" y="0"/>
                  </a:lnTo>
                  <a:close/>
                  <a:moveTo>
                    <a:pt x="868" y="0"/>
                  </a:moveTo>
                  <a:lnTo>
                    <a:pt x="1135" y="1602"/>
                  </a:lnTo>
                  <a:lnTo>
                    <a:pt x="1" y="2736"/>
                  </a:lnTo>
                  <a:lnTo>
                    <a:pt x="1568" y="2969"/>
                  </a:lnTo>
                  <a:lnTo>
                    <a:pt x="2302" y="4404"/>
                  </a:lnTo>
                  <a:lnTo>
                    <a:pt x="3003" y="2969"/>
                  </a:lnTo>
                  <a:lnTo>
                    <a:pt x="4604" y="2736"/>
                  </a:lnTo>
                  <a:lnTo>
                    <a:pt x="3436" y="1602"/>
                  </a:lnTo>
                  <a:lnTo>
                    <a:pt x="3737" y="0"/>
                  </a:lnTo>
                  <a:lnTo>
                    <a:pt x="2302" y="76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9"/>
            <p:cNvSpPr/>
            <p:nvPr/>
          </p:nvSpPr>
          <p:spPr>
            <a:xfrm>
              <a:off x="-16746350" y="844550"/>
              <a:ext cx="73425" cy="75925"/>
            </a:xfrm>
            <a:custGeom>
              <a:avLst/>
              <a:gdLst/>
              <a:ahLst/>
              <a:cxnLst/>
              <a:rect l="l" t="t" r="r" b="b"/>
              <a:pathLst>
                <a:path w="2937" h="3037" extrusionOk="0">
                  <a:moveTo>
                    <a:pt x="1735" y="1"/>
                  </a:moveTo>
                  <a:lnTo>
                    <a:pt x="1068" y="801"/>
                  </a:lnTo>
                  <a:lnTo>
                    <a:pt x="1" y="701"/>
                  </a:lnTo>
                  <a:lnTo>
                    <a:pt x="568" y="1602"/>
                  </a:lnTo>
                  <a:lnTo>
                    <a:pt x="134" y="2536"/>
                  </a:lnTo>
                  <a:lnTo>
                    <a:pt x="1168" y="2302"/>
                  </a:lnTo>
                  <a:lnTo>
                    <a:pt x="1936" y="3036"/>
                  </a:lnTo>
                  <a:lnTo>
                    <a:pt x="2002" y="1969"/>
                  </a:lnTo>
                  <a:lnTo>
                    <a:pt x="2936" y="1468"/>
                  </a:lnTo>
                  <a:lnTo>
                    <a:pt x="1969" y="103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9"/>
            <p:cNvSpPr/>
            <p:nvPr/>
          </p:nvSpPr>
          <p:spPr>
            <a:xfrm>
              <a:off x="-18089350" y="815500"/>
              <a:ext cx="1862325" cy="778750"/>
            </a:xfrm>
            <a:custGeom>
              <a:avLst/>
              <a:gdLst/>
              <a:ahLst/>
              <a:cxnLst/>
              <a:rect l="l" t="t" r="r" b="b"/>
              <a:pathLst>
                <a:path w="74493" h="31150" extrusionOk="0">
                  <a:moveTo>
                    <a:pt x="71987" y="0"/>
                  </a:moveTo>
                  <a:cubicBezTo>
                    <a:pt x="71123" y="0"/>
                    <a:pt x="70020" y="430"/>
                    <a:pt x="68865" y="1096"/>
                  </a:cubicBezTo>
                  <a:cubicBezTo>
                    <a:pt x="65763" y="2864"/>
                    <a:pt x="59358" y="8701"/>
                    <a:pt x="46949" y="10036"/>
                  </a:cubicBezTo>
                  <a:cubicBezTo>
                    <a:pt x="45415" y="10203"/>
                    <a:pt x="43747" y="10303"/>
                    <a:pt x="42012" y="10303"/>
                  </a:cubicBezTo>
                  <a:lnTo>
                    <a:pt x="39711" y="10303"/>
                  </a:lnTo>
                  <a:cubicBezTo>
                    <a:pt x="31005" y="10203"/>
                    <a:pt x="23332" y="9202"/>
                    <a:pt x="18095" y="7200"/>
                  </a:cubicBezTo>
                  <a:cubicBezTo>
                    <a:pt x="16296" y="6502"/>
                    <a:pt x="14429" y="6095"/>
                    <a:pt x="12615" y="6095"/>
                  </a:cubicBezTo>
                  <a:cubicBezTo>
                    <a:pt x="8714" y="6095"/>
                    <a:pt x="5060" y="7975"/>
                    <a:pt x="2851" y="12871"/>
                  </a:cubicBezTo>
                  <a:cubicBezTo>
                    <a:pt x="1" y="19189"/>
                    <a:pt x="8618" y="31150"/>
                    <a:pt x="27083" y="31150"/>
                  </a:cubicBezTo>
                  <a:cubicBezTo>
                    <a:pt x="29579" y="31150"/>
                    <a:pt x="32255" y="30931"/>
                    <a:pt x="35108" y="30450"/>
                  </a:cubicBezTo>
                  <a:cubicBezTo>
                    <a:pt x="36442" y="30217"/>
                    <a:pt x="37743" y="29950"/>
                    <a:pt x="38977" y="29683"/>
                  </a:cubicBezTo>
                  <a:cubicBezTo>
                    <a:pt x="50719" y="27115"/>
                    <a:pt x="59058" y="22578"/>
                    <a:pt x="64562" y="17808"/>
                  </a:cubicBezTo>
                  <a:cubicBezTo>
                    <a:pt x="69065" y="13939"/>
                    <a:pt x="71700" y="9936"/>
                    <a:pt x="72801" y="6733"/>
                  </a:cubicBezTo>
                  <a:cubicBezTo>
                    <a:pt x="74492" y="1726"/>
                    <a:pt x="73719" y="0"/>
                    <a:pt x="71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9"/>
            <p:cNvSpPr/>
            <p:nvPr/>
          </p:nvSpPr>
          <p:spPr>
            <a:xfrm>
              <a:off x="-18089350" y="967875"/>
              <a:ext cx="996125" cy="626350"/>
            </a:xfrm>
            <a:custGeom>
              <a:avLst/>
              <a:gdLst/>
              <a:ahLst/>
              <a:cxnLst/>
              <a:rect l="l" t="t" r="r" b="b"/>
              <a:pathLst>
                <a:path w="39845" h="25054" extrusionOk="0">
                  <a:moveTo>
                    <a:pt x="12615" y="0"/>
                  </a:moveTo>
                  <a:cubicBezTo>
                    <a:pt x="8714" y="0"/>
                    <a:pt x="5060" y="1880"/>
                    <a:pt x="2851" y="6776"/>
                  </a:cubicBezTo>
                  <a:cubicBezTo>
                    <a:pt x="0" y="13066"/>
                    <a:pt x="8622" y="25053"/>
                    <a:pt x="27096" y="25053"/>
                  </a:cubicBezTo>
                  <a:cubicBezTo>
                    <a:pt x="29589" y="25053"/>
                    <a:pt x="32260" y="24835"/>
                    <a:pt x="35108" y="24355"/>
                  </a:cubicBezTo>
                  <a:cubicBezTo>
                    <a:pt x="36442" y="24122"/>
                    <a:pt x="37743" y="23855"/>
                    <a:pt x="38977" y="23588"/>
                  </a:cubicBezTo>
                  <a:cubicBezTo>
                    <a:pt x="37943" y="17784"/>
                    <a:pt x="28369" y="15149"/>
                    <a:pt x="25901" y="14348"/>
                  </a:cubicBezTo>
                  <a:cubicBezTo>
                    <a:pt x="25727" y="14293"/>
                    <a:pt x="25568" y="14268"/>
                    <a:pt x="25422" y="14268"/>
                  </a:cubicBezTo>
                  <a:cubicBezTo>
                    <a:pt x="23347" y="14268"/>
                    <a:pt x="23798" y="19413"/>
                    <a:pt x="20215" y="19413"/>
                  </a:cubicBezTo>
                  <a:cubicBezTo>
                    <a:pt x="19588" y="19413"/>
                    <a:pt x="18838" y="19255"/>
                    <a:pt x="17929" y="18885"/>
                  </a:cubicBezTo>
                  <a:cubicBezTo>
                    <a:pt x="11707" y="16383"/>
                    <a:pt x="10018" y="4449"/>
                    <a:pt x="18906" y="4449"/>
                  </a:cubicBezTo>
                  <a:cubicBezTo>
                    <a:pt x="19264" y="4449"/>
                    <a:pt x="19638" y="4468"/>
                    <a:pt x="20030" y="4508"/>
                  </a:cubicBezTo>
                  <a:cubicBezTo>
                    <a:pt x="23091" y="4830"/>
                    <a:pt x="26110" y="4943"/>
                    <a:pt x="28833" y="4943"/>
                  </a:cubicBezTo>
                  <a:cubicBezTo>
                    <a:pt x="35130" y="4943"/>
                    <a:pt x="39844" y="4341"/>
                    <a:pt x="39844" y="4341"/>
                  </a:cubicBezTo>
                  <a:cubicBezTo>
                    <a:pt x="39844" y="4341"/>
                    <a:pt x="39811" y="4274"/>
                    <a:pt x="39711" y="4208"/>
                  </a:cubicBezTo>
                  <a:cubicBezTo>
                    <a:pt x="31005" y="4108"/>
                    <a:pt x="23299" y="3107"/>
                    <a:pt x="18095" y="1105"/>
                  </a:cubicBezTo>
                  <a:cubicBezTo>
                    <a:pt x="16296" y="407"/>
                    <a:pt x="14429" y="0"/>
                    <a:pt x="12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9"/>
            <p:cNvSpPr/>
            <p:nvPr/>
          </p:nvSpPr>
          <p:spPr>
            <a:xfrm>
              <a:off x="-17555250" y="985750"/>
              <a:ext cx="1196700" cy="503925"/>
            </a:xfrm>
            <a:custGeom>
              <a:avLst/>
              <a:gdLst/>
              <a:ahLst/>
              <a:cxnLst/>
              <a:rect l="l" t="t" r="r" b="b"/>
              <a:pathLst>
                <a:path w="47868" h="20157" extrusionOk="0">
                  <a:moveTo>
                    <a:pt x="45934" y="1"/>
                  </a:moveTo>
                  <a:cubicBezTo>
                    <a:pt x="44806" y="1"/>
                    <a:pt x="43132" y="1716"/>
                    <a:pt x="39996" y="3626"/>
                  </a:cubicBezTo>
                  <a:cubicBezTo>
                    <a:pt x="39662" y="3826"/>
                    <a:pt x="39328" y="4026"/>
                    <a:pt x="38928" y="4226"/>
                  </a:cubicBezTo>
                  <a:cubicBezTo>
                    <a:pt x="37927" y="4794"/>
                    <a:pt x="36760" y="5361"/>
                    <a:pt x="35459" y="5928"/>
                  </a:cubicBezTo>
                  <a:cubicBezTo>
                    <a:pt x="32323" y="7229"/>
                    <a:pt x="28254" y="8329"/>
                    <a:pt x="22983" y="8763"/>
                  </a:cubicBezTo>
                  <a:cubicBezTo>
                    <a:pt x="20315" y="8977"/>
                    <a:pt x="17983" y="9051"/>
                    <a:pt x="15939" y="9051"/>
                  </a:cubicBezTo>
                  <a:cubicBezTo>
                    <a:pt x="12875" y="9051"/>
                    <a:pt x="10461" y="8883"/>
                    <a:pt x="8540" y="8763"/>
                  </a:cubicBezTo>
                  <a:cubicBezTo>
                    <a:pt x="7468" y="8681"/>
                    <a:pt x="6536" y="8624"/>
                    <a:pt x="5728" y="8624"/>
                  </a:cubicBezTo>
                  <a:cubicBezTo>
                    <a:pt x="5229" y="8624"/>
                    <a:pt x="4778" y="8645"/>
                    <a:pt x="4370" y="8696"/>
                  </a:cubicBezTo>
                  <a:cubicBezTo>
                    <a:pt x="4170" y="8730"/>
                    <a:pt x="4003" y="8730"/>
                    <a:pt x="3803" y="8763"/>
                  </a:cubicBezTo>
                  <a:cubicBezTo>
                    <a:pt x="2435" y="9063"/>
                    <a:pt x="1535" y="9797"/>
                    <a:pt x="768" y="11465"/>
                  </a:cubicBezTo>
                  <a:cubicBezTo>
                    <a:pt x="0" y="13233"/>
                    <a:pt x="301" y="15902"/>
                    <a:pt x="2702" y="17803"/>
                  </a:cubicBezTo>
                  <a:cubicBezTo>
                    <a:pt x="2936" y="17970"/>
                    <a:pt x="3136" y="18103"/>
                    <a:pt x="3369" y="18270"/>
                  </a:cubicBezTo>
                  <a:cubicBezTo>
                    <a:pt x="4437" y="18937"/>
                    <a:pt x="5871" y="19504"/>
                    <a:pt x="7673" y="19838"/>
                  </a:cubicBezTo>
                  <a:cubicBezTo>
                    <a:pt x="8805" y="20042"/>
                    <a:pt x="10100" y="20157"/>
                    <a:pt x="11572" y="20157"/>
                  </a:cubicBezTo>
                  <a:cubicBezTo>
                    <a:pt x="14655" y="20157"/>
                    <a:pt x="18509" y="19656"/>
                    <a:pt x="23250" y="18437"/>
                  </a:cubicBezTo>
                  <a:cubicBezTo>
                    <a:pt x="29121" y="16902"/>
                    <a:pt x="33724" y="14867"/>
                    <a:pt x="37260" y="12699"/>
                  </a:cubicBezTo>
                  <a:cubicBezTo>
                    <a:pt x="37961" y="12266"/>
                    <a:pt x="38595" y="11832"/>
                    <a:pt x="39228" y="11398"/>
                  </a:cubicBezTo>
                  <a:cubicBezTo>
                    <a:pt x="39429" y="11265"/>
                    <a:pt x="39629" y="11131"/>
                    <a:pt x="39829" y="10965"/>
                  </a:cubicBezTo>
                  <a:cubicBezTo>
                    <a:pt x="46400" y="6061"/>
                    <a:pt x="47868" y="1024"/>
                    <a:pt x="46467" y="157"/>
                  </a:cubicBezTo>
                  <a:cubicBezTo>
                    <a:pt x="46302" y="50"/>
                    <a:pt x="46126" y="1"/>
                    <a:pt x="45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9"/>
            <p:cNvSpPr/>
            <p:nvPr/>
          </p:nvSpPr>
          <p:spPr>
            <a:xfrm>
              <a:off x="-17630300" y="3594025"/>
              <a:ext cx="1225050" cy="739725"/>
            </a:xfrm>
            <a:custGeom>
              <a:avLst/>
              <a:gdLst/>
              <a:ahLst/>
              <a:cxnLst/>
              <a:rect l="l" t="t" r="r" b="b"/>
              <a:pathLst>
                <a:path w="49002" h="29589" extrusionOk="0">
                  <a:moveTo>
                    <a:pt x="45333" y="0"/>
                  </a:moveTo>
                  <a:lnTo>
                    <a:pt x="2435" y="2436"/>
                  </a:lnTo>
                  <a:cubicBezTo>
                    <a:pt x="0" y="10441"/>
                    <a:pt x="34" y="29588"/>
                    <a:pt x="34" y="29588"/>
                  </a:cubicBezTo>
                  <a:lnTo>
                    <a:pt x="46967" y="29488"/>
                  </a:lnTo>
                  <a:cubicBezTo>
                    <a:pt x="49002" y="21016"/>
                    <a:pt x="45333" y="0"/>
                    <a:pt x="45333" y="0"/>
                  </a:cubicBezTo>
                  <a:close/>
                </a:path>
              </a:pathLst>
            </a:custGeom>
            <a:solidFill>
              <a:srgbClr val="244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9"/>
            <p:cNvSpPr/>
            <p:nvPr/>
          </p:nvSpPr>
          <p:spPr>
            <a:xfrm>
              <a:off x="-17407650" y="1896975"/>
              <a:ext cx="450350" cy="422000"/>
            </a:xfrm>
            <a:custGeom>
              <a:avLst/>
              <a:gdLst/>
              <a:ahLst/>
              <a:cxnLst/>
              <a:rect l="l" t="t" r="r" b="b"/>
              <a:pathLst>
                <a:path w="18014" h="16880" extrusionOk="0">
                  <a:moveTo>
                    <a:pt x="1602" y="1"/>
                  </a:moveTo>
                  <a:cubicBezTo>
                    <a:pt x="1602" y="1"/>
                    <a:pt x="534" y="11776"/>
                    <a:pt x="1" y="14678"/>
                  </a:cubicBezTo>
                  <a:cubicBezTo>
                    <a:pt x="1" y="14678"/>
                    <a:pt x="5571" y="16412"/>
                    <a:pt x="17480" y="16879"/>
                  </a:cubicBezTo>
                  <a:lnTo>
                    <a:pt x="18013" y="10875"/>
                  </a:lnTo>
                  <a:cubicBezTo>
                    <a:pt x="18013" y="10875"/>
                    <a:pt x="5638" y="8006"/>
                    <a:pt x="1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9"/>
            <p:cNvSpPr/>
            <p:nvPr/>
          </p:nvSpPr>
          <p:spPr>
            <a:xfrm>
              <a:off x="-16970675" y="2079600"/>
              <a:ext cx="248550" cy="239625"/>
            </a:xfrm>
            <a:custGeom>
              <a:avLst/>
              <a:gdLst/>
              <a:ahLst/>
              <a:cxnLst/>
              <a:rect l="l" t="t" r="r" b="b"/>
              <a:pathLst>
                <a:path w="9942" h="9585" extrusionOk="0">
                  <a:moveTo>
                    <a:pt x="9074" y="1"/>
                  </a:moveTo>
                  <a:cubicBezTo>
                    <a:pt x="5705" y="5538"/>
                    <a:pt x="301" y="7373"/>
                    <a:pt x="301" y="7373"/>
                  </a:cubicBezTo>
                  <a:lnTo>
                    <a:pt x="1" y="9574"/>
                  </a:lnTo>
                  <a:cubicBezTo>
                    <a:pt x="272" y="9581"/>
                    <a:pt x="536" y="9585"/>
                    <a:pt x="794" y="9585"/>
                  </a:cubicBezTo>
                  <a:cubicBezTo>
                    <a:pt x="7922" y="9585"/>
                    <a:pt x="9941" y="7006"/>
                    <a:pt x="9941" y="7006"/>
                  </a:cubicBezTo>
                  <a:cubicBezTo>
                    <a:pt x="9941" y="2636"/>
                    <a:pt x="9074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9"/>
            <p:cNvSpPr/>
            <p:nvPr/>
          </p:nvSpPr>
          <p:spPr>
            <a:xfrm>
              <a:off x="-18159025" y="1222325"/>
              <a:ext cx="252700" cy="301900"/>
            </a:xfrm>
            <a:custGeom>
              <a:avLst/>
              <a:gdLst/>
              <a:ahLst/>
              <a:cxnLst/>
              <a:rect l="l" t="t" r="r" b="b"/>
              <a:pathLst>
                <a:path w="10108" h="12076" extrusionOk="0">
                  <a:moveTo>
                    <a:pt x="8707" y="1"/>
                  </a:moveTo>
                  <a:cubicBezTo>
                    <a:pt x="8440" y="1"/>
                    <a:pt x="7239" y="434"/>
                    <a:pt x="5838" y="1035"/>
                  </a:cubicBezTo>
                  <a:cubicBezTo>
                    <a:pt x="5672" y="1101"/>
                    <a:pt x="5505" y="1168"/>
                    <a:pt x="5338" y="1268"/>
                  </a:cubicBezTo>
                  <a:cubicBezTo>
                    <a:pt x="4971" y="1435"/>
                    <a:pt x="4604" y="1602"/>
                    <a:pt x="4204" y="1768"/>
                  </a:cubicBezTo>
                  <a:cubicBezTo>
                    <a:pt x="3904" y="1935"/>
                    <a:pt x="3570" y="2102"/>
                    <a:pt x="3270" y="2269"/>
                  </a:cubicBezTo>
                  <a:cubicBezTo>
                    <a:pt x="3203" y="2269"/>
                    <a:pt x="3170" y="2302"/>
                    <a:pt x="3136" y="2302"/>
                  </a:cubicBezTo>
                  <a:cubicBezTo>
                    <a:pt x="2936" y="2436"/>
                    <a:pt x="2736" y="2536"/>
                    <a:pt x="2569" y="2636"/>
                  </a:cubicBezTo>
                  <a:cubicBezTo>
                    <a:pt x="2503" y="2636"/>
                    <a:pt x="2503" y="2669"/>
                    <a:pt x="2469" y="2669"/>
                  </a:cubicBezTo>
                  <a:cubicBezTo>
                    <a:pt x="2169" y="2836"/>
                    <a:pt x="1902" y="3003"/>
                    <a:pt x="1669" y="3136"/>
                  </a:cubicBezTo>
                  <a:cubicBezTo>
                    <a:pt x="1335" y="3370"/>
                    <a:pt x="1035" y="3570"/>
                    <a:pt x="768" y="3737"/>
                  </a:cubicBezTo>
                  <a:cubicBezTo>
                    <a:pt x="301" y="4103"/>
                    <a:pt x="34" y="4437"/>
                    <a:pt x="1" y="4704"/>
                  </a:cubicBezTo>
                  <a:cubicBezTo>
                    <a:pt x="1" y="4837"/>
                    <a:pt x="1" y="4971"/>
                    <a:pt x="34" y="5104"/>
                  </a:cubicBezTo>
                  <a:cubicBezTo>
                    <a:pt x="68" y="6238"/>
                    <a:pt x="334" y="8006"/>
                    <a:pt x="701" y="9241"/>
                  </a:cubicBezTo>
                  <a:cubicBezTo>
                    <a:pt x="835" y="9774"/>
                    <a:pt x="968" y="10208"/>
                    <a:pt x="1102" y="10475"/>
                  </a:cubicBezTo>
                  <a:cubicBezTo>
                    <a:pt x="1235" y="10675"/>
                    <a:pt x="1402" y="10875"/>
                    <a:pt x="1635" y="11042"/>
                  </a:cubicBezTo>
                  <a:cubicBezTo>
                    <a:pt x="2369" y="11609"/>
                    <a:pt x="3637" y="12009"/>
                    <a:pt x="4504" y="12076"/>
                  </a:cubicBezTo>
                  <a:lnTo>
                    <a:pt x="4904" y="12076"/>
                  </a:lnTo>
                  <a:cubicBezTo>
                    <a:pt x="5738" y="12009"/>
                    <a:pt x="6305" y="11209"/>
                    <a:pt x="7640" y="9774"/>
                  </a:cubicBezTo>
                  <a:cubicBezTo>
                    <a:pt x="7806" y="9574"/>
                    <a:pt x="8007" y="9374"/>
                    <a:pt x="8240" y="9140"/>
                  </a:cubicBezTo>
                  <a:cubicBezTo>
                    <a:pt x="8240" y="9107"/>
                    <a:pt x="8240" y="9107"/>
                    <a:pt x="8240" y="9107"/>
                  </a:cubicBezTo>
                  <a:cubicBezTo>
                    <a:pt x="8340" y="9007"/>
                    <a:pt x="8440" y="8907"/>
                    <a:pt x="8540" y="8840"/>
                  </a:cubicBezTo>
                  <a:cubicBezTo>
                    <a:pt x="8540" y="8807"/>
                    <a:pt x="8574" y="8807"/>
                    <a:pt x="8574" y="8774"/>
                  </a:cubicBezTo>
                  <a:lnTo>
                    <a:pt x="8640" y="8707"/>
                  </a:lnTo>
                  <a:cubicBezTo>
                    <a:pt x="8707" y="8640"/>
                    <a:pt x="8774" y="8573"/>
                    <a:pt x="8807" y="8540"/>
                  </a:cubicBezTo>
                  <a:cubicBezTo>
                    <a:pt x="8807" y="8507"/>
                    <a:pt x="8840" y="8507"/>
                    <a:pt x="8840" y="8507"/>
                  </a:cubicBezTo>
                  <a:cubicBezTo>
                    <a:pt x="8974" y="8340"/>
                    <a:pt x="9107" y="8140"/>
                    <a:pt x="9207" y="7973"/>
                  </a:cubicBezTo>
                  <a:cubicBezTo>
                    <a:pt x="9307" y="7840"/>
                    <a:pt x="9374" y="7706"/>
                    <a:pt x="9408" y="7573"/>
                  </a:cubicBezTo>
                  <a:cubicBezTo>
                    <a:pt x="10108" y="6072"/>
                    <a:pt x="9908" y="4237"/>
                    <a:pt x="9541" y="3003"/>
                  </a:cubicBezTo>
                  <a:cubicBezTo>
                    <a:pt x="9074" y="1435"/>
                    <a:pt x="8974" y="267"/>
                    <a:pt x="8740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9"/>
            <p:cNvSpPr/>
            <p:nvPr/>
          </p:nvSpPr>
          <p:spPr>
            <a:xfrm>
              <a:off x="-18103325" y="1278925"/>
              <a:ext cx="188675" cy="180675"/>
            </a:xfrm>
            <a:custGeom>
              <a:avLst/>
              <a:gdLst/>
              <a:ahLst/>
              <a:cxnLst/>
              <a:rect l="l" t="t" r="r" b="b"/>
              <a:pathLst>
                <a:path w="7547" h="7227" extrusionOk="0">
                  <a:moveTo>
                    <a:pt x="986" y="0"/>
                  </a:moveTo>
                  <a:cubicBezTo>
                    <a:pt x="0" y="0"/>
                    <a:pt x="175" y="872"/>
                    <a:pt x="175" y="872"/>
                  </a:cubicBezTo>
                  <a:cubicBezTo>
                    <a:pt x="475" y="3407"/>
                    <a:pt x="3210" y="3007"/>
                    <a:pt x="3744" y="3341"/>
                  </a:cubicBezTo>
                  <a:cubicBezTo>
                    <a:pt x="4277" y="3674"/>
                    <a:pt x="3744" y="6610"/>
                    <a:pt x="4644" y="7010"/>
                  </a:cubicBezTo>
                  <a:cubicBezTo>
                    <a:pt x="4968" y="7142"/>
                    <a:pt x="5175" y="7226"/>
                    <a:pt x="5359" y="7226"/>
                  </a:cubicBezTo>
                  <a:cubicBezTo>
                    <a:pt x="5687" y="7226"/>
                    <a:pt x="5940" y="6957"/>
                    <a:pt x="6646" y="6209"/>
                  </a:cubicBezTo>
                  <a:cubicBezTo>
                    <a:pt x="7079" y="5709"/>
                    <a:pt x="7546" y="5109"/>
                    <a:pt x="6946" y="4041"/>
                  </a:cubicBezTo>
                  <a:cubicBezTo>
                    <a:pt x="6379" y="2974"/>
                    <a:pt x="5979" y="1372"/>
                    <a:pt x="5145" y="572"/>
                  </a:cubicBezTo>
                  <a:cubicBezTo>
                    <a:pt x="4805" y="218"/>
                    <a:pt x="4387" y="140"/>
                    <a:pt x="3898" y="140"/>
                  </a:cubicBezTo>
                  <a:cubicBezTo>
                    <a:pt x="3518" y="140"/>
                    <a:pt x="3095" y="187"/>
                    <a:pt x="2633" y="187"/>
                  </a:cubicBezTo>
                  <a:cubicBezTo>
                    <a:pt x="2291" y="187"/>
                    <a:pt x="1926" y="161"/>
                    <a:pt x="1542" y="72"/>
                  </a:cubicBezTo>
                  <a:cubicBezTo>
                    <a:pt x="1325" y="22"/>
                    <a:pt x="1141" y="0"/>
                    <a:pt x="986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9"/>
            <p:cNvSpPr/>
            <p:nvPr/>
          </p:nvSpPr>
          <p:spPr>
            <a:xfrm>
              <a:off x="-18038875" y="1193950"/>
              <a:ext cx="104200" cy="166775"/>
            </a:xfrm>
            <a:custGeom>
              <a:avLst/>
              <a:gdLst/>
              <a:ahLst/>
              <a:cxnLst/>
              <a:rect l="l" t="t" r="r" b="b"/>
              <a:pathLst>
                <a:path w="4168" h="6671" extrusionOk="0">
                  <a:moveTo>
                    <a:pt x="2553" y="0"/>
                  </a:moveTo>
                  <a:cubicBezTo>
                    <a:pt x="1172" y="0"/>
                    <a:pt x="0" y="2893"/>
                    <a:pt x="198" y="4905"/>
                  </a:cubicBezTo>
                  <a:cubicBezTo>
                    <a:pt x="331" y="6064"/>
                    <a:pt x="1016" y="6671"/>
                    <a:pt x="1599" y="6671"/>
                  </a:cubicBezTo>
                  <a:cubicBezTo>
                    <a:pt x="2040" y="6671"/>
                    <a:pt x="2424" y="6324"/>
                    <a:pt x="2467" y="5605"/>
                  </a:cubicBezTo>
                  <a:cubicBezTo>
                    <a:pt x="2600" y="3938"/>
                    <a:pt x="3334" y="2203"/>
                    <a:pt x="3734" y="1603"/>
                  </a:cubicBezTo>
                  <a:cubicBezTo>
                    <a:pt x="4168" y="1002"/>
                    <a:pt x="3534" y="68"/>
                    <a:pt x="2600" y="1"/>
                  </a:cubicBezTo>
                  <a:cubicBezTo>
                    <a:pt x="2584" y="1"/>
                    <a:pt x="2569" y="0"/>
                    <a:pt x="2553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9"/>
            <p:cNvSpPr/>
            <p:nvPr/>
          </p:nvSpPr>
          <p:spPr>
            <a:xfrm>
              <a:off x="-18097300" y="1198975"/>
              <a:ext cx="94250" cy="166625"/>
            </a:xfrm>
            <a:custGeom>
              <a:avLst/>
              <a:gdLst/>
              <a:ahLst/>
              <a:cxnLst/>
              <a:rect l="l" t="t" r="r" b="b"/>
              <a:pathLst>
                <a:path w="3770" h="6665" extrusionOk="0">
                  <a:moveTo>
                    <a:pt x="2435" y="1"/>
                  </a:moveTo>
                  <a:cubicBezTo>
                    <a:pt x="2202" y="1"/>
                    <a:pt x="1935" y="67"/>
                    <a:pt x="1701" y="234"/>
                  </a:cubicBezTo>
                  <a:cubicBezTo>
                    <a:pt x="1335" y="468"/>
                    <a:pt x="968" y="935"/>
                    <a:pt x="701" y="1502"/>
                  </a:cubicBezTo>
                  <a:cubicBezTo>
                    <a:pt x="434" y="2069"/>
                    <a:pt x="200" y="2736"/>
                    <a:pt x="100" y="3436"/>
                  </a:cubicBezTo>
                  <a:cubicBezTo>
                    <a:pt x="100" y="3470"/>
                    <a:pt x="67" y="3503"/>
                    <a:pt x="67" y="3570"/>
                  </a:cubicBezTo>
                  <a:cubicBezTo>
                    <a:pt x="34" y="3903"/>
                    <a:pt x="0" y="4237"/>
                    <a:pt x="0" y="4570"/>
                  </a:cubicBezTo>
                  <a:cubicBezTo>
                    <a:pt x="34" y="4671"/>
                    <a:pt x="34" y="4804"/>
                    <a:pt x="34" y="4904"/>
                  </a:cubicBezTo>
                  <a:cubicBezTo>
                    <a:pt x="100" y="5504"/>
                    <a:pt x="334" y="5971"/>
                    <a:pt x="601" y="6272"/>
                  </a:cubicBezTo>
                  <a:cubicBezTo>
                    <a:pt x="852" y="6523"/>
                    <a:pt x="1150" y="6665"/>
                    <a:pt x="1431" y="6665"/>
                  </a:cubicBezTo>
                  <a:cubicBezTo>
                    <a:pt x="1561" y="6665"/>
                    <a:pt x="1686" y="6635"/>
                    <a:pt x="1802" y="6572"/>
                  </a:cubicBezTo>
                  <a:cubicBezTo>
                    <a:pt x="1935" y="6505"/>
                    <a:pt x="2035" y="6405"/>
                    <a:pt x="2102" y="6272"/>
                  </a:cubicBezTo>
                  <a:cubicBezTo>
                    <a:pt x="2202" y="6072"/>
                    <a:pt x="2269" y="5871"/>
                    <a:pt x="2302" y="5605"/>
                  </a:cubicBezTo>
                  <a:cubicBezTo>
                    <a:pt x="2335" y="5138"/>
                    <a:pt x="2402" y="4704"/>
                    <a:pt x="2502" y="4270"/>
                  </a:cubicBezTo>
                  <a:cubicBezTo>
                    <a:pt x="2602" y="3937"/>
                    <a:pt x="2669" y="3636"/>
                    <a:pt x="2769" y="3370"/>
                  </a:cubicBezTo>
                  <a:cubicBezTo>
                    <a:pt x="2969" y="2803"/>
                    <a:pt x="3169" y="2336"/>
                    <a:pt x="3369" y="1969"/>
                  </a:cubicBezTo>
                  <a:cubicBezTo>
                    <a:pt x="3436" y="1802"/>
                    <a:pt x="3503" y="1702"/>
                    <a:pt x="3569" y="1602"/>
                  </a:cubicBezTo>
                  <a:cubicBezTo>
                    <a:pt x="3770" y="1335"/>
                    <a:pt x="3736" y="968"/>
                    <a:pt x="3569" y="701"/>
                  </a:cubicBezTo>
                  <a:cubicBezTo>
                    <a:pt x="3369" y="334"/>
                    <a:pt x="2936" y="34"/>
                    <a:pt x="2435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9"/>
            <p:cNvSpPr/>
            <p:nvPr/>
          </p:nvSpPr>
          <p:spPr>
            <a:xfrm>
              <a:off x="-18141500" y="1226950"/>
              <a:ext cx="69225" cy="147600"/>
            </a:xfrm>
            <a:custGeom>
              <a:avLst/>
              <a:gdLst/>
              <a:ahLst/>
              <a:cxnLst/>
              <a:rect l="l" t="t" r="r" b="b"/>
              <a:pathLst>
                <a:path w="2769" h="5904" extrusionOk="0">
                  <a:moveTo>
                    <a:pt x="1575" y="1"/>
                  </a:moveTo>
                  <a:cubicBezTo>
                    <a:pt x="1507" y="1"/>
                    <a:pt x="1438" y="6"/>
                    <a:pt x="1368" y="16"/>
                  </a:cubicBezTo>
                  <a:cubicBezTo>
                    <a:pt x="1034" y="82"/>
                    <a:pt x="734" y="383"/>
                    <a:pt x="501" y="783"/>
                  </a:cubicBezTo>
                  <a:cubicBezTo>
                    <a:pt x="134" y="1483"/>
                    <a:pt x="0" y="2584"/>
                    <a:pt x="67" y="3552"/>
                  </a:cubicBezTo>
                  <a:cubicBezTo>
                    <a:pt x="100" y="3952"/>
                    <a:pt x="200" y="4319"/>
                    <a:pt x="301" y="4652"/>
                  </a:cubicBezTo>
                  <a:cubicBezTo>
                    <a:pt x="467" y="5153"/>
                    <a:pt x="734" y="5486"/>
                    <a:pt x="1034" y="5686"/>
                  </a:cubicBezTo>
                  <a:cubicBezTo>
                    <a:pt x="1238" y="5834"/>
                    <a:pt x="1453" y="5904"/>
                    <a:pt x="1650" y="5904"/>
                  </a:cubicBezTo>
                  <a:cubicBezTo>
                    <a:pt x="2033" y="5904"/>
                    <a:pt x="2347" y="5638"/>
                    <a:pt x="2369" y="5153"/>
                  </a:cubicBezTo>
                  <a:cubicBezTo>
                    <a:pt x="2402" y="5053"/>
                    <a:pt x="2402" y="4919"/>
                    <a:pt x="2369" y="4819"/>
                  </a:cubicBezTo>
                  <a:cubicBezTo>
                    <a:pt x="2335" y="4652"/>
                    <a:pt x="2335" y="4519"/>
                    <a:pt x="2302" y="4352"/>
                  </a:cubicBezTo>
                  <a:cubicBezTo>
                    <a:pt x="2235" y="3585"/>
                    <a:pt x="2302" y="2751"/>
                    <a:pt x="2402" y="2117"/>
                  </a:cubicBezTo>
                  <a:cubicBezTo>
                    <a:pt x="2435" y="2117"/>
                    <a:pt x="2435" y="2084"/>
                    <a:pt x="2435" y="2084"/>
                  </a:cubicBezTo>
                  <a:cubicBezTo>
                    <a:pt x="2502" y="1684"/>
                    <a:pt x="2569" y="1350"/>
                    <a:pt x="2669" y="1150"/>
                  </a:cubicBezTo>
                  <a:cubicBezTo>
                    <a:pt x="2769" y="883"/>
                    <a:pt x="2669" y="583"/>
                    <a:pt x="2469" y="349"/>
                  </a:cubicBezTo>
                  <a:cubicBezTo>
                    <a:pt x="2270" y="151"/>
                    <a:pt x="1952" y="1"/>
                    <a:pt x="1575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9"/>
            <p:cNvSpPr/>
            <p:nvPr/>
          </p:nvSpPr>
          <p:spPr>
            <a:xfrm>
              <a:off x="-18174850" y="1245550"/>
              <a:ext cx="64225" cy="129575"/>
            </a:xfrm>
            <a:custGeom>
              <a:avLst/>
              <a:gdLst/>
              <a:ahLst/>
              <a:cxnLst/>
              <a:rect l="l" t="t" r="r" b="b"/>
              <a:pathLst>
                <a:path w="2569" h="5183" extrusionOk="0">
                  <a:moveTo>
                    <a:pt x="1498" y="0"/>
                  </a:moveTo>
                  <a:cubicBezTo>
                    <a:pt x="1409" y="0"/>
                    <a:pt x="1319" y="11"/>
                    <a:pt x="1234" y="39"/>
                  </a:cubicBezTo>
                  <a:cubicBezTo>
                    <a:pt x="200" y="306"/>
                    <a:pt x="0" y="2741"/>
                    <a:pt x="634" y="4175"/>
                  </a:cubicBezTo>
                  <a:cubicBezTo>
                    <a:pt x="634" y="4175"/>
                    <a:pt x="634" y="4175"/>
                    <a:pt x="634" y="4209"/>
                  </a:cubicBezTo>
                  <a:cubicBezTo>
                    <a:pt x="943" y="4871"/>
                    <a:pt x="1441" y="5182"/>
                    <a:pt x="1850" y="5182"/>
                  </a:cubicBezTo>
                  <a:cubicBezTo>
                    <a:pt x="2059" y="5182"/>
                    <a:pt x="2244" y="5101"/>
                    <a:pt x="2368" y="4942"/>
                  </a:cubicBezTo>
                  <a:cubicBezTo>
                    <a:pt x="2502" y="4776"/>
                    <a:pt x="2569" y="4509"/>
                    <a:pt x="2468" y="4142"/>
                  </a:cubicBezTo>
                  <a:cubicBezTo>
                    <a:pt x="2302" y="3508"/>
                    <a:pt x="2268" y="2808"/>
                    <a:pt x="2268" y="2240"/>
                  </a:cubicBezTo>
                  <a:lnTo>
                    <a:pt x="2268" y="2207"/>
                  </a:lnTo>
                  <a:cubicBezTo>
                    <a:pt x="2302" y="1673"/>
                    <a:pt x="2368" y="1206"/>
                    <a:pt x="2435" y="940"/>
                  </a:cubicBezTo>
                  <a:cubicBezTo>
                    <a:pt x="2569" y="539"/>
                    <a:pt x="2268" y="172"/>
                    <a:pt x="1835" y="39"/>
                  </a:cubicBezTo>
                  <a:cubicBezTo>
                    <a:pt x="1738" y="20"/>
                    <a:pt x="1620" y="0"/>
                    <a:pt x="1498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9"/>
            <p:cNvSpPr/>
            <p:nvPr/>
          </p:nvSpPr>
          <p:spPr>
            <a:xfrm>
              <a:off x="-16431950" y="1238750"/>
              <a:ext cx="259350" cy="307675"/>
            </a:xfrm>
            <a:custGeom>
              <a:avLst/>
              <a:gdLst/>
              <a:ahLst/>
              <a:cxnLst/>
              <a:rect l="l" t="t" r="r" b="b"/>
              <a:pathLst>
                <a:path w="10374" h="12307" extrusionOk="0">
                  <a:moveTo>
                    <a:pt x="1943" y="1"/>
                  </a:moveTo>
                  <a:cubicBezTo>
                    <a:pt x="1923" y="1"/>
                    <a:pt x="1909" y="4"/>
                    <a:pt x="1902" y="11"/>
                  </a:cubicBezTo>
                  <a:cubicBezTo>
                    <a:pt x="1668" y="244"/>
                    <a:pt x="1502" y="1412"/>
                    <a:pt x="934" y="2946"/>
                  </a:cubicBezTo>
                  <a:cubicBezTo>
                    <a:pt x="367" y="4481"/>
                    <a:pt x="0" y="7016"/>
                    <a:pt x="1468" y="8684"/>
                  </a:cubicBezTo>
                  <a:cubicBezTo>
                    <a:pt x="3436" y="10919"/>
                    <a:pt x="3970" y="12153"/>
                    <a:pt x="5004" y="12286"/>
                  </a:cubicBezTo>
                  <a:cubicBezTo>
                    <a:pt x="5109" y="12300"/>
                    <a:pt x="5227" y="12306"/>
                    <a:pt x="5354" y="12306"/>
                  </a:cubicBezTo>
                  <a:cubicBezTo>
                    <a:pt x="6481" y="12306"/>
                    <a:pt x="8364" y="11784"/>
                    <a:pt x="8873" y="10885"/>
                  </a:cubicBezTo>
                  <a:cubicBezTo>
                    <a:pt x="9474" y="9918"/>
                    <a:pt x="10274" y="6682"/>
                    <a:pt x="10341" y="5214"/>
                  </a:cubicBezTo>
                  <a:cubicBezTo>
                    <a:pt x="10374" y="3821"/>
                    <a:pt x="2625" y="1"/>
                    <a:pt x="1943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9"/>
            <p:cNvSpPr/>
            <p:nvPr/>
          </p:nvSpPr>
          <p:spPr>
            <a:xfrm>
              <a:off x="-16421100" y="1301925"/>
              <a:ext cx="195525" cy="175125"/>
            </a:xfrm>
            <a:custGeom>
              <a:avLst/>
              <a:gdLst/>
              <a:ahLst/>
              <a:cxnLst/>
              <a:rect l="l" t="t" r="r" b="b"/>
              <a:pathLst>
                <a:path w="7821" h="7005" extrusionOk="0">
                  <a:moveTo>
                    <a:pt x="3691" y="1"/>
                  </a:moveTo>
                  <a:cubicBezTo>
                    <a:pt x="3295" y="1"/>
                    <a:pt x="2944" y="79"/>
                    <a:pt x="2635" y="352"/>
                  </a:cubicBezTo>
                  <a:cubicBezTo>
                    <a:pt x="1768" y="1120"/>
                    <a:pt x="1268" y="2687"/>
                    <a:pt x="634" y="3722"/>
                  </a:cubicBezTo>
                  <a:cubicBezTo>
                    <a:pt x="0" y="4756"/>
                    <a:pt x="400" y="5389"/>
                    <a:pt x="834" y="5890"/>
                  </a:cubicBezTo>
                  <a:cubicBezTo>
                    <a:pt x="1504" y="6716"/>
                    <a:pt x="1725" y="7004"/>
                    <a:pt x="2079" y="7004"/>
                  </a:cubicBezTo>
                  <a:cubicBezTo>
                    <a:pt x="2253" y="7004"/>
                    <a:pt x="2460" y="6934"/>
                    <a:pt x="2769" y="6824"/>
                  </a:cubicBezTo>
                  <a:cubicBezTo>
                    <a:pt x="3669" y="6490"/>
                    <a:pt x="3336" y="3521"/>
                    <a:pt x="3870" y="3221"/>
                  </a:cubicBezTo>
                  <a:cubicBezTo>
                    <a:pt x="4437" y="2921"/>
                    <a:pt x="7172" y="3488"/>
                    <a:pt x="7606" y="986"/>
                  </a:cubicBezTo>
                  <a:cubicBezTo>
                    <a:pt x="7606" y="986"/>
                    <a:pt x="7820" y="46"/>
                    <a:pt x="6707" y="46"/>
                  </a:cubicBezTo>
                  <a:cubicBezTo>
                    <a:pt x="6580" y="46"/>
                    <a:pt x="6435" y="58"/>
                    <a:pt x="6271" y="86"/>
                  </a:cubicBezTo>
                  <a:cubicBezTo>
                    <a:pt x="6018" y="129"/>
                    <a:pt x="5775" y="145"/>
                    <a:pt x="5541" y="145"/>
                  </a:cubicBezTo>
                  <a:cubicBezTo>
                    <a:pt x="4841" y="145"/>
                    <a:pt x="4226" y="1"/>
                    <a:pt x="3691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9"/>
            <p:cNvSpPr/>
            <p:nvPr/>
          </p:nvSpPr>
          <p:spPr>
            <a:xfrm>
              <a:off x="-16390250" y="1212325"/>
              <a:ext cx="101750" cy="168125"/>
            </a:xfrm>
            <a:custGeom>
              <a:avLst/>
              <a:gdLst/>
              <a:ahLst/>
              <a:cxnLst/>
              <a:rect l="l" t="t" r="r" b="b"/>
              <a:pathLst>
                <a:path w="4070" h="6725" extrusionOk="0">
                  <a:moveTo>
                    <a:pt x="1635" y="0"/>
                  </a:moveTo>
                  <a:cubicBezTo>
                    <a:pt x="667" y="0"/>
                    <a:pt x="0" y="901"/>
                    <a:pt x="367" y="1535"/>
                  </a:cubicBezTo>
                  <a:cubicBezTo>
                    <a:pt x="768" y="2135"/>
                    <a:pt x="1401" y="3936"/>
                    <a:pt x="1401" y="5604"/>
                  </a:cubicBezTo>
                  <a:cubicBezTo>
                    <a:pt x="1416" y="6352"/>
                    <a:pt x="1813" y="6724"/>
                    <a:pt x="2280" y="6724"/>
                  </a:cubicBezTo>
                  <a:cubicBezTo>
                    <a:pt x="2854" y="6724"/>
                    <a:pt x="3534" y="6160"/>
                    <a:pt x="3736" y="5037"/>
                  </a:cubicBezTo>
                  <a:cubicBezTo>
                    <a:pt x="4070" y="3002"/>
                    <a:pt x="3036" y="0"/>
                    <a:pt x="1635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9"/>
            <p:cNvSpPr/>
            <p:nvPr/>
          </p:nvSpPr>
          <p:spPr>
            <a:xfrm>
              <a:off x="-16327700" y="1220650"/>
              <a:ext cx="100925" cy="168125"/>
            </a:xfrm>
            <a:custGeom>
              <a:avLst/>
              <a:gdLst/>
              <a:ahLst/>
              <a:cxnLst/>
              <a:rect l="l" t="t" r="r" b="b"/>
              <a:pathLst>
                <a:path w="4037" h="6725" extrusionOk="0">
                  <a:moveTo>
                    <a:pt x="1601" y="1"/>
                  </a:moveTo>
                  <a:cubicBezTo>
                    <a:pt x="667" y="34"/>
                    <a:pt x="0" y="901"/>
                    <a:pt x="367" y="1535"/>
                  </a:cubicBezTo>
                  <a:cubicBezTo>
                    <a:pt x="767" y="2169"/>
                    <a:pt x="1401" y="3937"/>
                    <a:pt x="1401" y="5605"/>
                  </a:cubicBezTo>
                  <a:cubicBezTo>
                    <a:pt x="1401" y="6352"/>
                    <a:pt x="1797" y="6725"/>
                    <a:pt x="2263" y="6725"/>
                  </a:cubicBezTo>
                  <a:cubicBezTo>
                    <a:pt x="2837" y="6725"/>
                    <a:pt x="3519" y="6161"/>
                    <a:pt x="3703" y="5038"/>
                  </a:cubicBezTo>
                  <a:cubicBezTo>
                    <a:pt x="4036" y="3036"/>
                    <a:pt x="3002" y="1"/>
                    <a:pt x="1601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9"/>
            <p:cNvSpPr/>
            <p:nvPr/>
          </p:nvSpPr>
          <p:spPr>
            <a:xfrm>
              <a:off x="-16257025" y="1253075"/>
              <a:ext cx="75275" cy="147350"/>
            </a:xfrm>
            <a:custGeom>
              <a:avLst/>
              <a:gdLst/>
              <a:ahLst/>
              <a:cxnLst/>
              <a:rect l="l" t="t" r="r" b="b"/>
              <a:pathLst>
                <a:path w="3011" h="5894" extrusionOk="0">
                  <a:moveTo>
                    <a:pt x="1238" y="0"/>
                  </a:moveTo>
                  <a:cubicBezTo>
                    <a:pt x="561" y="0"/>
                    <a:pt x="1" y="549"/>
                    <a:pt x="175" y="1072"/>
                  </a:cubicBezTo>
                  <a:cubicBezTo>
                    <a:pt x="375" y="1673"/>
                    <a:pt x="576" y="3340"/>
                    <a:pt x="275" y="4742"/>
                  </a:cubicBezTo>
                  <a:cubicBezTo>
                    <a:pt x="103" y="5482"/>
                    <a:pt x="473" y="5894"/>
                    <a:pt x="968" y="5894"/>
                  </a:cubicBezTo>
                  <a:cubicBezTo>
                    <a:pt x="1432" y="5894"/>
                    <a:pt x="2005" y="5532"/>
                    <a:pt x="2343" y="4742"/>
                  </a:cubicBezTo>
                  <a:cubicBezTo>
                    <a:pt x="3011" y="3074"/>
                    <a:pt x="2744" y="305"/>
                    <a:pt x="1543" y="38"/>
                  </a:cubicBezTo>
                  <a:cubicBezTo>
                    <a:pt x="1440" y="12"/>
                    <a:pt x="1338" y="0"/>
                    <a:pt x="1238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9"/>
            <p:cNvSpPr/>
            <p:nvPr/>
          </p:nvSpPr>
          <p:spPr>
            <a:xfrm>
              <a:off x="-16225100" y="1273400"/>
              <a:ext cx="69200" cy="128925"/>
            </a:xfrm>
            <a:custGeom>
              <a:avLst/>
              <a:gdLst/>
              <a:ahLst/>
              <a:cxnLst/>
              <a:rect l="l" t="t" r="r" b="b"/>
              <a:pathLst>
                <a:path w="2768" h="5157" extrusionOk="0">
                  <a:moveTo>
                    <a:pt x="1340" y="0"/>
                  </a:moveTo>
                  <a:cubicBezTo>
                    <a:pt x="782" y="0"/>
                    <a:pt x="322" y="418"/>
                    <a:pt x="433" y="860"/>
                  </a:cubicBezTo>
                  <a:cubicBezTo>
                    <a:pt x="566" y="1427"/>
                    <a:pt x="599" y="2894"/>
                    <a:pt x="199" y="4095"/>
                  </a:cubicBezTo>
                  <a:cubicBezTo>
                    <a:pt x="1" y="4763"/>
                    <a:pt x="339" y="5157"/>
                    <a:pt x="807" y="5157"/>
                  </a:cubicBezTo>
                  <a:cubicBezTo>
                    <a:pt x="1205" y="5157"/>
                    <a:pt x="1697" y="4872"/>
                    <a:pt x="2034" y="4229"/>
                  </a:cubicBezTo>
                  <a:cubicBezTo>
                    <a:pt x="2768" y="2828"/>
                    <a:pt x="2734" y="393"/>
                    <a:pt x="1700" y="59"/>
                  </a:cubicBezTo>
                  <a:cubicBezTo>
                    <a:pt x="1579" y="19"/>
                    <a:pt x="1457" y="0"/>
                    <a:pt x="1340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9"/>
            <p:cNvSpPr/>
            <p:nvPr/>
          </p:nvSpPr>
          <p:spPr>
            <a:xfrm>
              <a:off x="-17048225" y="2035400"/>
              <a:ext cx="336925" cy="266050"/>
            </a:xfrm>
            <a:custGeom>
              <a:avLst/>
              <a:gdLst/>
              <a:ahLst/>
              <a:cxnLst/>
              <a:rect l="l" t="t" r="r" b="b"/>
              <a:pathLst>
                <a:path w="13477" h="10642" extrusionOk="0">
                  <a:moveTo>
                    <a:pt x="13177" y="1"/>
                  </a:moveTo>
                  <a:lnTo>
                    <a:pt x="13177" y="1"/>
                  </a:lnTo>
                  <a:cubicBezTo>
                    <a:pt x="7940" y="5972"/>
                    <a:pt x="1" y="10642"/>
                    <a:pt x="1" y="10642"/>
                  </a:cubicBezTo>
                  <a:cubicBezTo>
                    <a:pt x="1" y="10642"/>
                    <a:pt x="11042" y="10542"/>
                    <a:pt x="12243" y="8007"/>
                  </a:cubicBezTo>
                  <a:cubicBezTo>
                    <a:pt x="13477" y="5472"/>
                    <a:pt x="13177" y="2"/>
                    <a:pt x="1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9"/>
            <p:cNvSpPr/>
            <p:nvPr/>
          </p:nvSpPr>
          <p:spPr>
            <a:xfrm>
              <a:off x="-17256700" y="2198850"/>
              <a:ext cx="453675" cy="618800"/>
            </a:xfrm>
            <a:custGeom>
              <a:avLst/>
              <a:gdLst/>
              <a:ahLst/>
              <a:cxnLst/>
              <a:rect l="l" t="t" r="r" b="b"/>
              <a:pathLst>
                <a:path w="18147" h="24752" extrusionOk="0">
                  <a:moveTo>
                    <a:pt x="0" y="1"/>
                  </a:moveTo>
                  <a:cubicBezTo>
                    <a:pt x="2" y="2"/>
                    <a:pt x="4" y="4"/>
                    <a:pt x="6" y="6"/>
                  </a:cubicBezTo>
                  <a:lnTo>
                    <a:pt x="6" y="6"/>
                  </a:lnTo>
                  <a:cubicBezTo>
                    <a:pt x="4" y="4"/>
                    <a:pt x="2" y="2"/>
                    <a:pt x="0" y="1"/>
                  </a:cubicBezTo>
                  <a:close/>
                  <a:moveTo>
                    <a:pt x="6" y="6"/>
                  </a:moveTo>
                  <a:cubicBezTo>
                    <a:pt x="238" y="205"/>
                    <a:pt x="503" y="471"/>
                    <a:pt x="801" y="835"/>
                  </a:cubicBezTo>
                  <a:cubicBezTo>
                    <a:pt x="1134" y="1235"/>
                    <a:pt x="1501" y="1702"/>
                    <a:pt x="1868" y="2269"/>
                  </a:cubicBezTo>
                  <a:lnTo>
                    <a:pt x="1902" y="2303"/>
                  </a:lnTo>
                  <a:cubicBezTo>
                    <a:pt x="3102" y="4070"/>
                    <a:pt x="4537" y="6572"/>
                    <a:pt x="6005" y="9241"/>
                  </a:cubicBezTo>
                  <a:cubicBezTo>
                    <a:pt x="6405" y="10008"/>
                    <a:pt x="6805" y="10742"/>
                    <a:pt x="7205" y="11509"/>
                  </a:cubicBezTo>
                  <a:cubicBezTo>
                    <a:pt x="9774" y="16413"/>
                    <a:pt x="12209" y="21450"/>
                    <a:pt x="13210" y="23651"/>
                  </a:cubicBezTo>
                  <a:cubicBezTo>
                    <a:pt x="13543" y="24352"/>
                    <a:pt x="13743" y="24752"/>
                    <a:pt x="13743" y="24752"/>
                  </a:cubicBezTo>
                  <a:cubicBezTo>
                    <a:pt x="13777" y="24652"/>
                    <a:pt x="13843" y="24585"/>
                    <a:pt x="13877" y="24485"/>
                  </a:cubicBezTo>
                  <a:cubicBezTo>
                    <a:pt x="15411" y="22017"/>
                    <a:pt x="16279" y="19315"/>
                    <a:pt x="16812" y="16646"/>
                  </a:cubicBezTo>
                  <a:cubicBezTo>
                    <a:pt x="18147" y="9608"/>
                    <a:pt x="16746" y="2970"/>
                    <a:pt x="16579" y="2269"/>
                  </a:cubicBezTo>
                  <a:cubicBezTo>
                    <a:pt x="16579" y="2236"/>
                    <a:pt x="16579" y="2236"/>
                    <a:pt x="16579" y="2236"/>
                  </a:cubicBezTo>
                  <a:cubicBezTo>
                    <a:pt x="15116" y="2797"/>
                    <a:pt x="13526" y="3018"/>
                    <a:pt x="11929" y="3018"/>
                  </a:cubicBezTo>
                  <a:cubicBezTo>
                    <a:pt x="7258" y="3018"/>
                    <a:pt x="2524" y="1130"/>
                    <a:pt x="734" y="334"/>
                  </a:cubicBezTo>
                  <a:cubicBezTo>
                    <a:pt x="288" y="143"/>
                    <a:pt x="55" y="43"/>
                    <a:pt x="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9"/>
            <p:cNvSpPr/>
            <p:nvPr/>
          </p:nvSpPr>
          <p:spPr>
            <a:xfrm>
              <a:off x="-16930650" y="2248900"/>
              <a:ext cx="324425" cy="1633700"/>
            </a:xfrm>
            <a:custGeom>
              <a:avLst/>
              <a:gdLst/>
              <a:ahLst/>
              <a:cxnLst/>
              <a:rect l="l" t="t" r="r" b="b"/>
              <a:pathLst>
                <a:path w="12977" h="65348" extrusionOk="0">
                  <a:moveTo>
                    <a:pt x="4638" y="0"/>
                  </a:moveTo>
                  <a:lnTo>
                    <a:pt x="3570" y="301"/>
                  </a:lnTo>
                  <a:lnTo>
                    <a:pt x="2870" y="467"/>
                  </a:lnTo>
                  <a:cubicBezTo>
                    <a:pt x="3203" y="2035"/>
                    <a:pt x="3036" y="4704"/>
                    <a:pt x="2669" y="7639"/>
                  </a:cubicBezTo>
                  <a:cubicBezTo>
                    <a:pt x="2102" y="12443"/>
                    <a:pt x="968" y="17946"/>
                    <a:pt x="468" y="20382"/>
                  </a:cubicBezTo>
                  <a:cubicBezTo>
                    <a:pt x="268" y="21149"/>
                    <a:pt x="168" y="21616"/>
                    <a:pt x="168" y="21616"/>
                  </a:cubicBezTo>
                  <a:cubicBezTo>
                    <a:pt x="1902" y="32857"/>
                    <a:pt x="1" y="65147"/>
                    <a:pt x="1" y="65147"/>
                  </a:cubicBezTo>
                  <a:lnTo>
                    <a:pt x="1602" y="65180"/>
                  </a:lnTo>
                  <a:lnTo>
                    <a:pt x="5038" y="65280"/>
                  </a:lnTo>
                  <a:lnTo>
                    <a:pt x="9274" y="65347"/>
                  </a:lnTo>
                  <a:cubicBezTo>
                    <a:pt x="12977" y="47134"/>
                    <a:pt x="4638" y="0"/>
                    <a:pt x="46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49"/>
            <p:cNvSpPr/>
            <p:nvPr/>
          </p:nvSpPr>
          <p:spPr>
            <a:xfrm>
              <a:off x="-17249200" y="2207200"/>
              <a:ext cx="397800" cy="1687300"/>
            </a:xfrm>
            <a:custGeom>
              <a:avLst/>
              <a:gdLst/>
              <a:ahLst/>
              <a:cxnLst/>
              <a:rect l="l" t="t" r="r" b="b"/>
              <a:pathLst>
                <a:path w="15912" h="67492" extrusionOk="0">
                  <a:moveTo>
                    <a:pt x="434" y="0"/>
                  </a:moveTo>
                  <a:cubicBezTo>
                    <a:pt x="434" y="1"/>
                    <a:pt x="434" y="201"/>
                    <a:pt x="501" y="501"/>
                  </a:cubicBezTo>
                  <a:cubicBezTo>
                    <a:pt x="634" y="1668"/>
                    <a:pt x="1068" y="4804"/>
                    <a:pt x="2102" y="7439"/>
                  </a:cubicBezTo>
                  <a:cubicBezTo>
                    <a:pt x="3370" y="10741"/>
                    <a:pt x="7706" y="34192"/>
                    <a:pt x="5504" y="45767"/>
                  </a:cubicBezTo>
                  <a:cubicBezTo>
                    <a:pt x="3803" y="54740"/>
                    <a:pt x="0" y="61178"/>
                    <a:pt x="834" y="64213"/>
                  </a:cubicBezTo>
                  <a:cubicBezTo>
                    <a:pt x="1551" y="66831"/>
                    <a:pt x="3997" y="67491"/>
                    <a:pt x="6895" y="67491"/>
                  </a:cubicBezTo>
                  <a:cubicBezTo>
                    <a:pt x="7505" y="67491"/>
                    <a:pt x="8135" y="67462"/>
                    <a:pt x="8773" y="67415"/>
                  </a:cubicBezTo>
                  <a:cubicBezTo>
                    <a:pt x="10675" y="67249"/>
                    <a:pt x="12643" y="66948"/>
                    <a:pt x="14344" y="66848"/>
                  </a:cubicBezTo>
                  <a:cubicBezTo>
                    <a:pt x="14578" y="66848"/>
                    <a:pt x="14778" y="66848"/>
                    <a:pt x="14978" y="66815"/>
                  </a:cubicBezTo>
                  <a:cubicBezTo>
                    <a:pt x="14978" y="66815"/>
                    <a:pt x="15912" y="38461"/>
                    <a:pt x="13577" y="24151"/>
                  </a:cubicBezTo>
                  <a:cubicBezTo>
                    <a:pt x="13477" y="23417"/>
                    <a:pt x="13343" y="22683"/>
                    <a:pt x="13177" y="22050"/>
                  </a:cubicBezTo>
                  <a:cubicBezTo>
                    <a:pt x="13143" y="21783"/>
                    <a:pt x="13076" y="21516"/>
                    <a:pt x="13043" y="21282"/>
                  </a:cubicBezTo>
                  <a:lnTo>
                    <a:pt x="6972" y="11042"/>
                  </a:lnTo>
                  <a:lnTo>
                    <a:pt x="5705" y="8907"/>
                  </a:lnTo>
                  <a:lnTo>
                    <a:pt x="1602" y="1969"/>
                  </a:lnTo>
                  <a:lnTo>
                    <a:pt x="1568" y="19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49"/>
            <p:cNvSpPr/>
            <p:nvPr/>
          </p:nvSpPr>
          <p:spPr>
            <a:xfrm>
              <a:off x="-16842250" y="2241400"/>
              <a:ext cx="464525" cy="1772250"/>
            </a:xfrm>
            <a:custGeom>
              <a:avLst/>
              <a:gdLst/>
              <a:ahLst/>
              <a:cxnLst/>
              <a:rect l="l" t="t" r="r" b="b"/>
              <a:pathLst>
                <a:path w="18581" h="70890" extrusionOk="0">
                  <a:moveTo>
                    <a:pt x="4004" y="0"/>
                  </a:moveTo>
                  <a:lnTo>
                    <a:pt x="1" y="534"/>
                  </a:lnTo>
                  <a:cubicBezTo>
                    <a:pt x="1" y="534"/>
                    <a:pt x="2503" y="24284"/>
                    <a:pt x="2336" y="40396"/>
                  </a:cubicBezTo>
                  <a:cubicBezTo>
                    <a:pt x="2236" y="53739"/>
                    <a:pt x="2302" y="61944"/>
                    <a:pt x="2402" y="66281"/>
                  </a:cubicBezTo>
                  <a:cubicBezTo>
                    <a:pt x="2436" y="68516"/>
                    <a:pt x="4170" y="70384"/>
                    <a:pt x="6405" y="70584"/>
                  </a:cubicBezTo>
                  <a:cubicBezTo>
                    <a:pt x="8022" y="70749"/>
                    <a:pt x="9946" y="70889"/>
                    <a:pt x="11774" y="70889"/>
                  </a:cubicBezTo>
                  <a:cubicBezTo>
                    <a:pt x="15115" y="70889"/>
                    <a:pt x="18132" y="70421"/>
                    <a:pt x="18347" y="68783"/>
                  </a:cubicBezTo>
                  <a:cubicBezTo>
                    <a:pt x="18514" y="67715"/>
                    <a:pt x="18581" y="66581"/>
                    <a:pt x="18547" y="65414"/>
                  </a:cubicBezTo>
                  <a:cubicBezTo>
                    <a:pt x="18381" y="58042"/>
                    <a:pt x="15112" y="48201"/>
                    <a:pt x="14278" y="33424"/>
                  </a:cubicBezTo>
                  <a:cubicBezTo>
                    <a:pt x="13911" y="26486"/>
                    <a:pt x="12543" y="20348"/>
                    <a:pt x="10909" y="15244"/>
                  </a:cubicBezTo>
                  <a:cubicBezTo>
                    <a:pt x="10108" y="12743"/>
                    <a:pt x="9274" y="10508"/>
                    <a:pt x="8440" y="8573"/>
                  </a:cubicBezTo>
                  <a:cubicBezTo>
                    <a:pt x="7506" y="6405"/>
                    <a:pt x="6605" y="4570"/>
                    <a:pt x="5872" y="3202"/>
                  </a:cubicBezTo>
                  <a:cubicBezTo>
                    <a:pt x="4771" y="1134"/>
                    <a:pt x="4004" y="0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49"/>
            <p:cNvSpPr/>
            <p:nvPr/>
          </p:nvSpPr>
          <p:spPr>
            <a:xfrm>
              <a:off x="-16433625" y="1440350"/>
              <a:ext cx="296900" cy="98050"/>
            </a:xfrm>
            <a:custGeom>
              <a:avLst/>
              <a:gdLst/>
              <a:ahLst/>
              <a:cxnLst/>
              <a:rect l="l" t="t" r="r" b="b"/>
              <a:pathLst>
                <a:path w="11876" h="3922" extrusionOk="0">
                  <a:moveTo>
                    <a:pt x="6249" y="1"/>
                  </a:moveTo>
                  <a:cubicBezTo>
                    <a:pt x="5871" y="1"/>
                    <a:pt x="5500" y="7"/>
                    <a:pt x="5138" y="19"/>
                  </a:cubicBezTo>
                  <a:cubicBezTo>
                    <a:pt x="2269" y="119"/>
                    <a:pt x="1" y="553"/>
                    <a:pt x="1" y="553"/>
                  </a:cubicBezTo>
                  <a:lnTo>
                    <a:pt x="434" y="2388"/>
                  </a:lnTo>
                  <a:lnTo>
                    <a:pt x="801" y="3922"/>
                  </a:lnTo>
                  <a:lnTo>
                    <a:pt x="6205" y="3488"/>
                  </a:lnTo>
                  <a:lnTo>
                    <a:pt x="11876" y="3021"/>
                  </a:lnTo>
                  <a:lnTo>
                    <a:pt x="11742" y="1687"/>
                  </a:lnTo>
                  <a:lnTo>
                    <a:pt x="11609" y="553"/>
                  </a:lnTo>
                  <a:cubicBezTo>
                    <a:pt x="9881" y="141"/>
                    <a:pt x="7996" y="1"/>
                    <a:pt x="6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49"/>
            <p:cNvSpPr/>
            <p:nvPr/>
          </p:nvSpPr>
          <p:spPr>
            <a:xfrm>
              <a:off x="-16801375" y="1479175"/>
              <a:ext cx="811425" cy="1168375"/>
            </a:xfrm>
            <a:custGeom>
              <a:avLst/>
              <a:gdLst/>
              <a:ahLst/>
              <a:cxnLst/>
              <a:rect l="l" t="t" r="r" b="b"/>
              <a:pathLst>
                <a:path w="32457" h="46735" extrusionOk="0">
                  <a:moveTo>
                    <a:pt x="28087" y="1"/>
                  </a:moveTo>
                  <a:lnTo>
                    <a:pt x="26419" y="101"/>
                  </a:lnTo>
                  <a:lnTo>
                    <a:pt x="20515" y="501"/>
                  </a:lnTo>
                  <a:lnTo>
                    <a:pt x="15144" y="835"/>
                  </a:lnTo>
                  <a:lnTo>
                    <a:pt x="13777" y="935"/>
                  </a:lnTo>
                  <a:cubicBezTo>
                    <a:pt x="13777" y="935"/>
                    <a:pt x="15144" y="3036"/>
                    <a:pt x="15745" y="17346"/>
                  </a:cubicBezTo>
                  <a:cubicBezTo>
                    <a:pt x="16112" y="26853"/>
                    <a:pt x="9040" y="31557"/>
                    <a:pt x="4237" y="33691"/>
                  </a:cubicBezTo>
                  <a:cubicBezTo>
                    <a:pt x="1835" y="34759"/>
                    <a:pt x="0" y="35126"/>
                    <a:pt x="0" y="35126"/>
                  </a:cubicBezTo>
                  <a:lnTo>
                    <a:pt x="4003" y="44366"/>
                  </a:lnTo>
                  <a:lnTo>
                    <a:pt x="5037" y="46734"/>
                  </a:lnTo>
                  <a:cubicBezTo>
                    <a:pt x="5037" y="46734"/>
                    <a:pt x="6738" y="46601"/>
                    <a:pt x="9274" y="45733"/>
                  </a:cubicBezTo>
                  <a:cubicBezTo>
                    <a:pt x="10641" y="45266"/>
                    <a:pt x="12276" y="44599"/>
                    <a:pt x="13944" y="43632"/>
                  </a:cubicBezTo>
                  <a:lnTo>
                    <a:pt x="13977" y="43632"/>
                  </a:lnTo>
                  <a:cubicBezTo>
                    <a:pt x="16512" y="42197"/>
                    <a:pt x="22850" y="40263"/>
                    <a:pt x="25318" y="37161"/>
                  </a:cubicBezTo>
                  <a:cubicBezTo>
                    <a:pt x="32457" y="28187"/>
                    <a:pt x="28087" y="34"/>
                    <a:pt x="28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49"/>
            <p:cNvSpPr/>
            <p:nvPr/>
          </p:nvSpPr>
          <p:spPr>
            <a:xfrm>
              <a:off x="-16557050" y="2069800"/>
              <a:ext cx="2525" cy="26500"/>
            </a:xfrm>
            <a:custGeom>
              <a:avLst/>
              <a:gdLst/>
              <a:ahLst/>
              <a:cxnLst/>
              <a:rect l="l" t="t" r="r" b="b"/>
              <a:pathLst>
                <a:path w="101" h="1060" extrusionOk="0">
                  <a:moveTo>
                    <a:pt x="48" y="0"/>
                  </a:moveTo>
                  <a:cubicBezTo>
                    <a:pt x="29" y="0"/>
                    <a:pt x="21" y="387"/>
                    <a:pt x="1" y="1060"/>
                  </a:cubicBezTo>
                  <a:cubicBezTo>
                    <a:pt x="68" y="893"/>
                    <a:pt x="101" y="693"/>
                    <a:pt x="101" y="493"/>
                  </a:cubicBezTo>
                  <a:cubicBezTo>
                    <a:pt x="75" y="156"/>
                    <a:pt x="59" y="0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49"/>
            <p:cNvSpPr/>
            <p:nvPr/>
          </p:nvSpPr>
          <p:spPr>
            <a:xfrm>
              <a:off x="-17787925" y="2113800"/>
              <a:ext cx="768900" cy="1896450"/>
            </a:xfrm>
            <a:custGeom>
              <a:avLst/>
              <a:gdLst/>
              <a:ahLst/>
              <a:cxnLst/>
              <a:rect l="l" t="t" r="r" b="b"/>
              <a:pathLst>
                <a:path w="30756" h="75858" extrusionOk="0">
                  <a:moveTo>
                    <a:pt x="17513" y="0"/>
                  </a:moveTo>
                  <a:cubicBezTo>
                    <a:pt x="17513" y="0"/>
                    <a:pt x="11876" y="2269"/>
                    <a:pt x="9508" y="2969"/>
                  </a:cubicBezTo>
                  <a:cubicBezTo>
                    <a:pt x="9307" y="3036"/>
                    <a:pt x="9141" y="3269"/>
                    <a:pt x="9007" y="3636"/>
                  </a:cubicBezTo>
                  <a:cubicBezTo>
                    <a:pt x="8540" y="4837"/>
                    <a:pt x="8707" y="7005"/>
                    <a:pt x="8607" y="10308"/>
                  </a:cubicBezTo>
                  <a:cubicBezTo>
                    <a:pt x="8540" y="12343"/>
                    <a:pt x="8507" y="14611"/>
                    <a:pt x="8507" y="17013"/>
                  </a:cubicBezTo>
                  <a:cubicBezTo>
                    <a:pt x="8574" y="24785"/>
                    <a:pt x="8907" y="33558"/>
                    <a:pt x="8874" y="37527"/>
                  </a:cubicBezTo>
                  <a:cubicBezTo>
                    <a:pt x="8807" y="47101"/>
                    <a:pt x="6339" y="57475"/>
                    <a:pt x="701" y="71185"/>
                  </a:cubicBezTo>
                  <a:cubicBezTo>
                    <a:pt x="1" y="72819"/>
                    <a:pt x="1102" y="74621"/>
                    <a:pt x="2836" y="74821"/>
                  </a:cubicBezTo>
                  <a:cubicBezTo>
                    <a:pt x="6934" y="75245"/>
                    <a:pt x="13989" y="75857"/>
                    <a:pt x="20552" y="75857"/>
                  </a:cubicBezTo>
                  <a:cubicBezTo>
                    <a:pt x="22751" y="75857"/>
                    <a:pt x="24894" y="75789"/>
                    <a:pt x="26853" y="75621"/>
                  </a:cubicBezTo>
                  <a:cubicBezTo>
                    <a:pt x="27587" y="75588"/>
                    <a:pt x="28221" y="75021"/>
                    <a:pt x="28354" y="74287"/>
                  </a:cubicBezTo>
                  <a:cubicBezTo>
                    <a:pt x="28354" y="74254"/>
                    <a:pt x="28354" y="74254"/>
                    <a:pt x="28354" y="74254"/>
                  </a:cubicBezTo>
                  <a:cubicBezTo>
                    <a:pt x="28354" y="74120"/>
                    <a:pt x="28388" y="74020"/>
                    <a:pt x="28388" y="73887"/>
                  </a:cubicBezTo>
                  <a:cubicBezTo>
                    <a:pt x="29222" y="68383"/>
                    <a:pt x="30756" y="51070"/>
                    <a:pt x="29188" y="37928"/>
                  </a:cubicBezTo>
                  <a:cubicBezTo>
                    <a:pt x="27921" y="27120"/>
                    <a:pt x="26219" y="14711"/>
                    <a:pt x="24518" y="8807"/>
                  </a:cubicBezTo>
                  <a:cubicBezTo>
                    <a:pt x="23784" y="6138"/>
                    <a:pt x="23284" y="4537"/>
                    <a:pt x="23284" y="4537"/>
                  </a:cubicBezTo>
                  <a:cubicBezTo>
                    <a:pt x="23284" y="4537"/>
                    <a:pt x="20349" y="3269"/>
                    <a:pt x="17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49"/>
            <p:cNvSpPr/>
            <p:nvPr/>
          </p:nvSpPr>
          <p:spPr>
            <a:xfrm>
              <a:off x="-18208225" y="1421325"/>
              <a:ext cx="307750" cy="140425"/>
            </a:xfrm>
            <a:custGeom>
              <a:avLst/>
              <a:gdLst/>
              <a:ahLst/>
              <a:cxnLst/>
              <a:rect l="l" t="t" r="r" b="b"/>
              <a:pathLst>
                <a:path w="12310" h="5617" extrusionOk="0">
                  <a:moveTo>
                    <a:pt x="10450" y="0"/>
                  </a:moveTo>
                  <a:cubicBezTo>
                    <a:pt x="9726" y="0"/>
                    <a:pt x="9007" y="38"/>
                    <a:pt x="8307" y="113"/>
                  </a:cubicBezTo>
                  <a:cubicBezTo>
                    <a:pt x="7606" y="180"/>
                    <a:pt x="6939" y="280"/>
                    <a:pt x="6339" y="380"/>
                  </a:cubicBezTo>
                  <a:cubicBezTo>
                    <a:pt x="4904" y="647"/>
                    <a:pt x="3637" y="980"/>
                    <a:pt x="2636" y="1314"/>
                  </a:cubicBezTo>
                  <a:cubicBezTo>
                    <a:pt x="1001" y="1848"/>
                    <a:pt x="1" y="2315"/>
                    <a:pt x="1" y="2315"/>
                  </a:cubicBezTo>
                  <a:lnTo>
                    <a:pt x="301" y="3882"/>
                  </a:lnTo>
                  <a:lnTo>
                    <a:pt x="668" y="5617"/>
                  </a:lnTo>
                  <a:lnTo>
                    <a:pt x="6472" y="4349"/>
                  </a:lnTo>
                  <a:lnTo>
                    <a:pt x="12310" y="3082"/>
                  </a:lnTo>
                  <a:lnTo>
                    <a:pt x="12076" y="1514"/>
                  </a:lnTo>
                  <a:lnTo>
                    <a:pt x="11843" y="13"/>
                  </a:lnTo>
                  <a:lnTo>
                    <a:pt x="11175" y="13"/>
                  </a:lnTo>
                  <a:cubicBezTo>
                    <a:pt x="10934" y="5"/>
                    <a:pt x="10692" y="0"/>
                    <a:pt x="10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49"/>
            <p:cNvSpPr/>
            <p:nvPr/>
          </p:nvSpPr>
          <p:spPr>
            <a:xfrm>
              <a:off x="-18229900" y="1458525"/>
              <a:ext cx="850625" cy="1109175"/>
            </a:xfrm>
            <a:custGeom>
              <a:avLst/>
              <a:gdLst/>
              <a:ahLst/>
              <a:cxnLst/>
              <a:rect l="l" t="t" r="r" b="b"/>
              <a:pathLst>
                <a:path w="34025" h="44367" extrusionOk="0">
                  <a:moveTo>
                    <a:pt x="13411" y="1"/>
                  </a:moveTo>
                  <a:cubicBezTo>
                    <a:pt x="13275" y="1"/>
                    <a:pt x="13118" y="9"/>
                    <a:pt x="12943" y="26"/>
                  </a:cubicBezTo>
                  <a:cubicBezTo>
                    <a:pt x="12309" y="59"/>
                    <a:pt x="11442" y="159"/>
                    <a:pt x="10441" y="326"/>
                  </a:cubicBezTo>
                  <a:cubicBezTo>
                    <a:pt x="9474" y="493"/>
                    <a:pt x="8373" y="727"/>
                    <a:pt x="7272" y="960"/>
                  </a:cubicBezTo>
                  <a:cubicBezTo>
                    <a:pt x="6305" y="1160"/>
                    <a:pt x="5338" y="1394"/>
                    <a:pt x="4437" y="1594"/>
                  </a:cubicBezTo>
                  <a:cubicBezTo>
                    <a:pt x="3169" y="1894"/>
                    <a:pt x="2002" y="2194"/>
                    <a:pt x="1168" y="2394"/>
                  </a:cubicBezTo>
                  <a:cubicBezTo>
                    <a:pt x="434" y="2561"/>
                    <a:pt x="0" y="2695"/>
                    <a:pt x="0" y="2695"/>
                  </a:cubicBezTo>
                  <a:cubicBezTo>
                    <a:pt x="0" y="6197"/>
                    <a:pt x="2936" y="25878"/>
                    <a:pt x="9441" y="32249"/>
                  </a:cubicBezTo>
                  <a:cubicBezTo>
                    <a:pt x="14878" y="37586"/>
                    <a:pt x="21783" y="41422"/>
                    <a:pt x="26219" y="43224"/>
                  </a:cubicBezTo>
                  <a:cubicBezTo>
                    <a:pt x="27086" y="43591"/>
                    <a:pt x="27854" y="43857"/>
                    <a:pt x="28521" y="44058"/>
                  </a:cubicBezTo>
                  <a:cubicBezTo>
                    <a:pt x="29202" y="44265"/>
                    <a:pt x="29823" y="44367"/>
                    <a:pt x="30386" y="44367"/>
                  </a:cubicBezTo>
                  <a:cubicBezTo>
                    <a:pt x="31091" y="44367"/>
                    <a:pt x="31704" y="44206"/>
                    <a:pt x="32223" y="43891"/>
                  </a:cubicBezTo>
                  <a:cubicBezTo>
                    <a:pt x="33324" y="43190"/>
                    <a:pt x="33958" y="41723"/>
                    <a:pt x="34025" y="39454"/>
                  </a:cubicBezTo>
                  <a:cubicBezTo>
                    <a:pt x="34025" y="39388"/>
                    <a:pt x="34025" y="39354"/>
                    <a:pt x="34025" y="39321"/>
                  </a:cubicBezTo>
                  <a:cubicBezTo>
                    <a:pt x="34025" y="38754"/>
                    <a:pt x="34025" y="38153"/>
                    <a:pt x="33958" y="37486"/>
                  </a:cubicBezTo>
                  <a:cubicBezTo>
                    <a:pt x="33725" y="34884"/>
                    <a:pt x="32190" y="31682"/>
                    <a:pt x="30222" y="30982"/>
                  </a:cubicBezTo>
                  <a:cubicBezTo>
                    <a:pt x="28788" y="30481"/>
                    <a:pt x="29822" y="31248"/>
                    <a:pt x="27086" y="29480"/>
                  </a:cubicBezTo>
                  <a:cubicBezTo>
                    <a:pt x="25986" y="28747"/>
                    <a:pt x="24284" y="27646"/>
                    <a:pt x="21583" y="25878"/>
                  </a:cubicBezTo>
                  <a:cubicBezTo>
                    <a:pt x="13944" y="20908"/>
                    <a:pt x="15145" y="5096"/>
                    <a:pt x="14077" y="226"/>
                  </a:cubicBezTo>
                  <a:cubicBezTo>
                    <a:pt x="14052" y="76"/>
                    <a:pt x="13821" y="1"/>
                    <a:pt x="13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49"/>
            <p:cNvSpPr/>
            <p:nvPr/>
          </p:nvSpPr>
          <p:spPr>
            <a:xfrm>
              <a:off x="-16708825" y="3026950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8" y="1"/>
                  </a:moveTo>
                  <a:cubicBezTo>
                    <a:pt x="435" y="1"/>
                    <a:pt x="1" y="434"/>
                    <a:pt x="1" y="1001"/>
                  </a:cubicBezTo>
                  <a:cubicBezTo>
                    <a:pt x="1" y="1535"/>
                    <a:pt x="435" y="1969"/>
                    <a:pt x="968" y="1969"/>
                  </a:cubicBezTo>
                  <a:cubicBezTo>
                    <a:pt x="1535" y="1969"/>
                    <a:pt x="1969" y="1535"/>
                    <a:pt x="1969" y="1001"/>
                  </a:cubicBezTo>
                  <a:cubicBezTo>
                    <a:pt x="1969" y="434"/>
                    <a:pt x="1535" y="1"/>
                    <a:pt x="968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49"/>
            <p:cNvSpPr/>
            <p:nvPr/>
          </p:nvSpPr>
          <p:spPr>
            <a:xfrm>
              <a:off x="-16715475" y="3285475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7" y="0"/>
                  </a:moveTo>
                  <a:cubicBezTo>
                    <a:pt x="434" y="0"/>
                    <a:pt x="0" y="434"/>
                    <a:pt x="0" y="968"/>
                  </a:cubicBezTo>
                  <a:cubicBezTo>
                    <a:pt x="0" y="1535"/>
                    <a:pt x="434" y="1968"/>
                    <a:pt x="967" y="1968"/>
                  </a:cubicBezTo>
                  <a:cubicBezTo>
                    <a:pt x="1534" y="1968"/>
                    <a:pt x="1968" y="1535"/>
                    <a:pt x="1968" y="968"/>
                  </a:cubicBezTo>
                  <a:cubicBezTo>
                    <a:pt x="1968" y="434"/>
                    <a:pt x="1534" y="0"/>
                    <a:pt x="967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9"/>
            <p:cNvSpPr/>
            <p:nvPr/>
          </p:nvSpPr>
          <p:spPr>
            <a:xfrm>
              <a:off x="-17158300" y="3026950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8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968" y="1969"/>
                  </a:cubicBezTo>
                  <a:cubicBezTo>
                    <a:pt x="1535" y="1969"/>
                    <a:pt x="1968" y="1535"/>
                    <a:pt x="1968" y="1001"/>
                  </a:cubicBezTo>
                  <a:cubicBezTo>
                    <a:pt x="1968" y="434"/>
                    <a:pt x="1535" y="1"/>
                    <a:pt x="968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9"/>
            <p:cNvSpPr/>
            <p:nvPr/>
          </p:nvSpPr>
          <p:spPr>
            <a:xfrm>
              <a:off x="-17164975" y="3285475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8" y="0"/>
                  </a:moveTo>
                  <a:cubicBezTo>
                    <a:pt x="434" y="0"/>
                    <a:pt x="1" y="434"/>
                    <a:pt x="1" y="968"/>
                  </a:cubicBezTo>
                  <a:cubicBezTo>
                    <a:pt x="1" y="1535"/>
                    <a:pt x="434" y="1968"/>
                    <a:pt x="968" y="1968"/>
                  </a:cubicBezTo>
                  <a:cubicBezTo>
                    <a:pt x="1535" y="1968"/>
                    <a:pt x="1969" y="1535"/>
                    <a:pt x="1969" y="968"/>
                  </a:cubicBezTo>
                  <a:cubicBezTo>
                    <a:pt x="1969" y="434"/>
                    <a:pt x="1535" y="0"/>
                    <a:pt x="968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9"/>
            <p:cNvSpPr/>
            <p:nvPr/>
          </p:nvSpPr>
          <p:spPr>
            <a:xfrm>
              <a:off x="-16645425" y="1498000"/>
              <a:ext cx="182125" cy="171125"/>
            </a:xfrm>
            <a:custGeom>
              <a:avLst/>
              <a:gdLst/>
              <a:ahLst/>
              <a:cxnLst/>
              <a:rect l="l" t="t" r="r" b="b"/>
              <a:pathLst>
                <a:path w="7285" h="6845" extrusionOk="0">
                  <a:moveTo>
                    <a:pt x="4508" y="0"/>
                  </a:moveTo>
                  <a:cubicBezTo>
                    <a:pt x="4182" y="0"/>
                    <a:pt x="3839" y="98"/>
                    <a:pt x="3503" y="315"/>
                  </a:cubicBezTo>
                  <a:cubicBezTo>
                    <a:pt x="1534" y="1583"/>
                    <a:pt x="0" y="4018"/>
                    <a:pt x="0" y="5519"/>
                  </a:cubicBezTo>
                  <a:cubicBezTo>
                    <a:pt x="0" y="6424"/>
                    <a:pt x="592" y="6844"/>
                    <a:pt x="1434" y="6844"/>
                  </a:cubicBezTo>
                  <a:cubicBezTo>
                    <a:pt x="2638" y="6844"/>
                    <a:pt x="4353" y="5983"/>
                    <a:pt x="5571" y="4451"/>
                  </a:cubicBezTo>
                  <a:cubicBezTo>
                    <a:pt x="7285" y="2295"/>
                    <a:pt x="6089" y="0"/>
                    <a:pt x="4508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9"/>
            <p:cNvSpPr/>
            <p:nvPr/>
          </p:nvSpPr>
          <p:spPr>
            <a:xfrm>
              <a:off x="-17615300" y="1076400"/>
              <a:ext cx="1119900" cy="1202275"/>
            </a:xfrm>
            <a:custGeom>
              <a:avLst/>
              <a:gdLst/>
              <a:ahLst/>
              <a:cxnLst/>
              <a:rect l="l" t="t" r="r" b="b"/>
              <a:pathLst>
                <a:path w="44796" h="48091" extrusionOk="0">
                  <a:moveTo>
                    <a:pt x="42398" y="0"/>
                  </a:moveTo>
                  <a:lnTo>
                    <a:pt x="42398" y="0"/>
                  </a:lnTo>
                  <a:cubicBezTo>
                    <a:pt x="42064" y="200"/>
                    <a:pt x="41697" y="400"/>
                    <a:pt x="41330" y="600"/>
                  </a:cubicBezTo>
                  <a:cubicBezTo>
                    <a:pt x="40329" y="1168"/>
                    <a:pt x="39162" y="1768"/>
                    <a:pt x="37861" y="2302"/>
                  </a:cubicBezTo>
                  <a:cubicBezTo>
                    <a:pt x="34725" y="3603"/>
                    <a:pt x="30656" y="4703"/>
                    <a:pt x="25385" y="5137"/>
                  </a:cubicBezTo>
                  <a:cubicBezTo>
                    <a:pt x="22717" y="5351"/>
                    <a:pt x="20385" y="5425"/>
                    <a:pt x="18341" y="5425"/>
                  </a:cubicBezTo>
                  <a:cubicBezTo>
                    <a:pt x="15277" y="5425"/>
                    <a:pt x="12863" y="5257"/>
                    <a:pt x="10942" y="5137"/>
                  </a:cubicBezTo>
                  <a:cubicBezTo>
                    <a:pt x="9784" y="5072"/>
                    <a:pt x="8813" y="5006"/>
                    <a:pt x="7980" y="5006"/>
                  </a:cubicBezTo>
                  <a:cubicBezTo>
                    <a:pt x="7541" y="5006"/>
                    <a:pt x="7141" y="5024"/>
                    <a:pt x="6772" y="5070"/>
                  </a:cubicBezTo>
                  <a:cubicBezTo>
                    <a:pt x="6572" y="5104"/>
                    <a:pt x="6372" y="5137"/>
                    <a:pt x="6205" y="5170"/>
                  </a:cubicBezTo>
                  <a:cubicBezTo>
                    <a:pt x="6072" y="6538"/>
                    <a:pt x="5905" y="7939"/>
                    <a:pt x="5771" y="9240"/>
                  </a:cubicBezTo>
                  <a:cubicBezTo>
                    <a:pt x="5538" y="11175"/>
                    <a:pt x="5338" y="12876"/>
                    <a:pt x="5171" y="13810"/>
                  </a:cubicBezTo>
                  <a:cubicBezTo>
                    <a:pt x="5171" y="13943"/>
                    <a:pt x="5138" y="14043"/>
                    <a:pt x="5104" y="14177"/>
                  </a:cubicBezTo>
                  <a:cubicBezTo>
                    <a:pt x="4304" y="17413"/>
                    <a:pt x="1" y="22283"/>
                    <a:pt x="1302" y="23951"/>
                  </a:cubicBezTo>
                  <a:cubicBezTo>
                    <a:pt x="1566" y="24296"/>
                    <a:pt x="1879" y="24431"/>
                    <a:pt x="2205" y="24431"/>
                  </a:cubicBezTo>
                  <a:cubicBezTo>
                    <a:pt x="2414" y="24431"/>
                    <a:pt x="2627" y="24375"/>
                    <a:pt x="2836" y="24284"/>
                  </a:cubicBezTo>
                  <a:lnTo>
                    <a:pt x="2836" y="24284"/>
                  </a:lnTo>
                  <a:cubicBezTo>
                    <a:pt x="1769" y="26352"/>
                    <a:pt x="1035" y="29655"/>
                    <a:pt x="2102" y="29855"/>
                  </a:cubicBezTo>
                  <a:cubicBezTo>
                    <a:pt x="2178" y="29869"/>
                    <a:pt x="2251" y="29876"/>
                    <a:pt x="2323" y="29876"/>
                  </a:cubicBezTo>
                  <a:cubicBezTo>
                    <a:pt x="3416" y="29876"/>
                    <a:pt x="4016" y="28286"/>
                    <a:pt x="4204" y="27753"/>
                  </a:cubicBezTo>
                  <a:lnTo>
                    <a:pt x="4204" y="27753"/>
                  </a:lnTo>
                  <a:cubicBezTo>
                    <a:pt x="3388" y="30701"/>
                    <a:pt x="4047" y="37039"/>
                    <a:pt x="5570" y="37039"/>
                  </a:cubicBezTo>
                  <a:cubicBezTo>
                    <a:pt x="5667" y="37039"/>
                    <a:pt x="5768" y="37014"/>
                    <a:pt x="5872" y="36960"/>
                  </a:cubicBezTo>
                  <a:cubicBezTo>
                    <a:pt x="6906" y="36393"/>
                    <a:pt x="6906" y="34525"/>
                    <a:pt x="6772" y="33057"/>
                  </a:cubicBezTo>
                  <a:lnTo>
                    <a:pt x="6772" y="33057"/>
                  </a:lnTo>
                  <a:cubicBezTo>
                    <a:pt x="7390" y="36636"/>
                    <a:pt x="8865" y="44180"/>
                    <a:pt x="10175" y="44180"/>
                  </a:cubicBezTo>
                  <a:cubicBezTo>
                    <a:pt x="10208" y="44180"/>
                    <a:pt x="10242" y="44175"/>
                    <a:pt x="10275" y="44165"/>
                  </a:cubicBezTo>
                  <a:cubicBezTo>
                    <a:pt x="11842" y="43665"/>
                    <a:pt x="10808" y="40796"/>
                    <a:pt x="10575" y="40229"/>
                  </a:cubicBezTo>
                  <a:lnTo>
                    <a:pt x="10575" y="40229"/>
                  </a:lnTo>
                  <a:cubicBezTo>
                    <a:pt x="10982" y="41106"/>
                    <a:pt x="13917" y="47655"/>
                    <a:pt x="16123" y="47655"/>
                  </a:cubicBezTo>
                  <a:cubicBezTo>
                    <a:pt x="16268" y="47655"/>
                    <a:pt x="16409" y="47627"/>
                    <a:pt x="16546" y="47567"/>
                  </a:cubicBezTo>
                  <a:cubicBezTo>
                    <a:pt x="18747" y="46633"/>
                    <a:pt x="17080" y="44065"/>
                    <a:pt x="16813" y="43698"/>
                  </a:cubicBezTo>
                  <a:lnTo>
                    <a:pt x="16813" y="43698"/>
                  </a:lnTo>
                  <a:cubicBezTo>
                    <a:pt x="17196" y="44178"/>
                    <a:pt x="20369" y="48090"/>
                    <a:pt x="21748" y="48090"/>
                  </a:cubicBezTo>
                  <a:cubicBezTo>
                    <a:pt x="21808" y="48090"/>
                    <a:pt x="21864" y="48083"/>
                    <a:pt x="21916" y="48068"/>
                  </a:cubicBezTo>
                  <a:cubicBezTo>
                    <a:pt x="23151" y="47668"/>
                    <a:pt x="22817" y="45766"/>
                    <a:pt x="22817" y="45633"/>
                  </a:cubicBezTo>
                  <a:lnTo>
                    <a:pt x="22817" y="45633"/>
                  </a:lnTo>
                  <a:cubicBezTo>
                    <a:pt x="22911" y="45758"/>
                    <a:pt x="24596" y="47828"/>
                    <a:pt x="26238" y="47828"/>
                  </a:cubicBezTo>
                  <a:cubicBezTo>
                    <a:pt x="26343" y="47828"/>
                    <a:pt x="26448" y="47819"/>
                    <a:pt x="26553" y="47801"/>
                  </a:cubicBezTo>
                  <a:cubicBezTo>
                    <a:pt x="28354" y="47434"/>
                    <a:pt x="28221" y="44899"/>
                    <a:pt x="28221" y="44899"/>
                  </a:cubicBezTo>
                  <a:lnTo>
                    <a:pt x="28221" y="44899"/>
                  </a:lnTo>
                  <a:cubicBezTo>
                    <a:pt x="28221" y="44899"/>
                    <a:pt x="30401" y="47280"/>
                    <a:pt x="32154" y="47280"/>
                  </a:cubicBezTo>
                  <a:cubicBezTo>
                    <a:pt x="32292" y="47280"/>
                    <a:pt x="32426" y="47265"/>
                    <a:pt x="32557" y="47234"/>
                  </a:cubicBezTo>
                  <a:cubicBezTo>
                    <a:pt x="34358" y="46834"/>
                    <a:pt x="34025" y="44166"/>
                    <a:pt x="34025" y="44165"/>
                  </a:cubicBezTo>
                  <a:lnTo>
                    <a:pt x="34025" y="44165"/>
                  </a:lnTo>
                  <a:cubicBezTo>
                    <a:pt x="34025" y="44165"/>
                    <a:pt x="34998" y="45762"/>
                    <a:pt x="36664" y="45762"/>
                  </a:cubicBezTo>
                  <a:cubicBezTo>
                    <a:pt x="36924" y="45762"/>
                    <a:pt x="37201" y="45723"/>
                    <a:pt x="37494" y="45633"/>
                  </a:cubicBezTo>
                  <a:cubicBezTo>
                    <a:pt x="39662" y="44899"/>
                    <a:pt x="39896" y="42564"/>
                    <a:pt x="39896" y="42564"/>
                  </a:cubicBezTo>
                  <a:cubicBezTo>
                    <a:pt x="40517" y="43004"/>
                    <a:pt x="41118" y="43192"/>
                    <a:pt x="41659" y="43192"/>
                  </a:cubicBezTo>
                  <a:cubicBezTo>
                    <a:pt x="43617" y="43192"/>
                    <a:pt x="44795" y="40739"/>
                    <a:pt x="43332" y="38961"/>
                  </a:cubicBezTo>
                  <a:cubicBezTo>
                    <a:pt x="41464" y="36660"/>
                    <a:pt x="42064" y="34792"/>
                    <a:pt x="42064" y="34792"/>
                  </a:cubicBezTo>
                  <a:lnTo>
                    <a:pt x="42064" y="34792"/>
                  </a:lnTo>
                  <a:cubicBezTo>
                    <a:pt x="42339" y="35018"/>
                    <a:pt x="42592" y="35116"/>
                    <a:pt x="42814" y="35116"/>
                  </a:cubicBezTo>
                  <a:cubicBezTo>
                    <a:pt x="43803" y="35116"/>
                    <a:pt x="44179" y="33164"/>
                    <a:pt x="43198" y="31856"/>
                  </a:cubicBezTo>
                  <a:cubicBezTo>
                    <a:pt x="42031" y="30255"/>
                    <a:pt x="40830" y="27286"/>
                    <a:pt x="40796" y="27186"/>
                  </a:cubicBezTo>
                  <a:lnTo>
                    <a:pt x="40796" y="27186"/>
                  </a:lnTo>
                  <a:cubicBezTo>
                    <a:pt x="40848" y="27203"/>
                    <a:pt x="41199" y="27362"/>
                    <a:pt x="41588" y="27362"/>
                  </a:cubicBezTo>
                  <a:cubicBezTo>
                    <a:pt x="41954" y="27362"/>
                    <a:pt x="42354" y="27220"/>
                    <a:pt x="42564" y="26686"/>
                  </a:cubicBezTo>
                  <a:cubicBezTo>
                    <a:pt x="43031" y="25552"/>
                    <a:pt x="40863" y="21816"/>
                    <a:pt x="41097" y="18113"/>
                  </a:cubicBezTo>
                  <a:cubicBezTo>
                    <a:pt x="41163" y="17146"/>
                    <a:pt x="41230" y="16012"/>
                    <a:pt x="41263" y="14777"/>
                  </a:cubicBezTo>
                  <a:cubicBezTo>
                    <a:pt x="41364" y="12743"/>
                    <a:pt x="41430" y="10374"/>
                    <a:pt x="41630" y="7772"/>
                  </a:cubicBezTo>
                  <a:cubicBezTo>
                    <a:pt x="41730" y="6138"/>
                    <a:pt x="41897" y="4403"/>
                    <a:pt x="42131" y="2569"/>
                  </a:cubicBezTo>
                  <a:cubicBezTo>
                    <a:pt x="42164" y="2468"/>
                    <a:pt x="42164" y="2368"/>
                    <a:pt x="42197" y="2235"/>
                  </a:cubicBezTo>
                  <a:cubicBezTo>
                    <a:pt x="42197" y="2135"/>
                    <a:pt x="42197" y="2068"/>
                    <a:pt x="42231" y="1968"/>
                  </a:cubicBezTo>
                  <a:cubicBezTo>
                    <a:pt x="42298" y="1234"/>
                    <a:pt x="42364" y="567"/>
                    <a:pt x="42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9"/>
            <p:cNvSpPr/>
            <p:nvPr/>
          </p:nvSpPr>
          <p:spPr>
            <a:xfrm>
              <a:off x="-17366775" y="1133925"/>
              <a:ext cx="751375" cy="865775"/>
            </a:xfrm>
            <a:custGeom>
              <a:avLst/>
              <a:gdLst/>
              <a:ahLst/>
              <a:cxnLst/>
              <a:rect l="l" t="t" r="r" b="b"/>
              <a:pathLst>
                <a:path w="30055" h="34631" extrusionOk="0">
                  <a:moveTo>
                    <a:pt x="27920" y="1"/>
                  </a:moveTo>
                  <a:cubicBezTo>
                    <a:pt x="24784" y="1302"/>
                    <a:pt x="20715" y="2402"/>
                    <a:pt x="15444" y="2836"/>
                  </a:cubicBezTo>
                  <a:cubicBezTo>
                    <a:pt x="12763" y="3050"/>
                    <a:pt x="10428" y="3124"/>
                    <a:pt x="8386" y="3124"/>
                  </a:cubicBezTo>
                  <a:cubicBezTo>
                    <a:pt x="5324" y="3124"/>
                    <a:pt x="2922" y="2956"/>
                    <a:pt x="1001" y="2836"/>
                  </a:cubicBezTo>
                  <a:cubicBezTo>
                    <a:pt x="534" y="3637"/>
                    <a:pt x="267" y="4537"/>
                    <a:pt x="200" y="5505"/>
                  </a:cubicBezTo>
                  <a:cubicBezTo>
                    <a:pt x="67" y="7206"/>
                    <a:pt x="0" y="9441"/>
                    <a:pt x="67" y="11876"/>
                  </a:cubicBezTo>
                  <a:cubicBezTo>
                    <a:pt x="67" y="12543"/>
                    <a:pt x="100" y="13210"/>
                    <a:pt x="134" y="13877"/>
                  </a:cubicBezTo>
                  <a:cubicBezTo>
                    <a:pt x="200" y="16046"/>
                    <a:pt x="400" y="18280"/>
                    <a:pt x="667" y="20449"/>
                  </a:cubicBezTo>
                  <a:cubicBezTo>
                    <a:pt x="734" y="20849"/>
                    <a:pt x="801" y="21249"/>
                    <a:pt x="867" y="21616"/>
                  </a:cubicBezTo>
                  <a:cubicBezTo>
                    <a:pt x="1601" y="26320"/>
                    <a:pt x="3002" y="30489"/>
                    <a:pt x="5371" y="32157"/>
                  </a:cubicBezTo>
                  <a:cubicBezTo>
                    <a:pt x="5537" y="32290"/>
                    <a:pt x="5738" y="32391"/>
                    <a:pt x="5938" y="32491"/>
                  </a:cubicBezTo>
                  <a:cubicBezTo>
                    <a:pt x="9079" y="34061"/>
                    <a:pt x="12448" y="34630"/>
                    <a:pt x="15612" y="34630"/>
                  </a:cubicBezTo>
                  <a:cubicBezTo>
                    <a:pt x="16278" y="34630"/>
                    <a:pt x="16935" y="34605"/>
                    <a:pt x="17579" y="34559"/>
                  </a:cubicBezTo>
                  <a:cubicBezTo>
                    <a:pt x="21482" y="34325"/>
                    <a:pt x="24885" y="33291"/>
                    <a:pt x="26819" y="32457"/>
                  </a:cubicBezTo>
                  <a:lnTo>
                    <a:pt x="26853" y="32457"/>
                  </a:lnTo>
                  <a:cubicBezTo>
                    <a:pt x="26953" y="32391"/>
                    <a:pt x="27086" y="32357"/>
                    <a:pt x="27186" y="32290"/>
                  </a:cubicBezTo>
                  <a:cubicBezTo>
                    <a:pt x="28887" y="31557"/>
                    <a:pt x="29588" y="31056"/>
                    <a:pt x="29821" y="29722"/>
                  </a:cubicBezTo>
                  <a:cubicBezTo>
                    <a:pt x="30055" y="28488"/>
                    <a:pt x="29988" y="25319"/>
                    <a:pt x="29888" y="21549"/>
                  </a:cubicBezTo>
                  <a:cubicBezTo>
                    <a:pt x="29888" y="21416"/>
                    <a:pt x="29888" y="21283"/>
                    <a:pt x="29888" y="21183"/>
                  </a:cubicBezTo>
                  <a:cubicBezTo>
                    <a:pt x="29855" y="20882"/>
                    <a:pt x="29855" y="20582"/>
                    <a:pt x="29855" y="20282"/>
                  </a:cubicBezTo>
                  <a:cubicBezTo>
                    <a:pt x="29788" y="18481"/>
                    <a:pt x="29755" y="16779"/>
                    <a:pt x="29721" y="15212"/>
                  </a:cubicBezTo>
                  <a:cubicBezTo>
                    <a:pt x="29688" y="11609"/>
                    <a:pt x="29688" y="8640"/>
                    <a:pt x="29721" y="6772"/>
                  </a:cubicBezTo>
                  <a:cubicBezTo>
                    <a:pt x="29721" y="5705"/>
                    <a:pt x="29721" y="4971"/>
                    <a:pt x="29755" y="4737"/>
                  </a:cubicBezTo>
                  <a:cubicBezTo>
                    <a:pt x="29755" y="4704"/>
                    <a:pt x="29755" y="4671"/>
                    <a:pt x="29755" y="4671"/>
                  </a:cubicBezTo>
                  <a:cubicBezTo>
                    <a:pt x="29788" y="4437"/>
                    <a:pt x="29788" y="4204"/>
                    <a:pt x="29788" y="3970"/>
                  </a:cubicBezTo>
                  <a:cubicBezTo>
                    <a:pt x="29788" y="3136"/>
                    <a:pt x="29588" y="2336"/>
                    <a:pt x="29221" y="1602"/>
                  </a:cubicBezTo>
                  <a:cubicBezTo>
                    <a:pt x="28921" y="1001"/>
                    <a:pt x="28454" y="434"/>
                    <a:pt x="27920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9"/>
            <p:cNvSpPr/>
            <p:nvPr/>
          </p:nvSpPr>
          <p:spPr>
            <a:xfrm>
              <a:off x="-16752175" y="1513375"/>
              <a:ext cx="42550" cy="79250"/>
            </a:xfrm>
            <a:custGeom>
              <a:avLst/>
              <a:gdLst/>
              <a:ahLst/>
              <a:cxnLst/>
              <a:rect l="l" t="t" r="r" b="b"/>
              <a:pathLst>
                <a:path w="1702" h="3170" extrusionOk="0">
                  <a:moveTo>
                    <a:pt x="834" y="0"/>
                  </a:moveTo>
                  <a:cubicBezTo>
                    <a:pt x="367" y="0"/>
                    <a:pt x="0" y="701"/>
                    <a:pt x="0" y="1601"/>
                  </a:cubicBezTo>
                  <a:cubicBezTo>
                    <a:pt x="0" y="2469"/>
                    <a:pt x="367" y="3169"/>
                    <a:pt x="834" y="3169"/>
                  </a:cubicBezTo>
                  <a:cubicBezTo>
                    <a:pt x="1335" y="3169"/>
                    <a:pt x="1702" y="2469"/>
                    <a:pt x="1702" y="1601"/>
                  </a:cubicBezTo>
                  <a:cubicBezTo>
                    <a:pt x="1702" y="701"/>
                    <a:pt x="1335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9"/>
            <p:cNvSpPr/>
            <p:nvPr/>
          </p:nvSpPr>
          <p:spPr>
            <a:xfrm>
              <a:off x="-17240850" y="1516700"/>
              <a:ext cx="42550" cy="79250"/>
            </a:xfrm>
            <a:custGeom>
              <a:avLst/>
              <a:gdLst/>
              <a:ahLst/>
              <a:cxnLst/>
              <a:rect l="l" t="t" r="r" b="b"/>
              <a:pathLst>
                <a:path w="1702" h="3170" extrusionOk="0">
                  <a:moveTo>
                    <a:pt x="867" y="1"/>
                  </a:moveTo>
                  <a:cubicBezTo>
                    <a:pt x="367" y="1"/>
                    <a:pt x="0" y="701"/>
                    <a:pt x="0" y="1568"/>
                  </a:cubicBezTo>
                  <a:cubicBezTo>
                    <a:pt x="0" y="2469"/>
                    <a:pt x="367" y="3170"/>
                    <a:pt x="867" y="3170"/>
                  </a:cubicBezTo>
                  <a:cubicBezTo>
                    <a:pt x="1334" y="3170"/>
                    <a:pt x="1701" y="2469"/>
                    <a:pt x="1701" y="1568"/>
                  </a:cubicBezTo>
                  <a:cubicBezTo>
                    <a:pt x="1701" y="701"/>
                    <a:pt x="1334" y="1"/>
                    <a:pt x="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9"/>
            <p:cNvSpPr/>
            <p:nvPr/>
          </p:nvSpPr>
          <p:spPr>
            <a:xfrm>
              <a:off x="-17441850" y="2424850"/>
              <a:ext cx="25" cy="3375"/>
            </a:xfrm>
            <a:custGeom>
              <a:avLst/>
              <a:gdLst/>
              <a:ahLst/>
              <a:cxnLst/>
              <a:rect l="l" t="t" r="r" b="b"/>
              <a:pathLst>
                <a:path w="1" h="135" extrusionOk="0">
                  <a:moveTo>
                    <a:pt x="1" y="1"/>
                  </a:moveTo>
                  <a:cubicBezTo>
                    <a:pt x="1" y="34"/>
                    <a:pt x="1" y="101"/>
                    <a:pt x="1" y="134"/>
                  </a:cubicBezTo>
                  <a:cubicBezTo>
                    <a:pt x="1" y="67"/>
                    <a:pt x="1" y="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9"/>
            <p:cNvSpPr/>
            <p:nvPr/>
          </p:nvSpPr>
          <p:spPr>
            <a:xfrm>
              <a:off x="-17328425" y="1334075"/>
              <a:ext cx="92600" cy="35050"/>
            </a:xfrm>
            <a:custGeom>
              <a:avLst/>
              <a:gdLst/>
              <a:ahLst/>
              <a:cxnLst/>
              <a:rect l="l" t="t" r="r" b="b"/>
              <a:pathLst>
                <a:path w="3704" h="1402" fill="none" extrusionOk="0">
                  <a:moveTo>
                    <a:pt x="1" y="1401"/>
                  </a:moveTo>
                  <a:cubicBezTo>
                    <a:pt x="1" y="1401"/>
                    <a:pt x="1368" y="0"/>
                    <a:pt x="3703" y="534"/>
                  </a:cubicBezTo>
                </a:path>
              </a:pathLst>
            </a:custGeom>
            <a:noFill/>
            <a:ln w="575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9"/>
            <p:cNvSpPr/>
            <p:nvPr/>
          </p:nvSpPr>
          <p:spPr>
            <a:xfrm>
              <a:off x="-16776375" y="1334075"/>
              <a:ext cx="92600" cy="35050"/>
            </a:xfrm>
            <a:custGeom>
              <a:avLst/>
              <a:gdLst/>
              <a:ahLst/>
              <a:cxnLst/>
              <a:rect l="l" t="t" r="r" b="b"/>
              <a:pathLst>
                <a:path w="3704" h="1402" fill="none" extrusionOk="0">
                  <a:moveTo>
                    <a:pt x="3704" y="1401"/>
                  </a:moveTo>
                  <a:cubicBezTo>
                    <a:pt x="3704" y="1401"/>
                    <a:pt x="2369" y="0"/>
                    <a:pt x="1" y="534"/>
                  </a:cubicBezTo>
                </a:path>
              </a:pathLst>
            </a:custGeom>
            <a:noFill/>
            <a:ln w="575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9"/>
            <p:cNvSpPr/>
            <p:nvPr/>
          </p:nvSpPr>
          <p:spPr>
            <a:xfrm>
              <a:off x="-17180825" y="1708275"/>
              <a:ext cx="450350" cy="219225"/>
            </a:xfrm>
            <a:custGeom>
              <a:avLst/>
              <a:gdLst/>
              <a:ahLst/>
              <a:cxnLst/>
              <a:rect l="l" t="t" r="r" b="b"/>
              <a:pathLst>
                <a:path w="18014" h="8769" extrusionOk="0">
                  <a:moveTo>
                    <a:pt x="14089" y="1"/>
                  </a:moveTo>
                  <a:cubicBezTo>
                    <a:pt x="13155" y="1"/>
                    <a:pt x="12673" y="523"/>
                    <a:pt x="11943" y="1011"/>
                  </a:cubicBezTo>
                  <a:cubicBezTo>
                    <a:pt x="11376" y="1377"/>
                    <a:pt x="10675" y="1711"/>
                    <a:pt x="9541" y="1778"/>
                  </a:cubicBezTo>
                  <a:cubicBezTo>
                    <a:pt x="9445" y="1783"/>
                    <a:pt x="9351" y="1785"/>
                    <a:pt x="9257" y="1785"/>
                  </a:cubicBezTo>
                  <a:cubicBezTo>
                    <a:pt x="7557" y="1785"/>
                    <a:pt x="6201" y="958"/>
                    <a:pt x="4904" y="610"/>
                  </a:cubicBezTo>
                  <a:cubicBezTo>
                    <a:pt x="4550" y="513"/>
                    <a:pt x="4201" y="451"/>
                    <a:pt x="3851" y="451"/>
                  </a:cubicBezTo>
                  <a:cubicBezTo>
                    <a:pt x="3244" y="451"/>
                    <a:pt x="2637" y="636"/>
                    <a:pt x="2002" y="1144"/>
                  </a:cubicBezTo>
                  <a:cubicBezTo>
                    <a:pt x="1835" y="1277"/>
                    <a:pt x="1635" y="1444"/>
                    <a:pt x="1468" y="1644"/>
                  </a:cubicBezTo>
                  <a:cubicBezTo>
                    <a:pt x="1435" y="1678"/>
                    <a:pt x="1368" y="1744"/>
                    <a:pt x="1335" y="1811"/>
                  </a:cubicBezTo>
                  <a:cubicBezTo>
                    <a:pt x="1" y="3245"/>
                    <a:pt x="1102" y="5847"/>
                    <a:pt x="3870" y="7415"/>
                  </a:cubicBezTo>
                  <a:cubicBezTo>
                    <a:pt x="5255" y="8228"/>
                    <a:pt x="7074" y="8769"/>
                    <a:pt x="9204" y="8769"/>
                  </a:cubicBezTo>
                  <a:cubicBezTo>
                    <a:pt x="9435" y="8769"/>
                    <a:pt x="9670" y="8762"/>
                    <a:pt x="9908" y="8749"/>
                  </a:cubicBezTo>
                  <a:cubicBezTo>
                    <a:pt x="11576" y="8649"/>
                    <a:pt x="12977" y="8149"/>
                    <a:pt x="14077" y="7482"/>
                  </a:cubicBezTo>
                  <a:cubicBezTo>
                    <a:pt x="17313" y="5447"/>
                    <a:pt x="18014" y="1644"/>
                    <a:pt x="16046" y="544"/>
                  </a:cubicBezTo>
                  <a:cubicBezTo>
                    <a:pt x="15979" y="510"/>
                    <a:pt x="15912" y="477"/>
                    <a:pt x="15812" y="443"/>
                  </a:cubicBezTo>
                  <a:cubicBezTo>
                    <a:pt x="15645" y="377"/>
                    <a:pt x="15512" y="310"/>
                    <a:pt x="15345" y="243"/>
                  </a:cubicBezTo>
                  <a:cubicBezTo>
                    <a:pt x="14841" y="72"/>
                    <a:pt x="14434" y="1"/>
                    <a:pt x="14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9"/>
            <p:cNvSpPr/>
            <p:nvPr/>
          </p:nvSpPr>
          <p:spPr>
            <a:xfrm>
              <a:off x="-17084075" y="1847775"/>
              <a:ext cx="255200" cy="79725"/>
            </a:xfrm>
            <a:custGeom>
              <a:avLst/>
              <a:gdLst/>
              <a:ahLst/>
              <a:cxnLst/>
              <a:rect l="l" t="t" r="r" b="b"/>
              <a:pathLst>
                <a:path w="10208" h="3189" extrusionOk="0">
                  <a:moveTo>
                    <a:pt x="5070" y="0"/>
                  </a:moveTo>
                  <a:cubicBezTo>
                    <a:pt x="4237" y="0"/>
                    <a:pt x="3503" y="67"/>
                    <a:pt x="2869" y="234"/>
                  </a:cubicBezTo>
                  <a:cubicBezTo>
                    <a:pt x="1201" y="601"/>
                    <a:pt x="367" y="1435"/>
                    <a:pt x="0" y="1835"/>
                  </a:cubicBezTo>
                  <a:cubicBezTo>
                    <a:pt x="1385" y="2648"/>
                    <a:pt x="3204" y="3189"/>
                    <a:pt x="5334" y="3189"/>
                  </a:cubicBezTo>
                  <a:cubicBezTo>
                    <a:pt x="5565" y="3189"/>
                    <a:pt x="5800" y="3182"/>
                    <a:pt x="6038" y="3169"/>
                  </a:cubicBezTo>
                  <a:cubicBezTo>
                    <a:pt x="7706" y="3069"/>
                    <a:pt x="9107" y="2569"/>
                    <a:pt x="10207" y="1902"/>
                  </a:cubicBezTo>
                  <a:cubicBezTo>
                    <a:pt x="9941" y="1568"/>
                    <a:pt x="9374" y="1035"/>
                    <a:pt x="8306" y="601"/>
                  </a:cubicBezTo>
                  <a:cubicBezTo>
                    <a:pt x="7539" y="267"/>
                    <a:pt x="6471" y="34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9"/>
            <p:cNvSpPr/>
            <p:nvPr/>
          </p:nvSpPr>
          <p:spPr>
            <a:xfrm>
              <a:off x="-17130775" y="1708600"/>
              <a:ext cx="351100" cy="94350"/>
            </a:xfrm>
            <a:custGeom>
              <a:avLst/>
              <a:gdLst/>
              <a:ahLst/>
              <a:cxnLst/>
              <a:rect l="l" t="t" r="r" b="b"/>
              <a:pathLst>
                <a:path w="14044" h="3774" extrusionOk="0">
                  <a:moveTo>
                    <a:pt x="12053" y="1"/>
                  </a:moveTo>
                  <a:cubicBezTo>
                    <a:pt x="11141" y="1"/>
                    <a:pt x="10662" y="516"/>
                    <a:pt x="9941" y="998"/>
                  </a:cubicBezTo>
                  <a:cubicBezTo>
                    <a:pt x="9374" y="1364"/>
                    <a:pt x="8673" y="1731"/>
                    <a:pt x="7539" y="1798"/>
                  </a:cubicBezTo>
                  <a:cubicBezTo>
                    <a:pt x="7447" y="1803"/>
                    <a:pt x="7355" y="1806"/>
                    <a:pt x="7265" y="1806"/>
                  </a:cubicBezTo>
                  <a:cubicBezTo>
                    <a:pt x="5560" y="1806"/>
                    <a:pt x="4199" y="946"/>
                    <a:pt x="2869" y="597"/>
                  </a:cubicBezTo>
                  <a:cubicBezTo>
                    <a:pt x="2538" y="503"/>
                    <a:pt x="2208" y="446"/>
                    <a:pt x="1874" y="446"/>
                  </a:cubicBezTo>
                  <a:cubicBezTo>
                    <a:pt x="1265" y="446"/>
                    <a:pt x="647" y="635"/>
                    <a:pt x="0" y="1131"/>
                  </a:cubicBezTo>
                  <a:cubicBezTo>
                    <a:pt x="534" y="1765"/>
                    <a:pt x="1835" y="2866"/>
                    <a:pt x="4870" y="3533"/>
                  </a:cubicBezTo>
                  <a:cubicBezTo>
                    <a:pt x="5611" y="3699"/>
                    <a:pt x="6334" y="3774"/>
                    <a:pt x="7030" y="3774"/>
                  </a:cubicBezTo>
                  <a:cubicBezTo>
                    <a:pt x="10373" y="3774"/>
                    <a:pt x="13077" y="2049"/>
                    <a:pt x="14044" y="531"/>
                  </a:cubicBezTo>
                  <a:cubicBezTo>
                    <a:pt x="13977" y="497"/>
                    <a:pt x="13877" y="464"/>
                    <a:pt x="13810" y="430"/>
                  </a:cubicBezTo>
                  <a:cubicBezTo>
                    <a:pt x="13643" y="364"/>
                    <a:pt x="13510" y="297"/>
                    <a:pt x="13343" y="264"/>
                  </a:cubicBezTo>
                  <a:cubicBezTo>
                    <a:pt x="12822" y="78"/>
                    <a:pt x="12405" y="1"/>
                    <a:pt x="12053" y="1"/>
                  </a:cubicBezTo>
                  <a:close/>
                </a:path>
              </a:pathLst>
            </a:custGeom>
            <a:solidFill>
              <a:srgbClr val="F4D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9"/>
            <p:cNvSpPr/>
            <p:nvPr/>
          </p:nvSpPr>
          <p:spPr>
            <a:xfrm>
              <a:off x="-17649500" y="1488925"/>
              <a:ext cx="224375" cy="276875"/>
            </a:xfrm>
            <a:custGeom>
              <a:avLst/>
              <a:gdLst/>
              <a:ahLst/>
              <a:cxnLst/>
              <a:rect l="l" t="t" r="r" b="b"/>
              <a:pathLst>
                <a:path w="8975" h="11075" extrusionOk="0">
                  <a:moveTo>
                    <a:pt x="4777" y="0"/>
                  </a:moveTo>
                  <a:cubicBezTo>
                    <a:pt x="1612" y="0"/>
                    <a:pt x="0" y="4724"/>
                    <a:pt x="2436" y="8784"/>
                  </a:cubicBezTo>
                  <a:cubicBezTo>
                    <a:pt x="3334" y="10308"/>
                    <a:pt x="4741" y="11074"/>
                    <a:pt x="6004" y="11074"/>
                  </a:cubicBezTo>
                  <a:cubicBezTo>
                    <a:pt x="6759" y="11074"/>
                    <a:pt x="7462" y="10801"/>
                    <a:pt x="7973" y="10252"/>
                  </a:cubicBezTo>
                  <a:cubicBezTo>
                    <a:pt x="8641" y="9518"/>
                    <a:pt x="8974" y="8350"/>
                    <a:pt x="8741" y="6716"/>
                  </a:cubicBezTo>
                  <a:cubicBezTo>
                    <a:pt x="8407" y="4714"/>
                    <a:pt x="8374" y="2379"/>
                    <a:pt x="7206" y="1045"/>
                  </a:cubicBezTo>
                  <a:cubicBezTo>
                    <a:pt x="6739" y="478"/>
                    <a:pt x="6039" y="111"/>
                    <a:pt x="5038" y="11"/>
                  </a:cubicBezTo>
                  <a:cubicBezTo>
                    <a:pt x="4950" y="4"/>
                    <a:pt x="4863" y="0"/>
                    <a:pt x="4777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9"/>
            <p:cNvSpPr/>
            <p:nvPr/>
          </p:nvSpPr>
          <p:spPr>
            <a:xfrm>
              <a:off x="-16956500" y="2169400"/>
              <a:ext cx="243550" cy="234075"/>
            </a:xfrm>
            <a:custGeom>
              <a:avLst/>
              <a:gdLst/>
              <a:ahLst/>
              <a:cxnLst/>
              <a:rect l="l" t="t" r="r" b="b"/>
              <a:pathLst>
                <a:path w="9742" h="9363" extrusionOk="0">
                  <a:moveTo>
                    <a:pt x="8098" y="0"/>
                  </a:moveTo>
                  <a:cubicBezTo>
                    <a:pt x="8058" y="0"/>
                    <a:pt x="8017" y="4"/>
                    <a:pt x="7973" y="11"/>
                  </a:cubicBezTo>
                  <a:cubicBezTo>
                    <a:pt x="5872" y="312"/>
                    <a:pt x="2436" y="3814"/>
                    <a:pt x="535" y="5315"/>
                  </a:cubicBezTo>
                  <a:cubicBezTo>
                    <a:pt x="535" y="5315"/>
                    <a:pt x="1" y="7083"/>
                    <a:pt x="801" y="7817"/>
                  </a:cubicBezTo>
                  <a:cubicBezTo>
                    <a:pt x="1385" y="8377"/>
                    <a:pt x="3923" y="9363"/>
                    <a:pt x="6237" y="9363"/>
                  </a:cubicBezTo>
                  <a:cubicBezTo>
                    <a:pt x="7094" y="9363"/>
                    <a:pt x="7921" y="9227"/>
                    <a:pt x="8607" y="8884"/>
                  </a:cubicBezTo>
                  <a:cubicBezTo>
                    <a:pt x="9741" y="8317"/>
                    <a:pt x="9107" y="6583"/>
                    <a:pt x="9007" y="4681"/>
                  </a:cubicBezTo>
                  <a:cubicBezTo>
                    <a:pt x="8911" y="2434"/>
                    <a:pt x="9124" y="0"/>
                    <a:pt x="8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9"/>
            <p:cNvSpPr/>
            <p:nvPr/>
          </p:nvSpPr>
          <p:spPr>
            <a:xfrm>
              <a:off x="-17259150" y="2208125"/>
              <a:ext cx="284325" cy="246350"/>
            </a:xfrm>
            <a:custGeom>
              <a:avLst/>
              <a:gdLst/>
              <a:ahLst/>
              <a:cxnLst/>
              <a:rect l="l" t="t" r="r" b="b"/>
              <a:pathLst>
                <a:path w="11373" h="9854" extrusionOk="0">
                  <a:moveTo>
                    <a:pt x="1429" y="1"/>
                  </a:moveTo>
                  <a:cubicBezTo>
                    <a:pt x="1329" y="1"/>
                    <a:pt x="1241" y="10"/>
                    <a:pt x="1166" y="30"/>
                  </a:cubicBezTo>
                  <a:cubicBezTo>
                    <a:pt x="398" y="264"/>
                    <a:pt x="1866" y="2966"/>
                    <a:pt x="2433" y="5601"/>
                  </a:cubicBezTo>
                  <a:cubicBezTo>
                    <a:pt x="2864" y="7571"/>
                    <a:pt x="0" y="9853"/>
                    <a:pt x="3382" y="9853"/>
                  </a:cubicBezTo>
                  <a:cubicBezTo>
                    <a:pt x="3665" y="9853"/>
                    <a:pt x="3992" y="9837"/>
                    <a:pt x="4368" y="9804"/>
                  </a:cubicBezTo>
                  <a:cubicBezTo>
                    <a:pt x="6436" y="9604"/>
                    <a:pt x="9572" y="6935"/>
                    <a:pt x="10472" y="6001"/>
                  </a:cubicBezTo>
                  <a:cubicBezTo>
                    <a:pt x="11373" y="5100"/>
                    <a:pt x="10439" y="3599"/>
                    <a:pt x="10439" y="3599"/>
                  </a:cubicBezTo>
                  <a:cubicBezTo>
                    <a:pt x="8451" y="2905"/>
                    <a:pt x="3178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49"/>
            <p:cNvSpPr/>
            <p:nvPr/>
          </p:nvSpPr>
          <p:spPr>
            <a:xfrm>
              <a:off x="-17099725" y="2255900"/>
              <a:ext cx="248925" cy="131900"/>
            </a:xfrm>
            <a:custGeom>
              <a:avLst/>
              <a:gdLst/>
              <a:ahLst/>
              <a:cxnLst/>
              <a:rect l="l" t="t" r="r" b="b"/>
              <a:pathLst>
                <a:path w="9957" h="5276" extrusionOk="0">
                  <a:moveTo>
                    <a:pt x="5072" y="0"/>
                  </a:moveTo>
                  <a:cubicBezTo>
                    <a:pt x="4697" y="0"/>
                    <a:pt x="4302" y="59"/>
                    <a:pt x="3895" y="187"/>
                  </a:cubicBezTo>
                  <a:cubicBezTo>
                    <a:pt x="0" y="1406"/>
                    <a:pt x="1644" y="5275"/>
                    <a:pt x="4976" y="5275"/>
                  </a:cubicBezTo>
                  <a:cubicBezTo>
                    <a:pt x="5382" y="5275"/>
                    <a:pt x="5814" y="5218"/>
                    <a:pt x="6264" y="5091"/>
                  </a:cubicBezTo>
                  <a:cubicBezTo>
                    <a:pt x="9957" y="4048"/>
                    <a:pt x="8198" y="0"/>
                    <a:pt x="5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9"/>
            <p:cNvSpPr/>
            <p:nvPr/>
          </p:nvSpPr>
          <p:spPr>
            <a:xfrm>
              <a:off x="-17037375" y="1533375"/>
              <a:ext cx="190975" cy="150250"/>
            </a:xfrm>
            <a:custGeom>
              <a:avLst/>
              <a:gdLst/>
              <a:ahLst/>
              <a:cxnLst/>
              <a:rect l="l" t="t" r="r" b="b"/>
              <a:pathLst>
                <a:path w="7639" h="6010" extrusionOk="0">
                  <a:moveTo>
                    <a:pt x="1201" y="1"/>
                  </a:moveTo>
                  <a:cubicBezTo>
                    <a:pt x="1201" y="1"/>
                    <a:pt x="0" y="2470"/>
                    <a:pt x="2435" y="6005"/>
                  </a:cubicBezTo>
                  <a:cubicBezTo>
                    <a:pt x="2435" y="6005"/>
                    <a:pt x="2518" y="6009"/>
                    <a:pt x="2664" y="6009"/>
                  </a:cubicBezTo>
                  <a:cubicBezTo>
                    <a:pt x="3501" y="6009"/>
                    <a:pt x="6417" y="5864"/>
                    <a:pt x="7639" y="3904"/>
                  </a:cubicBezTo>
                  <a:lnTo>
                    <a:pt x="7639" y="3904"/>
                  </a:lnTo>
                  <a:cubicBezTo>
                    <a:pt x="7639" y="3904"/>
                    <a:pt x="7378" y="3951"/>
                    <a:pt x="6952" y="3951"/>
                  </a:cubicBezTo>
                  <a:cubicBezTo>
                    <a:pt x="5656" y="3951"/>
                    <a:pt x="2833" y="3516"/>
                    <a:pt x="1201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7" name="Google Shape;4347;p49"/>
          <p:cNvSpPr/>
          <p:nvPr/>
        </p:nvSpPr>
        <p:spPr>
          <a:xfrm>
            <a:off x="1862325" y="8937500"/>
            <a:ext cx="1280100" cy="1072450"/>
          </a:xfrm>
          <a:custGeom>
            <a:avLst/>
            <a:gdLst/>
            <a:ahLst/>
            <a:cxnLst/>
            <a:rect l="l" t="t" r="r" b="b"/>
            <a:pathLst>
              <a:path w="51204" h="42898" extrusionOk="0">
                <a:moveTo>
                  <a:pt x="0" y="0"/>
                </a:moveTo>
                <a:lnTo>
                  <a:pt x="51204" y="0"/>
                </a:lnTo>
                <a:lnTo>
                  <a:pt x="51204" y="42897"/>
                </a:lnTo>
                <a:lnTo>
                  <a:pt x="0" y="42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8" name="Google Shape;4348;p49"/>
          <p:cNvSpPr/>
          <p:nvPr/>
        </p:nvSpPr>
        <p:spPr>
          <a:xfrm>
            <a:off x="6984300" y="8937500"/>
            <a:ext cx="1280950" cy="1072450"/>
          </a:xfrm>
          <a:custGeom>
            <a:avLst/>
            <a:gdLst/>
            <a:ahLst/>
            <a:cxnLst/>
            <a:rect l="l" t="t" r="r" b="b"/>
            <a:pathLst>
              <a:path w="51238" h="42898" extrusionOk="0">
                <a:moveTo>
                  <a:pt x="1" y="0"/>
                </a:moveTo>
                <a:lnTo>
                  <a:pt x="51238" y="0"/>
                </a:lnTo>
                <a:lnTo>
                  <a:pt x="51238" y="42897"/>
                </a:lnTo>
                <a:lnTo>
                  <a:pt x="1" y="42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9" name="Google Shape;4349;p49"/>
          <p:cNvSpPr/>
          <p:nvPr/>
        </p:nvSpPr>
        <p:spPr>
          <a:xfrm>
            <a:off x="3142400" y="10009925"/>
            <a:ext cx="1280950" cy="1072450"/>
          </a:xfrm>
          <a:custGeom>
            <a:avLst/>
            <a:gdLst/>
            <a:ahLst/>
            <a:cxnLst/>
            <a:rect l="l" t="t" r="r" b="b"/>
            <a:pathLst>
              <a:path w="51238" h="42898" extrusionOk="0">
                <a:moveTo>
                  <a:pt x="1" y="0"/>
                </a:moveTo>
                <a:lnTo>
                  <a:pt x="51237" y="0"/>
                </a:lnTo>
                <a:lnTo>
                  <a:pt x="51237" y="42898"/>
                </a:lnTo>
                <a:lnTo>
                  <a:pt x="1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49"/>
          <p:cNvSpPr/>
          <p:nvPr/>
        </p:nvSpPr>
        <p:spPr>
          <a:xfrm>
            <a:off x="5703400" y="10009925"/>
            <a:ext cx="1280925" cy="1072450"/>
          </a:xfrm>
          <a:custGeom>
            <a:avLst/>
            <a:gdLst/>
            <a:ahLst/>
            <a:cxnLst/>
            <a:rect l="l" t="t" r="r" b="b"/>
            <a:pathLst>
              <a:path w="51237" h="42898" extrusionOk="0">
                <a:moveTo>
                  <a:pt x="0" y="0"/>
                </a:moveTo>
                <a:lnTo>
                  <a:pt x="51237" y="0"/>
                </a:lnTo>
                <a:lnTo>
                  <a:pt x="51237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1" name="Google Shape;4351;p49"/>
          <p:cNvSpPr/>
          <p:nvPr/>
        </p:nvSpPr>
        <p:spPr>
          <a:xfrm>
            <a:off x="1862325" y="11082350"/>
            <a:ext cx="1280100" cy="1072475"/>
          </a:xfrm>
          <a:custGeom>
            <a:avLst/>
            <a:gdLst/>
            <a:ahLst/>
            <a:cxnLst/>
            <a:rect l="l" t="t" r="r" b="b"/>
            <a:pathLst>
              <a:path w="51204" h="42899" extrusionOk="0">
                <a:moveTo>
                  <a:pt x="0" y="1"/>
                </a:moveTo>
                <a:lnTo>
                  <a:pt x="51204" y="1"/>
                </a:lnTo>
                <a:lnTo>
                  <a:pt x="51204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2" name="Google Shape;4352;p49"/>
          <p:cNvSpPr/>
          <p:nvPr/>
        </p:nvSpPr>
        <p:spPr>
          <a:xfrm>
            <a:off x="4423325" y="11082350"/>
            <a:ext cx="1280100" cy="1072475"/>
          </a:xfrm>
          <a:custGeom>
            <a:avLst/>
            <a:gdLst/>
            <a:ahLst/>
            <a:cxnLst/>
            <a:rect l="l" t="t" r="r" b="b"/>
            <a:pathLst>
              <a:path w="51204" h="42899" extrusionOk="0">
                <a:moveTo>
                  <a:pt x="0" y="1"/>
                </a:moveTo>
                <a:lnTo>
                  <a:pt x="51203" y="1"/>
                </a:lnTo>
                <a:lnTo>
                  <a:pt x="51203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3" name="Google Shape;4353;p49"/>
          <p:cNvSpPr/>
          <p:nvPr/>
        </p:nvSpPr>
        <p:spPr>
          <a:xfrm>
            <a:off x="6984300" y="11082350"/>
            <a:ext cx="1280950" cy="1072475"/>
          </a:xfrm>
          <a:custGeom>
            <a:avLst/>
            <a:gdLst/>
            <a:ahLst/>
            <a:cxnLst/>
            <a:rect l="l" t="t" r="r" b="b"/>
            <a:pathLst>
              <a:path w="51238" h="42899" extrusionOk="0">
                <a:moveTo>
                  <a:pt x="1" y="1"/>
                </a:moveTo>
                <a:lnTo>
                  <a:pt x="51238" y="1"/>
                </a:lnTo>
                <a:lnTo>
                  <a:pt x="51238" y="42898"/>
                </a:lnTo>
                <a:lnTo>
                  <a:pt x="1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4" name="Google Shape;4354;p49"/>
          <p:cNvSpPr/>
          <p:nvPr/>
        </p:nvSpPr>
        <p:spPr>
          <a:xfrm>
            <a:off x="3142400" y="12154800"/>
            <a:ext cx="1280950" cy="1072450"/>
          </a:xfrm>
          <a:custGeom>
            <a:avLst/>
            <a:gdLst/>
            <a:ahLst/>
            <a:cxnLst/>
            <a:rect l="l" t="t" r="r" b="b"/>
            <a:pathLst>
              <a:path w="51238" h="42898" extrusionOk="0">
                <a:moveTo>
                  <a:pt x="1" y="0"/>
                </a:moveTo>
                <a:lnTo>
                  <a:pt x="51237" y="0"/>
                </a:lnTo>
                <a:lnTo>
                  <a:pt x="51237" y="42898"/>
                </a:lnTo>
                <a:lnTo>
                  <a:pt x="1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5" name="Google Shape;4355;p49"/>
          <p:cNvSpPr/>
          <p:nvPr/>
        </p:nvSpPr>
        <p:spPr>
          <a:xfrm>
            <a:off x="5703400" y="12154800"/>
            <a:ext cx="1280925" cy="1072450"/>
          </a:xfrm>
          <a:custGeom>
            <a:avLst/>
            <a:gdLst/>
            <a:ahLst/>
            <a:cxnLst/>
            <a:rect l="l" t="t" r="r" b="b"/>
            <a:pathLst>
              <a:path w="51237" h="42898" extrusionOk="0">
                <a:moveTo>
                  <a:pt x="0" y="0"/>
                </a:moveTo>
                <a:lnTo>
                  <a:pt x="51237" y="0"/>
                </a:lnTo>
                <a:lnTo>
                  <a:pt x="51237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6" name="Google Shape;4356;p49"/>
          <p:cNvSpPr/>
          <p:nvPr/>
        </p:nvSpPr>
        <p:spPr>
          <a:xfrm>
            <a:off x="1862325" y="13227225"/>
            <a:ext cx="1280100" cy="1072450"/>
          </a:xfrm>
          <a:custGeom>
            <a:avLst/>
            <a:gdLst/>
            <a:ahLst/>
            <a:cxnLst/>
            <a:rect l="l" t="t" r="r" b="b"/>
            <a:pathLst>
              <a:path w="51204" h="42898" extrusionOk="0">
                <a:moveTo>
                  <a:pt x="0" y="1"/>
                </a:moveTo>
                <a:lnTo>
                  <a:pt x="51204" y="1"/>
                </a:lnTo>
                <a:lnTo>
                  <a:pt x="51204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7" name="Google Shape;4357;p49"/>
          <p:cNvSpPr/>
          <p:nvPr/>
        </p:nvSpPr>
        <p:spPr>
          <a:xfrm>
            <a:off x="4423325" y="13227225"/>
            <a:ext cx="1280100" cy="1072450"/>
          </a:xfrm>
          <a:custGeom>
            <a:avLst/>
            <a:gdLst/>
            <a:ahLst/>
            <a:cxnLst/>
            <a:rect l="l" t="t" r="r" b="b"/>
            <a:pathLst>
              <a:path w="51204" h="42898" extrusionOk="0">
                <a:moveTo>
                  <a:pt x="0" y="1"/>
                </a:moveTo>
                <a:lnTo>
                  <a:pt x="51203" y="1"/>
                </a:lnTo>
                <a:lnTo>
                  <a:pt x="51203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8" name="Google Shape;4358;p49"/>
          <p:cNvSpPr/>
          <p:nvPr/>
        </p:nvSpPr>
        <p:spPr>
          <a:xfrm>
            <a:off x="5703400" y="13227225"/>
            <a:ext cx="1280925" cy="1072450"/>
          </a:xfrm>
          <a:custGeom>
            <a:avLst/>
            <a:gdLst/>
            <a:ahLst/>
            <a:cxnLst/>
            <a:rect l="l" t="t" r="r" b="b"/>
            <a:pathLst>
              <a:path w="51237" h="42898" extrusionOk="0">
                <a:moveTo>
                  <a:pt x="0" y="1"/>
                </a:moveTo>
                <a:lnTo>
                  <a:pt x="51237" y="1"/>
                </a:lnTo>
                <a:lnTo>
                  <a:pt x="51237" y="42898"/>
                </a:lnTo>
                <a:lnTo>
                  <a:pt x="0" y="428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9" name="Google Shape;4359;p49"/>
          <p:cNvSpPr/>
          <p:nvPr/>
        </p:nvSpPr>
        <p:spPr>
          <a:xfrm>
            <a:off x="6984300" y="13227225"/>
            <a:ext cx="1280950" cy="1072450"/>
          </a:xfrm>
          <a:custGeom>
            <a:avLst/>
            <a:gdLst/>
            <a:ahLst/>
            <a:cxnLst/>
            <a:rect l="l" t="t" r="r" b="b"/>
            <a:pathLst>
              <a:path w="51238" h="42898" extrusionOk="0">
                <a:moveTo>
                  <a:pt x="1" y="1"/>
                </a:moveTo>
                <a:lnTo>
                  <a:pt x="51238" y="1"/>
                </a:lnTo>
                <a:lnTo>
                  <a:pt x="51238" y="42898"/>
                </a:lnTo>
                <a:lnTo>
                  <a:pt x="1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0" name="Google Shape;4360;p49"/>
          <p:cNvSpPr/>
          <p:nvPr/>
        </p:nvSpPr>
        <p:spPr>
          <a:xfrm>
            <a:off x="3142400" y="14299650"/>
            <a:ext cx="1280950" cy="1072475"/>
          </a:xfrm>
          <a:custGeom>
            <a:avLst/>
            <a:gdLst/>
            <a:ahLst/>
            <a:cxnLst/>
            <a:rect l="l" t="t" r="r" b="b"/>
            <a:pathLst>
              <a:path w="51238" h="42899" extrusionOk="0">
                <a:moveTo>
                  <a:pt x="1" y="1"/>
                </a:moveTo>
                <a:lnTo>
                  <a:pt x="51237" y="1"/>
                </a:lnTo>
                <a:lnTo>
                  <a:pt x="51237" y="42898"/>
                </a:lnTo>
                <a:lnTo>
                  <a:pt x="1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1" name="Google Shape;4361;p49"/>
          <p:cNvSpPr/>
          <p:nvPr/>
        </p:nvSpPr>
        <p:spPr>
          <a:xfrm>
            <a:off x="5703400" y="14299650"/>
            <a:ext cx="1280925" cy="1072475"/>
          </a:xfrm>
          <a:custGeom>
            <a:avLst/>
            <a:gdLst/>
            <a:ahLst/>
            <a:cxnLst/>
            <a:rect l="l" t="t" r="r" b="b"/>
            <a:pathLst>
              <a:path w="51237" h="42899" extrusionOk="0">
                <a:moveTo>
                  <a:pt x="0" y="1"/>
                </a:moveTo>
                <a:lnTo>
                  <a:pt x="51237" y="1"/>
                </a:lnTo>
                <a:lnTo>
                  <a:pt x="51237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2" name="Google Shape;4362;p49"/>
          <p:cNvSpPr/>
          <p:nvPr/>
        </p:nvSpPr>
        <p:spPr>
          <a:xfrm>
            <a:off x="2228425" y="9239375"/>
            <a:ext cx="305225" cy="595450"/>
          </a:xfrm>
          <a:custGeom>
            <a:avLst/>
            <a:gdLst/>
            <a:ahLst/>
            <a:cxnLst/>
            <a:rect l="l" t="t" r="r" b="b"/>
            <a:pathLst>
              <a:path w="12209" h="23818" extrusionOk="0">
                <a:moveTo>
                  <a:pt x="6104" y="3870"/>
                </a:moveTo>
                <a:cubicBezTo>
                  <a:pt x="6238" y="3870"/>
                  <a:pt x="6338" y="3936"/>
                  <a:pt x="6371" y="4037"/>
                </a:cubicBezTo>
                <a:lnTo>
                  <a:pt x="7205" y="5671"/>
                </a:lnTo>
                <a:lnTo>
                  <a:pt x="9007" y="5971"/>
                </a:lnTo>
                <a:cubicBezTo>
                  <a:pt x="9140" y="5971"/>
                  <a:pt x="9207" y="6038"/>
                  <a:pt x="9240" y="6138"/>
                </a:cubicBezTo>
                <a:cubicBezTo>
                  <a:pt x="9273" y="6238"/>
                  <a:pt x="9240" y="6372"/>
                  <a:pt x="9173" y="6438"/>
                </a:cubicBezTo>
                <a:lnTo>
                  <a:pt x="7839" y="7739"/>
                </a:lnTo>
                <a:lnTo>
                  <a:pt x="8173" y="9540"/>
                </a:lnTo>
                <a:cubicBezTo>
                  <a:pt x="8173" y="9641"/>
                  <a:pt x="8139" y="9774"/>
                  <a:pt x="8039" y="9841"/>
                </a:cubicBezTo>
                <a:cubicBezTo>
                  <a:pt x="8006" y="9874"/>
                  <a:pt x="7939" y="9874"/>
                  <a:pt x="7872" y="9874"/>
                </a:cubicBezTo>
                <a:cubicBezTo>
                  <a:pt x="7839" y="9874"/>
                  <a:pt x="7806" y="9874"/>
                  <a:pt x="7739" y="9841"/>
                </a:cubicBezTo>
                <a:lnTo>
                  <a:pt x="6104" y="9007"/>
                </a:lnTo>
                <a:lnTo>
                  <a:pt x="4470" y="9841"/>
                </a:lnTo>
                <a:cubicBezTo>
                  <a:pt x="4428" y="9869"/>
                  <a:pt x="4385" y="9879"/>
                  <a:pt x="4343" y="9879"/>
                </a:cubicBezTo>
                <a:cubicBezTo>
                  <a:pt x="4285" y="9879"/>
                  <a:pt x="4228" y="9860"/>
                  <a:pt x="4170" y="9841"/>
                </a:cubicBezTo>
                <a:cubicBezTo>
                  <a:pt x="4103" y="9774"/>
                  <a:pt x="4036" y="9641"/>
                  <a:pt x="4070" y="9540"/>
                </a:cubicBezTo>
                <a:lnTo>
                  <a:pt x="4370" y="7739"/>
                </a:lnTo>
                <a:lnTo>
                  <a:pt x="3069" y="6438"/>
                </a:lnTo>
                <a:cubicBezTo>
                  <a:pt x="2969" y="6372"/>
                  <a:pt x="2936" y="6238"/>
                  <a:pt x="3002" y="6138"/>
                </a:cubicBezTo>
                <a:cubicBezTo>
                  <a:pt x="3036" y="6038"/>
                  <a:pt x="3102" y="5971"/>
                  <a:pt x="3202" y="5971"/>
                </a:cubicBezTo>
                <a:lnTo>
                  <a:pt x="5037" y="5671"/>
                </a:lnTo>
                <a:lnTo>
                  <a:pt x="5871" y="4037"/>
                </a:lnTo>
                <a:cubicBezTo>
                  <a:pt x="5904" y="3936"/>
                  <a:pt x="6004" y="3870"/>
                  <a:pt x="6104" y="3870"/>
                </a:cubicBezTo>
                <a:close/>
                <a:moveTo>
                  <a:pt x="6104" y="0"/>
                </a:moveTo>
                <a:cubicBezTo>
                  <a:pt x="2735" y="0"/>
                  <a:pt x="0" y="2736"/>
                  <a:pt x="0" y="6105"/>
                </a:cubicBezTo>
                <a:cubicBezTo>
                  <a:pt x="0" y="12643"/>
                  <a:pt x="4070" y="14744"/>
                  <a:pt x="5537" y="15278"/>
                </a:cubicBezTo>
                <a:lnTo>
                  <a:pt x="4337" y="16512"/>
                </a:lnTo>
                <a:lnTo>
                  <a:pt x="5471" y="16379"/>
                </a:lnTo>
                <a:lnTo>
                  <a:pt x="5471" y="16379"/>
                </a:lnTo>
                <a:cubicBezTo>
                  <a:pt x="5371" y="17046"/>
                  <a:pt x="5404" y="18080"/>
                  <a:pt x="5938" y="19648"/>
                </a:cubicBezTo>
                <a:cubicBezTo>
                  <a:pt x="6872" y="22250"/>
                  <a:pt x="5871" y="23350"/>
                  <a:pt x="5838" y="23384"/>
                </a:cubicBezTo>
                <a:lnTo>
                  <a:pt x="6305" y="23817"/>
                </a:lnTo>
                <a:cubicBezTo>
                  <a:pt x="6338" y="23784"/>
                  <a:pt x="7606" y="22450"/>
                  <a:pt x="6538" y="19414"/>
                </a:cubicBezTo>
                <a:cubicBezTo>
                  <a:pt x="5971" y="17813"/>
                  <a:pt x="6004" y="16846"/>
                  <a:pt x="6138" y="16312"/>
                </a:cubicBezTo>
                <a:lnTo>
                  <a:pt x="7339" y="16179"/>
                </a:lnTo>
                <a:lnTo>
                  <a:pt x="6371" y="15345"/>
                </a:lnTo>
                <a:cubicBezTo>
                  <a:pt x="7606" y="14944"/>
                  <a:pt x="12209" y="12976"/>
                  <a:pt x="12209" y="6105"/>
                </a:cubicBezTo>
                <a:cubicBezTo>
                  <a:pt x="12209" y="2736"/>
                  <a:pt x="9474" y="0"/>
                  <a:pt x="61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3" name="Google Shape;4363;p49"/>
          <p:cNvSpPr/>
          <p:nvPr/>
        </p:nvSpPr>
        <p:spPr>
          <a:xfrm>
            <a:off x="2552825" y="9361125"/>
            <a:ext cx="214325" cy="42550"/>
          </a:xfrm>
          <a:custGeom>
            <a:avLst/>
            <a:gdLst/>
            <a:ahLst/>
            <a:cxnLst/>
            <a:rect l="l" t="t" r="r" b="b"/>
            <a:pathLst>
              <a:path w="8573" h="1702" extrusionOk="0">
                <a:moveTo>
                  <a:pt x="0" y="0"/>
                </a:moveTo>
                <a:cubicBezTo>
                  <a:pt x="67" y="401"/>
                  <a:pt x="100" y="768"/>
                  <a:pt x="100" y="1168"/>
                </a:cubicBezTo>
                <a:cubicBezTo>
                  <a:pt x="100" y="1335"/>
                  <a:pt x="100" y="1535"/>
                  <a:pt x="100" y="1702"/>
                </a:cubicBezTo>
                <a:lnTo>
                  <a:pt x="8006" y="1702"/>
                </a:lnTo>
                <a:cubicBezTo>
                  <a:pt x="8206" y="1201"/>
                  <a:pt x="8406" y="634"/>
                  <a:pt x="85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4" name="Google Shape;4364;p49"/>
          <p:cNvSpPr/>
          <p:nvPr/>
        </p:nvSpPr>
        <p:spPr>
          <a:xfrm>
            <a:off x="2511125" y="9130950"/>
            <a:ext cx="225175" cy="49225"/>
          </a:xfrm>
          <a:custGeom>
            <a:avLst/>
            <a:gdLst/>
            <a:ahLst/>
            <a:cxnLst/>
            <a:rect l="l" t="t" r="r" b="b"/>
            <a:pathLst>
              <a:path w="9007" h="1969" extrusionOk="0">
                <a:moveTo>
                  <a:pt x="4503" y="1"/>
                </a:moveTo>
                <a:cubicBezTo>
                  <a:pt x="2702" y="1"/>
                  <a:pt x="1101" y="735"/>
                  <a:pt x="0" y="1969"/>
                </a:cubicBezTo>
                <a:lnTo>
                  <a:pt x="9007" y="1969"/>
                </a:lnTo>
                <a:cubicBezTo>
                  <a:pt x="7872" y="735"/>
                  <a:pt x="6271" y="1"/>
                  <a:pt x="45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5" name="Google Shape;4365;p49"/>
          <p:cNvSpPr/>
          <p:nvPr/>
        </p:nvSpPr>
        <p:spPr>
          <a:xfrm>
            <a:off x="2521950" y="9289400"/>
            <a:ext cx="254375" cy="36725"/>
          </a:xfrm>
          <a:custGeom>
            <a:avLst/>
            <a:gdLst/>
            <a:ahLst/>
            <a:cxnLst/>
            <a:rect l="l" t="t" r="r" b="b"/>
            <a:pathLst>
              <a:path w="10175" h="1469" extrusionOk="0">
                <a:moveTo>
                  <a:pt x="1" y="1"/>
                </a:moveTo>
                <a:cubicBezTo>
                  <a:pt x="334" y="434"/>
                  <a:pt x="601" y="935"/>
                  <a:pt x="835" y="1468"/>
                </a:cubicBezTo>
                <a:lnTo>
                  <a:pt x="10075" y="1468"/>
                </a:lnTo>
                <a:cubicBezTo>
                  <a:pt x="10141" y="1001"/>
                  <a:pt x="10175" y="501"/>
                  <a:pt x="101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6" name="Google Shape;4366;p49"/>
          <p:cNvSpPr/>
          <p:nvPr/>
        </p:nvSpPr>
        <p:spPr>
          <a:xfrm>
            <a:off x="2545300" y="9439525"/>
            <a:ext cx="186825" cy="294400"/>
          </a:xfrm>
          <a:custGeom>
            <a:avLst/>
            <a:gdLst/>
            <a:ahLst/>
            <a:cxnLst/>
            <a:rect l="l" t="t" r="r" b="b"/>
            <a:pathLst>
              <a:path w="7473" h="11776" extrusionOk="0">
                <a:moveTo>
                  <a:pt x="268" y="0"/>
                </a:moveTo>
                <a:cubicBezTo>
                  <a:pt x="201" y="467"/>
                  <a:pt x="101" y="901"/>
                  <a:pt x="1" y="1301"/>
                </a:cubicBezTo>
                <a:cubicBezTo>
                  <a:pt x="1168" y="2335"/>
                  <a:pt x="2336" y="2835"/>
                  <a:pt x="2903" y="3002"/>
                </a:cubicBezTo>
                <a:lnTo>
                  <a:pt x="1902" y="3803"/>
                </a:lnTo>
                <a:lnTo>
                  <a:pt x="3103" y="3936"/>
                </a:lnTo>
                <a:cubicBezTo>
                  <a:pt x="3270" y="4336"/>
                  <a:pt x="3503" y="5404"/>
                  <a:pt x="2803" y="7372"/>
                </a:cubicBezTo>
                <a:cubicBezTo>
                  <a:pt x="1735" y="10408"/>
                  <a:pt x="3003" y="11708"/>
                  <a:pt x="3036" y="11775"/>
                </a:cubicBezTo>
                <a:lnTo>
                  <a:pt x="3503" y="11342"/>
                </a:lnTo>
                <a:cubicBezTo>
                  <a:pt x="3437" y="11308"/>
                  <a:pt x="2469" y="10207"/>
                  <a:pt x="3370" y="7572"/>
                </a:cubicBezTo>
                <a:cubicBezTo>
                  <a:pt x="4004" y="5804"/>
                  <a:pt x="3970" y="4670"/>
                  <a:pt x="3804" y="4036"/>
                </a:cubicBezTo>
                <a:lnTo>
                  <a:pt x="3804" y="4036"/>
                </a:lnTo>
                <a:lnTo>
                  <a:pt x="4904" y="4136"/>
                </a:lnTo>
                <a:lnTo>
                  <a:pt x="3703" y="2935"/>
                </a:lnTo>
                <a:cubicBezTo>
                  <a:pt x="4537" y="2635"/>
                  <a:pt x="6205" y="1801"/>
                  <a:pt x="74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7" name="Google Shape;4367;p49"/>
          <p:cNvSpPr/>
          <p:nvPr/>
        </p:nvSpPr>
        <p:spPr>
          <a:xfrm>
            <a:off x="2475250" y="9216025"/>
            <a:ext cx="297750" cy="37550"/>
          </a:xfrm>
          <a:custGeom>
            <a:avLst/>
            <a:gdLst/>
            <a:ahLst/>
            <a:cxnLst/>
            <a:rect l="l" t="t" r="r" b="b"/>
            <a:pathLst>
              <a:path w="11910" h="1502" extrusionOk="0">
                <a:moveTo>
                  <a:pt x="468" y="0"/>
                </a:moveTo>
                <a:cubicBezTo>
                  <a:pt x="268" y="367"/>
                  <a:pt x="134" y="801"/>
                  <a:pt x="1" y="1201"/>
                </a:cubicBezTo>
                <a:cubicBezTo>
                  <a:pt x="168" y="1301"/>
                  <a:pt x="301" y="1401"/>
                  <a:pt x="434" y="1501"/>
                </a:cubicBezTo>
                <a:lnTo>
                  <a:pt x="11909" y="1501"/>
                </a:lnTo>
                <a:cubicBezTo>
                  <a:pt x="11809" y="968"/>
                  <a:pt x="11642" y="467"/>
                  <a:pt x="114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8" name="Google Shape;4368;p49"/>
          <p:cNvSpPr/>
          <p:nvPr/>
        </p:nvSpPr>
        <p:spPr>
          <a:xfrm>
            <a:off x="4808600" y="12382925"/>
            <a:ext cx="607125" cy="475575"/>
          </a:xfrm>
          <a:custGeom>
            <a:avLst/>
            <a:gdLst/>
            <a:ahLst/>
            <a:cxnLst/>
            <a:rect l="l" t="t" r="r" b="b"/>
            <a:pathLst>
              <a:path w="24285" h="19023" extrusionOk="0">
                <a:moveTo>
                  <a:pt x="18986" y="1128"/>
                </a:moveTo>
                <a:cubicBezTo>
                  <a:pt x="20279" y="1128"/>
                  <a:pt x="21595" y="1262"/>
                  <a:pt x="22983" y="1583"/>
                </a:cubicBezTo>
                <a:lnTo>
                  <a:pt x="22983" y="3184"/>
                </a:lnTo>
                <a:cubicBezTo>
                  <a:pt x="21595" y="2864"/>
                  <a:pt x="20279" y="2729"/>
                  <a:pt x="18986" y="2729"/>
                </a:cubicBezTo>
                <a:cubicBezTo>
                  <a:pt x="16644" y="2729"/>
                  <a:pt x="14380" y="3171"/>
                  <a:pt x="11909" y="3751"/>
                </a:cubicBezTo>
                <a:lnTo>
                  <a:pt x="11909" y="2150"/>
                </a:lnTo>
                <a:cubicBezTo>
                  <a:pt x="14380" y="1570"/>
                  <a:pt x="16644" y="1128"/>
                  <a:pt x="18986" y="1128"/>
                </a:cubicBezTo>
                <a:close/>
                <a:moveTo>
                  <a:pt x="3136" y="3684"/>
                </a:moveTo>
                <a:cubicBezTo>
                  <a:pt x="3236" y="3951"/>
                  <a:pt x="3269" y="4051"/>
                  <a:pt x="3336" y="4318"/>
                </a:cubicBezTo>
                <a:cubicBezTo>
                  <a:pt x="3603" y="4351"/>
                  <a:pt x="3703" y="4351"/>
                  <a:pt x="3970" y="4385"/>
                </a:cubicBezTo>
                <a:cubicBezTo>
                  <a:pt x="3770" y="4518"/>
                  <a:pt x="3669" y="4585"/>
                  <a:pt x="3469" y="4685"/>
                </a:cubicBezTo>
                <a:cubicBezTo>
                  <a:pt x="3536" y="4952"/>
                  <a:pt x="3569" y="5052"/>
                  <a:pt x="3636" y="5319"/>
                </a:cubicBezTo>
                <a:cubicBezTo>
                  <a:pt x="3436" y="5152"/>
                  <a:pt x="3336" y="5052"/>
                  <a:pt x="3136" y="4885"/>
                </a:cubicBezTo>
                <a:cubicBezTo>
                  <a:pt x="2936" y="4985"/>
                  <a:pt x="2836" y="5052"/>
                  <a:pt x="2635" y="5152"/>
                </a:cubicBezTo>
                <a:cubicBezTo>
                  <a:pt x="2702" y="4952"/>
                  <a:pt x="2769" y="4818"/>
                  <a:pt x="2836" y="4585"/>
                </a:cubicBezTo>
                <a:cubicBezTo>
                  <a:pt x="2635" y="4418"/>
                  <a:pt x="2535" y="4318"/>
                  <a:pt x="2335" y="4118"/>
                </a:cubicBezTo>
                <a:lnTo>
                  <a:pt x="2335" y="4118"/>
                </a:lnTo>
                <a:cubicBezTo>
                  <a:pt x="2569" y="4185"/>
                  <a:pt x="2702" y="4218"/>
                  <a:pt x="2969" y="4251"/>
                </a:cubicBezTo>
                <a:cubicBezTo>
                  <a:pt x="3036" y="4018"/>
                  <a:pt x="3069" y="3918"/>
                  <a:pt x="3136" y="3684"/>
                </a:cubicBezTo>
                <a:close/>
                <a:moveTo>
                  <a:pt x="7172" y="3718"/>
                </a:moveTo>
                <a:cubicBezTo>
                  <a:pt x="7239" y="3951"/>
                  <a:pt x="7272" y="4051"/>
                  <a:pt x="7339" y="4285"/>
                </a:cubicBezTo>
                <a:cubicBezTo>
                  <a:pt x="7606" y="4251"/>
                  <a:pt x="7739" y="4218"/>
                  <a:pt x="7973" y="4185"/>
                </a:cubicBezTo>
                <a:lnTo>
                  <a:pt x="7973" y="4185"/>
                </a:lnTo>
                <a:cubicBezTo>
                  <a:pt x="7772" y="4385"/>
                  <a:pt x="7672" y="4452"/>
                  <a:pt x="7472" y="4618"/>
                </a:cubicBezTo>
                <a:cubicBezTo>
                  <a:pt x="7539" y="4852"/>
                  <a:pt x="7572" y="4985"/>
                  <a:pt x="7672" y="5185"/>
                </a:cubicBezTo>
                <a:cubicBezTo>
                  <a:pt x="7472" y="5085"/>
                  <a:pt x="7372" y="5019"/>
                  <a:pt x="7172" y="4885"/>
                </a:cubicBezTo>
                <a:cubicBezTo>
                  <a:pt x="6938" y="5052"/>
                  <a:pt x="6838" y="5152"/>
                  <a:pt x="6638" y="5319"/>
                </a:cubicBezTo>
                <a:cubicBezTo>
                  <a:pt x="6738" y="5085"/>
                  <a:pt x="6772" y="4952"/>
                  <a:pt x="6838" y="4718"/>
                </a:cubicBezTo>
                <a:cubicBezTo>
                  <a:pt x="6638" y="4585"/>
                  <a:pt x="6538" y="4518"/>
                  <a:pt x="6338" y="4385"/>
                </a:cubicBezTo>
                <a:cubicBezTo>
                  <a:pt x="6605" y="4351"/>
                  <a:pt x="6705" y="4351"/>
                  <a:pt x="6972" y="4318"/>
                </a:cubicBezTo>
                <a:cubicBezTo>
                  <a:pt x="7039" y="4085"/>
                  <a:pt x="7072" y="3951"/>
                  <a:pt x="7172" y="3718"/>
                </a:cubicBezTo>
                <a:close/>
                <a:moveTo>
                  <a:pt x="18986" y="3996"/>
                </a:moveTo>
                <a:cubicBezTo>
                  <a:pt x="20279" y="3996"/>
                  <a:pt x="21595" y="4131"/>
                  <a:pt x="22983" y="4452"/>
                </a:cubicBezTo>
                <a:lnTo>
                  <a:pt x="22983" y="5786"/>
                </a:lnTo>
                <a:cubicBezTo>
                  <a:pt x="21595" y="5465"/>
                  <a:pt x="20279" y="5331"/>
                  <a:pt x="18986" y="5331"/>
                </a:cubicBezTo>
                <a:cubicBezTo>
                  <a:pt x="16644" y="5331"/>
                  <a:pt x="14380" y="5773"/>
                  <a:pt x="11909" y="6353"/>
                </a:cubicBezTo>
                <a:lnTo>
                  <a:pt x="11909" y="5019"/>
                </a:lnTo>
                <a:cubicBezTo>
                  <a:pt x="14380" y="4438"/>
                  <a:pt x="16644" y="3996"/>
                  <a:pt x="18986" y="3996"/>
                </a:cubicBezTo>
                <a:close/>
                <a:moveTo>
                  <a:pt x="9207" y="5352"/>
                </a:moveTo>
                <a:cubicBezTo>
                  <a:pt x="9273" y="5586"/>
                  <a:pt x="9340" y="5686"/>
                  <a:pt x="9407" y="5919"/>
                </a:cubicBezTo>
                <a:cubicBezTo>
                  <a:pt x="9640" y="5853"/>
                  <a:pt x="9774" y="5853"/>
                  <a:pt x="10041" y="5786"/>
                </a:cubicBezTo>
                <a:lnTo>
                  <a:pt x="10041" y="5786"/>
                </a:lnTo>
                <a:cubicBezTo>
                  <a:pt x="9807" y="5986"/>
                  <a:pt x="9707" y="6053"/>
                  <a:pt x="9507" y="6253"/>
                </a:cubicBezTo>
                <a:cubicBezTo>
                  <a:pt x="9607" y="6486"/>
                  <a:pt x="9640" y="6586"/>
                  <a:pt x="9707" y="6820"/>
                </a:cubicBezTo>
                <a:cubicBezTo>
                  <a:pt x="9507" y="6720"/>
                  <a:pt x="9407" y="6653"/>
                  <a:pt x="9207" y="6553"/>
                </a:cubicBezTo>
                <a:cubicBezTo>
                  <a:pt x="9007" y="6753"/>
                  <a:pt x="8907" y="6820"/>
                  <a:pt x="8706" y="7020"/>
                </a:cubicBezTo>
                <a:cubicBezTo>
                  <a:pt x="8773" y="6753"/>
                  <a:pt x="8806" y="6620"/>
                  <a:pt x="8907" y="6386"/>
                </a:cubicBezTo>
                <a:cubicBezTo>
                  <a:pt x="8706" y="6286"/>
                  <a:pt x="8606" y="6219"/>
                  <a:pt x="8406" y="6119"/>
                </a:cubicBezTo>
                <a:cubicBezTo>
                  <a:pt x="8640" y="6053"/>
                  <a:pt x="8773" y="6019"/>
                  <a:pt x="9007" y="5986"/>
                </a:cubicBezTo>
                <a:cubicBezTo>
                  <a:pt x="9107" y="5719"/>
                  <a:pt x="9140" y="5619"/>
                  <a:pt x="9207" y="5352"/>
                </a:cubicBezTo>
                <a:close/>
                <a:moveTo>
                  <a:pt x="5337" y="5819"/>
                </a:moveTo>
                <a:cubicBezTo>
                  <a:pt x="5437" y="6053"/>
                  <a:pt x="5471" y="6153"/>
                  <a:pt x="5537" y="6386"/>
                </a:cubicBezTo>
                <a:cubicBezTo>
                  <a:pt x="5804" y="6386"/>
                  <a:pt x="5904" y="6386"/>
                  <a:pt x="6171" y="6353"/>
                </a:cubicBezTo>
                <a:lnTo>
                  <a:pt x="6171" y="6353"/>
                </a:lnTo>
                <a:cubicBezTo>
                  <a:pt x="5971" y="6520"/>
                  <a:pt x="5871" y="6620"/>
                  <a:pt x="5671" y="6753"/>
                </a:cubicBezTo>
                <a:cubicBezTo>
                  <a:pt x="5738" y="6987"/>
                  <a:pt x="5771" y="7120"/>
                  <a:pt x="5871" y="7354"/>
                </a:cubicBezTo>
                <a:cubicBezTo>
                  <a:pt x="5638" y="7220"/>
                  <a:pt x="5537" y="7153"/>
                  <a:pt x="5337" y="6987"/>
                </a:cubicBezTo>
                <a:cubicBezTo>
                  <a:pt x="5137" y="7153"/>
                  <a:pt x="5037" y="7220"/>
                  <a:pt x="4837" y="7354"/>
                </a:cubicBezTo>
                <a:cubicBezTo>
                  <a:pt x="4937" y="7120"/>
                  <a:pt x="4970" y="7020"/>
                  <a:pt x="5037" y="6787"/>
                </a:cubicBezTo>
                <a:cubicBezTo>
                  <a:pt x="4837" y="6620"/>
                  <a:pt x="4737" y="6553"/>
                  <a:pt x="4537" y="6386"/>
                </a:cubicBezTo>
                <a:lnTo>
                  <a:pt x="5171" y="6386"/>
                </a:lnTo>
                <a:cubicBezTo>
                  <a:pt x="5237" y="6153"/>
                  <a:pt x="5271" y="6053"/>
                  <a:pt x="5337" y="5819"/>
                </a:cubicBezTo>
                <a:close/>
                <a:moveTo>
                  <a:pt x="18986" y="6598"/>
                </a:moveTo>
                <a:cubicBezTo>
                  <a:pt x="20279" y="6598"/>
                  <a:pt x="21595" y="6733"/>
                  <a:pt x="22983" y="7053"/>
                </a:cubicBezTo>
                <a:lnTo>
                  <a:pt x="22983" y="8521"/>
                </a:lnTo>
                <a:cubicBezTo>
                  <a:pt x="21595" y="8201"/>
                  <a:pt x="20279" y="8066"/>
                  <a:pt x="18986" y="8066"/>
                </a:cubicBezTo>
                <a:cubicBezTo>
                  <a:pt x="16644" y="8066"/>
                  <a:pt x="14380" y="8508"/>
                  <a:pt x="11909" y="9088"/>
                </a:cubicBezTo>
                <a:lnTo>
                  <a:pt x="11909" y="7620"/>
                </a:lnTo>
                <a:cubicBezTo>
                  <a:pt x="14380" y="7040"/>
                  <a:pt x="16644" y="6598"/>
                  <a:pt x="18986" y="6598"/>
                </a:cubicBezTo>
                <a:close/>
                <a:moveTo>
                  <a:pt x="3136" y="7520"/>
                </a:moveTo>
                <a:cubicBezTo>
                  <a:pt x="3236" y="7787"/>
                  <a:pt x="3269" y="7887"/>
                  <a:pt x="3336" y="8154"/>
                </a:cubicBezTo>
                <a:cubicBezTo>
                  <a:pt x="3603" y="8188"/>
                  <a:pt x="3703" y="8188"/>
                  <a:pt x="3970" y="8221"/>
                </a:cubicBezTo>
                <a:cubicBezTo>
                  <a:pt x="3770" y="8354"/>
                  <a:pt x="3669" y="8421"/>
                  <a:pt x="3469" y="8521"/>
                </a:cubicBezTo>
                <a:cubicBezTo>
                  <a:pt x="3536" y="8788"/>
                  <a:pt x="3569" y="8888"/>
                  <a:pt x="3636" y="9155"/>
                </a:cubicBezTo>
                <a:cubicBezTo>
                  <a:pt x="3436" y="8988"/>
                  <a:pt x="3336" y="8888"/>
                  <a:pt x="3136" y="8721"/>
                </a:cubicBezTo>
                <a:cubicBezTo>
                  <a:pt x="2936" y="8821"/>
                  <a:pt x="2836" y="8888"/>
                  <a:pt x="2635" y="8988"/>
                </a:cubicBezTo>
                <a:cubicBezTo>
                  <a:pt x="2702" y="8755"/>
                  <a:pt x="2769" y="8655"/>
                  <a:pt x="2836" y="8421"/>
                </a:cubicBezTo>
                <a:cubicBezTo>
                  <a:pt x="2635" y="8254"/>
                  <a:pt x="2535" y="8154"/>
                  <a:pt x="2335" y="7954"/>
                </a:cubicBezTo>
                <a:lnTo>
                  <a:pt x="2335" y="7954"/>
                </a:lnTo>
                <a:cubicBezTo>
                  <a:pt x="2569" y="8021"/>
                  <a:pt x="2702" y="8054"/>
                  <a:pt x="2969" y="8087"/>
                </a:cubicBezTo>
                <a:cubicBezTo>
                  <a:pt x="3036" y="7854"/>
                  <a:pt x="3069" y="7754"/>
                  <a:pt x="3136" y="7520"/>
                </a:cubicBezTo>
                <a:close/>
                <a:moveTo>
                  <a:pt x="7172" y="7554"/>
                </a:moveTo>
                <a:cubicBezTo>
                  <a:pt x="7239" y="7787"/>
                  <a:pt x="7272" y="7887"/>
                  <a:pt x="7339" y="8121"/>
                </a:cubicBezTo>
                <a:cubicBezTo>
                  <a:pt x="7606" y="8087"/>
                  <a:pt x="7739" y="8054"/>
                  <a:pt x="7973" y="8021"/>
                </a:cubicBezTo>
                <a:lnTo>
                  <a:pt x="7973" y="8021"/>
                </a:lnTo>
                <a:cubicBezTo>
                  <a:pt x="7772" y="8221"/>
                  <a:pt x="7672" y="8288"/>
                  <a:pt x="7472" y="8454"/>
                </a:cubicBezTo>
                <a:cubicBezTo>
                  <a:pt x="7539" y="8688"/>
                  <a:pt x="7572" y="8821"/>
                  <a:pt x="7672" y="9021"/>
                </a:cubicBezTo>
                <a:cubicBezTo>
                  <a:pt x="7472" y="8921"/>
                  <a:pt x="7372" y="8855"/>
                  <a:pt x="7172" y="8721"/>
                </a:cubicBezTo>
                <a:cubicBezTo>
                  <a:pt x="6938" y="8888"/>
                  <a:pt x="6838" y="8988"/>
                  <a:pt x="6638" y="9155"/>
                </a:cubicBezTo>
                <a:cubicBezTo>
                  <a:pt x="6738" y="8888"/>
                  <a:pt x="6772" y="8788"/>
                  <a:pt x="6838" y="8521"/>
                </a:cubicBezTo>
                <a:cubicBezTo>
                  <a:pt x="6638" y="8421"/>
                  <a:pt x="6538" y="8354"/>
                  <a:pt x="6338" y="8221"/>
                </a:cubicBezTo>
                <a:cubicBezTo>
                  <a:pt x="6605" y="8188"/>
                  <a:pt x="6705" y="8188"/>
                  <a:pt x="6972" y="8154"/>
                </a:cubicBezTo>
                <a:cubicBezTo>
                  <a:pt x="7039" y="7921"/>
                  <a:pt x="7072" y="7787"/>
                  <a:pt x="7172" y="7554"/>
                </a:cubicBezTo>
                <a:close/>
                <a:moveTo>
                  <a:pt x="19352" y="9411"/>
                </a:moveTo>
                <a:cubicBezTo>
                  <a:pt x="20549" y="9411"/>
                  <a:pt x="21757" y="9519"/>
                  <a:pt x="22983" y="9789"/>
                </a:cubicBezTo>
                <a:lnTo>
                  <a:pt x="22983" y="11156"/>
                </a:lnTo>
                <a:cubicBezTo>
                  <a:pt x="21743" y="10878"/>
                  <a:pt x="20521" y="10767"/>
                  <a:pt x="19311" y="10767"/>
                </a:cubicBezTo>
                <a:cubicBezTo>
                  <a:pt x="14469" y="10767"/>
                  <a:pt x="9815" y="12546"/>
                  <a:pt x="4973" y="12546"/>
                </a:cubicBezTo>
                <a:cubicBezTo>
                  <a:pt x="3763" y="12546"/>
                  <a:pt x="2541" y="12435"/>
                  <a:pt x="1301" y="12157"/>
                </a:cubicBezTo>
                <a:lnTo>
                  <a:pt x="1301" y="10823"/>
                </a:lnTo>
                <a:cubicBezTo>
                  <a:pt x="2527" y="11092"/>
                  <a:pt x="3736" y="11200"/>
                  <a:pt x="4933" y="11200"/>
                </a:cubicBezTo>
                <a:cubicBezTo>
                  <a:pt x="9803" y="11200"/>
                  <a:pt x="14482" y="9411"/>
                  <a:pt x="19352" y="9411"/>
                </a:cubicBezTo>
                <a:close/>
                <a:moveTo>
                  <a:pt x="19352" y="12046"/>
                </a:moveTo>
                <a:cubicBezTo>
                  <a:pt x="20549" y="12046"/>
                  <a:pt x="21757" y="12155"/>
                  <a:pt x="22983" y="12424"/>
                </a:cubicBezTo>
                <a:lnTo>
                  <a:pt x="22983" y="13758"/>
                </a:lnTo>
                <a:cubicBezTo>
                  <a:pt x="21743" y="13480"/>
                  <a:pt x="20521" y="13369"/>
                  <a:pt x="19311" y="13369"/>
                </a:cubicBezTo>
                <a:cubicBezTo>
                  <a:pt x="14469" y="13369"/>
                  <a:pt x="9815" y="15148"/>
                  <a:pt x="4973" y="15148"/>
                </a:cubicBezTo>
                <a:cubicBezTo>
                  <a:pt x="3763" y="15148"/>
                  <a:pt x="2541" y="15037"/>
                  <a:pt x="1301" y="14759"/>
                </a:cubicBezTo>
                <a:lnTo>
                  <a:pt x="1301" y="13458"/>
                </a:lnTo>
                <a:cubicBezTo>
                  <a:pt x="2527" y="13727"/>
                  <a:pt x="3736" y="13835"/>
                  <a:pt x="4933" y="13835"/>
                </a:cubicBezTo>
                <a:cubicBezTo>
                  <a:pt x="9803" y="13835"/>
                  <a:pt x="14482" y="12046"/>
                  <a:pt x="19352" y="12046"/>
                </a:cubicBezTo>
                <a:close/>
                <a:moveTo>
                  <a:pt x="19352" y="14648"/>
                </a:moveTo>
                <a:cubicBezTo>
                  <a:pt x="20549" y="14648"/>
                  <a:pt x="21757" y="14756"/>
                  <a:pt x="22983" y="15026"/>
                </a:cubicBezTo>
                <a:lnTo>
                  <a:pt x="22983" y="16393"/>
                </a:lnTo>
                <a:cubicBezTo>
                  <a:pt x="21757" y="16124"/>
                  <a:pt x="20549" y="16016"/>
                  <a:pt x="19352" y="16016"/>
                </a:cubicBezTo>
                <a:cubicBezTo>
                  <a:pt x="14482" y="16016"/>
                  <a:pt x="9803" y="17805"/>
                  <a:pt x="4933" y="17805"/>
                </a:cubicBezTo>
                <a:cubicBezTo>
                  <a:pt x="3736" y="17805"/>
                  <a:pt x="2527" y="17697"/>
                  <a:pt x="1301" y="17427"/>
                </a:cubicBezTo>
                <a:lnTo>
                  <a:pt x="1301" y="16060"/>
                </a:lnTo>
                <a:cubicBezTo>
                  <a:pt x="2527" y="16329"/>
                  <a:pt x="3736" y="16437"/>
                  <a:pt x="4933" y="16437"/>
                </a:cubicBezTo>
                <a:cubicBezTo>
                  <a:pt x="9803" y="16437"/>
                  <a:pt x="14482" y="14648"/>
                  <a:pt x="19352" y="14648"/>
                </a:cubicBezTo>
                <a:close/>
                <a:moveTo>
                  <a:pt x="19125" y="1"/>
                </a:moveTo>
                <a:cubicBezTo>
                  <a:pt x="14451" y="1"/>
                  <a:pt x="9880" y="1647"/>
                  <a:pt x="5207" y="1647"/>
                </a:cubicBezTo>
                <a:cubicBezTo>
                  <a:pt x="3489" y="1647"/>
                  <a:pt x="1756" y="1425"/>
                  <a:pt x="0" y="816"/>
                </a:cubicBezTo>
                <a:lnTo>
                  <a:pt x="0" y="18195"/>
                </a:lnTo>
                <a:cubicBezTo>
                  <a:pt x="1748" y="18801"/>
                  <a:pt x="3473" y="19023"/>
                  <a:pt x="5183" y="19023"/>
                </a:cubicBezTo>
                <a:cubicBezTo>
                  <a:pt x="9857" y="19023"/>
                  <a:pt x="14428" y="17367"/>
                  <a:pt x="19101" y="17367"/>
                </a:cubicBezTo>
                <a:cubicBezTo>
                  <a:pt x="20812" y="17367"/>
                  <a:pt x="22536" y="17588"/>
                  <a:pt x="24284" y="18195"/>
                </a:cubicBezTo>
                <a:lnTo>
                  <a:pt x="24284" y="816"/>
                </a:lnTo>
                <a:cubicBezTo>
                  <a:pt x="22544" y="219"/>
                  <a:pt x="20828" y="1"/>
                  <a:pt x="19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9" name="Google Shape;4369;p49"/>
          <p:cNvSpPr/>
          <p:nvPr/>
        </p:nvSpPr>
        <p:spPr>
          <a:xfrm>
            <a:off x="4719350" y="12342425"/>
            <a:ext cx="85925" cy="743900"/>
          </a:xfrm>
          <a:custGeom>
            <a:avLst/>
            <a:gdLst/>
            <a:ahLst/>
            <a:cxnLst/>
            <a:rect l="l" t="t" r="r" b="b"/>
            <a:pathLst>
              <a:path w="3437" h="29756" extrusionOk="0">
                <a:moveTo>
                  <a:pt x="1335" y="1"/>
                </a:moveTo>
                <a:cubicBezTo>
                  <a:pt x="601" y="1"/>
                  <a:pt x="1" y="601"/>
                  <a:pt x="1" y="1335"/>
                </a:cubicBezTo>
                <a:cubicBezTo>
                  <a:pt x="1" y="1835"/>
                  <a:pt x="301" y="2269"/>
                  <a:pt x="735" y="2502"/>
                </a:cubicBezTo>
                <a:lnTo>
                  <a:pt x="735" y="29755"/>
                </a:lnTo>
                <a:lnTo>
                  <a:pt x="2803" y="29755"/>
                </a:lnTo>
                <a:lnTo>
                  <a:pt x="2803" y="2469"/>
                </a:lnTo>
                <a:cubicBezTo>
                  <a:pt x="3203" y="2235"/>
                  <a:pt x="3437" y="1802"/>
                  <a:pt x="3437" y="1335"/>
                </a:cubicBezTo>
                <a:cubicBezTo>
                  <a:pt x="3437" y="601"/>
                  <a:pt x="2836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0" name="Google Shape;4370;p49"/>
          <p:cNvSpPr/>
          <p:nvPr/>
        </p:nvSpPr>
        <p:spPr>
          <a:xfrm>
            <a:off x="7465500" y="9212675"/>
            <a:ext cx="330250" cy="329425"/>
          </a:xfrm>
          <a:custGeom>
            <a:avLst/>
            <a:gdLst/>
            <a:ahLst/>
            <a:cxnLst/>
            <a:rect l="l" t="t" r="r" b="b"/>
            <a:pathLst>
              <a:path w="13210" h="13177" extrusionOk="0">
                <a:moveTo>
                  <a:pt x="6605" y="1769"/>
                </a:moveTo>
                <a:cubicBezTo>
                  <a:pt x="6905" y="1769"/>
                  <a:pt x="7205" y="1936"/>
                  <a:pt x="7339" y="2236"/>
                </a:cubicBezTo>
                <a:lnTo>
                  <a:pt x="8339" y="4237"/>
                </a:lnTo>
                <a:lnTo>
                  <a:pt x="10541" y="4571"/>
                </a:lnTo>
                <a:cubicBezTo>
                  <a:pt x="10841" y="4604"/>
                  <a:pt x="11108" y="4804"/>
                  <a:pt x="11175" y="5105"/>
                </a:cubicBezTo>
                <a:cubicBezTo>
                  <a:pt x="11275" y="5405"/>
                  <a:pt x="11208" y="5705"/>
                  <a:pt x="10975" y="5938"/>
                </a:cubicBezTo>
                <a:lnTo>
                  <a:pt x="9373" y="7506"/>
                </a:lnTo>
                <a:lnTo>
                  <a:pt x="9740" y="9708"/>
                </a:lnTo>
                <a:cubicBezTo>
                  <a:pt x="9807" y="10008"/>
                  <a:pt x="9674" y="10308"/>
                  <a:pt x="9440" y="10475"/>
                </a:cubicBezTo>
                <a:cubicBezTo>
                  <a:pt x="9307" y="10575"/>
                  <a:pt x="9140" y="10642"/>
                  <a:pt x="8973" y="10642"/>
                </a:cubicBezTo>
                <a:cubicBezTo>
                  <a:pt x="8840" y="10642"/>
                  <a:pt x="8706" y="10608"/>
                  <a:pt x="8606" y="10542"/>
                </a:cubicBezTo>
                <a:lnTo>
                  <a:pt x="6605" y="9508"/>
                </a:lnTo>
                <a:lnTo>
                  <a:pt x="4637" y="10542"/>
                </a:lnTo>
                <a:cubicBezTo>
                  <a:pt x="4502" y="10602"/>
                  <a:pt x="4367" y="10635"/>
                  <a:pt x="4235" y="10635"/>
                </a:cubicBezTo>
                <a:cubicBezTo>
                  <a:pt x="4073" y="10635"/>
                  <a:pt x="3916" y="10585"/>
                  <a:pt x="3769" y="10475"/>
                </a:cubicBezTo>
                <a:cubicBezTo>
                  <a:pt x="3536" y="10308"/>
                  <a:pt x="3402" y="10008"/>
                  <a:pt x="3469" y="9708"/>
                </a:cubicBezTo>
                <a:lnTo>
                  <a:pt x="3836" y="7506"/>
                </a:lnTo>
                <a:lnTo>
                  <a:pt x="2235" y="5938"/>
                </a:lnTo>
                <a:cubicBezTo>
                  <a:pt x="2001" y="5705"/>
                  <a:pt x="1935" y="5405"/>
                  <a:pt x="2035" y="5105"/>
                </a:cubicBezTo>
                <a:cubicBezTo>
                  <a:pt x="2135" y="4804"/>
                  <a:pt x="2368" y="4604"/>
                  <a:pt x="2669" y="4571"/>
                </a:cubicBezTo>
                <a:lnTo>
                  <a:pt x="4904" y="4237"/>
                </a:lnTo>
                <a:lnTo>
                  <a:pt x="5871" y="2236"/>
                </a:lnTo>
                <a:cubicBezTo>
                  <a:pt x="6038" y="1936"/>
                  <a:pt x="6305" y="1769"/>
                  <a:pt x="6605" y="1769"/>
                </a:cubicBezTo>
                <a:close/>
                <a:moveTo>
                  <a:pt x="6605" y="1"/>
                </a:moveTo>
                <a:cubicBezTo>
                  <a:pt x="2969" y="1"/>
                  <a:pt x="0" y="2936"/>
                  <a:pt x="0" y="6572"/>
                </a:cubicBezTo>
                <a:cubicBezTo>
                  <a:pt x="0" y="10208"/>
                  <a:pt x="2969" y="13177"/>
                  <a:pt x="6605" y="13177"/>
                </a:cubicBezTo>
                <a:cubicBezTo>
                  <a:pt x="10241" y="13177"/>
                  <a:pt x="13209" y="10208"/>
                  <a:pt x="13209" y="6572"/>
                </a:cubicBezTo>
                <a:cubicBezTo>
                  <a:pt x="13209" y="2936"/>
                  <a:pt x="10241" y="1"/>
                  <a:pt x="6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1" name="Google Shape;4371;p49"/>
          <p:cNvSpPr/>
          <p:nvPr/>
        </p:nvSpPr>
        <p:spPr>
          <a:xfrm>
            <a:off x="7241250" y="9132200"/>
            <a:ext cx="766225" cy="708025"/>
          </a:xfrm>
          <a:custGeom>
            <a:avLst/>
            <a:gdLst/>
            <a:ahLst/>
            <a:cxnLst/>
            <a:rect l="l" t="t" r="r" b="b"/>
            <a:pathLst>
              <a:path w="30649" h="28321" extrusionOk="0">
                <a:moveTo>
                  <a:pt x="15575" y="2052"/>
                </a:moveTo>
                <a:cubicBezTo>
                  <a:pt x="19844" y="2052"/>
                  <a:pt x="23314" y="5522"/>
                  <a:pt x="23314" y="9791"/>
                </a:cubicBezTo>
                <a:cubicBezTo>
                  <a:pt x="23314" y="14061"/>
                  <a:pt x="19844" y="17530"/>
                  <a:pt x="15575" y="17530"/>
                </a:cubicBezTo>
                <a:cubicBezTo>
                  <a:pt x="11305" y="17530"/>
                  <a:pt x="7836" y="14061"/>
                  <a:pt x="7836" y="9791"/>
                </a:cubicBezTo>
                <a:cubicBezTo>
                  <a:pt x="7836" y="5522"/>
                  <a:pt x="11305" y="2052"/>
                  <a:pt x="15575" y="2052"/>
                </a:cubicBezTo>
                <a:close/>
                <a:moveTo>
                  <a:pt x="9337" y="17297"/>
                </a:moveTo>
                <a:lnTo>
                  <a:pt x="10538" y="17797"/>
                </a:lnTo>
                <a:lnTo>
                  <a:pt x="11505" y="18731"/>
                </a:lnTo>
                <a:cubicBezTo>
                  <a:pt x="11905" y="19098"/>
                  <a:pt x="12439" y="19365"/>
                  <a:pt x="12973" y="19498"/>
                </a:cubicBezTo>
                <a:cubicBezTo>
                  <a:pt x="12039" y="21500"/>
                  <a:pt x="10738" y="23301"/>
                  <a:pt x="9237" y="24935"/>
                </a:cubicBezTo>
                <a:cubicBezTo>
                  <a:pt x="8770" y="25436"/>
                  <a:pt x="8270" y="25936"/>
                  <a:pt x="7769" y="26403"/>
                </a:cubicBezTo>
                <a:cubicBezTo>
                  <a:pt x="8203" y="25102"/>
                  <a:pt x="8636" y="23801"/>
                  <a:pt x="9070" y="22500"/>
                </a:cubicBezTo>
                <a:cubicBezTo>
                  <a:pt x="9187" y="22208"/>
                  <a:pt x="8919" y="21915"/>
                  <a:pt x="8627" y="21915"/>
                </a:cubicBezTo>
                <a:cubicBezTo>
                  <a:pt x="8586" y="21915"/>
                  <a:pt x="8544" y="21921"/>
                  <a:pt x="8503" y="21933"/>
                </a:cubicBezTo>
                <a:cubicBezTo>
                  <a:pt x="7002" y="22367"/>
                  <a:pt x="5468" y="22834"/>
                  <a:pt x="3966" y="23268"/>
                </a:cubicBezTo>
                <a:cubicBezTo>
                  <a:pt x="4433" y="22967"/>
                  <a:pt x="4867" y="22634"/>
                  <a:pt x="5301" y="22300"/>
                </a:cubicBezTo>
                <a:cubicBezTo>
                  <a:pt x="6935" y="21033"/>
                  <a:pt x="8703" y="19365"/>
                  <a:pt x="9337" y="17297"/>
                </a:cubicBezTo>
                <a:close/>
                <a:moveTo>
                  <a:pt x="21379" y="17463"/>
                </a:moveTo>
                <a:cubicBezTo>
                  <a:pt x="22079" y="19431"/>
                  <a:pt x="23781" y="21033"/>
                  <a:pt x="25382" y="22300"/>
                </a:cubicBezTo>
                <a:cubicBezTo>
                  <a:pt x="25782" y="22634"/>
                  <a:pt x="26216" y="22934"/>
                  <a:pt x="26683" y="23268"/>
                </a:cubicBezTo>
                <a:cubicBezTo>
                  <a:pt x="25182" y="22834"/>
                  <a:pt x="23681" y="22367"/>
                  <a:pt x="22179" y="21933"/>
                </a:cubicBezTo>
                <a:cubicBezTo>
                  <a:pt x="22138" y="21921"/>
                  <a:pt x="22097" y="21915"/>
                  <a:pt x="22056" y="21915"/>
                </a:cubicBezTo>
                <a:cubicBezTo>
                  <a:pt x="21763" y="21915"/>
                  <a:pt x="21491" y="22208"/>
                  <a:pt x="21579" y="22500"/>
                </a:cubicBezTo>
                <a:cubicBezTo>
                  <a:pt x="22013" y="23801"/>
                  <a:pt x="22446" y="25102"/>
                  <a:pt x="22880" y="26403"/>
                </a:cubicBezTo>
                <a:cubicBezTo>
                  <a:pt x="22380" y="25936"/>
                  <a:pt x="21913" y="25436"/>
                  <a:pt x="21446" y="24935"/>
                </a:cubicBezTo>
                <a:cubicBezTo>
                  <a:pt x="19945" y="23334"/>
                  <a:pt x="18677" y="21533"/>
                  <a:pt x="17743" y="19565"/>
                </a:cubicBezTo>
                <a:cubicBezTo>
                  <a:pt x="18443" y="19498"/>
                  <a:pt x="19111" y="19198"/>
                  <a:pt x="19644" y="18698"/>
                </a:cubicBezTo>
                <a:lnTo>
                  <a:pt x="20612" y="17764"/>
                </a:lnTo>
                <a:lnTo>
                  <a:pt x="21379" y="17463"/>
                </a:lnTo>
                <a:close/>
                <a:moveTo>
                  <a:pt x="15575" y="1"/>
                </a:moveTo>
                <a:cubicBezTo>
                  <a:pt x="15083" y="1"/>
                  <a:pt x="14591" y="118"/>
                  <a:pt x="14140" y="351"/>
                </a:cubicBezTo>
                <a:lnTo>
                  <a:pt x="12940" y="985"/>
                </a:lnTo>
                <a:lnTo>
                  <a:pt x="11605" y="1118"/>
                </a:lnTo>
                <a:cubicBezTo>
                  <a:pt x="10605" y="1185"/>
                  <a:pt x="9704" y="1786"/>
                  <a:pt x="9204" y="2653"/>
                </a:cubicBezTo>
                <a:lnTo>
                  <a:pt x="8536" y="3820"/>
                </a:lnTo>
                <a:lnTo>
                  <a:pt x="7469" y="4654"/>
                </a:lnTo>
                <a:cubicBezTo>
                  <a:pt x="6668" y="5288"/>
                  <a:pt x="6235" y="6255"/>
                  <a:pt x="6268" y="7256"/>
                </a:cubicBezTo>
                <a:lnTo>
                  <a:pt x="6335" y="8590"/>
                </a:lnTo>
                <a:lnTo>
                  <a:pt x="5901" y="9891"/>
                </a:lnTo>
                <a:cubicBezTo>
                  <a:pt x="5568" y="10825"/>
                  <a:pt x="5734" y="11893"/>
                  <a:pt x="6301" y="12693"/>
                </a:cubicBezTo>
                <a:lnTo>
                  <a:pt x="7102" y="13794"/>
                </a:lnTo>
                <a:lnTo>
                  <a:pt x="7402" y="15128"/>
                </a:lnTo>
                <a:cubicBezTo>
                  <a:pt x="7569" y="15829"/>
                  <a:pt x="7969" y="16429"/>
                  <a:pt x="8536" y="16863"/>
                </a:cubicBezTo>
                <a:cubicBezTo>
                  <a:pt x="7969" y="18998"/>
                  <a:pt x="5901" y="20699"/>
                  <a:pt x="4233" y="21933"/>
                </a:cubicBezTo>
                <a:cubicBezTo>
                  <a:pt x="3066" y="22834"/>
                  <a:pt x="1765" y="23635"/>
                  <a:pt x="431" y="24302"/>
                </a:cubicBezTo>
                <a:cubicBezTo>
                  <a:pt x="1" y="24517"/>
                  <a:pt x="249" y="25184"/>
                  <a:pt x="682" y="25184"/>
                </a:cubicBezTo>
                <a:cubicBezTo>
                  <a:pt x="719" y="25184"/>
                  <a:pt x="758" y="25179"/>
                  <a:pt x="798" y="25169"/>
                </a:cubicBezTo>
                <a:cubicBezTo>
                  <a:pt x="3166" y="24468"/>
                  <a:pt x="5534" y="23768"/>
                  <a:pt x="7903" y="23101"/>
                </a:cubicBezTo>
                <a:lnTo>
                  <a:pt x="7903" y="23101"/>
                </a:lnTo>
                <a:lnTo>
                  <a:pt x="6368" y="27704"/>
                </a:lnTo>
                <a:cubicBezTo>
                  <a:pt x="6264" y="27992"/>
                  <a:pt x="6528" y="28320"/>
                  <a:pt x="6808" y="28320"/>
                </a:cubicBezTo>
                <a:cubicBezTo>
                  <a:pt x="6885" y="28320"/>
                  <a:pt x="6963" y="28295"/>
                  <a:pt x="7035" y="28238"/>
                </a:cubicBezTo>
                <a:cubicBezTo>
                  <a:pt x="9971" y="26036"/>
                  <a:pt x="12439" y="22934"/>
                  <a:pt x="13940" y="19565"/>
                </a:cubicBezTo>
                <a:cubicBezTo>
                  <a:pt x="14040" y="19565"/>
                  <a:pt x="14140" y="19532"/>
                  <a:pt x="14240" y="19532"/>
                </a:cubicBezTo>
                <a:lnTo>
                  <a:pt x="15575" y="19265"/>
                </a:lnTo>
                <a:lnTo>
                  <a:pt x="16676" y="19465"/>
                </a:lnTo>
                <a:cubicBezTo>
                  <a:pt x="18177" y="22901"/>
                  <a:pt x="20678" y="26003"/>
                  <a:pt x="23614" y="28238"/>
                </a:cubicBezTo>
                <a:cubicBezTo>
                  <a:pt x="23683" y="28286"/>
                  <a:pt x="23759" y="28307"/>
                  <a:pt x="23835" y="28307"/>
                </a:cubicBezTo>
                <a:cubicBezTo>
                  <a:pt x="24127" y="28307"/>
                  <a:pt x="24420" y="27995"/>
                  <a:pt x="24314" y="27704"/>
                </a:cubicBezTo>
                <a:lnTo>
                  <a:pt x="22747" y="23101"/>
                </a:lnTo>
                <a:lnTo>
                  <a:pt x="22747" y="23101"/>
                </a:lnTo>
                <a:cubicBezTo>
                  <a:pt x="25115" y="23768"/>
                  <a:pt x="27483" y="24468"/>
                  <a:pt x="29852" y="25169"/>
                </a:cubicBezTo>
                <a:cubicBezTo>
                  <a:pt x="29891" y="25179"/>
                  <a:pt x="29930" y="25184"/>
                  <a:pt x="29967" y="25184"/>
                </a:cubicBezTo>
                <a:cubicBezTo>
                  <a:pt x="30400" y="25184"/>
                  <a:pt x="30649" y="24517"/>
                  <a:pt x="30219" y="24302"/>
                </a:cubicBezTo>
                <a:cubicBezTo>
                  <a:pt x="28884" y="23635"/>
                  <a:pt x="27617" y="22801"/>
                  <a:pt x="26416" y="21933"/>
                </a:cubicBezTo>
                <a:cubicBezTo>
                  <a:pt x="24815" y="20766"/>
                  <a:pt x="22880" y="19131"/>
                  <a:pt x="22213" y="17130"/>
                </a:cubicBezTo>
                <a:cubicBezTo>
                  <a:pt x="22980" y="16696"/>
                  <a:pt x="23547" y="15962"/>
                  <a:pt x="23747" y="15128"/>
                </a:cubicBezTo>
                <a:lnTo>
                  <a:pt x="24047" y="13794"/>
                </a:lnTo>
                <a:lnTo>
                  <a:pt x="24848" y="12693"/>
                </a:lnTo>
                <a:cubicBezTo>
                  <a:pt x="25448" y="11893"/>
                  <a:pt x="25582" y="10825"/>
                  <a:pt x="25248" y="9891"/>
                </a:cubicBezTo>
                <a:lnTo>
                  <a:pt x="24815" y="8590"/>
                </a:lnTo>
                <a:lnTo>
                  <a:pt x="24881" y="7256"/>
                </a:lnTo>
                <a:cubicBezTo>
                  <a:pt x="24915" y="6255"/>
                  <a:pt x="24481" y="5288"/>
                  <a:pt x="23681" y="4654"/>
                </a:cubicBezTo>
                <a:lnTo>
                  <a:pt x="22613" y="3820"/>
                </a:lnTo>
                <a:lnTo>
                  <a:pt x="21946" y="2653"/>
                </a:lnTo>
                <a:cubicBezTo>
                  <a:pt x="21446" y="1786"/>
                  <a:pt x="20545" y="1185"/>
                  <a:pt x="19544" y="1118"/>
                </a:cubicBezTo>
                <a:lnTo>
                  <a:pt x="18210" y="985"/>
                </a:lnTo>
                <a:lnTo>
                  <a:pt x="17009" y="351"/>
                </a:lnTo>
                <a:cubicBezTo>
                  <a:pt x="16559" y="118"/>
                  <a:pt x="16067" y="1"/>
                  <a:pt x="155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2" name="Google Shape;4372;p49"/>
          <p:cNvSpPr/>
          <p:nvPr/>
        </p:nvSpPr>
        <p:spPr>
          <a:xfrm>
            <a:off x="4795250" y="10177550"/>
            <a:ext cx="477025" cy="312750"/>
          </a:xfrm>
          <a:custGeom>
            <a:avLst/>
            <a:gdLst/>
            <a:ahLst/>
            <a:cxnLst/>
            <a:rect l="l" t="t" r="r" b="b"/>
            <a:pathLst>
              <a:path w="19081" h="12510" extrusionOk="0">
                <a:moveTo>
                  <a:pt x="9541" y="0"/>
                </a:moveTo>
                <a:cubicBezTo>
                  <a:pt x="9541" y="0"/>
                  <a:pt x="9107" y="1768"/>
                  <a:pt x="9007" y="4036"/>
                </a:cubicBezTo>
                <a:cubicBezTo>
                  <a:pt x="6105" y="4370"/>
                  <a:pt x="3837" y="7372"/>
                  <a:pt x="3636" y="11108"/>
                </a:cubicBezTo>
                <a:lnTo>
                  <a:pt x="0" y="11108"/>
                </a:lnTo>
                <a:lnTo>
                  <a:pt x="0" y="12509"/>
                </a:lnTo>
                <a:lnTo>
                  <a:pt x="19081" y="12509"/>
                </a:lnTo>
                <a:lnTo>
                  <a:pt x="19081" y="11108"/>
                </a:lnTo>
                <a:lnTo>
                  <a:pt x="15445" y="11108"/>
                </a:lnTo>
                <a:cubicBezTo>
                  <a:pt x="15245" y="7372"/>
                  <a:pt x="12943" y="4370"/>
                  <a:pt x="10074" y="4036"/>
                </a:cubicBezTo>
                <a:cubicBezTo>
                  <a:pt x="9974" y="1768"/>
                  <a:pt x="9541" y="0"/>
                  <a:pt x="95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3" name="Google Shape;4373;p49"/>
          <p:cNvSpPr/>
          <p:nvPr/>
        </p:nvSpPr>
        <p:spPr>
          <a:xfrm>
            <a:off x="4811100" y="10501100"/>
            <a:ext cx="36700" cy="149300"/>
          </a:xfrm>
          <a:custGeom>
            <a:avLst/>
            <a:gdLst/>
            <a:ahLst/>
            <a:cxnLst/>
            <a:rect l="l" t="t" r="r" b="b"/>
            <a:pathLst>
              <a:path w="1468" h="5972" extrusionOk="0">
                <a:moveTo>
                  <a:pt x="0" y="1"/>
                </a:moveTo>
                <a:lnTo>
                  <a:pt x="0" y="5972"/>
                </a:lnTo>
                <a:lnTo>
                  <a:pt x="1468" y="5972"/>
                </a:lnTo>
                <a:lnTo>
                  <a:pt x="14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4" name="Google Shape;4374;p49"/>
          <p:cNvSpPr/>
          <p:nvPr/>
        </p:nvSpPr>
        <p:spPr>
          <a:xfrm>
            <a:off x="4910325" y="10501100"/>
            <a:ext cx="36725" cy="149300"/>
          </a:xfrm>
          <a:custGeom>
            <a:avLst/>
            <a:gdLst/>
            <a:ahLst/>
            <a:cxnLst/>
            <a:rect l="l" t="t" r="r" b="b"/>
            <a:pathLst>
              <a:path w="1469" h="5972" extrusionOk="0">
                <a:moveTo>
                  <a:pt x="1" y="1"/>
                </a:moveTo>
                <a:lnTo>
                  <a:pt x="1" y="5972"/>
                </a:lnTo>
                <a:lnTo>
                  <a:pt x="1468" y="5972"/>
                </a:lnTo>
                <a:lnTo>
                  <a:pt x="14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5" name="Google Shape;4375;p49"/>
          <p:cNvSpPr/>
          <p:nvPr/>
        </p:nvSpPr>
        <p:spPr>
          <a:xfrm>
            <a:off x="5114650" y="10501100"/>
            <a:ext cx="36700" cy="149300"/>
          </a:xfrm>
          <a:custGeom>
            <a:avLst/>
            <a:gdLst/>
            <a:ahLst/>
            <a:cxnLst/>
            <a:rect l="l" t="t" r="r" b="b"/>
            <a:pathLst>
              <a:path w="1468" h="5972" extrusionOk="0">
                <a:moveTo>
                  <a:pt x="0" y="1"/>
                </a:moveTo>
                <a:lnTo>
                  <a:pt x="0" y="5972"/>
                </a:lnTo>
                <a:lnTo>
                  <a:pt x="1468" y="5972"/>
                </a:lnTo>
                <a:lnTo>
                  <a:pt x="14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6" name="Google Shape;4376;p49"/>
          <p:cNvSpPr/>
          <p:nvPr/>
        </p:nvSpPr>
        <p:spPr>
          <a:xfrm>
            <a:off x="5213050" y="10501100"/>
            <a:ext cx="37550" cy="149300"/>
          </a:xfrm>
          <a:custGeom>
            <a:avLst/>
            <a:gdLst/>
            <a:ahLst/>
            <a:cxnLst/>
            <a:rect l="l" t="t" r="r" b="b"/>
            <a:pathLst>
              <a:path w="1502" h="5972" extrusionOk="0">
                <a:moveTo>
                  <a:pt x="0" y="1"/>
                </a:moveTo>
                <a:lnTo>
                  <a:pt x="0" y="5972"/>
                </a:lnTo>
                <a:lnTo>
                  <a:pt x="1501" y="5972"/>
                </a:lnTo>
                <a:lnTo>
                  <a:pt x="15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7" name="Google Shape;4377;p49"/>
          <p:cNvSpPr/>
          <p:nvPr/>
        </p:nvSpPr>
        <p:spPr>
          <a:xfrm>
            <a:off x="5015400" y="10501100"/>
            <a:ext cx="36725" cy="149300"/>
          </a:xfrm>
          <a:custGeom>
            <a:avLst/>
            <a:gdLst/>
            <a:ahLst/>
            <a:cxnLst/>
            <a:rect l="l" t="t" r="r" b="b"/>
            <a:pathLst>
              <a:path w="1469" h="5972" extrusionOk="0">
                <a:moveTo>
                  <a:pt x="1" y="1"/>
                </a:moveTo>
                <a:lnTo>
                  <a:pt x="1" y="5972"/>
                </a:lnTo>
                <a:lnTo>
                  <a:pt x="1468" y="5972"/>
                </a:lnTo>
                <a:lnTo>
                  <a:pt x="14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8" name="Google Shape;4378;p49"/>
          <p:cNvSpPr/>
          <p:nvPr/>
        </p:nvSpPr>
        <p:spPr>
          <a:xfrm>
            <a:off x="4717700" y="10709600"/>
            <a:ext cx="36700" cy="149275"/>
          </a:xfrm>
          <a:custGeom>
            <a:avLst/>
            <a:gdLst/>
            <a:ahLst/>
            <a:cxnLst/>
            <a:rect l="l" t="t" r="r" b="b"/>
            <a:pathLst>
              <a:path w="1468" h="5971" extrusionOk="0">
                <a:moveTo>
                  <a:pt x="0" y="0"/>
                </a:moveTo>
                <a:lnTo>
                  <a:pt x="0" y="5971"/>
                </a:lnTo>
                <a:lnTo>
                  <a:pt x="1468" y="5971"/>
                </a:lnTo>
                <a:lnTo>
                  <a:pt x="1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9" name="Google Shape;4379;p49"/>
          <p:cNvSpPr/>
          <p:nvPr/>
        </p:nvSpPr>
        <p:spPr>
          <a:xfrm>
            <a:off x="4816100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0" y="0"/>
                </a:moveTo>
                <a:lnTo>
                  <a:pt x="0" y="5971"/>
                </a:lnTo>
                <a:lnTo>
                  <a:pt x="1468" y="5971"/>
                </a:lnTo>
                <a:lnTo>
                  <a:pt x="1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0" name="Google Shape;4380;p49"/>
          <p:cNvSpPr/>
          <p:nvPr/>
        </p:nvSpPr>
        <p:spPr>
          <a:xfrm>
            <a:off x="5020400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1" y="0"/>
                </a:moveTo>
                <a:lnTo>
                  <a:pt x="1" y="5971"/>
                </a:lnTo>
                <a:lnTo>
                  <a:pt x="1469" y="5971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1" name="Google Shape;4381;p49"/>
          <p:cNvSpPr/>
          <p:nvPr/>
        </p:nvSpPr>
        <p:spPr>
          <a:xfrm>
            <a:off x="4708525" y="10662900"/>
            <a:ext cx="647150" cy="35050"/>
          </a:xfrm>
          <a:custGeom>
            <a:avLst/>
            <a:gdLst/>
            <a:ahLst/>
            <a:cxnLst/>
            <a:rect l="l" t="t" r="r" b="b"/>
            <a:pathLst>
              <a:path w="25886" h="1402" extrusionOk="0">
                <a:moveTo>
                  <a:pt x="0" y="0"/>
                </a:moveTo>
                <a:lnTo>
                  <a:pt x="0" y="1401"/>
                </a:lnTo>
                <a:lnTo>
                  <a:pt x="25885" y="1401"/>
                </a:lnTo>
                <a:lnTo>
                  <a:pt x="258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2" name="Google Shape;4382;p49"/>
          <p:cNvSpPr/>
          <p:nvPr/>
        </p:nvSpPr>
        <p:spPr>
          <a:xfrm>
            <a:off x="4708525" y="10870550"/>
            <a:ext cx="647150" cy="35025"/>
          </a:xfrm>
          <a:custGeom>
            <a:avLst/>
            <a:gdLst/>
            <a:ahLst/>
            <a:cxnLst/>
            <a:rect l="l" t="t" r="r" b="b"/>
            <a:pathLst>
              <a:path w="25886" h="1401" extrusionOk="0">
                <a:moveTo>
                  <a:pt x="0" y="0"/>
                </a:moveTo>
                <a:lnTo>
                  <a:pt x="0" y="1401"/>
                </a:lnTo>
                <a:lnTo>
                  <a:pt x="25885" y="1401"/>
                </a:lnTo>
                <a:lnTo>
                  <a:pt x="258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3" name="Google Shape;4383;p49"/>
          <p:cNvSpPr/>
          <p:nvPr/>
        </p:nvSpPr>
        <p:spPr>
          <a:xfrm>
            <a:off x="5119650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0" y="0"/>
                </a:moveTo>
                <a:lnTo>
                  <a:pt x="0" y="5971"/>
                </a:lnTo>
                <a:lnTo>
                  <a:pt x="1468" y="5971"/>
                </a:lnTo>
                <a:lnTo>
                  <a:pt x="1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4" name="Google Shape;4384;p49"/>
          <p:cNvSpPr/>
          <p:nvPr/>
        </p:nvSpPr>
        <p:spPr>
          <a:xfrm>
            <a:off x="5209700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1" y="0"/>
                </a:moveTo>
                <a:lnTo>
                  <a:pt x="1" y="5971"/>
                </a:lnTo>
                <a:lnTo>
                  <a:pt x="1469" y="5971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5" name="Google Shape;4385;p49"/>
          <p:cNvSpPr/>
          <p:nvPr/>
        </p:nvSpPr>
        <p:spPr>
          <a:xfrm>
            <a:off x="5308950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0" y="0"/>
                </a:moveTo>
                <a:lnTo>
                  <a:pt x="0" y="5971"/>
                </a:lnTo>
                <a:lnTo>
                  <a:pt x="1468" y="5971"/>
                </a:lnTo>
                <a:lnTo>
                  <a:pt x="1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49"/>
          <p:cNvSpPr/>
          <p:nvPr/>
        </p:nvSpPr>
        <p:spPr>
          <a:xfrm>
            <a:off x="4921175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0" y="0"/>
                </a:moveTo>
                <a:lnTo>
                  <a:pt x="0" y="5971"/>
                </a:lnTo>
                <a:lnTo>
                  <a:pt x="1468" y="5971"/>
                </a:lnTo>
                <a:lnTo>
                  <a:pt x="1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7" name="Google Shape;4387;p49"/>
          <p:cNvSpPr/>
          <p:nvPr/>
        </p:nvSpPr>
        <p:spPr>
          <a:xfrm>
            <a:off x="4967050" y="11250800"/>
            <a:ext cx="120925" cy="120125"/>
          </a:xfrm>
          <a:custGeom>
            <a:avLst/>
            <a:gdLst/>
            <a:ahLst/>
            <a:cxnLst/>
            <a:rect l="l" t="t" r="r" b="b"/>
            <a:pathLst>
              <a:path w="4837" h="4805" extrusionOk="0">
                <a:moveTo>
                  <a:pt x="2435" y="1"/>
                </a:moveTo>
                <a:cubicBezTo>
                  <a:pt x="1101" y="1"/>
                  <a:pt x="33" y="1068"/>
                  <a:pt x="33" y="2403"/>
                </a:cubicBezTo>
                <a:cubicBezTo>
                  <a:pt x="0" y="3737"/>
                  <a:pt x="1101" y="4804"/>
                  <a:pt x="2435" y="4804"/>
                </a:cubicBezTo>
                <a:cubicBezTo>
                  <a:pt x="3769" y="4804"/>
                  <a:pt x="4837" y="3737"/>
                  <a:pt x="4837" y="2403"/>
                </a:cubicBezTo>
                <a:cubicBezTo>
                  <a:pt x="4837" y="1068"/>
                  <a:pt x="3769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8" name="Google Shape;4388;p49"/>
          <p:cNvSpPr/>
          <p:nvPr/>
        </p:nvSpPr>
        <p:spPr>
          <a:xfrm>
            <a:off x="4911175" y="11374225"/>
            <a:ext cx="237675" cy="137625"/>
          </a:xfrm>
          <a:custGeom>
            <a:avLst/>
            <a:gdLst/>
            <a:ahLst/>
            <a:cxnLst/>
            <a:rect l="l" t="t" r="r" b="b"/>
            <a:pathLst>
              <a:path w="9507" h="5505" extrusionOk="0">
                <a:moveTo>
                  <a:pt x="4703" y="701"/>
                </a:moveTo>
                <a:lnTo>
                  <a:pt x="5304" y="4604"/>
                </a:lnTo>
                <a:lnTo>
                  <a:pt x="4703" y="5405"/>
                </a:lnTo>
                <a:lnTo>
                  <a:pt x="4103" y="4604"/>
                </a:lnTo>
                <a:lnTo>
                  <a:pt x="4703" y="701"/>
                </a:lnTo>
                <a:close/>
                <a:moveTo>
                  <a:pt x="4103" y="1"/>
                </a:moveTo>
                <a:cubicBezTo>
                  <a:pt x="3803" y="67"/>
                  <a:pt x="667" y="1468"/>
                  <a:pt x="0" y="5505"/>
                </a:cubicBezTo>
                <a:lnTo>
                  <a:pt x="1901" y="5505"/>
                </a:lnTo>
                <a:cubicBezTo>
                  <a:pt x="2002" y="5104"/>
                  <a:pt x="2102" y="4738"/>
                  <a:pt x="2235" y="4437"/>
                </a:cubicBezTo>
                <a:lnTo>
                  <a:pt x="2235" y="5505"/>
                </a:lnTo>
                <a:lnTo>
                  <a:pt x="7405" y="5505"/>
                </a:lnTo>
                <a:cubicBezTo>
                  <a:pt x="7439" y="4904"/>
                  <a:pt x="7205" y="4337"/>
                  <a:pt x="7172" y="4237"/>
                </a:cubicBezTo>
                <a:cubicBezTo>
                  <a:pt x="7172" y="4238"/>
                  <a:pt x="7172" y="4238"/>
                  <a:pt x="7171" y="4238"/>
                </a:cubicBezTo>
                <a:cubicBezTo>
                  <a:pt x="7158" y="4238"/>
                  <a:pt x="6861" y="3532"/>
                  <a:pt x="6371" y="3337"/>
                </a:cubicBezTo>
                <a:cubicBezTo>
                  <a:pt x="6305" y="3370"/>
                  <a:pt x="6271" y="3370"/>
                  <a:pt x="6205" y="3370"/>
                </a:cubicBezTo>
                <a:lnTo>
                  <a:pt x="5604" y="3370"/>
                </a:lnTo>
                <a:cubicBezTo>
                  <a:pt x="5337" y="3370"/>
                  <a:pt x="5104" y="3136"/>
                  <a:pt x="5104" y="2870"/>
                </a:cubicBezTo>
                <a:cubicBezTo>
                  <a:pt x="5104" y="2603"/>
                  <a:pt x="5337" y="2369"/>
                  <a:pt x="5604" y="2369"/>
                </a:cubicBezTo>
                <a:lnTo>
                  <a:pt x="6205" y="2369"/>
                </a:lnTo>
                <a:cubicBezTo>
                  <a:pt x="6405" y="2369"/>
                  <a:pt x="6571" y="2503"/>
                  <a:pt x="6638" y="2669"/>
                </a:cubicBezTo>
                <a:cubicBezTo>
                  <a:pt x="7839" y="3136"/>
                  <a:pt x="8139" y="4571"/>
                  <a:pt x="8173" y="5505"/>
                </a:cubicBezTo>
                <a:lnTo>
                  <a:pt x="9507" y="5505"/>
                </a:lnTo>
                <a:cubicBezTo>
                  <a:pt x="8940" y="2870"/>
                  <a:pt x="7439" y="701"/>
                  <a:pt x="5304" y="1"/>
                </a:cubicBezTo>
                <a:lnTo>
                  <a:pt x="4703" y="601"/>
                </a:lnTo>
                <a:lnTo>
                  <a:pt x="41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9" name="Google Shape;4389;p49"/>
          <p:cNvSpPr/>
          <p:nvPr/>
        </p:nvSpPr>
        <p:spPr>
          <a:xfrm>
            <a:off x="4886150" y="11518500"/>
            <a:ext cx="286900" cy="30875"/>
          </a:xfrm>
          <a:custGeom>
            <a:avLst/>
            <a:gdLst/>
            <a:ahLst/>
            <a:cxnLst/>
            <a:rect l="l" t="t" r="r" b="b"/>
            <a:pathLst>
              <a:path w="11476" h="1235" extrusionOk="0">
                <a:moveTo>
                  <a:pt x="0" y="1"/>
                </a:moveTo>
                <a:lnTo>
                  <a:pt x="0" y="1235"/>
                </a:lnTo>
                <a:lnTo>
                  <a:pt x="11475" y="1235"/>
                </a:lnTo>
                <a:lnTo>
                  <a:pt x="114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0" name="Google Shape;4390;p49"/>
          <p:cNvSpPr/>
          <p:nvPr/>
        </p:nvSpPr>
        <p:spPr>
          <a:xfrm>
            <a:off x="4909500" y="11556875"/>
            <a:ext cx="240200" cy="235175"/>
          </a:xfrm>
          <a:custGeom>
            <a:avLst/>
            <a:gdLst/>
            <a:ahLst/>
            <a:cxnLst/>
            <a:rect l="l" t="t" r="r" b="b"/>
            <a:pathLst>
              <a:path w="9608" h="9407" extrusionOk="0">
                <a:moveTo>
                  <a:pt x="0" y="0"/>
                </a:moveTo>
                <a:lnTo>
                  <a:pt x="467" y="5304"/>
                </a:lnTo>
                <a:cubicBezTo>
                  <a:pt x="1068" y="5871"/>
                  <a:pt x="1468" y="6671"/>
                  <a:pt x="1468" y="7605"/>
                </a:cubicBezTo>
                <a:cubicBezTo>
                  <a:pt x="1468" y="8273"/>
                  <a:pt x="1268" y="8906"/>
                  <a:pt x="901" y="9407"/>
                </a:cubicBezTo>
                <a:lnTo>
                  <a:pt x="1602" y="9407"/>
                </a:lnTo>
                <a:cubicBezTo>
                  <a:pt x="1568" y="9273"/>
                  <a:pt x="1568" y="9140"/>
                  <a:pt x="1568" y="9006"/>
                </a:cubicBezTo>
                <a:cubicBezTo>
                  <a:pt x="1568" y="7272"/>
                  <a:pt x="2969" y="5871"/>
                  <a:pt x="4704" y="5871"/>
                </a:cubicBezTo>
                <a:cubicBezTo>
                  <a:pt x="6438" y="5871"/>
                  <a:pt x="7873" y="7272"/>
                  <a:pt x="7873" y="9006"/>
                </a:cubicBezTo>
                <a:cubicBezTo>
                  <a:pt x="7873" y="9140"/>
                  <a:pt x="7839" y="9273"/>
                  <a:pt x="7839" y="9407"/>
                </a:cubicBezTo>
                <a:lnTo>
                  <a:pt x="8573" y="9407"/>
                </a:lnTo>
                <a:cubicBezTo>
                  <a:pt x="8206" y="8906"/>
                  <a:pt x="7973" y="8273"/>
                  <a:pt x="7973" y="7605"/>
                </a:cubicBezTo>
                <a:cubicBezTo>
                  <a:pt x="7973" y="6605"/>
                  <a:pt x="8440" y="5704"/>
                  <a:pt x="9174" y="5137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1" name="Google Shape;4391;p49"/>
          <p:cNvSpPr/>
          <p:nvPr/>
        </p:nvSpPr>
        <p:spPr>
          <a:xfrm>
            <a:off x="4808600" y="11686125"/>
            <a:ext cx="120925" cy="120100"/>
          </a:xfrm>
          <a:custGeom>
            <a:avLst/>
            <a:gdLst/>
            <a:ahLst/>
            <a:cxnLst/>
            <a:rect l="l" t="t" r="r" b="b"/>
            <a:pathLst>
              <a:path w="4837" h="4804" extrusionOk="0">
                <a:moveTo>
                  <a:pt x="2435" y="0"/>
                </a:moveTo>
                <a:cubicBezTo>
                  <a:pt x="1101" y="0"/>
                  <a:pt x="0" y="1068"/>
                  <a:pt x="0" y="2402"/>
                </a:cubicBezTo>
                <a:cubicBezTo>
                  <a:pt x="0" y="3736"/>
                  <a:pt x="1101" y="4804"/>
                  <a:pt x="2435" y="4804"/>
                </a:cubicBezTo>
                <a:cubicBezTo>
                  <a:pt x="3770" y="4804"/>
                  <a:pt x="4837" y="3736"/>
                  <a:pt x="4837" y="2402"/>
                </a:cubicBezTo>
                <a:cubicBezTo>
                  <a:pt x="4837" y="1068"/>
                  <a:pt x="3770" y="0"/>
                  <a:pt x="24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2" name="Google Shape;4392;p49"/>
          <p:cNvSpPr/>
          <p:nvPr/>
        </p:nvSpPr>
        <p:spPr>
          <a:xfrm>
            <a:off x="5128825" y="11686100"/>
            <a:ext cx="120100" cy="120125"/>
          </a:xfrm>
          <a:custGeom>
            <a:avLst/>
            <a:gdLst/>
            <a:ahLst/>
            <a:cxnLst/>
            <a:rect l="l" t="t" r="r" b="b"/>
            <a:pathLst>
              <a:path w="4804" h="4805" extrusionOk="0">
                <a:moveTo>
                  <a:pt x="2343" y="1"/>
                </a:moveTo>
                <a:cubicBezTo>
                  <a:pt x="1036" y="1"/>
                  <a:pt x="0" y="1089"/>
                  <a:pt x="0" y="2403"/>
                </a:cubicBezTo>
                <a:cubicBezTo>
                  <a:pt x="0" y="3737"/>
                  <a:pt x="1068" y="4805"/>
                  <a:pt x="2402" y="4805"/>
                </a:cubicBezTo>
                <a:cubicBezTo>
                  <a:pt x="3736" y="4805"/>
                  <a:pt x="4804" y="3737"/>
                  <a:pt x="4804" y="2403"/>
                </a:cubicBezTo>
                <a:cubicBezTo>
                  <a:pt x="4804" y="1069"/>
                  <a:pt x="3736" y="1"/>
                  <a:pt x="2402" y="1"/>
                </a:cubicBezTo>
                <a:cubicBezTo>
                  <a:pt x="2382" y="1"/>
                  <a:pt x="2363" y="1"/>
                  <a:pt x="23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3" name="Google Shape;4393;p49"/>
          <p:cNvSpPr/>
          <p:nvPr/>
        </p:nvSpPr>
        <p:spPr>
          <a:xfrm>
            <a:off x="4751875" y="11809550"/>
            <a:ext cx="557925" cy="172650"/>
          </a:xfrm>
          <a:custGeom>
            <a:avLst/>
            <a:gdLst/>
            <a:ahLst/>
            <a:cxnLst/>
            <a:rect l="l" t="t" r="r" b="b"/>
            <a:pathLst>
              <a:path w="22317" h="6906" extrusionOk="0">
                <a:moveTo>
                  <a:pt x="4738" y="701"/>
                </a:moveTo>
                <a:lnTo>
                  <a:pt x="5305" y="4604"/>
                </a:lnTo>
                <a:lnTo>
                  <a:pt x="4738" y="5404"/>
                </a:lnTo>
                <a:lnTo>
                  <a:pt x="4704" y="5404"/>
                </a:lnTo>
                <a:lnTo>
                  <a:pt x="4137" y="4604"/>
                </a:lnTo>
                <a:lnTo>
                  <a:pt x="4704" y="701"/>
                </a:lnTo>
                <a:close/>
                <a:moveTo>
                  <a:pt x="17513" y="701"/>
                </a:moveTo>
                <a:lnTo>
                  <a:pt x="18114" y="4604"/>
                </a:lnTo>
                <a:lnTo>
                  <a:pt x="17513" y="5404"/>
                </a:lnTo>
                <a:lnTo>
                  <a:pt x="16913" y="4604"/>
                </a:lnTo>
                <a:lnTo>
                  <a:pt x="17513" y="701"/>
                </a:lnTo>
                <a:close/>
                <a:moveTo>
                  <a:pt x="11109" y="2102"/>
                </a:moveTo>
                <a:lnTo>
                  <a:pt x="11709" y="6005"/>
                </a:lnTo>
                <a:lnTo>
                  <a:pt x="11109" y="6805"/>
                </a:lnTo>
                <a:lnTo>
                  <a:pt x="10508" y="6005"/>
                </a:lnTo>
                <a:lnTo>
                  <a:pt x="11109" y="2102"/>
                </a:lnTo>
                <a:close/>
                <a:moveTo>
                  <a:pt x="4137" y="0"/>
                </a:moveTo>
                <a:cubicBezTo>
                  <a:pt x="3837" y="67"/>
                  <a:pt x="701" y="1435"/>
                  <a:pt x="1" y="5504"/>
                </a:cubicBezTo>
                <a:lnTo>
                  <a:pt x="1936" y="5504"/>
                </a:lnTo>
                <a:cubicBezTo>
                  <a:pt x="2036" y="5071"/>
                  <a:pt x="2136" y="4737"/>
                  <a:pt x="2269" y="4403"/>
                </a:cubicBezTo>
                <a:lnTo>
                  <a:pt x="2269" y="5504"/>
                </a:lnTo>
                <a:lnTo>
                  <a:pt x="6772" y="5504"/>
                </a:lnTo>
                <a:cubicBezTo>
                  <a:pt x="6606" y="5904"/>
                  <a:pt x="6472" y="6405"/>
                  <a:pt x="6405" y="6905"/>
                </a:cubicBezTo>
                <a:lnTo>
                  <a:pt x="8307" y="6905"/>
                </a:lnTo>
                <a:cubicBezTo>
                  <a:pt x="8407" y="6505"/>
                  <a:pt x="8507" y="6138"/>
                  <a:pt x="8640" y="5838"/>
                </a:cubicBezTo>
                <a:lnTo>
                  <a:pt x="8640" y="6905"/>
                </a:lnTo>
                <a:lnTo>
                  <a:pt x="13677" y="6905"/>
                </a:lnTo>
                <a:lnTo>
                  <a:pt x="13677" y="5838"/>
                </a:lnTo>
                <a:cubicBezTo>
                  <a:pt x="13777" y="6138"/>
                  <a:pt x="13877" y="6505"/>
                  <a:pt x="13978" y="6905"/>
                </a:cubicBezTo>
                <a:lnTo>
                  <a:pt x="15912" y="6905"/>
                </a:lnTo>
                <a:cubicBezTo>
                  <a:pt x="15812" y="6405"/>
                  <a:pt x="15679" y="5938"/>
                  <a:pt x="15479" y="5504"/>
                </a:cubicBezTo>
                <a:lnTo>
                  <a:pt x="20082" y="5504"/>
                </a:lnTo>
                <a:lnTo>
                  <a:pt x="20082" y="4403"/>
                </a:lnTo>
                <a:cubicBezTo>
                  <a:pt x="20182" y="4737"/>
                  <a:pt x="20282" y="5071"/>
                  <a:pt x="20382" y="5504"/>
                </a:cubicBezTo>
                <a:lnTo>
                  <a:pt x="22317" y="5504"/>
                </a:lnTo>
                <a:cubicBezTo>
                  <a:pt x="21750" y="2869"/>
                  <a:pt x="20249" y="701"/>
                  <a:pt x="18114" y="0"/>
                </a:cubicBezTo>
                <a:lnTo>
                  <a:pt x="17513" y="601"/>
                </a:lnTo>
                <a:lnTo>
                  <a:pt x="16913" y="0"/>
                </a:lnTo>
                <a:cubicBezTo>
                  <a:pt x="16713" y="34"/>
                  <a:pt x="14978" y="801"/>
                  <a:pt x="13811" y="2736"/>
                </a:cubicBezTo>
                <a:cubicBezTo>
                  <a:pt x="13210" y="2135"/>
                  <a:pt x="12510" y="1668"/>
                  <a:pt x="11709" y="1401"/>
                </a:cubicBezTo>
                <a:lnTo>
                  <a:pt x="11109" y="2002"/>
                </a:lnTo>
                <a:lnTo>
                  <a:pt x="10508" y="1401"/>
                </a:lnTo>
                <a:cubicBezTo>
                  <a:pt x="10375" y="1435"/>
                  <a:pt x="9441" y="1835"/>
                  <a:pt x="8507" y="2769"/>
                </a:cubicBezTo>
                <a:cubicBezTo>
                  <a:pt x="7740" y="1435"/>
                  <a:pt x="6639" y="434"/>
                  <a:pt x="5338" y="0"/>
                </a:cubicBezTo>
                <a:lnTo>
                  <a:pt x="4738" y="601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4" name="Google Shape;4394;p49"/>
          <p:cNvSpPr/>
          <p:nvPr/>
        </p:nvSpPr>
        <p:spPr>
          <a:xfrm>
            <a:off x="4967875" y="11721150"/>
            <a:ext cx="120950" cy="120950"/>
          </a:xfrm>
          <a:custGeom>
            <a:avLst/>
            <a:gdLst/>
            <a:ahLst/>
            <a:cxnLst/>
            <a:rect l="l" t="t" r="r" b="b"/>
            <a:pathLst>
              <a:path w="4838" h="4838" extrusionOk="0">
                <a:moveTo>
                  <a:pt x="2435" y="0"/>
                </a:moveTo>
                <a:cubicBezTo>
                  <a:pt x="1101" y="0"/>
                  <a:pt x="0" y="1068"/>
                  <a:pt x="0" y="2402"/>
                </a:cubicBezTo>
                <a:cubicBezTo>
                  <a:pt x="0" y="3736"/>
                  <a:pt x="1101" y="4837"/>
                  <a:pt x="2435" y="4837"/>
                </a:cubicBezTo>
                <a:cubicBezTo>
                  <a:pt x="3770" y="4837"/>
                  <a:pt x="4837" y="3736"/>
                  <a:pt x="4837" y="2402"/>
                </a:cubicBezTo>
                <a:cubicBezTo>
                  <a:pt x="4837" y="1068"/>
                  <a:pt x="3770" y="0"/>
                  <a:pt x="24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5" name="Google Shape;4395;p49"/>
          <p:cNvSpPr/>
          <p:nvPr/>
        </p:nvSpPr>
        <p:spPr>
          <a:xfrm>
            <a:off x="7498850" y="11559375"/>
            <a:ext cx="247700" cy="234750"/>
          </a:xfrm>
          <a:custGeom>
            <a:avLst/>
            <a:gdLst/>
            <a:ahLst/>
            <a:cxnLst/>
            <a:rect l="l" t="t" r="r" b="b"/>
            <a:pathLst>
              <a:path w="9908" h="9390" extrusionOk="0">
                <a:moveTo>
                  <a:pt x="4937" y="0"/>
                </a:moveTo>
                <a:cubicBezTo>
                  <a:pt x="4637" y="0"/>
                  <a:pt x="4337" y="200"/>
                  <a:pt x="4203" y="467"/>
                </a:cubicBezTo>
                <a:lnTo>
                  <a:pt x="3136" y="2602"/>
                </a:lnTo>
                <a:lnTo>
                  <a:pt x="801" y="2936"/>
                </a:lnTo>
                <a:cubicBezTo>
                  <a:pt x="467" y="3002"/>
                  <a:pt x="200" y="3202"/>
                  <a:pt x="100" y="3536"/>
                </a:cubicBezTo>
                <a:cubicBezTo>
                  <a:pt x="0" y="3836"/>
                  <a:pt x="100" y="4170"/>
                  <a:pt x="301" y="4403"/>
                </a:cubicBezTo>
                <a:lnTo>
                  <a:pt x="2002" y="6038"/>
                </a:lnTo>
                <a:lnTo>
                  <a:pt x="1601" y="8406"/>
                </a:lnTo>
                <a:cubicBezTo>
                  <a:pt x="1568" y="8706"/>
                  <a:pt x="1702" y="9040"/>
                  <a:pt x="1935" y="9240"/>
                </a:cubicBezTo>
                <a:cubicBezTo>
                  <a:pt x="2091" y="9337"/>
                  <a:pt x="2280" y="9389"/>
                  <a:pt x="2464" y="9389"/>
                </a:cubicBezTo>
                <a:cubicBezTo>
                  <a:pt x="2595" y="9389"/>
                  <a:pt x="2724" y="9362"/>
                  <a:pt x="2836" y="9307"/>
                </a:cubicBezTo>
                <a:lnTo>
                  <a:pt x="4937" y="8206"/>
                </a:lnTo>
                <a:lnTo>
                  <a:pt x="7039" y="9307"/>
                </a:lnTo>
                <a:cubicBezTo>
                  <a:pt x="7172" y="9373"/>
                  <a:pt x="7306" y="9373"/>
                  <a:pt x="7439" y="9373"/>
                </a:cubicBezTo>
                <a:cubicBezTo>
                  <a:pt x="7639" y="9373"/>
                  <a:pt x="7806" y="9340"/>
                  <a:pt x="7939" y="9240"/>
                </a:cubicBezTo>
                <a:cubicBezTo>
                  <a:pt x="8206" y="9040"/>
                  <a:pt x="8340" y="8706"/>
                  <a:pt x="8273" y="8406"/>
                </a:cubicBezTo>
                <a:lnTo>
                  <a:pt x="7906" y="6038"/>
                </a:lnTo>
                <a:lnTo>
                  <a:pt x="9574" y="4403"/>
                </a:lnTo>
                <a:cubicBezTo>
                  <a:pt x="9807" y="4170"/>
                  <a:pt x="9907" y="3836"/>
                  <a:pt x="9807" y="3536"/>
                </a:cubicBezTo>
                <a:cubicBezTo>
                  <a:pt x="9707" y="3202"/>
                  <a:pt x="9440" y="3002"/>
                  <a:pt x="9107" y="2936"/>
                </a:cubicBezTo>
                <a:lnTo>
                  <a:pt x="6772" y="2602"/>
                </a:lnTo>
                <a:lnTo>
                  <a:pt x="5704" y="467"/>
                </a:lnTo>
                <a:cubicBezTo>
                  <a:pt x="5571" y="200"/>
                  <a:pt x="5271" y="0"/>
                  <a:pt x="49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6" name="Google Shape;4396;p49"/>
          <p:cNvSpPr/>
          <p:nvPr/>
        </p:nvSpPr>
        <p:spPr>
          <a:xfrm>
            <a:off x="7307050" y="11297500"/>
            <a:ext cx="631300" cy="641325"/>
          </a:xfrm>
          <a:custGeom>
            <a:avLst/>
            <a:gdLst/>
            <a:ahLst/>
            <a:cxnLst/>
            <a:rect l="l" t="t" r="r" b="b"/>
            <a:pathLst>
              <a:path w="25252" h="25653" extrusionOk="0">
                <a:moveTo>
                  <a:pt x="22383" y="8907"/>
                </a:moveTo>
                <a:lnTo>
                  <a:pt x="22383" y="22784"/>
                </a:lnTo>
                <a:lnTo>
                  <a:pt x="2869" y="22784"/>
                </a:lnTo>
                <a:lnTo>
                  <a:pt x="2869" y="8907"/>
                </a:lnTo>
                <a:close/>
                <a:moveTo>
                  <a:pt x="6438" y="1"/>
                </a:moveTo>
                <a:cubicBezTo>
                  <a:pt x="5738" y="1"/>
                  <a:pt x="5204" y="568"/>
                  <a:pt x="5204" y="1268"/>
                </a:cubicBezTo>
                <a:lnTo>
                  <a:pt x="5204" y="2736"/>
                </a:lnTo>
                <a:lnTo>
                  <a:pt x="2535" y="2736"/>
                </a:lnTo>
                <a:cubicBezTo>
                  <a:pt x="1134" y="2736"/>
                  <a:pt x="0" y="3870"/>
                  <a:pt x="0" y="5305"/>
                </a:cubicBezTo>
                <a:lnTo>
                  <a:pt x="0" y="23117"/>
                </a:lnTo>
                <a:cubicBezTo>
                  <a:pt x="0" y="24518"/>
                  <a:pt x="1134" y="25653"/>
                  <a:pt x="2535" y="25653"/>
                </a:cubicBezTo>
                <a:lnTo>
                  <a:pt x="22716" y="25653"/>
                </a:lnTo>
                <a:cubicBezTo>
                  <a:pt x="24117" y="25653"/>
                  <a:pt x="25252" y="24518"/>
                  <a:pt x="25252" y="23117"/>
                </a:cubicBezTo>
                <a:lnTo>
                  <a:pt x="25252" y="5305"/>
                </a:lnTo>
                <a:cubicBezTo>
                  <a:pt x="25252" y="3870"/>
                  <a:pt x="24117" y="2736"/>
                  <a:pt x="22716" y="2736"/>
                </a:cubicBezTo>
                <a:lnTo>
                  <a:pt x="20014" y="2736"/>
                </a:lnTo>
                <a:lnTo>
                  <a:pt x="20014" y="1268"/>
                </a:lnTo>
                <a:cubicBezTo>
                  <a:pt x="20014" y="568"/>
                  <a:pt x="19447" y="1"/>
                  <a:pt x="18780" y="1"/>
                </a:cubicBezTo>
                <a:lnTo>
                  <a:pt x="18580" y="1"/>
                </a:lnTo>
                <a:cubicBezTo>
                  <a:pt x="17880" y="1"/>
                  <a:pt x="17346" y="568"/>
                  <a:pt x="17346" y="1268"/>
                </a:cubicBezTo>
                <a:lnTo>
                  <a:pt x="17346" y="2736"/>
                </a:lnTo>
                <a:lnTo>
                  <a:pt x="7872" y="2736"/>
                </a:lnTo>
                <a:lnTo>
                  <a:pt x="7872" y="1268"/>
                </a:lnTo>
                <a:cubicBezTo>
                  <a:pt x="7872" y="568"/>
                  <a:pt x="7305" y="1"/>
                  <a:pt x="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7" name="Google Shape;4397;p49"/>
          <p:cNvSpPr/>
          <p:nvPr/>
        </p:nvSpPr>
        <p:spPr>
          <a:xfrm>
            <a:off x="6191250" y="10175875"/>
            <a:ext cx="336100" cy="335275"/>
          </a:xfrm>
          <a:custGeom>
            <a:avLst/>
            <a:gdLst/>
            <a:ahLst/>
            <a:cxnLst/>
            <a:rect l="l" t="t" r="r" b="b"/>
            <a:pathLst>
              <a:path w="13444" h="13411" extrusionOk="0">
                <a:moveTo>
                  <a:pt x="6738" y="0"/>
                </a:moveTo>
                <a:cubicBezTo>
                  <a:pt x="3036" y="0"/>
                  <a:pt x="34" y="3003"/>
                  <a:pt x="34" y="6705"/>
                </a:cubicBezTo>
                <a:cubicBezTo>
                  <a:pt x="0" y="10408"/>
                  <a:pt x="3036" y="13410"/>
                  <a:pt x="6738" y="13410"/>
                </a:cubicBezTo>
                <a:cubicBezTo>
                  <a:pt x="10441" y="13410"/>
                  <a:pt x="13443" y="10408"/>
                  <a:pt x="13443" y="6705"/>
                </a:cubicBezTo>
                <a:cubicBezTo>
                  <a:pt x="13443" y="3003"/>
                  <a:pt x="10441" y="0"/>
                  <a:pt x="67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8" name="Google Shape;4398;p49"/>
          <p:cNvSpPr/>
          <p:nvPr/>
        </p:nvSpPr>
        <p:spPr>
          <a:xfrm>
            <a:off x="5993600" y="10287550"/>
            <a:ext cx="701350" cy="613025"/>
          </a:xfrm>
          <a:custGeom>
            <a:avLst/>
            <a:gdLst/>
            <a:ahLst/>
            <a:cxnLst/>
            <a:rect l="l" t="t" r="r" b="b"/>
            <a:pathLst>
              <a:path w="28054" h="24521" extrusionOk="0">
                <a:moveTo>
                  <a:pt x="14711" y="11145"/>
                </a:moveTo>
                <a:lnTo>
                  <a:pt x="16346" y="21986"/>
                </a:lnTo>
                <a:lnTo>
                  <a:pt x="14711" y="24187"/>
                </a:lnTo>
                <a:lnTo>
                  <a:pt x="14678" y="24187"/>
                </a:lnTo>
                <a:lnTo>
                  <a:pt x="13043" y="21986"/>
                </a:lnTo>
                <a:lnTo>
                  <a:pt x="14678" y="11145"/>
                </a:lnTo>
                <a:close/>
                <a:moveTo>
                  <a:pt x="2786" y="1"/>
                </a:moveTo>
                <a:cubicBezTo>
                  <a:pt x="2510" y="1"/>
                  <a:pt x="2304" y="259"/>
                  <a:pt x="2336" y="637"/>
                </a:cubicBezTo>
                <a:cubicBezTo>
                  <a:pt x="2369" y="1771"/>
                  <a:pt x="2436" y="2005"/>
                  <a:pt x="2469" y="3139"/>
                </a:cubicBezTo>
                <a:cubicBezTo>
                  <a:pt x="2486" y="3306"/>
                  <a:pt x="2436" y="3381"/>
                  <a:pt x="2382" y="3381"/>
                </a:cubicBezTo>
                <a:cubicBezTo>
                  <a:pt x="2327" y="3381"/>
                  <a:pt x="2269" y="3306"/>
                  <a:pt x="2269" y="3172"/>
                </a:cubicBezTo>
                <a:cubicBezTo>
                  <a:pt x="2236" y="2272"/>
                  <a:pt x="2202" y="2105"/>
                  <a:pt x="2136" y="1171"/>
                </a:cubicBezTo>
                <a:cubicBezTo>
                  <a:pt x="2136" y="1004"/>
                  <a:pt x="2035" y="737"/>
                  <a:pt x="1869" y="670"/>
                </a:cubicBezTo>
                <a:cubicBezTo>
                  <a:pt x="1789" y="615"/>
                  <a:pt x="1706" y="590"/>
                  <a:pt x="1626" y="590"/>
                </a:cubicBezTo>
                <a:cubicBezTo>
                  <a:pt x="1369" y="590"/>
                  <a:pt x="1143" y="848"/>
                  <a:pt x="1168" y="1204"/>
                </a:cubicBezTo>
                <a:cubicBezTo>
                  <a:pt x="1202" y="2238"/>
                  <a:pt x="1235" y="2505"/>
                  <a:pt x="1302" y="3506"/>
                </a:cubicBezTo>
                <a:cubicBezTo>
                  <a:pt x="1302" y="3651"/>
                  <a:pt x="1242" y="3737"/>
                  <a:pt x="1188" y="3737"/>
                </a:cubicBezTo>
                <a:cubicBezTo>
                  <a:pt x="1143" y="3737"/>
                  <a:pt x="1101" y="3676"/>
                  <a:pt x="1101" y="3539"/>
                </a:cubicBezTo>
                <a:cubicBezTo>
                  <a:pt x="1068" y="2905"/>
                  <a:pt x="1035" y="2972"/>
                  <a:pt x="1001" y="2338"/>
                </a:cubicBezTo>
                <a:cubicBezTo>
                  <a:pt x="1001" y="2038"/>
                  <a:pt x="835" y="1871"/>
                  <a:pt x="534" y="1871"/>
                </a:cubicBezTo>
                <a:cubicBezTo>
                  <a:pt x="512" y="1869"/>
                  <a:pt x="491" y="1868"/>
                  <a:pt x="470" y="1868"/>
                </a:cubicBezTo>
                <a:cubicBezTo>
                  <a:pt x="210" y="1868"/>
                  <a:pt x="62" y="2058"/>
                  <a:pt x="1" y="2305"/>
                </a:cubicBezTo>
                <a:cubicBezTo>
                  <a:pt x="1" y="2438"/>
                  <a:pt x="1" y="2538"/>
                  <a:pt x="1" y="2672"/>
                </a:cubicBezTo>
                <a:cubicBezTo>
                  <a:pt x="67" y="4206"/>
                  <a:pt x="134" y="5007"/>
                  <a:pt x="234" y="6508"/>
                </a:cubicBezTo>
                <a:cubicBezTo>
                  <a:pt x="268" y="7042"/>
                  <a:pt x="334" y="7442"/>
                  <a:pt x="434" y="7876"/>
                </a:cubicBezTo>
                <a:cubicBezTo>
                  <a:pt x="501" y="8309"/>
                  <a:pt x="768" y="8509"/>
                  <a:pt x="801" y="8710"/>
                </a:cubicBezTo>
                <a:cubicBezTo>
                  <a:pt x="801" y="8943"/>
                  <a:pt x="768" y="9210"/>
                  <a:pt x="801" y="9510"/>
                </a:cubicBezTo>
                <a:cubicBezTo>
                  <a:pt x="801" y="9910"/>
                  <a:pt x="801" y="10344"/>
                  <a:pt x="868" y="10811"/>
                </a:cubicBezTo>
                <a:cubicBezTo>
                  <a:pt x="868" y="11045"/>
                  <a:pt x="901" y="11311"/>
                  <a:pt x="935" y="11545"/>
                </a:cubicBezTo>
                <a:cubicBezTo>
                  <a:pt x="1001" y="11812"/>
                  <a:pt x="1035" y="12079"/>
                  <a:pt x="1101" y="12346"/>
                </a:cubicBezTo>
                <a:cubicBezTo>
                  <a:pt x="1202" y="12646"/>
                  <a:pt x="1268" y="12913"/>
                  <a:pt x="1402" y="13213"/>
                </a:cubicBezTo>
                <a:cubicBezTo>
                  <a:pt x="1435" y="13346"/>
                  <a:pt x="1502" y="13480"/>
                  <a:pt x="1568" y="13646"/>
                </a:cubicBezTo>
                <a:cubicBezTo>
                  <a:pt x="1635" y="13780"/>
                  <a:pt x="1735" y="13947"/>
                  <a:pt x="1802" y="14080"/>
                </a:cubicBezTo>
                <a:cubicBezTo>
                  <a:pt x="1969" y="14380"/>
                  <a:pt x="2202" y="14681"/>
                  <a:pt x="2436" y="14981"/>
                </a:cubicBezTo>
                <a:cubicBezTo>
                  <a:pt x="2703" y="15248"/>
                  <a:pt x="2969" y="15548"/>
                  <a:pt x="3303" y="15748"/>
                </a:cubicBezTo>
                <a:cubicBezTo>
                  <a:pt x="3970" y="16215"/>
                  <a:pt x="4737" y="16549"/>
                  <a:pt x="5438" y="16649"/>
                </a:cubicBezTo>
                <a:cubicBezTo>
                  <a:pt x="5848" y="16727"/>
                  <a:pt x="6247" y="16759"/>
                  <a:pt x="6628" y="16759"/>
                </a:cubicBezTo>
                <a:cubicBezTo>
                  <a:pt x="6897" y="16759"/>
                  <a:pt x="7157" y="16743"/>
                  <a:pt x="7406" y="16715"/>
                </a:cubicBezTo>
                <a:cubicBezTo>
                  <a:pt x="7573" y="16715"/>
                  <a:pt x="7773" y="16682"/>
                  <a:pt x="7940" y="16649"/>
                </a:cubicBezTo>
                <a:lnTo>
                  <a:pt x="7940" y="24521"/>
                </a:lnTo>
                <a:lnTo>
                  <a:pt x="21816" y="24521"/>
                </a:lnTo>
                <a:lnTo>
                  <a:pt x="21816" y="21485"/>
                </a:lnTo>
                <a:cubicBezTo>
                  <a:pt x="22116" y="22353"/>
                  <a:pt x="22417" y="23353"/>
                  <a:pt x="22684" y="24521"/>
                </a:cubicBezTo>
                <a:lnTo>
                  <a:pt x="28054" y="24521"/>
                </a:lnTo>
                <a:cubicBezTo>
                  <a:pt x="26453" y="17149"/>
                  <a:pt x="22317" y="11178"/>
                  <a:pt x="16379" y="9210"/>
                </a:cubicBezTo>
                <a:lnTo>
                  <a:pt x="14678" y="10911"/>
                </a:lnTo>
                <a:lnTo>
                  <a:pt x="13077" y="9210"/>
                </a:lnTo>
                <a:lnTo>
                  <a:pt x="13043" y="9210"/>
                </a:lnTo>
                <a:cubicBezTo>
                  <a:pt x="12776" y="9277"/>
                  <a:pt x="11642" y="9644"/>
                  <a:pt x="10141" y="10711"/>
                </a:cubicBezTo>
                <a:cubicBezTo>
                  <a:pt x="10141" y="10711"/>
                  <a:pt x="9808" y="10945"/>
                  <a:pt x="9674" y="11011"/>
                </a:cubicBezTo>
                <a:cubicBezTo>
                  <a:pt x="9407" y="11211"/>
                  <a:pt x="8974" y="11445"/>
                  <a:pt x="8473" y="11678"/>
                </a:cubicBezTo>
                <a:cubicBezTo>
                  <a:pt x="7973" y="11945"/>
                  <a:pt x="7373" y="12179"/>
                  <a:pt x="6839" y="12279"/>
                </a:cubicBezTo>
                <a:cubicBezTo>
                  <a:pt x="6572" y="12346"/>
                  <a:pt x="6305" y="12346"/>
                  <a:pt x="6105" y="12346"/>
                </a:cubicBezTo>
                <a:cubicBezTo>
                  <a:pt x="5905" y="12346"/>
                  <a:pt x="5805" y="12312"/>
                  <a:pt x="5671" y="12245"/>
                </a:cubicBezTo>
                <a:cubicBezTo>
                  <a:pt x="5605" y="12212"/>
                  <a:pt x="5571" y="12179"/>
                  <a:pt x="5505" y="12145"/>
                </a:cubicBezTo>
                <a:cubicBezTo>
                  <a:pt x="5438" y="12045"/>
                  <a:pt x="5338" y="12012"/>
                  <a:pt x="5304" y="11912"/>
                </a:cubicBezTo>
                <a:cubicBezTo>
                  <a:pt x="5271" y="11879"/>
                  <a:pt x="5204" y="11812"/>
                  <a:pt x="5171" y="11778"/>
                </a:cubicBezTo>
                <a:lnTo>
                  <a:pt x="5104" y="11612"/>
                </a:lnTo>
                <a:cubicBezTo>
                  <a:pt x="5004" y="11512"/>
                  <a:pt x="4971" y="11345"/>
                  <a:pt x="4904" y="11211"/>
                </a:cubicBezTo>
                <a:cubicBezTo>
                  <a:pt x="4837" y="11078"/>
                  <a:pt x="4804" y="10911"/>
                  <a:pt x="4771" y="10744"/>
                </a:cubicBezTo>
                <a:cubicBezTo>
                  <a:pt x="4704" y="10611"/>
                  <a:pt x="4671" y="10444"/>
                  <a:pt x="4637" y="10277"/>
                </a:cubicBezTo>
                <a:cubicBezTo>
                  <a:pt x="4571" y="9977"/>
                  <a:pt x="4537" y="9644"/>
                  <a:pt x="4504" y="9343"/>
                </a:cubicBezTo>
                <a:cubicBezTo>
                  <a:pt x="4471" y="9043"/>
                  <a:pt x="4471" y="8743"/>
                  <a:pt x="4437" y="8509"/>
                </a:cubicBezTo>
                <a:lnTo>
                  <a:pt x="4437" y="8476"/>
                </a:lnTo>
                <a:cubicBezTo>
                  <a:pt x="4571" y="8276"/>
                  <a:pt x="4771" y="8109"/>
                  <a:pt x="5004" y="7942"/>
                </a:cubicBezTo>
                <a:cubicBezTo>
                  <a:pt x="5238" y="7742"/>
                  <a:pt x="5438" y="7475"/>
                  <a:pt x="5571" y="7208"/>
                </a:cubicBezTo>
                <a:cubicBezTo>
                  <a:pt x="6038" y="6141"/>
                  <a:pt x="6238" y="5541"/>
                  <a:pt x="6572" y="4440"/>
                </a:cubicBezTo>
                <a:cubicBezTo>
                  <a:pt x="6660" y="4194"/>
                  <a:pt x="6461" y="3929"/>
                  <a:pt x="6169" y="3929"/>
                </a:cubicBezTo>
                <a:cubicBezTo>
                  <a:pt x="5908" y="3929"/>
                  <a:pt x="5573" y="4142"/>
                  <a:pt x="5304" y="4773"/>
                </a:cubicBezTo>
                <a:cubicBezTo>
                  <a:pt x="5071" y="5240"/>
                  <a:pt x="5171" y="5307"/>
                  <a:pt x="4938" y="5774"/>
                </a:cubicBezTo>
                <a:lnTo>
                  <a:pt x="4837" y="5941"/>
                </a:lnTo>
                <a:cubicBezTo>
                  <a:pt x="4837" y="5941"/>
                  <a:pt x="4804" y="5474"/>
                  <a:pt x="4771" y="5340"/>
                </a:cubicBezTo>
                <a:cubicBezTo>
                  <a:pt x="4704" y="3739"/>
                  <a:pt x="4637" y="2872"/>
                  <a:pt x="4571" y="1271"/>
                </a:cubicBezTo>
                <a:cubicBezTo>
                  <a:pt x="4540" y="868"/>
                  <a:pt x="4394" y="667"/>
                  <a:pt x="4079" y="667"/>
                </a:cubicBezTo>
                <a:cubicBezTo>
                  <a:pt x="4055" y="667"/>
                  <a:pt x="4030" y="668"/>
                  <a:pt x="4004" y="670"/>
                </a:cubicBezTo>
                <a:cubicBezTo>
                  <a:pt x="3703" y="704"/>
                  <a:pt x="3537" y="904"/>
                  <a:pt x="3570" y="1338"/>
                </a:cubicBezTo>
                <a:cubicBezTo>
                  <a:pt x="3603" y="2205"/>
                  <a:pt x="3637" y="2338"/>
                  <a:pt x="3670" y="3206"/>
                </a:cubicBezTo>
                <a:cubicBezTo>
                  <a:pt x="3686" y="3363"/>
                  <a:pt x="3642" y="3431"/>
                  <a:pt x="3591" y="3431"/>
                </a:cubicBezTo>
                <a:cubicBezTo>
                  <a:pt x="3535" y="3431"/>
                  <a:pt x="3470" y="3346"/>
                  <a:pt x="3470" y="3206"/>
                </a:cubicBezTo>
                <a:cubicBezTo>
                  <a:pt x="3436" y="2005"/>
                  <a:pt x="3370" y="1738"/>
                  <a:pt x="3336" y="570"/>
                </a:cubicBezTo>
                <a:cubicBezTo>
                  <a:pt x="3303" y="237"/>
                  <a:pt x="3170" y="37"/>
                  <a:pt x="2836" y="3"/>
                </a:cubicBezTo>
                <a:cubicBezTo>
                  <a:pt x="2819" y="1"/>
                  <a:pt x="2802" y="1"/>
                  <a:pt x="27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9" name="Google Shape;4399;p49"/>
          <p:cNvSpPr/>
          <p:nvPr/>
        </p:nvSpPr>
        <p:spPr>
          <a:xfrm>
            <a:off x="3520175" y="13405675"/>
            <a:ext cx="525400" cy="717225"/>
          </a:xfrm>
          <a:custGeom>
            <a:avLst/>
            <a:gdLst/>
            <a:ahLst/>
            <a:cxnLst/>
            <a:rect l="l" t="t" r="r" b="b"/>
            <a:pathLst>
              <a:path w="21016" h="28689" extrusionOk="0">
                <a:moveTo>
                  <a:pt x="15678" y="2069"/>
                </a:moveTo>
                <a:lnTo>
                  <a:pt x="15678" y="5538"/>
                </a:lnTo>
                <a:lnTo>
                  <a:pt x="18947" y="5538"/>
                </a:lnTo>
                <a:lnTo>
                  <a:pt x="18947" y="26620"/>
                </a:lnTo>
                <a:lnTo>
                  <a:pt x="2035" y="26620"/>
                </a:lnTo>
                <a:lnTo>
                  <a:pt x="2035" y="2069"/>
                </a:lnTo>
                <a:close/>
                <a:moveTo>
                  <a:pt x="0" y="1"/>
                </a:moveTo>
                <a:lnTo>
                  <a:pt x="0" y="28688"/>
                </a:lnTo>
                <a:lnTo>
                  <a:pt x="21015" y="28688"/>
                </a:lnTo>
                <a:lnTo>
                  <a:pt x="21015" y="3870"/>
                </a:lnTo>
                <a:lnTo>
                  <a:pt x="17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0" name="Google Shape;4400;p49"/>
          <p:cNvSpPr/>
          <p:nvPr/>
        </p:nvSpPr>
        <p:spPr>
          <a:xfrm>
            <a:off x="3592725" y="13634175"/>
            <a:ext cx="254375" cy="37550"/>
          </a:xfrm>
          <a:custGeom>
            <a:avLst/>
            <a:gdLst/>
            <a:ahLst/>
            <a:cxnLst/>
            <a:rect l="l" t="t" r="r" b="b"/>
            <a:pathLst>
              <a:path w="10175" h="1502" extrusionOk="0">
                <a:moveTo>
                  <a:pt x="0" y="1"/>
                </a:moveTo>
                <a:lnTo>
                  <a:pt x="0" y="1502"/>
                </a:lnTo>
                <a:lnTo>
                  <a:pt x="10174" y="1502"/>
                </a:lnTo>
                <a:lnTo>
                  <a:pt x="101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1" name="Google Shape;4401;p49"/>
          <p:cNvSpPr/>
          <p:nvPr/>
        </p:nvSpPr>
        <p:spPr>
          <a:xfrm>
            <a:off x="3882925" y="13613325"/>
            <a:ext cx="79250" cy="79250"/>
          </a:xfrm>
          <a:custGeom>
            <a:avLst/>
            <a:gdLst/>
            <a:ahLst/>
            <a:cxnLst/>
            <a:rect l="l" t="t" r="r" b="b"/>
            <a:pathLst>
              <a:path w="3170" h="3170" extrusionOk="0">
                <a:moveTo>
                  <a:pt x="1" y="1"/>
                </a:moveTo>
                <a:lnTo>
                  <a:pt x="1" y="3170"/>
                </a:lnTo>
                <a:lnTo>
                  <a:pt x="3170" y="3170"/>
                </a:lnTo>
                <a:lnTo>
                  <a:pt x="3170" y="968"/>
                </a:lnTo>
                <a:lnTo>
                  <a:pt x="1969" y="2169"/>
                </a:lnTo>
                <a:lnTo>
                  <a:pt x="968" y="1168"/>
                </a:lnTo>
                <a:lnTo>
                  <a:pt x="1368" y="768"/>
                </a:lnTo>
                <a:lnTo>
                  <a:pt x="1969" y="1402"/>
                </a:lnTo>
                <a:lnTo>
                  <a:pt x="3170" y="168"/>
                </a:lnTo>
                <a:lnTo>
                  <a:pt x="31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2" name="Google Shape;4402;p49"/>
          <p:cNvSpPr/>
          <p:nvPr/>
        </p:nvSpPr>
        <p:spPr>
          <a:xfrm>
            <a:off x="3592725" y="13751775"/>
            <a:ext cx="254375" cy="37550"/>
          </a:xfrm>
          <a:custGeom>
            <a:avLst/>
            <a:gdLst/>
            <a:ahLst/>
            <a:cxnLst/>
            <a:rect l="l" t="t" r="r" b="b"/>
            <a:pathLst>
              <a:path w="10175" h="1502" extrusionOk="0">
                <a:moveTo>
                  <a:pt x="0" y="0"/>
                </a:moveTo>
                <a:lnTo>
                  <a:pt x="0" y="1501"/>
                </a:lnTo>
                <a:lnTo>
                  <a:pt x="10174" y="1501"/>
                </a:lnTo>
                <a:lnTo>
                  <a:pt x="101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49"/>
          <p:cNvSpPr/>
          <p:nvPr/>
        </p:nvSpPr>
        <p:spPr>
          <a:xfrm>
            <a:off x="3882925" y="13730925"/>
            <a:ext cx="79250" cy="79250"/>
          </a:xfrm>
          <a:custGeom>
            <a:avLst/>
            <a:gdLst/>
            <a:ahLst/>
            <a:cxnLst/>
            <a:rect l="l" t="t" r="r" b="b"/>
            <a:pathLst>
              <a:path w="3170" h="3170" extrusionOk="0">
                <a:moveTo>
                  <a:pt x="1" y="0"/>
                </a:moveTo>
                <a:lnTo>
                  <a:pt x="1" y="3169"/>
                </a:lnTo>
                <a:lnTo>
                  <a:pt x="3170" y="3169"/>
                </a:lnTo>
                <a:lnTo>
                  <a:pt x="3170" y="167"/>
                </a:lnTo>
                <a:lnTo>
                  <a:pt x="31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49"/>
          <p:cNvSpPr/>
          <p:nvPr/>
        </p:nvSpPr>
        <p:spPr>
          <a:xfrm>
            <a:off x="3592725" y="13873525"/>
            <a:ext cx="254375" cy="38375"/>
          </a:xfrm>
          <a:custGeom>
            <a:avLst/>
            <a:gdLst/>
            <a:ahLst/>
            <a:cxnLst/>
            <a:rect l="l" t="t" r="r" b="b"/>
            <a:pathLst>
              <a:path w="10175" h="1535" extrusionOk="0">
                <a:moveTo>
                  <a:pt x="0" y="0"/>
                </a:moveTo>
                <a:lnTo>
                  <a:pt x="0" y="1535"/>
                </a:lnTo>
                <a:lnTo>
                  <a:pt x="10174" y="1535"/>
                </a:lnTo>
                <a:lnTo>
                  <a:pt x="101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5" name="Google Shape;4405;p49"/>
          <p:cNvSpPr/>
          <p:nvPr/>
        </p:nvSpPr>
        <p:spPr>
          <a:xfrm>
            <a:off x="3882925" y="13852675"/>
            <a:ext cx="79250" cy="80075"/>
          </a:xfrm>
          <a:custGeom>
            <a:avLst/>
            <a:gdLst/>
            <a:ahLst/>
            <a:cxnLst/>
            <a:rect l="l" t="t" r="r" b="b"/>
            <a:pathLst>
              <a:path w="3170" h="3203" extrusionOk="0">
                <a:moveTo>
                  <a:pt x="1" y="0"/>
                </a:moveTo>
                <a:lnTo>
                  <a:pt x="1" y="3203"/>
                </a:lnTo>
                <a:lnTo>
                  <a:pt x="3170" y="3203"/>
                </a:lnTo>
                <a:lnTo>
                  <a:pt x="31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6" name="Google Shape;4406;p49"/>
          <p:cNvSpPr/>
          <p:nvPr/>
        </p:nvSpPr>
        <p:spPr>
          <a:xfrm>
            <a:off x="4757725" y="13484075"/>
            <a:ext cx="541250" cy="558350"/>
          </a:xfrm>
          <a:custGeom>
            <a:avLst/>
            <a:gdLst/>
            <a:ahLst/>
            <a:cxnLst/>
            <a:rect l="l" t="t" r="r" b="b"/>
            <a:pathLst>
              <a:path w="21650" h="22334" extrusionOk="0">
                <a:moveTo>
                  <a:pt x="20715" y="1"/>
                </a:moveTo>
                <a:cubicBezTo>
                  <a:pt x="20181" y="1"/>
                  <a:pt x="19781" y="434"/>
                  <a:pt x="19781" y="935"/>
                </a:cubicBezTo>
                <a:lnTo>
                  <a:pt x="19781" y="1502"/>
                </a:lnTo>
                <a:lnTo>
                  <a:pt x="7706" y="4637"/>
                </a:lnTo>
                <a:cubicBezTo>
                  <a:pt x="7272" y="4070"/>
                  <a:pt x="6572" y="3703"/>
                  <a:pt x="5771" y="3703"/>
                </a:cubicBezTo>
                <a:cubicBezTo>
                  <a:pt x="4904" y="3703"/>
                  <a:pt x="4137" y="4170"/>
                  <a:pt x="3703" y="4837"/>
                </a:cubicBezTo>
                <a:cubicBezTo>
                  <a:pt x="2435" y="4904"/>
                  <a:pt x="1401" y="5971"/>
                  <a:pt x="1401" y="7272"/>
                </a:cubicBezTo>
                <a:lnTo>
                  <a:pt x="1401" y="10008"/>
                </a:lnTo>
                <a:cubicBezTo>
                  <a:pt x="1401" y="11209"/>
                  <a:pt x="2302" y="12209"/>
                  <a:pt x="3436" y="12376"/>
                </a:cubicBezTo>
                <a:lnTo>
                  <a:pt x="367" y="19915"/>
                </a:lnTo>
                <a:cubicBezTo>
                  <a:pt x="0" y="20815"/>
                  <a:pt x="434" y="21849"/>
                  <a:pt x="1335" y="22216"/>
                </a:cubicBezTo>
                <a:cubicBezTo>
                  <a:pt x="1518" y="22284"/>
                  <a:pt x="1779" y="22333"/>
                  <a:pt x="2075" y="22333"/>
                </a:cubicBezTo>
                <a:cubicBezTo>
                  <a:pt x="3229" y="22333"/>
                  <a:pt x="4930" y="21593"/>
                  <a:pt x="4770" y="18380"/>
                </a:cubicBezTo>
                <a:cubicBezTo>
                  <a:pt x="4704" y="17146"/>
                  <a:pt x="5471" y="16679"/>
                  <a:pt x="5471" y="16679"/>
                </a:cubicBezTo>
                <a:cubicBezTo>
                  <a:pt x="5471" y="16679"/>
                  <a:pt x="6839" y="16045"/>
                  <a:pt x="6305" y="14678"/>
                </a:cubicBezTo>
                <a:cubicBezTo>
                  <a:pt x="6138" y="14244"/>
                  <a:pt x="6171" y="13844"/>
                  <a:pt x="6305" y="13510"/>
                </a:cubicBezTo>
                <a:cubicBezTo>
                  <a:pt x="6872" y="13377"/>
                  <a:pt x="7372" y="13077"/>
                  <a:pt x="7706" y="12643"/>
                </a:cubicBezTo>
                <a:lnTo>
                  <a:pt x="19781" y="15778"/>
                </a:lnTo>
                <a:lnTo>
                  <a:pt x="19781" y="16512"/>
                </a:lnTo>
                <a:cubicBezTo>
                  <a:pt x="19781" y="17046"/>
                  <a:pt x="20215" y="17446"/>
                  <a:pt x="20715" y="17446"/>
                </a:cubicBezTo>
                <a:cubicBezTo>
                  <a:pt x="21216" y="17446"/>
                  <a:pt x="21649" y="17046"/>
                  <a:pt x="21649" y="16512"/>
                </a:cubicBezTo>
                <a:lnTo>
                  <a:pt x="21649" y="935"/>
                </a:lnTo>
                <a:cubicBezTo>
                  <a:pt x="21649" y="434"/>
                  <a:pt x="21216" y="1"/>
                  <a:pt x="20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7" name="Google Shape;4407;p49"/>
          <p:cNvSpPr/>
          <p:nvPr/>
        </p:nvSpPr>
        <p:spPr>
          <a:xfrm>
            <a:off x="6036975" y="13419875"/>
            <a:ext cx="51725" cy="52550"/>
          </a:xfrm>
          <a:custGeom>
            <a:avLst/>
            <a:gdLst/>
            <a:ahLst/>
            <a:cxnLst/>
            <a:rect l="l" t="t" r="r" b="b"/>
            <a:pathLst>
              <a:path w="2069" h="2102" extrusionOk="0">
                <a:moveTo>
                  <a:pt x="1034" y="0"/>
                </a:moveTo>
                <a:cubicBezTo>
                  <a:pt x="467" y="0"/>
                  <a:pt x="0" y="467"/>
                  <a:pt x="0" y="1034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01" y="2102"/>
                  <a:pt x="2068" y="1635"/>
                  <a:pt x="2068" y="1034"/>
                </a:cubicBezTo>
                <a:cubicBezTo>
                  <a:pt x="2068" y="467"/>
                  <a:pt x="1601" y="0"/>
                  <a:pt x="10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8" name="Google Shape;4408;p49"/>
          <p:cNvSpPr/>
          <p:nvPr/>
        </p:nvSpPr>
        <p:spPr>
          <a:xfrm>
            <a:off x="6011950" y="13473225"/>
            <a:ext cx="102600" cy="59250"/>
          </a:xfrm>
          <a:custGeom>
            <a:avLst/>
            <a:gdLst/>
            <a:ahLst/>
            <a:cxnLst/>
            <a:rect l="l" t="t" r="r" b="b"/>
            <a:pathLst>
              <a:path w="4104" h="2370" extrusionOk="0">
                <a:moveTo>
                  <a:pt x="2035" y="301"/>
                </a:moveTo>
                <a:lnTo>
                  <a:pt x="2302" y="1969"/>
                </a:lnTo>
                <a:lnTo>
                  <a:pt x="2035" y="2336"/>
                </a:lnTo>
                <a:lnTo>
                  <a:pt x="1768" y="1969"/>
                </a:lnTo>
                <a:lnTo>
                  <a:pt x="2002" y="635"/>
                </a:lnTo>
                <a:cubicBezTo>
                  <a:pt x="2002" y="601"/>
                  <a:pt x="2002" y="535"/>
                  <a:pt x="2002" y="501"/>
                </a:cubicBezTo>
                <a:lnTo>
                  <a:pt x="2035" y="301"/>
                </a:lnTo>
                <a:close/>
                <a:moveTo>
                  <a:pt x="1768" y="1"/>
                </a:moveTo>
                <a:cubicBezTo>
                  <a:pt x="1635" y="34"/>
                  <a:pt x="301" y="635"/>
                  <a:pt x="1" y="2369"/>
                </a:cubicBezTo>
                <a:lnTo>
                  <a:pt x="834" y="2369"/>
                </a:lnTo>
                <a:cubicBezTo>
                  <a:pt x="868" y="2202"/>
                  <a:pt x="935" y="2036"/>
                  <a:pt x="968" y="1902"/>
                </a:cubicBezTo>
                <a:lnTo>
                  <a:pt x="968" y="2369"/>
                </a:lnTo>
                <a:lnTo>
                  <a:pt x="3136" y="2369"/>
                </a:lnTo>
                <a:lnTo>
                  <a:pt x="3136" y="1902"/>
                </a:lnTo>
                <a:cubicBezTo>
                  <a:pt x="3203" y="2036"/>
                  <a:pt x="3236" y="2202"/>
                  <a:pt x="3270" y="2369"/>
                </a:cubicBezTo>
                <a:lnTo>
                  <a:pt x="4103" y="2369"/>
                </a:lnTo>
                <a:cubicBezTo>
                  <a:pt x="3870" y="1235"/>
                  <a:pt x="3236" y="301"/>
                  <a:pt x="2302" y="1"/>
                </a:cubicBezTo>
                <a:lnTo>
                  <a:pt x="2035" y="268"/>
                </a:lnTo>
                <a:lnTo>
                  <a:pt x="17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49"/>
          <p:cNvSpPr/>
          <p:nvPr/>
        </p:nvSpPr>
        <p:spPr>
          <a:xfrm>
            <a:off x="6035300" y="13995275"/>
            <a:ext cx="51725" cy="52550"/>
          </a:xfrm>
          <a:custGeom>
            <a:avLst/>
            <a:gdLst/>
            <a:ahLst/>
            <a:cxnLst/>
            <a:rect l="l" t="t" r="r" b="b"/>
            <a:pathLst>
              <a:path w="2069" h="2102" extrusionOk="0">
                <a:moveTo>
                  <a:pt x="1035" y="0"/>
                </a:moveTo>
                <a:cubicBezTo>
                  <a:pt x="468" y="0"/>
                  <a:pt x="1" y="467"/>
                  <a:pt x="1" y="1035"/>
                </a:cubicBezTo>
                <a:cubicBezTo>
                  <a:pt x="1" y="1635"/>
                  <a:pt x="468" y="2102"/>
                  <a:pt x="1035" y="2102"/>
                </a:cubicBezTo>
                <a:cubicBezTo>
                  <a:pt x="1602" y="2102"/>
                  <a:pt x="2069" y="1635"/>
                  <a:pt x="2069" y="1035"/>
                </a:cubicBezTo>
                <a:cubicBezTo>
                  <a:pt x="2069" y="467"/>
                  <a:pt x="1602" y="0"/>
                  <a:pt x="10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49"/>
          <p:cNvSpPr/>
          <p:nvPr/>
        </p:nvSpPr>
        <p:spPr>
          <a:xfrm>
            <a:off x="6010275" y="14048650"/>
            <a:ext cx="103450" cy="60075"/>
          </a:xfrm>
          <a:custGeom>
            <a:avLst/>
            <a:gdLst/>
            <a:ahLst/>
            <a:cxnLst/>
            <a:rect l="l" t="t" r="r" b="b"/>
            <a:pathLst>
              <a:path w="4138" h="2403" extrusionOk="0">
                <a:moveTo>
                  <a:pt x="2036" y="301"/>
                </a:moveTo>
                <a:lnTo>
                  <a:pt x="2302" y="2002"/>
                </a:lnTo>
                <a:lnTo>
                  <a:pt x="2036" y="2335"/>
                </a:lnTo>
                <a:lnTo>
                  <a:pt x="1802" y="2002"/>
                </a:lnTo>
                <a:lnTo>
                  <a:pt x="2002" y="634"/>
                </a:lnTo>
                <a:cubicBezTo>
                  <a:pt x="2002" y="601"/>
                  <a:pt x="2002" y="567"/>
                  <a:pt x="2002" y="501"/>
                </a:cubicBezTo>
                <a:lnTo>
                  <a:pt x="2036" y="301"/>
                </a:lnTo>
                <a:close/>
                <a:moveTo>
                  <a:pt x="1802" y="0"/>
                </a:moveTo>
                <a:cubicBezTo>
                  <a:pt x="1669" y="34"/>
                  <a:pt x="301" y="634"/>
                  <a:pt x="1" y="2402"/>
                </a:cubicBezTo>
                <a:lnTo>
                  <a:pt x="835" y="2402"/>
                </a:lnTo>
                <a:cubicBezTo>
                  <a:pt x="868" y="2202"/>
                  <a:pt x="935" y="2069"/>
                  <a:pt x="968" y="1935"/>
                </a:cubicBezTo>
                <a:lnTo>
                  <a:pt x="968" y="2402"/>
                </a:lnTo>
                <a:lnTo>
                  <a:pt x="3170" y="2402"/>
                </a:lnTo>
                <a:lnTo>
                  <a:pt x="3170" y="1935"/>
                </a:lnTo>
                <a:cubicBezTo>
                  <a:pt x="3203" y="2069"/>
                  <a:pt x="3236" y="2202"/>
                  <a:pt x="3303" y="2402"/>
                </a:cubicBezTo>
                <a:lnTo>
                  <a:pt x="4137" y="2402"/>
                </a:lnTo>
                <a:cubicBezTo>
                  <a:pt x="3870" y="1235"/>
                  <a:pt x="3236" y="301"/>
                  <a:pt x="2302" y="0"/>
                </a:cubicBezTo>
                <a:lnTo>
                  <a:pt x="2036" y="267"/>
                </a:lnTo>
                <a:lnTo>
                  <a:pt x="1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1" name="Google Shape;4411;p49"/>
          <p:cNvSpPr/>
          <p:nvPr/>
        </p:nvSpPr>
        <p:spPr>
          <a:xfrm>
            <a:off x="6599025" y="13995275"/>
            <a:ext cx="52575" cy="52550"/>
          </a:xfrm>
          <a:custGeom>
            <a:avLst/>
            <a:gdLst/>
            <a:ahLst/>
            <a:cxnLst/>
            <a:rect l="l" t="t" r="r" b="b"/>
            <a:pathLst>
              <a:path w="2103" h="2102" extrusionOk="0">
                <a:moveTo>
                  <a:pt x="1068" y="0"/>
                </a:moveTo>
                <a:cubicBezTo>
                  <a:pt x="468" y="0"/>
                  <a:pt x="1" y="467"/>
                  <a:pt x="1" y="1068"/>
                </a:cubicBezTo>
                <a:cubicBezTo>
                  <a:pt x="1" y="1635"/>
                  <a:pt x="468" y="2102"/>
                  <a:pt x="1068" y="2102"/>
                </a:cubicBezTo>
                <a:cubicBezTo>
                  <a:pt x="1635" y="2102"/>
                  <a:pt x="2102" y="1635"/>
                  <a:pt x="2102" y="1068"/>
                </a:cubicBezTo>
                <a:cubicBezTo>
                  <a:pt x="2102" y="467"/>
                  <a:pt x="1635" y="0"/>
                  <a:pt x="10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2" name="Google Shape;4412;p49"/>
          <p:cNvSpPr/>
          <p:nvPr/>
        </p:nvSpPr>
        <p:spPr>
          <a:xfrm>
            <a:off x="6574850" y="14048650"/>
            <a:ext cx="102600" cy="60075"/>
          </a:xfrm>
          <a:custGeom>
            <a:avLst/>
            <a:gdLst/>
            <a:ahLst/>
            <a:cxnLst/>
            <a:rect l="l" t="t" r="r" b="b"/>
            <a:pathLst>
              <a:path w="4104" h="2403" extrusionOk="0">
                <a:moveTo>
                  <a:pt x="2035" y="301"/>
                </a:moveTo>
                <a:lnTo>
                  <a:pt x="2302" y="2002"/>
                </a:lnTo>
                <a:lnTo>
                  <a:pt x="2035" y="2335"/>
                </a:lnTo>
                <a:lnTo>
                  <a:pt x="1769" y="2002"/>
                </a:lnTo>
                <a:lnTo>
                  <a:pt x="1969" y="634"/>
                </a:lnTo>
                <a:cubicBezTo>
                  <a:pt x="2002" y="601"/>
                  <a:pt x="2002" y="567"/>
                  <a:pt x="2002" y="501"/>
                </a:cubicBezTo>
                <a:lnTo>
                  <a:pt x="2035" y="301"/>
                </a:lnTo>
                <a:close/>
                <a:moveTo>
                  <a:pt x="1769" y="0"/>
                </a:moveTo>
                <a:cubicBezTo>
                  <a:pt x="1635" y="34"/>
                  <a:pt x="301" y="634"/>
                  <a:pt x="1" y="2402"/>
                </a:cubicBezTo>
                <a:lnTo>
                  <a:pt x="835" y="2402"/>
                </a:lnTo>
                <a:cubicBezTo>
                  <a:pt x="868" y="2202"/>
                  <a:pt x="901" y="2069"/>
                  <a:pt x="968" y="1935"/>
                </a:cubicBezTo>
                <a:lnTo>
                  <a:pt x="968" y="2402"/>
                </a:lnTo>
                <a:lnTo>
                  <a:pt x="3136" y="2402"/>
                </a:lnTo>
                <a:lnTo>
                  <a:pt x="3136" y="1935"/>
                </a:lnTo>
                <a:cubicBezTo>
                  <a:pt x="3203" y="2069"/>
                  <a:pt x="3236" y="2202"/>
                  <a:pt x="3270" y="2402"/>
                </a:cubicBezTo>
                <a:lnTo>
                  <a:pt x="4104" y="2402"/>
                </a:lnTo>
                <a:cubicBezTo>
                  <a:pt x="3870" y="1235"/>
                  <a:pt x="3236" y="301"/>
                  <a:pt x="2302" y="0"/>
                </a:cubicBezTo>
                <a:lnTo>
                  <a:pt x="2035" y="267"/>
                </a:lnTo>
                <a:lnTo>
                  <a:pt x="17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3" name="Google Shape;4413;p49"/>
          <p:cNvSpPr/>
          <p:nvPr/>
        </p:nvSpPr>
        <p:spPr>
          <a:xfrm>
            <a:off x="6599025" y="13418200"/>
            <a:ext cx="52575" cy="52550"/>
          </a:xfrm>
          <a:custGeom>
            <a:avLst/>
            <a:gdLst/>
            <a:ahLst/>
            <a:cxnLst/>
            <a:rect l="l" t="t" r="r" b="b"/>
            <a:pathLst>
              <a:path w="2103" h="2102" extrusionOk="0">
                <a:moveTo>
                  <a:pt x="1068" y="0"/>
                </a:moveTo>
                <a:cubicBezTo>
                  <a:pt x="468" y="0"/>
                  <a:pt x="1" y="467"/>
                  <a:pt x="1" y="1068"/>
                </a:cubicBezTo>
                <a:cubicBezTo>
                  <a:pt x="1" y="1635"/>
                  <a:pt x="468" y="2102"/>
                  <a:pt x="1068" y="2102"/>
                </a:cubicBezTo>
                <a:cubicBezTo>
                  <a:pt x="1635" y="2102"/>
                  <a:pt x="2102" y="1635"/>
                  <a:pt x="2102" y="1068"/>
                </a:cubicBezTo>
                <a:cubicBezTo>
                  <a:pt x="2102" y="467"/>
                  <a:pt x="1635" y="0"/>
                  <a:pt x="10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4" name="Google Shape;4414;p49"/>
          <p:cNvSpPr/>
          <p:nvPr/>
        </p:nvSpPr>
        <p:spPr>
          <a:xfrm>
            <a:off x="6574850" y="13471575"/>
            <a:ext cx="102600" cy="60050"/>
          </a:xfrm>
          <a:custGeom>
            <a:avLst/>
            <a:gdLst/>
            <a:ahLst/>
            <a:cxnLst/>
            <a:rect l="l" t="t" r="r" b="b"/>
            <a:pathLst>
              <a:path w="4104" h="2402" extrusionOk="0">
                <a:moveTo>
                  <a:pt x="2035" y="300"/>
                </a:moveTo>
                <a:lnTo>
                  <a:pt x="2302" y="2002"/>
                </a:lnTo>
                <a:lnTo>
                  <a:pt x="2035" y="2335"/>
                </a:lnTo>
                <a:lnTo>
                  <a:pt x="1769" y="2002"/>
                </a:lnTo>
                <a:lnTo>
                  <a:pt x="1969" y="634"/>
                </a:lnTo>
                <a:cubicBezTo>
                  <a:pt x="2002" y="601"/>
                  <a:pt x="2002" y="567"/>
                  <a:pt x="2002" y="534"/>
                </a:cubicBezTo>
                <a:lnTo>
                  <a:pt x="2035" y="300"/>
                </a:lnTo>
                <a:close/>
                <a:moveTo>
                  <a:pt x="1769" y="0"/>
                </a:moveTo>
                <a:cubicBezTo>
                  <a:pt x="1635" y="34"/>
                  <a:pt x="301" y="634"/>
                  <a:pt x="1" y="2402"/>
                </a:cubicBezTo>
                <a:lnTo>
                  <a:pt x="835" y="2402"/>
                </a:lnTo>
                <a:cubicBezTo>
                  <a:pt x="868" y="2202"/>
                  <a:pt x="901" y="2068"/>
                  <a:pt x="968" y="1935"/>
                </a:cubicBezTo>
                <a:lnTo>
                  <a:pt x="968" y="2402"/>
                </a:lnTo>
                <a:lnTo>
                  <a:pt x="3136" y="2402"/>
                </a:lnTo>
                <a:lnTo>
                  <a:pt x="3136" y="1935"/>
                </a:lnTo>
                <a:cubicBezTo>
                  <a:pt x="3170" y="2068"/>
                  <a:pt x="3236" y="2235"/>
                  <a:pt x="3270" y="2402"/>
                </a:cubicBezTo>
                <a:lnTo>
                  <a:pt x="4104" y="2402"/>
                </a:lnTo>
                <a:cubicBezTo>
                  <a:pt x="3870" y="1234"/>
                  <a:pt x="3203" y="300"/>
                  <a:pt x="2302" y="0"/>
                </a:cubicBezTo>
                <a:lnTo>
                  <a:pt x="2035" y="267"/>
                </a:lnTo>
                <a:lnTo>
                  <a:pt x="17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5" name="Google Shape;4415;p49"/>
          <p:cNvSpPr/>
          <p:nvPr/>
        </p:nvSpPr>
        <p:spPr>
          <a:xfrm>
            <a:off x="6363875" y="13450725"/>
            <a:ext cx="253525" cy="510375"/>
          </a:xfrm>
          <a:custGeom>
            <a:avLst/>
            <a:gdLst/>
            <a:ahLst/>
            <a:cxnLst/>
            <a:rect l="l" t="t" r="r" b="b"/>
            <a:pathLst>
              <a:path w="10141" h="20415" extrusionOk="0">
                <a:moveTo>
                  <a:pt x="3336" y="0"/>
                </a:moveTo>
                <a:lnTo>
                  <a:pt x="1868" y="1902"/>
                </a:lnTo>
                <a:cubicBezTo>
                  <a:pt x="1268" y="1735"/>
                  <a:pt x="634" y="1635"/>
                  <a:pt x="0" y="1601"/>
                </a:cubicBezTo>
                <a:lnTo>
                  <a:pt x="0" y="12242"/>
                </a:lnTo>
                <a:lnTo>
                  <a:pt x="6772" y="20415"/>
                </a:lnTo>
                <a:cubicBezTo>
                  <a:pt x="8840" y="18413"/>
                  <a:pt x="10141" y="15611"/>
                  <a:pt x="10141" y="12509"/>
                </a:cubicBezTo>
                <a:cubicBezTo>
                  <a:pt x="10141" y="7639"/>
                  <a:pt x="6972" y="3503"/>
                  <a:pt x="2569" y="2102"/>
                </a:cubicBezTo>
                <a:lnTo>
                  <a:pt x="3670" y="667"/>
                </a:lnTo>
                <a:lnTo>
                  <a:pt x="7706" y="667"/>
                </a:lnTo>
                <a:lnTo>
                  <a:pt x="77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49"/>
          <p:cNvSpPr/>
          <p:nvPr/>
        </p:nvSpPr>
        <p:spPr>
          <a:xfrm>
            <a:off x="6046150" y="13687550"/>
            <a:ext cx="249350" cy="283575"/>
          </a:xfrm>
          <a:custGeom>
            <a:avLst/>
            <a:gdLst/>
            <a:ahLst/>
            <a:cxnLst/>
            <a:rect l="l" t="t" r="r" b="b"/>
            <a:pathLst>
              <a:path w="9974" h="11343" extrusionOk="0">
                <a:moveTo>
                  <a:pt x="1401" y="1"/>
                </a:moveTo>
                <a:cubicBezTo>
                  <a:pt x="1134" y="968"/>
                  <a:pt x="968" y="1969"/>
                  <a:pt x="968" y="3036"/>
                </a:cubicBezTo>
                <a:cubicBezTo>
                  <a:pt x="968" y="4004"/>
                  <a:pt x="1101" y="4971"/>
                  <a:pt x="1334" y="5872"/>
                </a:cubicBezTo>
                <a:lnTo>
                  <a:pt x="0" y="8073"/>
                </a:lnTo>
                <a:lnTo>
                  <a:pt x="0" y="11342"/>
                </a:lnTo>
                <a:lnTo>
                  <a:pt x="667" y="11342"/>
                </a:lnTo>
                <a:lnTo>
                  <a:pt x="667" y="8273"/>
                </a:lnTo>
                <a:lnTo>
                  <a:pt x="1601" y="6705"/>
                </a:lnTo>
                <a:cubicBezTo>
                  <a:pt x="1701" y="6972"/>
                  <a:pt x="1801" y="7206"/>
                  <a:pt x="1902" y="7439"/>
                </a:cubicBezTo>
                <a:lnTo>
                  <a:pt x="9974" y="3170"/>
                </a:lnTo>
                <a:lnTo>
                  <a:pt x="1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49"/>
          <p:cNvSpPr/>
          <p:nvPr/>
        </p:nvSpPr>
        <p:spPr>
          <a:xfrm>
            <a:off x="6094500" y="13463225"/>
            <a:ext cx="230200" cy="271900"/>
          </a:xfrm>
          <a:custGeom>
            <a:avLst/>
            <a:gdLst/>
            <a:ahLst/>
            <a:cxnLst/>
            <a:rect l="l" t="t" r="r" b="b"/>
            <a:pathLst>
              <a:path w="9208" h="10876" extrusionOk="0">
                <a:moveTo>
                  <a:pt x="968" y="1"/>
                </a:moveTo>
                <a:lnTo>
                  <a:pt x="968" y="668"/>
                </a:lnTo>
                <a:lnTo>
                  <a:pt x="3437" y="668"/>
                </a:lnTo>
                <a:lnTo>
                  <a:pt x="5405" y="2069"/>
                </a:lnTo>
                <a:cubicBezTo>
                  <a:pt x="3036" y="3170"/>
                  <a:pt x="1102" y="5104"/>
                  <a:pt x="1" y="7506"/>
                </a:cubicBezTo>
                <a:lnTo>
                  <a:pt x="9207" y="10875"/>
                </a:lnTo>
                <a:lnTo>
                  <a:pt x="9207" y="1101"/>
                </a:lnTo>
                <a:cubicBezTo>
                  <a:pt x="8140" y="1168"/>
                  <a:pt x="7106" y="1402"/>
                  <a:pt x="6172" y="1735"/>
                </a:cubicBezTo>
                <a:lnTo>
                  <a:pt x="36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49"/>
          <p:cNvSpPr/>
          <p:nvPr/>
        </p:nvSpPr>
        <p:spPr>
          <a:xfrm>
            <a:off x="6112025" y="13788450"/>
            <a:ext cx="457025" cy="274400"/>
          </a:xfrm>
          <a:custGeom>
            <a:avLst/>
            <a:gdLst/>
            <a:ahLst/>
            <a:cxnLst/>
            <a:rect l="l" t="t" r="r" b="b"/>
            <a:pathLst>
              <a:path w="18281" h="10976" extrusionOk="0">
                <a:moveTo>
                  <a:pt x="9074" y="1"/>
                </a:moveTo>
                <a:lnTo>
                  <a:pt x="0" y="4804"/>
                </a:lnTo>
                <a:cubicBezTo>
                  <a:pt x="1935" y="7907"/>
                  <a:pt x="5371" y="9941"/>
                  <a:pt x="9274" y="9941"/>
                </a:cubicBezTo>
                <a:cubicBezTo>
                  <a:pt x="10174" y="9941"/>
                  <a:pt x="11042" y="9841"/>
                  <a:pt x="11876" y="9641"/>
                </a:cubicBezTo>
                <a:lnTo>
                  <a:pt x="14344" y="10975"/>
                </a:lnTo>
                <a:lnTo>
                  <a:pt x="18280" y="10975"/>
                </a:lnTo>
                <a:lnTo>
                  <a:pt x="18280" y="10308"/>
                </a:lnTo>
                <a:lnTo>
                  <a:pt x="14511" y="10308"/>
                </a:lnTo>
                <a:lnTo>
                  <a:pt x="12810" y="9374"/>
                </a:lnTo>
                <a:cubicBezTo>
                  <a:pt x="13810" y="9007"/>
                  <a:pt x="14778" y="8540"/>
                  <a:pt x="15612" y="7907"/>
                </a:cubicBezTo>
                <a:lnTo>
                  <a:pt x="90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9" name="Google Shape;4419;p49"/>
          <p:cNvSpPr/>
          <p:nvPr/>
        </p:nvSpPr>
        <p:spPr>
          <a:xfrm>
            <a:off x="5963575" y="11246650"/>
            <a:ext cx="761400" cy="761400"/>
          </a:xfrm>
          <a:custGeom>
            <a:avLst/>
            <a:gdLst/>
            <a:ahLst/>
            <a:cxnLst/>
            <a:rect l="l" t="t" r="r" b="b"/>
            <a:pathLst>
              <a:path w="30456" h="30456" extrusionOk="0">
                <a:moveTo>
                  <a:pt x="15145" y="2969"/>
                </a:moveTo>
                <a:cubicBezTo>
                  <a:pt x="20382" y="2969"/>
                  <a:pt x="24885" y="6305"/>
                  <a:pt x="26620" y="10941"/>
                </a:cubicBezTo>
                <a:cubicBezTo>
                  <a:pt x="25786" y="11442"/>
                  <a:pt x="24952" y="11842"/>
                  <a:pt x="24118" y="12209"/>
                </a:cubicBezTo>
                <a:lnTo>
                  <a:pt x="24118" y="7872"/>
                </a:lnTo>
                <a:cubicBezTo>
                  <a:pt x="23484" y="7105"/>
                  <a:pt x="22750" y="6438"/>
                  <a:pt x="21950" y="5838"/>
                </a:cubicBezTo>
                <a:lnTo>
                  <a:pt x="21950" y="12976"/>
                </a:lnTo>
                <a:cubicBezTo>
                  <a:pt x="21383" y="13143"/>
                  <a:pt x="20782" y="13310"/>
                  <a:pt x="20182" y="13443"/>
                </a:cubicBezTo>
                <a:lnTo>
                  <a:pt x="20182" y="4804"/>
                </a:lnTo>
                <a:cubicBezTo>
                  <a:pt x="19515" y="4470"/>
                  <a:pt x="18814" y="4203"/>
                  <a:pt x="18047" y="4003"/>
                </a:cubicBezTo>
                <a:lnTo>
                  <a:pt x="18047" y="13777"/>
                </a:lnTo>
                <a:cubicBezTo>
                  <a:pt x="17480" y="13843"/>
                  <a:pt x="16880" y="13877"/>
                  <a:pt x="16279" y="13877"/>
                </a:cubicBezTo>
                <a:lnTo>
                  <a:pt x="16279" y="3703"/>
                </a:lnTo>
                <a:cubicBezTo>
                  <a:pt x="15912" y="3669"/>
                  <a:pt x="15512" y="3636"/>
                  <a:pt x="15145" y="3636"/>
                </a:cubicBezTo>
                <a:cubicBezTo>
                  <a:pt x="14811" y="3636"/>
                  <a:pt x="14478" y="3669"/>
                  <a:pt x="14144" y="3669"/>
                </a:cubicBezTo>
                <a:lnTo>
                  <a:pt x="14144" y="13843"/>
                </a:lnTo>
                <a:cubicBezTo>
                  <a:pt x="13577" y="13810"/>
                  <a:pt x="12977" y="13743"/>
                  <a:pt x="12376" y="13677"/>
                </a:cubicBezTo>
                <a:lnTo>
                  <a:pt x="12376" y="3970"/>
                </a:lnTo>
                <a:cubicBezTo>
                  <a:pt x="11642" y="4136"/>
                  <a:pt x="10942" y="4403"/>
                  <a:pt x="10241" y="4737"/>
                </a:cubicBezTo>
                <a:lnTo>
                  <a:pt x="10241" y="13310"/>
                </a:lnTo>
                <a:cubicBezTo>
                  <a:pt x="9641" y="13176"/>
                  <a:pt x="9041" y="13043"/>
                  <a:pt x="8474" y="12876"/>
                </a:cubicBezTo>
                <a:lnTo>
                  <a:pt x="8474" y="5738"/>
                </a:lnTo>
                <a:cubicBezTo>
                  <a:pt x="7706" y="6305"/>
                  <a:pt x="6972" y="6938"/>
                  <a:pt x="6339" y="7672"/>
                </a:cubicBezTo>
                <a:lnTo>
                  <a:pt x="6339" y="12176"/>
                </a:lnTo>
                <a:cubicBezTo>
                  <a:pt x="5004" y="11709"/>
                  <a:pt x="4070" y="11242"/>
                  <a:pt x="3637" y="11008"/>
                </a:cubicBezTo>
                <a:cubicBezTo>
                  <a:pt x="5338" y="6305"/>
                  <a:pt x="9841" y="2969"/>
                  <a:pt x="15145" y="2969"/>
                </a:cubicBezTo>
                <a:close/>
                <a:moveTo>
                  <a:pt x="25438" y="13054"/>
                </a:moveTo>
                <a:cubicBezTo>
                  <a:pt x="25486" y="13054"/>
                  <a:pt x="25525" y="13062"/>
                  <a:pt x="25552" y="13076"/>
                </a:cubicBezTo>
                <a:cubicBezTo>
                  <a:pt x="25619" y="13143"/>
                  <a:pt x="25619" y="13243"/>
                  <a:pt x="25619" y="13410"/>
                </a:cubicBezTo>
                <a:cubicBezTo>
                  <a:pt x="25519" y="14777"/>
                  <a:pt x="25452" y="15478"/>
                  <a:pt x="25352" y="16846"/>
                </a:cubicBezTo>
                <a:cubicBezTo>
                  <a:pt x="25152" y="16879"/>
                  <a:pt x="25085" y="16912"/>
                  <a:pt x="24885" y="16979"/>
                </a:cubicBezTo>
                <a:cubicBezTo>
                  <a:pt x="24819" y="15678"/>
                  <a:pt x="24785" y="15011"/>
                  <a:pt x="24718" y="13710"/>
                </a:cubicBezTo>
                <a:cubicBezTo>
                  <a:pt x="24718" y="13543"/>
                  <a:pt x="24752" y="13410"/>
                  <a:pt x="24819" y="13343"/>
                </a:cubicBezTo>
                <a:cubicBezTo>
                  <a:pt x="24885" y="13243"/>
                  <a:pt x="25019" y="13176"/>
                  <a:pt x="25185" y="13110"/>
                </a:cubicBezTo>
                <a:cubicBezTo>
                  <a:pt x="25283" y="13070"/>
                  <a:pt x="25369" y="13054"/>
                  <a:pt x="25438" y="13054"/>
                </a:cubicBezTo>
                <a:close/>
                <a:moveTo>
                  <a:pt x="25330" y="17291"/>
                </a:moveTo>
                <a:cubicBezTo>
                  <a:pt x="25402" y="17291"/>
                  <a:pt x="25460" y="17307"/>
                  <a:pt x="25519" y="17346"/>
                </a:cubicBezTo>
                <a:cubicBezTo>
                  <a:pt x="25619" y="17379"/>
                  <a:pt x="25652" y="17513"/>
                  <a:pt x="25652" y="17646"/>
                </a:cubicBezTo>
                <a:cubicBezTo>
                  <a:pt x="25652" y="17780"/>
                  <a:pt x="25619" y="17913"/>
                  <a:pt x="25519" y="18046"/>
                </a:cubicBezTo>
                <a:cubicBezTo>
                  <a:pt x="25419" y="18180"/>
                  <a:pt x="25319" y="18280"/>
                  <a:pt x="25152" y="18313"/>
                </a:cubicBezTo>
                <a:cubicBezTo>
                  <a:pt x="25069" y="18347"/>
                  <a:pt x="24994" y="18363"/>
                  <a:pt x="24927" y="18363"/>
                </a:cubicBezTo>
                <a:cubicBezTo>
                  <a:pt x="24860" y="18363"/>
                  <a:pt x="24802" y="18347"/>
                  <a:pt x="24752" y="18313"/>
                </a:cubicBezTo>
                <a:cubicBezTo>
                  <a:pt x="24685" y="18247"/>
                  <a:pt x="24618" y="18146"/>
                  <a:pt x="24618" y="17980"/>
                </a:cubicBezTo>
                <a:cubicBezTo>
                  <a:pt x="24618" y="17846"/>
                  <a:pt x="24685" y="17713"/>
                  <a:pt x="24752" y="17579"/>
                </a:cubicBezTo>
                <a:cubicBezTo>
                  <a:pt x="24852" y="17479"/>
                  <a:pt x="24985" y="17379"/>
                  <a:pt x="25152" y="17313"/>
                </a:cubicBezTo>
                <a:cubicBezTo>
                  <a:pt x="25221" y="17299"/>
                  <a:pt x="25279" y="17291"/>
                  <a:pt x="25330" y="17291"/>
                </a:cubicBezTo>
                <a:close/>
                <a:moveTo>
                  <a:pt x="4437" y="12609"/>
                </a:moveTo>
                <a:lnTo>
                  <a:pt x="4437" y="12609"/>
                </a:lnTo>
                <a:cubicBezTo>
                  <a:pt x="4704" y="12743"/>
                  <a:pt x="5238" y="12976"/>
                  <a:pt x="5538" y="13110"/>
                </a:cubicBezTo>
                <a:cubicBezTo>
                  <a:pt x="6105" y="14844"/>
                  <a:pt x="6405" y="15912"/>
                  <a:pt x="7006" y="17613"/>
                </a:cubicBezTo>
                <a:cubicBezTo>
                  <a:pt x="7640" y="16212"/>
                  <a:pt x="7940" y="15511"/>
                  <a:pt x="8540" y="14077"/>
                </a:cubicBezTo>
                <a:cubicBezTo>
                  <a:pt x="8941" y="14177"/>
                  <a:pt x="9274" y="14277"/>
                  <a:pt x="9674" y="14344"/>
                </a:cubicBezTo>
                <a:cubicBezTo>
                  <a:pt x="8807" y="16345"/>
                  <a:pt x="8407" y="17279"/>
                  <a:pt x="7573" y="19181"/>
                </a:cubicBezTo>
                <a:lnTo>
                  <a:pt x="6472" y="18847"/>
                </a:lnTo>
                <a:cubicBezTo>
                  <a:pt x="5638" y="16479"/>
                  <a:pt x="5238" y="15011"/>
                  <a:pt x="4437" y="12609"/>
                </a:cubicBezTo>
                <a:close/>
                <a:moveTo>
                  <a:pt x="24151" y="13310"/>
                </a:moveTo>
                <a:lnTo>
                  <a:pt x="24151" y="14310"/>
                </a:lnTo>
                <a:cubicBezTo>
                  <a:pt x="23051" y="14644"/>
                  <a:pt x="22484" y="14777"/>
                  <a:pt x="21349" y="15011"/>
                </a:cubicBezTo>
                <a:cubicBezTo>
                  <a:pt x="21316" y="15478"/>
                  <a:pt x="21316" y="15711"/>
                  <a:pt x="21316" y="16145"/>
                </a:cubicBezTo>
                <a:cubicBezTo>
                  <a:pt x="22183" y="15978"/>
                  <a:pt x="22617" y="15878"/>
                  <a:pt x="23451" y="15645"/>
                </a:cubicBezTo>
                <a:lnTo>
                  <a:pt x="23451" y="16645"/>
                </a:lnTo>
                <a:cubicBezTo>
                  <a:pt x="22617" y="16879"/>
                  <a:pt x="22183" y="16979"/>
                  <a:pt x="21316" y="17146"/>
                </a:cubicBezTo>
                <a:lnTo>
                  <a:pt x="21316" y="18347"/>
                </a:lnTo>
                <a:cubicBezTo>
                  <a:pt x="22450" y="18113"/>
                  <a:pt x="23017" y="17980"/>
                  <a:pt x="24151" y="17646"/>
                </a:cubicBezTo>
                <a:lnTo>
                  <a:pt x="24151" y="18647"/>
                </a:lnTo>
                <a:cubicBezTo>
                  <a:pt x="22617" y="19114"/>
                  <a:pt x="21850" y="19281"/>
                  <a:pt x="20282" y="19547"/>
                </a:cubicBezTo>
                <a:lnTo>
                  <a:pt x="20282" y="14244"/>
                </a:lnTo>
                <a:cubicBezTo>
                  <a:pt x="21850" y="13977"/>
                  <a:pt x="22617" y="13777"/>
                  <a:pt x="24151" y="13310"/>
                </a:cubicBezTo>
                <a:close/>
                <a:moveTo>
                  <a:pt x="12290" y="14640"/>
                </a:moveTo>
                <a:cubicBezTo>
                  <a:pt x="12351" y="14640"/>
                  <a:pt x="12413" y="14641"/>
                  <a:pt x="12476" y="14644"/>
                </a:cubicBezTo>
                <a:cubicBezTo>
                  <a:pt x="13244" y="14711"/>
                  <a:pt x="13877" y="14978"/>
                  <a:pt x="14411" y="15511"/>
                </a:cubicBezTo>
                <a:cubicBezTo>
                  <a:pt x="14911" y="16012"/>
                  <a:pt x="15178" y="16645"/>
                  <a:pt x="15178" y="17413"/>
                </a:cubicBezTo>
                <a:cubicBezTo>
                  <a:pt x="15178" y="18180"/>
                  <a:pt x="14911" y="18814"/>
                  <a:pt x="14411" y="19314"/>
                </a:cubicBezTo>
                <a:cubicBezTo>
                  <a:pt x="13937" y="19758"/>
                  <a:pt x="13384" y="19992"/>
                  <a:pt x="12729" y="19992"/>
                </a:cubicBezTo>
                <a:cubicBezTo>
                  <a:pt x="12646" y="19992"/>
                  <a:pt x="12562" y="19989"/>
                  <a:pt x="12476" y="19981"/>
                </a:cubicBezTo>
                <a:cubicBezTo>
                  <a:pt x="11709" y="19914"/>
                  <a:pt x="11075" y="19581"/>
                  <a:pt x="10542" y="18980"/>
                </a:cubicBezTo>
                <a:cubicBezTo>
                  <a:pt x="10041" y="18413"/>
                  <a:pt x="9774" y="17746"/>
                  <a:pt x="9774" y="16979"/>
                </a:cubicBezTo>
                <a:cubicBezTo>
                  <a:pt x="9774" y="16212"/>
                  <a:pt x="10041" y="15645"/>
                  <a:pt x="10542" y="15211"/>
                </a:cubicBezTo>
                <a:cubicBezTo>
                  <a:pt x="11032" y="14813"/>
                  <a:pt x="11606" y="14640"/>
                  <a:pt x="12290" y="14640"/>
                </a:cubicBezTo>
                <a:close/>
                <a:moveTo>
                  <a:pt x="19648" y="14410"/>
                </a:moveTo>
                <a:lnTo>
                  <a:pt x="19648" y="15378"/>
                </a:lnTo>
                <a:cubicBezTo>
                  <a:pt x="18948" y="15511"/>
                  <a:pt x="18581" y="15545"/>
                  <a:pt x="17847" y="15611"/>
                </a:cubicBezTo>
                <a:lnTo>
                  <a:pt x="17847" y="19948"/>
                </a:lnTo>
                <a:cubicBezTo>
                  <a:pt x="17447" y="19981"/>
                  <a:pt x="17213" y="20014"/>
                  <a:pt x="16779" y="20014"/>
                </a:cubicBezTo>
                <a:lnTo>
                  <a:pt x="16779" y="15711"/>
                </a:lnTo>
                <a:cubicBezTo>
                  <a:pt x="16079" y="15745"/>
                  <a:pt x="15712" y="15778"/>
                  <a:pt x="14978" y="15778"/>
                </a:cubicBezTo>
                <a:lnTo>
                  <a:pt x="14978" y="14777"/>
                </a:lnTo>
                <a:cubicBezTo>
                  <a:pt x="16846" y="14777"/>
                  <a:pt x="17780" y="14677"/>
                  <a:pt x="19648" y="14410"/>
                </a:cubicBezTo>
                <a:close/>
                <a:moveTo>
                  <a:pt x="3270" y="18247"/>
                </a:moveTo>
                <a:lnTo>
                  <a:pt x="3270" y="18247"/>
                </a:lnTo>
                <a:cubicBezTo>
                  <a:pt x="6096" y="19921"/>
                  <a:pt x="10794" y="20866"/>
                  <a:pt x="15500" y="20866"/>
                </a:cubicBezTo>
                <a:cubicBezTo>
                  <a:pt x="19792" y="20866"/>
                  <a:pt x="24091" y="20081"/>
                  <a:pt x="26987" y="18347"/>
                </a:cubicBezTo>
                <a:lnTo>
                  <a:pt x="26987" y="18347"/>
                </a:lnTo>
                <a:cubicBezTo>
                  <a:pt x="25619" y="23617"/>
                  <a:pt x="20816" y="27486"/>
                  <a:pt x="15145" y="27486"/>
                </a:cubicBezTo>
                <a:cubicBezTo>
                  <a:pt x="9408" y="27486"/>
                  <a:pt x="4604" y="23550"/>
                  <a:pt x="3270" y="18247"/>
                </a:cubicBezTo>
                <a:close/>
                <a:moveTo>
                  <a:pt x="12810" y="0"/>
                </a:moveTo>
                <a:lnTo>
                  <a:pt x="11276" y="3069"/>
                </a:lnTo>
                <a:lnTo>
                  <a:pt x="8207" y="1501"/>
                </a:lnTo>
                <a:lnTo>
                  <a:pt x="7706" y="4904"/>
                </a:lnTo>
                <a:lnTo>
                  <a:pt x="4304" y="4337"/>
                </a:lnTo>
                <a:lnTo>
                  <a:pt x="4304" y="4337"/>
                </a:lnTo>
                <a:lnTo>
                  <a:pt x="4871" y="7706"/>
                </a:lnTo>
                <a:lnTo>
                  <a:pt x="1469" y="8239"/>
                </a:lnTo>
                <a:lnTo>
                  <a:pt x="3070" y="11275"/>
                </a:lnTo>
                <a:lnTo>
                  <a:pt x="1" y="12809"/>
                </a:lnTo>
                <a:lnTo>
                  <a:pt x="2436" y="15244"/>
                </a:lnTo>
                <a:lnTo>
                  <a:pt x="1" y="17646"/>
                </a:lnTo>
                <a:lnTo>
                  <a:pt x="3070" y="19181"/>
                </a:lnTo>
                <a:lnTo>
                  <a:pt x="1469" y="22216"/>
                </a:lnTo>
                <a:lnTo>
                  <a:pt x="4871" y="22750"/>
                </a:lnTo>
                <a:lnTo>
                  <a:pt x="4304" y="26119"/>
                </a:lnTo>
                <a:lnTo>
                  <a:pt x="7706" y="25552"/>
                </a:lnTo>
                <a:lnTo>
                  <a:pt x="8207" y="28954"/>
                </a:lnTo>
                <a:lnTo>
                  <a:pt x="11276" y="27386"/>
                </a:lnTo>
                <a:lnTo>
                  <a:pt x="12810" y="30455"/>
                </a:lnTo>
                <a:lnTo>
                  <a:pt x="15212" y="28020"/>
                </a:lnTo>
                <a:lnTo>
                  <a:pt x="17613" y="30455"/>
                </a:lnTo>
                <a:lnTo>
                  <a:pt x="19181" y="27386"/>
                </a:lnTo>
                <a:lnTo>
                  <a:pt x="22217" y="28954"/>
                </a:lnTo>
                <a:lnTo>
                  <a:pt x="22717" y="25552"/>
                </a:lnTo>
                <a:lnTo>
                  <a:pt x="26119" y="26119"/>
                </a:lnTo>
                <a:lnTo>
                  <a:pt x="25552" y="22750"/>
                </a:lnTo>
                <a:lnTo>
                  <a:pt x="28955" y="22216"/>
                </a:lnTo>
                <a:lnTo>
                  <a:pt x="27387" y="19181"/>
                </a:lnTo>
                <a:lnTo>
                  <a:pt x="30456" y="17646"/>
                </a:lnTo>
                <a:lnTo>
                  <a:pt x="27987" y="15244"/>
                </a:lnTo>
                <a:lnTo>
                  <a:pt x="30456" y="12809"/>
                </a:lnTo>
                <a:lnTo>
                  <a:pt x="27387" y="11275"/>
                </a:lnTo>
                <a:lnTo>
                  <a:pt x="28955" y="8239"/>
                </a:lnTo>
                <a:lnTo>
                  <a:pt x="25552" y="7706"/>
                </a:lnTo>
                <a:lnTo>
                  <a:pt x="26119" y="4337"/>
                </a:lnTo>
                <a:lnTo>
                  <a:pt x="26119" y="4337"/>
                </a:lnTo>
                <a:lnTo>
                  <a:pt x="22717" y="4904"/>
                </a:lnTo>
                <a:lnTo>
                  <a:pt x="22217" y="1501"/>
                </a:lnTo>
                <a:lnTo>
                  <a:pt x="19181" y="3069"/>
                </a:lnTo>
                <a:lnTo>
                  <a:pt x="17613" y="0"/>
                </a:lnTo>
                <a:lnTo>
                  <a:pt x="15212" y="2469"/>
                </a:lnTo>
                <a:lnTo>
                  <a:pt x="128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0" name="Google Shape;4420;p49"/>
          <p:cNvSpPr/>
          <p:nvPr/>
        </p:nvSpPr>
        <p:spPr>
          <a:xfrm>
            <a:off x="6235450" y="11637600"/>
            <a:ext cx="80075" cy="83700"/>
          </a:xfrm>
          <a:custGeom>
            <a:avLst/>
            <a:gdLst/>
            <a:ahLst/>
            <a:cxnLst/>
            <a:rect l="l" t="t" r="r" b="b"/>
            <a:pathLst>
              <a:path w="3203" h="3348" extrusionOk="0">
                <a:moveTo>
                  <a:pt x="1434" y="1"/>
                </a:moveTo>
                <a:cubicBezTo>
                  <a:pt x="1039" y="1"/>
                  <a:pt x="698" y="110"/>
                  <a:pt x="434" y="374"/>
                </a:cubicBezTo>
                <a:cubicBezTo>
                  <a:pt x="134" y="640"/>
                  <a:pt x="0" y="1041"/>
                  <a:pt x="0" y="1508"/>
                </a:cubicBezTo>
                <a:cubicBezTo>
                  <a:pt x="0" y="1975"/>
                  <a:pt x="134" y="2375"/>
                  <a:pt x="434" y="2742"/>
                </a:cubicBezTo>
                <a:cubicBezTo>
                  <a:pt x="734" y="3109"/>
                  <a:pt x="1134" y="3309"/>
                  <a:pt x="1601" y="3342"/>
                </a:cubicBezTo>
                <a:cubicBezTo>
                  <a:pt x="1648" y="3346"/>
                  <a:pt x="1694" y="3347"/>
                  <a:pt x="1739" y="3347"/>
                </a:cubicBezTo>
                <a:cubicBezTo>
                  <a:pt x="2147" y="3347"/>
                  <a:pt x="2499" y="3212"/>
                  <a:pt x="2769" y="2942"/>
                </a:cubicBezTo>
                <a:cubicBezTo>
                  <a:pt x="3069" y="2609"/>
                  <a:pt x="3203" y="2242"/>
                  <a:pt x="3203" y="1775"/>
                </a:cubicBezTo>
                <a:cubicBezTo>
                  <a:pt x="3203" y="1274"/>
                  <a:pt x="3069" y="874"/>
                  <a:pt x="2769" y="540"/>
                </a:cubicBezTo>
                <a:cubicBezTo>
                  <a:pt x="2469" y="240"/>
                  <a:pt x="2068" y="40"/>
                  <a:pt x="1601" y="7"/>
                </a:cubicBezTo>
                <a:cubicBezTo>
                  <a:pt x="1545" y="3"/>
                  <a:pt x="1489" y="1"/>
                  <a:pt x="1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49"/>
          <p:cNvSpPr/>
          <p:nvPr/>
        </p:nvSpPr>
        <p:spPr>
          <a:xfrm>
            <a:off x="6127025" y="11772025"/>
            <a:ext cx="92600" cy="93425"/>
          </a:xfrm>
          <a:custGeom>
            <a:avLst/>
            <a:gdLst/>
            <a:ahLst/>
            <a:cxnLst/>
            <a:rect l="l" t="t" r="r" b="b"/>
            <a:pathLst>
              <a:path w="3704" h="3737" extrusionOk="0">
                <a:moveTo>
                  <a:pt x="1602" y="0"/>
                </a:moveTo>
                <a:lnTo>
                  <a:pt x="1268" y="1034"/>
                </a:lnTo>
                <a:lnTo>
                  <a:pt x="1" y="901"/>
                </a:lnTo>
                <a:lnTo>
                  <a:pt x="1102" y="2002"/>
                </a:lnTo>
                <a:lnTo>
                  <a:pt x="1102" y="3202"/>
                </a:lnTo>
                <a:lnTo>
                  <a:pt x="2136" y="2869"/>
                </a:lnTo>
                <a:lnTo>
                  <a:pt x="3403" y="3736"/>
                </a:lnTo>
                <a:lnTo>
                  <a:pt x="2936" y="2435"/>
                </a:lnTo>
                <a:lnTo>
                  <a:pt x="3703" y="1768"/>
                </a:lnTo>
                <a:lnTo>
                  <a:pt x="2403" y="1268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2" name="Google Shape;4422;p49"/>
          <p:cNvSpPr/>
          <p:nvPr/>
        </p:nvSpPr>
        <p:spPr>
          <a:xfrm>
            <a:off x="6453100" y="11772025"/>
            <a:ext cx="91750" cy="93425"/>
          </a:xfrm>
          <a:custGeom>
            <a:avLst/>
            <a:gdLst/>
            <a:ahLst/>
            <a:cxnLst/>
            <a:rect l="l" t="t" r="r" b="b"/>
            <a:pathLst>
              <a:path w="3670" h="3737" extrusionOk="0">
                <a:moveTo>
                  <a:pt x="2069" y="0"/>
                </a:moveTo>
                <a:lnTo>
                  <a:pt x="1301" y="1268"/>
                </a:lnTo>
                <a:lnTo>
                  <a:pt x="0" y="1768"/>
                </a:lnTo>
                <a:lnTo>
                  <a:pt x="734" y="2435"/>
                </a:lnTo>
                <a:lnTo>
                  <a:pt x="301" y="3736"/>
                </a:lnTo>
                <a:lnTo>
                  <a:pt x="301" y="3736"/>
                </a:lnTo>
                <a:lnTo>
                  <a:pt x="1535" y="2869"/>
                </a:lnTo>
                <a:lnTo>
                  <a:pt x="2569" y="3202"/>
                </a:lnTo>
                <a:lnTo>
                  <a:pt x="2602" y="2002"/>
                </a:lnTo>
                <a:lnTo>
                  <a:pt x="3670" y="901"/>
                </a:lnTo>
                <a:lnTo>
                  <a:pt x="2436" y="1034"/>
                </a:lnTo>
                <a:lnTo>
                  <a:pt x="20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3" name="Google Shape;4423;p49"/>
          <p:cNvSpPr/>
          <p:nvPr/>
        </p:nvSpPr>
        <p:spPr>
          <a:xfrm>
            <a:off x="6298000" y="11795375"/>
            <a:ext cx="91750" cy="87575"/>
          </a:xfrm>
          <a:custGeom>
            <a:avLst/>
            <a:gdLst/>
            <a:ahLst/>
            <a:cxnLst/>
            <a:rect l="l" t="t" r="r" b="b"/>
            <a:pathLst>
              <a:path w="3670" h="3503" extrusionOk="0">
                <a:moveTo>
                  <a:pt x="1835" y="0"/>
                </a:moveTo>
                <a:lnTo>
                  <a:pt x="1268" y="1168"/>
                </a:lnTo>
                <a:lnTo>
                  <a:pt x="0" y="1334"/>
                </a:lnTo>
                <a:lnTo>
                  <a:pt x="934" y="2235"/>
                </a:lnTo>
                <a:lnTo>
                  <a:pt x="701" y="3503"/>
                </a:lnTo>
                <a:lnTo>
                  <a:pt x="1835" y="2902"/>
                </a:lnTo>
                <a:lnTo>
                  <a:pt x="2969" y="3503"/>
                </a:lnTo>
                <a:lnTo>
                  <a:pt x="2969" y="3503"/>
                </a:lnTo>
                <a:lnTo>
                  <a:pt x="2769" y="2235"/>
                </a:lnTo>
                <a:lnTo>
                  <a:pt x="3669" y="1334"/>
                </a:lnTo>
                <a:lnTo>
                  <a:pt x="2402" y="1168"/>
                </a:lnTo>
                <a:lnTo>
                  <a:pt x="1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4" name="Google Shape;4424;p49"/>
          <p:cNvSpPr/>
          <p:nvPr/>
        </p:nvSpPr>
        <p:spPr>
          <a:xfrm>
            <a:off x="6005275" y="12410800"/>
            <a:ext cx="577950" cy="577950"/>
          </a:xfrm>
          <a:custGeom>
            <a:avLst/>
            <a:gdLst/>
            <a:ahLst/>
            <a:cxnLst/>
            <a:rect l="l" t="t" r="r" b="b"/>
            <a:pathLst>
              <a:path w="23118" h="23118" extrusionOk="0">
                <a:moveTo>
                  <a:pt x="1" y="1"/>
                </a:moveTo>
                <a:lnTo>
                  <a:pt x="1" y="23117"/>
                </a:lnTo>
                <a:lnTo>
                  <a:pt x="23117" y="23117"/>
                </a:lnTo>
                <a:lnTo>
                  <a:pt x="23117" y="7640"/>
                </a:lnTo>
                <a:lnTo>
                  <a:pt x="20415" y="10342"/>
                </a:lnTo>
                <a:lnTo>
                  <a:pt x="20415" y="20415"/>
                </a:lnTo>
                <a:lnTo>
                  <a:pt x="2703" y="20415"/>
                </a:lnTo>
                <a:lnTo>
                  <a:pt x="2703" y="2703"/>
                </a:lnTo>
                <a:lnTo>
                  <a:pt x="19248" y="2703"/>
                </a:lnTo>
                <a:lnTo>
                  <a:pt x="219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5" name="Google Shape;4425;p49"/>
          <p:cNvSpPr/>
          <p:nvPr/>
        </p:nvSpPr>
        <p:spPr>
          <a:xfrm>
            <a:off x="6165400" y="12393300"/>
            <a:ext cx="517050" cy="406975"/>
          </a:xfrm>
          <a:custGeom>
            <a:avLst/>
            <a:gdLst/>
            <a:ahLst/>
            <a:cxnLst/>
            <a:rect l="l" t="t" r="r" b="b"/>
            <a:pathLst>
              <a:path w="20682" h="16279" extrusionOk="0">
                <a:moveTo>
                  <a:pt x="17846" y="0"/>
                </a:moveTo>
                <a:lnTo>
                  <a:pt x="7272" y="10541"/>
                </a:lnTo>
                <a:lnTo>
                  <a:pt x="2869" y="6138"/>
                </a:lnTo>
                <a:lnTo>
                  <a:pt x="0" y="9007"/>
                </a:lnTo>
                <a:lnTo>
                  <a:pt x="7272" y="16279"/>
                </a:lnTo>
                <a:lnTo>
                  <a:pt x="20682" y="2869"/>
                </a:lnTo>
                <a:lnTo>
                  <a:pt x="178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6" name="Google Shape;4426;p49"/>
          <p:cNvSpPr/>
          <p:nvPr/>
        </p:nvSpPr>
        <p:spPr>
          <a:xfrm>
            <a:off x="7317050" y="14985975"/>
            <a:ext cx="435325" cy="171000"/>
          </a:xfrm>
          <a:custGeom>
            <a:avLst/>
            <a:gdLst/>
            <a:ahLst/>
            <a:cxnLst/>
            <a:rect l="l" t="t" r="r" b="b"/>
            <a:pathLst>
              <a:path w="17413" h="6840" extrusionOk="0">
                <a:moveTo>
                  <a:pt x="0" y="1"/>
                </a:moveTo>
                <a:lnTo>
                  <a:pt x="0" y="6839"/>
                </a:lnTo>
                <a:lnTo>
                  <a:pt x="4504" y="6839"/>
                </a:lnTo>
                <a:lnTo>
                  <a:pt x="4504" y="2536"/>
                </a:lnTo>
                <a:lnTo>
                  <a:pt x="13076" y="2536"/>
                </a:lnTo>
                <a:lnTo>
                  <a:pt x="13076" y="6839"/>
                </a:lnTo>
                <a:lnTo>
                  <a:pt x="17413" y="6839"/>
                </a:lnTo>
                <a:lnTo>
                  <a:pt x="174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7" name="Google Shape;4427;p49"/>
          <p:cNvSpPr/>
          <p:nvPr/>
        </p:nvSpPr>
        <p:spPr>
          <a:xfrm>
            <a:off x="7242825" y="14514825"/>
            <a:ext cx="766400" cy="430325"/>
          </a:xfrm>
          <a:custGeom>
            <a:avLst/>
            <a:gdLst/>
            <a:ahLst/>
            <a:cxnLst/>
            <a:rect l="l" t="t" r="r" b="b"/>
            <a:pathLst>
              <a:path w="30656" h="17213" extrusionOk="0">
                <a:moveTo>
                  <a:pt x="6472" y="10841"/>
                </a:moveTo>
                <a:cubicBezTo>
                  <a:pt x="6605" y="10841"/>
                  <a:pt x="6705" y="10941"/>
                  <a:pt x="6772" y="11075"/>
                </a:cubicBezTo>
                <a:lnTo>
                  <a:pt x="7106" y="12109"/>
                </a:lnTo>
                <a:lnTo>
                  <a:pt x="8207" y="12109"/>
                </a:lnTo>
                <a:cubicBezTo>
                  <a:pt x="8373" y="12109"/>
                  <a:pt x="8473" y="12209"/>
                  <a:pt x="8507" y="12342"/>
                </a:cubicBezTo>
                <a:cubicBezTo>
                  <a:pt x="8573" y="12476"/>
                  <a:pt x="8540" y="12609"/>
                  <a:pt x="8407" y="12709"/>
                </a:cubicBezTo>
                <a:lnTo>
                  <a:pt x="7506" y="13343"/>
                </a:lnTo>
                <a:lnTo>
                  <a:pt x="7873" y="14410"/>
                </a:lnTo>
                <a:cubicBezTo>
                  <a:pt x="7906" y="14544"/>
                  <a:pt x="7840" y="14677"/>
                  <a:pt x="7740" y="14777"/>
                </a:cubicBezTo>
                <a:cubicBezTo>
                  <a:pt x="7673" y="14811"/>
                  <a:pt x="7606" y="14811"/>
                  <a:pt x="7539" y="14811"/>
                </a:cubicBezTo>
                <a:cubicBezTo>
                  <a:pt x="7473" y="14811"/>
                  <a:pt x="7439" y="14811"/>
                  <a:pt x="7373" y="14777"/>
                </a:cubicBezTo>
                <a:lnTo>
                  <a:pt x="6472" y="14110"/>
                </a:lnTo>
                <a:lnTo>
                  <a:pt x="5571" y="14777"/>
                </a:lnTo>
                <a:cubicBezTo>
                  <a:pt x="5505" y="14811"/>
                  <a:pt x="5438" y="14827"/>
                  <a:pt x="5375" y="14827"/>
                </a:cubicBezTo>
                <a:cubicBezTo>
                  <a:pt x="5313" y="14827"/>
                  <a:pt x="5254" y="14811"/>
                  <a:pt x="5204" y="14777"/>
                </a:cubicBezTo>
                <a:cubicBezTo>
                  <a:pt x="5071" y="14677"/>
                  <a:pt x="5038" y="14544"/>
                  <a:pt x="5071" y="14410"/>
                </a:cubicBezTo>
                <a:lnTo>
                  <a:pt x="5405" y="13343"/>
                </a:lnTo>
                <a:lnTo>
                  <a:pt x="4504" y="12709"/>
                </a:lnTo>
                <a:cubicBezTo>
                  <a:pt x="4404" y="12609"/>
                  <a:pt x="4370" y="12476"/>
                  <a:pt x="4404" y="12342"/>
                </a:cubicBezTo>
                <a:cubicBezTo>
                  <a:pt x="4437" y="12209"/>
                  <a:pt x="4571" y="12109"/>
                  <a:pt x="4704" y="12109"/>
                </a:cubicBezTo>
                <a:lnTo>
                  <a:pt x="5805" y="12109"/>
                </a:lnTo>
                <a:lnTo>
                  <a:pt x="6172" y="11075"/>
                </a:lnTo>
                <a:cubicBezTo>
                  <a:pt x="6205" y="10941"/>
                  <a:pt x="6339" y="10841"/>
                  <a:pt x="6472" y="10841"/>
                </a:cubicBezTo>
                <a:close/>
                <a:moveTo>
                  <a:pt x="12276" y="10841"/>
                </a:moveTo>
                <a:cubicBezTo>
                  <a:pt x="12410" y="10841"/>
                  <a:pt x="12510" y="10941"/>
                  <a:pt x="12576" y="11075"/>
                </a:cubicBezTo>
                <a:lnTo>
                  <a:pt x="12910" y="12109"/>
                </a:lnTo>
                <a:lnTo>
                  <a:pt x="14044" y="12109"/>
                </a:lnTo>
                <a:cubicBezTo>
                  <a:pt x="14177" y="12109"/>
                  <a:pt x="14278" y="12209"/>
                  <a:pt x="14344" y="12342"/>
                </a:cubicBezTo>
                <a:cubicBezTo>
                  <a:pt x="14378" y="12476"/>
                  <a:pt x="14311" y="12609"/>
                  <a:pt x="14211" y="12709"/>
                </a:cubicBezTo>
                <a:lnTo>
                  <a:pt x="13310" y="13343"/>
                </a:lnTo>
                <a:lnTo>
                  <a:pt x="13644" y="14410"/>
                </a:lnTo>
                <a:cubicBezTo>
                  <a:pt x="13710" y="14544"/>
                  <a:pt x="13644" y="14677"/>
                  <a:pt x="13544" y="14777"/>
                </a:cubicBezTo>
                <a:cubicBezTo>
                  <a:pt x="13477" y="14811"/>
                  <a:pt x="13410" y="14811"/>
                  <a:pt x="13344" y="14811"/>
                </a:cubicBezTo>
                <a:cubicBezTo>
                  <a:pt x="13277" y="14811"/>
                  <a:pt x="13210" y="14811"/>
                  <a:pt x="13177" y="14777"/>
                </a:cubicBezTo>
                <a:lnTo>
                  <a:pt x="12276" y="14110"/>
                </a:lnTo>
                <a:lnTo>
                  <a:pt x="11375" y="14777"/>
                </a:lnTo>
                <a:cubicBezTo>
                  <a:pt x="11309" y="14811"/>
                  <a:pt x="11242" y="14827"/>
                  <a:pt x="11180" y="14827"/>
                </a:cubicBezTo>
                <a:cubicBezTo>
                  <a:pt x="11117" y="14827"/>
                  <a:pt x="11059" y="14811"/>
                  <a:pt x="11009" y="14777"/>
                </a:cubicBezTo>
                <a:cubicBezTo>
                  <a:pt x="10875" y="14677"/>
                  <a:pt x="10842" y="14544"/>
                  <a:pt x="10875" y="14410"/>
                </a:cubicBezTo>
                <a:lnTo>
                  <a:pt x="11209" y="13343"/>
                </a:lnTo>
                <a:lnTo>
                  <a:pt x="10308" y="12709"/>
                </a:lnTo>
                <a:cubicBezTo>
                  <a:pt x="10208" y="12609"/>
                  <a:pt x="10175" y="12476"/>
                  <a:pt x="10208" y="12342"/>
                </a:cubicBezTo>
                <a:cubicBezTo>
                  <a:pt x="10241" y="12209"/>
                  <a:pt x="10375" y="12109"/>
                  <a:pt x="10508" y="12109"/>
                </a:cubicBezTo>
                <a:lnTo>
                  <a:pt x="11609" y="12109"/>
                </a:lnTo>
                <a:lnTo>
                  <a:pt x="11976" y="11075"/>
                </a:lnTo>
                <a:cubicBezTo>
                  <a:pt x="12009" y="10941"/>
                  <a:pt x="12143" y="10841"/>
                  <a:pt x="12276" y="10841"/>
                </a:cubicBezTo>
                <a:close/>
                <a:moveTo>
                  <a:pt x="17880" y="10841"/>
                </a:moveTo>
                <a:cubicBezTo>
                  <a:pt x="18014" y="10841"/>
                  <a:pt x="18114" y="10941"/>
                  <a:pt x="18180" y="11075"/>
                </a:cubicBezTo>
                <a:lnTo>
                  <a:pt x="18514" y="12109"/>
                </a:lnTo>
                <a:lnTo>
                  <a:pt x="19648" y="12109"/>
                </a:lnTo>
                <a:cubicBezTo>
                  <a:pt x="19781" y="12109"/>
                  <a:pt x="19882" y="12209"/>
                  <a:pt x="19948" y="12342"/>
                </a:cubicBezTo>
                <a:cubicBezTo>
                  <a:pt x="19982" y="12476"/>
                  <a:pt x="19915" y="12609"/>
                  <a:pt x="19815" y="12709"/>
                </a:cubicBezTo>
                <a:lnTo>
                  <a:pt x="18914" y="13343"/>
                </a:lnTo>
                <a:lnTo>
                  <a:pt x="19248" y="14410"/>
                </a:lnTo>
                <a:cubicBezTo>
                  <a:pt x="19314" y="14544"/>
                  <a:pt x="19248" y="14677"/>
                  <a:pt x="19148" y="14777"/>
                </a:cubicBezTo>
                <a:cubicBezTo>
                  <a:pt x="19081" y="14811"/>
                  <a:pt x="19014" y="14811"/>
                  <a:pt x="18948" y="14811"/>
                </a:cubicBezTo>
                <a:cubicBezTo>
                  <a:pt x="18881" y="14811"/>
                  <a:pt x="18814" y="14811"/>
                  <a:pt x="18781" y="14777"/>
                </a:cubicBezTo>
                <a:lnTo>
                  <a:pt x="17880" y="14110"/>
                </a:lnTo>
                <a:lnTo>
                  <a:pt x="16979" y="14777"/>
                </a:lnTo>
                <a:cubicBezTo>
                  <a:pt x="16913" y="14811"/>
                  <a:pt x="16846" y="14827"/>
                  <a:pt x="16779" y="14827"/>
                </a:cubicBezTo>
                <a:cubicBezTo>
                  <a:pt x="16713" y="14827"/>
                  <a:pt x="16646" y="14811"/>
                  <a:pt x="16579" y="14777"/>
                </a:cubicBezTo>
                <a:cubicBezTo>
                  <a:pt x="16479" y="14677"/>
                  <a:pt x="16446" y="14544"/>
                  <a:pt x="16479" y="14410"/>
                </a:cubicBezTo>
                <a:lnTo>
                  <a:pt x="16813" y="13343"/>
                </a:lnTo>
                <a:lnTo>
                  <a:pt x="15912" y="12709"/>
                </a:lnTo>
                <a:cubicBezTo>
                  <a:pt x="15812" y="12609"/>
                  <a:pt x="15779" y="12476"/>
                  <a:pt x="15812" y="12342"/>
                </a:cubicBezTo>
                <a:cubicBezTo>
                  <a:pt x="15845" y="12209"/>
                  <a:pt x="15979" y="12109"/>
                  <a:pt x="16112" y="12109"/>
                </a:cubicBezTo>
                <a:lnTo>
                  <a:pt x="17213" y="12109"/>
                </a:lnTo>
                <a:lnTo>
                  <a:pt x="17580" y="11075"/>
                </a:lnTo>
                <a:cubicBezTo>
                  <a:pt x="17613" y="10941"/>
                  <a:pt x="17747" y="10841"/>
                  <a:pt x="17880" y="10841"/>
                </a:cubicBezTo>
                <a:close/>
                <a:moveTo>
                  <a:pt x="23151" y="0"/>
                </a:moveTo>
                <a:cubicBezTo>
                  <a:pt x="22917" y="0"/>
                  <a:pt x="22717" y="100"/>
                  <a:pt x="22550" y="267"/>
                </a:cubicBezTo>
                <a:cubicBezTo>
                  <a:pt x="22283" y="534"/>
                  <a:pt x="22150" y="1001"/>
                  <a:pt x="22183" y="1668"/>
                </a:cubicBezTo>
                <a:cubicBezTo>
                  <a:pt x="22217" y="2435"/>
                  <a:pt x="22150" y="2935"/>
                  <a:pt x="21983" y="3736"/>
                </a:cubicBezTo>
                <a:cubicBezTo>
                  <a:pt x="21950" y="3970"/>
                  <a:pt x="21816" y="4236"/>
                  <a:pt x="21683" y="4370"/>
                </a:cubicBezTo>
                <a:lnTo>
                  <a:pt x="18347" y="7806"/>
                </a:lnTo>
                <a:cubicBezTo>
                  <a:pt x="18014" y="8139"/>
                  <a:pt x="17713" y="8273"/>
                  <a:pt x="17246" y="8273"/>
                </a:cubicBezTo>
                <a:lnTo>
                  <a:pt x="5304" y="8273"/>
                </a:lnTo>
                <a:cubicBezTo>
                  <a:pt x="4304" y="8273"/>
                  <a:pt x="3703" y="8640"/>
                  <a:pt x="3203" y="9473"/>
                </a:cubicBezTo>
                <a:lnTo>
                  <a:pt x="1" y="14577"/>
                </a:lnTo>
                <a:lnTo>
                  <a:pt x="2035" y="16045"/>
                </a:lnTo>
                <a:lnTo>
                  <a:pt x="2903" y="14711"/>
                </a:lnTo>
                <a:lnTo>
                  <a:pt x="2903" y="17212"/>
                </a:lnTo>
                <a:lnTo>
                  <a:pt x="20649" y="17212"/>
                </a:lnTo>
                <a:cubicBezTo>
                  <a:pt x="20649" y="17146"/>
                  <a:pt x="20682" y="17112"/>
                  <a:pt x="20682" y="17079"/>
                </a:cubicBezTo>
                <a:cubicBezTo>
                  <a:pt x="21383" y="15511"/>
                  <a:pt x="22116" y="13943"/>
                  <a:pt x="22817" y="12409"/>
                </a:cubicBezTo>
                <a:lnTo>
                  <a:pt x="23284" y="11442"/>
                </a:lnTo>
                <a:cubicBezTo>
                  <a:pt x="23317" y="11341"/>
                  <a:pt x="23351" y="11241"/>
                  <a:pt x="23417" y="11175"/>
                </a:cubicBezTo>
                <a:cubicBezTo>
                  <a:pt x="23718" y="11308"/>
                  <a:pt x="24051" y="11442"/>
                  <a:pt x="24385" y="11575"/>
                </a:cubicBezTo>
                <a:cubicBezTo>
                  <a:pt x="25552" y="12075"/>
                  <a:pt x="26653" y="12542"/>
                  <a:pt x="27754" y="13043"/>
                </a:cubicBezTo>
                <a:cubicBezTo>
                  <a:pt x="28021" y="13143"/>
                  <a:pt x="28254" y="13209"/>
                  <a:pt x="28488" y="13209"/>
                </a:cubicBezTo>
                <a:cubicBezTo>
                  <a:pt x="28955" y="13209"/>
                  <a:pt x="29322" y="12976"/>
                  <a:pt x="29689" y="12542"/>
                </a:cubicBezTo>
                <a:cubicBezTo>
                  <a:pt x="30656" y="11341"/>
                  <a:pt x="30623" y="9907"/>
                  <a:pt x="29622" y="8673"/>
                </a:cubicBezTo>
                <a:cubicBezTo>
                  <a:pt x="28888" y="7806"/>
                  <a:pt x="28154" y="6905"/>
                  <a:pt x="27487" y="6004"/>
                </a:cubicBezTo>
                <a:cubicBezTo>
                  <a:pt x="27253" y="5737"/>
                  <a:pt x="27020" y="5437"/>
                  <a:pt x="26820" y="5170"/>
                </a:cubicBezTo>
                <a:cubicBezTo>
                  <a:pt x="26853" y="5070"/>
                  <a:pt x="26920" y="5004"/>
                  <a:pt x="26987" y="4904"/>
                </a:cubicBezTo>
                <a:cubicBezTo>
                  <a:pt x="27320" y="4437"/>
                  <a:pt x="27654" y="4003"/>
                  <a:pt x="27921" y="3503"/>
                </a:cubicBezTo>
                <a:cubicBezTo>
                  <a:pt x="28021" y="3336"/>
                  <a:pt x="28488" y="2402"/>
                  <a:pt x="27987" y="1868"/>
                </a:cubicBezTo>
                <a:cubicBezTo>
                  <a:pt x="27854" y="1735"/>
                  <a:pt x="27620" y="1635"/>
                  <a:pt x="27420" y="1635"/>
                </a:cubicBezTo>
                <a:cubicBezTo>
                  <a:pt x="27053" y="1635"/>
                  <a:pt x="26720" y="1835"/>
                  <a:pt x="26486" y="1968"/>
                </a:cubicBezTo>
                <a:lnTo>
                  <a:pt x="26453" y="2001"/>
                </a:lnTo>
                <a:cubicBezTo>
                  <a:pt x="25953" y="2268"/>
                  <a:pt x="25486" y="2569"/>
                  <a:pt x="24985" y="2902"/>
                </a:cubicBezTo>
                <a:cubicBezTo>
                  <a:pt x="24952" y="2902"/>
                  <a:pt x="24952" y="2935"/>
                  <a:pt x="24918" y="2935"/>
                </a:cubicBezTo>
                <a:cubicBezTo>
                  <a:pt x="24785" y="2635"/>
                  <a:pt x="24652" y="2335"/>
                  <a:pt x="24552" y="2035"/>
                </a:cubicBezTo>
                <a:cubicBezTo>
                  <a:pt x="24351" y="1601"/>
                  <a:pt x="24185" y="1168"/>
                  <a:pt x="23984" y="634"/>
                </a:cubicBezTo>
                <a:cubicBezTo>
                  <a:pt x="23818" y="234"/>
                  <a:pt x="23517" y="0"/>
                  <a:pt x="231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9"/>
          <p:cNvSpPr/>
          <p:nvPr/>
        </p:nvSpPr>
        <p:spPr>
          <a:xfrm>
            <a:off x="3696975" y="12320750"/>
            <a:ext cx="165975" cy="165975"/>
          </a:xfrm>
          <a:custGeom>
            <a:avLst/>
            <a:gdLst/>
            <a:ahLst/>
            <a:cxnLst/>
            <a:rect l="l" t="t" r="r" b="b"/>
            <a:pathLst>
              <a:path w="6639" h="6639" extrusionOk="0">
                <a:moveTo>
                  <a:pt x="3336" y="0"/>
                </a:moveTo>
                <a:cubicBezTo>
                  <a:pt x="1501" y="0"/>
                  <a:pt x="0" y="1468"/>
                  <a:pt x="0" y="3303"/>
                </a:cubicBezTo>
                <a:cubicBezTo>
                  <a:pt x="0" y="5137"/>
                  <a:pt x="1501" y="6638"/>
                  <a:pt x="3336" y="6638"/>
                </a:cubicBezTo>
                <a:cubicBezTo>
                  <a:pt x="5170" y="6638"/>
                  <a:pt x="6638" y="5137"/>
                  <a:pt x="6638" y="3303"/>
                </a:cubicBezTo>
                <a:cubicBezTo>
                  <a:pt x="6638" y="1468"/>
                  <a:pt x="5170" y="0"/>
                  <a:pt x="33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9"/>
          <p:cNvSpPr/>
          <p:nvPr/>
        </p:nvSpPr>
        <p:spPr>
          <a:xfrm>
            <a:off x="3619400" y="12490875"/>
            <a:ext cx="326925" cy="188475"/>
          </a:xfrm>
          <a:custGeom>
            <a:avLst/>
            <a:gdLst/>
            <a:ahLst/>
            <a:cxnLst/>
            <a:rect l="l" t="t" r="r" b="b"/>
            <a:pathLst>
              <a:path w="13077" h="7539" extrusionOk="0">
                <a:moveTo>
                  <a:pt x="6506" y="967"/>
                </a:moveTo>
                <a:lnTo>
                  <a:pt x="7306" y="6305"/>
                </a:lnTo>
                <a:lnTo>
                  <a:pt x="6506" y="7405"/>
                </a:lnTo>
                <a:lnTo>
                  <a:pt x="6472" y="7405"/>
                </a:lnTo>
                <a:lnTo>
                  <a:pt x="5672" y="6305"/>
                </a:lnTo>
                <a:lnTo>
                  <a:pt x="6305" y="2002"/>
                </a:lnTo>
                <a:lnTo>
                  <a:pt x="6472" y="967"/>
                </a:lnTo>
                <a:close/>
                <a:moveTo>
                  <a:pt x="5672" y="0"/>
                </a:moveTo>
                <a:cubicBezTo>
                  <a:pt x="5271" y="100"/>
                  <a:pt x="935" y="2002"/>
                  <a:pt x="1" y="7539"/>
                </a:cubicBezTo>
                <a:lnTo>
                  <a:pt x="2669" y="7539"/>
                </a:lnTo>
                <a:cubicBezTo>
                  <a:pt x="2803" y="7005"/>
                  <a:pt x="2936" y="6505"/>
                  <a:pt x="3103" y="6071"/>
                </a:cubicBezTo>
                <a:lnTo>
                  <a:pt x="3103" y="7539"/>
                </a:lnTo>
                <a:lnTo>
                  <a:pt x="10208" y="7539"/>
                </a:lnTo>
                <a:cubicBezTo>
                  <a:pt x="10242" y="6738"/>
                  <a:pt x="9941" y="5938"/>
                  <a:pt x="9875" y="5804"/>
                </a:cubicBezTo>
                <a:lnTo>
                  <a:pt x="9875" y="5804"/>
                </a:lnTo>
                <a:cubicBezTo>
                  <a:pt x="9875" y="5805"/>
                  <a:pt x="9876" y="5805"/>
                  <a:pt x="9876" y="5805"/>
                </a:cubicBezTo>
                <a:cubicBezTo>
                  <a:pt x="9894" y="5805"/>
                  <a:pt x="9463" y="4833"/>
                  <a:pt x="8774" y="4570"/>
                </a:cubicBezTo>
                <a:cubicBezTo>
                  <a:pt x="8707" y="4603"/>
                  <a:pt x="8640" y="4603"/>
                  <a:pt x="8574" y="4603"/>
                </a:cubicBezTo>
                <a:lnTo>
                  <a:pt x="7740" y="4603"/>
                </a:lnTo>
                <a:cubicBezTo>
                  <a:pt x="7373" y="4603"/>
                  <a:pt x="7073" y="4303"/>
                  <a:pt x="7073" y="3936"/>
                </a:cubicBezTo>
                <a:cubicBezTo>
                  <a:pt x="7073" y="3569"/>
                  <a:pt x="7373" y="3269"/>
                  <a:pt x="7740" y="3269"/>
                </a:cubicBezTo>
                <a:lnTo>
                  <a:pt x="8574" y="3269"/>
                </a:lnTo>
                <a:cubicBezTo>
                  <a:pt x="8841" y="3269"/>
                  <a:pt x="9074" y="3403"/>
                  <a:pt x="9174" y="3636"/>
                </a:cubicBezTo>
                <a:cubicBezTo>
                  <a:pt x="10809" y="4270"/>
                  <a:pt x="11209" y="6305"/>
                  <a:pt x="11276" y="7539"/>
                </a:cubicBezTo>
                <a:lnTo>
                  <a:pt x="13077" y="7539"/>
                </a:lnTo>
                <a:cubicBezTo>
                  <a:pt x="12276" y="3936"/>
                  <a:pt x="10242" y="967"/>
                  <a:pt x="7306" y="0"/>
                </a:cubicBezTo>
                <a:lnTo>
                  <a:pt x="6472" y="834"/>
                </a:lnTo>
                <a:lnTo>
                  <a:pt x="56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9"/>
          <p:cNvSpPr/>
          <p:nvPr/>
        </p:nvSpPr>
        <p:spPr>
          <a:xfrm>
            <a:off x="3586050" y="12688500"/>
            <a:ext cx="393650" cy="43400"/>
          </a:xfrm>
          <a:custGeom>
            <a:avLst/>
            <a:gdLst/>
            <a:ahLst/>
            <a:cxnLst/>
            <a:rect l="l" t="t" r="r" b="b"/>
            <a:pathLst>
              <a:path w="15746" h="1736" extrusionOk="0">
                <a:moveTo>
                  <a:pt x="1" y="1"/>
                </a:moveTo>
                <a:lnTo>
                  <a:pt x="1" y="1735"/>
                </a:lnTo>
                <a:lnTo>
                  <a:pt x="15745" y="1735"/>
                </a:lnTo>
                <a:lnTo>
                  <a:pt x="157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1" name="Google Shape;4431;p49"/>
          <p:cNvSpPr/>
          <p:nvPr/>
        </p:nvSpPr>
        <p:spPr>
          <a:xfrm>
            <a:off x="3618575" y="12741050"/>
            <a:ext cx="328600" cy="323575"/>
          </a:xfrm>
          <a:custGeom>
            <a:avLst/>
            <a:gdLst/>
            <a:ahLst/>
            <a:cxnLst/>
            <a:rect l="l" t="t" r="r" b="b"/>
            <a:pathLst>
              <a:path w="13144" h="12943" extrusionOk="0">
                <a:moveTo>
                  <a:pt x="6472" y="1668"/>
                </a:moveTo>
                <a:cubicBezTo>
                  <a:pt x="8974" y="1668"/>
                  <a:pt x="11008" y="3703"/>
                  <a:pt x="11008" y="6238"/>
                </a:cubicBezTo>
                <a:cubicBezTo>
                  <a:pt x="11008" y="8740"/>
                  <a:pt x="8974" y="10775"/>
                  <a:pt x="6472" y="10775"/>
                </a:cubicBezTo>
                <a:cubicBezTo>
                  <a:pt x="3970" y="10775"/>
                  <a:pt x="1935" y="8740"/>
                  <a:pt x="1935" y="6238"/>
                </a:cubicBezTo>
                <a:cubicBezTo>
                  <a:pt x="1935" y="3703"/>
                  <a:pt x="3970" y="1668"/>
                  <a:pt x="6472" y="1668"/>
                </a:cubicBezTo>
                <a:close/>
                <a:moveTo>
                  <a:pt x="1" y="0"/>
                </a:moveTo>
                <a:lnTo>
                  <a:pt x="1068" y="12943"/>
                </a:lnTo>
                <a:lnTo>
                  <a:pt x="12076" y="12943"/>
                </a:lnTo>
                <a:lnTo>
                  <a:pt x="131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2" name="Google Shape;4432;p49"/>
          <p:cNvSpPr/>
          <p:nvPr/>
        </p:nvSpPr>
        <p:spPr>
          <a:xfrm>
            <a:off x="3699475" y="12813600"/>
            <a:ext cx="161800" cy="153250"/>
          </a:xfrm>
          <a:custGeom>
            <a:avLst/>
            <a:gdLst/>
            <a:ahLst/>
            <a:cxnLst/>
            <a:rect l="l" t="t" r="r" b="b"/>
            <a:pathLst>
              <a:path w="6472" h="6130" extrusionOk="0">
                <a:moveTo>
                  <a:pt x="3236" y="0"/>
                </a:moveTo>
                <a:cubicBezTo>
                  <a:pt x="3036" y="0"/>
                  <a:pt x="2836" y="134"/>
                  <a:pt x="2735" y="334"/>
                </a:cubicBezTo>
                <a:lnTo>
                  <a:pt x="2035" y="1702"/>
                </a:lnTo>
                <a:lnTo>
                  <a:pt x="534" y="1935"/>
                </a:lnTo>
                <a:cubicBezTo>
                  <a:pt x="300" y="1968"/>
                  <a:pt x="134" y="2102"/>
                  <a:pt x="67" y="2302"/>
                </a:cubicBezTo>
                <a:cubicBezTo>
                  <a:pt x="0" y="2502"/>
                  <a:pt x="67" y="2736"/>
                  <a:pt x="200" y="2869"/>
                </a:cubicBezTo>
                <a:lnTo>
                  <a:pt x="1334" y="3936"/>
                </a:lnTo>
                <a:lnTo>
                  <a:pt x="1068" y="5471"/>
                </a:lnTo>
                <a:cubicBezTo>
                  <a:pt x="1034" y="5671"/>
                  <a:pt x="1101" y="5905"/>
                  <a:pt x="1301" y="6005"/>
                </a:cubicBezTo>
                <a:cubicBezTo>
                  <a:pt x="1402" y="6085"/>
                  <a:pt x="1515" y="6130"/>
                  <a:pt x="1633" y="6130"/>
                </a:cubicBezTo>
                <a:cubicBezTo>
                  <a:pt x="1710" y="6130"/>
                  <a:pt x="1789" y="6111"/>
                  <a:pt x="1868" y="6071"/>
                </a:cubicBezTo>
                <a:lnTo>
                  <a:pt x="3236" y="5337"/>
                </a:lnTo>
                <a:lnTo>
                  <a:pt x="4603" y="6071"/>
                </a:lnTo>
                <a:cubicBezTo>
                  <a:pt x="4670" y="6105"/>
                  <a:pt x="4770" y="6105"/>
                  <a:pt x="4870" y="6105"/>
                </a:cubicBezTo>
                <a:cubicBezTo>
                  <a:pt x="4970" y="6105"/>
                  <a:pt x="5104" y="6071"/>
                  <a:pt x="5204" y="6005"/>
                </a:cubicBezTo>
                <a:cubicBezTo>
                  <a:pt x="5371" y="5905"/>
                  <a:pt x="5437" y="5671"/>
                  <a:pt x="5404" y="5471"/>
                </a:cubicBezTo>
                <a:lnTo>
                  <a:pt x="5171" y="3936"/>
                </a:lnTo>
                <a:lnTo>
                  <a:pt x="6271" y="2869"/>
                </a:lnTo>
                <a:cubicBezTo>
                  <a:pt x="6405" y="2736"/>
                  <a:pt x="6471" y="2502"/>
                  <a:pt x="6405" y="2302"/>
                </a:cubicBezTo>
                <a:cubicBezTo>
                  <a:pt x="6338" y="2102"/>
                  <a:pt x="6171" y="1968"/>
                  <a:pt x="5938" y="1935"/>
                </a:cubicBezTo>
                <a:lnTo>
                  <a:pt x="4437" y="1702"/>
                </a:lnTo>
                <a:lnTo>
                  <a:pt x="3736" y="334"/>
                </a:lnTo>
                <a:cubicBezTo>
                  <a:pt x="3636" y="134"/>
                  <a:pt x="3436" y="0"/>
                  <a:pt x="32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3" name="Google Shape;4433;p49"/>
          <p:cNvSpPr/>
          <p:nvPr/>
        </p:nvSpPr>
        <p:spPr>
          <a:xfrm>
            <a:off x="3450125" y="11278325"/>
            <a:ext cx="645475" cy="666350"/>
          </a:xfrm>
          <a:custGeom>
            <a:avLst/>
            <a:gdLst/>
            <a:ahLst/>
            <a:cxnLst/>
            <a:rect l="l" t="t" r="r" b="b"/>
            <a:pathLst>
              <a:path w="25819" h="26654" extrusionOk="0">
                <a:moveTo>
                  <a:pt x="24985" y="801"/>
                </a:moveTo>
                <a:lnTo>
                  <a:pt x="24985" y="7339"/>
                </a:lnTo>
                <a:lnTo>
                  <a:pt x="22750" y="7339"/>
                </a:lnTo>
                <a:lnTo>
                  <a:pt x="22750" y="801"/>
                </a:lnTo>
                <a:close/>
                <a:moveTo>
                  <a:pt x="11448" y="9337"/>
                </a:moveTo>
                <a:cubicBezTo>
                  <a:pt x="11610" y="9337"/>
                  <a:pt x="11775" y="9349"/>
                  <a:pt x="11942" y="9374"/>
                </a:cubicBezTo>
                <a:cubicBezTo>
                  <a:pt x="14577" y="9774"/>
                  <a:pt x="13543" y="11142"/>
                  <a:pt x="12976" y="12443"/>
                </a:cubicBezTo>
                <a:lnTo>
                  <a:pt x="6972" y="12443"/>
                </a:lnTo>
                <a:cubicBezTo>
                  <a:pt x="8134" y="10792"/>
                  <a:pt x="9660" y="9337"/>
                  <a:pt x="11448" y="9337"/>
                </a:cubicBezTo>
                <a:close/>
                <a:moveTo>
                  <a:pt x="12776" y="13677"/>
                </a:moveTo>
                <a:cubicBezTo>
                  <a:pt x="12843" y="14344"/>
                  <a:pt x="13210" y="14945"/>
                  <a:pt x="13777" y="15278"/>
                </a:cubicBezTo>
                <a:lnTo>
                  <a:pt x="13777" y="25419"/>
                </a:lnTo>
                <a:lnTo>
                  <a:pt x="4470" y="25419"/>
                </a:lnTo>
                <a:lnTo>
                  <a:pt x="4470" y="17180"/>
                </a:lnTo>
                <a:cubicBezTo>
                  <a:pt x="4737" y="16513"/>
                  <a:pt x="5338" y="15112"/>
                  <a:pt x="6171" y="13677"/>
                </a:cubicBezTo>
                <a:close/>
                <a:moveTo>
                  <a:pt x="21949" y="1"/>
                </a:moveTo>
                <a:lnTo>
                  <a:pt x="21949" y="735"/>
                </a:lnTo>
                <a:cubicBezTo>
                  <a:pt x="21683" y="701"/>
                  <a:pt x="21416" y="668"/>
                  <a:pt x="21216" y="634"/>
                </a:cubicBezTo>
                <a:cubicBezTo>
                  <a:pt x="20170" y="480"/>
                  <a:pt x="19145" y="406"/>
                  <a:pt x="18145" y="406"/>
                </a:cubicBezTo>
                <a:cubicBezTo>
                  <a:pt x="13530" y="406"/>
                  <a:pt x="9434" y="1982"/>
                  <a:pt x="6171" y="4504"/>
                </a:cubicBezTo>
                <a:cubicBezTo>
                  <a:pt x="1802" y="7873"/>
                  <a:pt x="200" y="14378"/>
                  <a:pt x="200" y="14578"/>
                </a:cubicBezTo>
                <a:cubicBezTo>
                  <a:pt x="134" y="15011"/>
                  <a:pt x="234" y="15445"/>
                  <a:pt x="434" y="15812"/>
                </a:cubicBezTo>
                <a:cubicBezTo>
                  <a:pt x="0" y="16846"/>
                  <a:pt x="434" y="18080"/>
                  <a:pt x="1468" y="18547"/>
                </a:cubicBezTo>
                <a:cubicBezTo>
                  <a:pt x="1768" y="18714"/>
                  <a:pt x="2102" y="18747"/>
                  <a:pt x="2402" y="18747"/>
                </a:cubicBezTo>
                <a:cubicBezTo>
                  <a:pt x="2702" y="18747"/>
                  <a:pt x="3003" y="18714"/>
                  <a:pt x="3269" y="18581"/>
                </a:cubicBezTo>
                <a:lnTo>
                  <a:pt x="3269" y="26653"/>
                </a:lnTo>
                <a:lnTo>
                  <a:pt x="15011" y="26653"/>
                </a:lnTo>
                <a:lnTo>
                  <a:pt x="15011" y="26420"/>
                </a:lnTo>
                <a:lnTo>
                  <a:pt x="15011" y="23584"/>
                </a:lnTo>
                <a:lnTo>
                  <a:pt x="15011" y="15579"/>
                </a:lnTo>
                <a:cubicBezTo>
                  <a:pt x="15845" y="15545"/>
                  <a:pt x="16612" y="15011"/>
                  <a:pt x="16912" y="14144"/>
                </a:cubicBezTo>
                <a:cubicBezTo>
                  <a:pt x="17413" y="12710"/>
                  <a:pt x="20482" y="10208"/>
                  <a:pt x="21949" y="8140"/>
                </a:cubicBezTo>
                <a:lnTo>
                  <a:pt x="25819" y="8140"/>
                </a:lnTo>
                <a:lnTo>
                  <a:pt x="258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4" name="Google Shape;4434;p49"/>
          <p:cNvSpPr/>
          <p:nvPr/>
        </p:nvSpPr>
        <p:spPr>
          <a:xfrm>
            <a:off x="6371375" y="14735400"/>
            <a:ext cx="211850" cy="203475"/>
          </a:xfrm>
          <a:custGeom>
            <a:avLst/>
            <a:gdLst/>
            <a:ahLst/>
            <a:cxnLst/>
            <a:rect l="l" t="t" r="r" b="b"/>
            <a:pathLst>
              <a:path w="8474" h="8139" extrusionOk="0">
                <a:moveTo>
                  <a:pt x="4207" y="0"/>
                </a:moveTo>
                <a:cubicBezTo>
                  <a:pt x="2126" y="0"/>
                  <a:pt x="358" y="1608"/>
                  <a:pt x="201" y="3753"/>
                </a:cubicBezTo>
                <a:cubicBezTo>
                  <a:pt x="0" y="5988"/>
                  <a:pt x="1668" y="7956"/>
                  <a:pt x="3903" y="8123"/>
                </a:cubicBezTo>
                <a:cubicBezTo>
                  <a:pt x="4025" y="8133"/>
                  <a:pt x="4147" y="8139"/>
                  <a:pt x="4267" y="8139"/>
                </a:cubicBezTo>
                <a:cubicBezTo>
                  <a:pt x="6348" y="8139"/>
                  <a:pt x="8117" y="6533"/>
                  <a:pt x="8306" y="4420"/>
                </a:cubicBezTo>
                <a:cubicBezTo>
                  <a:pt x="8473" y="2185"/>
                  <a:pt x="6805" y="217"/>
                  <a:pt x="4570" y="17"/>
                </a:cubicBezTo>
                <a:cubicBezTo>
                  <a:pt x="4448" y="6"/>
                  <a:pt x="4327" y="0"/>
                  <a:pt x="4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5" name="Google Shape;4435;p49"/>
          <p:cNvSpPr/>
          <p:nvPr/>
        </p:nvSpPr>
        <p:spPr>
          <a:xfrm>
            <a:off x="6038625" y="14475375"/>
            <a:ext cx="610475" cy="719875"/>
          </a:xfrm>
          <a:custGeom>
            <a:avLst/>
            <a:gdLst/>
            <a:ahLst/>
            <a:cxnLst/>
            <a:rect l="l" t="t" r="r" b="b"/>
            <a:pathLst>
              <a:path w="24419" h="28795" extrusionOk="0">
                <a:moveTo>
                  <a:pt x="19819" y="0"/>
                </a:moveTo>
                <a:cubicBezTo>
                  <a:pt x="19621" y="0"/>
                  <a:pt x="19419" y="3"/>
                  <a:pt x="19215" y="10"/>
                </a:cubicBezTo>
                <a:cubicBezTo>
                  <a:pt x="13277" y="210"/>
                  <a:pt x="10242" y="5414"/>
                  <a:pt x="10242" y="5414"/>
                </a:cubicBezTo>
                <a:cubicBezTo>
                  <a:pt x="8607" y="8029"/>
                  <a:pt x="4668" y="8422"/>
                  <a:pt x="2452" y="8422"/>
                </a:cubicBezTo>
                <a:cubicBezTo>
                  <a:pt x="1502" y="8422"/>
                  <a:pt x="868" y="8350"/>
                  <a:pt x="868" y="8350"/>
                </a:cubicBezTo>
                <a:lnTo>
                  <a:pt x="1" y="9017"/>
                </a:lnTo>
                <a:lnTo>
                  <a:pt x="8640" y="20125"/>
                </a:lnTo>
                <a:cubicBezTo>
                  <a:pt x="6039" y="21326"/>
                  <a:pt x="12210" y="27597"/>
                  <a:pt x="12210" y="27597"/>
                </a:cubicBezTo>
                <a:lnTo>
                  <a:pt x="12243" y="27563"/>
                </a:lnTo>
                <a:cubicBezTo>
                  <a:pt x="13429" y="28633"/>
                  <a:pt x="15327" y="28795"/>
                  <a:pt x="17092" y="28795"/>
                </a:cubicBezTo>
                <a:cubicBezTo>
                  <a:pt x="17859" y="28795"/>
                  <a:pt x="18601" y="28764"/>
                  <a:pt x="19248" y="28764"/>
                </a:cubicBezTo>
                <a:cubicBezTo>
                  <a:pt x="19291" y="28765"/>
                  <a:pt x="19333" y="28765"/>
                  <a:pt x="19375" y="28765"/>
                </a:cubicBezTo>
                <a:cubicBezTo>
                  <a:pt x="22157" y="28765"/>
                  <a:pt x="23487" y="27680"/>
                  <a:pt x="23651" y="26563"/>
                </a:cubicBezTo>
                <a:cubicBezTo>
                  <a:pt x="23651" y="26563"/>
                  <a:pt x="23651" y="26529"/>
                  <a:pt x="23651" y="26529"/>
                </a:cubicBezTo>
                <a:cubicBezTo>
                  <a:pt x="23985" y="22493"/>
                  <a:pt x="21716" y="18991"/>
                  <a:pt x="18548" y="18724"/>
                </a:cubicBezTo>
                <a:cubicBezTo>
                  <a:pt x="18427" y="18714"/>
                  <a:pt x="18306" y="18709"/>
                  <a:pt x="18187" y="18709"/>
                </a:cubicBezTo>
                <a:cubicBezTo>
                  <a:pt x="16655" y="18709"/>
                  <a:pt x="15227" y="19490"/>
                  <a:pt x="14144" y="20758"/>
                </a:cubicBezTo>
                <a:cubicBezTo>
                  <a:pt x="13985" y="20774"/>
                  <a:pt x="13829" y="20781"/>
                  <a:pt x="13677" y="20781"/>
                </a:cubicBezTo>
                <a:cubicBezTo>
                  <a:pt x="12200" y="20781"/>
                  <a:pt x="11027" y="20112"/>
                  <a:pt x="9908" y="19991"/>
                </a:cubicBezTo>
                <a:lnTo>
                  <a:pt x="4538" y="13053"/>
                </a:lnTo>
                <a:lnTo>
                  <a:pt x="4538" y="13053"/>
                </a:lnTo>
                <a:cubicBezTo>
                  <a:pt x="5433" y="13169"/>
                  <a:pt x="6253" y="13221"/>
                  <a:pt x="7003" y="13221"/>
                </a:cubicBezTo>
                <a:cubicBezTo>
                  <a:pt x="14046" y="13221"/>
                  <a:pt x="14945" y="8616"/>
                  <a:pt x="14945" y="8616"/>
                </a:cubicBezTo>
                <a:cubicBezTo>
                  <a:pt x="17013" y="1711"/>
                  <a:pt x="24418" y="577"/>
                  <a:pt x="24418" y="577"/>
                </a:cubicBezTo>
                <a:cubicBezTo>
                  <a:pt x="24418" y="577"/>
                  <a:pt x="22456" y="0"/>
                  <a:pt x="19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6" name="Google Shape;4436;p49"/>
          <p:cNvSpPr/>
          <p:nvPr/>
        </p:nvSpPr>
        <p:spPr>
          <a:xfrm>
            <a:off x="2105000" y="12389125"/>
            <a:ext cx="654650" cy="196000"/>
          </a:xfrm>
          <a:custGeom>
            <a:avLst/>
            <a:gdLst/>
            <a:ahLst/>
            <a:cxnLst/>
            <a:rect l="l" t="t" r="r" b="b"/>
            <a:pathLst>
              <a:path w="26186" h="7840" extrusionOk="0">
                <a:moveTo>
                  <a:pt x="6738" y="2102"/>
                </a:moveTo>
                <a:cubicBezTo>
                  <a:pt x="6872" y="2102"/>
                  <a:pt x="7005" y="2202"/>
                  <a:pt x="7072" y="2336"/>
                </a:cubicBezTo>
                <a:lnTo>
                  <a:pt x="7439" y="3503"/>
                </a:lnTo>
                <a:lnTo>
                  <a:pt x="8673" y="3503"/>
                </a:lnTo>
                <a:cubicBezTo>
                  <a:pt x="8807" y="3503"/>
                  <a:pt x="8940" y="3603"/>
                  <a:pt x="9007" y="3737"/>
                </a:cubicBezTo>
                <a:cubicBezTo>
                  <a:pt x="9040" y="3903"/>
                  <a:pt x="8973" y="4037"/>
                  <a:pt x="8873" y="4137"/>
                </a:cubicBezTo>
                <a:lnTo>
                  <a:pt x="7873" y="4871"/>
                </a:lnTo>
                <a:lnTo>
                  <a:pt x="8239" y="6038"/>
                </a:lnTo>
                <a:cubicBezTo>
                  <a:pt x="8273" y="6172"/>
                  <a:pt x="8239" y="6338"/>
                  <a:pt x="8106" y="6405"/>
                </a:cubicBezTo>
                <a:cubicBezTo>
                  <a:pt x="8039" y="6472"/>
                  <a:pt x="7973" y="6472"/>
                  <a:pt x="7906" y="6472"/>
                </a:cubicBezTo>
                <a:cubicBezTo>
                  <a:pt x="7839" y="6472"/>
                  <a:pt x="7772" y="6472"/>
                  <a:pt x="7706" y="6405"/>
                </a:cubicBezTo>
                <a:lnTo>
                  <a:pt x="6705" y="5705"/>
                </a:lnTo>
                <a:lnTo>
                  <a:pt x="5738" y="6405"/>
                </a:lnTo>
                <a:cubicBezTo>
                  <a:pt x="5671" y="6455"/>
                  <a:pt x="5596" y="6480"/>
                  <a:pt x="5521" y="6480"/>
                </a:cubicBezTo>
                <a:cubicBezTo>
                  <a:pt x="5446" y="6480"/>
                  <a:pt x="5371" y="6455"/>
                  <a:pt x="5304" y="6405"/>
                </a:cubicBezTo>
                <a:cubicBezTo>
                  <a:pt x="5204" y="6338"/>
                  <a:pt x="5137" y="6172"/>
                  <a:pt x="5204" y="6038"/>
                </a:cubicBezTo>
                <a:lnTo>
                  <a:pt x="5571" y="4871"/>
                </a:lnTo>
                <a:lnTo>
                  <a:pt x="4570" y="4137"/>
                </a:lnTo>
                <a:cubicBezTo>
                  <a:pt x="4470" y="4070"/>
                  <a:pt x="4403" y="3903"/>
                  <a:pt x="4437" y="3737"/>
                </a:cubicBezTo>
                <a:cubicBezTo>
                  <a:pt x="4503" y="3603"/>
                  <a:pt x="4637" y="3503"/>
                  <a:pt x="4770" y="3503"/>
                </a:cubicBezTo>
                <a:lnTo>
                  <a:pt x="6005" y="3503"/>
                </a:lnTo>
                <a:lnTo>
                  <a:pt x="6405" y="2336"/>
                </a:lnTo>
                <a:cubicBezTo>
                  <a:pt x="6438" y="2202"/>
                  <a:pt x="6572" y="2102"/>
                  <a:pt x="6738" y="2102"/>
                </a:cubicBezTo>
                <a:close/>
                <a:moveTo>
                  <a:pt x="13110" y="2102"/>
                </a:moveTo>
                <a:cubicBezTo>
                  <a:pt x="13243" y="2102"/>
                  <a:pt x="13376" y="2202"/>
                  <a:pt x="13443" y="2336"/>
                </a:cubicBezTo>
                <a:lnTo>
                  <a:pt x="13810" y="3503"/>
                </a:lnTo>
                <a:lnTo>
                  <a:pt x="15044" y="3503"/>
                </a:lnTo>
                <a:cubicBezTo>
                  <a:pt x="15211" y="3503"/>
                  <a:pt x="15345" y="3603"/>
                  <a:pt x="15378" y="3737"/>
                </a:cubicBezTo>
                <a:cubicBezTo>
                  <a:pt x="15411" y="3903"/>
                  <a:pt x="15378" y="4037"/>
                  <a:pt x="15244" y="4137"/>
                </a:cubicBezTo>
                <a:lnTo>
                  <a:pt x="14244" y="4871"/>
                </a:lnTo>
                <a:lnTo>
                  <a:pt x="14644" y="6038"/>
                </a:lnTo>
                <a:cubicBezTo>
                  <a:pt x="14677" y="6172"/>
                  <a:pt x="14611" y="6338"/>
                  <a:pt x="14511" y="6405"/>
                </a:cubicBezTo>
                <a:cubicBezTo>
                  <a:pt x="14444" y="6472"/>
                  <a:pt x="14377" y="6472"/>
                  <a:pt x="14310" y="6472"/>
                </a:cubicBezTo>
                <a:cubicBezTo>
                  <a:pt x="14244" y="6472"/>
                  <a:pt x="14144" y="6472"/>
                  <a:pt x="14110" y="6405"/>
                </a:cubicBezTo>
                <a:lnTo>
                  <a:pt x="13110" y="5705"/>
                </a:lnTo>
                <a:lnTo>
                  <a:pt x="12109" y="6405"/>
                </a:lnTo>
                <a:cubicBezTo>
                  <a:pt x="12042" y="6455"/>
                  <a:pt x="11967" y="6480"/>
                  <a:pt x="11896" y="6480"/>
                </a:cubicBezTo>
                <a:cubicBezTo>
                  <a:pt x="11825" y="6480"/>
                  <a:pt x="11759" y="6455"/>
                  <a:pt x="11709" y="6405"/>
                </a:cubicBezTo>
                <a:cubicBezTo>
                  <a:pt x="11575" y="6338"/>
                  <a:pt x="11508" y="6172"/>
                  <a:pt x="11575" y="6038"/>
                </a:cubicBezTo>
                <a:lnTo>
                  <a:pt x="11942" y="4871"/>
                </a:lnTo>
                <a:lnTo>
                  <a:pt x="10975" y="4137"/>
                </a:lnTo>
                <a:cubicBezTo>
                  <a:pt x="10841" y="4070"/>
                  <a:pt x="10775" y="3903"/>
                  <a:pt x="10841" y="3737"/>
                </a:cubicBezTo>
                <a:cubicBezTo>
                  <a:pt x="10875" y="3603"/>
                  <a:pt x="11008" y="3503"/>
                  <a:pt x="11175" y="3503"/>
                </a:cubicBezTo>
                <a:lnTo>
                  <a:pt x="12409" y="3503"/>
                </a:lnTo>
                <a:lnTo>
                  <a:pt x="12776" y="2336"/>
                </a:lnTo>
                <a:cubicBezTo>
                  <a:pt x="12809" y="2202"/>
                  <a:pt x="12943" y="2102"/>
                  <a:pt x="13110" y="2102"/>
                </a:cubicBezTo>
                <a:close/>
                <a:moveTo>
                  <a:pt x="19281" y="2102"/>
                </a:moveTo>
                <a:cubicBezTo>
                  <a:pt x="19414" y="2102"/>
                  <a:pt x="19548" y="2202"/>
                  <a:pt x="19614" y="2336"/>
                </a:cubicBezTo>
                <a:lnTo>
                  <a:pt x="19981" y="3503"/>
                </a:lnTo>
                <a:lnTo>
                  <a:pt x="21215" y="3503"/>
                </a:lnTo>
                <a:cubicBezTo>
                  <a:pt x="21349" y="3503"/>
                  <a:pt x="21482" y="3603"/>
                  <a:pt x="21549" y="3737"/>
                </a:cubicBezTo>
                <a:cubicBezTo>
                  <a:pt x="21582" y="3903"/>
                  <a:pt x="21516" y="4037"/>
                  <a:pt x="21416" y="4137"/>
                </a:cubicBezTo>
                <a:lnTo>
                  <a:pt x="20415" y="4871"/>
                </a:lnTo>
                <a:lnTo>
                  <a:pt x="20782" y="6038"/>
                </a:lnTo>
                <a:cubicBezTo>
                  <a:pt x="20848" y="6172"/>
                  <a:pt x="20782" y="6338"/>
                  <a:pt x="20682" y="6405"/>
                </a:cubicBezTo>
                <a:cubicBezTo>
                  <a:pt x="20615" y="6472"/>
                  <a:pt x="20548" y="6472"/>
                  <a:pt x="20448" y="6472"/>
                </a:cubicBezTo>
                <a:cubicBezTo>
                  <a:pt x="20381" y="6472"/>
                  <a:pt x="20315" y="6472"/>
                  <a:pt x="20248" y="6405"/>
                </a:cubicBezTo>
                <a:lnTo>
                  <a:pt x="19281" y="5705"/>
                </a:lnTo>
                <a:lnTo>
                  <a:pt x="18280" y="6405"/>
                </a:lnTo>
                <a:cubicBezTo>
                  <a:pt x="18213" y="6455"/>
                  <a:pt x="18138" y="6480"/>
                  <a:pt x="18063" y="6480"/>
                </a:cubicBezTo>
                <a:cubicBezTo>
                  <a:pt x="17988" y="6480"/>
                  <a:pt x="17913" y="6455"/>
                  <a:pt x="17846" y="6405"/>
                </a:cubicBezTo>
                <a:cubicBezTo>
                  <a:pt x="17746" y="6338"/>
                  <a:pt x="17680" y="6172"/>
                  <a:pt x="17746" y="6038"/>
                </a:cubicBezTo>
                <a:lnTo>
                  <a:pt x="18113" y="4871"/>
                </a:lnTo>
                <a:lnTo>
                  <a:pt x="17112" y="4137"/>
                </a:lnTo>
                <a:cubicBezTo>
                  <a:pt x="17012" y="4070"/>
                  <a:pt x="16946" y="3903"/>
                  <a:pt x="17012" y="3737"/>
                </a:cubicBezTo>
                <a:cubicBezTo>
                  <a:pt x="17046" y="3603"/>
                  <a:pt x="17179" y="3503"/>
                  <a:pt x="17346" y="3503"/>
                </a:cubicBezTo>
                <a:lnTo>
                  <a:pt x="18547" y="3503"/>
                </a:lnTo>
                <a:lnTo>
                  <a:pt x="18947" y="2336"/>
                </a:lnTo>
                <a:cubicBezTo>
                  <a:pt x="18980" y="2202"/>
                  <a:pt x="19114" y="2102"/>
                  <a:pt x="19281" y="2102"/>
                </a:cubicBezTo>
                <a:close/>
                <a:moveTo>
                  <a:pt x="10007" y="1"/>
                </a:moveTo>
                <a:cubicBezTo>
                  <a:pt x="5171" y="1"/>
                  <a:pt x="1101" y="3336"/>
                  <a:pt x="0" y="7839"/>
                </a:cubicBezTo>
                <a:lnTo>
                  <a:pt x="26186" y="7839"/>
                </a:lnTo>
                <a:cubicBezTo>
                  <a:pt x="25085" y="3336"/>
                  <a:pt x="21015" y="1"/>
                  <a:pt x="16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7" name="Google Shape;4437;p49"/>
          <p:cNvSpPr/>
          <p:nvPr/>
        </p:nvSpPr>
        <p:spPr>
          <a:xfrm>
            <a:off x="2097500" y="12630125"/>
            <a:ext cx="809750" cy="364450"/>
          </a:xfrm>
          <a:custGeom>
            <a:avLst/>
            <a:gdLst/>
            <a:ahLst/>
            <a:cxnLst/>
            <a:rect l="l" t="t" r="r" b="b"/>
            <a:pathLst>
              <a:path w="32390" h="14578" extrusionOk="0">
                <a:moveTo>
                  <a:pt x="0" y="1"/>
                </a:moveTo>
                <a:cubicBezTo>
                  <a:pt x="0" y="234"/>
                  <a:pt x="0" y="468"/>
                  <a:pt x="0" y="701"/>
                </a:cubicBezTo>
                <a:lnTo>
                  <a:pt x="0" y="14411"/>
                </a:lnTo>
                <a:lnTo>
                  <a:pt x="5571" y="14411"/>
                </a:lnTo>
                <a:lnTo>
                  <a:pt x="5571" y="7039"/>
                </a:lnTo>
                <a:lnTo>
                  <a:pt x="16078" y="7039"/>
                </a:lnTo>
                <a:lnTo>
                  <a:pt x="16078" y="14411"/>
                </a:lnTo>
                <a:lnTo>
                  <a:pt x="21349" y="14411"/>
                </a:lnTo>
                <a:lnTo>
                  <a:pt x="21349" y="6806"/>
                </a:lnTo>
                <a:cubicBezTo>
                  <a:pt x="21349" y="6205"/>
                  <a:pt x="21849" y="5705"/>
                  <a:pt x="22449" y="5705"/>
                </a:cubicBezTo>
                <a:cubicBezTo>
                  <a:pt x="22916" y="5705"/>
                  <a:pt x="23483" y="6105"/>
                  <a:pt x="23483" y="6806"/>
                </a:cubicBezTo>
                <a:lnTo>
                  <a:pt x="23483" y="10041"/>
                </a:lnTo>
                <a:cubicBezTo>
                  <a:pt x="23483" y="12576"/>
                  <a:pt x="25418" y="14578"/>
                  <a:pt x="27887" y="14578"/>
                </a:cubicBezTo>
                <a:cubicBezTo>
                  <a:pt x="30388" y="14578"/>
                  <a:pt x="32390" y="12543"/>
                  <a:pt x="32390" y="10041"/>
                </a:cubicBezTo>
                <a:lnTo>
                  <a:pt x="32390" y="4771"/>
                </a:lnTo>
                <a:lnTo>
                  <a:pt x="29087" y="4771"/>
                </a:lnTo>
                <a:lnTo>
                  <a:pt x="29087" y="10041"/>
                </a:lnTo>
                <a:cubicBezTo>
                  <a:pt x="29087" y="10708"/>
                  <a:pt x="28554" y="11242"/>
                  <a:pt x="27887" y="11242"/>
                </a:cubicBezTo>
                <a:cubicBezTo>
                  <a:pt x="27186" y="11242"/>
                  <a:pt x="26786" y="10642"/>
                  <a:pt x="26786" y="10041"/>
                </a:cubicBezTo>
                <a:lnTo>
                  <a:pt x="26786" y="4737"/>
                </a:lnTo>
                <a:lnTo>
                  <a:pt x="26786" y="701"/>
                </a:lnTo>
                <a:cubicBezTo>
                  <a:pt x="26786" y="468"/>
                  <a:pt x="26786" y="234"/>
                  <a:pt x="26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8" name="Google Shape;4438;p49"/>
          <p:cNvSpPr/>
          <p:nvPr/>
        </p:nvSpPr>
        <p:spPr>
          <a:xfrm>
            <a:off x="2277625" y="13427250"/>
            <a:ext cx="453100" cy="648950"/>
          </a:xfrm>
          <a:custGeom>
            <a:avLst/>
            <a:gdLst/>
            <a:ahLst/>
            <a:cxnLst/>
            <a:rect l="l" t="t" r="r" b="b"/>
            <a:pathLst>
              <a:path w="18124" h="25958" extrusionOk="0">
                <a:moveTo>
                  <a:pt x="7626" y="1"/>
                </a:moveTo>
                <a:cubicBezTo>
                  <a:pt x="6823" y="1"/>
                  <a:pt x="6306" y="687"/>
                  <a:pt x="6338" y="1740"/>
                </a:cubicBezTo>
                <a:cubicBezTo>
                  <a:pt x="6471" y="4875"/>
                  <a:pt x="6605" y="5476"/>
                  <a:pt x="6738" y="8611"/>
                </a:cubicBezTo>
                <a:cubicBezTo>
                  <a:pt x="6771" y="9052"/>
                  <a:pt x="6652" y="9245"/>
                  <a:pt x="6521" y="9245"/>
                </a:cubicBezTo>
                <a:cubicBezTo>
                  <a:pt x="6386" y="9245"/>
                  <a:pt x="6238" y="9036"/>
                  <a:pt x="6238" y="8678"/>
                </a:cubicBezTo>
                <a:cubicBezTo>
                  <a:pt x="6105" y="6210"/>
                  <a:pt x="6038" y="5743"/>
                  <a:pt x="5871" y="3274"/>
                </a:cubicBezTo>
                <a:cubicBezTo>
                  <a:pt x="5838" y="2774"/>
                  <a:pt x="5504" y="2107"/>
                  <a:pt x="5137" y="1840"/>
                </a:cubicBezTo>
                <a:cubicBezTo>
                  <a:pt x="4910" y="1691"/>
                  <a:pt x="4679" y="1623"/>
                  <a:pt x="4460" y="1623"/>
                </a:cubicBezTo>
                <a:cubicBezTo>
                  <a:pt x="3743" y="1623"/>
                  <a:pt x="3144" y="2345"/>
                  <a:pt x="3169" y="3341"/>
                </a:cubicBezTo>
                <a:cubicBezTo>
                  <a:pt x="3269" y="6110"/>
                  <a:pt x="3403" y="6877"/>
                  <a:pt x="3536" y="9612"/>
                </a:cubicBezTo>
                <a:cubicBezTo>
                  <a:pt x="3572" y="10011"/>
                  <a:pt x="3422" y="10242"/>
                  <a:pt x="3271" y="10242"/>
                </a:cubicBezTo>
                <a:cubicBezTo>
                  <a:pt x="3144" y="10242"/>
                  <a:pt x="3018" y="10078"/>
                  <a:pt x="3002" y="9712"/>
                </a:cubicBezTo>
                <a:cubicBezTo>
                  <a:pt x="2902" y="7944"/>
                  <a:pt x="2869" y="8211"/>
                  <a:pt x="2769" y="6443"/>
                </a:cubicBezTo>
                <a:cubicBezTo>
                  <a:pt x="2702" y="5643"/>
                  <a:pt x="2268" y="5176"/>
                  <a:pt x="1468" y="5142"/>
                </a:cubicBezTo>
                <a:cubicBezTo>
                  <a:pt x="1440" y="5141"/>
                  <a:pt x="1412" y="5141"/>
                  <a:pt x="1385" y="5141"/>
                </a:cubicBezTo>
                <a:cubicBezTo>
                  <a:pt x="605" y="5141"/>
                  <a:pt x="196" y="5602"/>
                  <a:pt x="67" y="6343"/>
                </a:cubicBezTo>
                <a:cubicBezTo>
                  <a:pt x="0" y="6677"/>
                  <a:pt x="34" y="7010"/>
                  <a:pt x="67" y="7310"/>
                </a:cubicBezTo>
                <a:cubicBezTo>
                  <a:pt x="234" y="11480"/>
                  <a:pt x="334" y="13648"/>
                  <a:pt x="667" y="17785"/>
                </a:cubicBezTo>
                <a:cubicBezTo>
                  <a:pt x="801" y="19619"/>
                  <a:pt x="867" y="20687"/>
                  <a:pt x="2235" y="23022"/>
                </a:cubicBezTo>
                <a:cubicBezTo>
                  <a:pt x="2202" y="23689"/>
                  <a:pt x="2135" y="25123"/>
                  <a:pt x="2168" y="25957"/>
                </a:cubicBezTo>
                <a:lnTo>
                  <a:pt x="12276" y="25957"/>
                </a:lnTo>
                <a:cubicBezTo>
                  <a:pt x="12176" y="25157"/>
                  <a:pt x="12176" y="23856"/>
                  <a:pt x="12109" y="23155"/>
                </a:cubicBezTo>
                <a:lnTo>
                  <a:pt x="12109" y="23122"/>
                </a:lnTo>
                <a:cubicBezTo>
                  <a:pt x="12509" y="22555"/>
                  <a:pt x="13009" y="22054"/>
                  <a:pt x="13643" y="21587"/>
                </a:cubicBezTo>
                <a:cubicBezTo>
                  <a:pt x="14310" y="21120"/>
                  <a:pt x="14811" y="20353"/>
                  <a:pt x="15144" y="19653"/>
                </a:cubicBezTo>
                <a:cubicBezTo>
                  <a:pt x="16412" y="16751"/>
                  <a:pt x="16979" y="15116"/>
                  <a:pt x="17913" y="12114"/>
                </a:cubicBezTo>
                <a:cubicBezTo>
                  <a:pt x="18124" y="11446"/>
                  <a:pt x="17576" y="10733"/>
                  <a:pt x="16786" y="10733"/>
                </a:cubicBezTo>
                <a:cubicBezTo>
                  <a:pt x="16076" y="10733"/>
                  <a:pt x="15170" y="11309"/>
                  <a:pt x="14444" y="13015"/>
                </a:cubicBezTo>
                <a:cubicBezTo>
                  <a:pt x="13777" y="14315"/>
                  <a:pt x="14077" y="14482"/>
                  <a:pt x="13410" y="15750"/>
                </a:cubicBezTo>
                <a:lnTo>
                  <a:pt x="13176" y="16217"/>
                </a:lnTo>
                <a:cubicBezTo>
                  <a:pt x="13176" y="16217"/>
                  <a:pt x="13043" y="14949"/>
                  <a:pt x="13009" y="14582"/>
                </a:cubicBezTo>
                <a:cubicBezTo>
                  <a:pt x="12809" y="10213"/>
                  <a:pt x="12643" y="7911"/>
                  <a:pt x="12442" y="3541"/>
                </a:cubicBezTo>
                <a:cubicBezTo>
                  <a:pt x="12379" y="2407"/>
                  <a:pt x="11929" y="1868"/>
                  <a:pt x="11093" y="1868"/>
                </a:cubicBezTo>
                <a:cubicBezTo>
                  <a:pt x="11043" y="1868"/>
                  <a:pt x="10993" y="1870"/>
                  <a:pt x="10941" y="1873"/>
                </a:cubicBezTo>
                <a:cubicBezTo>
                  <a:pt x="10041" y="1940"/>
                  <a:pt x="9674" y="2474"/>
                  <a:pt x="9707" y="3641"/>
                </a:cubicBezTo>
                <a:cubicBezTo>
                  <a:pt x="9807" y="6043"/>
                  <a:pt x="9907" y="6376"/>
                  <a:pt x="10007" y="8745"/>
                </a:cubicBezTo>
                <a:cubicBezTo>
                  <a:pt x="10039" y="9172"/>
                  <a:pt x="9920" y="9359"/>
                  <a:pt x="9787" y="9359"/>
                </a:cubicBezTo>
                <a:cubicBezTo>
                  <a:pt x="9639" y="9359"/>
                  <a:pt x="9474" y="9130"/>
                  <a:pt x="9474" y="8745"/>
                </a:cubicBezTo>
                <a:cubicBezTo>
                  <a:pt x="9340" y="5509"/>
                  <a:pt x="9173" y="4809"/>
                  <a:pt x="9040" y="1573"/>
                </a:cubicBezTo>
                <a:cubicBezTo>
                  <a:pt x="9007" y="706"/>
                  <a:pt x="8640" y="105"/>
                  <a:pt x="7739" y="5"/>
                </a:cubicBezTo>
                <a:cubicBezTo>
                  <a:pt x="7701" y="2"/>
                  <a:pt x="7663" y="1"/>
                  <a:pt x="76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9" name="Google Shape;4439;p49"/>
          <p:cNvSpPr/>
          <p:nvPr/>
        </p:nvSpPr>
        <p:spPr>
          <a:xfrm>
            <a:off x="2421050" y="14813350"/>
            <a:ext cx="55900" cy="76750"/>
          </a:xfrm>
          <a:custGeom>
            <a:avLst/>
            <a:gdLst/>
            <a:ahLst/>
            <a:cxnLst/>
            <a:rect l="l" t="t" r="r" b="b"/>
            <a:pathLst>
              <a:path w="2236" h="3070" extrusionOk="0">
                <a:moveTo>
                  <a:pt x="1135" y="1"/>
                </a:moveTo>
                <a:cubicBezTo>
                  <a:pt x="434" y="1"/>
                  <a:pt x="1" y="668"/>
                  <a:pt x="1" y="1569"/>
                </a:cubicBezTo>
                <a:cubicBezTo>
                  <a:pt x="1" y="2436"/>
                  <a:pt x="434" y="3070"/>
                  <a:pt x="1135" y="3070"/>
                </a:cubicBezTo>
                <a:cubicBezTo>
                  <a:pt x="1835" y="3070"/>
                  <a:pt x="2236" y="2403"/>
                  <a:pt x="2236" y="1535"/>
                </a:cubicBezTo>
                <a:cubicBezTo>
                  <a:pt x="2236" y="701"/>
                  <a:pt x="1835" y="1"/>
                  <a:pt x="1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0" name="Google Shape;4440;p49"/>
          <p:cNvSpPr/>
          <p:nvPr/>
        </p:nvSpPr>
        <p:spPr>
          <a:xfrm>
            <a:off x="2120000" y="14467275"/>
            <a:ext cx="768900" cy="768900"/>
          </a:xfrm>
          <a:custGeom>
            <a:avLst/>
            <a:gdLst/>
            <a:ahLst/>
            <a:cxnLst/>
            <a:rect l="l" t="t" r="r" b="b"/>
            <a:pathLst>
              <a:path w="30756" h="30756" extrusionOk="0">
                <a:moveTo>
                  <a:pt x="15378" y="4370"/>
                </a:moveTo>
                <a:cubicBezTo>
                  <a:pt x="20415" y="4370"/>
                  <a:pt x="24652" y="7740"/>
                  <a:pt x="25953" y="12343"/>
                </a:cubicBezTo>
                <a:lnTo>
                  <a:pt x="22750" y="12343"/>
                </a:lnTo>
                <a:lnTo>
                  <a:pt x="22750" y="8707"/>
                </a:lnTo>
                <a:cubicBezTo>
                  <a:pt x="22116" y="8040"/>
                  <a:pt x="21416" y="7439"/>
                  <a:pt x="20649" y="6939"/>
                </a:cubicBezTo>
                <a:lnTo>
                  <a:pt x="20649" y="12343"/>
                </a:lnTo>
                <a:lnTo>
                  <a:pt x="18347" y="12343"/>
                </a:lnTo>
                <a:lnTo>
                  <a:pt x="18347" y="5872"/>
                </a:lnTo>
                <a:cubicBezTo>
                  <a:pt x="17747" y="5705"/>
                  <a:pt x="17113" y="5571"/>
                  <a:pt x="16446" y="5505"/>
                </a:cubicBezTo>
                <a:lnTo>
                  <a:pt x="16446" y="12343"/>
                </a:lnTo>
                <a:lnTo>
                  <a:pt x="14144" y="12343"/>
                </a:lnTo>
                <a:lnTo>
                  <a:pt x="14144" y="5505"/>
                </a:lnTo>
                <a:cubicBezTo>
                  <a:pt x="13510" y="5605"/>
                  <a:pt x="12877" y="5738"/>
                  <a:pt x="12309" y="5938"/>
                </a:cubicBezTo>
                <a:lnTo>
                  <a:pt x="12309" y="12343"/>
                </a:lnTo>
                <a:lnTo>
                  <a:pt x="9974" y="12343"/>
                </a:lnTo>
                <a:lnTo>
                  <a:pt x="9974" y="7039"/>
                </a:lnTo>
                <a:cubicBezTo>
                  <a:pt x="9241" y="7506"/>
                  <a:pt x="8607" y="8073"/>
                  <a:pt x="8006" y="8707"/>
                </a:cubicBezTo>
                <a:lnTo>
                  <a:pt x="8006" y="12343"/>
                </a:lnTo>
                <a:lnTo>
                  <a:pt x="4804" y="12343"/>
                </a:lnTo>
                <a:cubicBezTo>
                  <a:pt x="6105" y="7740"/>
                  <a:pt x="10341" y="4370"/>
                  <a:pt x="15378" y="4370"/>
                </a:cubicBezTo>
                <a:close/>
                <a:moveTo>
                  <a:pt x="24151" y="13110"/>
                </a:moveTo>
                <a:lnTo>
                  <a:pt x="23984" y="16179"/>
                </a:lnTo>
                <a:lnTo>
                  <a:pt x="23217" y="16179"/>
                </a:lnTo>
                <a:lnTo>
                  <a:pt x="23084" y="13110"/>
                </a:lnTo>
                <a:close/>
                <a:moveTo>
                  <a:pt x="10742" y="13110"/>
                </a:moveTo>
                <a:lnTo>
                  <a:pt x="9207" y="17647"/>
                </a:lnTo>
                <a:lnTo>
                  <a:pt x="8006" y="17647"/>
                </a:lnTo>
                <a:lnTo>
                  <a:pt x="6539" y="13110"/>
                </a:lnTo>
                <a:lnTo>
                  <a:pt x="7673" y="13110"/>
                </a:lnTo>
                <a:lnTo>
                  <a:pt x="8240" y="15045"/>
                </a:lnTo>
                <a:cubicBezTo>
                  <a:pt x="8373" y="15578"/>
                  <a:pt x="8540" y="16079"/>
                  <a:pt x="8640" y="16646"/>
                </a:cubicBezTo>
                <a:cubicBezTo>
                  <a:pt x="8774" y="16112"/>
                  <a:pt x="8907" y="15578"/>
                  <a:pt x="9074" y="15045"/>
                </a:cubicBezTo>
                <a:lnTo>
                  <a:pt x="9641" y="13110"/>
                </a:lnTo>
                <a:close/>
                <a:moveTo>
                  <a:pt x="18981" y="13110"/>
                </a:moveTo>
                <a:lnTo>
                  <a:pt x="18981" y="13977"/>
                </a:lnTo>
                <a:lnTo>
                  <a:pt x="17747" y="13977"/>
                </a:lnTo>
                <a:lnTo>
                  <a:pt x="17747" y="17680"/>
                </a:lnTo>
                <a:lnTo>
                  <a:pt x="16713" y="17680"/>
                </a:lnTo>
                <a:lnTo>
                  <a:pt x="16713" y="13977"/>
                </a:lnTo>
                <a:lnTo>
                  <a:pt x="15478" y="13977"/>
                </a:lnTo>
                <a:lnTo>
                  <a:pt x="15478" y="13110"/>
                </a:lnTo>
                <a:close/>
                <a:moveTo>
                  <a:pt x="22350" y="13110"/>
                </a:moveTo>
                <a:lnTo>
                  <a:pt x="22350" y="13944"/>
                </a:lnTo>
                <a:lnTo>
                  <a:pt x="20582" y="13944"/>
                </a:lnTo>
                <a:lnTo>
                  <a:pt x="20582" y="14911"/>
                </a:lnTo>
                <a:lnTo>
                  <a:pt x="22250" y="14911"/>
                </a:lnTo>
                <a:lnTo>
                  <a:pt x="22250" y="15745"/>
                </a:lnTo>
                <a:lnTo>
                  <a:pt x="20582" y="15745"/>
                </a:lnTo>
                <a:lnTo>
                  <a:pt x="20582" y="16813"/>
                </a:lnTo>
                <a:lnTo>
                  <a:pt x="22450" y="16813"/>
                </a:lnTo>
                <a:lnTo>
                  <a:pt x="22450" y="17680"/>
                </a:lnTo>
                <a:lnTo>
                  <a:pt x="19548" y="17680"/>
                </a:lnTo>
                <a:lnTo>
                  <a:pt x="19548" y="13110"/>
                </a:lnTo>
                <a:close/>
                <a:moveTo>
                  <a:pt x="13177" y="13043"/>
                </a:moveTo>
                <a:cubicBezTo>
                  <a:pt x="14578" y="13043"/>
                  <a:pt x="15345" y="14077"/>
                  <a:pt x="15345" y="15345"/>
                </a:cubicBezTo>
                <a:cubicBezTo>
                  <a:pt x="15345" y="16846"/>
                  <a:pt x="14444" y="17747"/>
                  <a:pt x="13110" y="17747"/>
                </a:cubicBezTo>
                <a:cubicBezTo>
                  <a:pt x="11776" y="17747"/>
                  <a:pt x="10975" y="16713"/>
                  <a:pt x="10975" y="15412"/>
                </a:cubicBezTo>
                <a:cubicBezTo>
                  <a:pt x="10975" y="14044"/>
                  <a:pt x="11842" y="13043"/>
                  <a:pt x="13177" y="13043"/>
                </a:cubicBezTo>
                <a:close/>
                <a:moveTo>
                  <a:pt x="23618" y="16512"/>
                </a:moveTo>
                <a:cubicBezTo>
                  <a:pt x="23984" y="16512"/>
                  <a:pt x="24218" y="16779"/>
                  <a:pt x="24218" y="17113"/>
                </a:cubicBezTo>
                <a:cubicBezTo>
                  <a:pt x="24218" y="17480"/>
                  <a:pt x="23984" y="17747"/>
                  <a:pt x="23618" y="17747"/>
                </a:cubicBezTo>
                <a:cubicBezTo>
                  <a:pt x="23251" y="17747"/>
                  <a:pt x="23017" y="17480"/>
                  <a:pt x="23017" y="17113"/>
                </a:cubicBezTo>
                <a:cubicBezTo>
                  <a:pt x="23017" y="16746"/>
                  <a:pt x="23251" y="16512"/>
                  <a:pt x="23618" y="16512"/>
                </a:cubicBezTo>
                <a:close/>
                <a:moveTo>
                  <a:pt x="25953" y="18447"/>
                </a:moveTo>
                <a:cubicBezTo>
                  <a:pt x="24652" y="23017"/>
                  <a:pt x="20415" y="26386"/>
                  <a:pt x="15378" y="26386"/>
                </a:cubicBezTo>
                <a:cubicBezTo>
                  <a:pt x="10341" y="26386"/>
                  <a:pt x="6105" y="23017"/>
                  <a:pt x="4804" y="18447"/>
                </a:cubicBezTo>
                <a:lnTo>
                  <a:pt x="8006" y="18447"/>
                </a:lnTo>
                <a:lnTo>
                  <a:pt x="8006" y="22050"/>
                </a:lnTo>
                <a:cubicBezTo>
                  <a:pt x="8607" y="22684"/>
                  <a:pt x="9241" y="23251"/>
                  <a:pt x="9974" y="23718"/>
                </a:cubicBezTo>
                <a:lnTo>
                  <a:pt x="9974" y="18447"/>
                </a:lnTo>
                <a:lnTo>
                  <a:pt x="12309" y="18447"/>
                </a:lnTo>
                <a:lnTo>
                  <a:pt x="12309" y="24852"/>
                </a:lnTo>
                <a:cubicBezTo>
                  <a:pt x="12877" y="25019"/>
                  <a:pt x="13510" y="25152"/>
                  <a:pt x="14144" y="25252"/>
                </a:cubicBezTo>
                <a:lnTo>
                  <a:pt x="14144" y="18447"/>
                </a:lnTo>
                <a:lnTo>
                  <a:pt x="16446" y="18447"/>
                </a:lnTo>
                <a:lnTo>
                  <a:pt x="16446" y="25285"/>
                </a:lnTo>
                <a:cubicBezTo>
                  <a:pt x="17080" y="25185"/>
                  <a:pt x="17747" y="25085"/>
                  <a:pt x="18347" y="24885"/>
                </a:cubicBezTo>
                <a:lnTo>
                  <a:pt x="18347" y="18447"/>
                </a:lnTo>
                <a:lnTo>
                  <a:pt x="20649" y="18447"/>
                </a:lnTo>
                <a:lnTo>
                  <a:pt x="20649" y="23818"/>
                </a:lnTo>
                <a:cubicBezTo>
                  <a:pt x="21416" y="23317"/>
                  <a:pt x="22116" y="22750"/>
                  <a:pt x="22750" y="22050"/>
                </a:cubicBezTo>
                <a:lnTo>
                  <a:pt x="22750" y="18447"/>
                </a:lnTo>
                <a:close/>
                <a:moveTo>
                  <a:pt x="12943" y="1"/>
                </a:moveTo>
                <a:lnTo>
                  <a:pt x="11375" y="3103"/>
                </a:lnTo>
                <a:lnTo>
                  <a:pt x="8307" y="1502"/>
                </a:lnTo>
                <a:lnTo>
                  <a:pt x="7806" y="4938"/>
                </a:lnTo>
                <a:lnTo>
                  <a:pt x="4370" y="4370"/>
                </a:lnTo>
                <a:lnTo>
                  <a:pt x="4938" y="7806"/>
                </a:lnTo>
                <a:lnTo>
                  <a:pt x="1502" y="8307"/>
                </a:lnTo>
                <a:lnTo>
                  <a:pt x="3103" y="11409"/>
                </a:lnTo>
                <a:lnTo>
                  <a:pt x="1" y="12943"/>
                </a:lnTo>
                <a:lnTo>
                  <a:pt x="2469" y="15378"/>
                </a:lnTo>
                <a:lnTo>
                  <a:pt x="1" y="17813"/>
                </a:lnTo>
                <a:lnTo>
                  <a:pt x="3103" y="19381"/>
                </a:lnTo>
                <a:lnTo>
                  <a:pt x="1502" y="22450"/>
                </a:lnTo>
                <a:lnTo>
                  <a:pt x="4938" y="22950"/>
                </a:lnTo>
                <a:lnTo>
                  <a:pt x="4370" y="26386"/>
                </a:lnTo>
                <a:lnTo>
                  <a:pt x="7806" y="25819"/>
                </a:lnTo>
                <a:lnTo>
                  <a:pt x="8307" y="29255"/>
                </a:lnTo>
                <a:lnTo>
                  <a:pt x="11375" y="27654"/>
                </a:lnTo>
                <a:lnTo>
                  <a:pt x="12943" y="30756"/>
                </a:lnTo>
                <a:lnTo>
                  <a:pt x="15378" y="28288"/>
                </a:lnTo>
                <a:lnTo>
                  <a:pt x="17813" y="30756"/>
                </a:lnTo>
                <a:lnTo>
                  <a:pt x="19348" y="27654"/>
                </a:lnTo>
                <a:lnTo>
                  <a:pt x="22450" y="29255"/>
                </a:lnTo>
                <a:lnTo>
                  <a:pt x="22950" y="25819"/>
                </a:lnTo>
                <a:lnTo>
                  <a:pt x="26386" y="26386"/>
                </a:lnTo>
                <a:lnTo>
                  <a:pt x="25819" y="22950"/>
                </a:lnTo>
                <a:lnTo>
                  <a:pt x="29255" y="22450"/>
                </a:lnTo>
                <a:lnTo>
                  <a:pt x="27654" y="19381"/>
                </a:lnTo>
                <a:lnTo>
                  <a:pt x="30756" y="17813"/>
                </a:lnTo>
                <a:lnTo>
                  <a:pt x="28288" y="15378"/>
                </a:lnTo>
                <a:lnTo>
                  <a:pt x="30756" y="12943"/>
                </a:lnTo>
                <a:lnTo>
                  <a:pt x="27654" y="11409"/>
                </a:lnTo>
                <a:lnTo>
                  <a:pt x="29255" y="8307"/>
                </a:lnTo>
                <a:lnTo>
                  <a:pt x="25819" y="7806"/>
                </a:lnTo>
                <a:lnTo>
                  <a:pt x="26386" y="4370"/>
                </a:lnTo>
                <a:lnTo>
                  <a:pt x="22950" y="4938"/>
                </a:lnTo>
                <a:lnTo>
                  <a:pt x="22450" y="1502"/>
                </a:lnTo>
                <a:lnTo>
                  <a:pt x="19348" y="3103"/>
                </a:lnTo>
                <a:lnTo>
                  <a:pt x="17813" y="1"/>
                </a:lnTo>
                <a:lnTo>
                  <a:pt x="15378" y="2469"/>
                </a:lnTo>
                <a:lnTo>
                  <a:pt x="129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1" name="Google Shape;4441;p49"/>
          <p:cNvSpPr/>
          <p:nvPr/>
        </p:nvSpPr>
        <p:spPr>
          <a:xfrm>
            <a:off x="4832775" y="14571525"/>
            <a:ext cx="400300" cy="399475"/>
          </a:xfrm>
          <a:custGeom>
            <a:avLst/>
            <a:gdLst/>
            <a:ahLst/>
            <a:cxnLst/>
            <a:rect l="l" t="t" r="r" b="b"/>
            <a:pathLst>
              <a:path w="16012" h="15979" extrusionOk="0">
                <a:moveTo>
                  <a:pt x="7973" y="1568"/>
                </a:moveTo>
                <a:cubicBezTo>
                  <a:pt x="10742" y="1568"/>
                  <a:pt x="13110" y="3303"/>
                  <a:pt x="14011" y="5738"/>
                </a:cubicBezTo>
                <a:cubicBezTo>
                  <a:pt x="13577" y="6005"/>
                  <a:pt x="13143" y="6205"/>
                  <a:pt x="12676" y="6405"/>
                </a:cubicBezTo>
                <a:lnTo>
                  <a:pt x="12676" y="4137"/>
                </a:lnTo>
                <a:cubicBezTo>
                  <a:pt x="12376" y="3736"/>
                  <a:pt x="11976" y="3369"/>
                  <a:pt x="11575" y="3069"/>
                </a:cubicBezTo>
                <a:lnTo>
                  <a:pt x="11575" y="6805"/>
                </a:lnTo>
                <a:cubicBezTo>
                  <a:pt x="11242" y="6905"/>
                  <a:pt x="10942" y="7005"/>
                  <a:pt x="10641" y="7072"/>
                </a:cubicBezTo>
                <a:lnTo>
                  <a:pt x="10641" y="2535"/>
                </a:lnTo>
                <a:cubicBezTo>
                  <a:pt x="10275" y="2335"/>
                  <a:pt x="9908" y="2202"/>
                  <a:pt x="9507" y="2102"/>
                </a:cubicBezTo>
                <a:lnTo>
                  <a:pt x="9507" y="7239"/>
                </a:lnTo>
                <a:cubicBezTo>
                  <a:pt x="9207" y="7272"/>
                  <a:pt x="8907" y="7272"/>
                  <a:pt x="8573" y="7306"/>
                </a:cubicBezTo>
                <a:lnTo>
                  <a:pt x="8573" y="1935"/>
                </a:lnTo>
                <a:cubicBezTo>
                  <a:pt x="8373" y="1902"/>
                  <a:pt x="8173" y="1902"/>
                  <a:pt x="7973" y="1902"/>
                </a:cubicBezTo>
                <a:cubicBezTo>
                  <a:pt x="7806" y="1902"/>
                  <a:pt x="7639" y="1902"/>
                  <a:pt x="7473" y="1935"/>
                </a:cubicBezTo>
                <a:lnTo>
                  <a:pt x="7473" y="7272"/>
                </a:lnTo>
                <a:cubicBezTo>
                  <a:pt x="7139" y="7272"/>
                  <a:pt x="6839" y="7239"/>
                  <a:pt x="6539" y="7172"/>
                </a:cubicBezTo>
                <a:lnTo>
                  <a:pt x="6539" y="2068"/>
                </a:lnTo>
                <a:cubicBezTo>
                  <a:pt x="6138" y="2169"/>
                  <a:pt x="5771" y="2302"/>
                  <a:pt x="5404" y="2469"/>
                </a:cubicBezTo>
                <a:lnTo>
                  <a:pt x="5404" y="7005"/>
                </a:lnTo>
                <a:cubicBezTo>
                  <a:pt x="5071" y="6939"/>
                  <a:pt x="4771" y="6839"/>
                  <a:pt x="4470" y="6772"/>
                </a:cubicBezTo>
                <a:lnTo>
                  <a:pt x="4470" y="3002"/>
                </a:lnTo>
                <a:cubicBezTo>
                  <a:pt x="4070" y="3303"/>
                  <a:pt x="3670" y="3636"/>
                  <a:pt x="3336" y="4037"/>
                </a:cubicBezTo>
                <a:lnTo>
                  <a:pt x="3336" y="6405"/>
                </a:lnTo>
                <a:cubicBezTo>
                  <a:pt x="2636" y="6138"/>
                  <a:pt x="2169" y="5905"/>
                  <a:pt x="1935" y="5771"/>
                </a:cubicBezTo>
                <a:cubicBezTo>
                  <a:pt x="2836" y="3303"/>
                  <a:pt x="5204" y="1568"/>
                  <a:pt x="7973" y="1568"/>
                </a:cubicBezTo>
                <a:close/>
                <a:moveTo>
                  <a:pt x="13368" y="6847"/>
                </a:moveTo>
                <a:cubicBezTo>
                  <a:pt x="13402" y="6847"/>
                  <a:pt x="13427" y="6855"/>
                  <a:pt x="13443" y="6872"/>
                </a:cubicBezTo>
                <a:cubicBezTo>
                  <a:pt x="13477" y="6905"/>
                  <a:pt x="13510" y="6972"/>
                  <a:pt x="13510" y="7039"/>
                </a:cubicBezTo>
                <a:cubicBezTo>
                  <a:pt x="13443" y="7773"/>
                  <a:pt x="13410" y="8106"/>
                  <a:pt x="13343" y="8840"/>
                </a:cubicBezTo>
                <a:cubicBezTo>
                  <a:pt x="13243" y="8873"/>
                  <a:pt x="13210" y="8873"/>
                  <a:pt x="13110" y="8907"/>
                </a:cubicBezTo>
                <a:cubicBezTo>
                  <a:pt x="13077" y="8240"/>
                  <a:pt x="13043" y="7873"/>
                  <a:pt x="13010" y="7205"/>
                </a:cubicBezTo>
                <a:cubicBezTo>
                  <a:pt x="13010" y="7105"/>
                  <a:pt x="13043" y="7039"/>
                  <a:pt x="13077" y="7005"/>
                </a:cubicBezTo>
                <a:cubicBezTo>
                  <a:pt x="13110" y="6939"/>
                  <a:pt x="13177" y="6905"/>
                  <a:pt x="13243" y="6872"/>
                </a:cubicBezTo>
                <a:cubicBezTo>
                  <a:pt x="13293" y="6855"/>
                  <a:pt x="13335" y="6847"/>
                  <a:pt x="13368" y="6847"/>
                </a:cubicBezTo>
                <a:close/>
                <a:moveTo>
                  <a:pt x="13343" y="9082"/>
                </a:moveTo>
                <a:cubicBezTo>
                  <a:pt x="13377" y="9082"/>
                  <a:pt x="13410" y="9090"/>
                  <a:pt x="13443" y="9107"/>
                </a:cubicBezTo>
                <a:cubicBezTo>
                  <a:pt x="13477" y="9140"/>
                  <a:pt x="13510" y="9174"/>
                  <a:pt x="13510" y="9274"/>
                </a:cubicBezTo>
                <a:cubicBezTo>
                  <a:pt x="13510" y="9340"/>
                  <a:pt x="13477" y="9407"/>
                  <a:pt x="13443" y="9474"/>
                </a:cubicBezTo>
                <a:cubicBezTo>
                  <a:pt x="13377" y="9540"/>
                  <a:pt x="13310" y="9574"/>
                  <a:pt x="13243" y="9607"/>
                </a:cubicBezTo>
                <a:cubicBezTo>
                  <a:pt x="13193" y="9624"/>
                  <a:pt x="13152" y="9632"/>
                  <a:pt x="13118" y="9632"/>
                </a:cubicBezTo>
                <a:cubicBezTo>
                  <a:pt x="13085" y="9632"/>
                  <a:pt x="13060" y="9624"/>
                  <a:pt x="13043" y="9607"/>
                </a:cubicBezTo>
                <a:cubicBezTo>
                  <a:pt x="12976" y="9574"/>
                  <a:pt x="12976" y="9507"/>
                  <a:pt x="12976" y="9440"/>
                </a:cubicBezTo>
                <a:cubicBezTo>
                  <a:pt x="12976" y="9374"/>
                  <a:pt x="12976" y="9307"/>
                  <a:pt x="13043" y="9240"/>
                </a:cubicBezTo>
                <a:cubicBezTo>
                  <a:pt x="13077" y="9174"/>
                  <a:pt x="13143" y="9107"/>
                  <a:pt x="13243" y="9107"/>
                </a:cubicBezTo>
                <a:cubicBezTo>
                  <a:pt x="13277" y="9090"/>
                  <a:pt x="13310" y="9082"/>
                  <a:pt x="13343" y="9082"/>
                </a:cubicBezTo>
                <a:close/>
                <a:moveTo>
                  <a:pt x="2336" y="6605"/>
                </a:moveTo>
                <a:lnTo>
                  <a:pt x="2336" y="6605"/>
                </a:lnTo>
                <a:cubicBezTo>
                  <a:pt x="2502" y="6705"/>
                  <a:pt x="2769" y="6805"/>
                  <a:pt x="2936" y="6872"/>
                </a:cubicBezTo>
                <a:cubicBezTo>
                  <a:pt x="3236" y="7806"/>
                  <a:pt x="3403" y="8340"/>
                  <a:pt x="3703" y="9240"/>
                </a:cubicBezTo>
                <a:cubicBezTo>
                  <a:pt x="4037" y="8506"/>
                  <a:pt x="4170" y="8139"/>
                  <a:pt x="4504" y="7406"/>
                </a:cubicBezTo>
                <a:cubicBezTo>
                  <a:pt x="4704" y="7439"/>
                  <a:pt x="4904" y="7506"/>
                  <a:pt x="5104" y="7539"/>
                </a:cubicBezTo>
                <a:cubicBezTo>
                  <a:pt x="4637" y="8573"/>
                  <a:pt x="4437" y="9073"/>
                  <a:pt x="4003" y="10074"/>
                </a:cubicBezTo>
                <a:lnTo>
                  <a:pt x="3436" y="9907"/>
                </a:lnTo>
                <a:cubicBezTo>
                  <a:pt x="2969" y="8640"/>
                  <a:pt x="2769" y="7873"/>
                  <a:pt x="2336" y="6605"/>
                </a:cubicBezTo>
                <a:close/>
                <a:moveTo>
                  <a:pt x="12710" y="7005"/>
                </a:moveTo>
                <a:lnTo>
                  <a:pt x="12710" y="7506"/>
                </a:lnTo>
                <a:cubicBezTo>
                  <a:pt x="12143" y="7706"/>
                  <a:pt x="11842" y="7773"/>
                  <a:pt x="11242" y="7873"/>
                </a:cubicBezTo>
                <a:lnTo>
                  <a:pt x="11242" y="8473"/>
                </a:lnTo>
                <a:cubicBezTo>
                  <a:pt x="11676" y="8373"/>
                  <a:pt x="11909" y="8340"/>
                  <a:pt x="12343" y="8206"/>
                </a:cubicBezTo>
                <a:lnTo>
                  <a:pt x="12343" y="8740"/>
                </a:lnTo>
                <a:cubicBezTo>
                  <a:pt x="11909" y="8873"/>
                  <a:pt x="11676" y="8907"/>
                  <a:pt x="11242" y="9007"/>
                </a:cubicBezTo>
                <a:lnTo>
                  <a:pt x="11242" y="9641"/>
                </a:lnTo>
                <a:cubicBezTo>
                  <a:pt x="11842" y="9507"/>
                  <a:pt x="12143" y="9440"/>
                  <a:pt x="12710" y="9274"/>
                </a:cubicBezTo>
                <a:lnTo>
                  <a:pt x="12710" y="9774"/>
                </a:lnTo>
                <a:cubicBezTo>
                  <a:pt x="11909" y="10041"/>
                  <a:pt x="11509" y="10108"/>
                  <a:pt x="10675" y="10274"/>
                </a:cubicBezTo>
                <a:lnTo>
                  <a:pt x="10675" y="7472"/>
                </a:lnTo>
                <a:cubicBezTo>
                  <a:pt x="11509" y="7339"/>
                  <a:pt x="11909" y="7239"/>
                  <a:pt x="12710" y="7005"/>
                </a:cubicBezTo>
                <a:close/>
                <a:moveTo>
                  <a:pt x="6387" y="7698"/>
                </a:moveTo>
                <a:cubicBezTo>
                  <a:pt x="6447" y="7698"/>
                  <a:pt x="6509" y="7701"/>
                  <a:pt x="6572" y="7706"/>
                </a:cubicBezTo>
                <a:cubicBezTo>
                  <a:pt x="6972" y="7739"/>
                  <a:pt x="7306" y="7873"/>
                  <a:pt x="7573" y="8139"/>
                </a:cubicBezTo>
                <a:cubicBezTo>
                  <a:pt x="7873" y="8406"/>
                  <a:pt x="8006" y="8740"/>
                  <a:pt x="8006" y="9140"/>
                </a:cubicBezTo>
                <a:cubicBezTo>
                  <a:pt x="8006" y="9540"/>
                  <a:pt x="7873" y="9874"/>
                  <a:pt x="7573" y="10141"/>
                </a:cubicBezTo>
                <a:cubicBezTo>
                  <a:pt x="7339" y="10375"/>
                  <a:pt x="7053" y="10481"/>
                  <a:pt x="6717" y="10481"/>
                </a:cubicBezTo>
                <a:cubicBezTo>
                  <a:pt x="6669" y="10481"/>
                  <a:pt x="6621" y="10479"/>
                  <a:pt x="6572" y="10474"/>
                </a:cubicBezTo>
                <a:cubicBezTo>
                  <a:pt x="6172" y="10441"/>
                  <a:pt x="5838" y="10274"/>
                  <a:pt x="5571" y="9974"/>
                </a:cubicBezTo>
                <a:cubicBezTo>
                  <a:pt x="5304" y="9674"/>
                  <a:pt x="5171" y="9307"/>
                  <a:pt x="5171" y="8907"/>
                </a:cubicBezTo>
                <a:cubicBezTo>
                  <a:pt x="5171" y="8506"/>
                  <a:pt x="5304" y="8206"/>
                  <a:pt x="5571" y="7973"/>
                </a:cubicBezTo>
                <a:cubicBezTo>
                  <a:pt x="5796" y="7776"/>
                  <a:pt x="6068" y="7698"/>
                  <a:pt x="6387" y="7698"/>
                </a:cubicBezTo>
                <a:close/>
                <a:moveTo>
                  <a:pt x="10341" y="7572"/>
                </a:moveTo>
                <a:lnTo>
                  <a:pt x="10341" y="8073"/>
                </a:lnTo>
                <a:cubicBezTo>
                  <a:pt x="9974" y="8139"/>
                  <a:pt x="9774" y="8173"/>
                  <a:pt x="9407" y="8206"/>
                </a:cubicBezTo>
                <a:lnTo>
                  <a:pt x="9407" y="10474"/>
                </a:lnTo>
                <a:cubicBezTo>
                  <a:pt x="9174" y="10508"/>
                  <a:pt x="9074" y="10508"/>
                  <a:pt x="8840" y="10508"/>
                </a:cubicBezTo>
                <a:lnTo>
                  <a:pt x="8840" y="8240"/>
                </a:lnTo>
                <a:cubicBezTo>
                  <a:pt x="8473" y="8273"/>
                  <a:pt x="8273" y="8273"/>
                  <a:pt x="7906" y="8273"/>
                </a:cubicBezTo>
                <a:lnTo>
                  <a:pt x="7906" y="7773"/>
                </a:lnTo>
                <a:cubicBezTo>
                  <a:pt x="8874" y="7739"/>
                  <a:pt x="9374" y="7706"/>
                  <a:pt x="10341" y="7572"/>
                </a:cubicBezTo>
                <a:close/>
                <a:moveTo>
                  <a:pt x="1735" y="9574"/>
                </a:moveTo>
                <a:cubicBezTo>
                  <a:pt x="3218" y="10464"/>
                  <a:pt x="5687" y="10961"/>
                  <a:pt x="8162" y="10961"/>
                </a:cubicBezTo>
                <a:cubicBezTo>
                  <a:pt x="10420" y="10961"/>
                  <a:pt x="12683" y="10547"/>
                  <a:pt x="14211" y="9641"/>
                </a:cubicBezTo>
                <a:lnTo>
                  <a:pt x="14211" y="9641"/>
                </a:lnTo>
                <a:cubicBezTo>
                  <a:pt x="13477" y="12409"/>
                  <a:pt x="10975" y="14444"/>
                  <a:pt x="7973" y="14444"/>
                </a:cubicBezTo>
                <a:cubicBezTo>
                  <a:pt x="4971" y="14444"/>
                  <a:pt x="2436" y="12376"/>
                  <a:pt x="1735" y="9574"/>
                </a:cubicBezTo>
                <a:close/>
                <a:moveTo>
                  <a:pt x="6739" y="0"/>
                </a:moveTo>
                <a:lnTo>
                  <a:pt x="5938" y="1601"/>
                </a:lnTo>
                <a:lnTo>
                  <a:pt x="4337" y="768"/>
                </a:lnTo>
                <a:lnTo>
                  <a:pt x="4070" y="2569"/>
                </a:lnTo>
                <a:lnTo>
                  <a:pt x="2302" y="2269"/>
                </a:lnTo>
                <a:lnTo>
                  <a:pt x="2569" y="4037"/>
                </a:lnTo>
                <a:lnTo>
                  <a:pt x="801" y="4303"/>
                </a:lnTo>
                <a:lnTo>
                  <a:pt x="1635" y="5905"/>
                </a:lnTo>
                <a:lnTo>
                  <a:pt x="1" y="6738"/>
                </a:lnTo>
                <a:lnTo>
                  <a:pt x="1301" y="8006"/>
                </a:lnTo>
                <a:lnTo>
                  <a:pt x="1" y="9274"/>
                </a:lnTo>
                <a:lnTo>
                  <a:pt x="1635" y="10074"/>
                </a:lnTo>
                <a:lnTo>
                  <a:pt x="801" y="11675"/>
                </a:lnTo>
                <a:lnTo>
                  <a:pt x="2569" y="11942"/>
                </a:lnTo>
                <a:lnTo>
                  <a:pt x="2302" y="13710"/>
                </a:lnTo>
                <a:lnTo>
                  <a:pt x="4070" y="13410"/>
                </a:lnTo>
                <a:lnTo>
                  <a:pt x="4337" y="15211"/>
                </a:lnTo>
                <a:lnTo>
                  <a:pt x="5938" y="14377"/>
                </a:lnTo>
                <a:lnTo>
                  <a:pt x="6739" y="15978"/>
                </a:lnTo>
                <a:lnTo>
                  <a:pt x="8006" y="14711"/>
                </a:lnTo>
                <a:lnTo>
                  <a:pt x="9274" y="15978"/>
                </a:lnTo>
                <a:lnTo>
                  <a:pt x="10108" y="14377"/>
                </a:lnTo>
                <a:lnTo>
                  <a:pt x="11709" y="15211"/>
                </a:lnTo>
                <a:lnTo>
                  <a:pt x="11976" y="13410"/>
                </a:lnTo>
                <a:lnTo>
                  <a:pt x="13744" y="13710"/>
                </a:lnTo>
                <a:lnTo>
                  <a:pt x="13443" y="11942"/>
                </a:lnTo>
                <a:lnTo>
                  <a:pt x="15245" y="11675"/>
                </a:lnTo>
                <a:lnTo>
                  <a:pt x="14411" y="10074"/>
                </a:lnTo>
                <a:lnTo>
                  <a:pt x="16012" y="9274"/>
                </a:lnTo>
                <a:lnTo>
                  <a:pt x="14744" y="8006"/>
                </a:lnTo>
                <a:lnTo>
                  <a:pt x="16012" y="6738"/>
                </a:lnTo>
                <a:lnTo>
                  <a:pt x="14411" y="5905"/>
                </a:lnTo>
                <a:lnTo>
                  <a:pt x="15245" y="4303"/>
                </a:lnTo>
                <a:lnTo>
                  <a:pt x="13443" y="4037"/>
                </a:lnTo>
                <a:lnTo>
                  <a:pt x="13744" y="2269"/>
                </a:lnTo>
                <a:lnTo>
                  <a:pt x="13744" y="2269"/>
                </a:lnTo>
                <a:lnTo>
                  <a:pt x="11976" y="2569"/>
                </a:lnTo>
                <a:lnTo>
                  <a:pt x="11709" y="768"/>
                </a:lnTo>
                <a:lnTo>
                  <a:pt x="10108" y="1601"/>
                </a:lnTo>
                <a:lnTo>
                  <a:pt x="9274" y="0"/>
                </a:lnTo>
                <a:lnTo>
                  <a:pt x="8006" y="1268"/>
                </a:lnTo>
                <a:lnTo>
                  <a:pt x="6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2" name="Google Shape;4442;p49"/>
          <p:cNvSpPr/>
          <p:nvPr/>
        </p:nvSpPr>
        <p:spPr>
          <a:xfrm>
            <a:off x="4976200" y="14776675"/>
            <a:ext cx="42575" cy="44225"/>
          </a:xfrm>
          <a:custGeom>
            <a:avLst/>
            <a:gdLst/>
            <a:ahLst/>
            <a:cxnLst/>
            <a:rect l="l" t="t" r="r" b="b"/>
            <a:pathLst>
              <a:path w="1703" h="1769" extrusionOk="0">
                <a:moveTo>
                  <a:pt x="835" y="0"/>
                </a:moveTo>
                <a:cubicBezTo>
                  <a:pt x="601" y="0"/>
                  <a:pt x="368" y="34"/>
                  <a:pt x="234" y="200"/>
                </a:cubicBezTo>
                <a:cubicBezTo>
                  <a:pt x="68" y="334"/>
                  <a:pt x="1" y="534"/>
                  <a:pt x="1" y="801"/>
                </a:cubicBezTo>
                <a:cubicBezTo>
                  <a:pt x="1" y="1034"/>
                  <a:pt x="68" y="1268"/>
                  <a:pt x="234" y="1435"/>
                </a:cubicBezTo>
                <a:cubicBezTo>
                  <a:pt x="401" y="1635"/>
                  <a:pt x="601" y="1735"/>
                  <a:pt x="835" y="1768"/>
                </a:cubicBezTo>
                <a:cubicBezTo>
                  <a:pt x="1102" y="1768"/>
                  <a:pt x="1302" y="1701"/>
                  <a:pt x="1469" y="1535"/>
                </a:cubicBezTo>
                <a:cubicBezTo>
                  <a:pt x="1602" y="1401"/>
                  <a:pt x="1702" y="1168"/>
                  <a:pt x="1702" y="934"/>
                </a:cubicBezTo>
                <a:cubicBezTo>
                  <a:pt x="1702" y="667"/>
                  <a:pt x="1602" y="467"/>
                  <a:pt x="1469" y="300"/>
                </a:cubicBezTo>
                <a:cubicBezTo>
                  <a:pt x="1302" y="134"/>
                  <a:pt x="1102" y="34"/>
                  <a:pt x="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3" name="Google Shape;4443;p49"/>
          <p:cNvSpPr/>
          <p:nvPr/>
        </p:nvSpPr>
        <p:spPr>
          <a:xfrm>
            <a:off x="4919500" y="14847550"/>
            <a:ext cx="48400" cy="48400"/>
          </a:xfrm>
          <a:custGeom>
            <a:avLst/>
            <a:gdLst/>
            <a:ahLst/>
            <a:cxnLst/>
            <a:rect l="l" t="t" r="r" b="b"/>
            <a:pathLst>
              <a:path w="1936" h="1936" extrusionOk="0">
                <a:moveTo>
                  <a:pt x="835" y="1"/>
                </a:moveTo>
                <a:lnTo>
                  <a:pt x="634" y="534"/>
                </a:lnTo>
                <a:lnTo>
                  <a:pt x="1" y="468"/>
                </a:lnTo>
                <a:lnTo>
                  <a:pt x="568" y="1035"/>
                </a:lnTo>
                <a:lnTo>
                  <a:pt x="568" y="1668"/>
                </a:lnTo>
                <a:lnTo>
                  <a:pt x="1101" y="1502"/>
                </a:lnTo>
                <a:lnTo>
                  <a:pt x="1769" y="1935"/>
                </a:lnTo>
                <a:lnTo>
                  <a:pt x="1535" y="1268"/>
                </a:lnTo>
                <a:lnTo>
                  <a:pt x="1935" y="935"/>
                </a:lnTo>
                <a:lnTo>
                  <a:pt x="1235" y="668"/>
                </a:lnTo>
                <a:lnTo>
                  <a:pt x="8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4" name="Google Shape;4444;p49"/>
          <p:cNvSpPr/>
          <p:nvPr/>
        </p:nvSpPr>
        <p:spPr>
          <a:xfrm>
            <a:off x="5090450" y="14847550"/>
            <a:ext cx="48400" cy="48400"/>
          </a:xfrm>
          <a:custGeom>
            <a:avLst/>
            <a:gdLst/>
            <a:ahLst/>
            <a:cxnLst/>
            <a:rect l="l" t="t" r="r" b="b"/>
            <a:pathLst>
              <a:path w="1936" h="1936" extrusionOk="0">
                <a:moveTo>
                  <a:pt x="1102" y="1"/>
                </a:moveTo>
                <a:lnTo>
                  <a:pt x="701" y="668"/>
                </a:lnTo>
                <a:lnTo>
                  <a:pt x="1" y="935"/>
                </a:lnTo>
                <a:lnTo>
                  <a:pt x="401" y="1268"/>
                </a:lnTo>
                <a:lnTo>
                  <a:pt x="168" y="1935"/>
                </a:lnTo>
                <a:lnTo>
                  <a:pt x="835" y="1502"/>
                </a:lnTo>
                <a:lnTo>
                  <a:pt x="1369" y="1668"/>
                </a:lnTo>
                <a:lnTo>
                  <a:pt x="1369" y="1035"/>
                </a:lnTo>
                <a:lnTo>
                  <a:pt x="1936" y="468"/>
                </a:lnTo>
                <a:lnTo>
                  <a:pt x="1302" y="534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5" name="Google Shape;4445;p49"/>
          <p:cNvSpPr/>
          <p:nvPr/>
        </p:nvSpPr>
        <p:spPr>
          <a:xfrm>
            <a:off x="5008725" y="14860050"/>
            <a:ext cx="48400" cy="45900"/>
          </a:xfrm>
          <a:custGeom>
            <a:avLst/>
            <a:gdLst/>
            <a:ahLst/>
            <a:cxnLst/>
            <a:rect l="l" t="t" r="r" b="b"/>
            <a:pathLst>
              <a:path w="1936" h="1836" extrusionOk="0">
                <a:moveTo>
                  <a:pt x="968" y="1"/>
                </a:moveTo>
                <a:lnTo>
                  <a:pt x="668" y="601"/>
                </a:lnTo>
                <a:lnTo>
                  <a:pt x="1" y="701"/>
                </a:lnTo>
                <a:lnTo>
                  <a:pt x="501" y="1168"/>
                </a:lnTo>
                <a:lnTo>
                  <a:pt x="401" y="1836"/>
                </a:lnTo>
                <a:lnTo>
                  <a:pt x="968" y="1502"/>
                </a:lnTo>
                <a:lnTo>
                  <a:pt x="1569" y="1836"/>
                </a:lnTo>
                <a:lnTo>
                  <a:pt x="1469" y="1168"/>
                </a:lnTo>
                <a:lnTo>
                  <a:pt x="1936" y="701"/>
                </a:lnTo>
                <a:lnTo>
                  <a:pt x="1268" y="601"/>
                </a:lnTo>
                <a:lnTo>
                  <a:pt x="9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49"/>
          <p:cNvSpPr/>
          <p:nvPr/>
        </p:nvSpPr>
        <p:spPr>
          <a:xfrm>
            <a:off x="4649300" y="14519825"/>
            <a:ext cx="768075" cy="644650"/>
          </a:xfrm>
          <a:custGeom>
            <a:avLst/>
            <a:gdLst/>
            <a:ahLst/>
            <a:cxnLst/>
            <a:rect l="l" t="t" r="r" b="b"/>
            <a:pathLst>
              <a:path w="30723" h="25786" extrusionOk="0">
                <a:moveTo>
                  <a:pt x="28455" y="1701"/>
                </a:moveTo>
                <a:cubicBezTo>
                  <a:pt x="28755" y="1701"/>
                  <a:pt x="29022" y="1968"/>
                  <a:pt x="29022" y="2268"/>
                </a:cubicBezTo>
                <a:lnTo>
                  <a:pt x="29022" y="17746"/>
                </a:lnTo>
                <a:cubicBezTo>
                  <a:pt x="29022" y="18046"/>
                  <a:pt x="28755" y="18313"/>
                  <a:pt x="28455" y="18313"/>
                </a:cubicBezTo>
                <a:lnTo>
                  <a:pt x="2269" y="18313"/>
                </a:lnTo>
                <a:cubicBezTo>
                  <a:pt x="1936" y="18313"/>
                  <a:pt x="1702" y="18046"/>
                  <a:pt x="1702" y="17746"/>
                </a:cubicBezTo>
                <a:lnTo>
                  <a:pt x="1702" y="2268"/>
                </a:lnTo>
                <a:cubicBezTo>
                  <a:pt x="1702" y="1968"/>
                  <a:pt x="1936" y="1701"/>
                  <a:pt x="2269" y="1701"/>
                </a:cubicBezTo>
                <a:close/>
                <a:moveTo>
                  <a:pt x="2269" y="0"/>
                </a:moveTo>
                <a:cubicBezTo>
                  <a:pt x="1002" y="0"/>
                  <a:pt x="1" y="1034"/>
                  <a:pt x="1" y="2268"/>
                </a:cubicBezTo>
                <a:lnTo>
                  <a:pt x="1" y="17746"/>
                </a:lnTo>
                <a:cubicBezTo>
                  <a:pt x="1" y="18980"/>
                  <a:pt x="1002" y="20015"/>
                  <a:pt x="2269" y="20015"/>
                </a:cubicBezTo>
                <a:lnTo>
                  <a:pt x="10508" y="20015"/>
                </a:lnTo>
                <a:lnTo>
                  <a:pt x="10508" y="23350"/>
                </a:lnTo>
                <a:cubicBezTo>
                  <a:pt x="7106" y="23550"/>
                  <a:pt x="4804" y="23984"/>
                  <a:pt x="4804" y="24484"/>
                </a:cubicBezTo>
                <a:cubicBezTo>
                  <a:pt x="4804" y="25185"/>
                  <a:pt x="9541" y="25785"/>
                  <a:pt x="15345" y="25785"/>
                </a:cubicBezTo>
                <a:cubicBezTo>
                  <a:pt x="21183" y="25785"/>
                  <a:pt x="25919" y="25185"/>
                  <a:pt x="25919" y="24484"/>
                </a:cubicBezTo>
                <a:cubicBezTo>
                  <a:pt x="25919" y="23984"/>
                  <a:pt x="23584" y="23550"/>
                  <a:pt x="20215" y="23350"/>
                </a:cubicBezTo>
                <a:lnTo>
                  <a:pt x="20215" y="20015"/>
                </a:lnTo>
                <a:lnTo>
                  <a:pt x="28455" y="20015"/>
                </a:lnTo>
                <a:cubicBezTo>
                  <a:pt x="29689" y="20015"/>
                  <a:pt x="30723" y="18980"/>
                  <a:pt x="30723" y="17746"/>
                </a:cubicBezTo>
                <a:lnTo>
                  <a:pt x="30723" y="2268"/>
                </a:lnTo>
                <a:cubicBezTo>
                  <a:pt x="30723" y="1034"/>
                  <a:pt x="29689" y="0"/>
                  <a:pt x="284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49"/>
          <p:cNvSpPr/>
          <p:nvPr/>
        </p:nvSpPr>
        <p:spPr>
          <a:xfrm>
            <a:off x="2178375" y="11290000"/>
            <a:ext cx="653825" cy="663850"/>
          </a:xfrm>
          <a:custGeom>
            <a:avLst/>
            <a:gdLst/>
            <a:ahLst/>
            <a:cxnLst/>
            <a:rect l="l" t="t" r="r" b="b"/>
            <a:pathLst>
              <a:path w="26153" h="26554" extrusionOk="0">
                <a:moveTo>
                  <a:pt x="22650" y="3436"/>
                </a:moveTo>
                <a:lnTo>
                  <a:pt x="24652" y="11709"/>
                </a:lnTo>
                <a:lnTo>
                  <a:pt x="20649" y="11709"/>
                </a:lnTo>
                <a:lnTo>
                  <a:pt x="22650" y="3436"/>
                </a:lnTo>
                <a:close/>
                <a:moveTo>
                  <a:pt x="3503" y="11876"/>
                </a:moveTo>
                <a:lnTo>
                  <a:pt x="5505" y="20182"/>
                </a:lnTo>
                <a:lnTo>
                  <a:pt x="1502" y="20182"/>
                </a:lnTo>
                <a:lnTo>
                  <a:pt x="3503" y="11876"/>
                </a:lnTo>
                <a:close/>
                <a:moveTo>
                  <a:pt x="22617" y="1"/>
                </a:moveTo>
                <a:cubicBezTo>
                  <a:pt x="22417" y="1"/>
                  <a:pt x="22250" y="101"/>
                  <a:pt x="22116" y="234"/>
                </a:cubicBezTo>
                <a:lnTo>
                  <a:pt x="13444" y="4070"/>
                </a:lnTo>
                <a:cubicBezTo>
                  <a:pt x="13243" y="3970"/>
                  <a:pt x="13010" y="3903"/>
                  <a:pt x="12776" y="3903"/>
                </a:cubicBezTo>
                <a:cubicBezTo>
                  <a:pt x="12109" y="3903"/>
                  <a:pt x="11542" y="4370"/>
                  <a:pt x="11409" y="4971"/>
                </a:cubicBezTo>
                <a:lnTo>
                  <a:pt x="3537" y="8440"/>
                </a:lnTo>
                <a:lnTo>
                  <a:pt x="3503" y="8440"/>
                </a:lnTo>
                <a:cubicBezTo>
                  <a:pt x="2903" y="8507"/>
                  <a:pt x="2869" y="8940"/>
                  <a:pt x="2869" y="8940"/>
                </a:cubicBezTo>
                <a:cubicBezTo>
                  <a:pt x="2869" y="8940"/>
                  <a:pt x="2836" y="8940"/>
                  <a:pt x="2836" y="8974"/>
                </a:cubicBezTo>
                <a:lnTo>
                  <a:pt x="134" y="20182"/>
                </a:lnTo>
                <a:lnTo>
                  <a:pt x="1" y="20182"/>
                </a:lnTo>
                <a:lnTo>
                  <a:pt x="1" y="20415"/>
                </a:lnTo>
                <a:cubicBezTo>
                  <a:pt x="1" y="21916"/>
                  <a:pt x="1568" y="23151"/>
                  <a:pt x="3503" y="23151"/>
                </a:cubicBezTo>
                <a:cubicBezTo>
                  <a:pt x="5438" y="23151"/>
                  <a:pt x="7006" y="21916"/>
                  <a:pt x="7006" y="20415"/>
                </a:cubicBezTo>
                <a:lnTo>
                  <a:pt x="7006" y="20182"/>
                </a:lnTo>
                <a:lnTo>
                  <a:pt x="6906" y="20182"/>
                </a:lnTo>
                <a:lnTo>
                  <a:pt x="4337" y="9808"/>
                </a:lnTo>
                <a:lnTo>
                  <a:pt x="11976" y="6405"/>
                </a:lnTo>
                <a:lnTo>
                  <a:pt x="11976" y="24218"/>
                </a:lnTo>
                <a:lnTo>
                  <a:pt x="9741" y="24218"/>
                </a:lnTo>
                <a:lnTo>
                  <a:pt x="9741" y="26553"/>
                </a:lnTo>
                <a:lnTo>
                  <a:pt x="16012" y="26553"/>
                </a:lnTo>
                <a:lnTo>
                  <a:pt x="16012" y="24218"/>
                </a:lnTo>
                <a:lnTo>
                  <a:pt x="13744" y="24218"/>
                </a:lnTo>
                <a:lnTo>
                  <a:pt x="13744" y="6272"/>
                </a:lnTo>
                <a:cubicBezTo>
                  <a:pt x="14011" y="6005"/>
                  <a:pt x="14177" y="5738"/>
                  <a:pt x="14177" y="5338"/>
                </a:cubicBezTo>
                <a:lnTo>
                  <a:pt x="21649" y="2002"/>
                </a:lnTo>
                <a:lnTo>
                  <a:pt x="19281" y="11742"/>
                </a:lnTo>
                <a:lnTo>
                  <a:pt x="19148" y="11742"/>
                </a:lnTo>
                <a:lnTo>
                  <a:pt x="19148" y="11943"/>
                </a:lnTo>
                <a:cubicBezTo>
                  <a:pt x="19148" y="13477"/>
                  <a:pt x="20715" y="14711"/>
                  <a:pt x="22650" y="14711"/>
                </a:cubicBezTo>
                <a:cubicBezTo>
                  <a:pt x="24552" y="14711"/>
                  <a:pt x="26153" y="13477"/>
                  <a:pt x="26153" y="11943"/>
                </a:cubicBezTo>
                <a:lnTo>
                  <a:pt x="26153" y="11742"/>
                </a:lnTo>
                <a:lnTo>
                  <a:pt x="26019" y="11742"/>
                </a:lnTo>
                <a:lnTo>
                  <a:pt x="26019" y="11709"/>
                </a:lnTo>
                <a:lnTo>
                  <a:pt x="23317" y="501"/>
                </a:lnTo>
                <a:cubicBezTo>
                  <a:pt x="23217" y="201"/>
                  <a:pt x="22984" y="1"/>
                  <a:pt x="226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49"/>
          <p:cNvSpPr/>
          <p:nvPr/>
        </p:nvSpPr>
        <p:spPr>
          <a:xfrm>
            <a:off x="7287025" y="12409975"/>
            <a:ext cx="671350" cy="608800"/>
          </a:xfrm>
          <a:custGeom>
            <a:avLst/>
            <a:gdLst/>
            <a:ahLst/>
            <a:cxnLst/>
            <a:rect l="l" t="t" r="r" b="b"/>
            <a:pathLst>
              <a:path w="26854" h="24352" extrusionOk="0">
                <a:moveTo>
                  <a:pt x="19348" y="3036"/>
                </a:moveTo>
                <a:lnTo>
                  <a:pt x="19348" y="3036"/>
                </a:lnTo>
                <a:cubicBezTo>
                  <a:pt x="18514" y="5171"/>
                  <a:pt x="17480" y="9340"/>
                  <a:pt x="18280" y="16012"/>
                </a:cubicBezTo>
                <a:cubicBezTo>
                  <a:pt x="16545" y="16578"/>
                  <a:pt x="14893" y="16772"/>
                  <a:pt x="13444" y="16772"/>
                </a:cubicBezTo>
                <a:cubicBezTo>
                  <a:pt x="11134" y="16772"/>
                  <a:pt x="9340" y="16278"/>
                  <a:pt x="8540" y="16012"/>
                </a:cubicBezTo>
                <a:cubicBezTo>
                  <a:pt x="9307" y="9274"/>
                  <a:pt x="8240" y="5104"/>
                  <a:pt x="7406" y="3036"/>
                </a:cubicBezTo>
                <a:lnTo>
                  <a:pt x="7406" y="3036"/>
                </a:lnTo>
                <a:cubicBezTo>
                  <a:pt x="8840" y="3436"/>
                  <a:pt x="10975" y="3670"/>
                  <a:pt x="13343" y="3670"/>
                </a:cubicBezTo>
                <a:cubicBezTo>
                  <a:pt x="15745" y="3670"/>
                  <a:pt x="17880" y="3436"/>
                  <a:pt x="19348" y="3036"/>
                </a:cubicBezTo>
                <a:close/>
                <a:moveTo>
                  <a:pt x="18414" y="17279"/>
                </a:moveTo>
                <a:cubicBezTo>
                  <a:pt x="18547" y="18113"/>
                  <a:pt x="18714" y="19014"/>
                  <a:pt x="18881" y="19948"/>
                </a:cubicBezTo>
                <a:cubicBezTo>
                  <a:pt x="17000" y="20499"/>
                  <a:pt x="15173" y="20693"/>
                  <a:pt x="13535" y="20693"/>
                </a:cubicBezTo>
                <a:cubicBezTo>
                  <a:pt x="11107" y="20693"/>
                  <a:pt x="9095" y="20267"/>
                  <a:pt x="7940" y="19948"/>
                </a:cubicBezTo>
                <a:cubicBezTo>
                  <a:pt x="8140" y="19014"/>
                  <a:pt x="8273" y="18113"/>
                  <a:pt x="8407" y="17279"/>
                </a:cubicBezTo>
                <a:cubicBezTo>
                  <a:pt x="9341" y="17580"/>
                  <a:pt x="11142" y="18013"/>
                  <a:pt x="13444" y="18013"/>
                </a:cubicBezTo>
                <a:cubicBezTo>
                  <a:pt x="14911" y="18013"/>
                  <a:pt x="16646" y="17813"/>
                  <a:pt x="18414" y="17279"/>
                </a:cubicBezTo>
                <a:close/>
                <a:moveTo>
                  <a:pt x="13343" y="0"/>
                </a:moveTo>
                <a:cubicBezTo>
                  <a:pt x="8974" y="0"/>
                  <a:pt x="5438" y="801"/>
                  <a:pt x="5438" y="1835"/>
                </a:cubicBezTo>
                <a:cubicBezTo>
                  <a:pt x="5438" y="2002"/>
                  <a:pt x="5505" y="2135"/>
                  <a:pt x="5671" y="2302"/>
                </a:cubicBezTo>
                <a:cubicBezTo>
                  <a:pt x="6138" y="3103"/>
                  <a:pt x="8707" y="8073"/>
                  <a:pt x="6972" y="18447"/>
                </a:cubicBezTo>
                <a:cubicBezTo>
                  <a:pt x="2803" y="18981"/>
                  <a:pt x="1" y="20015"/>
                  <a:pt x="1" y="21216"/>
                </a:cubicBezTo>
                <a:cubicBezTo>
                  <a:pt x="1" y="22950"/>
                  <a:pt x="6005" y="24351"/>
                  <a:pt x="13410" y="24351"/>
                </a:cubicBezTo>
                <a:cubicBezTo>
                  <a:pt x="20849" y="24351"/>
                  <a:pt x="26853" y="22950"/>
                  <a:pt x="26853" y="21216"/>
                </a:cubicBezTo>
                <a:cubicBezTo>
                  <a:pt x="26853" y="20015"/>
                  <a:pt x="24018" y="18981"/>
                  <a:pt x="19848" y="18447"/>
                </a:cubicBezTo>
                <a:cubicBezTo>
                  <a:pt x="18114" y="8206"/>
                  <a:pt x="20515" y="3169"/>
                  <a:pt x="21082" y="2202"/>
                </a:cubicBezTo>
                <a:cubicBezTo>
                  <a:pt x="21182" y="2069"/>
                  <a:pt x="21349" y="1969"/>
                  <a:pt x="21349" y="1835"/>
                </a:cubicBezTo>
                <a:cubicBezTo>
                  <a:pt x="21349" y="768"/>
                  <a:pt x="17713" y="0"/>
                  <a:pt x="13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49"/>
          <p:cNvSpPr/>
          <p:nvPr/>
        </p:nvSpPr>
        <p:spPr>
          <a:xfrm>
            <a:off x="7513025" y="12502550"/>
            <a:ext cx="70900" cy="316075"/>
          </a:xfrm>
          <a:custGeom>
            <a:avLst/>
            <a:gdLst/>
            <a:ahLst/>
            <a:cxnLst/>
            <a:rect l="l" t="t" r="r" b="b"/>
            <a:pathLst>
              <a:path w="2836" h="12643" extrusionOk="0">
                <a:moveTo>
                  <a:pt x="0" y="0"/>
                </a:moveTo>
                <a:lnTo>
                  <a:pt x="0" y="0"/>
                </a:lnTo>
                <a:cubicBezTo>
                  <a:pt x="301" y="1134"/>
                  <a:pt x="1335" y="5738"/>
                  <a:pt x="1001" y="12342"/>
                </a:cubicBezTo>
                <a:cubicBezTo>
                  <a:pt x="1568" y="12542"/>
                  <a:pt x="2069" y="12609"/>
                  <a:pt x="2536" y="12642"/>
                </a:cubicBezTo>
                <a:cubicBezTo>
                  <a:pt x="2836" y="6438"/>
                  <a:pt x="2035" y="1968"/>
                  <a:pt x="1635" y="167"/>
                </a:cubicBezTo>
                <a:cubicBezTo>
                  <a:pt x="1368" y="134"/>
                  <a:pt x="1135" y="134"/>
                  <a:pt x="868" y="100"/>
                </a:cubicBezTo>
                <a:cubicBezTo>
                  <a:pt x="567" y="67"/>
                  <a:pt x="301" y="3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49"/>
          <p:cNvSpPr/>
          <p:nvPr/>
        </p:nvSpPr>
        <p:spPr>
          <a:xfrm>
            <a:off x="7658950" y="12501700"/>
            <a:ext cx="70925" cy="316100"/>
          </a:xfrm>
          <a:custGeom>
            <a:avLst/>
            <a:gdLst/>
            <a:ahLst/>
            <a:cxnLst/>
            <a:rect l="l" t="t" r="r" b="b"/>
            <a:pathLst>
              <a:path w="2837" h="12644" extrusionOk="0">
                <a:moveTo>
                  <a:pt x="2836" y="1"/>
                </a:moveTo>
                <a:cubicBezTo>
                  <a:pt x="2536" y="34"/>
                  <a:pt x="2236" y="67"/>
                  <a:pt x="1969" y="101"/>
                </a:cubicBezTo>
                <a:cubicBezTo>
                  <a:pt x="1702" y="134"/>
                  <a:pt x="1469" y="134"/>
                  <a:pt x="1202" y="168"/>
                </a:cubicBezTo>
                <a:cubicBezTo>
                  <a:pt x="801" y="1969"/>
                  <a:pt x="1" y="6439"/>
                  <a:pt x="301" y="12643"/>
                </a:cubicBezTo>
                <a:cubicBezTo>
                  <a:pt x="768" y="12610"/>
                  <a:pt x="1268" y="12543"/>
                  <a:pt x="1836" y="12343"/>
                </a:cubicBezTo>
                <a:cubicBezTo>
                  <a:pt x="1502" y="5772"/>
                  <a:pt x="2536" y="1168"/>
                  <a:pt x="28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1" name="Google Shape;4451;p49"/>
          <p:cNvSpPr/>
          <p:nvPr/>
        </p:nvSpPr>
        <p:spPr>
          <a:xfrm>
            <a:off x="7603075" y="12511725"/>
            <a:ext cx="38400" cy="308575"/>
          </a:xfrm>
          <a:custGeom>
            <a:avLst/>
            <a:gdLst/>
            <a:ahLst/>
            <a:cxnLst/>
            <a:rect l="l" t="t" r="r" b="b"/>
            <a:pathLst>
              <a:path w="1536" h="12343" extrusionOk="0">
                <a:moveTo>
                  <a:pt x="1" y="0"/>
                </a:moveTo>
                <a:lnTo>
                  <a:pt x="1" y="12342"/>
                </a:lnTo>
                <a:lnTo>
                  <a:pt x="1535" y="12342"/>
                </a:lnTo>
                <a:lnTo>
                  <a:pt x="1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2" name="Google Shape;4452;p49"/>
          <p:cNvSpPr/>
          <p:nvPr/>
        </p:nvSpPr>
        <p:spPr>
          <a:xfrm>
            <a:off x="7513025" y="12859450"/>
            <a:ext cx="43375" cy="52575"/>
          </a:xfrm>
          <a:custGeom>
            <a:avLst/>
            <a:gdLst/>
            <a:ahLst/>
            <a:cxnLst/>
            <a:rect l="l" t="t" r="r" b="b"/>
            <a:pathLst>
              <a:path w="1735" h="2103" extrusionOk="0">
                <a:moveTo>
                  <a:pt x="1034" y="1"/>
                </a:moveTo>
                <a:lnTo>
                  <a:pt x="634" y="601"/>
                </a:lnTo>
                <a:lnTo>
                  <a:pt x="0" y="568"/>
                </a:lnTo>
                <a:lnTo>
                  <a:pt x="0" y="568"/>
                </a:lnTo>
                <a:lnTo>
                  <a:pt x="301" y="1168"/>
                </a:lnTo>
                <a:lnTo>
                  <a:pt x="67" y="1869"/>
                </a:lnTo>
                <a:lnTo>
                  <a:pt x="67" y="1869"/>
                </a:lnTo>
                <a:lnTo>
                  <a:pt x="668" y="1635"/>
                </a:lnTo>
                <a:lnTo>
                  <a:pt x="1135" y="2102"/>
                </a:lnTo>
                <a:lnTo>
                  <a:pt x="1168" y="1369"/>
                </a:lnTo>
                <a:lnTo>
                  <a:pt x="1735" y="935"/>
                </a:lnTo>
                <a:lnTo>
                  <a:pt x="1135" y="701"/>
                </a:lnTo>
                <a:lnTo>
                  <a:pt x="10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3" name="Google Shape;4453;p49"/>
          <p:cNvSpPr/>
          <p:nvPr/>
        </p:nvSpPr>
        <p:spPr>
          <a:xfrm>
            <a:off x="7688975" y="12859450"/>
            <a:ext cx="42550" cy="52575"/>
          </a:xfrm>
          <a:custGeom>
            <a:avLst/>
            <a:gdLst/>
            <a:ahLst/>
            <a:cxnLst/>
            <a:rect l="l" t="t" r="r" b="b"/>
            <a:pathLst>
              <a:path w="1702" h="2103" extrusionOk="0">
                <a:moveTo>
                  <a:pt x="701" y="1"/>
                </a:moveTo>
                <a:lnTo>
                  <a:pt x="568" y="701"/>
                </a:lnTo>
                <a:lnTo>
                  <a:pt x="1" y="935"/>
                </a:lnTo>
                <a:lnTo>
                  <a:pt x="534" y="1369"/>
                </a:lnTo>
                <a:lnTo>
                  <a:pt x="601" y="2102"/>
                </a:lnTo>
                <a:lnTo>
                  <a:pt x="1068" y="1635"/>
                </a:lnTo>
                <a:lnTo>
                  <a:pt x="1669" y="1869"/>
                </a:lnTo>
                <a:lnTo>
                  <a:pt x="1669" y="1869"/>
                </a:lnTo>
                <a:lnTo>
                  <a:pt x="1402" y="1168"/>
                </a:lnTo>
                <a:lnTo>
                  <a:pt x="1702" y="568"/>
                </a:lnTo>
                <a:lnTo>
                  <a:pt x="1102" y="601"/>
                </a:lnTo>
                <a:lnTo>
                  <a:pt x="7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4" name="Google Shape;4454;p49"/>
          <p:cNvSpPr/>
          <p:nvPr/>
        </p:nvSpPr>
        <p:spPr>
          <a:xfrm>
            <a:off x="7595575" y="12870300"/>
            <a:ext cx="50075" cy="47550"/>
          </a:xfrm>
          <a:custGeom>
            <a:avLst/>
            <a:gdLst/>
            <a:ahLst/>
            <a:cxnLst/>
            <a:rect l="l" t="t" r="r" b="b"/>
            <a:pathLst>
              <a:path w="2003" h="1902" extrusionOk="0">
                <a:moveTo>
                  <a:pt x="1001" y="1"/>
                </a:moveTo>
                <a:lnTo>
                  <a:pt x="701" y="601"/>
                </a:lnTo>
                <a:lnTo>
                  <a:pt x="1" y="701"/>
                </a:lnTo>
                <a:lnTo>
                  <a:pt x="501" y="1201"/>
                </a:lnTo>
                <a:lnTo>
                  <a:pt x="401" y="1902"/>
                </a:lnTo>
                <a:lnTo>
                  <a:pt x="1001" y="1568"/>
                </a:lnTo>
                <a:lnTo>
                  <a:pt x="1635" y="1902"/>
                </a:lnTo>
                <a:lnTo>
                  <a:pt x="1635" y="1902"/>
                </a:lnTo>
                <a:lnTo>
                  <a:pt x="1502" y="1201"/>
                </a:lnTo>
                <a:lnTo>
                  <a:pt x="2002" y="701"/>
                </a:lnTo>
                <a:lnTo>
                  <a:pt x="1302" y="601"/>
                </a:lnTo>
                <a:lnTo>
                  <a:pt x="10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5" name="Google Shape;4455;p49"/>
          <p:cNvSpPr/>
          <p:nvPr/>
        </p:nvSpPr>
        <p:spPr>
          <a:xfrm>
            <a:off x="7362075" y="13453225"/>
            <a:ext cx="540425" cy="569600"/>
          </a:xfrm>
          <a:custGeom>
            <a:avLst/>
            <a:gdLst/>
            <a:ahLst/>
            <a:cxnLst/>
            <a:rect l="l" t="t" r="r" b="b"/>
            <a:pathLst>
              <a:path w="21617" h="22784" extrusionOk="0">
                <a:moveTo>
                  <a:pt x="3003" y="10675"/>
                </a:moveTo>
                <a:lnTo>
                  <a:pt x="3003" y="12076"/>
                </a:lnTo>
                <a:lnTo>
                  <a:pt x="1569" y="12076"/>
                </a:lnTo>
                <a:lnTo>
                  <a:pt x="1569" y="10675"/>
                </a:lnTo>
                <a:close/>
                <a:moveTo>
                  <a:pt x="10008" y="1368"/>
                </a:moveTo>
                <a:cubicBezTo>
                  <a:pt x="10575" y="1368"/>
                  <a:pt x="11309" y="2369"/>
                  <a:pt x="11542" y="2836"/>
                </a:cubicBezTo>
                <a:cubicBezTo>
                  <a:pt x="12209" y="4070"/>
                  <a:pt x="12476" y="5838"/>
                  <a:pt x="12410" y="8073"/>
                </a:cubicBezTo>
                <a:cubicBezTo>
                  <a:pt x="12410" y="8273"/>
                  <a:pt x="12443" y="8440"/>
                  <a:pt x="12576" y="8540"/>
                </a:cubicBezTo>
                <a:cubicBezTo>
                  <a:pt x="12716" y="8707"/>
                  <a:pt x="12926" y="8781"/>
                  <a:pt x="13147" y="8781"/>
                </a:cubicBezTo>
                <a:cubicBezTo>
                  <a:pt x="13190" y="8781"/>
                  <a:pt x="13234" y="8779"/>
                  <a:pt x="13277" y="8773"/>
                </a:cubicBezTo>
                <a:cubicBezTo>
                  <a:pt x="14544" y="8540"/>
                  <a:pt x="15845" y="8273"/>
                  <a:pt x="17180" y="8273"/>
                </a:cubicBezTo>
                <a:cubicBezTo>
                  <a:pt x="17647" y="8273"/>
                  <a:pt x="18114" y="8306"/>
                  <a:pt x="18514" y="8373"/>
                </a:cubicBezTo>
                <a:cubicBezTo>
                  <a:pt x="19315" y="8506"/>
                  <a:pt x="19715" y="8773"/>
                  <a:pt x="19782" y="9140"/>
                </a:cubicBezTo>
                <a:cubicBezTo>
                  <a:pt x="19815" y="9574"/>
                  <a:pt x="19615" y="10007"/>
                  <a:pt x="19381" y="10374"/>
                </a:cubicBezTo>
                <a:cubicBezTo>
                  <a:pt x="19248" y="10608"/>
                  <a:pt x="19014" y="10941"/>
                  <a:pt x="18981" y="10975"/>
                </a:cubicBezTo>
                <a:cubicBezTo>
                  <a:pt x="18848" y="11175"/>
                  <a:pt x="18781" y="11442"/>
                  <a:pt x="18814" y="11675"/>
                </a:cubicBezTo>
                <a:cubicBezTo>
                  <a:pt x="18848" y="11842"/>
                  <a:pt x="18981" y="12009"/>
                  <a:pt x="19148" y="12076"/>
                </a:cubicBezTo>
                <a:cubicBezTo>
                  <a:pt x="19548" y="12276"/>
                  <a:pt x="19782" y="12576"/>
                  <a:pt x="19882" y="12976"/>
                </a:cubicBezTo>
                <a:cubicBezTo>
                  <a:pt x="19982" y="13543"/>
                  <a:pt x="19715" y="14244"/>
                  <a:pt x="19248" y="14744"/>
                </a:cubicBezTo>
                <a:cubicBezTo>
                  <a:pt x="19048" y="14944"/>
                  <a:pt x="18948" y="15345"/>
                  <a:pt x="19148" y="15611"/>
                </a:cubicBezTo>
                <a:cubicBezTo>
                  <a:pt x="19982" y="16746"/>
                  <a:pt x="19114" y="17780"/>
                  <a:pt x="18514" y="18313"/>
                </a:cubicBezTo>
                <a:cubicBezTo>
                  <a:pt x="18347" y="18480"/>
                  <a:pt x="18247" y="18780"/>
                  <a:pt x="18347" y="19014"/>
                </a:cubicBezTo>
                <a:cubicBezTo>
                  <a:pt x="18547" y="19548"/>
                  <a:pt x="18681" y="20315"/>
                  <a:pt x="18414" y="20849"/>
                </a:cubicBezTo>
                <a:cubicBezTo>
                  <a:pt x="18314" y="21082"/>
                  <a:pt x="18080" y="21249"/>
                  <a:pt x="17813" y="21316"/>
                </a:cubicBezTo>
                <a:cubicBezTo>
                  <a:pt x="17513" y="21382"/>
                  <a:pt x="17180" y="21416"/>
                  <a:pt x="16779" y="21416"/>
                </a:cubicBezTo>
                <a:cubicBezTo>
                  <a:pt x="16179" y="21416"/>
                  <a:pt x="15512" y="21316"/>
                  <a:pt x="14878" y="21249"/>
                </a:cubicBezTo>
                <a:cubicBezTo>
                  <a:pt x="14645" y="21215"/>
                  <a:pt x="14378" y="21182"/>
                  <a:pt x="14178" y="21149"/>
                </a:cubicBezTo>
                <a:cubicBezTo>
                  <a:pt x="13177" y="21049"/>
                  <a:pt x="12209" y="20882"/>
                  <a:pt x="11242" y="20782"/>
                </a:cubicBezTo>
                <a:cubicBezTo>
                  <a:pt x="9074" y="20482"/>
                  <a:pt x="6839" y="20181"/>
                  <a:pt x="4604" y="20081"/>
                </a:cubicBezTo>
                <a:lnTo>
                  <a:pt x="4604" y="11609"/>
                </a:lnTo>
                <a:lnTo>
                  <a:pt x="4771" y="11609"/>
                </a:lnTo>
                <a:cubicBezTo>
                  <a:pt x="8707" y="11609"/>
                  <a:pt x="9007" y="7339"/>
                  <a:pt x="9241" y="4237"/>
                </a:cubicBezTo>
                <a:cubicBezTo>
                  <a:pt x="9274" y="3803"/>
                  <a:pt x="9307" y="3369"/>
                  <a:pt x="9341" y="2969"/>
                </a:cubicBezTo>
                <a:lnTo>
                  <a:pt x="9341" y="2836"/>
                </a:lnTo>
                <a:cubicBezTo>
                  <a:pt x="9374" y="2402"/>
                  <a:pt x="9474" y="1635"/>
                  <a:pt x="9808" y="1435"/>
                </a:cubicBezTo>
                <a:cubicBezTo>
                  <a:pt x="9874" y="1368"/>
                  <a:pt x="9941" y="1368"/>
                  <a:pt x="10008" y="1368"/>
                </a:cubicBezTo>
                <a:close/>
                <a:moveTo>
                  <a:pt x="9874" y="0"/>
                </a:moveTo>
                <a:cubicBezTo>
                  <a:pt x="9341" y="0"/>
                  <a:pt x="8874" y="267"/>
                  <a:pt x="8507" y="801"/>
                </a:cubicBezTo>
                <a:cubicBezTo>
                  <a:pt x="8107" y="1435"/>
                  <a:pt x="8006" y="2235"/>
                  <a:pt x="7940" y="2936"/>
                </a:cubicBezTo>
                <a:lnTo>
                  <a:pt x="7940" y="3069"/>
                </a:lnTo>
                <a:cubicBezTo>
                  <a:pt x="7873" y="3603"/>
                  <a:pt x="7840" y="4137"/>
                  <a:pt x="7840" y="4637"/>
                </a:cubicBezTo>
                <a:cubicBezTo>
                  <a:pt x="7806" y="5171"/>
                  <a:pt x="7773" y="5738"/>
                  <a:pt x="7706" y="6305"/>
                </a:cubicBezTo>
                <a:cubicBezTo>
                  <a:pt x="7606" y="7172"/>
                  <a:pt x="7439" y="8306"/>
                  <a:pt x="6872" y="9207"/>
                </a:cubicBezTo>
                <a:cubicBezTo>
                  <a:pt x="6439" y="9874"/>
                  <a:pt x="5738" y="10208"/>
                  <a:pt x="4737" y="10208"/>
                </a:cubicBezTo>
                <a:lnTo>
                  <a:pt x="4604" y="10208"/>
                </a:lnTo>
                <a:lnTo>
                  <a:pt x="4604" y="9307"/>
                </a:lnTo>
                <a:lnTo>
                  <a:pt x="1" y="9307"/>
                </a:lnTo>
                <a:lnTo>
                  <a:pt x="1" y="22250"/>
                </a:lnTo>
                <a:lnTo>
                  <a:pt x="4604" y="22250"/>
                </a:lnTo>
                <a:lnTo>
                  <a:pt x="4604" y="21482"/>
                </a:lnTo>
                <a:cubicBezTo>
                  <a:pt x="6739" y="21582"/>
                  <a:pt x="8907" y="21849"/>
                  <a:pt x="11009" y="22149"/>
                </a:cubicBezTo>
                <a:cubicBezTo>
                  <a:pt x="12576" y="22350"/>
                  <a:pt x="14211" y="22583"/>
                  <a:pt x="15812" y="22717"/>
                </a:cubicBezTo>
                <a:lnTo>
                  <a:pt x="15845" y="22717"/>
                </a:lnTo>
                <a:cubicBezTo>
                  <a:pt x="16212" y="22750"/>
                  <a:pt x="16613" y="22783"/>
                  <a:pt x="16980" y="22783"/>
                </a:cubicBezTo>
                <a:cubicBezTo>
                  <a:pt x="17647" y="22783"/>
                  <a:pt x="18514" y="22683"/>
                  <a:pt x="19248" y="22049"/>
                </a:cubicBezTo>
                <a:cubicBezTo>
                  <a:pt x="20048" y="21316"/>
                  <a:pt x="20115" y="20015"/>
                  <a:pt x="19815" y="19014"/>
                </a:cubicBezTo>
                <a:cubicBezTo>
                  <a:pt x="20649" y="18080"/>
                  <a:pt x="21283" y="16646"/>
                  <a:pt x="20582" y="15311"/>
                </a:cubicBezTo>
                <a:cubicBezTo>
                  <a:pt x="21449" y="14077"/>
                  <a:pt x="21616" y="12309"/>
                  <a:pt x="20482" y="11308"/>
                </a:cubicBezTo>
                <a:cubicBezTo>
                  <a:pt x="20916" y="10641"/>
                  <a:pt x="21316" y="9707"/>
                  <a:pt x="21116" y="8740"/>
                </a:cubicBezTo>
                <a:cubicBezTo>
                  <a:pt x="20849" y="7639"/>
                  <a:pt x="19681" y="7205"/>
                  <a:pt x="19014" y="7072"/>
                </a:cubicBezTo>
                <a:cubicBezTo>
                  <a:pt x="18447" y="6939"/>
                  <a:pt x="17847" y="6872"/>
                  <a:pt x="17180" y="6872"/>
                </a:cubicBezTo>
                <a:cubicBezTo>
                  <a:pt x="16046" y="6872"/>
                  <a:pt x="14845" y="7072"/>
                  <a:pt x="13811" y="7239"/>
                </a:cubicBezTo>
                <a:cubicBezTo>
                  <a:pt x="13777" y="5404"/>
                  <a:pt x="13477" y="3803"/>
                  <a:pt x="12910" y="2502"/>
                </a:cubicBezTo>
                <a:cubicBezTo>
                  <a:pt x="12476" y="1468"/>
                  <a:pt x="11142" y="0"/>
                  <a:pt x="9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6" name="Google Shape;4456;p49"/>
          <p:cNvSpPr/>
          <p:nvPr/>
        </p:nvSpPr>
        <p:spPr>
          <a:xfrm>
            <a:off x="7533875" y="10742125"/>
            <a:ext cx="45050" cy="54225"/>
          </a:xfrm>
          <a:custGeom>
            <a:avLst/>
            <a:gdLst/>
            <a:ahLst/>
            <a:cxnLst/>
            <a:rect l="l" t="t" r="r" b="b"/>
            <a:pathLst>
              <a:path w="1802" h="2169" extrusionOk="0">
                <a:moveTo>
                  <a:pt x="1568" y="0"/>
                </a:moveTo>
                <a:lnTo>
                  <a:pt x="1168" y="200"/>
                </a:lnTo>
                <a:lnTo>
                  <a:pt x="1268" y="1034"/>
                </a:lnTo>
                <a:cubicBezTo>
                  <a:pt x="1301" y="1234"/>
                  <a:pt x="1368" y="1468"/>
                  <a:pt x="1401" y="1668"/>
                </a:cubicBezTo>
                <a:lnTo>
                  <a:pt x="1401" y="1701"/>
                </a:lnTo>
                <a:cubicBezTo>
                  <a:pt x="1268" y="1501"/>
                  <a:pt x="1134" y="1334"/>
                  <a:pt x="968" y="1168"/>
                </a:cubicBezTo>
                <a:lnTo>
                  <a:pt x="434" y="534"/>
                </a:lnTo>
                <a:lnTo>
                  <a:pt x="0" y="734"/>
                </a:lnTo>
                <a:lnTo>
                  <a:pt x="1335" y="2168"/>
                </a:lnTo>
                <a:lnTo>
                  <a:pt x="1802" y="1968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49"/>
          <p:cNvSpPr/>
          <p:nvPr/>
        </p:nvSpPr>
        <p:spPr>
          <a:xfrm>
            <a:off x="7616425" y="10707100"/>
            <a:ext cx="40900" cy="51725"/>
          </a:xfrm>
          <a:custGeom>
            <a:avLst/>
            <a:gdLst/>
            <a:ahLst/>
            <a:cxnLst/>
            <a:rect l="l" t="t" r="r" b="b"/>
            <a:pathLst>
              <a:path w="1636" h="2069" extrusionOk="0">
                <a:moveTo>
                  <a:pt x="1302" y="0"/>
                </a:moveTo>
                <a:lnTo>
                  <a:pt x="1" y="600"/>
                </a:lnTo>
                <a:lnTo>
                  <a:pt x="167" y="901"/>
                </a:lnTo>
                <a:lnTo>
                  <a:pt x="601" y="701"/>
                </a:lnTo>
                <a:lnTo>
                  <a:pt x="1235" y="2068"/>
                </a:lnTo>
                <a:lnTo>
                  <a:pt x="1635" y="1901"/>
                </a:lnTo>
                <a:lnTo>
                  <a:pt x="1001" y="534"/>
                </a:lnTo>
                <a:lnTo>
                  <a:pt x="1435" y="300"/>
                </a:lnTo>
                <a:lnTo>
                  <a:pt x="13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49"/>
          <p:cNvSpPr/>
          <p:nvPr/>
        </p:nvSpPr>
        <p:spPr>
          <a:xfrm>
            <a:off x="7512200" y="10641675"/>
            <a:ext cx="185150" cy="119650"/>
          </a:xfrm>
          <a:custGeom>
            <a:avLst/>
            <a:gdLst/>
            <a:ahLst/>
            <a:cxnLst/>
            <a:rect l="l" t="t" r="r" b="b"/>
            <a:pathLst>
              <a:path w="7406" h="4786" extrusionOk="0">
                <a:moveTo>
                  <a:pt x="4276" y="0"/>
                </a:moveTo>
                <a:cubicBezTo>
                  <a:pt x="3702" y="0"/>
                  <a:pt x="3119" y="123"/>
                  <a:pt x="2569" y="382"/>
                </a:cubicBezTo>
                <a:cubicBezTo>
                  <a:pt x="867" y="1183"/>
                  <a:pt x="0" y="3017"/>
                  <a:pt x="334" y="4785"/>
                </a:cubicBezTo>
                <a:lnTo>
                  <a:pt x="7405" y="1483"/>
                </a:lnTo>
                <a:cubicBezTo>
                  <a:pt x="6638" y="536"/>
                  <a:pt x="5475" y="0"/>
                  <a:pt x="42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49"/>
          <p:cNvSpPr/>
          <p:nvPr/>
        </p:nvSpPr>
        <p:spPr>
          <a:xfrm>
            <a:off x="7347900" y="10155025"/>
            <a:ext cx="543750" cy="779750"/>
          </a:xfrm>
          <a:custGeom>
            <a:avLst/>
            <a:gdLst/>
            <a:ahLst/>
            <a:cxnLst/>
            <a:rect l="l" t="t" r="r" b="b"/>
            <a:pathLst>
              <a:path w="21750" h="31190" extrusionOk="0">
                <a:moveTo>
                  <a:pt x="18814" y="401"/>
                </a:moveTo>
                <a:lnTo>
                  <a:pt x="18814" y="3670"/>
                </a:lnTo>
                <a:lnTo>
                  <a:pt x="17680" y="3670"/>
                </a:lnTo>
                <a:lnTo>
                  <a:pt x="17680" y="401"/>
                </a:lnTo>
                <a:close/>
                <a:moveTo>
                  <a:pt x="12002" y="4681"/>
                </a:moveTo>
                <a:cubicBezTo>
                  <a:pt x="12092" y="4681"/>
                  <a:pt x="12183" y="4688"/>
                  <a:pt x="12276" y="4704"/>
                </a:cubicBezTo>
                <a:cubicBezTo>
                  <a:pt x="13577" y="4904"/>
                  <a:pt x="13077" y="5571"/>
                  <a:pt x="12810" y="6238"/>
                </a:cubicBezTo>
                <a:lnTo>
                  <a:pt x="9774" y="6238"/>
                </a:lnTo>
                <a:cubicBezTo>
                  <a:pt x="10380" y="5391"/>
                  <a:pt x="11122" y="4681"/>
                  <a:pt x="12002" y="4681"/>
                </a:cubicBezTo>
                <a:close/>
                <a:moveTo>
                  <a:pt x="12676" y="6839"/>
                </a:moveTo>
                <a:cubicBezTo>
                  <a:pt x="12710" y="7172"/>
                  <a:pt x="12910" y="7473"/>
                  <a:pt x="13177" y="7639"/>
                </a:cubicBezTo>
                <a:lnTo>
                  <a:pt x="13177" y="12710"/>
                </a:lnTo>
                <a:lnTo>
                  <a:pt x="8540" y="12710"/>
                </a:lnTo>
                <a:lnTo>
                  <a:pt x="8540" y="8573"/>
                </a:lnTo>
                <a:cubicBezTo>
                  <a:pt x="8674" y="8240"/>
                  <a:pt x="8974" y="7539"/>
                  <a:pt x="9374" y="6839"/>
                </a:cubicBezTo>
                <a:close/>
                <a:moveTo>
                  <a:pt x="14678" y="13210"/>
                </a:moveTo>
                <a:lnTo>
                  <a:pt x="14678" y="14077"/>
                </a:lnTo>
                <a:lnTo>
                  <a:pt x="7039" y="14077"/>
                </a:lnTo>
                <a:lnTo>
                  <a:pt x="7039" y="13210"/>
                </a:lnTo>
                <a:lnTo>
                  <a:pt x="7940" y="13210"/>
                </a:lnTo>
                <a:lnTo>
                  <a:pt x="7940" y="13310"/>
                </a:lnTo>
                <a:lnTo>
                  <a:pt x="13811" y="13310"/>
                </a:lnTo>
                <a:lnTo>
                  <a:pt x="13811" y="13210"/>
                </a:lnTo>
                <a:close/>
                <a:moveTo>
                  <a:pt x="10830" y="18740"/>
                </a:moveTo>
                <a:cubicBezTo>
                  <a:pt x="12624" y="18740"/>
                  <a:pt x="14352" y="19758"/>
                  <a:pt x="15178" y="21483"/>
                </a:cubicBezTo>
                <a:cubicBezTo>
                  <a:pt x="16279" y="23851"/>
                  <a:pt x="15245" y="26686"/>
                  <a:pt x="12877" y="27787"/>
                </a:cubicBezTo>
                <a:cubicBezTo>
                  <a:pt x="12225" y="28090"/>
                  <a:pt x="11538" y="28234"/>
                  <a:pt x="10862" y="28234"/>
                </a:cubicBezTo>
                <a:cubicBezTo>
                  <a:pt x="9079" y="28234"/>
                  <a:pt x="7370" y="27236"/>
                  <a:pt x="6572" y="25519"/>
                </a:cubicBezTo>
                <a:cubicBezTo>
                  <a:pt x="5438" y="23150"/>
                  <a:pt x="6472" y="20315"/>
                  <a:pt x="8840" y="19181"/>
                </a:cubicBezTo>
                <a:cubicBezTo>
                  <a:pt x="9484" y="18882"/>
                  <a:pt x="10162" y="18740"/>
                  <a:pt x="10830" y="18740"/>
                </a:cubicBezTo>
                <a:close/>
                <a:moveTo>
                  <a:pt x="17280" y="1"/>
                </a:moveTo>
                <a:lnTo>
                  <a:pt x="17280" y="367"/>
                </a:lnTo>
                <a:cubicBezTo>
                  <a:pt x="17146" y="334"/>
                  <a:pt x="17013" y="334"/>
                  <a:pt x="16913" y="301"/>
                </a:cubicBezTo>
                <a:cubicBezTo>
                  <a:pt x="16390" y="224"/>
                  <a:pt x="15877" y="186"/>
                  <a:pt x="15377" y="186"/>
                </a:cubicBezTo>
                <a:cubicBezTo>
                  <a:pt x="13069" y="186"/>
                  <a:pt x="11019" y="974"/>
                  <a:pt x="9374" y="2235"/>
                </a:cubicBezTo>
                <a:cubicBezTo>
                  <a:pt x="7206" y="3937"/>
                  <a:pt x="6405" y="7172"/>
                  <a:pt x="6405" y="7272"/>
                </a:cubicBezTo>
                <a:cubicBezTo>
                  <a:pt x="6372" y="7506"/>
                  <a:pt x="6405" y="7706"/>
                  <a:pt x="6505" y="7906"/>
                </a:cubicBezTo>
                <a:cubicBezTo>
                  <a:pt x="6305" y="8440"/>
                  <a:pt x="6505" y="9040"/>
                  <a:pt x="7039" y="9274"/>
                </a:cubicBezTo>
                <a:cubicBezTo>
                  <a:pt x="7172" y="9341"/>
                  <a:pt x="7339" y="9374"/>
                  <a:pt x="7506" y="9374"/>
                </a:cubicBezTo>
                <a:cubicBezTo>
                  <a:pt x="7639" y="9374"/>
                  <a:pt x="7773" y="9341"/>
                  <a:pt x="7940" y="9274"/>
                </a:cubicBezTo>
                <a:lnTo>
                  <a:pt x="7940" y="11776"/>
                </a:lnTo>
                <a:lnTo>
                  <a:pt x="2569" y="11776"/>
                </a:lnTo>
                <a:lnTo>
                  <a:pt x="1" y="16979"/>
                </a:lnTo>
                <a:lnTo>
                  <a:pt x="1" y="31190"/>
                </a:lnTo>
                <a:lnTo>
                  <a:pt x="21750" y="31190"/>
                </a:lnTo>
                <a:lnTo>
                  <a:pt x="21750" y="16979"/>
                </a:lnTo>
                <a:lnTo>
                  <a:pt x="19148" y="11776"/>
                </a:lnTo>
                <a:lnTo>
                  <a:pt x="13811" y="11776"/>
                </a:lnTo>
                <a:lnTo>
                  <a:pt x="13811" y="7806"/>
                </a:lnTo>
                <a:cubicBezTo>
                  <a:pt x="14211" y="7773"/>
                  <a:pt x="14611" y="7506"/>
                  <a:pt x="14745" y="7072"/>
                </a:cubicBezTo>
                <a:cubicBezTo>
                  <a:pt x="15011" y="6372"/>
                  <a:pt x="16546" y="5104"/>
                  <a:pt x="17280" y="4070"/>
                </a:cubicBezTo>
                <a:lnTo>
                  <a:pt x="19214" y="4070"/>
                </a:lnTo>
                <a:lnTo>
                  <a:pt x="192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49"/>
          <p:cNvSpPr/>
          <p:nvPr/>
        </p:nvSpPr>
        <p:spPr>
          <a:xfrm>
            <a:off x="7547225" y="10731275"/>
            <a:ext cx="176800" cy="111575"/>
          </a:xfrm>
          <a:custGeom>
            <a:avLst/>
            <a:gdLst/>
            <a:ahLst/>
            <a:cxnLst/>
            <a:rect l="l" t="t" r="r" b="b"/>
            <a:pathLst>
              <a:path w="7072" h="4463" extrusionOk="0">
                <a:moveTo>
                  <a:pt x="6905" y="0"/>
                </a:moveTo>
                <a:lnTo>
                  <a:pt x="0" y="3236"/>
                </a:lnTo>
                <a:cubicBezTo>
                  <a:pt x="762" y="4020"/>
                  <a:pt x="1808" y="4462"/>
                  <a:pt x="2887" y="4462"/>
                </a:cubicBezTo>
                <a:cubicBezTo>
                  <a:pt x="3462" y="4462"/>
                  <a:pt x="4047" y="4337"/>
                  <a:pt x="4603" y="4070"/>
                </a:cubicBezTo>
                <a:cubicBezTo>
                  <a:pt x="6204" y="3336"/>
                  <a:pt x="7072" y="1668"/>
                  <a:pt x="69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49"/>
          <p:cNvSpPr/>
          <p:nvPr/>
        </p:nvSpPr>
        <p:spPr>
          <a:xfrm>
            <a:off x="7578900" y="10728975"/>
            <a:ext cx="52575" cy="47975"/>
          </a:xfrm>
          <a:custGeom>
            <a:avLst/>
            <a:gdLst/>
            <a:ahLst/>
            <a:cxnLst/>
            <a:rect l="l" t="t" r="r" b="b"/>
            <a:pathLst>
              <a:path w="2103" h="1919" extrusionOk="0">
                <a:moveTo>
                  <a:pt x="925" y="363"/>
                </a:moveTo>
                <a:cubicBezTo>
                  <a:pt x="1135" y="363"/>
                  <a:pt x="1328" y="519"/>
                  <a:pt x="1435" y="760"/>
                </a:cubicBezTo>
                <a:cubicBezTo>
                  <a:pt x="1602" y="1093"/>
                  <a:pt x="1568" y="1393"/>
                  <a:pt x="1302" y="1527"/>
                </a:cubicBezTo>
                <a:cubicBezTo>
                  <a:pt x="1247" y="1558"/>
                  <a:pt x="1190" y="1573"/>
                  <a:pt x="1134" y="1573"/>
                </a:cubicBezTo>
                <a:cubicBezTo>
                  <a:pt x="948" y="1573"/>
                  <a:pt x="762" y="1415"/>
                  <a:pt x="634" y="1160"/>
                </a:cubicBezTo>
                <a:cubicBezTo>
                  <a:pt x="501" y="826"/>
                  <a:pt x="534" y="526"/>
                  <a:pt x="768" y="393"/>
                </a:cubicBezTo>
                <a:cubicBezTo>
                  <a:pt x="820" y="373"/>
                  <a:pt x="873" y="363"/>
                  <a:pt x="925" y="363"/>
                </a:cubicBezTo>
                <a:close/>
                <a:moveTo>
                  <a:pt x="1045" y="1"/>
                </a:moveTo>
                <a:cubicBezTo>
                  <a:pt x="916" y="1"/>
                  <a:pt x="777" y="30"/>
                  <a:pt x="634" y="92"/>
                </a:cubicBezTo>
                <a:cubicBezTo>
                  <a:pt x="167" y="326"/>
                  <a:pt x="1" y="860"/>
                  <a:pt x="234" y="1360"/>
                </a:cubicBezTo>
                <a:cubicBezTo>
                  <a:pt x="405" y="1702"/>
                  <a:pt x="701" y="1919"/>
                  <a:pt x="1044" y="1919"/>
                </a:cubicBezTo>
                <a:cubicBezTo>
                  <a:pt x="1169" y="1919"/>
                  <a:pt x="1301" y="1890"/>
                  <a:pt x="1435" y="1827"/>
                </a:cubicBezTo>
                <a:cubicBezTo>
                  <a:pt x="1935" y="1593"/>
                  <a:pt x="2102" y="1126"/>
                  <a:pt x="1835" y="559"/>
                </a:cubicBezTo>
                <a:cubicBezTo>
                  <a:pt x="1689" y="218"/>
                  <a:pt x="1399" y="1"/>
                  <a:pt x="10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49"/>
          <p:cNvSpPr/>
          <p:nvPr/>
        </p:nvSpPr>
        <p:spPr>
          <a:xfrm>
            <a:off x="7653950" y="10692075"/>
            <a:ext cx="46725" cy="54225"/>
          </a:xfrm>
          <a:custGeom>
            <a:avLst/>
            <a:gdLst/>
            <a:ahLst/>
            <a:cxnLst/>
            <a:rect l="l" t="t" r="r" b="b"/>
            <a:pathLst>
              <a:path w="1869" h="2169" extrusionOk="0">
                <a:moveTo>
                  <a:pt x="1035" y="1"/>
                </a:moveTo>
                <a:lnTo>
                  <a:pt x="1" y="501"/>
                </a:lnTo>
                <a:lnTo>
                  <a:pt x="801" y="2169"/>
                </a:lnTo>
                <a:lnTo>
                  <a:pt x="1869" y="1668"/>
                </a:lnTo>
                <a:lnTo>
                  <a:pt x="1702" y="1368"/>
                </a:lnTo>
                <a:lnTo>
                  <a:pt x="1035" y="1668"/>
                </a:lnTo>
                <a:lnTo>
                  <a:pt x="835" y="1268"/>
                </a:lnTo>
                <a:lnTo>
                  <a:pt x="1435" y="1001"/>
                </a:lnTo>
                <a:lnTo>
                  <a:pt x="1302" y="701"/>
                </a:lnTo>
                <a:lnTo>
                  <a:pt x="701" y="968"/>
                </a:lnTo>
                <a:lnTo>
                  <a:pt x="534" y="634"/>
                </a:lnTo>
                <a:lnTo>
                  <a:pt x="1168" y="334"/>
                </a:lnTo>
                <a:lnTo>
                  <a:pt x="10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49"/>
          <p:cNvSpPr/>
          <p:nvPr/>
        </p:nvSpPr>
        <p:spPr>
          <a:xfrm>
            <a:off x="2210075" y="10388525"/>
            <a:ext cx="577925" cy="519575"/>
          </a:xfrm>
          <a:custGeom>
            <a:avLst/>
            <a:gdLst/>
            <a:ahLst/>
            <a:cxnLst/>
            <a:rect l="l" t="t" r="r" b="b"/>
            <a:pathLst>
              <a:path w="23117" h="20783" extrusionOk="0">
                <a:moveTo>
                  <a:pt x="21849" y="6505"/>
                </a:moveTo>
                <a:lnTo>
                  <a:pt x="21849" y="19481"/>
                </a:lnTo>
                <a:lnTo>
                  <a:pt x="1301" y="19481"/>
                </a:lnTo>
                <a:lnTo>
                  <a:pt x="1301" y="6505"/>
                </a:lnTo>
                <a:close/>
                <a:moveTo>
                  <a:pt x="2869" y="1"/>
                </a:moveTo>
                <a:lnTo>
                  <a:pt x="0" y="5738"/>
                </a:lnTo>
                <a:lnTo>
                  <a:pt x="0" y="20782"/>
                </a:lnTo>
                <a:lnTo>
                  <a:pt x="23117" y="20782"/>
                </a:lnTo>
                <a:lnTo>
                  <a:pt x="23117" y="5738"/>
                </a:lnTo>
                <a:lnTo>
                  <a:pt x="20281" y="1"/>
                </a:lnTo>
                <a:lnTo>
                  <a:pt x="14811" y="1"/>
                </a:lnTo>
                <a:lnTo>
                  <a:pt x="13510" y="1301"/>
                </a:lnTo>
                <a:lnTo>
                  <a:pt x="19481" y="1301"/>
                </a:lnTo>
                <a:lnTo>
                  <a:pt x="21449" y="5238"/>
                </a:lnTo>
                <a:lnTo>
                  <a:pt x="1668" y="5238"/>
                </a:lnTo>
                <a:lnTo>
                  <a:pt x="3636" y="1301"/>
                </a:lnTo>
                <a:lnTo>
                  <a:pt x="8973" y="1301"/>
                </a:lnTo>
                <a:lnTo>
                  <a:pt x="770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49"/>
          <p:cNvSpPr/>
          <p:nvPr/>
        </p:nvSpPr>
        <p:spPr>
          <a:xfrm>
            <a:off x="2380200" y="10169400"/>
            <a:ext cx="291900" cy="304200"/>
          </a:xfrm>
          <a:custGeom>
            <a:avLst/>
            <a:gdLst/>
            <a:ahLst/>
            <a:cxnLst/>
            <a:rect l="l" t="t" r="r" b="b"/>
            <a:pathLst>
              <a:path w="11676" h="12168" extrusionOk="0">
                <a:moveTo>
                  <a:pt x="6605" y="1594"/>
                </a:moveTo>
                <a:lnTo>
                  <a:pt x="5604" y="5563"/>
                </a:lnTo>
                <a:lnTo>
                  <a:pt x="1668" y="6531"/>
                </a:lnTo>
                <a:lnTo>
                  <a:pt x="6605" y="1594"/>
                </a:lnTo>
                <a:close/>
                <a:moveTo>
                  <a:pt x="7539" y="1360"/>
                </a:moveTo>
                <a:lnTo>
                  <a:pt x="10608" y="4462"/>
                </a:lnTo>
                <a:lnTo>
                  <a:pt x="4503" y="10533"/>
                </a:lnTo>
                <a:lnTo>
                  <a:pt x="1434" y="7465"/>
                </a:lnTo>
                <a:lnTo>
                  <a:pt x="6038" y="6330"/>
                </a:lnTo>
                <a:cubicBezTo>
                  <a:pt x="6138" y="6297"/>
                  <a:pt x="6205" y="6264"/>
                  <a:pt x="6238" y="6197"/>
                </a:cubicBezTo>
                <a:cubicBezTo>
                  <a:pt x="6305" y="6164"/>
                  <a:pt x="6338" y="6097"/>
                  <a:pt x="6371" y="5997"/>
                </a:cubicBezTo>
                <a:lnTo>
                  <a:pt x="7539" y="1360"/>
                </a:lnTo>
                <a:close/>
                <a:moveTo>
                  <a:pt x="7172" y="1"/>
                </a:moveTo>
                <a:cubicBezTo>
                  <a:pt x="7064" y="1"/>
                  <a:pt x="6955" y="43"/>
                  <a:pt x="6872" y="126"/>
                </a:cubicBezTo>
                <a:lnTo>
                  <a:pt x="167" y="6797"/>
                </a:lnTo>
                <a:cubicBezTo>
                  <a:pt x="0" y="6964"/>
                  <a:pt x="0" y="7231"/>
                  <a:pt x="167" y="7398"/>
                </a:cubicBezTo>
                <a:lnTo>
                  <a:pt x="4170" y="11401"/>
                </a:lnTo>
                <a:lnTo>
                  <a:pt x="1668" y="11401"/>
                </a:lnTo>
                <a:lnTo>
                  <a:pt x="1401" y="12168"/>
                </a:lnTo>
                <a:lnTo>
                  <a:pt x="8173" y="12168"/>
                </a:lnTo>
                <a:lnTo>
                  <a:pt x="7906" y="11401"/>
                </a:lnTo>
                <a:lnTo>
                  <a:pt x="4870" y="11401"/>
                </a:lnTo>
                <a:lnTo>
                  <a:pt x="11508" y="4729"/>
                </a:lnTo>
                <a:cubicBezTo>
                  <a:pt x="11675" y="4563"/>
                  <a:pt x="11675" y="4296"/>
                  <a:pt x="11508" y="4162"/>
                </a:cubicBezTo>
                <a:lnTo>
                  <a:pt x="7472" y="126"/>
                </a:lnTo>
                <a:cubicBezTo>
                  <a:pt x="7389" y="43"/>
                  <a:pt x="7280" y="1"/>
                  <a:pt x="71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49"/>
          <p:cNvSpPr/>
          <p:nvPr/>
        </p:nvSpPr>
        <p:spPr>
          <a:xfrm>
            <a:off x="2330150" y="10655375"/>
            <a:ext cx="203500" cy="202875"/>
          </a:xfrm>
          <a:custGeom>
            <a:avLst/>
            <a:gdLst/>
            <a:ahLst/>
            <a:cxnLst/>
            <a:rect l="l" t="t" r="r" b="b"/>
            <a:pathLst>
              <a:path w="8140" h="8115" extrusionOk="0">
                <a:moveTo>
                  <a:pt x="4604" y="1135"/>
                </a:moveTo>
                <a:lnTo>
                  <a:pt x="3903" y="3904"/>
                </a:lnTo>
                <a:lnTo>
                  <a:pt x="1135" y="4571"/>
                </a:lnTo>
                <a:lnTo>
                  <a:pt x="4604" y="1135"/>
                </a:lnTo>
                <a:close/>
                <a:moveTo>
                  <a:pt x="5238" y="968"/>
                </a:moveTo>
                <a:lnTo>
                  <a:pt x="7406" y="3136"/>
                </a:lnTo>
                <a:lnTo>
                  <a:pt x="3136" y="7406"/>
                </a:lnTo>
                <a:lnTo>
                  <a:pt x="968" y="5238"/>
                </a:lnTo>
                <a:lnTo>
                  <a:pt x="4204" y="4437"/>
                </a:lnTo>
                <a:cubicBezTo>
                  <a:pt x="4270" y="4404"/>
                  <a:pt x="4304" y="4404"/>
                  <a:pt x="4337" y="4337"/>
                </a:cubicBezTo>
                <a:cubicBezTo>
                  <a:pt x="4404" y="4304"/>
                  <a:pt x="4404" y="4271"/>
                  <a:pt x="4437" y="4204"/>
                </a:cubicBezTo>
                <a:lnTo>
                  <a:pt x="5238" y="968"/>
                </a:lnTo>
                <a:close/>
                <a:moveTo>
                  <a:pt x="5004" y="1"/>
                </a:moveTo>
                <a:cubicBezTo>
                  <a:pt x="4929" y="1"/>
                  <a:pt x="4854" y="34"/>
                  <a:pt x="4804" y="101"/>
                </a:cubicBezTo>
                <a:lnTo>
                  <a:pt x="101" y="4804"/>
                </a:lnTo>
                <a:cubicBezTo>
                  <a:pt x="1" y="4904"/>
                  <a:pt x="1" y="5105"/>
                  <a:pt x="101" y="5205"/>
                </a:cubicBezTo>
                <a:lnTo>
                  <a:pt x="2936" y="8040"/>
                </a:lnTo>
                <a:cubicBezTo>
                  <a:pt x="2986" y="8090"/>
                  <a:pt x="3061" y="8115"/>
                  <a:pt x="3136" y="8115"/>
                </a:cubicBezTo>
                <a:cubicBezTo>
                  <a:pt x="3211" y="8115"/>
                  <a:pt x="3286" y="8090"/>
                  <a:pt x="3336" y="8040"/>
                </a:cubicBezTo>
                <a:lnTo>
                  <a:pt x="8040" y="3337"/>
                </a:lnTo>
                <a:cubicBezTo>
                  <a:pt x="8140" y="3237"/>
                  <a:pt x="8140" y="3036"/>
                  <a:pt x="8040" y="2903"/>
                </a:cubicBezTo>
                <a:lnTo>
                  <a:pt x="5204" y="101"/>
                </a:lnTo>
                <a:cubicBezTo>
                  <a:pt x="5154" y="34"/>
                  <a:pt x="5079" y="1"/>
                  <a:pt x="50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49"/>
          <p:cNvSpPr/>
          <p:nvPr/>
        </p:nvSpPr>
        <p:spPr>
          <a:xfrm>
            <a:off x="2487775" y="10560475"/>
            <a:ext cx="196825" cy="206800"/>
          </a:xfrm>
          <a:custGeom>
            <a:avLst/>
            <a:gdLst/>
            <a:ahLst/>
            <a:cxnLst/>
            <a:rect l="l" t="t" r="r" b="b"/>
            <a:pathLst>
              <a:path w="7873" h="8272" extrusionOk="0">
                <a:moveTo>
                  <a:pt x="3770" y="1162"/>
                </a:moveTo>
                <a:lnTo>
                  <a:pt x="6772" y="5031"/>
                </a:lnTo>
                <a:lnTo>
                  <a:pt x="4103" y="3997"/>
                </a:lnTo>
                <a:lnTo>
                  <a:pt x="3770" y="1162"/>
                </a:lnTo>
                <a:close/>
                <a:moveTo>
                  <a:pt x="3169" y="928"/>
                </a:moveTo>
                <a:lnTo>
                  <a:pt x="3569" y="4231"/>
                </a:lnTo>
                <a:cubicBezTo>
                  <a:pt x="3569" y="4297"/>
                  <a:pt x="3569" y="4331"/>
                  <a:pt x="3603" y="4364"/>
                </a:cubicBezTo>
                <a:cubicBezTo>
                  <a:pt x="3636" y="4431"/>
                  <a:pt x="3703" y="4464"/>
                  <a:pt x="3736" y="4464"/>
                </a:cubicBezTo>
                <a:lnTo>
                  <a:pt x="6872" y="5698"/>
                </a:lnTo>
                <a:lnTo>
                  <a:pt x="4470" y="7566"/>
                </a:lnTo>
                <a:lnTo>
                  <a:pt x="734" y="2796"/>
                </a:lnTo>
                <a:lnTo>
                  <a:pt x="3169" y="928"/>
                </a:lnTo>
                <a:close/>
                <a:moveTo>
                  <a:pt x="3480" y="0"/>
                </a:moveTo>
                <a:cubicBezTo>
                  <a:pt x="3420" y="0"/>
                  <a:pt x="3358" y="19"/>
                  <a:pt x="3303" y="61"/>
                </a:cubicBezTo>
                <a:lnTo>
                  <a:pt x="134" y="2529"/>
                </a:lnTo>
                <a:cubicBezTo>
                  <a:pt x="0" y="2629"/>
                  <a:pt x="0" y="2796"/>
                  <a:pt x="100" y="2930"/>
                </a:cubicBezTo>
                <a:lnTo>
                  <a:pt x="4170" y="8167"/>
                </a:lnTo>
                <a:cubicBezTo>
                  <a:pt x="4223" y="8238"/>
                  <a:pt x="4306" y="8271"/>
                  <a:pt x="4391" y="8271"/>
                </a:cubicBezTo>
                <a:cubicBezTo>
                  <a:pt x="4465" y="8271"/>
                  <a:pt x="4542" y="8246"/>
                  <a:pt x="4603" y="8200"/>
                </a:cubicBezTo>
                <a:lnTo>
                  <a:pt x="7739" y="5765"/>
                </a:lnTo>
                <a:cubicBezTo>
                  <a:pt x="7872" y="5665"/>
                  <a:pt x="7872" y="5465"/>
                  <a:pt x="7772" y="5331"/>
                </a:cubicBezTo>
                <a:lnTo>
                  <a:pt x="3703" y="94"/>
                </a:lnTo>
                <a:cubicBezTo>
                  <a:pt x="3645" y="36"/>
                  <a:pt x="3564" y="0"/>
                  <a:pt x="34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49"/>
          <p:cNvSpPr/>
          <p:nvPr/>
        </p:nvSpPr>
        <p:spPr>
          <a:xfrm>
            <a:off x="3494325" y="10178375"/>
            <a:ext cx="105100" cy="105100"/>
          </a:xfrm>
          <a:custGeom>
            <a:avLst/>
            <a:gdLst/>
            <a:ahLst/>
            <a:cxnLst/>
            <a:rect l="l" t="t" r="r" b="b"/>
            <a:pathLst>
              <a:path w="4204" h="4204" extrusionOk="0">
                <a:moveTo>
                  <a:pt x="2102" y="1"/>
                </a:moveTo>
                <a:cubicBezTo>
                  <a:pt x="934" y="1"/>
                  <a:pt x="0" y="935"/>
                  <a:pt x="0" y="2102"/>
                </a:cubicBezTo>
                <a:cubicBezTo>
                  <a:pt x="0" y="3270"/>
                  <a:pt x="934" y="4204"/>
                  <a:pt x="2102" y="4204"/>
                </a:cubicBezTo>
                <a:cubicBezTo>
                  <a:pt x="3269" y="4204"/>
                  <a:pt x="4203" y="3270"/>
                  <a:pt x="4203" y="2102"/>
                </a:cubicBezTo>
                <a:cubicBezTo>
                  <a:pt x="4203" y="935"/>
                  <a:pt x="3269" y="1"/>
                  <a:pt x="2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8" name="Google Shape;4468;p49"/>
          <p:cNvSpPr/>
          <p:nvPr/>
        </p:nvSpPr>
        <p:spPr>
          <a:xfrm>
            <a:off x="3445125" y="10285950"/>
            <a:ext cx="206825" cy="119275"/>
          </a:xfrm>
          <a:custGeom>
            <a:avLst/>
            <a:gdLst/>
            <a:ahLst/>
            <a:cxnLst/>
            <a:rect l="l" t="t" r="r" b="b"/>
            <a:pathLst>
              <a:path w="8273" h="4771" extrusionOk="0">
                <a:moveTo>
                  <a:pt x="4103" y="601"/>
                </a:moveTo>
                <a:lnTo>
                  <a:pt x="4604" y="3970"/>
                </a:lnTo>
                <a:lnTo>
                  <a:pt x="4103" y="4671"/>
                </a:lnTo>
                <a:lnTo>
                  <a:pt x="4070" y="4671"/>
                </a:lnTo>
                <a:lnTo>
                  <a:pt x="3569" y="3970"/>
                </a:lnTo>
                <a:lnTo>
                  <a:pt x="3970" y="1268"/>
                </a:lnTo>
                <a:lnTo>
                  <a:pt x="4036" y="1001"/>
                </a:lnTo>
                <a:lnTo>
                  <a:pt x="4070" y="601"/>
                </a:lnTo>
                <a:close/>
                <a:moveTo>
                  <a:pt x="3569" y="1"/>
                </a:moveTo>
                <a:cubicBezTo>
                  <a:pt x="3336" y="67"/>
                  <a:pt x="601" y="1268"/>
                  <a:pt x="0" y="4771"/>
                </a:cubicBezTo>
                <a:lnTo>
                  <a:pt x="1668" y="4771"/>
                </a:lnTo>
                <a:cubicBezTo>
                  <a:pt x="1768" y="4404"/>
                  <a:pt x="1835" y="4104"/>
                  <a:pt x="1935" y="3837"/>
                </a:cubicBezTo>
                <a:lnTo>
                  <a:pt x="1935" y="4771"/>
                </a:lnTo>
                <a:lnTo>
                  <a:pt x="6305" y="4771"/>
                </a:lnTo>
                <a:lnTo>
                  <a:pt x="6305" y="3837"/>
                </a:lnTo>
                <a:cubicBezTo>
                  <a:pt x="6405" y="4104"/>
                  <a:pt x="6505" y="4404"/>
                  <a:pt x="6572" y="4771"/>
                </a:cubicBezTo>
                <a:lnTo>
                  <a:pt x="8273" y="4771"/>
                </a:lnTo>
                <a:cubicBezTo>
                  <a:pt x="7772" y="2469"/>
                  <a:pt x="6472" y="601"/>
                  <a:pt x="4604" y="1"/>
                </a:cubicBezTo>
                <a:lnTo>
                  <a:pt x="4103" y="501"/>
                </a:lnTo>
                <a:lnTo>
                  <a:pt x="35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49"/>
          <p:cNvSpPr/>
          <p:nvPr/>
        </p:nvSpPr>
        <p:spPr>
          <a:xfrm>
            <a:off x="3623575" y="10320975"/>
            <a:ext cx="499550" cy="84250"/>
          </a:xfrm>
          <a:custGeom>
            <a:avLst/>
            <a:gdLst/>
            <a:ahLst/>
            <a:cxnLst/>
            <a:rect l="l" t="t" r="r" b="b"/>
            <a:pathLst>
              <a:path w="19982" h="3370" extrusionOk="0">
                <a:moveTo>
                  <a:pt x="19281" y="701"/>
                </a:moveTo>
                <a:lnTo>
                  <a:pt x="19281" y="2669"/>
                </a:lnTo>
                <a:lnTo>
                  <a:pt x="9007" y="2669"/>
                </a:lnTo>
                <a:lnTo>
                  <a:pt x="9007" y="701"/>
                </a:lnTo>
                <a:close/>
                <a:moveTo>
                  <a:pt x="1" y="1"/>
                </a:moveTo>
                <a:cubicBezTo>
                  <a:pt x="1168" y="1168"/>
                  <a:pt x="1635" y="3370"/>
                  <a:pt x="1635" y="3370"/>
                </a:cubicBezTo>
                <a:lnTo>
                  <a:pt x="19982" y="3370"/>
                </a:lnTo>
                <a:lnTo>
                  <a:pt x="19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49"/>
          <p:cNvSpPr/>
          <p:nvPr/>
        </p:nvSpPr>
        <p:spPr>
          <a:xfrm>
            <a:off x="3494325" y="10424375"/>
            <a:ext cx="105100" cy="104275"/>
          </a:xfrm>
          <a:custGeom>
            <a:avLst/>
            <a:gdLst/>
            <a:ahLst/>
            <a:cxnLst/>
            <a:rect l="l" t="t" r="r" b="b"/>
            <a:pathLst>
              <a:path w="4204" h="4171" extrusionOk="0">
                <a:moveTo>
                  <a:pt x="2102" y="1"/>
                </a:moveTo>
                <a:cubicBezTo>
                  <a:pt x="934" y="1"/>
                  <a:pt x="0" y="935"/>
                  <a:pt x="0" y="2102"/>
                </a:cubicBezTo>
                <a:cubicBezTo>
                  <a:pt x="0" y="3237"/>
                  <a:pt x="934" y="4171"/>
                  <a:pt x="2102" y="4171"/>
                </a:cubicBezTo>
                <a:cubicBezTo>
                  <a:pt x="3269" y="4171"/>
                  <a:pt x="4203" y="3237"/>
                  <a:pt x="4203" y="2102"/>
                </a:cubicBezTo>
                <a:cubicBezTo>
                  <a:pt x="4203" y="935"/>
                  <a:pt x="3269" y="1"/>
                  <a:pt x="2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49"/>
          <p:cNvSpPr/>
          <p:nvPr/>
        </p:nvSpPr>
        <p:spPr>
          <a:xfrm>
            <a:off x="3445125" y="10531125"/>
            <a:ext cx="206825" cy="119275"/>
          </a:xfrm>
          <a:custGeom>
            <a:avLst/>
            <a:gdLst/>
            <a:ahLst/>
            <a:cxnLst/>
            <a:rect l="l" t="t" r="r" b="b"/>
            <a:pathLst>
              <a:path w="8273" h="4771" extrusionOk="0">
                <a:moveTo>
                  <a:pt x="4103" y="601"/>
                </a:moveTo>
                <a:lnTo>
                  <a:pt x="4604" y="4004"/>
                </a:lnTo>
                <a:lnTo>
                  <a:pt x="4103" y="4671"/>
                </a:lnTo>
                <a:lnTo>
                  <a:pt x="4070" y="4671"/>
                </a:lnTo>
                <a:lnTo>
                  <a:pt x="3569" y="4004"/>
                </a:lnTo>
                <a:lnTo>
                  <a:pt x="4070" y="601"/>
                </a:lnTo>
                <a:close/>
                <a:moveTo>
                  <a:pt x="3569" y="1"/>
                </a:moveTo>
                <a:cubicBezTo>
                  <a:pt x="3303" y="67"/>
                  <a:pt x="601" y="1268"/>
                  <a:pt x="0" y="4771"/>
                </a:cubicBezTo>
                <a:lnTo>
                  <a:pt x="1668" y="4771"/>
                </a:lnTo>
                <a:cubicBezTo>
                  <a:pt x="1768" y="4437"/>
                  <a:pt x="1835" y="4104"/>
                  <a:pt x="1935" y="3837"/>
                </a:cubicBezTo>
                <a:lnTo>
                  <a:pt x="1935" y="4771"/>
                </a:lnTo>
                <a:lnTo>
                  <a:pt x="6305" y="4771"/>
                </a:lnTo>
                <a:lnTo>
                  <a:pt x="6305" y="3837"/>
                </a:lnTo>
                <a:cubicBezTo>
                  <a:pt x="6405" y="4104"/>
                  <a:pt x="6505" y="4437"/>
                  <a:pt x="6572" y="4771"/>
                </a:cubicBezTo>
                <a:lnTo>
                  <a:pt x="8273" y="4771"/>
                </a:lnTo>
                <a:cubicBezTo>
                  <a:pt x="7772" y="2502"/>
                  <a:pt x="6472" y="601"/>
                  <a:pt x="4604" y="1"/>
                </a:cubicBezTo>
                <a:lnTo>
                  <a:pt x="4103" y="534"/>
                </a:lnTo>
                <a:lnTo>
                  <a:pt x="35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49"/>
          <p:cNvSpPr/>
          <p:nvPr/>
        </p:nvSpPr>
        <p:spPr>
          <a:xfrm>
            <a:off x="3623575" y="10566150"/>
            <a:ext cx="499550" cy="84250"/>
          </a:xfrm>
          <a:custGeom>
            <a:avLst/>
            <a:gdLst/>
            <a:ahLst/>
            <a:cxnLst/>
            <a:rect l="l" t="t" r="r" b="b"/>
            <a:pathLst>
              <a:path w="19982" h="3370" extrusionOk="0">
                <a:moveTo>
                  <a:pt x="19281" y="735"/>
                </a:moveTo>
                <a:lnTo>
                  <a:pt x="19281" y="2669"/>
                </a:lnTo>
                <a:lnTo>
                  <a:pt x="12543" y="2669"/>
                </a:lnTo>
                <a:lnTo>
                  <a:pt x="12543" y="735"/>
                </a:lnTo>
                <a:close/>
                <a:moveTo>
                  <a:pt x="1" y="1"/>
                </a:moveTo>
                <a:cubicBezTo>
                  <a:pt x="1168" y="1168"/>
                  <a:pt x="1635" y="3370"/>
                  <a:pt x="1635" y="3370"/>
                </a:cubicBezTo>
                <a:lnTo>
                  <a:pt x="19982" y="3370"/>
                </a:lnTo>
                <a:lnTo>
                  <a:pt x="19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49"/>
          <p:cNvSpPr/>
          <p:nvPr/>
        </p:nvSpPr>
        <p:spPr>
          <a:xfrm>
            <a:off x="3494325" y="10672075"/>
            <a:ext cx="105100" cy="105075"/>
          </a:xfrm>
          <a:custGeom>
            <a:avLst/>
            <a:gdLst/>
            <a:ahLst/>
            <a:cxnLst/>
            <a:rect l="l" t="t" r="r" b="b"/>
            <a:pathLst>
              <a:path w="4204" h="4203" extrusionOk="0">
                <a:moveTo>
                  <a:pt x="2102" y="0"/>
                </a:moveTo>
                <a:cubicBezTo>
                  <a:pt x="934" y="0"/>
                  <a:pt x="0" y="934"/>
                  <a:pt x="0" y="2102"/>
                </a:cubicBezTo>
                <a:cubicBezTo>
                  <a:pt x="0" y="3269"/>
                  <a:pt x="934" y="4203"/>
                  <a:pt x="2102" y="4203"/>
                </a:cubicBezTo>
                <a:cubicBezTo>
                  <a:pt x="3269" y="4203"/>
                  <a:pt x="4203" y="3269"/>
                  <a:pt x="4203" y="2102"/>
                </a:cubicBezTo>
                <a:cubicBezTo>
                  <a:pt x="4203" y="934"/>
                  <a:pt x="3269" y="0"/>
                  <a:pt x="21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49"/>
          <p:cNvSpPr/>
          <p:nvPr/>
        </p:nvSpPr>
        <p:spPr>
          <a:xfrm>
            <a:off x="3445125" y="10778800"/>
            <a:ext cx="206825" cy="120125"/>
          </a:xfrm>
          <a:custGeom>
            <a:avLst/>
            <a:gdLst/>
            <a:ahLst/>
            <a:cxnLst/>
            <a:rect l="l" t="t" r="r" b="b"/>
            <a:pathLst>
              <a:path w="8273" h="4805" extrusionOk="0">
                <a:moveTo>
                  <a:pt x="4103" y="601"/>
                </a:moveTo>
                <a:lnTo>
                  <a:pt x="4604" y="4004"/>
                </a:lnTo>
                <a:lnTo>
                  <a:pt x="4103" y="4704"/>
                </a:lnTo>
                <a:lnTo>
                  <a:pt x="4070" y="4704"/>
                </a:lnTo>
                <a:lnTo>
                  <a:pt x="3569" y="4004"/>
                </a:lnTo>
                <a:lnTo>
                  <a:pt x="4070" y="601"/>
                </a:lnTo>
                <a:close/>
                <a:moveTo>
                  <a:pt x="3569" y="1"/>
                </a:moveTo>
                <a:cubicBezTo>
                  <a:pt x="3303" y="67"/>
                  <a:pt x="601" y="1268"/>
                  <a:pt x="0" y="4804"/>
                </a:cubicBezTo>
                <a:lnTo>
                  <a:pt x="1668" y="4804"/>
                </a:lnTo>
                <a:cubicBezTo>
                  <a:pt x="1768" y="4437"/>
                  <a:pt x="1835" y="4137"/>
                  <a:pt x="1935" y="3837"/>
                </a:cubicBezTo>
                <a:lnTo>
                  <a:pt x="1935" y="4804"/>
                </a:lnTo>
                <a:lnTo>
                  <a:pt x="6305" y="4804"/>
                </a:lnTo>
                <a:lnTo>
                  <a:pt x="6305" y="3837"/>
                </a:lnTo>
                <a:cubicBezTo>
                  <a:pt x="6405" y="4137"/>
                  <a:pt x="6505" y="4437"/>
                  <a:pt x="6572" y="4804"/>
                </a:cubicBezTo>
                <a:lnTo>
                  <a:pt x="8273" y="4804"/>
                </a:lnTo>
                <a:cubicBezTo>
                  <a:pt x="7772" y="2503"/>
                  <a:pt x="6472" y="635"/>
                  <a:pt x="4604" y="1"/>
                </a:cubicBezTo>
                <a:lnTo>
                  <a:pt x="4103" y="534"/>
                </a:lnTo>
                <a:lnTo>
                  <a:pt x="35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49"/>
          <p:cNvSpPr/>
          <p:nvPr/>
        </p:nvSpPr>
        <p:spPr>
          <a:xfrm>
            <a:off x="3623575" y="10814675"/>
            <a:ext cx="499550" cy="84250"/>
          </a:xfrm>
          <a:custGeom>
            <a:avLst/>
            <a:gdLst/>
            <a:ahLst/>
            <a:cxnLst/>
            <a:rect l="l" t="t" r="r" b="b"/>
            <a:pathLst>
              <a:path w="19982" h="3370" extrusionOk="0">
                <a:moveTo>
                  <a:pt x="19248" y="701"/>
                </a:moveTo>
                <a:lnTo>
                  <a:pt x="19248" y="2635"/>
                </a:lnTo>
                <a:lnTo>
                  <a:pt x="4637" y="2635"/>
                </a:lnTo>
                <a:lnTo>
                  <a:pt x="4637" y="701"/>
                </a:lnTo>
                <a:close/>
                <a:moveTo>
                  <a:pt x="1" y="0"/>
                </a:moveTo>
                <a:cubicBezTo>
                  <a:pt x="1168" y="1134"/>
                  <a:pt x="1635" y="3369"/>
                  <a:pt x="1635" y="3369"/>
                </a:cubicBezTo>
                <a:lnTo>
                  <a:pt x="19982" y="3369"/>
                </a:lnTo>
                <a:lnTo>
                  <a:pt x="199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6" name="Google Shape;4476;p49"/>
          <p:cNvSpPr/>
          <p:nvPr/>
        </p:nvSpPr>
        <p:spPr>
          <a:xfrm>
            <a:off x="3550200" y="14903425"/>
            <a:ext cx="131775" cy="94250"/>
          </a:xfrm>
          <a:custGeom>
            <a:avLst/>
            <a:gdLst/>
            <a:ahLst/>
            <a:cxnLst/>
            <a:rect l="l" t="t" r="r" b="b"/>
            <a:pathLst>
              <a:path w="5271" h="3770" extrusionOk="0">
                <a:moveTo>
                  <a:pt x="4203" y="901"/>
                </a:moveTo>
                <a:lnTo>
                  <a:pt x="3870" y="2869"/>
                </a:lnTo>
                <a:lnTo>
                  <a:pt x="1134" y="2869"/>
                </a:lnTo>
                <a:lnTo>
                  <a:pt x="1535" y="901"/>
                </a:lnTo>
                <a:close/>
                <a:moveTo>
                  <a:pt x="801" y="0"/>
                </a:moveTo>
                <a:lnTo>
                  <a:pt x="0" y="3770"/>
                </a:lnTo>
                <a:lnTo>
                  <a:pt x="4637" y="3770"/>
                </a:lnTo>
                <a:lnTo>
                  <a:pt x="5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7" name="Google Shape;4477;p49"/>
          <p:cNvSpPr/>
          <p:nvPr/>
        </p:nvSpPr>
        <p:spPr>
          <a:xfrm>
            <a:off x="3579375" y="14770825"/>
            <a:ext cx="124275" cy="89250"/>
          </a:xfrm>
          <a:custGeom>
            <a:avLst/>
            <a:gdLst/>
            <a:ahLst/>
            <a:cxnLst/>
            <a:rect l="l" t="t" r="r" b="b"/>
            <a:pathLst>
              <a:path w="4971" h="3570" extrusionOk="0">
                <a:moveTo>
                  <a:pt x="735" y="1"/>
                </a:moveTo>
                <a:lnTo>
                  <a:pt x="1" y="3570"/>
                </a:lnTo>
                <a:lnTo>
                  <a:pt x="4371" y="3570"/>
                </a:lnTo>
                <a:lnTo>
                  <a:pt x="4671" y="1602"/>
                </a:lnTo>
                <a:lnTo>
                  <a:pt x="3737" y="2169"/>
                </a:lnTo>
                <a:lnTo>
                  <a:pt x="3637" y="2703"/>
                </a:lnTo>
                <a:lnTo>
                  <a:pt x="1035" y="2703"/>
                </a:lnTo>
                <a:lnTo>
                  <a:pt x="1435" y="868"/>
                </a:lnTo>
                <a:lnTo>
                  <a:pt x="3603" y="868"/>
                </a:lnTo>
                <a:lnTo>
                  <a:pt x="4938" y="67"/>
                </a:lnTo>
                <a:lnTo>
                  <a:pt x="49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8" name="Google Shape;4478;p49"/>
          <p:cNvSpPr/>
          <p:nvPr/>
        </p:nvSpPr>
        <p:spPr>
          <a:xfrm>
            <a:off x="3621075" y="14776675"/>
            <a:ext cx="100925" cy="55050"/>
          </a:xfrm>
          <a:custGeom>
            <a:avLst/>
            <a:gdLst/>
            <a:ahLst/>
            <a:cxnLst/>
            <a:rect l="l" t="t" r="r" b="b"/>
            <a:pathLst>
              <a:path w="4037" h="2202" extrusionOk="0">
                <a:moveTo>
                  <a:pt x="3503" y="0"/>
                </a:moveTo>
                <a:lnTo>
                  <a:pt x="1201" y="1334"/>
                </a:lnTo>
                <a:lnTo>
                  <a:pt x="601" y="734"/>
                </a:lnTo>
                <a:lnTo>
                  <a:pt x="1" y="1101"/>
                </a:lnTo>
                <a:lnTo>
                  <a:pt x="1035" y="2202"/>
                </a:lnTo>
                <a:lnTo>
                  <a:pt x="4037" y="434"/>
                </a:lnTo>
                <a:lnTo>
                  <a:pt x="35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9" name="Google Shape;4479;p49"/>
          <p:cNvSpPr/>
          <p:nvPr/>
        </p:nvSpPr>
        <p:spPr>
          <a:xfrm>
            <a:off x="4016350" y="14543950"/>
            <a:ext cx="89275" cy="90150"/>
          </a:xfrm>
          <a:custGeom>
            <a:avLst/>
            <a:gdLst/>
            <a:ahLst/>
            <a:cxnLst/>
            <a:rect l="l" t="t" r="r" b="b"/>
            <a:pathLst>
              <a:path w="3571" h="3606" extrusionOk="0">
                <a:moveTo>
                  <a:pt x="1514" y="0"/>
                </a:moveTo>
                <a:cubicBezTo>
                  <a:pt x="1325" y="0"/>
                  <a:pt x="1133" y="68"/>
                  <a:pt x="968" y="203"/>
                </a:cubicBezTo>
                <a:lnTo>
                  <a:pt x="1" y="1003"/>
                </a:lnTo>
                <a:lnTo>
                  <a:pt x="2202" y="3605"/>
                </a:lnTo>
                <a:lnTo>
                  <a:pt x="3170" y="2805"/>
                </a:lnTo>
                <a:cubicBezTo>
                  <a:pt x="3537" y="2504"/>
                  <a:pt x="3570" y="1971"/>
                  <a:pt x="3270" y="1637"/>
                </a:cubicBezTo>
                <a:lnTo>
                  <a:pt x="2136" y="303"/>
                </a:lnTo>
                <a:cubicBezTo>
                  <a:pt x="1971" y="101"/>
                  <a:pt x="1745" y="0"/>
                  <a:pt x="1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0" name="Google Shape;4480;p49"/>
          <p:cNvSpPr/>
          <p:nvPr/>
        </p:nvSpPr>
        <p:spPr>
          <a:xfrm>
            <a:off x="3445950" y="14688275"/>
            <a:ext cx="638825" cy="401975"/>
          </a:xfrm>
          <a:custGeom>
            <a:avLst/>
            <a:gdLst/>
            <a:ahLst/>
            <a:cxnLst/>
            <a:rect l="l" t="t" r="r" b="b"/>
            <a:pathLst>
              <a:path w="25553" h="16079" extrusionOk="0">
                <a:moveTo>
                  <a:pt x="3903" y="0"/>
                </a:moveTo>
                <a:lnTo>
                  <a:pt x="1" y="16079"/>
                </a:lnTo>
                <a:lnTo>
                  <a:pt x="25552" y="16079"/>
                </a:lnTo>
                <a:lnTo>
                  <a:pt x="21916" y="1101"/>
                </a:lnTo>
                <a:lnTo>
                  <a:pt x="20949" y="1902"/>
                </a:lnTo>
                <a:lnTo>
                  <a:pt x="24084" y="14911"/>
                </a:lnTo>
                <a:lnTo>
                  <a:pt x="1468" y="14911"/>
                </a:lnTo>
                <a:lnTo>
                  <a:pt x="4804" y="1134"/>
                </a:lnTo>
                <a:lnTo>
                  <a:pt x="15045" y="1134"/>
                </a:lnTo>
                <a:lnTo>
                  <a:pt x="164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1" name="Google Shape;4481;p49"/>
          <p:cNvSpPr/>
          <p:nvPr/>
        </p:nvSpPr>
        <p:spPr>
          <a:xfrm>
            <a:off x="3782850" y="14578200"/>
            <a:ext cx="277725" cy="253525"/>
          </a:xfrm>
          <a:custGeom>
            <a:avLst/>
            <a:gdLst/>
            <a:ahLst/>
            <a:cxnLst/>
            <a:rect l="l" t="t" r="r" b="b"/>
            <a:pathLst>
              <a:path w="11109" h="10141" extrusionOk="0">
                <a:moveTo>
                  <a:pt x="8907" y="0"/>
                </a:moveTo>
                <a:lnTo>
                  <a:pt x="1" y="7506"/>
                </a:lnTo>
                <a:lnTo>
                  <a:pt x="2236" y="10141"/>
                </a:lnTo>
                <a:lnTo>
                  <a:pt x="7206" y="5904"/>
                </a:lnTo>
                <a:lnTo>
                  <a:pt x="8307" y="4970"/>
                </a:lnTo>
                <a:lnTo>
                  <a:pt x="11109" y="2602"/>
                </a:lnTo>
                <a:lnTo>
                  <a:pt x="89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2" name="Google Shape;4482;p49"/>
          <p:cNvSpPr/>
          <p:nvPr/>
        </p:nvSpPr>
        <p:spPr>
          <a:xfrm>
            <a:off x="3737825" y="14778325"/>
            <a:ext cx="85925" cy="82600"/>
          </a:xfrm>
          <a:custGeom>
            <a:avLst/>
            <a:gdLst/>
            <a:ahLst/>
            <a:cxnLst/>
            <a:rect l="l" t="t" r="r" b="b"/>
            <a:pathLst>
              <a:path w="3437" h="3304" extrusionOk="0">
                <a:moveTo>
                  <a:pt x="1368" y="1"/>
                </a:moveTo>
                <a:lnTo>
                  <a:pt x="1" y="3303"/>
                </a:lnTo>
                <a:lnTo>
                  <a:pt x="3436" y="2469"/>
                </a:lnTo>
                <a:lnTo>
                  <a:pt x="13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3" name="Google Shape;4483;p49"/>
          <p:cNvGrpSpPr/>
          <p:nvPr/>
        </p:nvGrpSpPr>
        <p:grpSpPr>
          <a:xfrm>
            <a:off x="-5493000" y="10231813"/>
            <a:ext cx="5217075" cy="5206250"/>
            <a:chOff x="48830875" y="-11736300"/>
            <a:chExt cx="5217075" cy="5206250"/>
          </a:xfrm>
        </p:grpSpPr>
        <p:sp>
          <p:nvSpPr>
            <p:cNvPr id="4484" name="Google Shape;4484;p49"/>
            <p:cNvSpPr/>
            <p:nvPr/>
          </p:nvSpPr>
          <p:spPr>
            <a:xfrm>
              <a:off x="48830875" y="-11736300"/>
              <a:ext cx="5217075" cy="5206250"/>
            </a:xfrm>
            <a:custGeom>
              <a:avLst/>
              <a:gdLst/>
              <a:ahLst/>
              <a:cxnLst/>
              <a:rect l="l" t="t" r="r" b="b"/>
              <a:pathLst>
                <a:path w="208683" h="208250" extrusionOk="0">
                  <a:moveTo>
                    <a:pt x="104342" y="42998"/>
                  </a:moveTo>
                  <a:cubicBezTo>
                    <a:pt x="138099" y="42998"/>
                    <a:pt x="165485" y="70351"/>
                    <a:pt x="165485" y="104142"/>
                  </a:cubicBezTo>
                  <a:cubicBezTo>
                    <a:pt x="165485" y="137900"/>
                    <a:pt x="138099" y="165252"/>
                    <a:pt x="104342" y="165252"/>
                  </a:cubicBezTo>
                  <a:cubicBezTo>
                    <a:pt x="70584" y="165252"/>
                    <a:pt x="43198" y="137900"/>
                    <a:pt x="43198" y="104142"/>
                  </a:cubicBezTo>
                  <a:cubicBezTo>
                    <a:pt x="43198" y="70351"/>
                    <a:pt x="70584" y="42998"/>
                    <a:pt x="104342" y="42998"/>
                  </a:cubicBezTo>
                  <a:close/>
                  <a:moveTo>
                    <a:pt x="104342" y="1"/>
                  </a:moveTo>
                  <a:lnTo>
                    <a:pt x="93934" y="6606"/>
                  </a:lnTo>
                  <a:cubicBezTo>
                    <a:pt x="93179" y="7080"/>
                    <a:pt x="92326" y="7318"/>
                    <a:pt x="91465" y="7318"/>
                  </a:cubicBezTo>
                  <a:cubicBezTo>
                    <a:pt x="90996" y="7318"/>
                    <a:pt x="90524" y="7247"/>
                    <a:pt x="90065" y="7106"/>
                  </a:cubicBezTo>
                  <a:lnTo>
                    <a:pt x="78357" y="3303"/>
                  </a:lnTo>
                  <a:lnTo>
                    <a:pt x="69884" y="12276"/>
                  </a:lnTo>
                  <a:cubicBezTo>
                    <a:pt x="69005" y="13218"/>
                    <a:pt x="67801" y="13717"/>
                    <a:pt x="66523" y="13717"/>
                  </a:cubicBezTo>
                  <a:cubicBezTo>
                    <a:pt x="66442" y="13717"/>
                    <a:pt x="66362" y="13715"/>
                    <a:pt x="66281" y="13711"/>
                  </a:cubicBezTo>
                  <a:lnTo>
                    <a:pt x="53972" y="12943"/>
                  </a:lnTo>
                  <a:lnTo>
                    <a:pt x="48035" y="23718"/>
                  </a:lnTo>
                  <a:cubicBezTo>
                    <a:pt x="47368" y="24919"/>
                    <a:pt x="46200" y="25753"/>
                    <a:pt x="44866" y="26019"/>
                  </a:cubicBezTo>
                  <a:lnTo>
                    <a:pt x="32791" y="28354"/>
                  </a:lnTo>
                  <a:lnTo>
                    <a:pt x="29688" y="40263"/>
                  </a:lnTo>
                  <a:cubicBezTo>
                    <a:pt x="29355" y="41597"/>
                    <a:pt x="28454" y="42698"/>
                    <a:pt x="27220" y="43265"/>
                  </a:cubicBezTo>
                  <a:lnTo>
                    <a:pt x="16079" y="48536"/>
                  </a:lnTo>
                  <a:lnTo>
                    <a:pt x="16045" y="60844"/>
                  </a:lnTo>
                  <a:cubicBezTo>
                    <a:pt x="16045" y="62212"/>
                    <a:pt x="15445" y="63513"/>
                    <a:pt x="14411" y="64380"/>
                  </a:cubicBezTo>
                  <a:lnTo>
                    <a:pt x="4904" y="72253"/>
                  </a:lnTo>
                  <a:lnTo>
                    <a:pt x="7973" y="84194"/>
                  </a:lnTo>
                  <a:cubicBezTo>
                    <a:pt x="8307" y="85495"/>
                    <a:pt x="8040" y="86896"/>
                    <a:pt x="7239" y="87997"/>
                  </a:cubicBezTo>
                  <a:lnTo>
                    <a:pt x="1" y="97971"/>
                  </a:lnTo>
                  <a:lnTo>
                    <a:pt x="5938" y="108779"/>
                  </a:lnTo>
                  <a:cubicBezTo>
                    <a:pt x="6572" y="109980"/>
                    <a:pt x="6672" y="111414"/>
                    <a:pt x="6172" y="112681"/>
                  </a:cubicBezTo>
                  <a:lnTo>
                    <a:pt x="1635" y="124123"/>
                  </a:lnTo>
                  <a:lnTo>
                    <a:pt x="10074" y="133129"/>
                  </a:lnTo>
                  <a:cubicBezTo>
                    <a:pt x="11008" y="134130"/>
                    <a:pt x="11442" y="135464"/>
                    <a:pt x="11275" y="136832"/>
                  </a:cubicBezTo>
                  <a:lnTo>
                    <a:pt x="9741" y="149041"/>
                  </a:lnTo>
                  <a:lnTo>
                    <a:pt x="20148" y="155679"/>
                  </a:lnTo>
                  <a:cubicBezTo>
                    <a:pt x="21282" y="156413"/>
                    <a:pt x="22050" y="157614"/>
                    <a:pt x="22216" y="158948"/>
                  </a:cubicBezTo>
                  <a:lnTo>
                    <a:pt x="23784" y="171190"/>
                  </a:lnTo>
                  <a:lnTo>
                    <a:pt x="35493" y="174993"/>
                  </a:lnTo>
                  <a:cubicBezTo>
                    <a:pt x="36794" y="175426"/>
                    <a:pt x="37828" y="176394"/>
                    <a:pt x="38328" y="177661"/>
                  </a:cubicBezTo>
                  <a:lnTo>
                    <a:pt x="42898" y="189103"/>
                  </a:lnTo>
                  <a:lnTo>
                    <a:pt x="55173" y="189903"/>
                  </a:lnTo>
                  <a:cubicBezTo>
                    <a:pt x="56541" y="190003"/>
                    <a:pt x="57775" y="190671"/>
                    <a:pt x="58576" y="191771"/>
                  </a:cubicBezTo>
                  <a:lnTo>
                    <a:pt x="65848" y="201745"/>
                  </a:lnTo>
                  <a:lnTo>
                    <a:pt x="77956" y="199444"/>
                  </a:lnTo>
                  <a:cubicBezTo>
                    <a:pt x="78233" y="199395"/>
                    <a:pt x="78510" y="199371"/>
                    <a:pt x="78787" y="199371"/>
                  </a:cubicBezTo>
                  <a:cubicBezTo>
                    <a:pt x="79844" y="199371"/>
                    <a:pt x="80879" y="199723"/>
                    <a:pt x="81726" y="200411"/>
                  </a:cubicBezTo>
                  <a:lnTo>
                    <a:pt x="91232" y="208250"/>
                  </a:lnTo>
                  <a:lnTo>
                    <a:pt x="102374" y="203013"/>
                  </a:lnTo>
                  <a:cubicBezTo>
                    <a:pt x="102991" y="202729"/>
                    <a:pt x="103658" y="202588"/>
                    <a:pt x="104325" y="202588"/>
                  </a:cubicBezTo>
                  <a:cubicBezTo>
                    <a:pt x="104992" y="202588"/>
                    <a:pt x="105659" y="202729"/>
                    <a:pt x="106276" y="203013"/>
                  </a:cubicBezTo>
                  <a:lnTo>
                    <a:pt x="117418" y="208250"/>
                  </a:lnTo>
                  <a:lnTo>
                    <a:pt x="126925" y="200411"/>
                  </a:lnTo>
                  <a:cubicBezTo>
                    <a:pt x="127771" y="199723"/>
                    <a:pt x="128806" y="199371"/>
                    <a:pt x="129863" y="199371"/>
                  </a:cubicBezTo>
                  <a:cubicBezTo>
                    <a:pt x="130140" y="199371"/>
                    <a:pt x="130418" y="199395"/>
                    <a:pt x="130694" y="199444"/>
                  </a:cubicBezTo>
                  <a:lnTo>
                    <a:pt x="142803" y="201745"/>
                  </a:lnTo>
                  <a:lnTo>
                    <a:pt x="150074" y="191771"/>
                  </a:lnTo>
                  <a:cubicBezTo>
                    <a:pt x="150875" y="190671"/>
                    <a:pt x="152109" y="190003"/>
                    <a:pt x="153477" y="189903"/>
                  </a:cubicBezTo>
                  <a:lnTo>
                    <a:pt x="165752" y="189103"/>
                  </a:lnTo>
                  <a:lnTo>
                    <a:pt x="170322" y="177661"/>
                  </a:lnTo>
                  <a:cubicBezTo>
                    <a:pt x="170823" y="176394"/>
                    <a:pt x="171857" y="175426"/>
                    <a:pt x="173158" y="174993"/>
                  </a:cubicBezTo>
                  <a:lnTo>
                    <a:pt x="184866" y="171190"/>
                  </a:lnTo>
                  <a:lnTo>
                    <a:pt x="186434" y="158948"/>
                  </a:lnTo>
                  <a:cubicBezTo>
                    <a:pt x="186601" y="157614"/>
                    <a:pt x="187368" y="156413"/>
                    <a:pt x="188502" y="155679"/>
                  </a:cubicBezTo>
                  <a:lnTo>
                    <a:pt x="198909" y="149041"/>
                  </a:lnTo>
                  <a:lnTo>
                    <a:pt x="197375" y="136832"/>
                  </a:lnTo>
                  <a:cubicBezTo>
                    <a:pt x="197208" y="135464"/>
                    <a:pt x="197642" y="134130"/>
                    <a:pt x="198576" y="133129"/>
                  </a:cubicBezTo>
                  <a:lnTo>
                    <a:pt x="207015" y="124123"/>
                  </a:lnTo>
                  <a:lnTo>
                    <a:pt x="202512" y="112681"/>
                  </a:lnTo>
                  <a:cubicBezTo>
                    <a:pt x="202012" y="111414"/>
                    <a:pt x="202112" y="109980"/>
                    <a:pt x="202745" y="108779"/>
                  </a:cubicBezTo>
                  <a:lnTo>
                    <a:pt x="208683" y="97971"/>
                  </a:lnTo>
                  <a:lnTo>
                    <a:pt x="201444" y="87997"/>
                  </a:lnTo>
                  <a:cubicBezTo>
                    <a:pt x="200644" y="86896"/>
                    <a:pt x="200377" y="85495"/>
                    <a:pt x="200711" y="84194"/>
                  </a:cubicBezTo>
                  <a:lnTo>
                    <a:pt x="203746" y="72253"/>
                  </a:lnTo>
                  <a:lnTo>
                    <a:pt x="194273" y="64380"/>
                  </a:lnTo>
                  <a:cubicBezTo>
                    <a:pt x="193239" y="63513"/>
                    <a:pt x="192638" y="62212"/>
                    <a:pt x="192638" y="60844"/>
                  </a:cubicBezTo>
                  <a:lnTo>
                    <a:pt x="192605" y="48536"/>
                  </a:lnTo>
                  <a:lnTo>
                    <a:pt x="181464" y="43265"/>
                  </a:lnTo>
                  <a:cubicBezTo>
                    <a:pt x="180229" y="42698"/>
                    <a:pt x="179329" y="41597"/>
                    <a:pt x="178995" y="40263"/>
                  </a:cubicBezTo>
                  <a:lnTo>
                    <a:pt x="175893" y="28354"/>
                  </a:lnTo>
                  <a:lnTo>
                    <a:pt x="163784" y="26019"/>
                  </a:lnTo>
                  <a:cubicBezTo>
                    <a:pt x="162450" y="25786"/>
                    <a:pt x="161316" y="24919"/>
                    <a:pt x="160649" y="23718"/>
                  </a:cubicBezTo>
                  <a:lnTo>
                    <a:pt x="154711" y="12943"/>
                  </a:lnTo>
                  <a:lnTo>
                    <a:pt x="142402" y="13711"/>
                  </a:lnTo>
                  <a:cubicBezTo>
                    <a:pt x="142322" y="13715"/>
                    <a:pt x="142241" y="13717"/>
                    <a:pt x="142160" y="13717"/>
                  </a:cubicBezTo>
                  <a:cubicBezTo>
                    <a:pt x="140878" y="13717"/>
                    <a:pt x="139645" y="13218"/>
                    <a:pt x="138766" y="12276"/>
                  </a:cubicBezTo>
                  <a:lnTo>
                    <a:pt x="130327" y="3303"/>
                  </a:lnTo>
                  <a:lnTo>
                    <a:pt x="118619" y="7106"/>
                  </a:lnTo>
                  <a:cubicBezTo>
                    <a:pt x="118159" y="7247"/>
                    <a:pt x="117684" y="7318"/>
                    <a:pt x="117210" y="7318"/>
                  </a:cubicBezTo>
                  <a:cubicBezTo>
                    <a:pt x="116343" y="7318"/>
                    <a:pt x="115483" y="7080"/>
                    <a:pt x="114749" y="6606"/>
                  </a:cubicBezTo>
                  <a:lnTo>
                    <a:pt x="104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49"/>
            <p:cNvSpPr/>
            <p:nvPr/>
          </p:nvSpPr>
          <p:spPr>
            <a:xfrm>
              <a:off x="49071050" y="-11501125"/>
              <a:ext cx="4736725" cy="4736750"/>
            </a:xfrm>
            <a:custGeom>
              <a:avLst/>
              <a:gdLst/>
              <a:ahLst/>
              <a:cxnLst/>
              <a:rect l="l" t="t" r="r" b="b"/>
              <a:pathLst>
                <a:path w="189469" h="189470" extrusionOk="0">
                  <a:moveTo>
                    <a:pt x="94735" y="33591"/>
                  </a:moveTo>
                  <a:cubicBezTo>
                    <a:pt x="128492" y="33591"/>
                    <a:pt x="155878" y="60944"/>
                    <a:pt x="155878" y="94735"/>
                  </a:cubicBezTo>
                  <a:cubicBezTo>
                    <a:pt x="155878" y="128493"/>
                    <a:pt x="128492" y="155845"/>
                    <a:pt x="94735" y="155845"/>
                  </a:cubicBezTo>
                  <a:cubicBezTo>
                    <a:pt x="60977" y="155845"/>
                    <a:pt x="33591" y="128493"/>
                    <a:pt x="33591" y="94735"/>
                  </a:cubicBezTo>
                  <a:cubicBezTo>
                    <a:pt x="33591" y="60944"/>
                    <a:pt x="60977" y="33591"/>
                    <a:pt x="94735" y="33591"/>
                  </a:cubicBezTo>
                  <a:close/>
                  <a:moveTo>
                    <a:pt x="94735" y="1"/>
                  </a:moveTo>
                  <a:cubicBezTo>
                    <a:pt x="42431" y="1"/>
                    <a:pt x="0" y="42398"/>
                    <a:pt x="0" y="94735"/>
                  </a:cubicBezTo>
                  <a:cubicBezTo>
                    <a:pt x="0" y="147039"/>
                    <a:pt x="42431" y="189470"/>
                    <a:pt x="94735" y="189470"/>
                  </a:cubicBezTo>
                  <a:cubicBezTo>
                    <a:pt x="147072" y="189470"/>
                    <a:pt x="189469" y="147039"/>
                    <a:pt x="189469" y="94735"/>
                  </a:cubicBezTo>
                  <a:cubicBezTo>
                    <a:pt x="189469" y="42398"/>
                    <a:pt x="147072" y="1"/>
                    <a:pt x="94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49"/>
            <p:cNvSpPr/>
            <p:nvPr/>
          </p:nvSpPr>
          <p:spPr>
            <a:xfrm>
              <a:off x="49154450" y="-11418575"/>
              <a:ext cx="4570775" cy="4570800"/>
            </a:xfrm>
            <a:custGeom>
              <a:avLst/>
              <a:gdLst/>
              <a:ahLst/>
              <a:cxnLst/>
              <a:rect l="l" t="t" r="r" b="b"/>
              <a:pathLst>
                <a:path w="182831" h="182832" extrusionOk="0">
                  <a:moveTo>
                    <a:pt x="91399" y="30289"/>
                  </a:moveTo>
                  <a:cubicBezTo>
                    <a:pt x="125156" y="30289"/>
                    <a:pt x="152542" y="57642"/>
                    <a:pt x="152542" y="91433"/>
                  </a:cubicBezTo>
                  <a:cubicBezTo>
                    <a:pt x="152542" y="125191"/>
                    <a:pt x="125156" y="152543"/>
                    <a:pt x="91399" y="152543"/>
                  </a:cubicBezTo>
                  <a:cubicBezTo>
                    <a:pt x="57641" y="152543"/>
                    <a:pt x="30255" y="125191"/>
                    <a:pt x="30255" y="91433"/>
                  </a:cubicBezTo>
                  <a:cubicBezTo>
                    <a:pt x="30255" y="57642"/>
                    <a:pt x="57641" y="30289"/>
                    <a:pt x="91399" y="30289"/>
                  </a:cubicBezTo>
                  <a:close/>
                  <a:moveTo>
                    <a:pt x="91399" y="1"/>
                  </a:moveTo>
                  <a:cubicBezTo>
                    <a:pt x="40896" y="1"/>
                    <a:pt x="0" y="40930"/>
                    <a:pt x="0" y="91433"/>
                  </a:cubicBezTo>
                  <a:cubicBezTo>
                    <a:pt x="0" y="141902"/>
                    <a:pt x="40896" y="182832"/>
                    <a:pt x="91399" y="182832"/>
                  </a:cubicBezTo>
                  <a:cubicBezTo>
                    <a:pt x="141902" y="182832"/>
                    <a:pt x="182831" y="141902"/>
                    <a:pt x="182831" y="91433"/>
                  </a:cubicBezTo>
                  <a:cubicBezTo>
                    <a:pt x="182831" y="40930"/>
                    <a:pt x="141902" y="1"/>
                    <a:pt x="91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49"/>
            <p:cNvSpPr/>
            <p:nvPr/>
          </p:nvSpPr>
          <p:spPr>
            <a:xfrm>
              <a:off x="49831600" y="-10740575"/>
              <a:ext cx="3215650" cy="3215650"/>
            </a:xfrm>
            <a:custGeom>
              <a:avLst/>
              <a:gdLst/>
              <a:ahLst/>
              <a:cxnLst/>
              <a:rect l="l" t="t" r="r" b="b"/>
              <a:pathLst>
                <a:path w="128626" h="128626" extrusionOk="0">
                  <a:moveTo>
                    <a:pt x="64313" y="3169"/>
                  </a:moveTo>
                  <a:cubicBezTo>
                    <a:pt x="98070" y="3169"/>
                    <a:pt x="125456" y="30522"/>
                    <a:pt x="125456" y="64313"/>
                  </a:cubicBezTo>
                  <a:cubicBezTo>
                    <a:pt x="125456" y="98071"/>
                    <a:pt x="98070" y="125423"/>
                    <a:pt x="64313" y="125423"/>
                  </a:cubicBezTo>
                  <a:cubicBezTo>
                    <a:pt x="30555" y="125423"/>
                    <a:pt x="3169" y="98071"/>
                    <a:pt x="3169" y="64313"/>
                  </a:cubicBezTo>
                  <a:cubicBezTo>
                    <a:pt x="3169" y="30522"/>
                    <a:pt x="30555" y="3169"/>
                    <a:pt x="64313" y="3169"/>
                  </a:cubicBezTo>
                  <a:close/>
                  <a:moveTo>
                    <a:pt x="64313" y="0"/>
                  </a:moveTo>
                  <a:cubicBezTo>
                    <a:pt x="28787" y="0"/>
                    <a:pt x="0" y="28788"/>
                    <a:pt x="0" y="64313"/>
                  </a:cubicBezTo>
                  <a:cubicBezTo>
                    <a:pt x="0" y="99805"/>
                    <a:pt x="28787" y="128626"/>
                    <a:pt x="64313" y="128626"/>
                  </a:cubicBezTo>
                  <a:cubicBezTo>
                    <a:pt x="99838" y="128626"/>
                    <a:pt x="128625" y="99805"/>
                    <a:pt x="128625" y="64313"/>
                  </a:cubicBezTo>
                  <a:cubicBezTo>
                    <a:pt x="128625" y="28788"/>
                    <a:pt x="99838" y="0"/>
                    <a:pt x="64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8" name="Google Shape;4488;p49"/>
          <p:cNvSpPr txBox="1">
            <a:spLocks noGrp="1"/>
          </p:cNvSpPr>
          <p:nvPr>
            <p:ph type="ctrTitle" idx="2"/>
          </p:nvPr>
        </p:nvSpPr>
        <p:spPr>
          <a:xfrm>
            <a:off x="4578850" y="2861647"/>
            <a:ext cx="3841800" cy="134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U.</a:t>
            </a:r>
            <a:r>
              <a:rPr lang="en" dirty="0">
                <a:solidFill>
                  <a:schemeClr val="accent1"/>
                </a:solidFill>
              </a:rPr>
              <a:t>S.</a:t>
            </a:r>
            <a:r>
              <a:rPr lang="en" dirty="0">
                <a:solidFill>
                  <a:schemeClr val="dk1"/>
                </a:solidFill>
              </a:rPr>
              <a:t>A.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489" name="Google Shape;4489;p49"/>
          <p:cNvGrpSpPr/>
          <p:nvPr/>
        </p:nvGrpSpPr>
        <p:grpSpPr>
          <a:xfrm>
            <a:off x="2578771" y="2677254"/>
            <a:ext cx="1155437" cy="2731774"/>
            <a:chOff x="49403775" y="5904013"/>
            <a:chExt cx="1508600" cy="3566750"/>
          </a:xfrm>
        </p:grpSpPr>
        <p:sp>
          <p:nvSpPr>
            <p:cNvPr id="4490" name="Google Shape;4490;p49"/>
            <p:cNvSpPr/>
            <p:nvPr/>
          </p:nvSpPr>
          <p:spPr>
            <a:xfrm>
              <a:off x="498424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49"/>
            <p:cNvSpPr/>
            <p:nvPr/>
          </p:nvSpPr>
          <p:spPr>
            <a:xfrm>
              <a:off x="498424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49"/>
            <p:cNvSpPr/>
            <p:nvPr/>
          </p:nvSpPr>
          <p:spPr>
            <a:xfrm>
              <a:off x="49749025" y="5904013"/>
              <a:ext cx="256875" cy="257700"/>
            </a:xfrm>
            <a:custGeom>
              <a:avLst/>
              <a:gdLst/>
              <a:ahLst/>
              <a:cxnLst/>
              <a:rect l="l" t="t" r="r" b="b"/>
              <a:pathLst>
                <a:path w="10275" h="10308" extrusionOk="0">
                  <a:moveTo>
                    <a:pt x="5138" y="1"/>
                  </a:moveTo>
                  <a:cubicBezTo>
                    <a:pt x="2302" y="1"/>
                    <a:pt x="1" y="2302"/>
                    <a:pt x="1" y="5171"/>
                  </a:cubicBezTo>
                  <a:cubicBezTo>
                    <a:pt x="1" y="8006"/>
                    <a:pt x="2302" y="10308"/>
                    <a:pt x="5138" y="10308"/>
                  </a:cubicBezTo>
                  <a:cubicBezTo>
                    <a:pt x="7973" y="10308"/>
                    <a:pt x="10275" y="8006"/>
                    <a:pt x="10275" y="5171"/>
                  </a:cubicBezTo>
                  <a:cubicBezTo>
                    <a:pt x="10275" y="2302"/>
                    <a:pt x="7973" y="1"/>
                    <a:pt x="5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9"/>
            <p:cNvSpPr/>
            <p:nvPr/>
          </p:nvSpPr>
          <p:spPr>
            <a:xfrm>
              <a:off x="504028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49"/>
            <p:cNvSpPr/>
            <p:nvPr/>
          </p:nvSpPr>
          <p:spPr>
            <a:xfrm>
              <a:off x="504028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49"/>
            <p:cNvSpPr/>
            <p:nvPr/>
          </p:nvSpPr>
          <p:spPr>
            <a:xfrm>
              <a:off x="50309425" y="5904013"/>
              <a:ext cx="257700" cy="257700"/>
            </a:xfrm>
            <a:custGeom>
              <a:avLst/>
              <a:gdLst/>
              <a:ahLst/>
              <a:cxnLst/>
              <a:rect l="l" t="t" r="r" b="b"/>
              <a:pathLst>
                <a:path w="10308" h="10308" extrusionOk="0">
                  <a:moveTo>
                    <a:pt x="5138" y="1"/>
                  </a:moveTo>
                  <a:cubicBezTo>
                    <a:pt x="2302" y="1"/>
                    <a:pt x="1" y="2302"/>
                    <a:pt x="1" y="5171"/>
                  </a:cubicBezTo>
                  <a:cubicBezTo>
                    <a:pt x="1" y="8006"/>
                    <a:pt x="2302" y="10308"/>
                    <a:pt x="5138" y="10308"/>
                  </a:cubicBezTo>
                  <a:cubicBezTo>
                    <a:pt x="8006" y="10308"/>
                    <a:pt x="10308" y="8006"/>
                    <a:pt x="10308" y="5171"/>
                  </a:cubicBezTo>
                  <a:cubicBezTo>
                    <a:pt x="10308" y="2302"/>
                    <a:pt x="8006" y="1"/>
                    <a:pt x="5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9"/>
            <p:cNvSpPr/>
            <p:nvPr/>
          </p:nvSpPr>
          <p:spPr>
            <a:xfrm>
              <a:off x="49403775" y="6420213"/>
              <a:ext cx="1508600" cy="673850"/>
            </a:xfrm>
            <a:custGeom>
              <a:avLst/>
              <a:gdLst/>
              <a:ahLst/>
              <a:cxnLst/>
              <a:rect l="l" t="t" r="r" b="b"/>
              <a:pathLst>
                <a:path w="60344" h="26954" extrusionOk="0">
                  <a:moveTo>
                    <a:pt x="4838" y="1"/>
                  </a:moveTo>
                  <a:lnTo>
                    <a:pt x="1" y="26953"/>
                  </a:lnTo>
                  <a:lnTo>
                    <a:pt x="60344" y="26953"/>
                  </a:lnTo>
                  <a:lnTo>
                    <a:pt x="554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49"/>
            <p:cNvSpPr/>
            <p:nvPr/>
          </p:nvSpPr>
          <p:spPr>
            <a:xfrm>
              <a:off x="49403775" y="7094038"/>
              <a:ext cx="1508600" cy="346100"/>
            </a:xfrm>
            <a:custGeom>
              <a:avLst/>
              <a:gdLst/>
              <a:ahLst/>
              <a:cxnLst/>
              <a:rect l="l" t="t" r="r" b="b"/>
              <a:pathLst>
                <a:path w="60344" h="13844" extrusionOk="0">
                  <a:moveTo>
                    <a:pt x="1" y="0"/>
                  </a:moveTo>
                  <a:lnTo>
                    <a:pt x="4838" y="13844"/>
                  </a:lnTo>
                  <a:lnTo>
                    <a:pt x="55474" y="13844"/>
                  </a:lnTo>
                  <a:lnTo>
                    <a:pt x="6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49"/>
            <p:cNvSpPr/>
            <p:nvPr/>
          </p:nvSpPr>
          <p:spPr>
            <a:xfrm>
              <a:off x="49403775" y="7094038"/>
              <a:ext cx="1508600" cy="346100"/>
            </a:xfrm>
            <a:custGeom>
              <a:avLst/>
              <a:gdLst/>
              <a:ahLst/>
              <a:cxnLst/>
              <a:rect l="l" t="t" r="r" b="b"/>
              <a:pathLst>
                <a:path w="60344" h="13844" extrusionOk="0">
                  <a:moveTo>
                    <a:pt x="1" y="0"/>
                  </a:moveTo>
                  <a:lnTo>
                    <a:pt x="4838" y="13844"/>
                  </a:lnTo>
                  <a:lnTo>
                    <a:pt x="55474" y="13844"/>
                  </a:lnTo>
                  <a:lnTo>
                    <a:pt x="60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49"/>
            <p:cNvSpPr/>
            <p:nvPr/>
          </p:nvSpPr>
          <p:spPr>
            <a:xfrm>
              <a:off x="49524700" y="7440113"/>
              <a:ext cx="1265925" cy="2030650"/>
            </a:xfrm>
            <a:custGeom>
              <a:avLst/>
              <a:gdLst/>
              <a:ahLst/>
              <a:cxnLst/>
              <a:rect l="l" t="t" r="r" b="b"/>
              <a:pathLst>
                <a:path w="50637" h="81226" extrusionOk="0">
                  <a:moveTo>
                    <a:pt x="1" y="1"/>
                  </a:moveTo>
                  <a:lnTo>
                    <a:pt x="7906" y="81225"/>
                  </a:lnTo>
                  <a:lnTo>
                    <a:pt x="42765" y="81225"/>
                  </a:lnTo>
                  <a:lnTo>
                    <a:pt x="50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9"/>
            <p:cNvSpPr/>
            <p:nvPr/>
          </p:nvSpPr>
          <p:spPr>
            <a:xfrm>
              <a:off x="49595600" y="7440113"/>
              <a:ext cx="222675" cy="808950"/>
            </a:xfrm>
            <a:custGeom>
              <a:avLst/>
              <a:gdLst/>
              <a:ahLst/>
              <a:cxnLst/>
              <a:rect l="l" t="t" r="r" b="b"/>
              <a:pathLst>
                <a:path w="8907" h="32358" extrusionOk="0">
                  <a:moveTo>
                    <a:pt x="7239" y="1"/>
                  </a:moveTo>
                  <a:cubicBezTo>
                    <a:pt x="7038" y="534"/>
                    <a:pt x="6838" y="1068"/>
                    <a:pt x="6638" y="1635"/>
                  </a:cubicBezTo>
                  <a:cubicBezTo>
                    <a:pt x="6038" y="3603"/>
                    <a:pt x="5771" y="5671"/>
                    <a:pt x="5537" y="7673"/>
                  </a:cubicBezTo>
                  <a:cubicBezTo>
                    <a:pt x="5471" y="8073"/>
                    <a:pt x="5404" y="8473"/>
                    <a:pt x="5371" y="8874"/>
                  </a:cubicBezTo>
                  <a:cubicBezTo>
                    <a:pt x="4437" y="15778"/>
                    <a:pt x="2602" y="22650"/>
                    <a:pt x="0" y="29155"/>
                  </a:cubicBezTo>
                  <a:lnTo>
                    <a:pt x="334" y="32357"/>
                  </a:lnTo>
                  <a:cubicBezTo>
                    <a:pt x="3569" y="24952"/>
                    <a:pt x="5804" y="17046"/>
                    <a:pt x="6872" y="9074"/>
                  </a:cubicBezTo>
                  <a:cubicBezTo>
                    <a:pt x="6938" y="8673"/>
                    <a:pt x="6972" y="8273"/>
                    <a:pt x="7038" y="7873"/>
                  </a:cubicBezTo>
                  <a:cubicBezTo>
                    <a:pt x="7272" y="5938"/>
                    <a:pt x="7539" y="3937"/>
                    <a:pt x="8106" y="2102"/>
                  </a:cubicBezTo>
                  <a:cubicBezTo>
                    <a:pt x="8339" y="1368"/>
                    <a:pt x="8606" y="668"/>
                    <a:pt x="8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49"/>
            <p:cNvSpPr/>
            <p:nvPr/>
          </p:nvSpPr>
          <p:spPr>
            <a:xfrm>
              <a:off x="49692325" y="7440113"/>
              <a:ext cx="718875" cy="1802975"/>
            </a:xfrm>
            <a:custGeom>
              <a:avLst/>
              <a:gdLst/>
              <a:ahLst/>
              <a:cxnLst/>
              <a:rect l="l" t="t" r="r" b="b"/>
              <a:pathLst>
                <a:path w="28755" h="72119" extrusionOk="0">
                  <a:moveTo>
                    <a:pt x="25619" y="1"/>
                  </a:moveTo>
                  <a:cubicBezTo>
                    <a:pt x="24518" y="734"/>
                    <a:pt x="23484" y="1635"/>
                    <a:pt x="22583" y="2536"/>
                  </a:cubicBezTo>
                  <a:cubicBezTo>
                    <a:pt x="12042" y="13443"/>
                    <a:pt x="8140" y="29155"/>
                    <a:pt x="5471" y="44532"/>
                  </a:cubicBezTo>
                  <a:lnTo>
                    <a:pt x="5238" y="46000"/>
                  </a:lnTo>
                  <a:cubicBezTo>
                    <a:pt x="3903" y="53739"/>
                    <a:pt x="2536" y="61645"/>
                    <a:pt x="0" y="68783"/>
                  </a:cubicBezTo>
                  <a:lnTo>
                    <a:pt x="334" y="72119"/>
                  </a:lnTo>
                  <a:cubicBezTo>
                    <a:pt x="3703" y="63946"/>
                    <a:pt x="5271" y="54773"/>
                    <a:pt x="6739" y="46267"/>
                  </a:cubicBezTo>
                  <a:lnTo>
                    <a:pt x="6972" y="44766"/>
                  </a:lnTo>
                  <a:cubicBezTo>
                    <a:pt x="9574" y="29655"/>
                    <a:pt x="13410" y="14211"/>
                    <a:pt x="23684" y="3603"/>
                  </a:cubicBezTo>
                  <a:cubicBezTo>
                    <a:pt x="25085" y="2169"/>
                    <a:pt x="26886" y="801"/>
                    <a:pt x="28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49"/>
            <p:cNvSpPr/>
            <p:nvPr/>
          </p:nvSpPr>
          <p:spPr>
            <a:xfrm>
              <a:off x="49554725" y="7440113"/>
              <a:ext cx="155975" cy="374450"/>
            </a:xfrm>
            <a:custGeom>
              <a:avLst/>
              <a:gdLst/>
              <a:ahLst/>
              <a:cxnLst/>
              <a:rect l="l" t="t" r="r" b="b"/>
              <a:pathLst>
                <a:path w="6239" h="14978" extrusionOk="0">
                  <a:moveTo>
                    <a:pt x="4637" y="1"/>
                  </a:moveTo>
                  <a:lnTo>
                    <a:pt x="2636" y="5671"/>
                  </a:lnTo>
                  <a:cubicBezTo>
                    <a:pt x="1835" y="7873"/>
                    <a:pt x="1035" y="10141"/>
                    <a:pt x="1" y="12276"/>
                  </a:cubicBezTo>
                  <a:lnTo>
                    <a:pt x="267" y="14978"/>
                  </a:lnTo>
                  <a:cubicBezTo>
                    <a:pt x="1935" y="12209"/>
                    <a:pt x="3036" y="9140"/>
                    <a:pt x="4070" y="6172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9"/>
            <p:cNvSpPr/>
            <p:nvPr/>
          </p:nvSpPr>
          <p:spPr>
            <a:xfrm>
              <a:off x="49970025" y="9277263"/>
              <a:ext cx="194325" cy="193500"/>
            </a:xfrm>
            <a:custGeom>
              <a:avLst/>
              <a:gdLst/>
              <a:ahLst/>
              <a:cxnLst/>
              <a:rect l="l" t="t" r="r" b="b"/>
              <a:pathLst>
                <a:path w="7773" h="7740" extrusionOk="0">
                  <a:moveTo>
                    <a:pt x="5304" y="0"/>
                  </a:moveTo>
                  <a:lnTo>
                    <a:pt x="4837" y="401"/>
                  </a:lnTo>
                  <a:cubicBezTo>
                    <a:pt x="2702" y="2469"/>
                    <a:pt x="1034" y="4971"/>
                    <a:pt x="0" y="7739"/>
                  </a:cubicBezTo>
                  <a:lnTo>
                    <a:pt x="1635" y="7739"/>
                  </a:lnTo>
                  <a:cubicBezTo>
                    <a:pt x="2536" y="5604"/>
                    <a:pt x="3803" y="3670"/>
                    <a:pt x="5404" y="2035"/>
                  </a:cubicBezTo>
                  <a:cubicBezTo>
                    <a:pt x="6171" y="2969"/>
                    <a:pt x="6205" y="4637"/>
                    <a:pt x="6105" y="6138"/>
                  </a:cubicBezTo>
                  <a:lnTo>
                    <a:pt x="6005" y="7739"/>
                  </a:lnTo>
                  <a:lnTo>
                    <a:pt x="7539" y="7739"/>
                  </a:lnTo>
                  <a:lnTo>
                    <a:pt x="7606" y="6238"/>
                  </a:lnTo>
                  <a:cubicBezTo>
                    <a:pt x="7773" y="4037"/>
                    <a:pt x="7639" y="1602"/>
                    <a:pt x="5805" y="334"/>
                  </a:cubicBezTo>
                  <a:lnTo>
                    <a:pt x="5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9"/>
            <p:cNvSpPr/>
            <p:nvPr/>
          </p:nvSpPr>
          <p:spPr>
            <a:xfrm>
              <a:off x="49637275" y="7440113"/>
              <a:ext cx="451175" cy="1228400"/>
            </a:xfrm>
            <a:custGeom>
              <a:avLst/>
              <a:gdLst/>
              <a:ahLst/>
              <a:cxnLst/>
              <a:rect l="l" t="t" r="r" b="b"/>
              <a:pathLst>
                <a:path w="18047" h="49136" extrusionOk="0">
                  <a:moveTo>
                    <a:pt x="16146" y="1"/>
                  </a:moveTo>
                  <a:cubicBezTo>
                    <a:pt x="12376" y="5404"/>
                    <a:pt x="8707" y="13343"/>
                    <a:pt x="5838" y="25385"/>
                  </a:cubicBezTo>
                  <a:cubicBezTo>
                    <a:pt x="5572" y="26486"/>
                    <a:pt x="5305" y="27587"/>
                    <a:pt x="5071" y="28688"/>
                  </a:cubicBezTo>
                  <a:cubicBezTo>
                    <a:pt x="3704" y="34592"/>
                    <a:pt x="2269" y="40596"/>
                    <a:pt x="1" y="46100"/>
                  </a:cubicBezTo>
                  <a:lnTo>
                    <a:pt x="301" y="49136"/>
                  </a:lnTo>
                  <a:cubicBezTo>
                    <a:pt x="3303" y="42898"/>
                    <a:pt x="4938" y="35893"/>
                    <a:pt x="6539" y="29021"/>
                  </a:cubicBezTo>
                  <a:cubicBezTo>
                    <a:pt x="6806" y="27921"/>
                    <a:pt x="7073" y="26820"/>
                    <a:pt x="7306" y="25719"/>
                  </a:cubicBezTo>
                  <a:cubicBezTo>
                    <a:pt x="9207" y="17847"/>
                    <a:pt x="12210" y="7806"/>
                    <a:pt x="180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9"/>
            <p:cNvSpPr/>
            <p:nvPr/>
          </p:nvSpPr>
          <p:spPr>
            <a:xfrm>
              <a:off x="50464550" y="7440113"/>
              <a:ext cx="216000" cy="2004800"/>
            </a:xfrm>
            <a:custGeom>
              <a:avLst/>
              <a:gdLst/>
              <a:ahLst/>
              <a:cxnLst/>
              <a:rect l="l" t="t" r="r" b="b"/>
              <a:pathLst>
                <a:path w="8640" h="80192" extrusionOk="0">
                  <a:moveTo>
                    <a:pt x="3736" y="1"/>
                  </a:moveTo>
                  <a:cubicBezTo>
                    <a:pt x="6138" y="1468"/>
                    <a:pt x="7139" y="4671"/>
                    <a:pt x="6805" y="9774"/>
                  </a:cubicBezTo>
                  <a:cubicBezTo>
                    <a:pt x="6338" y="16879"/>
                    <a:pt x="4970" y="23984"/>
                    <a:pt x="3669" y="30889"/>
                  </a:cubicBezTo>
                  <a:cubicBezTo>
                    <a:pt x="2435" y="37294"/>
                    <a:pt x="1168" y="43932"/>
                    <a:pt x="634" y="50537"/>
                  </a:cubicBezTo>
                  <a:cubicBezTo>
                    <a:pt x="0" y="57842"/>
                    <a:pt x="100" y="69851"/>
                    <a:pt x="5237" y="80191"/>
                  </a:cubicBezTo>
                  <a:lnTo>
                    <a:pt x="5537" y="77156"/>
                  </a:lnTo>
                  <a:cubicBezTo>
                    <a:pt x="1601" y="67716"/>
                    <a:pt x="1601" y="57242"/>
                    <a:pt x="2135" y="50670"/>
                  </a:cubicBezTo>
                  <a:cubicBezTo>
                    <a:pt x="2702" y="44132"/>
                    <a:pt x="3970" y="37527"/>
                    <a:pt x="5171" y="31156"/>
                  </a:cubicBezTo>
                  <a:cubicBezTo>
                    <a:pt x="6505" y="24218"/>
                    <a:pt x="7839" y="17046"/>
                    <a:pt x="8339" y="9874"/>
                  </a:cubicBezTo>
                  <a:cubicBezTo>
                    <a:pt x="8640" y="5271"/>
                    <a:pt x="7906" y="2035"/>
                    <a:pt x="6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9"/>
            <p:cNvSpPr/>
            <p:nvPr/>
          </p:nvSpPr>
          <p:spPr>
            <a:xfrm>
              <a:off x="50560450" y="8299888"/>
              <a:ext cx="146775" cy="773075"/>
            </a:xfrm>
            <a:custGeom>
              <a:avLst/>
              <a:gdLst/>
              <a:ahLst/>
              <a:cxnLst/>
              <a:rect l="l" t="t" r="r" b="b"/>
              <a:pathLst>
                <a:path w="5871" h="30923" extrusionOk="0">
                  <a:moveTo>
                    <a:pt x="5871" y="1"/>
                  </a:moveTo>
                  <a:lnTo>
                    <a:pt x="5871" y="1"/>
                  </a:lnTo>
                  <a:cubicBezTo>
                    <a:pt x="5104" y="1302"/>
                    <a:pt x="4370" y="2636"/>
                    <a:pt x="3770" y="4004"/>
                  </a:cubicBezTo>
                  <a:cubicBezTo>
                    <a:pt x="200" y="11876"/>
                    <a:pt x="0" y="21483"/>
                    <a:pt x="2869" y="30923"/>
                  </a:cubicBezTo>
                  <a:lnTo>
                    <a:pt x="3303" y="26486"/>
                  </a:lnTo>
                  <a:cubicBezTo>
                    <a:pt x="1668" y="18714"/>
                    <a:pt x="2269" y="11075"/>
                    <a:pt x="5171" y="4637"/>
                  </a:cubicBezTo>
                  <a:cubicBezTo>
                    <a:pt x="5271" y="4404"/>
                    <a:pt x="5371" y="4170"/>
                    <a:pt x="5471" y="3937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49"/>
            <p:cNvSpPr/>
            <p:nvPr/>
          </p:nvSpPr>
          <p:spPr>
            <a:xfrm>
              <a:off x="50263575" y="9181238"/>
              <a:ext cx="240175" cy="289525"/>
            </a:xfrm>
            <a:custGeom>
              <a:avLst/>
              <a:gdLst/>
              <a:ahLst/>
              <a:cxnLst/>
              <a:rect l="l" t="t" r="r" b="b"/>
              <a:pathLst>
                <a:path w="9607" h="11581" extrusionOk="0">
                  <a:moveTo>
                    <a:pt x="2728" y="0"/>
                  </a:moveTo>
                  <a:cubicBezTo>
                    <a:pt x="1380" y="0"/>
                    <a:pt x="594" y="1389"/>
                    <a:pt x="400" y="2841"/>
                  </a:cubicBezTo>
                  <a:cubicBezTo>
                    <a:pt x="0" y="5776"/>
                    <a:pt x="334" y="8778"/>
                    <a:pt x="1268" y="11580"/>
                  </a:cubicBezTo>
                  <a:lnTo>
                    <a:pt x="2869" y="11580"/>
                  </a:lnTo>
                  <a:cubicBezTo>
                    <a:pt x="1901" y="8845"/>
                    <a:pt x="1535" y="5910"/>
                    <a:pt x="1901" y="3041"/>
                  </a:cubicBezTo>
                  <a:cubicBezTo>
                    <a:pt x="1999" y="2290"/>
                    <a:pt x="2321" y="1539"/>
                    <a:pt x="2710" y="1539"/>
                  </a:cubicBezTo>
                  <a:cubicBezTo>
                    <a:pt x="2719" y="1539"/>
                    <a:pt x="2727" y="1539"/>
                    <a:pt x="2735" y="1540"/>
                  </a:cubicBezTo>
                  <a:cubicBezTo>
                    <a:pt x="3036" y="1540"/>
                    <a:pt x="3336" y="1940"/>
                    <a:pt x="3569" y="2240"/>
                  </a:cubicBezTo>
                  <a:cubicBezTo>
                    <a:pt x="5571" y="5042"/>
                    <a:pt x="6972" y="8278"/>
                    <a:pt x="8006" y="11580"/>
                  </a:cubicBezTo>
                  <a:lnTo>
                    <a:pt x="9607" y="11580"/>
                  </a:lnTo>
                  <a:cubicBezTo>
                    <a:pt x="8506" y="7978"/>
                    <a:pt x="7038" y="4442"/>
                    <a:pt x="4804" y="1340"/>
                  </a:cubicBezTo>
                  <a:cubicBezTo>
                    <a:pt x="4537" y="973"/>
                    <a:pt x="3903" y="72"/>
                    <a:pt x="2869" y="5"/>
                  </a:cubicBezTo>
                  <a:cubicBezTo>
                    <a:pt x="2821" y="2"/>
                    <a:pt x="2774" y="0"/>
                    <a:pt x="2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49"/>
            <p:cNvSpPr/>
            <p:nvPr/>
          </p:nvSpPr>
          <p:spPr>
            <a:xfrm>
              <a:off x="49827425" y="7747463"/>
              <a:ext cx="656325" cy="1723300"/>
            </a:xfrm>
            <a:custGeom>
              <a:avLst/>
              <a:gdLst/>
              <a:ahLst/>
              <a:cxnLst/>
              <a:rect l="l" t="t" r="r" b="b"/>
              <a:pathLst>
                <a:path w="26253" h="68932" extrusionOk="0">
                  <a:moveTo>
                    <a:pt x="23338" y="0"/>
                  </a:moveTo>
                  <a:cubicBezTo>
                    <a:pt x="22683" y="0"/>
                    <a:pt x="22022" y="183"/>
                    <a:pt x="21482" y="516"/>
                  </a:cubicBezTo>
                  <a:cubicBezTo>
                    <a:pt x="20315" y="1216"/>
                    <a:pt x="19614" y="2417"/>
                    <a:pt x="18981" y="3551"/>
                  </a:cubicBezTo>
                  <a:cubicBezTo>
                    <a:pt x="11775" y="17128"/>
                    <a:pt x="8173" y="31938"/>
                    <a:pt x="4971" y="49984"/>
                  </a:cubicBezTo>
                  <a:lnTo>
                    <a:pt x="4937" y="50218"/>
                  </a:lnTo>
                  <a:cubicBezTo>
                    <a:pt x="3803" y="56656"/>
                    <a:pt x="2602" y="63227"/>
                    <a:pt x="0" y="68931"/>
                  </a:cubicBezTo>
                  <a:lnTo>
                    <a:pt x="1668" y="68931"/>
                  </a:lnTo>
                  <a:cubicBezTo>
                    <a:pt x="4170" y="63227"/>
                    <a:pt x="5304" y="56789"/>
                    <a:pt x="6438" y="50485"/>
                  </a:cubicBezTo>
                  <a:lnTo>
                    <a:pt x="6472" y="50251"/>
                  </a:lnTo>
                  <a:cubicBezTo>
                    <a:pt x="9674" y="32338"/>
                    <a:pt x="13243" y="17661"/>
                    <a:pt x="20348" y="4285"/>
                  </a:cubicBezTo>
                  <a:cubicBezTo>
                    <a:pt x="20882" y="3284"/>
                    <a:pt x="21416" y="2317"/>
                    <a:pt x="22250" y="1817"/>
                  </a:cubicBezTo>
                  <a:cubicBezTo>
                    <a:pt x="22571" y="1633"/>
                    <a:pt x="22970" y="1526"/>
                    <a:pt x="23347" y="1526"/>
                  </a:cubicBezTo>
                  <a:cubicBezTo>
                    <a:pt x="23790" y="1526"/>
                    <a:pt x="24201" y="1674"/>
                    <a:pt x="24418" y="2017"/>
                  </a:cubicBezTo>
                  <a:cubicBezTo>
                    <a:pt x="24685" y="2384"/>
                    <a:pt x="24685" y="2951"/>
                    <a:pt x="24685" y="3484"/>
                  </a:cubicBezTo>
                  <a:cubicBezTo>
                    <a:pt x="24718" y="9956"/>
                    <a:pt x="22616" y="16360"/>
                    <a:pt x="20548" y="22565"/>
                  </a:cubicBezTo>
                  <a:cubicBezTo>
                    <a:pt x="20115" y="23899"/>
                    <a:pt x="19681" y="25233"/>
                    <a:pt x="19247" y="26601"/>
                  </a:cubicBezTo>
                  <a:cubicBezTo>
                    <a:pt x="14477" y="41745"/>
                    <a:pt x="13143" y="56222"/>
                    <a:pt x="15211" y="68931"/>
                  </a:cubicBezTo>
                  <a:lnTo>
                    <a:pt x="16746" y="68931"/>
                  </a:lnTo>
                  <a:cubicBezTo>
                    <a:pt x="14677" y="56389"/>
                    <a:pt x="15978" y="42079"/>
                    <a:pt x="20715" y="27035"/>
                  </a:cubicBezTo>
                  <a:cubicBezTo>
                    <a:pt x="21115" y="25700"/>
                    <a:pt x="21582" y="24366"/>
                    <a:pt x="22016" y="23032"/>
                  </a:cubicBezTo>
                  <a:cubicBezTo>
                    <a:pt x="24084" y="16727"/>
                    <a:pt x="26252" y="10223"/>
                    <a:pt x="26219" y="3451"/>
                  </a:cubicBezTo>
                  <a:cubicBezTo>
                    <a:pt x="26219" y="2717"/>
                    <a:pt x="26186" y="1883"/>
                    <a:pt x="25719" y="1183"/>
                  </a:cubicBezTo>
                  <a:cubicBezTo>
                    <a:pt x="25172" y="363"/>
                    <a:pt x="24261" y="0"/>
                    <a:pt x="23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9"/>
            <p:cNvSpPr/>
            <p:nvPr/>
          </p:nvSpPr>
          <p:spPr>
            <a:xfrm>
              <a:off x="49715675" y="651278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  <a:moveTo>
                    <a:pt x="1568" y="7939"/>
                  </a:moveTo>
                  <a:lnTo>
                    <a:pt x="1568" y="7939"/>
                  </a:lnTo>
                  <a:lnTo>
                    <a:pt x="1568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49"/>
            <p:cNvSpPr/>
            <p:nvPr/>
          </p:nvSpPr>
          <p:spPr>
            <a:xfrm>
              <a:off x="50053425" y="6512788"/>
              <a:ext cx="209325" cy="198500"/>
            </a:xfrm>
            <a:custGeom>
              <a:avLst/>
              <a:gdLst/>
              <a:ahLst/>
              <a:cxnLst/>
              <a:rect l="l" t="t" r="r" b="b"/>
              <a:pathLst>
                <a:path w="8373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68" y="5037"/>
                  </a:lnTo>
                  <a:lnTo>
                    <a:pt x="1601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7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49"/>
            <p:cNvSpPr/>
            <p:nvPr/>
          </p:nvSpPr>
          <p:spPr>
            <a:xfrm>
              <a:off x="50392000" y="651278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8" y="7939"/>
                  </a:lnTo>
                  <a:lnTo>
                    <a:pt x="6205" y="5037"/>
                  </a:lnTo>
                  <a:lnTo>
                    <a:pt x="8339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49"/>
            <p:cNvSpPr/>
            <p:nvPr/>
          </p:nvSpPr>
          <p:spPr>
            <a:xfrm>
              <a:off x="49543875" y="6774638"/>
              <a:ext cx="208525" cy="198500"/>
            </a:xfrm>
            <a:custGeom>
              <a:avLst/>
              <a:gdLst/>
              <a:ahLst/>
              <a:cxnLst/>
              <a:rect l="l" t="t" r="r" b="b"/>
              <a:pathLst>
                <a:path w="8341" h="7940" extrusionOk="0">
                  <a:moveTo>
                    <a:pt x="4171" y="0"/>
                  </a:moveTo>
                  <a:lnTo>
                    <a:pt x="2903" y="2669"/>
                  </a:lnTo>
                  <a:lnTo>
                    <a:pt x="1" y="3036"/>
                  </a:lnTo>
                  <a:lnTo>
                    <a:pt x="2136" y="5037"/>
                  </a:lnTo>
                  <a:lnTo>
                    <a:pt x="1569" y="7939"/>
                  </a:lnTo>
                  <a:lnTo>
                    <a:pt x="4171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5" y="2669"/>
                  </a:lnTo>
                  <a:lnTo>
                    <a:pt x="4171" y="0"/>
                  </a:lnTo>
                  <a:close/>
                  <a:moveTo>
                    <a:pt x="6739" y="7939"/>
                  </a:moveTo>
                  <a:lnTo>
                    <a:pt x="6739" y="7939"/>
                  </a:lnTo>
                  <a:lnTo>
                    <a:pt x="6739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49"/>
            <p:cNvSpPr/>
            <p:nvPr/>
          </p:nvSpPr>
          <p:spPr>
            <a:xfrm>
              <a:off x="49881625" y="6774638"/>
              <a:ext cx="209350" cy="198500"/>
            </a:xfrm>
            <a:custGeom>
              <a:avLst/>
              <a:gdLst/>
              <a:ahLst/>
              <a:cxnLst/>
              <a:rect l="l" t="t" r="r" b="b"/>
              <a:pathLst>
                <a:path w="8374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1" y="3036"/>
                  </a:lnTo>
                  <a:lnTo>
                    <a:pt x="2169" y="5037"/>
                  </a:lnTo>
                  <a:lnTo>
                    <a:pt x="1602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8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9"/>
            <p:cNvSpPr/>
            <p:nvPr/>
          </p:nvSpPr>
          <p:spPr>
            <a:xfrm>
              <a:off x="50220200" y="677463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03" y="2669"/>
                  </a:lnTo>
                  <a:lnTo>
                    <a:pt x="1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  <a:moveTo>
                    <a:pt x="6739" y="7939"/>
                  </a:moveTo>
                  <a:lnTo>
                    <a:pt x="6739" y="7939"/>
                  </a:lnTo>
                  <a:lnTo>
                    <a:pt x="6739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49"/>
            <p:cNvSpPr/>
            <p:nvPr/>
          </p:nvSpPr>
          <p:spPr>
            <a:xfrm>
              <a:off x="50557950" y="6774638"/>
              <a:ext cx="209325" cy="198500"/>
            </a:xfrm>
            <a:custGeom>
              <a:avLst/>
              <a:gdLst/>
              <a:ahLst/>
              <a:cxnLst/>
              <a:rect l="l" t="t" r="r" b="b"/>
              <a:pathLst>
                <a:path w="8373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68" y="5037"/>
                  </a:lnTo>
                  <a:lnTo>
                    <a:pt x="1601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7" y="2669"/>
                  </a:lnTo>
                  <a:lnTo>
                    <a:pt x="4170" y="0"/>
                  </a:lnTo>
                  <a:close/>
                  <a:moveTo>
                    <a:pt x="1601" y="7939"/>
                  </a:moveTo>
                  <a:lnTo>
                    <a:pt x="1601" y="7939"/>
                  </a:lnTo>
                  <a:lnTo>
                    <a:pt x="1601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6" name="Google Shape;4516;p49"/>
          <p:cNvGrpSpPr/>
          <p:nvPr/>
        </p:nvGrpSpPr>
        <p:grpSpPr>
          <a:xfrm flipH="1">
            <a:off x="3334286" y="-415153"/>
            <a:ext cx="925739" cy="2481780"/>
            <a:chOff x="-5344025" y="479300"/>
            <a:chExt cx="920675" cy="2468450"/>
          </a:xfrm>
        </p:grpSpPr>
        <p:sp>
          <p:nvSpPr>
            <p:cNvPr id="4517" name="Google Shape;4517;p49"/>
            <p:cNvSpPr/>
            <p:nvPr/>
          </p:nvSpPr>
          <p:spPr>
            <a:xfrm>
              <a:off x="-5119700" y="1552575"/>
              <a:ext cx="221000" cy="1395175"/>
            </a:xfrm>
            <a:custGeom>
              <a:avLst/>
              <a:gdLst/>
              <a:ahLst/>
              <a:cxnLst/>
              <a:rect l="l" t="t" r="r" b="b"/>
              <a:pathLst>
                <a:path w="8840" h="55807" fill="none" extrusionOk="0">
                  <a:moveTo>
                    <a:pt x="8706" y="55807"/>
                  </a:moveTo>
                  <a:cubicBezTo>
                    <a:pt x="8706" y="55807"/>
                    <a:pt x="0" y="44765"/>
                    <a:pt x="5738" y="28821"/>
                  </a:cubicBezTo>
                  <a:cubicBezTo>
                    <a:pt x="8406" y="21482"/>
                    <a:pt x="8840" y="14777"/>
                    <a:pt x="8506" y="9674"/>
                  </a:cubicBezTo>
                  <a:cubicBezTo>
                    <a:pt x="8440" y="8306"/>
                    <a:pt x="8273" y="7038"/>
                    <a:pt x="8139" y="5904"/>
                  </a:cubicBezTo>
                  <a:cubicBezTo>
                    <a:pt x="8106" y="5804"/>
                    <a:pt x="8073" y="5671"/>
                    <a:pt x="8073" y="5571"/>
                  </a:cubicBezTo>
                  <a:cubicBezTo>
                    <a:pt x="7939" y="4737"/>
                    <a:pt x="7806" y="3970"/>
                    <a:pt x="7672" y="3302"/>
                  </a:cubicBezTo>
                  <a:cubicBezTo>
                    <a:pt x="7572" y="2835"/>
                    <a:pt x="7472" y="2402"/>
                    <a:pt x="7372" y="2001"/>
                  </a:cubicBezTo>
                  <a:cubicBezTo>
                    <a:pt x="7172" y="1268"/>
                    <a:pt x="7005" y="701"/>
                    <a:pt x="6905" y="367"/>
                  </a:cubicBezTo>
                  <a:cubicBezTo>
                    <a:pt x="6838" y="133"/>
                    <a:pt x="6772" y="0"/>
                    <a:pt x="6772" y="0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49"/>
            <p:cNvSpPr/>
            <p:nvPr/>
          </p:nvSpPr>
          <p:spPr>
            <a:xfrm>
              <a:off x="-5039650" y="1552575"/>
              <a:ext cx="183500" cy="147625"/>
            </a:xfrm>
            <a:custGeom>
              <a:avLst/>
              <a:gdLst/>
              <a:ahLst/>
              <a:cxnLst/>
              <a:rect l="l" t="t" r="r" b="b"/>
              <a:pathLst>
                <a:path w="7340" h="5905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36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37" y="5871"/>
                    <a:pt x="4103" y="5904"/>
                  </a:cubicBezTo>
                  <a:lnTo>
                    <a:pt x="4904" y="5904"/>
                  </a:lnTo>
                  <a:cubicBezTo>
                    <a:pt x="5104" y="5904"/>
                    <a:pt x="5271" y="5871"/>
                    <a:pt x="5404" y="5871"/>
                  </a:cubicBezTo>
                  <a:cubicBezTo>
                    <a:pt x="7106" y="5637"/>
                    <a:pt x="7339" y="4670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49"/>
            <p:cNvSpPr/>
            <p:nvPr/>
          </p:nvSpPr>
          <p:spPr>
            <a:xfrm>
              <a:off x="-5039650" y="1552575"/>
              <a:ext cx="162650" cy="241850"/>
            </a:xfrm>
            <a:custGeom>
              <a:avLst/>
              <a:gdLst/>
              <a:ahLst/>
              <a:cxnLst/>
              <a:rect l="l" t="t" r="r" b="b"/>
              <a:pathLst>
                <a:path w="6506" h="9674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02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03" y="5871"/>
                    <a:pt x="4103" y="5904"/>
                  </a:cubicBezTo>
                  <a:lnTo>
                    <a:pt x="4904" y="5904"/>
                  </a:lnTo>
                  <a:cubicBezTo>
                    <a:pt x="5071" y="7038"/>
                    <a:pt x="5204" y="8306"/>
                    <a:pt x="5304" y="9674"/>
                  </a:cubicBezTo>
                  <a:lnTo>
                    <a:pt x="5404" y="5871"/>
                  </a:lnTo>
                  <a:cubicBezTo>
                    <a:pt x="5204" y="5771"/>
                    <a:pt x="5037" y="5671"/>
                    <a:pt x="4871" y="5571"/>
                  </a:cubicBezTo>
                  <a:cubicBezTo>
                    <a:pt x="3270" y="4603"/>
                    <a:pt x="2836" y="3469"/>
                    <a:pt x="4037" y="3336"/>
                  </a:cubicBezTo>
                  <a:cubicBezTo>
                    <a:pt x="4170" y="3336"/>
                    <a:pt x="4304" y="3336"/>
                    <a:pt x="4437" y="3302"/>
                  </a:cubicBezTo>
                  <a:cubicBezTo>
                    <a:pt x="5104" y="3236"/>
                    <a:pt x="5838" y="3169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49"/>
            <p:cNvSpPr/>
            <p:nvPr/>
          </p:nvSpPr>
          <p:spPr>
            <a:xfrm>
              <a:off x="-5344025" y="479300"/>
              <a:ext cx="920675" cy="1126650"/>
            </a:xfrm>
            <a:custGeom>
              <a:avLst/>
              <a:gdLst/>
              <a:ahLst/>
              <a:cxnLst/>
              <a:rect l="l" t="t" r="r" b="b"/>
              <a:pathLst>
                <a:path w="368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16"/>
                  </a:cubicBezTo>
                  <a:cubicBezTo>
                    <a:pt x="0" y="29955"/>
                    <a:pt x="2936" y="36526"/>
                    <a:pt x="7472" y="40629"/>
                  </a:cubicBezTo>
                  <a:cubicBezTo>
                    <a:pt x="9540" y="42564"/>
                    <a:pt x="11975" y="43932"/>
                    <a:pt x="14611" y="44599"/>
                  </a:cubicBezTo>
                  <a:cubicBezTo>
                    <a:pt x="15178" y="44732"/>
                    <a:pt x="15745" y="44866"/>
                    <a:pt x="16312" y="44932"/>
                  </a:cubicBezTo>
                  <a:cubicBezTo>
                    <a:pt x="16679" y="44999"/>
                    <a:pt x="17079" y="45033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19714" y="45066"/>
                    <a:pt x="20648" y="44932"/>
                    <a:pt x="21582" y="44732"/>
                  </a:cubicBezTo>
                  <a:cubicBezTo>
                    <a:pt x="28721" y="43231"/>
                    <a:pt x="34458" y="36660"/>
                    <a:pt x="36226" y="28154"/>
                  </a:cubicBezTo>
                  <a:cubicBezTo>
                    <a:pt x="36226" y="28154"/>
                    <a:pt x="36259" y="28154"/>
                    <a:pt x="36259" y="28120"/>
                  </a:cubicBezTo>
                  <a:cubicBezTo>
                    <a:pt x="36626" y="26352"/>
                    <a:pt x="36826" y="24484"/>
                    <a:pt x="36826" y="22550"/>
                  </a:cubicBezTo>
                  <a:cubicBezTo>
                    <a:pt x="36826" y="10841"/>
                    <a:pt x="29555" y="1201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9"/>
            <p:cNvSpPr/>
            <p:nvPr/>
          </p:nvSpPr>
          <p:spPr>
            <a:xfrm>
              <a:off x="-5344025" y="479300"/>
              <a:ext cx="905675" cy="1126650"/>
            </a:xfrm>
            <a:custGeom>
              <a:avLst/>
              <a:gdLst/>
              <a:ahLst/>
              <a:cxnLst/>
              <a:rect l="l" t="t" r="r" b="b"/>
              <a:pathLst>
                <a:path w="362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50"/>
                  </a:cubicBezTo>
                  <a:cubicBezTo>
                    <a:pt x="0" y="33391"/>
                    <a:pt x="6271" y="42464"/>
                    <a:pt x="14611" y="44599"/>
                  </a:cubicBezTo>
                  <a:cubicBezTo>
                    <a:pt x="14577" y="44632"/>
                    <a:pt x="14544" y="44699"/>
                    <a:pt x="14477" y="44766"/>
                  </a:cubicBezTo>
                  <a:cubicBezTo>
                    <a:pt x="15445" y="44899"/>
                    <a:pt x="16412" y="44999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27186" y="44899"/>
                    <a:pt x="34225" y="37761"/>
                    <a:pt x="36226" y="28154"/>
                  </a:cubicBezTo>
                  <a:lnTo>
                    <a:pt x="36226" y="28154"/>
                  </a:lnTo>
                  <a:cubicBezTo>
                    <a:pt x="34383" y="32590"/>
                    <a:pt x="29941" y="35423"/>
                    <a:pt x="25189" y="35423"/>
                  </a:cubicBezTo>
                  <a:cubicBezTo>
                    <a:pt x="19365" y="35423"/>
                    <a:pt x="13076" y="31165"/>
                    <a:pt x="10541" y="20382"/>
                  </a:cubicBezTo>
                  <a:cubicBezTo>
                    <a:pt x="5904" y="834"/>
                    <a:pt x="20215" y="100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2" name="Google Shape;4522;p49"/>
          <p:cNvGrpSpPr/>
          <p:nvPr/>
        </p:nvGrpSpPr>
        <p:grpSpPr>
          <a:xfrm>
            <a:off x="-2516692" y="6687780"/>
            <a:ext cx="2327131" cy="2749436"/>
            <a:chOff x="-16944425" y="-13384900"/>
            <a:chExt cx="6114375" cy="7246800"/>
          </a:xfrm>
        </p:grpSpPr>
        <p:sp>
          <p:nvSpPr>
            <p:cNvPr id="4523" name="Google Shape;4523;p49"/>
            <p:cNvSpPr/>
            <p:nvPr/>
          </p:nvSpPr>
          <p:spPr>
            <a:xfrm>
              <a:off x="-16864375" y="-13111375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7993" y="0"/>
                  </a:moveTo>
                  <a:cubicBezTo>
                    <a:pt x="32246" y="0"/>
                    <a:pt x="16368" y="5442"/>
                    <a:pt x="267" y="20079"/>
                  </a:cubicBezTo>
                  <a:cubicBezTo>
                    <a:pt x="167" y="23748"/>
                    <a:pt x="67" y="27384"/>
                    <a:pt x="1" y="31053"/>
                  </a:cubicBezTo>
                  <a:cubicBezTo>
                    <a:pt x="16104" y="16414"/>
                    <a:pt x="31986" y="10971"/>
                    <a:pt x="47735" y="10971"/>
                  </a:cubicBezTo>
                  <a:cubicBezTo>
                    <a:pt x="93391" y="10971"/>
                    <a:pt x="137942" y="56706"/>
                    <a:pt x="183598" y="56706"/>
                  </a:cubicBezTo>
                  <a:cubicBezTo>
                    <a:pt x="199348" y="56706"/>
                    <a:pt x="215229" y="51264"/>
                    <a:pt x="231332" y="36624"/>
                  </a:cubicBezTo>
                  <a:cubicBezTo>
                    <a:pt x="231399" y="32988"/>
                    <a:pt x="231499" y="29319"/>
                    <a:pt x="231599" y="25683"/>
                  </a:cubicBezTo>
                  <a:lnTo>
                    <a:pt x="231599" y="25683"/>
                  </a:lnTo>
                  <a:cubicBezTo>
                    <a:pt x="215499" y="40320"/>
                    <a:pt x="199621" y="45761"/>
                    <a:pt x="183874" y="45761"/>
                  </a:cubicBezTo>
                  <a:cubicBezTo>
                    <a:pt x="138212" y="45761"/>
                    <a:pt x="93655" y="0"/>
                    <a:pt x="47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9"/>
            <p:cNvSpPr/>
            <p:nvPr/>
          </p:nvSpPr>
          <p:spPr>
            <a:xfrm>
              <a:off x="-16877725" y="-12563575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8002" y="0"/>
                  </a:moveTo>
                  <a:cubicBezTo>
                    <a:pt x="32253" y="0"/>
                    <a:pt x="16371" y="5443"/>
                    <a:pt x="268" y="20083"/>
                  </a:cubicBezTo>
                  <a:cubicBezTo>
                    <a:pt x="168" y="23718"/>
                    <a:pt x="68" y="27388"/>
                    <a:pt x="1" y="31024"/>
                  </a:cubicBezTo>
                  <a:cubicBezTo>
                    <a:pt x="16101" y="16387"/>
                    <a:pt x="31979" y="10945"/>
                    <a:pt x="47726" y="10945"/>
                  </a:cubicBezTo>
                  <a:cubicBezTo>
                    <a:pt x="93389" y="10945"/>
                    <a:pt x="137945" y="56706"/>
                    <a:pt x="183608" y="56706"/>
                  </a:cubicBezTo>
                  <a:cubicBezTo>
                    <a:pt x="199354" y="56706"/>
                    <a:pt x="215232" y="51264"/>
                    <a:pt x="231333" y="36628"/>
                  </a:cubicBezTo>
                  <a:cubicBezTo>
                    <a:pt x="231399" y="32958"/>
                    <a:pt x="231500" y="29322"/>
                    <a:pt x="231600" y="25653"/>
                  </a:cubicBezTo>
                  <a:lnTo>
                    <a:pt x="231600" y="25653"/>
                  </a:lnTo>
                  <a:cubicBezTo>
                    <a:pt x="215496" y="40293"/>
                    <a:pt x="199615" y="45735"/>
                    <a:pt x="183865" y="45735"/>
                  </a:cubicBezTo>
                  <a:cubicBezTo>
                    <a:pt x="138209" y="45735"/>
                    <a:pt x="93659" y="0"/>
                    <a:pt x="48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9"/>
            <p:cNvSpPr/>
            <p:nvPr/>
          </p:nvSpPr>
          <p:spPr>
            <a:xfrm>
              <a:off x="-16891050" y="-12016425"/>
              <a:ext cx="5789975" cy="1417675"/>
            </a:xfrm>
            <a:custGeom>
              <a:avLst/>
              <a:gdLst/>
              <a:ahLst/>
              <a:cxnLst/>
              <a:rect l="l" t="t" r="r" b="b"/>
              <a:pathLst>
                <a:path w="231599" h="56707" extrusionOk="0">
                  <a:moveTo>
                    <a:pt x="47992" y="0"/>
                  </a:moveTo>
                  <a:cubicBezTo>
                    <a:pt x="32246" y="0"/>
                    <a:pt x="16367" y="5442"/>
                    <a:pt x="267" y="20079"/>
                  </a:cubicBezTo>
                  <a:cubicBezTo>
                    <a:pt x="167" y="23748"/>
                    <a:pt x="100" y="27384"/>
                    <a:pt x="0" y="31053"/>
                  </a:cubicBezTo>
                  <a:cubicBezTo>
                    <a:pt x="16104" y="16414"/>
                    <a:pt x="31985" y="10971"/>
                    <a:pt x="47735" y="10971"/>
                  </a:cubicBezTo>
                  <a:cubicBezTo>
                    <a:pt x="93391" y="10971"/>
                    <a:pt x="137941" y="56706"/>
                    <a:pt x="183597" y="56706"/>
                  </a:cubicBezTo>
                  <a:cubicBezTo>
                    <a:pt x="199347" y="56706"/>
                    <a:pt x="215228" y="51264"/>
                    <a:pt x="231332" y="36624"/>
                  </a:cubicBezTo>
                  <a:cubicBezTo>
                    <a:pt x="231399" y="32988"/>
                    <a:pt x="231499" y="29319"/>
                    <a:pt x="231599" y="25683"/>
                  </a:cubicBezTo>
                  <a:lnTo>
                    <a:pt x="231599" y="25683"/>
                  </a:lnTo>
                  <a:cubicBezTo>
                    <a:pt x="215499" y="40320"/>
                    <a:pt x="199620" y="45761"/>
                    <a:pt x="183874" y="45761"/>
                  </a:cubicBezTo>
                  <a:cubicBezTo>
                    <a:pt x="138211" y="45761"/>
                    <a:pt x="93655" y="0"/>
                    <a:pt x="47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49"/>
            <p:cNvSpPr/>
            <p:nvPr/>
          </p:nvSpPr>
          <p:spPr>
            <a:xfrm>
              <a:off x="-16904400" y="-11468625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8002" y="0"/>
                  </a:moveTo>
                  <a:cubicBezTo>
                    <a:pt x="32252" y="0"/>
                    <a:pt x="16371" y="5443"/>
                    <a:pt x="267" y="20083"/>
                  </a:cubicBezTo>
                  <a:cubicBezTo>
                    <a:pt x="167" y="23718"/>
                    <a:pt x="101" y="27388"/>
                    <a:pt x="0" y="31024"/>
                  </a:cubicBezTo>
                  <a:cubicBezTo>
                    <a:pt x="16101" y="16387"/>
                    <a:pt x="31979" y="10945"/>
                    <a:pt x="47726" y="10945"/>
                  </a:cubicBezTo>
                  <a:cubicBezTo>
                    <a:pt x="93388" y="10945"/>
                    <a:pt x="137945" y="56706"/>
                    <a:pt x="183607" y="56706"/>
                  </a:cubicBezTo>
                  <a:cubicBezTo>
                    <a:pt x="199354" y="56706"/>
                    <a:pt x="215232" y="51264"/>
                    <a:pt x="231332" y="36628"/>
                  </a:cubicBezTo>
                  <a:cubicBezTo>
                    <a:pt x="231432" y="32958"/>
                    <a:pt x="231499" y="29322"/>
                    <a:pt x="231599" y="25653"/>
                  </a:cubicBezTo>
                  <a:lnTo>
                    <a:pt x="231599" y="25653"/>
                  </a:lnTo>
                  <a:cubicBezTo>
                    <a:pt x="215496" y="40293"/>
                    <a:pt x="199614" y="45735"/>
                    <a:pt x="183865" y="45735"/>
                  </a:cubicBezTo>
                  <a:cubicBezTo>
                    <a:pt x="138208" y="45735"/>
                    <a:pt x="93658" y="0"/>
                    <a:pt x="48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49"/>
            <p:cNvSpPr/>
            <p:nvPr/>
          </p:nvSpPr>
          <p:spPr>
            <a:xfrm>
              <a:off x="-16917750" y="-10921475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7993" y="0"/>
                  </a:moveTo>
                  <a:cubicBezTo>
                    <a:pt x="32246" y="0"/>
                    <a:pt x="16368" y="5442"/>
                    <a:pt x="268" y="20079"/>
                  </a:cubicBezTo>
                  <a:cubicBezTo>
                    <a:pt x="168" y="23748"/>
                    <a:pt x="101" y="27384"/>
                    <a:pt x="1" y="31053"/>
                  </a:cubicBezTo>
                  <a:cubicBezTo>
                    <a:pt x="16104" y="16414"/>
                    <a:pt x="31986" y="10971"/>
                    <a:pt x="47735" y="10971"/>
                  </a:cubicBezTo>
                  <a:cubicBezTo>
                    <a:pt x="93392" y="10971"/>
                    <a:pt x="137942" y="56706"/>
                    <a:pt x="183598" y="56706"/>
                  </a:cubicBezTo>
                  <a:cubicBezTo>
                    <a:pt x="199348" y="56706"/>
                    <a:pt x="215229" y="51264"/>
                    <a:pt x="231333" y="36624"/>
                  </a:cubicBezTo>
                  <a:cubicBezTo>
                    <a:pt x="231433" y="32988"/>
                    <a:pt x="231533" y="29319"/>
                    <a:pt x="231599" y="25683"/>
                  </a:cubicBezTo>
                  <a:lnTo>
                    <a:pt x="231599" y="25683"/>
                  </a:lnTo>
                  <a:cubicBezTo>
                    <a:pt x="215499" y="40320"/>
                    <a:pt x="199621" y="45761"/>
                    <a:pt x="183874" y="45761"/>
                  </a:cubicBezTo>
                  <a:cubicBezTo>
                    <a:pt x="138212" y="45761"/>
                    <a:pt x="93655" y="0"/>
                    <a:pt x="47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49"/>
            <p:cNvSpPr/>
            <p:nvPr/>
          </p:nvSpPr>
          <p:spPr>
            <a:xfrm>
              <a:off x="-16931075" y="-10373675"/>
              <a:ext cx="5789975" cy="1417675"/>
            </a:xfrm>
            <a:custGeom>
              <a:avLst/>
              <a:gdLst/>
              <a:ahLst/>
              <a:cxnLst/>
              <a:rect l="l" t="t" r="r" b="b"/>
              <a:pathLst>
                <a:path w="231599" h="56707" extrusionOk="0">
                  <a:moveTo>
                    <a:pt x="48002" y="0"/>
                  </a:moveTo>
                  <a:cubicBezTo>
                    <a:pt x="32252" y="0"/>
                    <a:pt x="16371" y="5443"/>
                    <a:pt x="267" y="20083"/>
                  </a:cubicBezTo>
                  <a:cubicBezTo>
                    <a:pt x="200" y="23718"/>
                    <a:pt x="100" y="27388"/>
                    <a:pt x="0" y="31024"/>
                  </a:cubicBezTo>
                  <a:cubicBezTo>
                    <a:pt x="16100" y="16387"/>
                    <a:pt x="31979" y="10945"/>
                    <a:pt x="47725" y="10945"/>
                  </a:cubicBezTo>
                  <a:cubicBezTo>
                    <a:pt x="93388" y="10945"/>
                    <a:pt x="137944" y="56706"/>
                    <a:pt x="183607" y="56706"/>
                  </a:cubicBezTo>
                  <a:cubicBezTo>
                    <a:pt x="199353" y="56706"/>
                    <a:pt x="215232" y="51264"/>
                    <a:pt x="231332" y="36628"/>
                  </a:cubicBezTo>
                  <a:cubicBezTo>
                    <a:pt x="231432" y="32958"/>
                    <a:pt x="231532" y="29322"/>
                    <a:pt x="231599" y="25653"/>
                  </a:cubicBezTo>
                  <a:lnTo>
                    <a:pt x="231599" y="25653"/>
                  </a:lnTo>
                  <a:cubicBezTo>
                    <a:pt x="215495" y="40293"/>
                    <a:pt x="199614" y="45735"/>
                    <a:pt x="183864" y="45735"/>
                  </a:cubicBezTo>
                  <a:cubicBezTo>
                    <a:pt x="138208" y="45735"/>
                    <a:pt x="93658" y="0"/>
                    <a:pt x="48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49"/>
            <p:cNvSpPr/>
            <p:nvPr/>
          </p:nvSpPr>
          <p:spPr>
            <a:xfrm>
              <a:off x="-16857700" y="-13384900"/>
              <a:ext cx="5790000" cy="1417650"/>
            </a:xfrm>
            <a:custGeom>
              <a:avLst/>
              <a:gdLst/>
              <a:ahLst/>
              <a:cxnLst/>
              <a:rect l="l" t="t" r="r" b="b"/>
              <a:pathLst>
                <a:path w="231600" h="56706" extrusionOk="0">
                  <a:moveTo>
                    <a:pt x="47992" y="0"/>
                  </a:moveTo>
                  <a:cubicBezTo>
                    <a:pt x="32246" y="0"/>
                    <a:pt x="16368" y="5442"/>
                    <a:pt x="267" y="20079"/>
                  </a:cubicBezTo>
                  <a:cubicBezTo>
                    <a:pt x="167" y="23748"/>
                    <a:pt x="67" y="27384"/>
                    <a:pt x="0" y="31053"/>
                  </a:cubicBezTo>
                  <a:cubicBezTo>
                    <a:pt x="16104" y="16413"/>
                    <a:pt x="31985" y="10971"/>
                    <a:pt x="47735" y="10971"/>
                  </a:cubicBezTo>
                  <a:cubicBezTo>
                    <a:pt x="93391" y="10971"/>
                    <a:pt x="137942" y="56706"/>
                    <a:pt x="183598" y="56706"/>
                  </a:cubicBezTo>
                  <a:cubicBezTo>
                    <a:pt x="199347" y="56706"/>
                    <a:pt x="215229" y="51264"/>
                    <a:pt x="231332" y="36624"/>
                  </a:cubicBezTo>
                  <a:cubicBezTo>
                    <a:pt x="231399" y="32988"/>
                    <a:pt x="231499" y="29319"/>
                    <a:pt x="231599" y="25683"/>
                  </a:cubicBezTo>
                  <a:lnTo>
                    <a:pt x="231599" y="25683"/>
                  </a:lnTo>
                  <a:cubicBezTo>
                    <a:pt x="215499" y="40319"/>
                    <a:pt x="199621" y="45761"/>
                    <a:pt x="183874" y="45761"/>
                  </a:cubicBezTo>
                  <a:cubicBezTo>
                    <a:pt x="138211" y="45761"/>
                    <a:pt x="93655" y="0"/>
                    <a:pt x="47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9"/>
            <p:cNvSpPr/>
            <p:nvPr/>
          </p:nvSpPr>
          <p:spPr>
            <a:xfrm>
              <a:off x="-16871050" y="-12837100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8002" y="0"/>
                  </a:moveTo>
                  <a:cubicBezTo>
                    <a:pt x="32253" y="0"/>
                    <a:pt x="16371" y="5443"/>
                    <a:pt x="268" y="20082"/>
                  </a:cubicBezTo>
                  <a:cubicBezTo>
                    <a:pt x="168" y="23718"/>
                    <a:pt x="67" y="27388"/>
                    <a:pt x="1" y="31024"/>
                  </a:cubicBezTo>
                  <a:cubicBezTo>
                    <a:pt x="16101" y="16387"/>
                    <a:pt x="31979" y="10945"/>
                    <a:pt x="47726" y="10945"/>
                  </a:cubicBezTo>
                  <a:cubicBezTo>
                    <a:pt x="93389" y="10945"/>
                    <a:pt x="137945" y="56706"/>
                    <a:pt x="183608" y="56706"/>
                  </a:cubicBezTo>
                  <a:cubicBezTo>
                    <a:pt x="199354" y="56706"/>
                    <a:pt x="215232" y="51264"/>
                    <a:pt x="231333" y="36628"/>
                  </a:cubicBezTo>
                  <a:cubicBezTo>
                    <a:pt x="231399" y="32958"/>
                    <a:pt x="231499" y="29322"/>
                    <a:pt x="231599" y="25653"/>
                  </a:cubicBezTo>
                  <a:lnTo>
                    <a:pt x="231599" y="25653"/>
                  </a:lnTo>
                  <a:cubicBezTo>
                    <a:pt x="215496" y="40293"/>
                    <a:pt x="199615" y="45735"/>
                    <a:pt x="183865" y="45735"/>
                  </a:cubicBezTo>
                  <a:cubicBezTo>
                    <a:pt x="138209" y="45735"/>
                    <a:pt x="93658" y="0"/>
                    <a:pt x="48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49"/>
            <p:cNvSpPr/>
            <p:nvPr/>
          </p:nvSpPr>
          <p:spPr>
            <a:xfrm>
              <a:off x="-16884375" y="-12289950"/>
              <a:ext cx="5789975" cy="1417650"/>
            </a:xfrm>
            <a:custGeom>
              <a:avLst/>
              <a:gdLst/>
              <a:ahLst/>
              <a:cxnLst/>
              <a:rect l="l" t="t" r="r" b="b"/>
              <a:pathLst>
                <a:path w="231599" h="56706" extrusionOk="0">
                  <a:moveTo>
                    <a:pt x="47992" y="0"/>
                  </a:moveTo>
                  <a:cubicBezTo>
                    <a:pt x="32245" y="0"/>
                    <a:pt x="16367" y="5442"/>
                    <a:pt x="267" y="20079"/>
                  </a:cubicBezTo>
                  <a:cubicBezTo>
                    <a:pt x="167" y="23748"/>
                    <a:pt x="67" y="27384"/>
                    <a:pt x="0" y="31020"/>
                  </a:cubicBezTo>
                  <a:cubicBezTo>
                    <a:pt x="16097" y="16393"/>
                    <a:pt x="31972" y="10954"/>
                    <a:pt x="47716" y="10954"/>
                  </a:cubicBezTo>
                  <a:cubicBezTo>
                    <a:pt x="93379" y="10954"/>
                    <a:pt x="137936" y="56706"/>
                    <a:pt x="183599" y="56706"/>
                  </a:cubicBezTo>
                  <a:cubicBezTo>
                    <a:pt x="199348" y="56706"/>
                    <a:pt x="215229" y="51263"/>
                    <a:pt x="231332" y="36624"/>
                  </a:cubicBezTo>
                  <a:cubicBezTo>
                    <a:pt x="231399" y="32988"/>
                    <a:pt x="231499" y="29319"/>
                    <a:pt x="231599" y="25683"/>
                  </a:cubicBezTo>
                  <a:lnTo>
                    <a:pt x="231599" y="25683"/>
                  </a:lnTo>
                  <a:cubicBezTo>
                    <a:pt x="215498" y="40319"/>
                    <a:pt x="199620" y="45761"/>
                    <a:pt x="183874" y="45761"/>
                  </a:cubicBezTo>
                  <a:cubicBezTo>
                    <a:pt x="138211" y="45761"/>
                    <a:pt x="93655" y="0"/>
                    <a:pt x="47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49"/>
            <p:cNvSpPr/>
            <p:nvPr/>
          </p:nvSpPr>
          <p:spPr>
            <a:xfrm>
              <a:off x="-16897725" y="-11742150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8002" y="0"/>
                  </a:moveTo>
                  <a:cubicBezTo>
                    <a:pt x="32252" y="0"/>
                    <a:pt x="16371" y="5443"/>
                    <a:pt x="267" y="20082"/>
                  </a:cubicBezTo>
                  <a:cubicBezTo>
                    <a:pt x="167" y="23718"/>
                    <a:pt x="100" y="27388"/>
                    <a:pt x="0" y="31024"/>
                  </a:cubicBezTo>
                  <a:cubicBezTo>
                    <a:pt x="16101" y="16387"/>
                    <a:pt x="31979" y="10945"/>
                    <a:pt x="47725" y="10945"/>
                  </a:cubicBezTo>
                  <a:cubicBezTo>
                    <a:pt x="93388" y="10945"/>
                    <a:pt x="137944" y="56706"/>
                    <a:pt x="183607" y="56706"/>
                  </a:cubicBezTo>
                  <a:cubicBezTo>
                    <a:pt x="199354" y="56706"/>
                    <a:pt x="215232" y="51264"/>
                    <a:pt x="231332" y="36628"/>
                  </a:cubicBezTo>
                  <a:cubicBezTo>
                    <a:pt x="231432" y="32958"/>
                    <a:pt x="231499" y="29322"/>
                    <a:pt x="231599" y="25653"/>
                  </a:cubicBezTo>
                  <a:lnTo>
                    <a:pt x="231599" y="25653"/>
                  </a:lnTo>
                  <a:cubicBezTo>
                    <a:pt x="215495" y="40293"/>
                    <a:pt x="199614" y="45735"/>
                    <a:pt x="183864" y="45735"/>
                  </a:cubicBezTo>
                  <a:cubicBezTo>
                    <a:pt x="138208" y="45735"/>
                    <a:pt x="93658" y="0"/>
                    <a:pt x="48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9"/>
            <p:cNvSpPr/>
            <p:nvPr/>
          </p:nvSpPr>
          <p:spPr>
            <a:xfrm>
              <a:off x="-16911075" y="-11195000"/>
              <a:ext cx="5790000" cy="1417650"/>
            </a:xfrm>
            <a:custGeom>
              <a:avLst/>
              <a:gdLst/>
              <a:ahLst/>
              <a:cxnLst/>
              <a:rect l="l" t="t" r="r" b="b"/>
              <a:pathLst>
                <a:path w="231600" h="56706" extrusionOk="0">
                  <a:moveTo>
                    <a:pt x="47993" y="0"/>
                  </a:moveTo>
                  <a:cubicBezTo>
                    <a:pt x="32246" y="0"/>
                    <a:pt x="16368" y="5442"/>
                    <a:pt x="267" y="20079"/>
                  </a:cubicBezTo>
                  <a:cubicBezTo>
                    <a:pt x="167" y="23748"/>
                    <a:pt x="101" y="27384"/>
                    <a:pt x="1" y="31020"/>
                  </a:cubicBezTo>
                  <a:cubicBezTo>
                    <a:pt x="16098" y="16393"/>
                    <a:pt x="31973" y="10954"/>
                    <a:pt x="47717" y="10954"/>
                  </a:cubicBezTo>
                  <a:cubicBezTo>
                    <a:pt x="93380" y="10954"/>
                    <a:pt x="137936" y="56706"/>
                    <a:pt x="183599" y="56706"/>
                  </a:cubicBezTo>
                  <a:cubicBezTo>
                    <a:pt x="199348" y="56706"/>
                    <a:pt x="215229" y="51263"/>
                    <a:pt x="231332" y="36624"/>
                  </a:cubicBezTo>
                  <a:cubicBezTo>
                    <a:pt x="231433" y="32988"/>
                    <a:pt x="231499" y="29319"/>
                    <a:pt x="231599" y="25683"/>
                  </a:cubicBezTo>
                  <a:lnTo>
                    <a:pt x="231599" y="25683"/>
                  </a:lnTo>
                  <a:cubicBezTo>
                    <a:pt x="215499" y="40319"/>
                    <a:pt x="199621" y="45761"/>
                    <a:pt x="183874" y="45761"/>
                  </a:cubicBezTo>
                  <a:cubicBezTo>
                    <a:pt x="138212" y="45761"/>
                    <a:pt x="93655" y="0"/>
                    <a:pt x="479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9"/>
            <p:cNvSpPr/>
            <p:nvPr/>
          </p:nvSpPr>
          <p:spPr>
            <a:xfrm>
              <a:off x="-16924425" y="-10647200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8002" y="0"/>
                  </a:moveTo>
                  <a:cubicBezTo>
                    <a:pt x="32253" y="0"/>
                    <a:pt x="16371" y="5443"/>
                    <a:pt x="268" y="20082"/>
                  </a:cubicBezTo>
                  <a:cubicBezTo>
                    <a:pt x="168" y="23718"/>
                    <a:pt x="101" y="27354"/>
                    <a:pt x="1" y="31024"/>
                  </a:cubicBezTo>
                  <a:cubicBezTo>
                    <a:pt x="16101" y="16387"/>
                    <a:pt x="31979" y="10945"/>
                    <a:pt x="47726" y="10945"/>
                  </a:cubicBezTo>
                  <a:cubicBezTo>
                    <a:pt x="93389" y="10945"/>
                    <a:pt x="137945" y="56706"/>
                    <a:pt x="183608" y="56706"/>
                  </a:cubicBezTo>
                  <a:cubicBezTo>
                    <a:pt x="199354" y="56706"/>
                    <a:pt x="215232" y="51264"/>
                    <a:pt x="231333" y="36628"/>
                  </a:cubicBezTo>
                  <a:cubicBezTo>
                    <a:pt x="231433" y="32958"/>
                    <a:pt x="231533" y="29322"/>
                    <a:pt x="231600" y="25653"/>
                  </a:cubicBezTo>
                  <a:lnTo>
                    <a:pt x="231600" y="25653"/>
                  </a:lnTo>
                  <a:cubicBezTo>
                    <a:pt x="215496" y="40293"/>
                    <a:pt x="199615" y="45735"/>
                    <a:pt x="183865" y="45735"/>
                  </a:cubicBezTo>
                  <a:cubicBezTo>
                    <a:pt x="138209" y="45735"/>
                    <a:pt x="93659" y="0"/>
                    <a:pt x="48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9"/>
            <p:cNvSpPr/>
            <p:nvPr/>
          </p:nvSpPr>
          <p:spPr>
            <a:xfrm>
              <a:off x="-16937750" y="-10100050"/>
              <a:ext cx="5789975" cy="1417650"/>
            </a:xfrm>
            <a:custGeom>
              <a:avLst/>
              <a:gdLst/>
              <a:ahLst/>
              <a:cxnLst/>
              <a:rect l="l" t="t" r="r" b="b"/>
              <a:pathLst>
                <a:path w="231599" h="56706" extrusionOk="0">
                  <a:moveTo>
                    <a:pt x="47992" y="0"/>
                  </a:moveTo>
                  <a:cubicBezTo>
                    <a:pt x="32246" y="0"/>
                    <a:pt x="16367" y="5442"/>
                    <a:pt x="267" y="20079"/>
                  </a:cubicBezTo>
                  <a:cubicBezTo>
                    <a:pt x="200" y="23715"/>
                    <a:pt x="100" y="27384"/>
                    <a:pt x="0" y="31020"/>
                  </a:cubicBezTo>
                  <a:cubicBezTo>
                    <a:pt x="16097" y="16393"/>
                    <a:pt x="31973" y="10954"/>
                    <a:pt x="47716" y="10954"/>
                  </a:cubicBezTo>
                  <a:cubicBezTo>
                    <a:pt x="93379" y="10954"/>
                    <a:pt x="137936" y="56706"/>
                    <a:pt x="183599" y="56706"/>
                  </a:cubicBezTo>
                  <a:cubicBezTo>
                    <a:pt x="199348" y="56706"/>
                    <a:pt x="215229" y="51263"/>
                    <a:pt x="231332" y="36624"/>
                  </a:cubicBezTo>
                  <a:cubicBezTo>
                    <a:pt x="231432" y="32988"/>
                    <a:pt x="231532" y="29319"/>
                    <a:pt x="231599" y="25683"/>
                  </a:cubicBezTo>
                  <a:lnTo>
                    <a:pt x="231599" y="25683"/>
                  </a:lnTo>
                  <a:cubicBezTo>
                    <a:pt x="215499" y="40319"/>
                    <a:pt x="199620" y="45761"/>
                    <a:pt x="183874" y="45761"/>
                  </a:cubicBezTo>
                  <a:cubicBezTo>
                    <a:pt x="138211" y="45761"/>
                    <a:pt x="93655" y="0"/>
                    <a:pt x="47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49"/>
            <p:cNvSpPr/>
            <p:nvPr/>
          </p:nvSpPr>
          <p:spPr>
            <a:xfrm>
              <a:off x="-16944425" y="-9826525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7992" y="0"/>
                  </a:moveTo>
                  <a:cubicBezTo>
                    <a:pt x="32246" y="0"/>
                    <a:pt x="16368" y="5442"/>
                    <a:pt x="267" y="20079"/>
                  </a:cubicBezTo>
                  <a:cubicBezTo>
                    <a:pt x="200" y="23748"/>
                    <a:pt x="100" y="27384"/>
                    <a:pt x="0" y="31053"/>
                  </a:cubicBezTo>
                  <a:cubicBezTo>
                    <a:pt x="16104" y="16414"/>
                    <a:pt x="31985" y="10971"/>
                    <a:pt x="47735" y="10971"/>
                  </a:cubicBezTo>
                  <a:cubicBezTo>
                    <a:pt x="93391" y="10971"/>
                    <a:pt x="137941" y="56706"/>
                    <a:pt x="183598" y="56706"/>
                  </a:cubicBezTo>
                  <a:cubicBezTo>
                    <a:pt x="199347" y="56706"/>
                    <a:pt x="215229" y="51264"/>
                    <a:pt x="231332" y="36624"/>
                  </a:cubicBezTo>
                  <a:cubicBezTo>
                    <a:pt x="231432" y="32988"/>
                    <a:pt x="231532" y="29319"/>
                    <a:pt x="231599" y="25683"/>
                  </a:cubicBezTo>
                  <a:lnTo>
                    <a:pt x="231599" y="25683"/>
                  </a:lnTo>
                  <a:cubicBezTo>
                    <a:pt x="215499" y="40320"/>
                    <a:pt x="199621" y="45761"/>
                    <a:pt x="183874" y="45761"/>
                  </a:cubicBezTo>
                  <a:cubicBezTo>
                    <a:pt x="138211" y="45761"/>
                    <a:pt x="93655" y="0"/>
                    <a:pt x="47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49"/>
            <p:cNvSpPr/>
            <p:nvPr/>
          </p:nvSpPr>
          <p:spPr>
            <a:xfrm>
              <a:off x="-13809700" y="-12742850"/>
              <a:ext cx="2742000" cy="2475275"/>
            </a:xfrm>
            <a:custGeom>
              <a:avLst/>
              <a:gdLst/>
              <a:ahLst/>
              <a:cxnLst/>
              <a:rect l="l" t="t" r="r" b="b"/>
              <a:pathLst>
                <a:path w="109680" h="99011" extrusionOk="0">
                  <a:moveTo>
                    <a:pt x="109679" y="1"/>
                  </a:moveTo>
                  <a:lnTo>
                    <a:pt x="109679" y="1"/>
                  </a:lnTo>
                  <a:cubicBezTo>
                    <a:pt x="93577" y="14640"/>
                    <a:pt x="77700" y="20085"/>
                    <a:pt x="61954" y="20085"/>
                  </a:cubicBezTo>
                  <a:cubicBezTo>
                    <a:pt x="41786" y="20085"/>
                    <a:pt x="21833" y="11152"/>
                    <a:pt x="1902" y="1168"/>
                  </a:cubicBezTo>
                  <a:cubicBezTo>
                    <a:pt x="1268" y="27487"/>
                    <a:pt x="635" y="53806"/>
                    <a:pt x="1" y="80125"/>
                  </a:cubicBezTo>
                  <a:cubicBezTo>
                    <a:pt x="19909" y="90088"/>
                    <a:pt x="39860" y="99011"/>
                    <a:pt x="60023" y="99011"/>
                  </a:cubicBezTo>
                  <a:cubicBezTo>
                    <a:pt x="75773" y="99011"/>
                    <a:pt x="91653" y="93567"/>
                    <a:pt x="107744" y="78924"/>
                  </a:cubicBezTo>
                  <a:cubicBezTo>
                    <a:pt x="108378" y="52605"/>
                    <a:pt x="109012" y="26286"/>
                    <a:pt x="109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9"/>
            <p:cNvSpPr/>
            <p:nvPr/>
          </p:nvSpPr>
          <p:spPr>
            <a:xfrm>
              <a:off x="-11283725" y="-12743675"/>
              <a:ext cx="453675" cy="6605575"/>
            </a:xfrm>
            <a:custGeom>
              <a:avLst/>
              <a:gdLst/>
              <a:ahLst/>
              <a:cxnLst/>
              <a:rect l="l" t="t" r="r" b="b"/>
              <a:pathLst>
                <a:path w="18147" h="264223" extrusionOk="0">
                  <a:moveTo>
                    <a:pt x="8607" y="0"/>
                  </a:moveTo>
                  <a:lnTo>
                    <a:pt x="1" y="263923"/>
                  </a:lnTo>
                  <a:lnTo>
                    <a:pt x="9507" y="264223"/>
                  </a:lnTo>
                  <a:lnTo>
                    <a:pt x="18147" y="301"/>
                  </a:lnTo>
                  <a:lnTo>
                    <a:pt x="86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9"/>
            <p:cNvSpPr/>
            <p:nvPr/>
          </p:nvSpPr>
          <p:spPr>
            <a:xfrm>
              <a:off x="-13623725" y="-12450125"/>
              <a:ext cx="165150" cy="156800"/>
            </a:xfrm>
            <a:custGeom>
              <a:avLst/>
              <a:gdLst/>
              <a:ahLst/>
              <a:cxnLst/>
              <a:rect l="l" t="t" r="r" b="b"/>
              <a:pathLst>
                <a:path w="6606" h="6272" extrusionOk="0">
                  <a:moveTo>
                    <a:pt x="3303" y="0"/>
                  </a:moveTo>
                  <a:lnTo>
                    <a:pt x="2302" y="2068"/>
                  </a:lnTo>
                  <a:lnTo>
                    <a:pt x="1" y="2402"/>
                  </a:lnTo>
                  <a:lnTo>
                    <a:pt x="1668" y="4003"/>
                  </a:lnTo>
                  <a:lnTo>
                    <a:pt x="1268" y="6271"/>
                  </a:lnTo>
                  <a:lnTo>
                    <a:pt x="3303" y="5204"/>
                  </a:lnTo>
                  <a:lnTo>
                    <a:pt x="5338" y="6271"/>
                  </a:lnTo>
                  <a:lnTo>
                    <a:pt x="4971" y="4003"/>
                  </a:lnTo>
                  <a:lnTo>
                    <a:pt x="6605" y="2402"/>
                  </a:lnTo>
                  <a:lnTo>
                    <a:pt x="4337" y="20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49"/>
            <p:cNvSpPr/>
            <p:nvPr/>
          </p:nvSpPr>
          <p:spPr>
            <a:xfrm>
              <a:off x="-13682925" y="-12103225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3" y="1"/>
                  </a:moveTo>
                  <a:lnTo>
                    <a:pt x="2268" y="2069"/>
                  </a:lnTo>
                  <a:lnTo>
                    <a:pt x="0" y="2402"/>
                  </a:lnTo>
                  <a:lnTo>
                    <a:pt x="1635" y="4004"/>
                  </a:lnTo>
                  <a:lnTo>
                    <a:pt x="1268" y="6272"/>
                  </a:lnTo>
                  <a:lnTo>
                    <a:pt x="3303" y="5204"/>
                  </a:lnTo>
                  <a:lnTo>
                    <a:pt x="5337" y="6272"/>
                  </a:lnTo>
                  <a:lnTo>
                    <a:pt x="4937" y="4004"/>
                  </a:lnTo>
                  <a:lnTo>
                    <a:pt x="6605" y="2402"/>
                  </a:lnTo>
                  <a:lnTo>
                    <a:pt x="4303" y="2069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49"/>
            <p:cNvSpPr/>
            <p:nvPr/>
          </p:nvSpPr>
          <p:spPr>
            <a:xfrm>
              <a:off x="-13258475" y="-12250825"/>
              <a:ext cx="165150" cy="156800"/>
            </a:xfrm>
            <a:custGeom>
              <a:avLst/>
              <a:gdLst/>
              <a:ahLst/>
              <a:cxnLst/>
              <a:rect l="l" t="t" r="r" b="b"/>
              <a:pathLst>
                <a:path w="6606" h="6272" extrusionOk="0">
                  <a:moveTo>
                    <a:pt x="3303" y="0"/>
                  </a:moveTo>
                  <a:lnTo>
                    <a:pt x="2303" y="2035"/>
                  </a:lnTo>
                  <a:lnTo>
                    <a:pt x="1" y="2369"/>
                  </a:lnTo>
                  <a:lnTo>
                    <a:pt x="1669" y="4003"/>
                  </a:lnTo>
                  <a:lnTo>
                    <a:pt x="1269" y="6272"/>
                  </a:lnTo>
                  <a:lnTo>
                    <a:pt x="3303" y="5171"/>
                  </a:lnTo>
                  <a:lnTo>
                    <a:pt x="5338" y="6272"/>
                  </a:lnTo>
                  <a:lnTo>
                    <a:pt x="4971" y="4003"/>
                  </a:lnTo>
                  <a:lnTo>
                    <a:pt x="6606" y="2369"/>
                  </a:lnTo>
                  <a:lnTo>
                    <a:pt x="4337" y="2035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9"/>
            <p:cNvSpPr/>
            <p:nvPr/>
          </p:nvSpPr>
          <p:spPr>
            <a:xfrm>
              <a:off x="-12812300" y="-12189950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2" y="0"/>
                  </a:moveTo>
                  <a:lnTo>
                    <a:pt x="2302" y="2069"/>
                  </a:lnTo>
                  <a:lnTo>
                    <a:pt x="0" y="2402"/>
                  </a:lnTo>
                  <a:lnTo>
                    <a:pt x="1668" y="4003"/>
                  </a:lnTo>
                  <a:lnTo>
                    <a:pt x="1268" y="6272"/>
                  </a:lnTo>
                  <a:lnTo>
                    <a:pt x="3302" y="5204"/>
                  </a:lnTo>
                  <a:lnTo>
                    <a:pt x="5337" y="6272"/>
                  </a:lnTo>
                  <a:lnTo>
                    <a:pt x="4937" y="4003"/>
                  </a:lnTo>
                  <a:lnTo>
                    <a:pt x="6605" y="2402"/>
                  </a:lnTo>
                  <a:lnTo>
                    <a:pt x="4336" y="2069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49"/>
            <p:cNvSpPr/>
            <p:nvPr/>
          </p:nvSpPr>
          <p:spPr>
            <a:xfrm>
              <a:off x="-12022575" y="-12232475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3" y="0"/>
                  </a:moveTo>
                  <a:lnTo>
                    <a:pt x="2302" y="2035"/>
                  </a:lnTo>
                  <a:lnTo>
                    <a:pt x="0" y="2369"/>
                  </a:lnTo>
                  <a:lnTo>
                    <a:pt x="1668" y="4003"/>
                  </a:lnTo>
                  <a:lnTo>
                    <a:pt x="1268" y="6271"/>
                  </a:lnTo>
                  <a:lnTo>
                    <a:pt x="3303" y="5171"/>
                  </a:lnTo>
                  <a:lnTo>
                    <a:pt x="5337" y="6271"/>
                  </a:lnTo>
                  <a:lnTo>
                    <a:pt x="4970" y="4003"/>
                  </a:lnTo>
                  <a:lnTo>
                    <a:pt x="6605" y="2369"/>
                  </a:lnTo>
                  <a:lnTo>
                    <a:pt x="4337" y="2035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49"/>
            <p:cNvSpPr/>
            <p:nvPr/>
          </p:nvSpPr>
          <p:spPr>
            <a:xfrm>
              <a:off x="-11940025" y="-11857200"/>
              <a:ext cx="165150" cy="155950"/>
            </a:xfrm>
            <a:custGeom>
              <a:avLst/>
              <a:gdLst/>
              <a:ahLst/>
              <a:cxnLst/>
              <a:rect l="l" t="t" r="r" b="b"/>
              <a:pathLst>
                <a:path w="6606" h="6238" extrusionOk="0">
                  <a:moveTo>
                    <a:pt x="3303" y="0"/>
                  </a:moveTo>
                  <a:lnTo>
                    <a:pt x="2302" y="2035"/>
                  </a:lnTo>
                  <a:lnTo>
                    <a:pt x="1" y="2368"/>
                  </a:lnTo>
                  <a:lnTo>
                    <a:pt x="1668" y="3970"/>
                  </a:lnTo>
                  <a:lnTo>
                    <a:pt x="1268" y="6238"/>
                  </a:lnTo>
                  <a:lnTo>
                    <a:pt x="3303" y="5170"/>
                  </a:lnTo>
                  <a:lnTo>
                    <a:pt x="5338" y="6238"/>
                  </a:lnTo>
                  <a:lnTo>
                    <a:pt x="4937" y="3970"/>
                  </a:lnTo>
                  <a:lnTo>
                    <a:pt x="6605" y="2368"/>
                  </a:lnTo>
                  <a:lnTo>
                    <a:pt x="4337" y="2035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9"/>
            <p:cNvSpPr/>
            <p:nvPr/>
          </p:nvSpPr>
          <p:spPr>
            <a:xfrm>
              <a:off x="-11987550" y="-11456925"/>
              <a:ext cx="165125" cy="157625"/>
            </a:xfrm>
            <a:custGeom>
              <a:avLst/>
              <a:gdLst/>
              <a:ahLst/>
              <a:cxnLst/>
              <a:rect l="l" t="t" r="r" b="b"/>
              <a:pathLst>
                <a:path w="6605" h="6305" extrusionOk="0">
                  <a:moveTo>
                    <a:pt x="3303" y="0"/>
                  </a:moveTo>
                  <a:lnTo>
                    <a:pt x="2269" y="2069"/>
                  </a:lnTo>
                  <a:lnTo>
                    <a:pt x="0" y="2402"/>
                  </a:lnTo>
                  <a:lnTo>
                    <a:pt x="1668" y="4003"/>
                  </a:lnTo>
                  <a:lnTo>
                    <a:pt x="1268" y="6305"/>
                  </a:lnTo>
                  <a:lnTo>
                    <a:pt x="3303" y="5204"/>
                  </a:lnTo>
                  <a:lnTo>
                    <a:pt x="5337" y="6305"/>
                  </a:lnTo>
                  <a:lnTo>
                    <a:pt x="4937" y="4003"/>
                  </a:lnTo>
                  <a:lnTo>
                    <a:pt x="6605" y="2402"/>
                  </a:lnTo>
                  <a:lnTo>
                    <a:pt x="4337" y="20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9"/>
            <p:cNvSpPr/>
            <p:nvPr/>
          </p:nvSpPr>
          <p:spPr>
            <a:xfrm>
              <a:off x="-12443725" y="-12089875"/>
              <a:ext cx="165150" cy="156800"/>
            </a:xfrm>
            <a:custGeom>
              <a:avLst/>
              <a:gdLst/>
              <a:ahLst/>
              <a:cxnLst/>
              <a:rect l="l" t="t" r="r" b="b"/>
              <a:pathLst>
                <a:path w="6606" h="6272" extrusionOk="0">
                  <a:moveTo>
                    <a:pt x="3303" y="0"/>
                  </a:moveTo>
                  <a:lnTo>
                    <a:pt x="2269" y="2069"/>
                  </a:lnTo>
                  <a:lnTo>
                    <a:pt x="1" y="2402"/>
                  </a:lnTo>
                  <a:lnTo>
                    <a:pt x="1669" y="4003"/>
                  </a:lnTo>
                  <a:lnTo>
                    <a:pt x="1268" y="6272"/>
                  </a:lnTo>
                  <a:lnTo>
                    <a:pt x="3303" y="5204"/>
                  </a:lnTo>
                  <a:lnTo>
                    <a:pt x="5338" y="6272"/>
                  </a:lnTo>
                  <a:lnTo>
                    <a:pt x="4938" y="4003"/>
                  </a:lnTo>
                  <a:lnTo>
                    <a:pt x="6606" y="2402"/>
                  </a:lnTo>
                  <a:lnTo>
                    <a:pt x="4337" y="20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49"/>
            <p:cNvSpPr/>
            <p:nvPr/>
          </p:nvSpPr>
          <p:spPr>
            <a:xfrm>
              <a:off x="-13155050" y="-11459425"/>
              <a:ext cx="164300" cy="156800"/>
            </a:xfrm>
            <a:custGeom>
              <a:avLst/>
              <a:gdLst/>
              <a:ahLst/>
              <a:cxnLst/>
              <a:rect l="l" t="t" r="r" b="b"/>
              <a:pathLst>
                <a:path w="6572" h="6272" extrusionOk="0">
                  <a:moveTo>
                    <a:pt x="3269" y="0"/>
                  </a:moveTo>
                  <a:lnTo>
                    <a:pt x="2269" y="2035"/>
                  </a:lnTo>
                  <a:lnTo>
                    <a:pt x="0" y="2369"/>
                  </a:lnTo>
                  <a:lnTo>
                    <a:pt x="1635" y="4003"/>
                  </a:lnTo>
                  <a:lnTo>
                    <a:pt x="1234" y="6272"/>
                  </a:lnTo>
                  <a:lnTo>
                    <a:pt x="3269" y="5204"/>
                  </a:lnTo>
                  <a:lnTo>
                    <a:pt x="5337" y="6272"/>
                  </a:lnTo>
                  <a:lnTo>
                    <a:pt x="5337" y="6272"/>
                  </a:lnTo>
                  <a:lnTo>
                    <a:pt x="4937" y="4003"/>
                  </a:lnTo>
                  <a:lnTo>
                    <a:pt x="6572" y="2369"/>
                  </a:lnTo>
                  <a:lnTo>
                    <a:pt x="4303" y="2035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49"/>
            <p:cNvSpPr/>
            <p:nvPr/>
          </p:nvSpPr>
          <p:spPr>
            <a:xfrm>
              <a:off x="-12232725" y="-11772150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3" y="0"/>
                  </a:moveTo>
                  <a:lnTo>
                    <a:pt x="2269" y="2069"/>
                  </a:lnTo>
                  <a:lnTo>
                    <a:pt x="0" y="2402"/>
                  </a:lnTo>
                  <a:lnTo>
                    <a:pt x="1635" y="4003"/>
                  </a:lnTo>
                  <a:lnTo>
                    <a:pt x="1268" y="6272"/>
                  </a:lnTo>
                  <a:lnTo>
                    <a:pt x="3303" y="5204"/>
                  </a:lnTo>
                  <a:lnTo>
                    <a:pt x="5337" y="6272"/>
                  </a:lnTo>
                  <a:lnTo>
                    <a:pt x="4937" y="4003"/>
                  </a:lnTo>
                  <a:lnTo>
                    <a:pt x="6605" y="2402"/>
                  </a:lnTo>
                  <a:lnTo>
                    <a:pt x="4303" y="20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9"/>
            <p:cNvSpPr/>
            <p:nvPr/>
          </p:nvSpPr>
          <p:spPr>
            <a:xfrm>
              <a:off x="-12397850" y="-11430250"/>
              <a:ext cx="165150" cy="156825"/>
            </a:xfrm>
            <a:custGeom>
              <a:avLst/>
              <a:gdLst/>
              <a:ahLst/>
              <a:cxnLst/>
              <a:rect l="l" t="t" r="r" b="b"/>
              <a:pathLst>
                <a:path w="6606" h="6273" extrusionOk="0">
                  <a:moveTo>
                    <a:pt x="3303" y="1"/>
                  </a:moveTo>
                  <a:lnTo>
                    <a:pt x="2269" y="2069"/>
                  </a:lnTo>
                  <a:lnTo>
                    <a:pt x="1" y="2403"/>
                  </a:lnTo>
                  <a:lnTo>
                    <a:pt x="1668" y="4004"/>
                  </a:lnTo>
                  <a:lnTo>
                    <a:pt x="1268" y="6272"/>
                  </a:lnTo>
                  <a:lnTo>
                    <a:pt x="3303" y="5205"/>
                  </a:lnTo>
                  <a:lnTo>
                    <a:pt x="5338" y="6272"/>
                  </a:lnTo>
                  <a:lnTo>
                    <a:pt x="4937" y="4004"/>
                  </a:lnTo>
                  <a:lnTo>
                    <a:pt x="6605" y="2403"/>
                  </a:lnTo>
                  <a:lnTo>
                    <a:pt x="4337" y="2069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9"/>
            <p:cNvSpPr/>
            <p:nvPr/>
          </p:nvSpPr>
          <p:spPr>
            <a:xfrm>
              <a:off x="-12628025" y="-11670400"/>
              <a:ext cx="165150" cy="156800"/>
            </a:xfrm>
            <a:custGeom>
              <a:avLst/>
              <a:gdLst/>
              <a:ahLst/>
              <a:cxnLst/>
              <a:rect l="l" t="t" r="r" b="b"/>
              <a:pathLst>
                <a:path w="6606" h="6272" extrusionOk="0">
                  <a:moveTo>
                    <a:pt x="3303" y="0"/>
                  </a:moveTo>
                  <a:lnTo>
                    <a:pt x="2269" y="2068"/>
                  </a:lnTo>
                  <a:lnTo>
                    <a:pt x="1" y="2402"/>
                  </a:lnTo>
                  <a:lnTo>
                    <a:pt x="1669" y="4003"/>
                  </a:lnTo>
                  <a:lnTo>
                    <a:pt x="1269" y="6271"/>
                  </a:lnTo>
                  <a:lnTo>
                    <a:pt x="3303" y="5204"/>
                  </a:lnTo>
                  <a:lnTo>
                    <a:pt x="5338" y="6271"/>
                  </a:lnTo>
                  <a:lnTo>
                    <a:pt x="4938" y="4003"/>
                  </a:lnTo>
                  <a:lnTo>
                    <a:pt x="6606" y="2402"/>
                  </a:lnTo>
                  <a:lnTo>
                    <a:pt x="4337" y="20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9"/>
            <p:cNvSpPr/>
            <p:nvPr/>
          </p:nvSpPr>
          <p:spPr>
            <a:xfrm>
              <a:off x="-13706275" y="-11426900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3" y="0"/>
                  </a:moveTo>
                  <a:lnTo>
                    <a:pt x="2302" y="2068"/>
                  </a:lnTo>
                  <a:lnTo>
                    <a:pt x="0" y="2402"/>
                  </a:lnTo>
                  <a:lnTo>
                    <a:pt x="1668" y="4003"/>
                  </a:lnTo>
                  <a:lnTo>
                    <a:pt x="1268" y="6272"/>
                  </a:lnTo>
                  <a:lnTo>
                    <a:pt x="3303" y="5204"/>
                  </a:lnTo>
                  <a:lnTo>
                    <a:pt x="5337" y="6272"/>
                  </a:lnTo>
                  <a:lnTo>
                    <a:pt x="4970" y="4003"/>
                  </a:lnTo>
                  <a:lnTo>
                    <a:pt x="6605" y="2402"/>
                  </a:lnTo>
                  <a:lnTo>
                    <a:pt x="4337" y="20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9"/>
            <p:cNvSpPr/>
            <p:nvPr/>
          </p:nvSpPr>
          <p:spPr>
            <a:xfrm>
              <a:off x="-13041650" y="-11827200"/>
              <a:ext cx="165150" cy="156825"/>
            </a:xfrm>
            <a:custGeom>
              <a:avLst/>
              <a:gdLst/>
              <a:ahLst/>
              <a:cxnLst/>
              <a:rect l="l" t="t" r="r" b="b"/>
              <a:pathLst>
                <a:path w="6606" h="6273" extrusionOk="0">
                  <a:moveTo>
                    <a:pt x="3303" y="1"/>
                  </a:moveTo>
                  <a:lnTo>
                    <a:pt x="2269" y="2069"/>
                  </a:lnTo>
                  <a:lnTo>
                    <a:pt x="1" y="2369"/>
                  </a:lnTo>
                  <a:lnTo>
                    <a:pt x="1635" y="4004"/>
                  </a:lnTo>
                  <a:lnTo>
                    <a:pt x="1268" y="6272"/>
                  </a:lnTo>
                  <a:lnTo>
                    <a:pt x="3303" y="5205"/>
                  </a:lnTo>
                  <a:lnTo>
                    <a:pt x="5338" y="6272"/>
                  </a:lnTo>
                  <a:lnTo>
                    <a:pt x="4938" y="4004"/>
                  </a:lnTo>
                  <a:lnTo>
                    <a:pt x="6606" y="2369"/>
                  </a:lnTo>
                  <a:lnTo>
                    <a:pt x="4304" y="2069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49"/>
            <p:cNvSpPr/>
            <p:nvPr/>
          </p:nvSpPr>
          <p:spPr>
            <a:xfrm>
              <a:off x="-13512800" y="-11748800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2" y="0"/>
                  </a:moveTo>
                  <a:lnTo>
                    <a:pt x="2302" y="2069"/>
                  </a:lnTo>
                  <a:lnTo>
                    <a:pt x="0" y="2369"/>
                  </a:lnTo>
                  <a:lnTo>
                    <a:pt x="1668" y="4003"/>
                  </a:lnTo>
                  <a:lnTo>
                    <a:pt x="1268" y="6272"/>
                  </a:lnTo>
                  <a:lnTo>
                    <a:pt x="3302" y="5204"/>
                  </a:lnTo>
                  <a:lnTo>
                    <a:pt x="5337" y="6272"/>
                  </a:lnTo>
                  <a:lnTo>
                    <a:pt x="5337" y="6272"/>
                  </a:lnTo>
                  <a:lnTo>
                    <a:pt x="4970" y="4003"/>
                  </a:lnTo>
                  <a:lnTo>
                    <a:pt x="6605" y="2369"/>
                  </a:lnTo>
                  <a:lnTo>
                    <a:pt x="4336" y="2069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4" name="Google Shape;4554;p49"/>
          <p:cNvGrpSpPr/>
          <p:nvPr/>
        </p:nvGrpSpPr>
        <p:grpSpPr>
          <a:xfrm flipH="1">
            <a:off x="3487258" y="1056353"/>
            <a:ext cx="696393" cy="1243639"/>
            <a:chOff x="9855600" y="303128"/>
            <a:chExt cx="696393" cy="1243639"/>
          </a:xfrm>
        </p:grpSpPr>
        <p:sp>
          <p:nvSpPr>
            <p:cNvPr id="4555" name="Google Shape;4555;p49"/>
            <p:cNvSpPr/>
            <p:nvPr/>
          </p:nvSpPr>
          <p:spPr>
            <a:xfrm rot="9899941">
              <a:off x="9883519" y="1302554"/>
              <a:ext cx="124257" cy="232087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49"/>
            <p:cNvSpPr/>
            <p:nvPr/>
          </p:nvSpPr>
          <p:spPr>
            <a:xfrm rot="9899941">
              <a:off x="10302348" y="649909"/>
              <a:ext cx="186365" cy="513496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49"/>
            <p:cNvSpPr/>
            <p:nvPr/>
          </p:nvSpPr>
          <p:spPr>
            <a:xfrm>
              <a:off x="9885100" y="3031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3D6A98C-F7E8-4A9F-BA77-14536C899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0350" y="4366490"/>
            <a:ext cx="3848700" cy="432900"/>
          </a:xfrm>
        </p:spPr>
        <p:txBody>
          <a:bodyPr/>
          <a:lstStyle/>
          <a:p>
            <a:pPr algn="l"/>
            <a:r>
              <a:rPr lang="en-US" sz="1050" b="0" i="0" dirty="0" err="1">
                <a:effectLst/>
                <a:latin typeface="Arial" panose="020B0604020202020204" pitchFamily="34" charset="0"/>
              </a:rPr>
              <a:t>Drobnitchi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 Daniel - 411</a:t>
            </a:r>
          </a:p>
          <a:p>
            <a:pPr algn="l"/>
            <a:r>
              <a:rPr lang="en-US" sz="1050" b="0" i="0" dirty="0">
                <a:effectLst/>
                <a:latin typeface="Arial" panose="020B0604020202020204" pitchFamily="34" charset="0"/>
              </a:rPr>
              <a:t>Suto Robert-Lucian - 411</a:t>
            </a:r>
            <a:endParaRPr lang="en-US"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9" name="Google Shape;6119;p61"/>
          <p:cNvGrpSpPr/>
          <p:nvPr/>
        </p:nvGrpSpPr>
        <p:grpSpPr>
          <a:xfrm>
            <a:off x="4957015" y="3214678"/>
            <a:ext cx="1109032" cy="1107915"/>
            <a:chOff x="24135750" y="-2570775"/>
            <a:chExt cx="3077225" cy="3074125"/>
          </a:xfrm>
        </p:grpSpPr>
        <p:sp>
          <p:nvSpPr>
            <p:cNvPr id="6120" name="Google Shape;6120;p61"/>
            <p:cNvSpPr/>
            <p:nvPr/>
          </p:nvSpPr>
          <p:spPr>
            <a:xfrm>
              <a:off x="25761075" y="-2570775"/>
              <a:ext cx="121775" cy="583050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61"/>
            <p:cNvSpPr/>
            <p:nvPr/>
          </p:nvSpPr>
          <p:spPr>
            <a:xfrm>
              <a:off x="25422500" y="-2564950"/>
              <a:ext cx="121775" cy="583075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61"/>
            <p:cNvSpPr/>
            <p:nvPr/>
          </p:nvSpPr>
          <p:spPr>
            <a:xfrm>
              <a:off x="25040550" y="-2456325"/>
              <a:ext cx="262725" cy="544575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61"/>
            <p:cNvSpPr/>
            <p:nvPr/>
          </p:nvSpPr>
          <p:spPr>
            <a:xfrm>
              <a:off x="24701975" y="-2252575"/>
              <a:ext cx="384475" cy="471025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61"/>
            <p:cNvSpPr/>
            <p:nvPr/>
          </p:nvSpPr>
          <p:spPr>
            <a:xfrm>
              <a:off x="24423450" y="-1967725"/>
              <a:ext cx="487050" cy="367375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61"/>
            <p:cNvSpPr/>
            <p:nvPr/>
          </p:nvSpPr>
          <p:spPr>
            <a:xfrm>
              <a:off x="24229975" y="-1622100"/>
              <a:ext cx="556250" cy="242350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61"/>
            <p:cNvSpPr/>
            <p:nvPr/>
          </p:nvSpPr>
          <p:spPr>
            <a:xfrm>
              <a:off x="24135750" y="-1239450"/>
              <a:ext cx="587100" cy="105475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61"/>
            <p:cNvSpPr/>
            <p:nvPr/>
          </p:nvSpPr>
          <p:spPr>
            <a:xfrm>
              <a:off x="24141575" y="-890100"/>
              <a:ext cx="586275" cy="106075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61"/>
            <p:cNvSpPr/>
            <p:nvPr/>
          </p:nvSpPr>
          <p:spPr>
            <a:xfrm>
              <a:off x="24247500" y="-647625"/>
              <a:ext cx="555400" cy="24317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61"/>
            <p:cNvSpPr/>
            <p:nvPr/>
          </p:nvSpPr>
          <p:spPr>
            <a:xfrm>
              <a:off x="24450150" y="-432875"/>
              <a:ext cx="486200" cy="368200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61"/>
            <p:cNvSpPr/>
            <p:nvPr/>
          </p:nvSpPr>
          <p:spPr>
            <a:xfrm>
              <a:off x="24737000" y="-259225"/>
              <a:ext cx="383650" cy="471300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61"/>
            <p:cNvSpPr/>
            <p:nvPr/>
          </p:nvSpPr>
          <p:spPr>
            <a:xfrm>
              <a:off x="25081425" y="-138975"/>
              <a:ext cx="261875" cy="544850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61"/>
            <p:cNvSpPr/>
            <p:nvPr/>
          </p:nvSpPr>
          <p:spPr>
            <a:xfrm>
              <a:off x="25466700" y="-79725"/>
              <a:ext cx="120950" cy="583075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61"/>
            <p:cNvSpPr/>
            <p:nvPr/>
          </p:nvSpPr>
          <p:spPr>
            <a:xfrm>
              <a:off x="25804450" y="-85550"/>
              <a:ext cx="121775" cy="583075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61"/>
            <p:cNvSpPr/>
            <p:nvPr/>
          </p:nvSpPr>
          <p:spPr>
            <a:xfrm>
              <a:off x="26046275" y="-155675"/>
              <a:ext cx="261875" cy="544575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61"/>
            <p:cNvSpPr/>
            <p:nvPr/>
          </p:nvSpPr>
          <p:spPr>
            <a:xfrm>
              <a:off x="26262275" y="-285875"/>
              <a:ext cx="385275" cy="471250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61"/>
            <p:cNvSpPr/>
            <p:nvPr/>
          </p:nvSpPr>
          <p:spPr>
            <a:xfrm>
              <a:off x="26438225" y="-467075"/>
              <a:ext cx="487025" cy="367800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61"/>
            <p:cNvSpPr/>
            <p:nvPr/>
          </p:nvSpPr>
          <p:spPr>
            <a:xfrm>
              <a:off x="26562475" y="-687675"/>
              <a:ext cx="556250" cy="242375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61"/>
            <p:cNvSpPr/>
            <p:nvPr/>
          </p:nvSpPr>
          <p:spPr>
            <a:xfrm>
              <a:off x="26626700" y="-933450"/>
              <a:ext cx="586275" cy="105475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61"/>
            <p:cNvSpPr/>
            <p:nvPr/>
          </p:nvSpPr>
          <p:spPr>
            <a:xfrm>
              <a:off x="26620850" y="-1282800"/>
              <a:ext cx="586275" cy="105475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61"/>
            <p:cNvSpPr/>
            <p:nvPr/>
          </p:nvSpPr>
          <p:spPr>
            <a:xfrm>
              <a:off x="26545800" y="-1662975"/>
              <a:ext cx="556250" cy="243275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61"/>
            <p:cNvSpPr/>
            <p:nvPr/>
          </p:nvSpPr>
          <p:spPr>
            <a:xfrm>
              <a:off x="26412375" y="-2002750"/>
              <a:ext cx="486200" cy="368200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61"/>
            <p:cNvSpPr/>
            <p:nvPr/>
          </p:nvSpPr>
          <p:spPr>
            <a:xfrm>
              <a:off x="26228075" y="-2279500"/>
              <a:ext cx="384450" cy="471300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61"/>
            <p:cNvSpPr/>
            <p:nvPr/>
          </p:nvSpPr>
          <p:spPr>
            <a:xfrm>
              <a:off x="26006250" y="-2473300"/>
              <a:ext cx="261050" cy="544850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4" name="Google Shape;6144;p61"/>
          <p:cNvGrpSpPr/>
          <p:nvPr/>
        </p:nvGrpSpPr>
        <p:grpSpPr>
          <a:xfrm>
            <a:off x="5064910" y="3322014"/>
            <a:ext cx="893233" cy="893242"/>
            <a:chOff x="24435125" y="-2272950"/>
            <a:chExt cx="2478450" cy="2478475"/>
          </a:xfrm>
        </p:grpSpPr>
        <p:sp>
          <p:nvSpPr>
            <p:cNvPr id="6145" name="Google Shape;6145;p61"/>
            <p:cNvSpPr/>
            <p:nvPr/>
          </p:nvSpPr>
          <p:spPr>
            <a:xfrm>
              <a:off x="25632650" y="-2272950"/>
              <a:ext cx="49225" cy="47037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1001" y="1"/>
                  </a:moveTo>
                  <a:cubicBezTo>
                    <a:pt x="467" y="1"/>
                    <a:pt x="0" y="568"/>
                    <a:pt x="0" y="1268"/>
                  </a:cubicBezTo>
                  <a:cubicBezTo>
                    <a:pt x="0" y="1969"/>
                    <a:pt x="467" y="18814"/>
                    <a:pt x="1001" y="18814"/>
                  </a:cubicBezTo>
                  <a:cubicBezTo>
                    <a:pt x="1535" y="18814"/>
                    <a:pt x="1969" y="1969"/>
                    <a:pt x="1969" y="1268"/>
                  </a:cubicBezTo>
                  <a:cubicBezTo>
                    <a:pt x="1969" y="568"/>
                    <a:pt x="1535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61"/>
            <p:cNvSpPr/>
            <p:nvPr/>
          </p:nvSpPr>
          <p:spPr>
            <a:xfrm>
              <a:off x="25317425" y="-2226850"/>
              <a:ext cx="155125" cy="455150"/>
            </a:xfrm>
            <a:custGeom>
              <a:avLst/>
              <a:gdLst/>
              <a:ahLst/>
              <a:cxnLst/>
              <a:rect l="l" t="t" r="r" b="b"/>
              <a:pathLst>
                <a:path w="6205" h="18206" extrusionOk="0">
                  <a:moveTo>
                    <a:pt x="997" y="1"/>
                  </a:moveTo>
                  <a:cubicBezTo>
                    <a:pt x="932" y="1"/>
                    <a:pt x="866" y="8"/>
                    <a:pt x="801" y="25"/>
                  </a:cubicBezTo>
                  <a:cubicBezTo>
                    <a:pt x="267" y="158"/>
                    <a:pt x="0" y="825"/>
                    <a:pt x="167" y="1492"/>
                  </a:cubicBezTo>
                  <a:cubicBezTo>
                    <a:pt x="367" y="2190"/>
                    <a:pt x="5098" y="18205"/>
                    <a:pt x="5664" y="18205"/>
                  </a:cubicBezTo>
                  <a:cubicBezTo>
                    <a:pt x="5667" y="18205"/>
                    <a:pt x="5669" y="18205"/>
                    <a:pt x="5671" y="18204"/>
                  </a:cubicBezTo>
                  <a:cubicBezTo>
                    <a:pt x="6205" y="18071"/>
                    <a:pt x="2269" y="1659"/>
                    <a:pt x="2069" y="992"/>
                  </a:cubicBezTo>
                  <a:cubicBezTo>
                    <a:pt x="1922" y="406"/>
                    <a:pt x="1467" y="1"/>
                    <a:pt x="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61"/>
            <p:cNvSpPr/>
            <p:nvPr/>
          </p:nvSpPr>
          <p:spPr>
            <a:xfrm>
              <a:off x="25026375" y="-2101100"/>
              <a:ext cx="261050" cy="410350"/>
            </a:xfrm>
            <a:custGeom>
              <a:avLst/>
              <a:gdLst/>
              <a:ahLst/>
              <a:cxnLst/>
              <a:rect l="l" t="t" r="r" b="b"/>
              <a:pathLst>
                <a:path w="10442" h="16414" extrusionOk="0">
                  <a:moveTo>
                    <a:pt x="947" y="0"/>
                  </a:moveTo>
                  <a:cubicBezTo>
                    <a:pt x="814" y="0"/>
                    <a:pt x="685" y="32"/>
                    <a:pt x="568" y="98"/>
                  </a:cubicBezTo>
                  <a:cubicBezTo>
                    <a:pt x="101" y="365"/>
                    <a:pt x="1" y="1099"/>
                    <a:pt x="334" y="1699"/>
                  </a:cubicBezTo>
                  <a:cubicBezTo>
                    <a:pt x="698" y="2294"/>
                    <a:pt x="9346" y="16414"/>
                    <a:pt x="9960" y="16414"/>
                  </a:cubicBezTo>
                  <a:cubicBezTo>
                    <a:pt x="9965" y="16414"/>
                    <a:pt x="9970" y="16412"/>
                    <a:pt x="9975" y="16410"/>
                  </a:cubicBezTo>
                  <a:cubicBezTo>
                    <a:pt x="10442" y="16143"/>
                    <a:pt x="2403" y="1333"/>
                    <a:pt x="2036" y="732"/>
                  </a:cubicBezTo>
                  <a:cubicBezTo>
                    <a:pt x="1785" y="282"/>
                    <a:pt x="1348" y="0"/>
                    <a:pt x="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61"/>
            <p:cNvSpPr/>
            <p:nvPr/>
          </p:nvSpPr>
          <p:spPr>
            <a:xfrm>
              <a:off x="24777050" y="-1903850"/>
              <a:ext cx="351925" cy="339150"/>
            </a:xfrm>
            <a:custGeom>
              <a:avLst/>
              <a:gdLst/>
              <a:ahLst/>
              <a:cxnLst/>
              <a:rect l="l" t="t" r="r" b="b"/>
              <a:pathLst>
                <a:path w="14077" h="13566" extrusionOk="0">
                  <a:moveTo>
                    <a:pt x="989" y="0"/>
                  </a:moveTo>
                  <a:cubicBezTo>
                    <a:pt x="753" y="0"/>
                    <a:pt x="534" y="80"/>
                    <a:pt x="367" y="247"/>
                  </a:cubicBezTo>
                  <a:cubicBezTo>
                    <a:pt x="0" y="614"/>
                    <a:pt x="67" y="1348"/>
                    <a:pt x="567" y="1815"/>
                  </a:cubicBezTo>
                  <a:cubicBezTo>
                    <a:pt x="1060" y="2308"/>
                    <a:pt x="12932" y="13565"/>
                    <a:pt x="13651" y="13565"/>
                  </a:cubicBezTo>
                  <a:cubicBezTo>
                    <a:pt x="13662" y="13565"/>
                    <a:pt x="13671" y="13563"/>
                    <a:pt x="13676" y="13557"/>
                  </a:cubicBezTo>
                  <a:cubicBezTo>
                    <a:pt x="14077" y="13157"/>
                    <a:pt x="2468" y="948"/>
                    <a:pt x="1968" y="448"/>
                  </a:cubicBezTo>
                  <a:cubicBezTo>
                    <a:pt x="1677" y="156"/>
                    <a:pt x="1317" y="0"/>
                    <a:pt x="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61"/>
            <p:cNvSpPr/>
            <p:nvPr/>
          </p:nvSpPr>
          <p:spPr>
            <a:xfrm>
              <a:off x="24586075" y="-1649075"/>
              <a:ext cx="421150" cy="246425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128" y="1"/>
                  </a:moveTo>
                  <a:cubicBezTo>
                    <a:pt x="759" y="1"/>
                    <a:pt x="428" y="149"/>
                    <a:pt x="267" y="430"/>
                  </a:cubicBezTo>
                  <a:cubicBezTo>
                    <a:pt x="0" y="897"/>
                    <a:pt x="267" y="1565"/>
                    <a:pt x="868" y="1898"/>
                  </a:cubicBezTo>
                  <a:cubicBezTo>
                    <a:pt x="1483" y="2255"/>
                    <a:pt x="15488" y="9857"/>
                    <a:pt x="16522" y="9857"/>
                  </a:cubicBezTo>
                  <a:cubicBezTo>
                    <a:pt x="16552" y="9857"/>
                    <a:pt x="16571" y="9850"/>
                    <a:pt x="16579" y="9837"/>
                  </a:cubicBezTo>
                  <a:cubicBezTo>
                    <a:pt x="16846" y="9370"/>
                    <a:pt x="2469" y="564"/>
                    <a:pt x="1868" y="197"/>
                  </a:cubicBezTo>
                  <a:cubicBezTo>
                    <a:pt x="1630" y="65"/>
                    <a:pt x="1371" y="1"/>
                    <a:pt x="11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61"/>
            <p:cNvSpPr/>
            <p:nvPr/>
          </p:nvSpPr>
          <p:spPr>
            <a:xfrm>
              <a:off x="24469325" y="-1355200"/>
              <a:ext cx="462000" cy="140100"/>
            </a:xfrm>
            <a:custGeom>
              <a:avLst/>
              <a:gdLst/>
              <a:ahLst/>
              <a:cxnLst/>
              <a:rect l="l" t="t" r="r" b="b"/>
              <a:pathLst>
                <a:path w="18480" h="5604" extrusionOk="0">
                  <a:moveTo>
                    <a:pt x="1239" y="1"/>
                  </a:moveTo>
                  <a:cubicBezTo>
                    <a:pt x="722" y="1"/>
                    <a:pt x="274" y="257"/>
                    <a:pt x="167" y="684"/>
                  </a:cubicBezTo>
                  <a:cubicBezTo>
                    <a:pt x="0" y="1218"/>
                    <a:pt x="434" y="1785"/>
                    <a:pt x="1134" y="1952"/>
                  </a:cubicBezTo>
                  <a:cubicBezTo>
                    <a:pt x="1759" y="2139"/>
                    <a:pt x="16167" y="5604"/>
                    <a:pt x="18128" y="5604"/>
                  </a:cubicBezTo>
                  <a:cubicBezTo>
                    <a:pt x="18260" y="5604"/>
                    <a:pt x="18336" y="5588"/>
                    <a:pt x="18347" y="5554"/>
                  </a:cubicBezTo>
                  <a:cubicBezTo>
                    <a:pt x="18480" y="5021"/>
                    <a:pt x="2302" y="250"/>
                    <a:pt x="1635" y="50"/>
                  </a:cubicBezTo>
                  <a:cubicBezTo>
                    <a:pt x="1501" y="17"/>
                    <a:pt x="1368" y="1"/>
                    <a:pt x="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61"/>
            <p:cNvSpPr/>
            <p:nvPr/>
          </p:nvSpPr>
          <p:spPr>
            <a:xfrm>
              <a:off x="24435125" y="-1041225"/>
              <a:ext cx="470350" cy="49225"/>
            </a:xfrm>
            <a:custGeom>
              <a:avLst/>
              <a:gdLst/>
              <a:ahLst/>
              <a:cxnLst/>
              <a:rect l="l" t="t" r="r" b="b"/>
              <a:pathLst>
                <a:path w="18814" h="1969" extrusionOk="0">
                  <a:moveTo>
                    <a:pt x="1268" y="0"/>
                  </a:moveTo>
                  <a:cubicBezTo>
                    <a:pt x="568" y="0"/>
                    <a:pt x="1" y="434"/>
                    <a:pt x="1" y="968"/>
                  </a:cubicBezTo>
                  <a:cubicBezTo>
                    <a:pt x="1" y="1501"/>
                    <a:pt x="568" y="1968"/>
                    <a:pt x="1268" y="1968"/>
                  </a:cubicBezTo>
                  <a:cubicBezTo>
                    <a:pt x="1969" y="1968"/>
                    <a:pt x="18814" y="1501"/>
                    <a:pt x="18814" y="968"/>
                  </a:cubicBezTo>
                  <a:cubicBezTo>
                    <a:pt x="18814" y="434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61"/>
            <p:cNvSpPr/>
            <p:nvPr/>
          </p:nvSpPr>
          <p:spPr>
            <a:xfrm>
              <a:off x="24478500" y="-819825"/>
              <a:ext cx="461175" cy="140100"/>
            </a:xfrm>
            <a:custGeom>
              <a:avLst/>
              <a:gdLst/>
              <a:ahLst/>
              <a:cxnLst/>
              <a:rect l="l" t="t" r="r" b="b"/>
              <a:pathLst>
                <a:path w="18447" h="5604" extrusionOk="0">
                  <a:moveTo>
                    <a:pt x="18100" y="1"/>
                  </a:moveTo>
                  <a:cubicBezTo>
                    <a:pt x="16162" y="1"/>
                    <a:pt x="1726" y="3466"/>
                    <a:pt x="1101" y="3653"/>
                  </a:cubicBezTo>
                  <a:cubicBezTo>
                    <a:pt x="434" y="3820"/>
                    <a:pt x="0" y="4387"/>
                    <a:pt x="134" y="4921"/>
                  </a:cubicBezTo>
                  <a:cubicBezTo>
                    <a:pt x="240" y="5348"/>
                    <a:pt x="689" y="5604"/>
                    <a:pt x="1222" y="5604"/>
                  </a:cubicBezTo>
                  <a:cubicBezTo>
                    <a:pt x="1356" y="5604"/>
                    <a:pt x="1495" y="5588"/>
                    <a:pt x="1635" y="5555"/>
                  </a:cubicBezTo>
                  <a:cubicBezTo>
                    <a:pt x="2302" y="5354"/>
                    <a:pt x="18447" y="584"/>
                    <a:pt x="18313" y="51"/>
                  </a:cubicBezTo>
                  <a:cubicBezTo>
                    <a:pt x="18305" y="17"/>
                    <a:pt x="18231" y="1"/>
                    <a:pt x="18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61"/>
            <p:cNvSpPr/>
            <p:nvPr/>
          </p:nvSpPr>
          <p:spPr>
            <a:xfrm>
              <a:off x="24602750" y="-635600"/>
              <a:ext cx="421150" cy="246425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6522" y="1"/>
                  </a:moveTo>
                  <a:cubicBezTo>
                    <a:pt x="15488" y="1"/>
                    <a:pt x="1485" y="7603"/>
                    <a:pt x="901" y="7959"/>
                  </a:cubicBezTo>
                  <a:cubicBezTo>
                    <a:pt x="267" y="8293"/>
                    <a:pt x="0" y="8960"/>
                    <a:pt x="267" y="9427"/>
                  </a:cubicBezTo>
                  <a:cubicBezTo>
                    <a:pt x="448" y="9709"/>
                    <a:pt x="775" y="9857"/>
                    <a:pt x="1138" y="9857"/>
                  </a:cubicBezTo>
                  <a:cubicBezTo>
                    <a:pt x="1376" y="9857"/>
                    <a:pt x="1630" y="9793"/>
                    <a:pt x="1868" y="9660"/>
                  </a:cubicBezTo>
                  <a:cubicBezTo>
                    <a:pt x="2469" y="9294"/>
                    <a:pt x="16846" y="487"/>
                    <a:pt x="16579" y="20"/>
                  </a:cubicBezTo>
                  <a:cubicBezTo>
                    <a:pt x="16571" y="7"/>
                    <a:pt x="16552" y="1"/>
                    <a:pt x="16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61"/>
            <p:cNvSpPr/>
            <p:nvPr/>
          </p:nvSpPr>
          <p:spPr>
            <a:xfrm>
              <a:off x="24800400" y="-478575"/>
              <a:ext cx="351925" cy="338825"/>
            </a:xfrm>
            <a:custGeom>
              <a:avLst/>
              <a:gdLst/>
              <a:ahLst/>
              <a:cxnLst/>
              <a:rect l="l" t="t" r="r" b="b"/>
              <a:pathLst>
                <a:path w="14077" h="13553" extrusionOk="0">
                  <a:moveTo>
                    <a:pt x="13679" y="0"/>
                  </a:moveTo>
                  <a:cubicBezTo>
                    <a:pt x="12899" y="0"/>
                    <a:pt x="1092" y="11227"/>
                    <a:pt x="600" y="11719"/>
                  </a:cubicBezTo>
                  <a:cubicBezTo>
                    <a:pt x="100" y="12219"/>
                    <a:pt x="0" y="12920"/>
                    <a:pt x="400" y="13320"/>
                  </a:cubicBezTo>
                  <a:cubicBezTo>
                    <a:pt x="556" y="13475"/>
                    <a:pt x="776" y="13553"/>
                    <a:pt x="1015" y="13553"/>
                  </a:cubicBezTo>
                  <a:cubicBezTo>
                    <a:pt x="1340" y="13553"/>
                    <a:pt x="1699" y="13408"/>
                    <a:pt x="1968" y="13120"/>
                  </a:cubicBezTo>
                  <a:cubicBezTo>
                    <a:pt x="2468" y="12619"/>
                    <a:pt x="14077" y="377"/>
                    <a:pt x="13710" y="10"/>
                  </a:cubicBezTo>
                  <a:cubicBezTo>
                    <a:pt x="13703" y="4"/>
                    <a:pt x="13693" y="0"/>
                    <a:pt x="136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61"/>
            <p:cNvSpPr/>
            <p:nvPr/>
          </p:nvSpPr>
          <p:spPr>
            <a:xfrm>
              <a:off x="25055575" y="-360000"/>
              <a:ext cx="261025" cy="410500"/>
            </a:xfrm>
            <a:custGeom>
              <a:avLst/>
              <a:gdLst/>
              <a:ahLst/>
              <a:cxnLst/>
              <a:rect l="l" t="t" r="r" b="b"/>
              <a:pathLst>
                <a:path w="10441" h="16420" extrusionOk="0">
                  <a:moveTo>
                    <a:pt x="9959" y="0"/>
                  </a:moveTo>
                  <a:cubicBezTo>
                    <a:pt x="9346" y="0"/>
                    <a:pt x="697" y="14120"/>
                    <a:pt x="334" y="14715"/>
                  </a:cubicBezTo>
                  <a:cubicBezTo>
                    <a:pt x="0" y="15315"/>
                    <a:pt x="100" y="16049"/>
                    <a:pt x="534" y="16316"/>
                  </a:cubicBezTo>
                  <a:cubicBezTo>
                    <a:pt x="666" y="16386"/>
                    <a:pt x="806" y="16419"/>
                    <a:pt x="949" y="16419"/>
                  </a:cubicBezTo>
                  <a:cubicBezTo>
                    <a:pt x="1349" y="16419"/>
                    <a:pt x="1765" y="16158"/>
                    <a:pt x="2035" y="15715"/>
                  </a:cubicBezTo>
                  <a:cubicBezTo>
                    <a:pt x="2369" y="15082"/>
                    <a:pt x="10441" y="271"/>
                    <a:pt x="9974" y="4"/>
                  </a:cubicBezTo>
                  <a:cubicBezTo>
                    <a:pt x="9970" y="2"/>
                    <a:pt x="9965" y="0"/>
                    <a:pt x="99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61"/>
            <p:cNvSpPr/>
            <p:nvPr/>
          </p:nvSpPr>
          <p:spPr>
            <a:xfrm>
              <a:off x="25349950" y="-287375"/>
              <a:ext cx="155125" cy="455975"/>
            </a:xfrm>
            <a:custGeom>
              <a:avLst/>
              <a:gdLst/>
              <a:ahLst/>
              <a:cxnLst/>
              <a:rect l="l" t="t" r="r" b="b"/>
              <a:pathLst>
                <a:path w="6205" h="18239" extrusionOk="0">
                  <a:moveTo>
                    <a:pt x="5664" y="0"/>
                  </a:moveTo>
                  <a:cubicBezTo>
                    <a:pt x="5098" y="0"/>
                    <a:pt x="366" y="16049"/>
                    <a:pt x="167" y="16713"/>
                  </a:cubicBezTo>
                  <a:cubicBezTo>
                    <a:pt x="0" y="17380"/>
                    <a:pt x="267" y="18047"/>
                    <a:pt x="801" y="18214"/>
                  </a:cubicBezTo>
                  <a:cubicBezTo>
                    <a:pt x="866" y="18230"/>
                    <a:pt x="931" y="18238"/>
                    <a:pt x="996" y="18238"/>
                  </a:cubicBezTo>
                  <a:cubicBezTo>
                    <a:pt x="1467" y="18238"/>
                    <a:pt x="1922" y="17829"/>
                    <a:pt x="2069" y="17213"/>
                  </a:cubicBezTo>
                  <a:cubicBezTo>
                    <a:pt x="2269" y="16546"/>
                    <a:pt x="6205" y="168"/>
                    <a:pt x="5671" y="1"/>
                  </a:cubicBezTo>
                  <a:cubicBezTo>
                    <a:pt x="5669" y="1"/>
                    <a:pt x="5667" y="0"/>
                    <a:pt x="5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61"/>
            <p:cNvSpPr/>
            <p:nvPr/>
          </p:nvSpPr>
          <p:spPr>
            <a:xfrm>
              <a:off x="25666850" y="-264850"/>
              <a:ext cx="49225" cy="47037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967" y="1"/>
                  </a:moveTo>
                  <a:cubicBezTo>
                    <a:pt x="434" y="1"/>
                    <a:pt x="0" y="16846"/>
                    <a:pt x="0" y="17547"/>
                  </a:cubicBezTo>
                  <a:cubicBezTo>
                    <a:pt x="0" y="18247"/>
                    <a:pt x="434" y="18814"/>
                    <a:pt x="967" y="18814"/>
                  </a:cubicBezTo>
                  <a:cubicBezTo>
                    <a:pt x="1535" y="18814"/>
                    <a:pt x="1968" y="18247"/>
                    <a:pt x="1968" y="17547"/>
                  </a:cubicBezTo>
                  <a:cubicBezTo>
                    <a:pt x="1968" y="16846"/>
                    <a:pt x="1535" y="1"/>
                    <a:pt x="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61"/>
            <p:cNvSpPr/>
            <p:nvPr/>
          </p:nvSpPr>
          <p:spPr>
            <a:xfrm>
              <a:off x="25876150" y="-295725"/>
              <a:ext cx="155150" cy="455150"/>
            </a:xfrm>
            <a:custGeom>
              <a:avLst/>
              <a:gdLst/>
              <a:ahLst/>
              <a:cxnLst/>
              <a:rect l="l" t="t" r="r" b="b"/>
              <a:pathLst>
                <a:path w="6206" h="18206" extrusionOk="0">
                  <a:moveTo>
                    <a:pt x="541" y="1"/>
                  </a:moveTo>
                  <a:cubicBezTo>
                    <a:pt x="539" y="1"/>
                    <a:pt x="537" y="1"/>
                    <a:pt x="534" y="2"/>
                  </a:cubicBezTo>
                  <a:cubicBezTo>
                    <a:pt x="1" y="135"/>
                    <a:pt x="3937" y="16547"/>
                    <a:pt x="4137" y="17214"/>
                  </a:cubicBezTo>
                  <a:cubicBezTo>
                    <a:pt x="4283" y="17800"/>
                    <a:pt x="4764" y="18205"/>
                    <a:pt x="5218" y="18205"/>
                  </a:cubicBezTo>
                  <a:cubicBezTo>
                    <a:pt x="5281" y="18205"/>
                    <a:pt x="5344" y="18198"/>
                    <a:pt x="5405" y="18181"/>
                  </a:cubicBezTo>
                  <a:cubicBezTo>
                    <a:pt x="5938" y="18048"/>
                    <a:pt x="6205" y="17381"/>
                    <a:pt x="6038" y="16714"/>
                  </a:cubicBezTo>
                  <a:cubicBezTo>
                    <a:pt x="5839" y="16016"/>
                    <a:pt x="1107" y="1"/>
                    <a:pt x="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61"/>
            <p:cNvSpPr/>
            <p:nvPr/>
          </p:nvSpPr>
          <p:spPr>
            <a:xfrm>
              <a:off x="26061300" y="-376675"/>
              <a:ext cx="261025" cy="410475"/>
            </a:xfrm>
            <a:custGeom>
              <a:avLst/>
              <a:gdLst/>
              <a:ahLst/>
              <a:cxnLst/>
              <a:rect l="l" t="t" r="r" b="b"/>
              <a:pathLst>
                <a:path w="10441" h="16419" extrusionOk="0">
                  <a:moveTo>
                    <a:pt x="482" y="0"/>
                  </a:moveTo>
                  <a:cubicBezTo>
                    <a:pt x="476" y="0"/>
                    <a:pt x="471" y="2"/>
                    <a:pt x="467" y="4"/>
                  </a:cubicBezTo>
                  <a:cubicBezTo>
                    <a:pt x="0" y="271"/>
                    <a:pt x="8039" y="15081"/>
                    <a:pt x="8406" y="15682"/>
                  </a:cubicBezTo>
                  <a:cubicBezTo>
                    <a:pt x="8677" y="16150"/>
                    <a:pt x="9095" y="16418"/>
                    <a:pt x="9482" y="16418"/>
                  </a:cubicBezTo>
                  <a:cubicBezTo>
                    <a:pt x="9619" y="16418"/>
                    <a:pt x="9752" y="16385"/>
                    <a:pt x="9874" y="16316"/>
                  </a:cubicBezTo>
                  <a:cubicBezTo>
                    <a:pt x="10341" y="16049"/>
                    <a:pt x="10441" y="15315"/>
                    <a:pt x="10107" y="14714"/>
                  </a:cubicBezTo>
                  <a:cubicBezTo>
                    <a:pt x="9744" y="14120"/>
                    <a:pt x="1095" y="0"/>
                    <a:pt x="4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61"/>
            <p:cNvSpPr/>
            <p:nvPr/>
          </p:nvSpPr>
          <p:spPr>
            <a:xfrm>
              <a:off x="26219725" y="-501925"/>
              <a:ext cx="352775" cy="338525"/>
            </a:xfrm>
            <a:custGeom>
              <a:avLst/>
              <a:gdLst/>
              <a:ahLst/>
              <a:cxnLst/>
              <a:rect l="l" t="t" r="r" b="b"/>
              <a:pathLst>
                <a:path w="14111" h="13541" extrusionOk="0">
                  <a:moveTo>
                    <a:pt x="432" y="0"/>
                  </a:moveTo>
                  <a:cubicBezTo>
                    <a:pt x="418" y="0"/>
                    <a:pt x="408" y="4"/>
                    <a:pt x="401" y="10"/>
                  </a:cubicBezTo>
                  <a:cubicBezTo>
                    <a:pt x="1" y="377"/>
                    <a:pt x="11609" y="12586"/>
                    <a:pt x="12110" y="13086"/>
                  </a:cubicBezTo>
                  <a:cubicBezTo>
                    <a:pt x="12407" y="13384"/>
                    <a:pt x="12788" y="13540"/>
                    <a:pt x="13125" y="13540"/>
                  </a:cubicBezTo>
                  <a:cubicBezTo>
                    <a:pt x="13354" y="13540"/>
                    <a:pt x="13562" y="13468"/>
                    <a:pt x="13711" y="13320"/>
                  </a:cubicBezTo>
                  <a:cubicBezTo>
                    <a:pt x="14111" y="12920"/>
                    <a:pt x="14011" y="12219"/>
                    <a:pt x="13511" y="11719"/>
                  </a:cubicBezTo>
                  <a:cubicBezTo>
                    <a:pt x="13019" y="11227"/>
                    <a:pt x="1212" y="0"/>
                    <a:pt x="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61"/>
            <p:cNvSpPr/>
            <p:nvPr/>
          </p:nvSpPr>
          <p:spPr>
            <a:xfrm>
              <a:off x="26341500" y="-664775"/>
              <a:ext cx="421150" cy="246725"/>
            </a:xfrm>
            <a:custGeom>
              <a:avLst/>
              <a:gdLst/>
              <a:ahLst/>
              <a:cxnLst/>
              <a:rect l="l" t="t" r="r" b="b"/>
              <a:pathLst>
                <a:path w="16846" h="9869" extrusionOk="0">
                  <a:moveTo>
                    <a:pt x="323" y="0"/>
                  </a:moveTo>
                  <a:cubicBezTo>
                    <a:pt x="293" y="0"/>
                    <a:pt x="274" y="7"/>
                    <a:pt x="267" y="20"/>
                  </a:cubicBezTo>
                  <a:cubicBezTo>
                    <a:pt x="0" y="487"/>
                    <a:pt x="14377" y="9293"/>
                    <a:pt x="14977" y="9660"/>
                  </a:cubicBezTo>
                  <a:cubicBezTo>
                    <a:pt x="15228" y="9799"/>
                    <a:pt x="15501" y="9868"/>
                    <a:pt x="15754" y="9868"/>
                  </a:cubicBezTo>
                  <a:cubicBezTo>
                    <a:pt x="16108" y="9868"/>
                    <a:pt x="16423" y="9732"/>
                    <a:pt x="16579" y="9460"/>
                  </a:cubicBezTo>
                  <a:cubicBezTo>
                    <a:pt x="16845" y="8959"/>
                    <a:pt x="16579" y="8326"/>
                    <a:pt x="15978" y="7959"/>
                  </a:cubicBezTo>
                  <a:cubicBezTo>
                    <a:pt x="15362" y="7635"/>
                    <a:pt x="1355" y="0"/>
                    <a:pt x="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61"/>
            <p:cNvSpPr/>
            <p:nvPr/>
          </p:nvSpPr>
          <p:spPr>
            <a:xfrm>
              <a:off x="26417375" y="-852325"/>
              <a:ext cx="462025" cy="140075"/>
            </a:xfrm>
            <a:custGeom>
              <a:avLst/>
              <a:gdLst/>
              <a:ahLst/>
              <a:cxnLst/>
              <a:rect l="l" t="t" r="r" b="b"/>
              <a:pathLst>
                <a:path w="18481" h="5603" extrusionOk="0">
                  <a:moveTo>
                    <a:pt x="353" y="0"/>
                  </a:moveTo>
                  <a:cubicBezTo>
                    <a:pt x="220" y="0"/>
                    <a:pt x="145" y="16"/>
                    <a:pt x="134" y="50"/>
                  </a:cubicBezTo>
                  <a:cubicBezTo>
                    <a:pt x="1" y="583"/>
                    <a:pt x="16179" y="5354"/>
                    <a:pt x="16846" y="5554"/>
                  </a:cubicBezTo>
                  <a:cubicBezTo>
                    <a:pt x="16979" y="5587"/>
                    <a:pt x="17113" y="5603"/>
                    <a:pt x="17242" y="5603"/>
                  </a:cubicBezTo>
                  <a:cubicBezTo>
                    <a:pt x="17760" y="5603"/>
                    <a:pt x="18214" y="5347"/>
                    <a:pt x="18347" y="4920"/>
                  </a:cubicBezTo>
                  <a:cubicBezTo>
                    <a:pt x="18480" y="4386"/>
                    <a:pt x="18047" y="3819"/>
                    <a:pt x="17346" y="3652"/>
                  </a:cubicBezTo>
                  <a:cubicBezTo>
                    <a:pt x="16721" y="3465"/>
                    <a:pt x="2314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61"/>
            <p:cNvSpPr/>
            <p:nvPr/>
          </p:nvSpPr>
          <p:spPr>
            <a:xfrm>
              <a:off x="26443225" y="-1074600"/>
              <a:ext cx="470350" cy="48400"/>
            </a:xfrm>
            <a:custGeom>
              <a:avLst/>
              <a:gdLst/>
              <a:ahLst/>
              <a:cxnLst/>
              <a:rect l="l" t="t" r="r" b="b"/>
              <a:pathLst>
                <a:path w="18814" h="1936" extrusionOk="0">
                  <a:moveTo>
                    <a:pt x="17546" y="1"/>
                  </a:moveTo>
                  <a:cubicBezTo>
                    <a:pt x="16846" y="1"/>
                    <a:pt x="1" y="435"/>
                    <a:pt x="1" y="968"/>
                  </a:cubicBezTo>
                  <a:cubicBezTo>
                    <a:pt x="1" y="1502"/>
                    <a:pt x="16846" y="1936"/>
                    <a:pt x="17546" y="1936"/>
                  </a:cubicBezTo>
                  <a:cubicBezTo>
                    <a:pt x="18247" y="1936"/>
                    <a:pt x="18814" y="1502"/>
                    <a:pt x="18814" y="968"/>
                  </a:cubicBezTo>
                  <a:cubicBezTo>
                    <a:pt x="18814" y="435"/>
                    <a:pt x="18247" y="1"/>
                    <a:pt x="17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61"/>
            <p:cNvSpPr/>
            <p:nvPr/>
          </p:nvSpPr>
          <p:spPr>
            <a:xfrm>
              <a:off x="26409025" y="-1387700"/>
              <a:ext cx="461200" cy="140075"/>
            </a:xfrm>
            <a:custGeom>
              <a:avLst/>
              <a:gdLst/>
              <a:ahLst/>
              <a:cxnLst/>
              <a:rect l="l" t="t" r="r" b="b"/>
              <a:pathLst>
                <a:path w="18448" h="5603" extrusionOk="0">
                  <a:moveTo>
                    <a:pt x="17242" y="0"/>
                  </a:moveTo>
                  <a:cubicBezTo>
                    <a:pt x="17113" y="0"/>
                    <a:pt x="16980" y="16"/>
                    <a:pt x="16846" y="49"/>
                  </a:cubicBezTo>
                  <a:cubicBezTo>
                    <a:pt x="16146" y="250"/>
                    <a:pt x="1" y="5020"/>
                    <a:pt x="134" y="5553"/>
                  </a:cubicBezTo>
                  <a:cubicBezTo>
                    <a:pt x="143" y="5587"/>
                    <a:pt x="217" y="5603"/>
                    <a:pt x="348" y="5603"/>
                  </a:cubicBezTo>
                  <a:cubicBezTo>
                    <a:pt x="2285" y="5603"/>
                    <a:pt x="16722" y="2138"/>
                    <a:pt x="17347" y="1951"/>
                  </a:cubicBezTo>
                  <a:cubicBezTo>
                    <a:pt x="18014" y="1784"/>
                    <a:pt x="18447" y="1217"/>
                    <a:pt x="18314" y="683"/>
                  </a:cubicBezTo>
                  <a:cubicBezTo>
                    <a:pt x="18207" y="256"/>
                    <a:pt x="17759" y="0"/>
                    <a:pt x="17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61"/>
            <p:cNvSpPr/>
            <p:nvPr/>
          </p:nvSpPr>
          <p:spPr>
            <a:xfrm>
              <a:off x="26324800" y="-1678250"/>
              <a:ext cx="421175" cy="246425"/>
            </a:xfrm>
            <a:custGeom>
              <a:avLst/>
              <a:gdLst/>
              <a:ahLst/>
              <a:cxnLst/>
              <a:rect l="l" t="t" r="r" b="b"/>
              <a:pathLst>
                <a:path w="16847" h="9857" extrusionOk="0">
                  <a:moveTo>
                    <a:pt x="15718" y="0"/>
                  </a:moveTo>
                  <a:cubicBezTo>
                    <a:pt x="15476" y="0"/>
                    <a:pt x="15216" y="64"/>
                    <a:pt x="14978" y="196"/>
                  </a:cubicBezTo>
                  <a:cubicBezTo>
                    <a:pt x="14378" y="563"/>
                    <a:pt x="1" y="9370"/>
                    <a:pt x="268" y="9837"/>
                  </a:cubicBezTo>
                  <a:cubicBezTo>
                    <a:pt x="275" y="9850"/>
                    <a:pt x="294" y="9856"/>
                    <a:pt x="324" y="9856"/>
                  </a:cubicBezTo>
                  <a:cubicBezTo>
                    <a:pt x="1359" y="9856"/>
                    <a:pt x="15363" y="2254"/>
                    <a:pt x="15979" y="1898"/>
                  </a:cubicBezTo>
                  <a:cubicBezTo>
                    <a:pt x="16579" y="1564"/>
                    <a:pt x="16846" y="897"/>
                    <a:pt x="16579" y="430"/>
                  </a:cubicBezTo>
                  <a:cubicBezTo>
                    <a:pt x="16418" y="148"/>
                    <a:pt x="16087" y="0"/>
                    <a:pt x="15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61"/>
            <p:cNvSpPr/>
            <p:nvPr/>
          </p:nvSpPr>
          <p:spPr>
            <a:xfrm>
              <a:off x="26196375" y="-1927675"/>
              <a:ext cx="351950" cy="338825"/>
            </a:xfrm>
            <a:custGeom>
              <a:avLst/>
              <a:gdLst/>
              <a:ahLst/>
              <a:cxnLst/>
              <a:rect l="l" t="t" r="r" b="b"/>
              <a:pathLst>
                <a:path w="14078" h="13553" extrusionOk="0">
                  <a:moveTo>
                    <a:pt x="13073" y="0"/>
                  </a:moveTo>
                  <a:cubicBezTo>
                    <a:pt x="12753" y="0"/>
                    <a:pt x="12398" y="145"/>
                    <a:pt x="12110" y="433"/>
                  </a:cubicBezTo>
                  <a:cubicBezTo>
                    <a:pt x="11609" y="934"/>
                    <a:pt x="1" y="13176"/>
                    <a:pt x="368" y="13543"/>
                  </a:cubicBezTo>
                  <a:cubicBezTo>
                    <a:pt x="375" y="13549"/>
                    <a:pt x="385" y="13553"/>
                    <a:pt x="398" y="13553"/>
                  </a:cubicBezTo>
                  <a:cubicBezTo>
                    <a:pt x="1178" y="13553"/>
                    <a:pt x="12985" y="2326"/>
                    <a:pt x="13477" y="1834"/>
                  </a:cubicBezTo>
                  <a:cubicBezTo>
                    <a:pt x="13978" y="1334"/>
                    <a:pt x="14078" y="633"/>
                    <a:pt x="13677" y="233"/>
                  </a:cubicBezTo>
                  <a:cubicBezTo>
                    <a:pt x="13522" y="78"/>
                    <a:pt x="13307" y="0"/>
                    <a:pt x="13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61"/>
            <p:cNvSpPr/>
            <p:nvPr/>
          </p:nvSpPr>
          <p:spPr>
            <a:xfrm>
              <a:off x="26032100" y="-2117925"/>
              <a:ext cx="261050" cy="410500"/>
            </a:xfrm>
            <a:custGeom>
              <a:avLst/>
              <a:gdLst/>
              <a:ahLst/>
              <a:cxnLst/>
              <a:rect l="l" t="t" r="r" b="b"/>
              <a:pathLst>
                <a:path w="10442" h="16420" extrusionOk="0">
                  <a:moveTo>
                    <a:pt x="9507" y="1"/>
                  </a:moveTo>
                  <a:cubicBezTo>
                    <a:pt x="9110" y="1"/>
                    <a:pt x="8677" y="262"/>
                    <a:pt x="8407" y="705"/>
                  </a:cubicBezTo>
                  <a:cubicBezTo>
                    <a:pt x="8073" y="1338"/>
                    <a:pt x="1" y="16149"/>
                    <a:pt x="468" y="16416"/>
                  </a:cubicBezTo>
                  <a:cubicBezTo>
                    <a:pt x="472" y="16418"/>
                    <a:pt x="477" y="16420"/>
                    <a:pt x="483" y="16420"/>
                  </a:cubicBezTo>
                  <a:cubicBezTo>
                    <a:pt x="1096" y="16420"/>
                    <a:pt x="9744" y="2300"/>
                    <a:pt x="10108" y="1705"/>
                  </a:cubicBezTo>
                  <a:cubicBezTo>
                    <a:pt x="10441" y="1105"/>
                    <a:pt x="10375" y="371"/>
                    <a:pt x="9908" y="104"/>
                  </a:cubicBezTo>
                  <a:cubicBezTo>
                    <a:pt x="9785" y="34"/>
                    <a:pt x="9648" y="1"/>
                    <a:pt x="9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61"/>
            <p:cNvSpPr/>
            <p:nvPr/>
          </p:nvSpPr>
          <p:spPr>
            <a:xfrm>
              <a:off x="25843625" y="-2235475"/>
              <a:ext cx="155150" cy="455425"/>
            </a:xfrm>
            <a:custGeom>
              <a:avLst/>
              <a:gdLst/>
              <a:ahLst/>
              <a:cxnLst/>
              <a:rect l="l" t="t" r="r" b="b"/>
              <a:pathLst>
                <a:path w="6206" h="18217" extrusionOk="0">
                  <a:moveTo>
                    <a:pt x="5172" y="0"/>
                  </a:moveTo>
                  <a:cubicBezTo>
                    <a:pt x="4715" y="0"/>
                    <a:pt x="4280" y="404"/>
                    <a:pt x="4137" y="1003"/>
                  </a:cubicBezTo>
                  <a:cubicBezTo>
                    <a:pt x="3937" y="1671"/>
                    <a:pt x="1" y="18049"/>
                    <a:pt x="535" y="18216"/>
                  </a:cubicBezTo>
                  <a:cubicBezTo>
                    <a:pt x="537" y="18216"/>
                    <a:pt x="539" y="18217"/>
                    <a:pt x="541" y="18217"/>
                  </a:cubicBezTo>
                  <a:cubicBezTo>
                    <a:pt x="1107" y="18217"/>
                    <a:pt x="5839" y="2168"/>
                    <a:pt x="6038" y="1504"/>
                  </a:cubicBezTo>
                  <a:cubicBezTo>
                    <a:pt x="6205" y="837"/>
                    <a:pt x="5938" y="170"/>
                    <a:pt x="5405" y="36"/>
                  </a:cubicBezTo>
                  <a:cubicBezTo>
                    <a:pt x="5327" y="12"/>
                    <a:pt x="5250" y="0"/>
                    <a:pt x="5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69" name="Google Shape;6169;p61"/>
          <p:cNvSpPr txBox="1">
            <a:spLocks noGrp="1"/>
          </p:cNvSpPr>
          <p:nvPr>
            <p:ph type="title" idx="8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happened to the tweets?</a:t>
            </a:r>
            <a:endParaRPr dirty="0"/>
          </a:p>
        </p:txBody>
      </p:sp>
      <p:sp>
        <p:nvSpPr>
          <p:cNvPr id="6171" name="Google Shape;6171;p61"/>
          <p:cNvSpPr txBox="1">
            <a:spLocks noGrp="1"/>
          </p:cNvSpPr>
          <p:nvPr>
            <p:ph type="subTitle" idx="1"/>
          </p:nvPr>
        </p:nvSpPr>
        <p:spPr>
          <a:xfrm>
            <a:off x="1471700" y="1312386"/>
            <a:ext cx="2353372" cy="3386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Lowered all the characters.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Split the tweets into separate words.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Removed hashtags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Removed mentions from the words.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Stemmed each word using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 err="1">
                <a:effectLst/>
                <a:latin typeface="Arial" panose="020B0604020202020204" pitchFamily="34" charset="0"/>
              </a:rPr>
              <a:t>Unidecoded</a:t>
            </a:r>
            <a:r>
              <a:rPr lang="en-US" b="0" i="0" dirty="0">
                <a:effectLst/>
                <a:latin typeface="Arial" panose="020B0604020202020204" pitchFamily="34" charset="0"/>
              </a:rPr>
              <a:t> the text.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Removed alphanumerical characters.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Removed whitespaces.</a:t>
            </a:r>
          </a:p>
        </p:txBody>
      </p:sp>
      <p:grpSp>
        <p:nvGrpSpPr>
          <p:cNvPr id="6178" name="Google Shape;6178;p61"/>
          <p:cNvGrpSpPr/>
          <p:nvPr/>
        </p:nvGrpSpPr>
        <p:grpSpPr>
          <a:xfrm>
            <a:off x="5003124" y="1756341"/>
            <a:ext cx="1016843" cy="899457"/>
            <a:chOff x="11920350" y="-2137025"/>
            <a:chExt cx="2259150" cy="1998350"/>
          </a:xfrm>
        </p:grpSpPr>
        <p:sp>
          <p:nvSpPr>
            <p:cNvPr id="6179" name="Google Shape;6179;p61"/>
            <p:cNvSpPr/>
            <p:nvPr/>
          </p:nvSpPr>
          <p:spPr>
            <a:xfrm>
              <a:off x="11920350" y="-1077250"/>
              <a:ext cx="2259150" cy="938575"/>
            </a:xfrm>
            <a:custGeom>
              <a:avLst/>
              <a:gdLst/>
              <a:ahLst/>
              <a:cxnLst/>
              <a:rect l="l" t="t" r="r" b="b"/>
              <a:pathLst>
                <a:path w="90366" h="37543" extrusionOk="0">
                  <a:moveTo>
                    <a:pt x="84920" y="0"/>
                  </a:moveTo>
                  <a:cubicBezTo>
                    <a:pt x="81570" y="0"/>
                    <a:pt x="76793" y="2715"/>
                    <a:pt x="70985" y="5044"/>
                  </a:cubicBezTo>
                  <a:cubicBezTo>
                    <a:pt x="63746" y="8146"/>
                    <a:pt x="54940" y="10614"/>
                    <a:pt x="45166" y="10614"/>
                  </a:cubicBezTo>
                  <a:cubicBezTo>
                    <a:pt x="35426" y="10614"/>
                    <a:pt x="26620" y="8146"/>
                    <a:pt x="19381" y="5044"/>
                  </a:cubicBezTo>
                  <a:cubicBezTo>
                    <a:pt x="13592" y="2723"/>
                    <a:pt x="8826" y="17"/>
                    <a:pt x="5478" y="17"/>
                  </a:cubicBezTo>
                  <a:cubicBezTo>
                    <a:pt x="4640" y="17"/>
                    <a:pt x="3891" y="187"/>
                    <a:pt x="3236" y="574"/>
                  </a:cubicBezTo>
                  <a:cubicBezTo>
                    <a:pt x="301" y="2075"/>
                    <a:pt x="1" y="10548"/>
                    <a:pt x="7039" y="19554"/>
                  </a:cubicBezTo>
                  <a:cubicBezTo>
                    <a:pt x="13563" y="28274"/>
                    <a:pt x="27175" y="37542"/>
                    <a:pt x="44296" y="37542"/>
                  </a:cubicBezTo>
                  <a:cubicBezTo>
                    <a:pt x="44596" y="37542"/>
                    <a:pt x="44898" y="37540"/>
                    <a:pt x="45200" y="37534"/>
                  </a:cubicBezTo>
                  <a:cubicBezTo>
                    <a:pt x="45501" y="37540"/>
                    <a:pt x="45802" y="37542"/>
                    <a:pt x="46101" y="37542"/>
                  </a:cubicBezTo>
                  <a:cubicBezTo>
                    <a:pt x="63191" y="37542"/>
                    <a:pt x="76804" y="28274"/>
                    <a:pt x="83360" y="19554"/>
                  </a:cubicBezTo>
                  <a:cubicBezTo>
                    <a:pt x="90365" y="10514"/>
                    <a:pt x="90065" y="2042"/>
                    <a:pt x="87130" y="541"/>
                  </a:cubicBezTo>
                  <a:cubicBezTo>
                    <a:pt x="86484" y="165"/>
                    <a:pt x="85745" y="0"/>
                    <a:pt x="849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61"/>
            <p:cNvSpPr/>
            <p:nvPr/>
          </p:nvSpPr>
          <p:spPr>
            <a:xfrm>
              <a:off x="12322300" y="-2079475"/>
              <a:ext cx="275225" cy="1647025"/>
            </a:xfrm>
            <a:custGeom>
              <a:avLst/>
              <a:gdLst/>
              <a:ahLst/>
              <a:cxnLst/>
              <a:rect l="l" t="t" r="r" b="b"/>
              <a:pathLst>
                <a:path w="11009" h="65881" extrusionOk="0">
                  <a:moveTo>
                    <a:pt x="6806" y="1"/>
                  </a:moveTo>
                  <a:cubicBezTo>
                    <a:pt x="4437" y="534"/>
                    <a:pt x="2169" y="1135"/>
                    <a:pt x="1" y="1835"/>
                  </a:cubicBezTo>
                  <a:cubicBezTo>
                    <a:pt x="4938" y="22350"/>
                    <a:pt x="4938" y="43565"/>
                    <a:pt x="1" y="64080"/>
                  </a:cubicBezTo>
                  <a:cubicBezTo>
                    <a:pt x="2169" y="64780"/>
                    <a:pt x="4471" y="65381"/>
                    <a:pt x="6806" y="65881"/>
                  </a:cubicBezTo>
                  <a:cubicBezTo>
                    <a:pt x="11009" y="44199"/>
                    <a:pt x="11009" y="21716"/>
                    <a:pt x="6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61"/>
            <p:cNvSpPr/>
            <p:nvPr/>
          </p:nvSpPr>
          <p:spPr>
            <a:xfrm>
              <a:off x="12492425" y="-2111175"/>
              <a:ext cx="256050" cy="1711250"/>
            </a:xfrm>
            <a:custGeom>
              <a:avLst/>
              <a:gdLst/>
              <a:ahLst/>
              <a:cxnLst/>
              <a:rect l="l" t="t" r="r" b="b"/>
              <a:pathLst>
                <a:path w="10242" h="68450" extrusionOk="0">
                  <a:moveTo>
                    <a:pt x="7206" y="1"/>
                  </a:moveTo>
                  <a:cubicBezTo>
                    <a:pt x="4737" y="335"/>
                    <a:pt x="2336" y="768"/>
                    <a:pt x="1" y="1269"/>
                  </a:cubicBezTo>
                  <a:cubicBezTo>
                    <a:pt x="4170" y="22984"/>
                    <a:pt x="4170" y="45467"/>
                    <a:pt x="1" y="67149"/>
                  </a:cubicBezTo>
                  <a:cubicBezTo>
                    <a:pt x="2336" y="67683"/>
                    <a:pt x="4737" y="68083"/>
                    <a:pt x="7206" y="68450"/>
                  </a:cubicBezTo>
                  <a:cubicBezTo>
                    <a:pt x="10241" y="45934"/>
                    <a:pt x="10241" y="22517"/>
                    <a:pt x="7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61"/>
            <p:cNvSpPr/>
            <p:nvPr/>
          </p:nvSpPr>
          <p:spPr>
            <a:xfrm>
              <a:off x="12672550" y="-2130350"/>
              <a:ext cx="226850" cy="1749625"/>
            </a:xfrm>
            <a:custGeom>
              <a:avLst/>
              <a:gdLst/>
              <a:ahLst/>
              <a:cxnLst/>
              <a:rect l="l" t="t" r="r" b="b"/>
              <a:pathLst>
                <a:path w="9074" h="69985" extrusionOk="0">
                  <a:moveTo>
                    <a:pt x="7473" y="1"/>
                  </a:moveTo>
                  <a:cubicBezTo>
                    <a:pt x="4938" y="168"/>
                    <a:pt x="2436" y="434"/>
                    <a:pt x="1" y="768"/>
                  </a:cubicBezTo>
                  <a:cubicBezTo>
                    <a:pt x="3036" y="23284"/>
                    <a:pt x="3036" y="46701"/>
                    <a:pt x="1" y="69217"/>
                  </a:cubicBezTo>
                  <a:cubicBezTo>
                    <a:pt x="2436" y="69551"/>
                    <a:pt x="4938" y="69817"/>
                    <a:pt x="7473" y="69984"/>
                  </a:cubicBezTo>
                  <a:cubicBezTo>
                    <a:pt x="9074" y="46968"/>
                    <a:pt x="9074" y="23017"/>
                    <a:pt x="7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61"/>
            <p:cNvSpPr/>
            <p:nvPr/>
          </p:nvSpPr>
          <p:spPr>
            <a:xfrm>
              <a:off x="12859350" y="-2137025"/>
              <a:ext cx="191000" cy="1762950"/>
            </a:xfrm>
            <a:custGeom>
              <a:avLst/>
              <a:gdLst/>
              <a:ahLst/>
              <a:cxnLst/>
              <a:rect l="l" t="t" r="r" b="b"/>
              <a:pathLst>
                <a:path w="7640" h="70518" extrusionOk="0">
                  <a:moveTo>
                    <a:pt x="7640" y="1"/>
                  </a:moveTo>
                  <a:cubicBezTo>
                    <a:pt x="5071" y="1"/>
                    <a:pt x="2536" y="101"/>
                    <a:pt x="1" y="268"/>
                  </a:cubicBezTo>
                  <a:cubicBezTo>
                    <a:pt x="1602" y="23284"/>
                    <a:pt x="1602" y="47235"/>
                    <a:pt x="1" y="70251"/>
                  </a:cubicBezTo>
                  <a:cubicBezTo>
                    <a:pt x="2536" y="70418"/>
                    <a:pt x="5071" y="70518"/>
                    <a:pt x="7640" y="70518"/>
                  </a:cubicBezTo>
                  <a:lnTo>
                    <a:pt x="7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61"/>
            <p:cNvSpPr/>
            <p:nvPr/>
          </p:nvSpPr>
          <p:spPr>
            <a:xfrm>
              <a:off x="13049500" y="-2137025"/>
              <a:ext cx="191000" cy="1762950"/>
            </a:xfrm>
            <a:custGeom>
              <a:avLst/>
              <a:gdLst/>
              <a:ahLst/>
              <a:cxnLst/>
              <a:rect l="l" t="t" r="r" b="b"/>
              <a:pathLst>
                <a:path w="7640" h="70518" extrusionOk="0">
                  <a:moveTo>
                    <a:pt x="0" y="1"/>
                  </a:moveTo>
                  <a:lnTo>
                    <a:pt x="0" y="70518"/>
                  </a:lnTo>
                  <a:cubicBezTo>
                    <a:pt x="2569" y="70518"/>
                    <a:pt x="5104" y="70418"/>
                    <a:pt x="7639" y="70251"/>
                  </a:cubicBezTo>
                  <a:cubicBezTo>
                    <a:pt x="6038" y="47235"/>
                    <a:pt x="6038" y="23284"/>
                    <a:pt x="7639" y="268"/>
                  </a:cubicBezTo>
                  <a:cubicBezTo>
                    <a:pt x="5104" y="101"/>
                    <a:pt x="2569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61"/>
            <p:cNvSpPr/>
            <p:nvPr/>
          </p:nvSpPr>
          <p:spPr>
            <a:xfrm>
              <a:off x="13200450" y="-2130350"/>
              <a:ext cx="226850" cy="1749625"/>
            </a:xfrm>
            <a:custGeom>
              <a:avLst/>
              <a:gdLst/>
              <a:ahLst/>
              <a:cxnLst/>
              <a:rect l="l" t="t" r="r" b="b"/>
              <a:pathLst>
                <a:path w="9074" h="69985" extrusionOk="0">
                  <a:moveTo>
                    <a:pt x="1601" y="1"/>
                  </a:moveTo>
                  <a:cubicBezTo>
                    <a:pt x="0" y="23017"/>
                    <a:pt x="0" y="46968"/>
                    <a:pt x="1601" y="69984"/>
                  </a:cubicBezTo>
                  <a:cubicBezTo>
                    <a:pt x="4136" y="69817"/>
                    <a:pt x="6638" y="69551"/>
                    <a:pt x="9073" y="69217"/>
                  </a:cubicBezTo>
                  <a:cubicBezTo>
                    <a:pt x="6038" y="46701"/>
                    <a:pt x="6038" y="23284"/>
                    <a:pt x="9073" y="768"/>
                  </a:cubicBezTo>
                  <a:cubicBezTo>
                    <a:pt x="6638" y="434"/>
                    <a:pt x="4136" y="168"/>
                    <a:pt x="1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61"/>
            <p:cNvSpPr/>
            <p:nvPr/>
          </p:nvSpPr>
          <p:spPr>
            <a:xfrm>
              <a:off x="13351375" y="-2111175"/>
              <a:ext cx="256050" cy="1711250"/>
            </a:xfrm>
            <a:custGeom>
              <a:avLst/>
              <a:gdLst/>
              <a:ahLst/>
              <a:cxnLst/>
              <a:rect l="l" t="t" r="r" b="b"/>
              <a:pathLst>
                <a:path w="10242" h="68450" extrusionOk="0">
                  <a:moveTo>
                    <a:pt x="3036" y="1"/>
                  </a:moveTo>
                  <a:cubicBezTo>
                    <a:pt x="1" y="22517"/>
                    <a:pt x="1" y="45934"/>
                    <a:pt x="3036" y="68450"/>
                  </a:cubicBezTo>
                  <a:cubicBezTo>
                    <a:pt x="5505" y="68083"/>
                    <a:pt x="7906" y="67683"/>
                    <a:pt x="10241" y="67149"/>
                  </a:cubicBezTo>
                  <a:cubicBezTo>
                    <a:pt x="6072" y="45467"/>
                    <a:pt x="6072" y="22984"/>
                    <a:pt x="10241" y="1269"/>
                  </a:cubicBezTo>
                  <a:cubicBezTo>
                    <a:pt x="7906" y="768"/>
                    <a:pt x="5505" y="335"/>
                    <a:pt x="3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61"/>
            <p:cNvSpPr/>
            <p:nvPr/>
          </p:nvSpPr>
          <p:spPr>
            <a:xfrm>
              <a:off x="13502325" y="-2079475"/>
              <a:ext cx="275225" cy="1647025"/>
            </a:xfrm>
            <a:custGeom>
              <a:avLst/>
              <a:gdLst/>
              <a:ahLst/>
              <a:cxnLst/>
              <a:rect l="l" t="t" r="r" b="b"/>
              <a:pathLst>
                <a:path w="11009" h="65881" extrusionOk="0">
                  <a:moveTo>
                    <a:pt x="4203" y="1"/>
                  </a:moveTo>
                  <a:cubicBezTo>
                    <a:pt x="0" y="21716"/>
                    <a:pt x="0" y="44199"/>
                    <a:pt x="4203" y="65881"/>
                  </a:cubicBezTo>
                  <a:cubicBezTo>
                    <a:pt x="6538" y="65381"/>
                    <a:pt x="8840" y="64780"/>
                    <a:pt x="11008" y="64080"/>
                  </a:cubicBezTo>
                  <a:cubicBezTo>
                    <a:pt x="6071" y="43565"/>
                    <a:pt x="6071" y="22350"/>
                    <a:pt x="11008" y="1835"/>
                  </a:cubicBezTo>
                  <a:cubicBezTo>
                    <a:pt x="8840" y="1135"/>
                    <a:pt x="6538" y="534"/>
                    <a:pt x="42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61"/>
            <p:cNvSpPr/>
            <p:nvPr/>
          </p:nvSpPr>
          <p:spPr>
            <a:xfrm>
              <a:off x="12322300" y="-757700"/>
              <a:ext cx="1455250" cy="383425"/>
            </a:xfrm>
            <a:custGeom>
              <a:avLst/>
              <a:gdLst/>
              <a:ahLst/>
              <a:cxnLst/>
              <a:rect l="l" t="t" r="r" b="b"/>
              <a:pathLst>
                <a:path w="58210" h="15337" extrusionOk="0">
                  <a:moveTo>
                    <a:pt x="2202" y="1"/>
                  </a:moveTo>
                  <a:cubicBezTo>
                    <a:pt x="1635" y="3770"/>
                    <a:pt x="868" y="7506"/>
                    <a:pt x="1" y="11209"/>
                  </a:cubicBezTo>
                  <a:cubicBezTo>
                    <a:pt x="8740" y="13961"/>
                    <a:pt x="18923" y="15337"/>
                    <a:pt x="29105" y="15337"/>
                  </a:cubicBezTo>
                  <a:cubicBezTo>
                    <a:pt x="39287" y="15337"/>
                    <a:pt x="49470" y="13961"/>
                    <a:pt x="58209" y="11209"/>
                  </a:cubicBezTo>
                  <a:cubicBezTo>
                    <a:pt x="57342" y="7506"/>
                    <a:pt x="56608" y="3737"/>
                    <a:pt x="56008" y="1"/>
                  </a:cubicBezTo>
                  <a:cubicBezTo>
                    <a:pt x="47568" y="1769"/>
                    <a:pt x="38337" y="2653"/>
                    <a:pt x="29105" y="2653"/>
                  </a:cubicBezTo>
                  <a:cubicBezTo>
                    <a:pt x="19873" y="2653"/>
                    <a:pt x="10642" y="1769"/>
                    <a:pt x="2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61"/>
            <p:cNvSpPr/>
            <p:nvPr/>
          </p:nvSpPr>
          <p:spPr>
            <a:xfrm>
              <a:off x="12394025" y="-676800"/>
              <a:ext cx="167650" cy="159300"/>
            </a:xfrm>
            <a:custGeom>
              <a:avLst/>
              <a:gdLst/>
              <a:ahLst/>
              <a:cxnLst/>
              <a:rect l="l" t="t" r="r" b="b"/>
              <a:pathLst>
                <a:path w="6706" h="6372" extrusionOk="0">
                  <a:moveTo>
                    <a:pt x="3336" y="0"/>
                  </a:moveTo>
                  <a:lnTo>
                    <a:pt x="2336" y="2102"/>
                  </a:lnTo>
                  <a:lnTo>
                    <a:pt x="1" y="2435"/>
                  </a:lnTo>
                  <a:lnTo>
                    <a:pt x="1668" y="4070"/>
                  </a:lnTo>
                  <a:lnTo>
                    <a:pt x="1302" y="6372"/>
                  </a:lnTo>
                  <a:lnTo>
                    <a:pt x="3336" y="5271"/>
                  </a:lnTo>
                  <a:lnTo>
                    <a:pt x="5404" y="6372"/>
                  </a:lnTo>
                  <a:lnTo>
                    <a:pt x="5038" y="4070"/>
                  </a:lnTo>
                  <a:lnTo>
                    <a:pt x="6705" y="2435"/>
                  </a:lnTo>
                  <a:lnTo>
                    <a:pt x="4370" y="2102"/>
                  </a:lnTo>
                  <a:lnTo>
                    <a:pt x="3336" y="0"/>
                  </a:lnTo>
                  <a:close/>
                  <a:moveTo>
                    <a:pt x="5404" y="6372"/>
                  </a:moveTo>
                  <a:lnTo>
                    <a:pt x="5404" y="6372"/>
                  </a:lnTo>
                  <a:lnTo>
                    <a:pt x="5404" y="63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61"/>
            <p:cNvSpPr/>
            <p:nvPr/>
          </p:nvSpPr>
          <p:spPr>
            <a:xfrm>
              <a:off x="12680075" y="-620100"/>
              <a:ext cx="167625" cy="158475"/>
            </a:xfrm>
            <a:custGeom>
              <a:avLst/>
              <a:gdLst/>
              <a:ahLst/>
              <a:cxnLst/>
              <a:rect l="l" t="t" r="r" b="b"/>
              <a:pathLst>
                <a:path w="6705" h="6339" extrusionOk="0">
                  <a:moveTo>
                    <a:pt x="3369" y="1"/>
                  </a:moveTo>
                  <a:lnTo>
                    <a:pt x="2335" y="2102"/>
                  </a:lnTo>
                  <a:lnTo>
                    <a:pt x="0" y="2436"/>
                  </a:lnTo>
                  <a:lnTo>
                    <a:pt x="1668" y="4037"/>
                  </a:lnTo>
                  <a:lnTo>
                    <a:pt x="1301" y="6339"/>
                  </a:lnTo>
                  <a:lnTo>
                    <a:pt x="3369" y="5271"/>
                  </a:lnTo>
                  <a:lnTo>
                    <a:pt x="5404" y="6339"/>
                  </a:lnTo>
                  <a:lnTo>
                    <a:pt x="5037" y="4037"/>
                  </a:lnTo>
                  <a:lnTo>
                    <a:pt x="6705" y="2436"/>
                  </a:lnTo>
                  <a:lnTo>
                    <a:pt x="4370" y="2102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61"/>
            <p:cNvSpPr/>
            <p:nvPr/>
          </p:nvSpPr>
          <p:spPr>
            <a:xfrm>
              <a:off x="12966100" y="-601750"/>
              <a:ext cx="167650" cy="159300"/>
            </a:xfrm>
            <a:custGeom>
              <a:avLst/>
              <a:gdLst/>
              <a:ahLst/>
              <a:cxnLst/>
              <a:rect l="l" t="t" r="r" b="b"/>
              <a:pathLst>
                <a:path w="6706" h="6372" extrusionOk="0">
                  <a:moveTo>
                    <a:pt x="3370" y="1"/>
                  </a:moveTo>
                  <a:lnTo>
                    <a:pt x="2336" y="2102"/>
                  </a:lnTo>
                  <a:lnTo>
                    <a:pt x="1" y="2436"/>
                  </a:lnTo>
                  <a:lnTo>
                    <a:pt x="1668" y="4070"/>
                  </a:lnTo>
                  <a:lnTo>
                    <a:pt x="1302" y="6372"/>
                  </a:lnTo>
                  <a:lnTo>
                    <a:pt x="3370" y="5271"/>
                  </a:lnTo>
                  <a:lnTo>
                    <a:pt x="5405" y="6372"/>
                  </a:lnTo>
                  <a:lnTo>
                    <a:pt x="5038" y="4070"/>
                  </a:lnTo>
                  <a:lnTo>
                    <a:pt x="6705" y="2436"/>
                  </a:lnTo>
                  <a:lnTo>
                    <a:pt x="4404" y="2102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61"/>
            <p:cNvSpPr/>
            <p:nvPr/>
          </p:nvSpPr>
          <p:spPr>
            <a:xfrm>
              <a:off x="13252150" y="-620100"/>
              <a:ext cx="167625" cy="158475"/>
            </a:xfrm>
            <a:custGeom>
              <a:avLst/>
              <a:gdLst/>
              <a:ahLst/>
              <a:cxnLst/>
              <a:rect l="l" t="t" r="r" b="b"/>
              <a:pathLst>
                <a:path w="6705" h="6339" extrusionOk="0">
                  <a:moveTo>
                    <a:pt x="3369" y="1"/>
                  </a:moveTo>
                  <a:lnTo>
                    <a:pt x="2335" y="2102"/>
                  </a:lnTo>
                  <a:lnTo>
                    <a:pt x="0" y="2436"/>
                  </a:lnTo>
                  <a:lnTo>
                    <a:pt x="1668" y="4037"/>
                  </a:lnTo>
                  <a:lnTo>
                    <a:pt x="1301" y="6339"/>
                  </a:lnTo>
                  <a:lnTo>
                    <a:pt x="3369" y="5271"/>
                  </a:lnTo>
                  <a:lnTo>
                    <a:pt x="5437" y="6339"/>
                  </a:lnTo>
                  <a:lnTo>
                    <a:pt x="5037" y="4037"/>
                  </a:lnTo>
                  <a:lnTo>
                    <a:pt x="6705" y="2436"/>
                  </a:lnTo>
                  <a:lnTo>
                    <a:pt x="4403" y="2102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61"/>
            <p:cNvSpPr/>
            <p:nvPr/>
          </p:nvSpPr>
          <p:spPr>
            <a:xfrm>
              <a:off x="13538175" y="-676800"/>
              <a:ext cx="167650" cy="159300"/>
            </a:xfrm>
            <a:custGeom>
              <a:avLst/>
              <a:gdLst/>
              <a:ahLst/>
              <a:cxnLst/>
              <a:rect l="l" t="t" r="r" b="b"/>
              <a:pathLst>
                <a:path w="6706" h="6372" extrusionOk="0">
                  <a:moveTo>
                    <a:pt x="3370" y="0"/>
                  </a:moveTo>
                  <a:lnTo>
                    <a:pt x="2336" y="2102"/>
                  </a:lnTo>
                  <a:lnTo>
                    <a:pt x="1" y="2435"/>
                  </a:lnTo>
                  <a:lnTo>
                    <a:pt x="1669" y="4070"/>
                  </a:lnTo>
                  <a:lnTo>
                    <a:pt x="1302" y="6372"/>
                  </a:lnTo>
                  <a:lnTo>
                    <a:pt x="3370" y="5271"/>
                  </a:lnTo>
                  <a:lnTo>
                    <a:pt x="5438" y="6372"/>
                  </a:lnTo>
                  <a:lnTo>
                    <a:pt x="5038" y="4070"/>
                  </a:lnTo>
                  <a:lnTo>
                    <a:pt x="6705" y="2435"/>
                  </a:lnTo>
                  <a:lnTo>
                    <a:pt x="4404" y="2102"/>
                  </a:lnTo>
                  <a:lnTo>
                    <a:pt x="3370" y="0"/>
                  </a:lnTo>
                  <a:close/>
                  <a:moveTo>
                    <a:pt x="5438" y="6372"/>
                  </a:moveTo>
                  <a:lnTo>
                    <a:pt x="5438" y="6372"/>
                  </a:lnTo>
                  <a:lnTo>
                    <a:pt x="5438" y="63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4" name="Google Shape;6194;p61"/>
          <p:cNvGrpSpPr/>
          <p:nvPr/>
        </p:nvGrpSpPr>
        <p:grpSpPr>
          <a:xfrm>
            <a:off x="6340521" y="1786663"/>
            <a:ext cx="1044575" cy="947345"/>
            <a:chOff x="20280500" y="-1915200"/>
            <a:chExt cx="2606875" cy="2364225"/>
          </a:xfrm>
        </p:grpSpPr>
        <p:sp>
          <p:nvSpPr>
            <p:cNvPr id="6195" name="Google Shape;6195;p61"/>
            <p:cNvSpPr/>
            <p:nvPr/>
          </p:nvSpPr>
          <p:spPr>
            <a:xfrm>
              <a:off x="20280500" y="-936150"/>
              <a:ext cx="1397675" cy="1385175"/>
            </a:xfrm>
            <a:custGeom>
              <a:avLst/>
              <a:gdLst/>
              <a:ahLst/>
              <a:cxnLst/>
              <a:rect l="l" t="t" r="r" b="b"/>
              <a:pathLst>
                <a:path w="55907" h="55407" extrusionOk="0">
                  <a:moveTo>
                    <a:pt x="33858" y="0"/>
                  </a:moveTo>
                  <a:cubicBezTo>
                    <a:pt x="29788" y="16612"/>
                    <a:pt x="16679" y="29488"/>
                    <a:pt x="0" y="33291"/>
                  </a:cubicBezTo>
                  <a:cubicBezTo>
                    <a:pt x="634" y="34291"/>
                    <a:pt x="1301" y="35292"/>
                    <a:pt x="2002" y="36293"/>
                  </a:cubicBezTo>
                  <a:cubicBezTo>
                    <a:pt x="2469" y="36927"/>
                    <a:pt x="2969" y="37594"/>
                    <a:pt x="3436" y="38228"/>
                  </a:cubicBezTo>
                  <a:cubicBezTo>
                    <a:pt x="4670" y="39862"/>
                    <a:pt x="6005" y="41463"/>
                    <a:pt x="7372" y="42998"/>
                  </a:cubicBezTo>
                  <a:cubicBezTo>
                    <a:pt x="7172" y="45066"/>
                    <a:pt x="6838" y="47134"/>
                    <a:pt x="6472" y="49202"/>
                  </a:cubicBezTo>
                  <a:cubicBezTo>
                    <a:pt x="6305" y="50036"/>
                    <a:pt x="6138" y="50837"/>
                    <a:pt x="5971" y="51671"/>
                  </a:cubicBezTo>
                  <a:cubicBezTo>
                    <a:pt x="5671" y="52905"/>
                    <a:pt x="5371" y="54139"/>
                    <a:pt x="5037" y="55407"/>
                  </a:cubicBezTo>
                  <a:cubicBezTo>
                    <a:pt x="30088" y="49703"/>
                    <a:pt x="49769" y="30355"/>
                    <a:pt x="55907" y="5404"/>
                  </a:cubicBezTo>
                  <a:cubicBezTo>
                    <a:pt x="48535" y="3603"/>
                    <a:pt x="41196" y="1802"/>
                    <a:pt x="33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61"/>
            <p:cNvSpPr/>
            <p:nvPr/>
          </p:nvSpPr>
          <p:spPr>
            <a:xfrm>
              <a:off x="20331375" y="-916150"/>
              <a:ext cx="933175" cy="935700"/>
            </a:xfrm>
            <a:custGeom>
              <a:avLst/>
              <a:gdLst/>
              <a:ahLst/>
              <a:cxnLst/>
              <a:rect l="l" t="t" r="r" b="b"/>
              <a:pathLst>
                <a:path w="37327" h="37428" extrusionOk="0">
                  <a:moveTo>
                    <a:pt x="35125" y="1"/>
                  </a:moveTo>
                  <a:cubicBezTo>
                    <a:pt x="30855" y="17447"/>
                    <a:pt x="17312" y="31056"/>
                    <a:pt x="0" y="35493"/>
                  </a:cubicBezTo>
                  <a:cubicBezTo>
                    <a:pt x="467" y="36127"/>
                    <a:pt x="934" y="36794"/>
                    <a:pt x="1401" y="37428"/>
                  </a:cubicBezTo>
                  <a:cubicBezTo>
                    <a:pt x="19114" y="32591"/>
                    <a:pt x="32924" y="18481"/>
                    <a:pt x="37327" y="535"/>
                  </a:cubicBezTo>
                  <a:cubicBezTo>
                    <a:pt x="36593" y="368"/>
                    <a:pt x="35859" y="168"/>
                    <a:pt x="35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61"/>
            <p:cNvSpPr/>
            <p:nvPr/>
          </p:nvSpPr>
          <p:spPr>
            <a:xfrm>
              <a:off x="20429775" y="-835250"/>
              <a:ext cx="1165850" cy="1190875"/>
            </a:xfrm>
            <a:custGeom>
              <a:avLst/>
              <a:gdLst/>
              <a:ahLst/>
              <a:cxnLst/>
              <a:rect l="l" t="t" r="r" b="b"/>
              <a:pathLst>
                <a:path w="46634" h="47635" extrusionOk="0">
                  <a:moveTo>
                    <a:pt x="44432" y="0"/>
                  </a:moveTo>
                  <a:cubicBezTo>
                    <a:pt x="39061" y="21983"/>
                    <a:pt x="22183" y="39229"/>
                    <a:pt x="501" y="45200"/>
                  </a:cubicBezTo>
                  <a:cubicBezTo>
                    <a:pt x="334" y="46000"/>
                    <a:pt x="167" y="46834"/>
                    <a:pt x="0" y="47635"/>
                  </a:cubicBezTo>
                  <a:cubicBezTo>
                    <a:pt x="22983" y="41764"/>
                    <a:pt x="40963" y="23684"/>
                    <a:pt x="46633" y="534"/>
                  </a:cubicBezTo>
                  <a:cubicBezTo>
                    <a:pt x="45900" y="367"/>
                    <a:pt x="45166" y="201"/>
                    <a:pt x="44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61"/>
            <p:cNvSpPr/>
            <p:nvPr/>
          </p:nvSpPr>
          <p:spPr>
            <a:xfrm>
              <a:off x="21489700" y="-936150"/>
              <a:ext cx="1397675" cy="1385175"/>
            </a:xfrm>
            <a:custGeom>
              <a:avLst/>
              <a:gdLst/>
              <a:ahLst/>
              <a:cxnLst/>
              <a:rect l="l" t="t" r="r" b="b"/>
              <a:pathLst>
                <a:path w="55907" h="55407" extrusionOk="0">
                  <a:moveTo>
                    <a:pt x="22016" y="0"/>
                  </a:moveTo>
                  <a:cubicBezTo>
                    <a:pt x="14677" y="1802"/>
                    <a:pt x="7339" y="3603"/>
                    <a:pt x="0" y="5404"/>
                  </a:cubicBezTo>
                  <a:cubicBezTo>
                    <a:pt x="6104" y="30355"/>
                    <a:pt x="25819" y="49703"/>
                    <a:pt x="50870" y="55407"/>
                  </a:cubicBezTo>
                  <a:cubicBezTo>
                    <a:pt x="50536" y="54139"/>
                    <a:pt x="50203" y="52905"/>
                    <a:pt x="49936" y="51671"/>
                  </a:cubicBezTo>
                  <a:cubicBezTo>
                    <a:pt x="49769" y="50837"/>
                    <a:pt x="49602" y="50036"/>
                    <a:pt x="49435" y="49202"/>
                  </a:cubicBezTo>
                  <a:cubicBezTo>
                    <a:pt x="49035" y="47134"/>
                    <a:pt x="48735" y="45066"/>
                    <a:pt x="48501" y="42998"/>
                  </a:cubicBezTo>
                  <a:cubicBezTo>
                    <a:pt x="49902" y="41463"/>
                    <a:pt x="51203" y="39862"/>
                    <a:pt x="52438" y="38228"/>
                  </a:cubicBezTo>
                  <a:cubicBezTo>
                    <a:pt x="52938" y="37594"/>
                    <a:pt x="53405" y="36927"/>
                    <a:pt x="53872" y="36293"/>
                  </a:cubicBezTo>
                  <a:cubicBezTo>
                    <a:pt x="54572" y="35292"/>
                    <a:pt x="55240" y="34291"/>
                    <a:pt x="55907" y="33291"/>
                  </a:cubicBezTo>
                  <a:cubicBezTo>
                    <a:pt x="39228" y="29488"/>
                    <a:pt x="26085" y="16612"/>
                    <a:pt x="22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61"/>
            <p:cNvSpPr/>
            <p:nvPr/>
          </p:nvSpPr>
          <p:spPr>
            <a:xfrm>
              <a:off x="21903325" y="-916150"/>
              <a:ext cx="933175" cy="935700"/>
            </a:xfrm>
            <a:custGeom>
              <a:avLst/>
              <a:gdLst/>
              <a:ahLst/>
              <a:cxnLst/>
              <a:rect l="l" t="t" r="r" b="b"/>
              <a:pathLst>
                <a:path w="37327" h="37428" extrusionOk="0">
                  <a:moveTo>
                    <a:pt x="2168" y="1"/>
                  </a:moveTo>
                  <a:cubicBezTo>
                    <a:pt x="1468" y="168"/>
                    <a:pt x="734" y="368"/>
                    <a:pt x="0" y="535"/>
                  </a:cubicBezTo>
                  <a:cubicBezTo>
                    <a:pt x="4403" y="18481"/>
                    <a:pt x="18180" y="32591"/>
                    <a:pt x="35893" y="37428"/>
                  </a:cubicBezTo>
                  <a:cubicBezTo>
                    <a:pt x="36393" y="36794"/>
                    <a:pt x="36860" y="36127"/>
                    <a:pt x="37327" y="35493"/>
                  </a:cubicBezTo>
                  <a:cubicBezTo>
                    <a:pt x="20015" y="31056"/>
                    <a:pt x="6472" y="17447"/>
                    <a:pt x="2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61"/>
            <p:cNvSpPr/>
            <p:nvPr/>
          </p:nvSpPr>
          <p:spPr>
            <a:xfrm>
              <a:off x="21572250" y="-835250"/>
              <a:ext cx="1165850" cy="1190875"/>
            </a:xfrm>
            <a:custGeom>
              <a:avLst/>
              <a:gdLst/>
              <a:ahLst/>
              <a:cxnLst/>
              <a:rect l="l" t="t" r="r" b="b"/>
              <a:pathLst>
                <a:path w="46634" h="47635" extrusionOk="0">
                  <a:moveTo>
                    <a:pt x="2169" y="0"/>
                  </a:moveTo>
                  <a:cubicBezTo>
                    <a:pt x="1468" y="201"/>
                    <a:pt x="734" y="367"/>
                    <a:pt x="0" y="534"/>
                  </a:cubicBezTo>
                  <a:cubicBezTo>
                    <a:pt x="5671" y="23684"/>
                    <a:pt x="23651" y="41764"/>
                    <a:pt x="46634" y="47635"/>
                  </a:cubicBezTo>
                  <a:cubicBezTo>
                    <a:pt x="46434" y="46834"/>
                    <a:pt x="46267" y="46000"/>
                    <a:pt x="46133" y="45200"/>
                  </a:cubicBezTo>
                  <a:cubicBezTo>
                    <a:pt x="24451" y="39229"/>
                    <a:pt x="7573" y="21983"/>
                    <a:pt x="2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61"/>
            <p:cNvSpPr/>
            <p:nvPr/>
          </p:nvSpPr>
          <p:spPr>
            <a:xfrm>
              <a:off x="20661600" y="-19152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40363" y="10508"/>
                  </a:moveTo>
                  <a:cubicBezTo>
                    <a:pt x="41096" y="11442"/>
                    <a:pt x="42164" y="12176"/>
                    <a:pt x="43398" y="12510"/>
                  </a:cubicBezTo>
                  <a:cubicBezTo>
                    <a:pt x="43903" y="12656"/>
                    <a:pt x="44408" y="12723"/>
                    <a:pt x="44905" y="12723"/>
                  </a:cubicBezTo>
                  <a:cubicBezTo>
                    <a:pt x="45655" y="12723"/>
                    <a:pt x="46385" y="12571"/>
                    <a:pt x="47067" y="12310"/>
                  </a:cubicBezTo>
                  <a:cubicBezTo>
                    <a:pt x="47534" y="13411"/>
                    <a:pt x="48368" y="14378"/>
                    <a:pt x="49502" y="15045"/>
                  </a:cubicBezTo>
                  <a:cubicBezTo>
                    <a:pt x="50405" y="15564"/>
                    <a:pt x="51419" y="15815"/>
                    <a:pt x="52417" y="15815"/>
                  </a:cubicBezTo>
                  <a:cubicBezTo>
                    <a:pt x="52636" y="15815"/>
                    <a:pt x="52855" y="15803"/>
                    <a:pt x="53072" y="15779"/>
                  </a:cubicBezTo>
                  <a:cubicBezTo>
                    <a:pt x="53238" y="16980"/>
                    <a:pt x="53806" y="18114"/>
                    <a:pt x="54706" y="19048"/>
                  </a:cubicBezTo>
                  <a:cubicBezTo>
                    <a:pt x="55640" y="19982"/>
                    <a:pt x="56774" y="20516"/>
                    <a:pt x="57975" y="20682"/>
                  </a:cubicBezTo>
                  <a:cubicBezTo>
                    <a:pt x="57842" y="21883"/>
                    <a:pt x="58075" y="23151"/>
                    <a:pt x="58709" y="24285"/>
                  </a:cubicBezTo>
                  <a:cubicBezTo>
                    <a:pt x="59376" y="25386"/>
                    <a:pt x="60344" y="26220"/>
                    <a:pt x="61444" y="26687"/>
                  </a:cubicBezTo>
                  <a:cubicBezTo>
                    <a:pt x="61011" y="27821"/>
                    <a:pt x="60911" y="29088"/>
                    <a:pt x="61244" y="30356"/>
                  </a:cubicBezTo>
                  <a:cubicBezTo>
                    <a:pt x="61578" y="31624"/>
                    <a:pt x="62312" y="32658"/>
                    <a:pt x="63246" y="33391"/>
                  </a:cubicBezTo>
                  <a:cubicBezTo>
                    <a:pt x="62545" y="34392"/>
                    <a:pt x="62111" y="35560"/>
                    <a:pt x="62111" y="36861"/>
                  </a:cubicBezTo>
                  <a:cubicBezTo>
                    <a:pt x="62111" y="38162"/>
                    <a:pt x="62545" y="39362"/>
                    <a:pt x="63246" y="40330"/>
                  </a:cubicBezTo>
                  <a:cubicBezTo>
                    <a:pt x="62312" y="41097"/>
                    <a:pt x="61578" y="42131"/>
                    <a:pt x="61244" y="43399"/>
                  </a:cubicBezTo>
                  <a:cubicBezTo>
                    <a:pt x="60911" y="44666"/>
                    <a:pt x="61011" y="45934"/>
                    <a:pt x="61444" y="47035"/>
                  </a:cubicBezTo>
                  <a:cubicBezTo>
                    <a:pt x="60344" y="47535"/>
                    <a:pt x="59376" y="48336"/>
                    <a:pt x="58709" y="49470"/>
                  </a:cubicBezTo>
                  <a:cubicBezTo>
                    <a:pt x="58075" y="50604"/>
                    <a:pt x="57842" y="51871"/>
                    <a:pt x="57975" y="53072"/>
                  </a:cubicBezTo>
                  <a:cubicBezTo>
                    <a:pt x="56774" y="53239"/>
                    <a:pt x="55640" y="53773"/>
                    <a:pt x="54706" y="54707"/>
                  </a:cubicBezTo>
                  <a:cubicBezTo>
                    <a:pt x="53806" y="55607"/>
                    <a:pt x="53238" y="56775"/>
                    <a:pt x="53072" y="57976"/>
                  </a:cubicBezTo>
                  <a:cubicBezTo>
                    <a:pt x="52840" y="57950"/>
                    <a:pt x="52607" y="57937"/>
                    <a:pt x="52372" y="57937"/>
                  </a:cubicBezTo>
                  <a:cubicBezTo>
                    <a:pt x="51389" y="57937"/>
                    <a:pt x="50391" y="58171"/>
                    <a:pt x="49502" y="58710"/>
                  </a:cubicBezTo>
                  <a:cubicBezTo>
                    <a:pt x="48368" y="59343"/>
                    <a:pt x="47534" y="60344"/>
                    <a:pt x="47067" y="61445"/>
                  </a:cubicBezTo>
                  <a:cubicBezTo>
                    <a:pt x="46383" y="61163"/>
                    <a:pt x="45650" y="61015"/>
                    <a:pt x="44898" y="61015"/>
                  </a:cubicBezTo>
                  <a:cubicBezTo>
                    <a:pt x="44404" y="61015"/>
                    <a:pt x="43901" y="61079"/>
                    <a:pt x="43398" y="61211"/>
                  </a:cubicBezTo>
                  <a:cubicBezTo>
                    <a:pt x="42164" y="61545"/>
                    <a:pt x="41096" y="62279"/>
                    <a:pt x="40363" y="63246"/>
                  </a:cubicBezTo>
                  <a:cubicBezTo>
                    <a:pt x="39395" y="62512"/>
                    <a:pt x="38194" y="62079"/>
                    <a:pt x="36893" y="62079"/>
                  </a:cubicBezTo>
                  <a:cubicBezTo>
                    <a:pt x="35593" y="62079"/>
                    <a:pt x="34392" y="62512"/>
                    <a:pt x="33424" y="63246"/>
                  </a:cubicBezTo>
                  <a:cubicBezTo>
                    <a:pt x="32657" y="62279"/>
                    <a:pt x="31623" y="61545"/>
                    <a:pt x="30355" y="61211"/>
                  </a:cubicBezTo>
                  <a:cubicBezTo>
                    <a:pt x="29853" y="61079"/>
                    <a:pt x="29350" y="61015"/>
                    <a:pt x="28857" y="61015"/>
                  </a:cubicBezTo>
                  <a:cubicBezTo>
                    <a:pt x="28108" y="61015"/>
                    <a:pt x="27384" y="61163"/>
                    <a:pt x="26720" y="61445"/>
                  </a:cubicBezTo>
                  <a:cubicBezTo>
                    <a:pt x="26219" y="60344"/>
                    <a:pt x="25419" y="59343"/>
                    <a:pt x="24284" y="58710"/>
                  </a:cubicBezTo>
                  <a:cubicBezTo>
                    <a:pt x="23369" y="58171"/>
                    <a:pt x="22366" y="57937"/>
                    <a:pt x="21382" y="57937"/>
                  </a:cubicBezTo>
                  <a:cubicBezTo>
                    <a:pt x="21147" y="57937"/>
                    <a:pt x="20913" y="57950"/>
                    <a:pt x="20682" y="57976"/>
                  </a:cubicBezTo>
                  <a:cubicBezTo>
                    <a:pt x="20515" y="56775"/>
                    <a:pt x="19981" y="55607"/>
                    <a:pt x="19047" y="54707"/>
                  </a:cubicBezTo>
                  <a:cubicBezTo>
                    <a:pt x="18147" y="53773"/>
                    <a:pt x="16979" y="53239"/>
                    <a:pt x="15778" y="53072"/>
                  </a:cubicBezTo>
                  <a:cubicBezTo>
                    <a:pt x="15912" y="51871"/>
                    <a:pt x="15712" y="50604"/>
                    <a:pt x="15045" y="49470"/>
                  </a:cubicBezTo>
                  <a:cubicBezTo>
                    <a:pt x="14411" y="48336"/>
                    <a:pt x="13410" y="47535"/>
                    <a:pt x="12309" y="47035"/>
                  </a:cubicBezTo>
                  <a:cubicBezTo>
                    <a:pt x="12776" y="45934"/>
                    <a:pt x="12876" y="44666"/>
                    <a:pt x="12543" y="43399"/>
                  </a:cubicBezTo>
                  <a:cubicBezTo>
                    <a:pt x="12209" y="42131"/>
                    <a:pt x="11475" y="41097"/>
                    <a:pt x="10508" y="40330"/>
                  </a:cubicBezTo>
                  <a:cubicBezTo>
                    <a:pt x="11242" y="39362"/>
                    <a:pt x="11675" y="38162"/>
                    <a:pt x="11675" y="36861"/>
                  </a:cubicBezTo>
                  <a:cubicBezTo>
                    <a:pt x="11675" y="35560"/>
                    <a:pt x="11242" y="34359"/>
                    <a:pt x="10508" y="33391"/>
                  </a:cubicBezTo>
                  <a:cubicBezTo>
                    <a:pt x="11475" y="32658"/>
                    <a:pt x="12209" y="31624"/>
                    <a:pt x="12543" y="30356"/>
                  </a:cubicBezTo>
                  <a:cubicBezTo>
                    <a:pt x="12876" y="29088"/>
                    <a:pt x="12776" y="27821"/>
                    <a:pt x="12309" y="26687"/>
                  </a:cubicBezTo>
                  <a:cubicBezTo>
                    <a:pt x="13410" y="26220"/>
                    <a:pt x="14411" y="25386"/>
                    <a:pt x="15045" y="24285"/>
                  </a:cubicBezTo>
                  <a:cubicBezTo>
                    <a:pt x="15712" y="23151"/>
                    <a:pt x="15912" y="21883"/>
                    <a:pt x="15778" y="20682"/>
                  </a:cubicBezTo>
                  <a:cubicBezTo>
                    <a:pt x="16979" y="20516"/>
                    <a:pt x="18147" y="19982"/>
                    <a:pt x="19047" y="19048"/>
                  </a:cubicBezTo>
                  <a:cubicBezTo>
                    <a:pt x="19981" y="18114"/>
                    <a:pt x="20515" y="16980"/>
                    <a:pt x="20682" y="15779"/>
                  </a:cubicBezTo>
                  <a:cubicBezTo>
                    <a:pt x="20898" y="15803"/>
                    <a:pt x="21117" y="15815"/>
                    <a:pt x="21337" y="15815"/>
                  </a:cubicBezTo>
                  <a:cubicBezTo>
                    <a:pt x="22336" y="15815"/>
                    <a:pt x="23355" y="15564"/>
                    <a:pt x="24284" y="15045"/>
                  </a:cubicBezTo>
                  <a:cubicBezTo>
                    <a:pt x="25419" y="14378"/>
                    <a:pt x="26219" y="13411"/>
                    <a:pt x="26720" y="12310"/>
                  </a:cubicBezTo>
                  <a:cubicBezTo>
                    <a:pt x="27382" y="12571"/>
                    <a:pt x="28104" y="12723"/>
                    <a:pt x="28851" y="12723"/>
                  </a:cubicBezTo>
                  <a:cubicBezTo>
                    <a:pt x="29345" y="12723"/>
                    <a:pt x="29850" y="12656"/>
                    <a:pt x="30355" y="12510"/>
                  </a:cubicBezTo>
                  <a:cubicBezTo>
                    <a:pt x="31623" y="12176"/>
                    <a:pt x="32657" y="11476"/>
                    <a:pt x="33424" y="10508"/>
                  </a:cubicBezTo>
                  <a:cubicBezTo>
                    <a:pt x="34392" y="11242"/>
                    <a:pt x="35593" y="11676"/>
                    <a:pt x="36893" y="11676"/>
                  </a:cubicBezTo>
                  <a:cubicBezTo>
                    <a:pt x="38194" y="11676"/>
                    <a:pt x="39395" y="11242"/>
                    <a:pt x="40363" y="10508"/>
                  </a:cubicBezTo>
                  <a:close/>
                  <a:moveTo>
                    <a:pt x="36893" y="1"/>
                  </a:moveTo>
                  <a:cubicBezTo>
                    <a:pt x="35025" y="1"/>
                    <a:pt x="33391" y="868"/>
                    <a:pt x="32324" y="2202"/>
                  </a:cubicBezTo>
                  <a:cubicBezTo>
                    <a:pt x="31329" y="1469"/>
                    <a:pt x="30133" y="1054"/>
                    <a:pt x="28891" y="1054"/>
                  </a:cubicBezTo>
                  <a:cubicBezTo>
                    <a:pt x="28382" y="1054"/>
                    <a:pt x="27866" y="1123"/>
                    <a:pt x="27353" y="1268"/>
                  </a:cubicBezTo>
                  <a:cubicBezTo>
                    <a:pt x="25552" y="1735"/>
                    <a:pt x="24184" y="3003"/>
                    <a:pt x="23517" y="4571"/>
                  </a:cubicBezTo>
                  <a:cubicBezTo>
                    <a:pt x="22828" y="4298"/>
                    <a:pt x="22090" y="4155"/>
                    <a:pt x="21344" y="4155"/>
                  </a:cubicBezTo>
                  <a:cubicBezTo>
                    <a:pt x="20358" y="4155"/>
                    <a:pt x="19359" y="4406"/>
                    <a:pt x="18447" y="4938"/>
                  </a:cubicBezTo>
                  <a:cubicBezTo>
                    <a:pt x="16846" y="5872"/>
                    <a:pt x="15845" y="7440"/>
                    <a:pt x="15612" y="9141"/>
                  </a:cubicBezTo>
                  <a:cubicBezTo>
                    <a:pt x="15385" y="9115"/>
                    <a:pt x="15157" y="9102"/>
                    <a:pt x="14930" y="9102"/>
                  </a:cubicBezTo>
                  <a:cubicBezTo>
                    <a:pt x="13423" y="9102"/>
                    <a:pt x="11939" y="9678"/>
                    <a:pt x="10808" y="10809"/>
                  </a:cubicBezTo>
                  <a:cubicBezTo>
                    <a:pt x="9507" y="12110"/>
                    <a:pt x="8940" y="13878"/>
                    <a:pt x="9140" y="15579"/>
                  </a:cubicBezTo>
                  <a:cubicBezTo>
                    <a:pt x="7439" y="15846"/>
                    <a:pt x="5871" y="16846"/>
                    <a:pt x="4937" y="18447"/>
                  </a:cubicBezTo>
                  <a:cubicBezTo>
                    <a:pt x="4037" y="20049"/>
                    <a:pt x="3937" y="21883"/>
                    <a:pt x="4570" y="23484"/>
                  </a:cubicBezTo>
                  <a:cubicBezTo>
                    <a:pt x="3003" y="24185"/>
                    <a:pt x="1735" y="25553"/>
                    <a:pt x="1268" y="27320"/>
                  </a:cubicBezTo>
                  <a:cubicBezTo>
                    <a:pt x="768" y="29122"/>
                    <a:pt x="1201" y="30923"/>
                    <a:pt x="2202" y="32324"/>
                  </a:cubicBezTo>
                  <a:cubicBezTo>
                    <a:pt x="868" y="33391"/>
                    <a:pt x="0" y="35026"/>
                    <a:pt x="0" y="36894"/>
                  </a:cubicBezTo>
                  <a:cubicBezTo>
                    <a:pt x="0" y="38729"/>
                    <a:pt x="868" y="40363"/>
                    <a:pt x="2202" y="41431"/>
                  </a:cubicBezTo>
                  <a:cubicBezTo>
                    <a:pt x="1201" y="42832"/>
                    <a:pt x="768" y="44633"/>
                    <a:pt x="1268" y="46434"/>
                  </a:cubicBezTo>
                  <a:cubicBezTo>
                    <a:pt x="1735" y="48202"/>
                    <a:pt x="3003" y="49570"/>
                    <a:pt x="4570" y="50270"/>
                  </a:cubicBezTo>
                  <a:cubicBezTo>
                    <a:pt x="3937" y="51838"/>
                    <a:pt x="4037" y="53706"/>
                    <a:pt x="4937" y="55307"/>
                  </a:cubicBezTo>
                  <a:cubicBezTo>
                    <a:pt x="5871" y="56908"/>
                    <a:pt x="7439" y="57909"/>
                    <a:pt x="9140" y="58176"/>
                  </a:cubicBezTo>
                  <a:cubicBezTo>
                    <a:pt x="8940" y="59877"/>
                    <a:pt x="9507" y="61645"/>
                    <a:pt x="10808" y="62946"/>
                  </a:cubicBezTo>
                  <a:cubicBezTo>
                    <a:pt x="11939" y="64077"/>
                    <a:pt x="13423" y="64653"/>
                    <a:pt x="14930" y="64653"/>
                  </a:cubicBezTo>
                  <a:cubicBezTo>
                    <a:pt x="15157" y="64653"/>
                    <a:pt x="15385" y="64640"/>
                    <a:pt x="15612" y="64614"/>
                  </a:cubicBezTo>
                  <a:cubicBezTo>
                    <a:pt x="15845" y="66315"/>
                    <a:pt x="16846" y="67883"/>
                    <a:pt x="18447" y="68817"/>
                  </a:cubicBezTo>
                  <a:cubicBezTo>
                    <a:pt x="19359" y="69349"/>
                    <a:pt x="20358" y="69600"/>
                    <a:pt x="21344" y="69600"/>
                  </a:cubicBezTo>
                  <a:cubicBezTo>
                    <a:pt x="22090" y="69600"/>
                    <a:pt x="22828" y="69456"/>
                    <a:pt x="23517" y="69184"/>
                  </a:cubicBezTo>
                  <a:cubicBezTo>
                    <a:pt x="24184" y="70752"/>
                    <a:pt x="25552" y="72019"/>
                    <a:pt x="27353" y="72486"/>
                  </a:cubicBezTo>
                  <a:cubicBezTo>
                    <a:pt x="27855" y="72628"/>
                    <a:pt x="28359" y="72695"/>
                    <a:pt x="28856" y="72695"/>
                  </a:cubicBezTo>
                  <a:cubicBezTo>
                    <a:pt x="30111" y="72695"/>
                    <a:pt x="31320" y="72269"/>
                    <a:pt x="32324" y="71552"/>
                  </a:cubicBezTo>
                  <a:cubicBezTo>
                    <a:pt x="33391" y="72886"/>
                    <a:pt x="35025" y="73754"/>
                    <a:pt x="36893" y="73754"/>
                  </a:cubicBezTo>
                  <a:cubicBezTo>
                    <a:pt x="38728" y="73754"/>
                    <a:pt x="40363" y="72886"/>
                    <a:pt x="41430" y="71552"/>
                  </a:cubicBezTo>
                  <a:cubicBezTo>
                    <a:pt x="42434" y="72269"/>
                    <a:pt x="43643" y="72695"/>
                    <a:pt x="44910" y="72695"/>
                  </a:cubicBezTo>
                  <a:cubicBezTo>
                    <a:pt x="45412" y="72695"/>
                    <a:pt x="45923" y="72628"/>
                    <a:pt x="46434" y="72486"/>
                  </a:cubicBezTo>
                  <a:cubicBezTo>
                    <a:pt x="48202" y="72019"/>
                    <a:pt x="49569" y="70752"/>
                    <a:pt x="50270" y="69184"/>
                  </a:cubicBezTo>
                  <a:cubicBezTo>
                    <a:pt x="50959" y="69456"/>
                    <a:pt x="51691" y="69600"/>
                    <a:pt x="52429" y="69600"/>
                  </a:cubicBezTo>
                  <a:cubicBezTo>
                    <a:pt x="53407" y="69600"/>
                    <a:pt x="54395" y="69349"/>
                    <a:pt x="55307" y="68817"/>
                  </a:cubicBezTo>
                  <a:cubicBezTo>
                    <a:pt x="56908" y="67883"/>
                    <a:pt x="57908" y="66315"/>
                    <a:pt x="58175" y="64614"/>
                  </a:cubicBezTo>
                  <a:cubicBezTo>
                    <a:pt x="58398" y="64640"/>
                    <a:pt x="58622" y="64653"/>
                    <a:pt x="58845" y="64653"/>
                  </a:cubicBezTo>
                  <a:cubicBezTo>
                    <a:pt x="60331" y="64653"/>
                    <a:pt x="61815" y="64077"/>
                    <a:pt x="62945" y="62946"/>
                  </a:cubicBezTo>
                  <a:cubicBezTo>
                    <a:pt x="64246" y="61645"/>
                    <a:pt x="64813" y="59877"/>
                    <a:pt x="64613" y="58176"/>
                  </a:cubicBezTo>
                  <a:cubicBezTo>
                    <a:pt x="66314" y="57909"/>
                    <a:pt x="67882" y="56908"/>
                    <a:pt x="68816" y="55307"/>
                  </a:cubicBezTo>
                  <a:cubicBezTo>
                    <a:pt x="69750" y="53706"/>
                    <a:pt x="69817" y="51838"/>
                    <a:pt x="69183" y="50270"/>
                  </a:cubicBezTo>
                  <a:cubicBezTo>
                    <a:pt x="70751" y="49570"/>
                    <a:pt x="72019" y="48202"/>
                    <a:pt x="72486" y="46434"/>
                  </a:cubicBezTo>
                  <a:cubicBezTo>
                    <a:pt x="72986" y="44633"/>
                    <a:pt x="72586" y="42832"/>
                    <a:pt x="71552" y="41431"/>
                  </a:cubicBezTo>
                  <a:cubicBezTo>
                    <a:pt x="72886" y="40363"/>
                    <a:pt x="73753" y="38729"/>
                    <a:pt x="73753" y="36861"/>
                  </a:cubicBezTo>
                  <a:cubicBezTo>
                    <a:pt x="73753" y="35026"/>
                    <a:pt x="72886" y="33391"/>
                    <a:pt x="71552" y="32324"/>
                  </a:cubicBezTo>
                  <a:cubicBezTo>
                    <a:pt x="72586" y="30923"/>
                    <a:pt x="72986" y="29122"/>
                    <a:pt x="72519" y="27320"/>
                  </a:cubicBezTo>
                  <a:cubicBezTo>
                    <a:pt x="72019" y="25553"/>
                    <a:pt x="70751" y="24185"/>
                    <a:pt x="69183" y="23484"/>
                  </a:cubicBezTo>
                  <a:cubicBezTo>
                    <a:pt x="69817" y="21883"/>
                    <a:pt x="69750" y="20049"/>
                    <a:pt x="68816" y="18447"/>
                  </a:cubicBezTo>
                  <a:cubicBezTo>
                    <a:pt x="67882" y="16846"/>
                    <a:pt x="66314" y="15846"/>
                    <a:pt x="64613" y="15579"/>
                  </a:cubicBezTo>
                  <a:cubicBezTo>
                    <a:pt x="64813" y="13878"/>
                    <a:pt x="64280" y="12110"/>
                    <a:pt x="62945" y="10809"/>
                  </a:cubicBezTo>
                  <a:cubicBezTo>
                    <a:pt x="61815" y="9678"/>
                    <a:pt x="60331" y="9102"/>
                    <a:pt x="58845" y="9102"/>
                  </a:cubicBezTo>
                  <a:cubicBezTo>
                    <a:pt x="58622" y="9102"/>
                    <a:pt x="58398" y="9115"/>
                    <a:pt x="58175" y="9141"/>
                  </a:cubicBezTo>
                  <a:cubicBezTo>
                    <a:pt x="57908" y="7440"/>
                    <a:pt x="56908" y="5872"/>
                    <a:pt x="55307" y="4938"/>
                  </a:cubicBezTo>
                  <a:cubicBezTo>
                    <a:pt x="54395" y="4406"/>
                    <a:pt x="53407" y="4155"/>
                    <a:pt x="52429" y="4155"/>
                  </a:cubicBezTo>
                  <a:cubicBezTo>
                    <a:pt x="51691" y="4155"/>
                    <a:pt x="50959" y="4298"/>
                    <a:pt x="50270" y="4571"/>
                  </a:cubicBezTo>
                  <a:cubicBezTo>
                    <a:pt x="49569" y="3003"/>
                    <a:pt x="48202" y="1735"/>
                    <a:pt x="46434" y="1268"/>
                  </a:cubicBezTo>
                  <a:cubicBezTo>
                    <a:pt x="45911" y="1123"/>
                    <a:pt x="45388" y="1054"/>
                    <a:pt x="44876" y="1054"/>
                  </a:cubicBezTo>
                  <a:cubicBezTo>
                    <a:pt x="43623" y="1054"/>
                    <a:pt x="42434" y="1469"/>
                    <a:pt x="41463" y="2202"/>
                  </a:cubicBezTo>
                  <a:cubicBezTo>
                    <a:pt x="40396" y="868"/>
                    <a:pt x="38728" y="1"/>
                    <a:pt x="36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61"/>
            <p:cNvSpPr/>
            <p:nvPr/>
          </p:nvSpPr>
          <p:spPr>
            <a:xfrm>
              <a:off x="20808375" y="-1769250"/>
              <a:ext cx="1551125" cy="1551975"/>
            </a:xfrm>
            <a:custGeom>
              <a:avLst/>
              <a:gdLst/>
              <a:ahLst/>
              <a:cxnLst/>
              <a:rect l="l" t="t" r="r" b="b"/>
              <a:pathLst>
                <a:path w="62045" h="62079" extrusionOk="0">
                  <a:moveTo>
                    <a:pt x="31022" y="0"/>
                  </a:moveTo>
                  <a:cubicBezTo>
                    <a:pt x="30422" y="0"/>
                    <a:pt x="29855" y="0"/>
                    <a:pt x="29255" y="34"/>
                  </a:cubicBezTo>
                  <a:cubicBezTo>
                    <a:pt x="27653" y="134"/>
                    <a:pt x="26086" y="334"/>
                    <a:pt x="24585" y="668"/>
                  </a:cubicBezTo>
                  <a:cubicBezTo>
                    <a:pt x="23384" y="901"/>
                    <a:pt x="22216" y="1235"/>
                    <a:pt x="21049" y="1635"/>
                  </a:cubicBezTo>
                  <a:cubicBezTo>
                    <a:pt x="19414" y="2169"/>
                    <a:pt x="17846" y="2869"/>
                    <a:pt x="16345" y="3670"/>
                  </a:cubicBezTo>
                  <a:cubicBezTo>
                    <a:pt x="15144" y="4337"/>
                    <a:pt x="13944" y="5071"/>
                    <a:pt x="12843" y="5905"/>
                  </a:cubicBezTo>
                  <a:cubicBezTo>
                    <a:pt x="11142" y="7106"/>
                    <a:pt x="9574" y="8540"/>
                    <a:pt x="8139" y="10074"/>
                  </a:cubicBezTo>
                  <a:cubicBezTo>
                    <a:pt x="6839" y="11509"/>
                    <a:pt x="5638" y="13043"/>
                    <a:pt x="4637" y="14744"/>
                  </a:cubicBezTo>
                  <a:cubicBezTo>
                    <a:pt x="1668" y="19481"/>
                    <a:pt x="0" y="25052"/>
                    <a:pt x="0" y="31023"/>
                  </a:cubicBezTo>
                  <a:cubicBezTo>
                    <a:pt x="0" y="37027"/>
                    <a:pt x="1668" y="42598"/>
                    <a:pt x="4637" y="47334"/>
                  </a:cubicBezTo>
                  <a:cubicBezTo>
                    <a:pt x="5638" y="49002"/>
                    <a:pt x="6839" y="50570"/>
                    <a:pt x="8139" y="52004"/>
                  </a:cubicBezTo>
                  <a:cubicBezTo>
                    <a:pt x="9574" y="53539"/>
                    <a:pt x="11142" y="54973"/>
                    <a:pt x="12843" y="56174"/>
                  </a:cubicBezTo>
                  <a:cubicBezTo>
                    <a:pt x="13944" y="57008"/>
                    <a:pt x="15144" y="57742"/>
                    <a:pt x="16345" y="58409"/>
                  </a:cubicBezTo>
                  <a:cubicBezTo>
                    <a:pt x="17846" y="59209"/>
                    <a:pt x="19414" y="59877"/>
                    <a:pt x="21049" y="60444"/>
                  </a:cubicBezTo>
                  <a:cubicBezTo>
                    <a:pt x="22216" y="60844"/>
                    <a:pt x="23384" y="61144"/>
                    <a:pt x="24585" y="61411"/>
                  </a:cubicBezTo>
                  <a:cubicBezTo>
                    <a:pt x="26086" y="61711"/>
                    <a:pt x="27653" y="61945"/>
                    <a:pt x="29255" y="62011"/>
                  </a:cubicBezTo>
                  <a:cubicBezTo>
                    <a:pt x="29855" y="62045"/>
                    <a:pt x="30422" y="62078"/>
                    <a:pt x="31022" y="62078"/>
                  </a:cubicBezTo>
                  <a:cubicBezTo>
                    <a:pt x="31623" y="62078"/>
                    <a:pt x="32190" y="62045"/>
                    <a:pt x="32790" y="62011"/>
                  </a:cubicBezTo>
                  <a:cubicBezTo>
                    <a:pt x="34392" y="61945"/>
                    <a:pt x="35959" y="61711"/>
                    <a:pt x="37460" y="61411"/>
                  </a:cubicBezTo>
                  <a:cubicBezTo>
                    <a:pt x="38661" y="61144"/>
                    <a:pt x="39829" y="60811"/>
                    <a:pt x="40996" y="60444"/>
                  </a:cubicBezTo>
                  <a:cubicBezTo>
                    <a:pt x="42631" y="59877"/>
                    <a:pt x="44199" y="59209"/>
                    <a:pt x="45700" y="58376"/>
                  </a:cubicBezTo>
                  <a:cubicBezTo>
                    <a:pt x="46900" y="57742"/>
                    <a:pt x="48101" y="57008"/>
                    <a:pt x="49202" y="56174"/>
                  </a:cubicBezTo>
                  <a:cubicBezTo>
                    <a:pt x="50903" y="54973"/>
                    <a:pt x="52471" y="53539"/>
                    <a:pt x="53905" y="52004"/>
                  </a:cubicBezTo>
                  <a:cubicBezTo>
                    <a:pt x="55206" y="50570"/>
                    <a:pt x="56407" y="49002"/>
                    <a:pt x="57408" y="47334"/>
                  </a:cubicBezTo>
                  <a:cubicBezTo>
                    <a:pt x="60377" y="42598"/>
                    <a:pt x="62045" y="37027"/>
                    <a:pt x="62045" y="31023"/>
                  </a:cubicBezTo>
                  <a:cubicBezTo>
                    <a:pt x="62045" y="25052"/>
                    <a:pt x="60377" y="19481"/>
                    <a:pt x="57408" y="14744"/>
                  </a:cubicBezTo>
                  <a:cubicBezTo>
                    <a:pt x="56407" y="13043"/>
                    <a:pt x="55206" y="11509"/>
                    <a:pt x="53905" y="10074"/>
                  </a:cubicBezTo>
                  <a:cubicBezTo>
                    <a:pt x="52471" y="8507"/>
                    <a:pt x="50903" y="7106"/>
                    <a:pt x="49202" y="5905"/>
                  </a:cubicBezTo>
                  <a:cubicBezTo>
                    <a:pt x="48101" y="5071"/>
                    <a:pt x="46900" y="4337"/>
                    <a:pt x="45700" y="3670"/>
                  </a:cubicBezTo>
                  <a:cubicBezTo>
                    <a:pt x="44199" y="2869"/>
                    <a:pt x="42631" y="2202"/>
                    <a:pt x="40996" y="1635"/>
                  </a:cubicBezTo>
                  <a:cubicBezTo>
                    <a:pt x="39829" y="1235"/>
                    <a:pt x="38661" y="901"/>
                    <a:pt x="37460" y="668"/>
                  </a:cubicBezTo>
                  <a:cubicBezTo>
                    <a:pt x="35959" y="334"/>
                    <a:pt x="34392" y="134"/>
                    <a:pt x="32790" y="34"/>
                  </a:cubicBezTo>
                  <a:cubicBezTo>
                    <a:pt x="32190" y="0"/>
                    <a:pt x="31623" y="0"/>
                    <a:pt x="3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61"/>
            <p:cNvSpPr/>
            <p:nvPr/>
          </p:nvSpPr>
          <p:spPr>
            <a:xfrm>
              <a:off x="20923450" y="-1517400"/>
              <a:ext cx="88425" cy="1048275"/>
            </a:xfrm>
            <a:custGeom>
              <a:avLst/>
              <a:gdLst/>
              <a:ahLst/>
              <a:cxnLst/>
              <a:rect l="l" t="t" r="r" b="b"/>
              <a:pathLst>
                <a:path w="3537" h="41931" extrusionOk="0">
                  <a:moveTo>
                    <a:pt x="3536" y="0"/>
                  </a:moveTo>
                  <a:cubicBezTo>
                    <a:pt x="2202" y="1435"/>
                    <a:pt x="1035" y="2969"/>
                    <a:pt x="1" y="4637"/>
                  </a:cubicBezTo>
                  <a:lnTo>
                    <a:pt x="1" y="37260"/>
                  </a:lnTo>
                  <a:cubicBezTo>
                    <a:pt x="1035" y="38928"/>
                    <a:pt x="2202" y="40496"/>
                    <a:pt x="3536" y="41930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61"/>
            <p:cNvSpPr/>
            <p:nvPr/>
          </p:nvSpPr>
          <p:spPr>
            <a:xfrm>
              <a:off x="21129425" y="-1677525"/>
              <a:ext cx="87600" cy="1367675"/>
            </a:xfrm>
            <a:custGeom>
              <a:avLst/>
              <a:gdLst/>
              <a:ahLst/>
              <a:cxnLst/>
              <a:rect l="l" t="t" r="r" b="b"/>
              <a:pathLst>
                <a:path w="3504" h="54707" extrusionOk="0">
                  <a:moveTo>
                    <a:pt x="3503" y="1"/>
                  </a:moveTo>
                  <a:cubicBezTo>
                    <a:pt x="2269" y="668"/>
                    <a:pt x="1102" y="1402"/>
                    <a:pt x="1" y="2236"/>
                  </a:cubicBezTo>
                  <a:lnTo>
                    <a:pt x="1" y="52505"/>
                  </a:lnTo>
                  <a:cubicBezTo>
                    <a:pt x="1102" y="53339"/>
                    <a:pt x="2269" y="54073"/>
                    <a:pt x="3503" y="54707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61"/>
            <p:cNvSpPr/>
            <p:nvPr/>
          </p:nvSpPr>
          <p:spPr>
            <a:xfrm>
              <a:off x="21334575" y="-1752575"/>
              <a:ext cx="87600" cy="1518625"/>
            </a:xfrm>
            <a:custGeom>
              <a:avLst/>
              <a:gdLst/>
              <a:ahLst/>
              <a:cxnLst/>
              <a:rect l="l" t="t" r="r" b="b"/>
              <a:pathLst>
                <a:path w="3504" h="60745" extrusionOk="0">
                  <a:moveTo>
                    <a:pt x="3503" y="1"/>
                  </a:moveTo>
                  <a:cubicBezTo>
                    <a:pt x="2336" y="234"/>
                    <a:pt x="1135" y="568"/>
                    <a:pt x="1" y="968"/>
                  </a:cubicBezTo>
                  <a:lnTo>
                    <a:pt x="1" y="59777"/>
                  </a:lnTo>
                  <a:cubicBezTo>
                    <a:pt x="1135" y="60177"/>
                    <a:pt x="2336" y="60477"/>
                    <a:pt x="3503" y="60744"/>
                  </a:cubicBezTo>
                  <a:lnTo>
                    <a:pt x="35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61"/>
            <p:cNvSpPr/>
            <p:nvPr/>
          </p:nvSpPr>
          <p:spPr>
            <a:xfrm>
              <a:off x="21539725" y="-1769250"/>
              <a:ext cx="87575" cy="1551975"/>
            </a:xfrm>
            <a:custGeom>
              <a:avLst/>
              <a:gdLst/>
              <a:ahLst/>
              <a:cxnLst/>
              <a:rect l="l" t="t" r="r" b="b"/>
              <a:pathLst>
                <a:path w="3503" h="62079" extrusionOk="0">
                  <a:moveTo>
                    <a:pt x="1768" y="0"/>
                  </a:moveTo>
                  <a:cubicBezTo>
                    <a:pt x="1168" y="0"/>
                    <a:pt x="568" y="0"/>
                    <a:pt x="1" y="34"/>
                  </a:cubicBezTo>
                  <a:lnTo>
                    <a:pt x="1" y="62011"/>
                  </a:lnTo>
                  <a:cubicBezTo>
                    <a:pt x="568" y="62045"/>
                    <a:pt x="1168" y="62078"/>
                    <a:pt x="1768" y="62078"/>
                  </a:cubicBezTo>
                  <a:cubicBezTo>
                    <a:pt x="2369" y="62078"/>
                    <a:pt x="2936" y="62045"/>
                    <a:pt x="3503" y="62011"/>
                  </a:cubicBezTo>
                  <a:lnTo>
                    <a:pt x="3503" y="34"/>
                  </a:lnTo>
                  <a:cubicBezTo>
                    <a:pt x="2936" y="0"/>
                    <a:pt x="2336" y="0"/>
                    <a:pt x="1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61"/>
            <p:cNvSpPr/>
            <p:nvPr/>
          </p:nvSpPr>
          <p:spPr>
            <a:xfrm>
              <a:off x="21744875" y="-1752575"/>
              <a:ext cx="88425" cy="1517775"/>
            </a:xfrm>
            <a:custGeom>
              <a:avLst/>
              <a:gdLst/>
              <a:ahLst/>
              <a:cxnLst/>
              <a:rect l="l" t="t" r="r" b="b"/>
              <a:pathLst>
                <a:path w="3537" h="60711" extrusionOk="0">
                  <a:moveTo>
                    <a:pt x="0" y="1"/>
                  </a:moveTo>
                  <a:lnTo>
                    <a:pt x="0" y="60711"/>
                  </a:lnTo>
                  <a:cubicBezTo>
                    <a:pt x="1201" y="60477"/>
                    <a:pt x="2369" y="60144"/>
                    <a:pt x="3536" y="59777"/>
                  </a:cubicBezTo>
                  <a:lnTo>
                    <a:pt x="3536" y="968"/>
                  </a:lnTo>
                  <a:cubicBezTo>
                    <a:pt x="2369" y="568"/>
                    <a:pt x="12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61"/>
            <p:cNvSpPr/>
            <p:nvPr/>
          </p:nvSpPr>
          <p:spPr>
            <a:xfrm>
              <a:off x="21950850" y="-1677525"/>
              <a:ext cx="87575" cy="1367675"/>
            </a:xfrm>
            <a:custGeom>
              <a:avLst/>
              <a:gdLst/>
              <a:ahLst/>
              <a:cxnLst/>
              <a:rect l="l" t="t" r="r" b="b"/>
              <a:pathLst>
                <a:path w="3503" h="54707" extrusionOk="0">
                  <a:moveTo>
                    <a:pt x="1" y="1"/>
                  </a:moveTo>
                  <a:lnTo>
                    <a:pt x="1" y="54707"/>
                  </a:lnTo>
                  <a:cubicBezTo>
                    <a:pt x="1201" y="54073"/>
                    <a:pt x="2402" y="53339"/>
                    <a:pt x="3503" y="52505"/>
                  </a:cubicBezTo>
                  <a:lnTo>
                    <a:pt x="3503" y="2202"/>
                  </a:lnTo>
                  <a:cubicBezTo>
                    <a:pt x="2402" y="1402"/>
                    <a:pt x="1201" y="66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61"/>
            <p:cNvSpPr/>
            <p:nvPr/>
          </p:nvSpPr>
          <p:spPr>
            <a:xfrm>
              <a:off x="22156000" y="-1517400"/>
              <a:ext cx="87575" cy="1048275"/>
            </a:xfrm>
            <a:custGeom>
              <a:avLst/>
              <a:gdLst/>
              <a:ahLst/>
              <a:cxnLst/>
              <a:rect l="l" t="t" r="r" b="b"/>
              <a:pathLst>
                <a:path w="3503" h="41931" extrusionOk="0">
                  <a:moveTo>
                    <a:pt x="0" y="0"/>
                  </a:moveTo>
                  <a:lnTo>
                    <a:pt x="0" y="41930"/>
                  </a:lnTo>
                  <a:cubicBezTo>
                    <a:pt x="1301" y="40496"/>
                    <a:pt x="2502" y="38928"/>
                    <a:pt x="3503" y="37260"/>
                  </a:cubicBezTo>
                  <a:lnTo>
                    <a:pt x="3503" y="4637"/>
                  </a:lnTo>
                  <a:cubicBezTo>
                    <a:pt x="2502" y="2969"/>
                    <a:pt x="1301" y="143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61"/>
            <p:cNvSpPr/>
            <p:nvPr/>
          </p:nvSpPr>
          <p:spPr>
            <a:xfrm>
              <a:off x="21035200" y="-1542425"/>
              <a:ext cx="1097475" cy="1098300"/>
            </a:xfrm>
            <a:custGeom>
              <a:avLst/>
              <a:gdLst/>
              <a:ahLst/>
              <a:cxnLst/>
              <a:rect l="l" t="t" r="r" b="b"/>
              <a:pathLst>
                <a:path w="43899" h="43932" extrusionOk="0">
                  <a:moveTo>
                    <a:pt x="21949" y="1"/>
                  </a:moveTo>
                  <a:cubicBezTo>
                    <a:pt x="9807" y="1"/>
                    <a:pt x="0" y="9841"/>
                    <a:pt x="0" y="21950"/>
                  </a:cubicBezTo>
                  <a:cubicBezTo>
                    <a:pt x="0" y="34092"/>
                    <a:pt x="9807" y="43932"/>
                    <a:pt x="21949" y="43932"/>
                  </a:cubicBezTo>
                  <a:cubicBezTo>
                    <a:pt x="34058" y="43932"/>
                    <a:pt x="43898" y="34092"/>
                    <a:pt x="43898" y="21950"/>
                  </a:cubicBezTo>
                  <a:cubicBezTo>
                    <a:pt x="43898" y="9841"/>
                    <a:pt x="34058" y="1"/>
                    <a:pt x="21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61"/>
            <p:cNvSpPr/>
            <p:nvPr/>
          </p:nvSpPr>
          <p:spPr>
            <a:xfrm>
              <a:off x="21332900" y="-1232200"/>
              <a:ext cx="502050" cy="477025"/>
            </a:xfrm>
            <a:custGeom>
              <a:avLst/>
              <a:gdLst/>
              <a:ahLst/>
              <a:cxnLst/>
              <a:rect l="l" t="t" r="r" b="b"/>
              <a:pathLst>
                <a:path w="20082" h="19081" extrusionOk="0">
                  <a:moveTo>
                    <a:pt x="10041" y="0"/>
                  </a:moveTo>
                  <a:lnTo>
                    <a:pt x="6939" y="6305"/>
                  </a:lnTo>
                  <a:lnTo>
                    <a:pt x="1" y="7306"/>
                  </a:lnTo>
                  <a:lnTo>
                    <a:pt x="5005" y="12176"/>
                  </a:lnTo>
                  <a:lnTo>
                    <a:pt x="3837" y="19081"/>
                  </a:lnTo>
                  <a:lnTo>
                    <a:pt x="10041" y="15845"/>
                  </a:lnTo>
                  <a:lnTo>
                    <a:pt x="16246" y="19081"/>
                  </a:lnTo>
                  <a:lnTo>
                    <a:pt x="15045" y="12176"/>
                  </a:lnTo>
                  <a:lnTo>
                    <a:pt x="20082" y="7306"/>
                  </a:lnTo>
                  <a:lnTo>
                    <a:pt x="13144" y="6305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2" name="Google Shape;6212;p61"/>
          <p:cNvGrpSpPr/>
          <p:nvPr/>
        </p:nvGrpSpPr>
        <p:grpSpPr>
          <a:xfrm>
            <a:off x="4958420" y="3448555"/>
            <a:ext cx="1106229" cy="527974"/>
            <a:chOff x="15798275" y="2624500"/>
            <a:chExt cx="2808400" cy="1340375"/>
          </a:xfrm>
        </p:grpSpPr>
        <p:sp>
          <p:nvSpPr>
            <p:cNvPr id="6213" name="Google Shape;6213;p61"/>
            <p:cNvSpPr/>
            <p:nvPr/>
          </p:nvSpPr>
          <p:spPr>
            <a:xfrm>
              <a:off x="16379375" y="2818200"/>
              <a:ext cx="1146675" cy="1146675"/>
            </a:xfrm>
            <a:custGeom>
              <a:avLst/>
              <a:gdLst/>
              <a:ahLst/>
              <a:cxnLst/>
              <a:rect l="l" t="t" r="r" b="b"/>
              <a:pathLst>
                <a:path w="45867" h="45867" extrusionOk="0">
                  <a:moveTo>
                    <a:pt x="1401" y="0"/>
                  </a:moveTo>
                  <a:lnTo>
                    <a:pt x="0" y="1368"/>
                  </a:lnTo>
                  <a:lnTo>
                    <a:pt x="44499" y="45867"/>
                  </a:lnTo>
                  <a:lnTo>
                    <a:pt x="45867" y="44499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61"/>
            <p:cNvSpPr/>
            <p:nvPr/>
          </p:nvSpPr>
          <p:spPr>
            <a:xfrm>
              <a:off x="15995775" y="2818200"/>
              <a:ext cx="1108300" cy="1108325"/>
            </a:xfrm>
            <a:custGeom>
              <a:avLst/>
              <a:gdLst/>
              <a:ahLst/>
              <a:cxnLst/>
              <a:rect l="l" t="t" r="r" b="b"/>
              <a:pathLst>
                <a:path w="44332" h="44333" extrusionOk="0">
                  <a:moveTo>
                    <a:pt x="16712" y="0"/>
                  </a:moveTo>
                  <a:lnTo>
                    <a:pt x="0" y="16712"/>
                  </a:lnTo>
                  <a:lnTo>
                    <a:pt x="27620" y="44332"/>
                  </a:lnTo>
                  <a:lnTo>
                    <a:pt x="44332" y="27620"/>
                  </a:lnTo>
                  <a:lnTo>
                    <a:pt x="16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61"/>
            <p:cNvSpPr/>
            <p:nvPr/>
          </p:nvSpPr>
          <p:spPr>
            <a:xfrm>
              <a:off x="16513625" y="3408625"/>
              <a:ext cx="590450" cy="445350"/>
            </a:xfrm>
            <a:custGeom>
              <a:avLst/>
              <a:gdLst/>
              <a:ahLst/>
              <a:cxnLst/>
              <a:rect l="l" t="t" r="r" b="b"/>
              <a:pathLst>
                <a:path w="23618" h="17814" extrusionOk="0">
                  <a:moveTo>
                    <a:pt x="19648" y="0"/>
                  </a:moveTo>
                  <a:lnTo>
                    <a:pt x="1" y="13810"/>
                  </a:lnTo>
                  <a:lnTo>
                    <a:pt x="4004" y="17813"/>
                  </a:lnTo>
                  <a:lnTo>
                    <a:pt x="23618" y="4003"/>
                  </a:lnTo>
                  <a:lnTo>
                    <a:pt x="196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61"/>
            <p:cNvSpPr/>
            <p:nvPr/>
          </p:nvSpPr>
          <p:spPr>
            <a:xfrm>
              <a:off x="16329350" y="3225150"/>
              <a:ext cx="591275" cy="444525"/>
            </a:xfrm>
            <a:custGeom>
              <a:avLst/>
              <a:gdLst/>
              <a:ahLst/>
              <a:cxnLst/>
              <a:rect l="l" t="t" r="r" b="b"/>
              <a:pathLst>
                <a:path w="23651" h="17781" extrusionOk="0">
                  <a:moveTo>
                    <a:pt x="19647" y="1"/>
                  </a:moveTo>
                  <a:lnTo>
                    <a:pt x="0" y="13811"/>
                  </a:lnTo>
                  <a:lnTo>
                    <a:pt x="4003" y="17780"/>
                  </a:lnTo>
                  <a:lnTo>
                    <a:pt x="23650" y="3970"/>
                  </a:lnTo>
                  <a:lnTo>
                    <a:pt x="196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61"/>
            <p:cNvSpPr/>
            <p:nvPr/>
          </p:nvSpPr>
          <p:spPr>
            <a:xfrm>
              <a:off x="16145050" y="3040850"/>
              <a:ext cx="591275" cy="444525"/>
            </a:xfrm>
            <a:custGeom>
              <a:avLst/>
              <a:gdLst/>
              <a:ahLst/>
              <a:cxnLst/>
              <a:rect l="l" t="t" r="r" b="b"/>
              <a:pathLst>
                <a:path w="23651" h="17781" extrusionOk="0">
                  <a:moveTo>
                    <a:pt x="19647" y="1"/>
                  </a:moveTo>
                  <a:lnTo>
                    <a:pt x="0" y="13811"/>
                  </a:lnTo>
                  <a:lnTo>
                    <a:pt x="4003" y="17780"/>
                  </a:lnTo>
                  <a:lnTo>
                    <a:pt x="23650" y="3970"/>
                  </a:lnTo>
                  <a:lnTo>
                    <a:pt x="196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61"/>
            <p:cNvSpPr/>
            <p:nvPr/>
          </p:nvSpPr>
          <p:spPr>
            <a:xfrm>
              <a:off x="15961575" y="2856550"/>
              <a:ext cx="590450" cy="445350"/>
            </a:xfrm>
            <a:custGeom>
              <a:avLst/>
              <a:gdLst/>
              <a:ahLst/>
              <a:cxnLst/>
              <a:rect l="l" t="t" r="r" b="b"/>
              <a:pathLst>
                <a:path w="23618" h="17814" extrusionOk="0">
                  <a:moveTo>
                    <a:pt x="19615" y="1"/>
                  </a:moveTo>
                  <a:lnTo>
                    <a:pt x="1" y="13811"/>
                  </a:lnTo>
                  <a:lnTo>
                    <a:pt x="3970" y="17814"/>
                  </a:lnTo>
                  <a:lnTo>
                    <a:pt x="23617" y="4004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61"/>
            <p:cNvSpPr/>
            <p:nvPr/>
          </p:nvSpPr>
          <p:spPr>
            <a:xfrm>
              <a:off x="15798275" y="2624500"/>
              <a:ext cx="688700" cy="658250"/>
            </a:xfrm>
            <a:custGeom>
              <a:avLst/>
              <a:gdLst/>
              <a:ahLst/>
              <a:cxnLst/>
              <a:rect l="l" t="t" r="r" b="b"/>
              <a:pathLst>
                <a:path w="27548" h="26330" extrusionOk="0">
                  <a:moveTo>
                    <a:pt x="4581" y="1"/>
                  </a:moveTo>
                  <a:cubicBezTo>
                    <a:pt x="2042" y="1"/>
                    <a:pt x="0" y="2140"/>
                    <a:pt x="161" y="4713"/>
                  </a:cubicBezTo>
                  <a:lnTo>
                    <a:pt x="1295" y="23159"/>
                  </a:lnTo>
                  <a:cubicBezTo>
                    <a:pt x="1407" y="25092"/>
                    <a:pt x="3012" y="26330"/>
                    <a:pt x="4673" y="26330"/>
                  </a:cubicBezTo>
                  <a:cubicBezTo>
                    <a:pt x="5506" y="26330"/>
                    <a:pt x="6353" y="26018"/>
                    <a:pt x="7033" y="25328"/>
                  </a:cubicBezTo>
                  <a:lnTo>
                    <a:pt x="16273" y="16121"/>
                  </a:lnTo>
                  <a:lnTo>
                    <a:pt x="25479" y="6881"/>
                  </a:lnTo>
                  <a:cubicBezTo>
                    <a:pt x="27548" y="4813"/>
                    <a:pt x="26213" y="1310"/>
                    <a:pt x="23311" y="1144"/>
                  </a:cubicBezTo>
                  <a:lnTo>
                    <a:pt x="4865" y="10"/>
                  </a:lnTo>
                  <a:cubicBezTo>
                    <a:pt x="4769" y="4"/>
                    <a:pt x="4675" y="1"/>
                    <a:pt x="4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61"/>
            <p:cNvSpPr/>
            <p:nvPr/>
          </p:nvSpPr>
          <p:spPr>
            <a:xfrm>
              <a:off x="16878075" y="2818200"/>
              <a:ext cx="1146675" cy="1146675"/>
            </a:xfrm>
            <a:custGeom>
              <a:avLst/>
              <a:gdLst/>
              <a:ahLst/>
              <a:cxnLst/>
              <a:rect l="l" t="t" r="r" b="b"/>
              <a:pathLst>
                <a:path w="45867" h="45867" extrusionOk="0">
                  <a:moveTo>
                    <a:pt x="44498" y="0"/>
                  </a:moveTo>
                  <a:lnTo>
                    <a:pt x="0" y="44499"/>
                  </a:lnTo>
                  <a:lnTo>
                    <a:pt x="1401" y="45867"/>
                  </a:lnTo>
                  <a:lnTo>
                    <a:pt x="45866" y="1368"/>
                  </a:lnTo>
                  <a:lnTo>
                    <a:pt x="444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61"/>
            <p:cNvSpPr/>
            <p:nvPr/>
          </p:nvSpPr>
          <p:spPr>
            <a:xfrm>
              <a:off x="17300025" y="2818200"/>
              <a:ext cx="1108325" cy="1108325"/>
            </a:xfrm>
            <a:custGeom>
              <a:avLst/>
              <a:gdLst/>
              <a:ahLst/>
              <a:cxnLst/>
              <a:rect l="l" t="t" r="r" b="b"/>
              <a:pathLst>
                <a:path w="44333" h="44333" extrusionOk="0">
                  <a:moveTo>
                    <a:pt x="27620" y="0"/>
                  </a:moveTo>
                  <a:lnTo>
                    <a:pt x="1" y="27620"/>
                  </a:lnTo>
                  <a:lnTo>
                    <a:pt x="16713" y="44332"/>
                  </a:lnTo>
                  <a:lnTo>
                    <a:pt x="44332" y="16712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61"/>
            <p:cNvSpPr/>
            <p:nvPr/>
          </p:nvSpPr>
          <p:spPr>
            <a:xfrm>
              <a:off x="17917975" y="2624500"/>
              <a:ext cx="688700" cy="658250"/>
            </a:xfrm>
            <a:custGeom>
              <a:avLst/>
              <a:gdLst/>
              <a:ahLst/>
              <a:cxnLst/>
              <a:rect l="l" t="t" r="r" b="b"/>
              <a:pathLst>
                <a:path w="27548" h="26330" extrusionOk="0">
                  <a:moveTo>
                    <a:pt x="22967" y="1"/>
                  </a:moveTo>
                  <a:cubicBezTo>
                    <a:pt x="22873" y="1"/>
                    <a:pt x="22779" y="4"/>
                    <a:pt x="22683" y="10"/>
                  </a:cubicBezTo>
                  <a:lnTo>
                    <a:pt x="4237" y="1144"/>
                  </a:lnTo>
                  <a:cubicBezTo>
                    <a:pt x="1335" y="1310"/>
                    <a:pt x="0" y="4813"/>
                    <a:pt x="2069" y="6881"/>
                  </a:cubicBezTo>
                  <a:lnTo>
                    <a:pt x="11275" y="16121"/>
                  </a:lnTo>
                  <a:lnTo>
                    <a:pt x="20515" y="25328"/>
                  </a:lnTo>
                  <a:cubicBezTo>
                    <a:pt x="21195" y="26018"/>
                    <a:pt x="22042" y="26330"/>
                    <a:pt x="22875" y="26330"/>
                  </a:cubicBezTo>
                  <a:cubicBezTo>
                    <a:pt x="24536" y="26330"/>
                    <a:pt x="26141" y="25092"/>
                    <a:pt x="26253" y="23159"/>
                  </a:cubicBezTo>
                  <a:lnTo>
                    <a:pt x="27387" y="4713"/>
                  </a:lnTo>
                  <a:cubicBezTo>
                    <a:pt x="27547" y="2140"/>
                    <a:pt x="25506" y="1"/>
                    <a:pt x="22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61"/>
            <p:cNvSpPr/>
            <p:nvPr/>
          </p:nvSpPr>
          <p:spPr>
            <a:xfrm>
              <a:off x="17932150" y="3024175"/>
              <a:ext cx="271050" cy="271050"/>
            </a:xfrm>
            <a:custGeom>
              <a:avLst/>
              <a:gdLst/>
              <a:ahLst/>
              <a:cxnLst/>
              <a:rect l="l" t="t" r="r" b="b"/>
              <a:pathLst>
                <a:path w="10842" h="10842" extrusionOk="0">
                  <a:moveTo>
                    <a:pt x="3069" y="1"/>
                  </a:moveTo>
                  <a:lnTo>
                    <a:pt x="3136" y="3837"/>
                  </a:lnTo>
                  <a:lnTo>
                    <a:pt x="0" y="6038"/>
                  </a:lnTo>
                  <a:lnTo>
                    <a:pt x="3670" y="7172"/>
                  </a:lnTo>
                  <a:lnTo>
                    <a:pt x="4804" y="10842"/>
                  </a:lnTo>
                  <a:lnTo>
                    <a:pt x="7005" y="7706"/>
                  </a:lnTo>
                  <a:lnTo>
                    <a:pt x="10842" y="7773"/>
                  </a:lnTo>
                  <a:lnTo>
                    <a:pt x="10842" y="7773"/>
                  </a:lnTo>
                  <a:lnTo>
                    <a:pt x="8540" y="4704"/>
                  </a:lnTo>
                  <a:lnTo>
                    <a:pt x="9774" y="1068"/>
                  </a:lnTo>
                  <a:lnTo>
                    <a:pt x="9774" y="1068"/>
                  </a:lnTo>
                  <a:lnTo>
                    <a:pt x="6138" y="2302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61"/>
            <p:cNvSpPr/>
            <p:nvPr/>
          </p:nvSpPr>
          <p:spPr>
            <a:xfrm>
              <a:off x="17702825" y="3253500"/>
              <a:ext cx="270200" cy="271050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3069" y="1"/>
                  </a:moveTo>
                  <a:lnTo>
                    <a:pt x="3136" y="3837"/>
                  </a:lnTo>
                  <a:lnTo>
                    <a:pt x="0" y="6072"/>
                  </a:lnTo>
                  <a:lnTo>
                    <a:pt x="3636" y="7173"/>
                  </a:lnTo>
                  <a:lnTo>
                    <a:pt x="4770" y="10842"/>
                  </a:lnTo>
                  <a:lnTo>
                    <a:pt x="7005" y="7706"/>
                  </a:lnTo>
                  <a:lnTo>
                    <a:pt x="10808" y="7773"/>
                  </a:lnTo>
                  <a:lnTo>
                    <a:pt x="8540" y="4704"/>
                  </a:lnTo>
                  <a:lnTo>
                    <a:pt x="9774" y="1068"/>
                  </a:lnTo>
                  <a:lnTo>
                    <a:pt x="6138" y="2303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61"/>
            <p:cNvSpPr/>
            <p:nvPr/>
          </p:nvSpPr>
          <p:spPr>
            <a:xfrm>
              <a:off x="17473500" y="3483675"/>
              <a:ext cx="270200" cy="270225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3069" y="0"/>
                  </a:moveTo>
                  <a:lnTo>
                    <a:pt x="3102" y="3803"/>
                  </a:lnTo>
                  <a:lnTo>
                    <a:pt x="0" y="6038"/>
                  </a:lnTo>
                  <a:lnTo>
                    <a:pt x="3636" y="7172"/>
                  </a:lnTo>
                  <a:lnTo>
                    <a:pt x="4770" y="10808"/>
                  </a:lnTo>
                  <a:lnTo>
                    <a:pt x="7005" y="7706"/>
                  </a:lnTo>
                  <a:lnTo>
                    <a:pt x="10808" y="7739"/>
                  </a:lnTo>
                  <a:lnTo>
                    <a:pt x="8539" y="4670"/>
                  </a:lnTo>
                  <a:lnTo>
                    <a:pt x="9774" y="1035"/>
                  </a:lnTo>
                  <a:lnTo>
                    <a:pt x="6138" y="2269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6" name="Google Shape;6226;p61"/>
          <p:cNvGrpSpPr/>
          <p:nvPr/>
        </p:nvGrpSpPr>
        <p:grpSpPr>
          <a:xfrm>
            <a:off x="6451868" y="3383079"/>
            <a:ext cx="821889" cy="875869"/>
            <a:chOff x="20558200" y="2180225"/>
            <a:chExt cx="1896375" cy="2020925"/>
          </a:xfrm>
        </p:grpSpPr>
        <p:sp>
          <p:nvSpPr>
            <p:cNvPr id="6227" name="Google Shape;6227;p61"/>
            <p:cNvSpPr/>
            <p:nvPr/>
          </p:nvSpPr>
          <p:spPr>
            <a:xfrm>
              <a:off x="20728325" y="2180225"/>
              <a:ext cx="1726250" cy="2020925"/>
            </a:xfrm>
            <a:custGeom>
              <a:avLst/>
              <a:gdLst/>
              <a:ahLst/>
              <a:cxnLst/>
              <a:rect l="l" t="t" r="r" b="b"/>
              <a:pathLst>
                <a:path w="69050" h="80837" extrusionOk="0">
                  <a:moveTo>
                    <a:pt x="24828" y="0"/>
                  </a:moveTo>
                  <a:cubicBezTo>
                    <a:pt x="20722" y="0"/>
                    <a:pt x="18213" y="3577"/>
                    <a:pt x="16078" y="5805"/>
                  </a:cubicBezTo>
                  <a:cubicBezTo>
                    <a:pt x="17746" y="24085"/>
                    <a:pt x="10441" y="46935"/>
                    <a:pt x="7439" y="47702"/>
                  </a:cubicBezTo>
                  <a:cubicBezTo>
                    <a:pt x="8017" y="47860"/>
                    <a:pt x="8593" y="47940"/>
                    <a:pt x="9167" y="47940"/>
                  </a:cubicBezTo>
                  <a:cubicBezTo>
                    <a:pt x="11012" y="47940"/>
                    <a:pt x="12838" y="47120"/>
                    <a:pt x="14644" y="45467"/>
                  </a:cubicBezTo>
                  <a:lnTo>
                    <a:pt x="14644" y="45467"/>
                  </a:lnTo>
                  <a:cubicBezTo>
                    <a:pt x="13310" y="54473"/>
                    <a:pt x="4236" y="60478"/>
                    <a:pt x="4236" y="60478"/>
                  </a:cubicBezTo>
                  <a:cubicBezTo>
                    <a:pt x="4795" y="61154"/>
                    <a:pt x="5586" y="61392"/>
                    <a:pt x="6425" y="61392"/>
                  </a:cubicBezTo>
                  <a:cubicBezTo>
                    <a:pt x="8444" y="61392"/>
                    <a:pt x="10740" y="60011"/>
                    <a:pt x="10741" y="60011"/>
                  </a:cubicBezTo>
                  <a:lnTo>
                    <a:pt x="10741" y="60011"/>
                  </a:lnTo>
                  <a:cubicBezTo>
                    <a:pt x="9006" y="65181"/>
                    <a:pt x="0" y="67650"/>
                    <a:pt x="0" y="67650"/>
                  </a:cubicBezTo>
                  <a:cubicBezTo>
                    <a:pt x="2279" y="70044"/>
                    <a:pt x="4497" y="70826"/>
                    <a:pt x="6423" y="70826"/>
                  </a:cubicBezTo>
                  <a:cubicBezTo>
                    <a:pt x="10051" y="70826"/>
                    <a:pt x="12642" y="68051"/>
                    <a:pt x="12642" y="68050"/>
                  </a:cubicBezTo>
                  <a:lnTo>
                    <a:pt x="12642" y="68050"/>
                  </a:lnTo>
                  <a:cubicBezTo>
                    <a:pt x="13543" y="72320"/>
                    <a:pt x="8840" y="74621"/>
                    <a:pt x="8840" y="74621"/>
                  </a:cubicBezTo>
                  <a:cubicBezTo>
                    <a:pt x="10627" y="75369"/>
                    <a:pt x="12266" y="75666"/>
                    <a:pt x="13743" y="75666"/>
                  </a:cubicBezTo>
                  <a:cubicBezTo>
                    <a:pt x="19516" y="75666"/>
                    <a:pt x="22816" y="71120"/>
                    <a:pt x="22816" y="71119"/>
                  </a:cubicBezTo>
                  <a:lnTo>
                    <a:pt x="22816" y="71119"/>
                  </a:lnTo>
                  <a:cubicBezTo>
                    <a:pt x="23317" y="75822"/>
                    <a:pt x="18180" y="78724"/>
                    <a:pt x="18180" y="78724"/>
                  </a:cubicBezTo>
                  <a:cubicBezTo>
                    <a:pt x="18988" y="78915"/>
                    <a:pt x="19764" y="79000"/>
                    <a:pt x="20506" y="79000"/>
                  </a:cubicBezTo>
                  <a:cubicBezTo>
                    <a:pt x="26898" y="79000"/>
                    <a:pt x="30754" y="72655"/>
                    <a:pt x="30755" y="72653"/>
                  </a:cubicBezTo>
                  <a:lnTo>
                    <a:pt x="30755" y="72653"/>
                  </a:lnTo>
                  <a:cubicBezTo>
                    <a:pt x="31089" y="76523"/>
                    <a:pt x="27153" y="80292"/>
                    <a:pt x="27153" y="80292"/>
                  </a:cubicBezTo>
                  <a:cubicBezTo>
                    <a:pt x="27408" y="80315"/>
                    <a:pt x="27657" y="80326"/>
                    <a:pt x="27900" y="80326"/>
                  </a:cubicBezTo>
                  <a:cubicBezTo>
                    <a:pt x="33360" y="80326"/>
                    <a:pt x="35592" y="74821"/>
                    <a:pt x="35592" y="74821"/>
                  </a:cubicBezTo>
                  <a:cubicBezTo>
                    <a:pt x="38660" y="80442"/>
                    <a:pt x="45130" y="80836"/>
                    <a:pt x="46886" y="80836"/>
                  </a:cubicBezTo>
                  <a:cubicBezTo>
                    <a:pt x="47173" y="80836"/>
                    <a:pt x="47334" y="80826"/>
                    <a:pt x="47334" y="80826"/>
                  </a:cubicBezTo>
                  <a:lnTo>
                    <a:pt x="45399" y="74888"/>
                  </a:lnTo>
                  <a:lnTo>
                    <a:pt x="45399" y="74888"/>
                  </a:lnTo>
                  <a:cubicBezTo>
                    <a:pt x="48649" y="79354"/>
                    <a:pt x="54502" y="79926"/>
                    <a:pt x="57287" y="79926"/>
                  </a:cubicBezTo>
                  <a:cubicBezTo>
                    <a:pt x="58247" y="79926"/>
                    <a:pt x="58842" y="79858"/>
                    <a:pt x="58842" y="79858"/>
                  </a:cubicBezTo>
                  <a:cubicBezTo>
                    <a:pt x="54339" y="77423"/>
                    <a:pt x="55139" y="72788"/>
                    <a:pt x="55139" y="72787"/>
                  </a:cubicBezTo>
                  <a:lnTo>
                    <a:pt x="55139" y="72787"/>
                  </a:lnTo>
                  <a:cubicBezTo>
                    <a:pt x="57477" y="75110"/>
                    <a:pt x="60037" y="75749"/>
                    <a:pt x="62148" y="75749"/>
                  </a:cubicBezTo>
                  <a:cubicBezTo>
                    <a:pt x="64735" y="75749"/>
                    <a:pt x="66648" y="74788"/>
                    <a:pt x="66648" y="74788"/>
                  </a:cubicBezTo>
                  <a:cubicBezTo>
                    <a:pt x="60577" y="72720"/>
                    <a:pt x="61210" y="67250"/>
                    <a:pt x="61210" y="67249"/>
                  </a:cubicBezTo>
                  <a:lnTo>
                    <a:pt x="61210" y="67249"/>
                  </a:lnTo>
                  <a:cubicBezTo>
                    <a:pt x="61884" y="67768"/>
                    <a:pt x="62701" y="67956"/>
                    <a:pt x="63533" y="67956"/>
                  </a:cubicBezTo>
                  <a:cubicBezTo>
                    <a:pt x="65753" y="67956"/>
                    <a:pt x="68082" y="66616"/>
                    <a:pt x="68082" y="66616"/>
                  </a:cubicBezTo>
                  <a:lnTo>
                    <a:pt x="63879" y="62279"/>
                  </a:lnTo>
                  <a:lnTo>
                    <a:pt x="63879" y="62279"/>
                  </a:lnTo>
                  <a:cubicBezTo>
                    <a:pt x="64591" y="62661"/>
                    <a:pt x="65244" y="62809"/>
                    <a:pt x="65829" y="62809"/>
                  </a:cubicBezTo>
                  <a:cubicBezTo>
                    <a:pt x="67846" y="62809"/>
                    <a:pt x="69049" y="61045"/>
                    <a:pt x="69049" y="61045"/>
                  </a:cubicBezTo>
                  <a:cubicBezTo>
                    <a:pt x="61578" y="59410"/>
                    <a:pt x="59476" y="49705"/>
                    <a:pt x="59476" y="49703"/>
                  </a:cubicBezTo>
                  <a:lnTo>
                    <a:pt x="59476" y="49703"/>
                  </a:lnTo>
                  <a:cubicBezTo>
                    <a:pt x="59998" y="50000"/>
                    <a:pt x="60569" y="50120"/>
                    <a:pt x="61150" y="50120"/>
                  </a:cubicBezTo>
                  <a:cubicBezTo>
                    <a:pt x="63576" y="50120"/>
                    <a:pt x="66181" y="48036"/>
                    <a:pt x="66181" y="48036"/>
                  </a:cubicBezTo>
                  <a:cubicBezTo>
                    <a:pt x="57242" y="45567"/>
                    <a:pt x="55173" y="36529"/>
                    <a:pt x="55173" y="36527"/>
                  </a:cubicBezTo>
                  <a:lnTo>
                    <a:pt x="55173" y="36527"/>
                  </a:lnTo>
                  <a:cubicBezTo>
                    <a:pt x="55957" y="37082"/>
                    <a:pt x="56919" y="37272"/>
                    <a:pt x="57870" y="37272"/>
                  </a:cubicBezTo>
                  <a:cubicBezTo>
                    <a:pt x="59950" y="37272"/>
                    <a:pt x="61978" y="36361"/>
                    <a:pt x="61978" y="36361"/>
                  </a:cubicBezTo>
                  <a:cubicBezTo>
                    <a:pt x="61978" y="36361"/>
                    <a:pt x="58642" y="35660"/>
                    <a:pt x="57508" y="28722"/>
                  </a:cubicBezTo>
                  <a:cubicBezTo>
                    <a:pt x="56407" y="21783"/>
                    <a:pt x="51904" y="16513"/>
                    <a:pt x="48001" y="11509"/>
                  </a:cubicBezTo>
                  <a:cubicBezTo>
                    <a:pt x="45099" y="7807"/>
                    <a:pt x="49068" y="4738"/>
                    <a:pt x="51303" y="3370"/>
                  </a:cubicBezTo>
                  <a:cubicBezTo>
                    <a:pt x="51704" y="3137"/>
                    <a:pt x="51537" y="2536"/>
                    <a:pt x="51103" y="2503"/>
                  </a:cubicBezTo>
                  <a:lnTo>
                    <a:pt x="25818" y="68"/>
                  </a:lnTo>
                  <a:cubicBezTo>
                    <a:pt x="25478" y="22"/>
                    <a:pt x="25148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61"/>
            <p:cNvSpPr/>
            <p:nvPr/>
          </p:nvSpPr>
          <p:spPr>
            <a:xfrm>
              <a:off x="20672450" y="2622025"/>
              <a:ext cx="618775" cy="281625"/>
            </a:xfrm>
            <a:custGeom>
              <a:avLst/>
              <a:gdLst/>
              <a:ahLst/>
              <a:cxnLst/>
              <a:rect l="l" t="t" r="r" b="b"/>
              <a:pathLst>
                <a:path w="24751" h="11265" extrusionOk="0">
                  <a:moveTo>
                    <a:pt x="593" y="0"/>
                  </a:moveTo>
                  <a:cubicBezTo>
                    <a:pt x="484" y="0"/>
                    <a:pt x="427" y="13"/>
                    <a:pt x="434" y="42"/>
                  </a:cubicBezTo>
                  <a:cubicBezTo>
                    <a:pt x="500" y="342"/>
                    <a:pt x="0" y="2577"/>
                    <a:pt x="0" y="2577"/>
                  </a:cubicBezTo>
                  <a:cubicBezTo>
                    <a:pt x="0" y="2577"/>
                    <a:pt x="5371" y="3978"/>
                    <a:pt x="10908" y="8314"/>
                  </a:cubicBezTo>
                  <a:cubicBezTo>
                    <a:pt x="13604" y="10426"/>
                    <a:pt x="16079" y="11264"/>
                    <a:pt x="18336" y="11264"/>
                  </a:cubicBezTo>
                  <a:cubicBezTo>
                    <a:pt x="20715" y="11264"/>
                    <a:pt x="22851" y="10334"/>
                    <a:pt x="24751" y="8982"/>
                  </a:cubicBezTo>
                  <a:lnTo>
                    <a:pt x="24051" y="6246"/>
                  </a:lnTo>
                  <a:lnTo>
                    <a:pt x="15878" y="1543"/>
                  </a:lnTo>
                  <a:cubicBezTo>
                    <a:pt x="15878" y="1543"/>
                    <a:pt x="6821" y="841"/>
                    <a:pt x="6138" y="841"/>
                  </a:cubicBezTo>
                  <a:cubicBezTo>
                    <a:pt x="6122" y="841"/>
                    <a:pt x="6111" y="842"/>
                    <a:pt x="6104" y="842"/>
                  </a:cubicBezTo>
                  <a:cubicBezTo>
                    <a:pt x="6100" y="843"/>
                    <a:pt x="6095" y="843"/>
                    <a:pt x="6089" y="843"/>
                  </a:cubicBezTo>
                  <a:cubicBezTo>
                    <a:pt x="5721" y="843"/>
                    <a:pt x="1476" y="0"/>
                    <a:pt x="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61"/>
            <p:cNvSpPr/>
            <p:nvPr/>
          </p:nvSpPr>
          <p:spPr>
            <a:xfrm>
              <a:off x="21242025" y="2370375"/>
              <a:ext cx="540400" cy="172025"/>
            </a:xfrm>
            <a:custGeom>
              <a:avLst/>
              <a:gdLst/>
              <a:ahLst/>
              <a:cxnLst/>
              <a:rect l="l" t="t" r="r" b="b"/>
              <a:pathLst>
                <a:path w="21616" h="6881" extrusionOk="0">
                  <a:moveTo>
                    <a:pt x="0" y="1"/>
                  </a:moveTo>
                  <a:lnTo>
                    <a:pt x="0" y="1"/>
                  </a:lnTo>
                  <a:cubicBezTo>
                    <a:pt x="579" y="538"/>
                    <a:pt x="1235" y="959"/>
                    <a:pt x="1941" y="1281"/>
                  </a:cubicBezTo>
                  <a:lnTo>
                    <a:pt x="1941" y="1281"/>
                  </a:lnTo>
                  <a:cubicBezTo>
                    <a:pt x="1309" y="850"/>
                    <a:pt x="665" y="422"/>
                    <a:pt x="0" y="1"/>
                  </a:cubicBezTo>
                  <a:close/>
                  <a:moveTo>
                    <a:pt x="17885" y="609"/>
                  </a:moveTo>
                  <a:cubicBezTo>
                    <a:pt x="16679" y="609"/>
                    <a:pt x="15462" y="757"/>
                    <a:pt x="14277" y="968"/>
                  </a:cubicBezTo>
                  <a:cubicBezTo>
                    <a:pt x="11808" y="1402"/>
                    <a:pt x="9407" y="2069"/>
                    <a:pt x="6938" y="2169"/>
                  </a:cubicBezTo>
                  <a:cubicBezTo>
                    <a:pt x="6803" y="2172"/>
                    <a:pt x="6667" y="2174"/>
                    <a:pt x="6531" y="2174"/>
                  </a:cubicBezTo>
                  <a:cubicBezTo>
                    <a:pt x="4950" y="2174"/>
                    <a:pt x="3347" y="1924"/>
                    <a:pt x="1941" y="1281"/>
                  </a:cubicBezTo>
                  <a:lnTo>
                    <a:pt x="1941" y="1281"/>
                  </a:lnTo>
                  <a:cubicBezTo>
                    <a:pt x="3907" y="2622"/>
                    <a:pt x="5761" y="3992"/>
                    <a:pt x="7806" y="5304"/>
                  </a:cubicBezTo>
                  <a:cubicBezTo>
                    <a:pt x="9037" y="6062"/>
                    <a:pt x="10359" y="6880"/>
                    <a:pt x="11770" y="6880"/>
                  </a:cubicBezTo>
                  <a:cubicBezTo>
                    <a:pt x="11849" y="6880"/>
                    <a:pt x="11929" y="6878"/>
                    <a:pt x="12009" y="6872"/>
                  </a:cubicBezTo>
                  <a:cubicBezTo>
                    <a:pt x="13910" y="6739"/>
                    <a:pt x="15378" y="5204"/>
                    <a:pt x="16712" y="3870"/>
                  </a:cubicBezTo>
                  <a:cubicBezTo>
                    <a:pt x="17936" y="2616"/>
                    <a:pt x="19468" y="1165"/>
                    <a:pt x="21155" y="1165"/>
                  </a:cubicBezTo>
                  <a:cubicBezTo>
                    <a:pt x="21307" y="1165"/>
                    <a:pt x="21461" y="1177"/>
                    <a:pt x="21615" y="1201"/>
                  </a:cubicBezTo>
                  <a:cubicBezTo>
                    <a:pt x="20417" y="773"/>
                    <a:pt x="19157" y="609"/>
                    <a:pt x="17885" y="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61"/>
            <p:cNvSpPr/>
            <p:nvPr/>
          </p:nvSpPr>
          <p:spPr>
            <a:xfrm>
              <a:off x="20558200" y="2295325"/>
              <a:ext cx="833100" cy="552075"/>
            </a:xfrm>
            <a:custGeom>
              <a:avLst/>
              <a:gdLst/>
              <a:ahLst/>
              <a:cxnLst/>
              <a:rect l="l" t="t" r="r" b="b"/>
              <a:pathLst>
                <a:path w="33324" h="22083" extrusionOk="0">
                  <a:moveTo>
                    <a:pt x="27253" y="0"/>
                  </a:moveTo>
                  <a:cubicBezTo>
                    <a:pt x="2135" y="2636"/>
                    <a:pt x="0" y="16979"/>
                    <a:pt x="0" y="16979"/>
                  </a:cubicBezTo>
                  <a:cubicBezTo>
                    <a:pt x="2387" y="15864"/>
                    <a:pt x="5029" y="15421"/>
                    <a:pt x="7722" y="15421"/>
                  </a:cubicBezTo>
                  <a:cubicBezTo>
                    <a:pt x="18161" y="15421"/>
                    <a:pt x="29354" y="22083"/>
                    <a:pt x="29354" y="22083"/>
                  </a:cubicBezTo>
                  <a:lnTo>
                    <a:pt x="33324" y="17413"/>
                  </a:lnTo>
                  <a:cubicBezTo>
                    <a:pt x="33324" y="17413"/>
                    <a:pt x="32824" y="17146"/>
                    <a:pt x="31423" y="16245"/>
                  </a:cubicBezTo>
                  <a:cubicBezTo>
                    <a:pt x="28721" y="14044"/>
                    <a:pt x="29588" y="12309"/>
                    <a:pt x="29354" y="6905"/>
                  </a:cubicBezTo>
                  <a:cubicBezTo>
                    <a:pt x="29088" y="1502"/>
                    <a:pt x="27253" y="0"/>
                    <a:pt x="27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61"/>
            <p:cNvSpPr/>
            <p:nvPr/>
          </p:nvSpPr>
          <p:spPr>
            <a:xfrm>
              <a:off x="21453825" y="3012500"/>
              <a:ext cx="175150" cy="213525"/>
            </a:xfrm>
            <a:custGeom>
              <a:avLst/>
              <a:gdLst/>
              <a:ahLst/>
              <a:cxnLst/>
              <a:rect l="l" t="t" r="r" b="b"/>
              <a:pathLst>
                <a:path w="7006" h="8541" extrusionOk="0">
                  <a:moveTo>
                    <a:pt x="7006" y="1"/>
                  </a:moveTo>
                  <a:cubicBezTo>
                    <a:pt x="5371" y="1702"/>
                    <a:pt x="3637" y="3336"/>
                    <a:pt x="1835" y="4871"/>
                  </a:cubicBezTo>
                  <a:cubicBezTo>
                    <a:pt x="2536" y="3303"/>
                    <a:pt x="2236" y="1335"/>
                    <a:pt x="1068" y="67"/>
                  </a:cubicBezTo>
                  <a:lnTo>
                    <a:pt x="1068" y="67"/>
                  </a:lnTo>
                  <a:cubicBezTo>
                    <a:pt x="1702" y="2903"/>
                    <a:pt x="1335" y="5938"/>
                    <a:pt x="1" y="8540"/>
                  </a:cubicBezTo>
                  <a:cubicBezTo>
                    <a:pt x="3170" y="6572"/>
                    <a:pt x="5671" y="3503"/>
                    <a:pt x="7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61"/>
            <p:cNvSpPr/>
            <p:nvPr/>
          </p:nvSpPr>
          <p:spPr>
            <a:xfrm>
              <a:off x="21154450" y="3266025"/>
              <a:ext cx="175150" cy="213500"/>
            </a:xfrm>
            <a:custGeom>
              <a:avLst/>
              <a:gdLst/>
              <a:ahLst/>
              <a:cxnLst/>
              <a:rect l="l" t="t" r="r" b="b"/>
              <a:pathLst>
                <a:path w="7006" h="8540" extrusionOk="0">
                  <a:moveTo>
                    <a:pt x="7006" y="0"/>
                  </a:moveTo>
                  <a:lnTo>
                    <a:pt x="7006" y="0"/>
                  </a:lnTo>
                  <a:cubicBezTo>
                    <a:pt x="5404" y="1701"/>
                    <a:pt x="3670" y="3336"/>
                    <a:pt x="1869" y="4870"/>
                  </a:cubicBezTo>
                  <a:cubicBezTo>
                    <a:pt x="2569" y="3303"/>
                    <a:pt x="2269" y="1335"/>
                    <a:pt x="1101" y="67"/>
                  </a:cubicBezTo>
                  <a:lnTo>
                    <a:pt x="1101" y="67"/>
                  </a:lnTo>
                  <a:cubicBezTo>
                    <a:pt x="1735" y="2902"/>
                    <a:pt x="1335" y="5971"/>
                    <a:pt x="1" y="8540"/>
                  </a:cubicBezTo>
                  <a:cubicBezTo>
                    <a:pt x="3203" y="6572"/>
                    <a:pt x="5705" y="3503"/>
                    <a:pt x="70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61"/>
            <p:cNvSpPr/>
            <p:nvPr/>
          </p:nvSpPr>
          <p:spPr>
            <a:xfrm>
              <a:off x="21416300" y="3524525"/>
              <a:ext cx="175150" cy="213525"/>
            </a:xfrm>
            <a:custGeom>
              <a:avLst/>
              <a:gdLst/>
              <a:ahLst/>
              <a:cxnLst/>
              <a:rect l="l" t="t" r="r" b="b"/>
              <a:pathLst>
                <a:path w="7006" h="8541" extrusionOk="0">
                  <a:moveTo>
                    <a:pt x="7006" y="1"/>
                  </a:moveTo>
                  <a:lnTo>
                    <a:pt x="7006" y="1"/>
                  </a:lnTo>
                  <a:cubicBezTo>
                    <a:pt x="5371" y="1736"/>
                    <a:pt x="3670" y="3370"/>
                    <a:pt x="1869" y="4904"/>
                  </a:cubicBezTo>
                  <a:cubicBezTo>
                    <a:pt x="2569" y="3337"/>
                    <a:pt x="2236" y="1369"/>
                    <a:pt x="1101" y="101"/>
                  </a:cubicBezTo>
                  <a:lnTo>
                    <a:pt x="1101" y="101"/>
                  </a:lnTo>
                  <a:cubicBezTo>
                    <a:pt x="1735" y="2936"/>
                    <a:pt x="1335" y="5972"/>
                    <a:pt x="1" y="8540"/>
                  </a:cubicBezTo>
                  <a:cubicBezTo>
                    <a:pt x="3203" y="6572"/>
                    <a:pt x="5705" y="3537"/>
                    <a:pt x="7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61"/>
            <p:cNvSpPr/>
            <p:nvPr/>
          </p:nvSpPr>
          <p:spPr>
            <a:xfrm>
              <a:off x="21116925" y="3724675"/>
              <a:ext cx="175150" cy="213525"/>
            </a:xfrm>
            <a:custGeom>
              <a:avLst/>
              <a:gdLst/>
              <a:ahLst/>
              <a:cxnLst/>
              <a:rect l="l" t="t" r="r" b="b"/>
              <a:pathLst>
                <a:path w="7006" h="8541" extrusionOk="0">
                  <a:moveTo>
                    <a:pt x="7005" y="1"/>
                  </a:moveTo>
                  <a:cubicBezTo>
                    <a:pt x="5371" y="1735"/>
                    <a:pt x="3636" y="3336"/>
                    <a:pt x="1835" y="4871"/>
                  </a:cubicBezTo>
                  <a:cubicBezTo>
                    <a:pt x="2536" y="3303"/>
                    <a:pt x="2235" y="1335"/>
                    <a:pt x="1068" y="67"/>
                  </a:cubicBezTo>
                  <a:lnTo>
                    <a:pt x="1068" y="67"/>
                  </a:lnTo>
                  <a:cubicBezTo>
                    <a:pt x="1702" y="2903"/>
                    <a:pt x="1335" y="5972"/>
                    <a:pt x="0" y="8540"/>
                  </a:cubicBezTo>
                  <a:cubicBezTo>
                    <a:pt x="3169" y="6572"/>
                    <a:pt x="5671" y="3503"/>
                    <a:pt x="70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61"/>
            <p:cNvSpPr/>
            <p:nvPr/>
          </p:nvSpPr>
          <p:spPr>
            <a:xfrm>
              <a:off x="21892475" y="3156775"/>
              <a:ext cx="175150" cy="213500"/>
            </a:xfrm>
            <a:custGeom>
              <a:avLst/>
              <a:gdLst/>
              <a:ahLst/>
              <a:cxnLst/>
              <a:rect l="l" t="t" r="r" b="b"/>
              <a:pathLst>
                <a:path w="7006" h="8540" extrusionOk="0">
                  <a:moveTo>
                    <a:pt x="1" y="0"/>
                  </a:moveTo>
                  <a:cubicBezTo>
                    <a:pt x="1302" y="3503"/>
                    <a:pt x="3803" y="6572"/>
                    <a:pt x="7006" y="8540"/>
                  </a:cubicBezTo>
                  <a:cubicBezTo>
                    <a:pt x="5671" y="5971"/>
                    <a:pt x="5271" y="2903"/>
                    <a:pt x="5905" y="67"/>
                  </a:cubicBezTo>
                  <a:lnTo>
                    <a:pt x="5905" y="67"/>
                  </a:lnTo>
                  <a:cubicBezTo>
                    <a:pt x="4737" y="1335"/>
                    <a:pt x="4437" y="3303"/>
                    <a:pt x="5138" y="4871"/>
                  </a:cubicBezTo>
                  <a:cubicBezTo>
                    <a:pt x="3336" y="3336"/>
                    <a:pt x="1602" y="170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61"/>
            <p:cNvSpPr/>
            <p:nvPr/>
          </p:nvSpPr>
          <p:spPr>
            <a:xfrm>
              <a:off x="21804925" y="3580400"/>
              <a:ext cx="175125" cy="213525"/>
            </a:xfrm>
            <a:custGeom>
              <a:avLst/>
              <a:gdLst/>
              <a:ahLst/>
              <a:cxnLst/>
              <a:rect l="l" t="t" r="r" b="b"/>
              <a:pathLst>
                <a:path w="7005" h="8541" extrusionOk="0">
                  <a:moveTo>
                    <a:pt x="0" y="1"/>
                  </a:moveTo>
                  <a:cubicBezTo>
                    <a:pt x="1301" y="3503"/>
                    <a:pt x="3803" y="6572"/>
                    <a:pt x="7005" y="8540"/>
                  </a:cubicBezTo>
                  <a:cubicBezTo>
                    <a:pt x="5671" y="5972"/>
                    <a:pt x="5271" y="2903"/>
                    <a:pt x="5904" y="101"/>
                  </a:cubicBezTo>
                  <a:lnTo>
                    <a:pt x="5904" y="101"/>
                  </a:lnTo>
                  <a:cubicBezTo>
                    <a:pt x="4737" y="1369"/>
                    <a:pt x="4437" y="3337"/>
                    <a:pt x="5137" y="4871"/>
                  </a:cubicBezTo>
                  <a:cubicBezTo>
                    <a:pt x="3336" y="3370"/>
                    <a:pt x="1601" y="17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61"/>
            <p:cNvSpPr/>
            <p:nvPr/>
          </p:nvSpPr>
          <p:spPr>
            <a:xfrm>
              <a:off x="21638975" y="3876450"/>
              <a:ext cx="154275" cy="187675"/>
            </a:xfrm>
            <a:custGeom>
              <a:avLst/>
              <a:gdLst/>
              <a:ahLst/>
              <a:cxnLst/>
              <a:rect l="l" t="t" r="r" b="b"/>
              <a:pathLst>
                <a:path w="6171" h="7507" extrusionOk="0">
                  <a:moveTo>
                    <a:pt x="0" y="1"/>
                  </a:moveTo>
                  <a:cubicBezTo>
                    <a:pt x="1168" y="3103"/>
                    <a:pt x="3369" y="5772"/>
                    <a:pt x="6171" y="7506"/>
                  </a:cubicBezTo>
                  <a:cubicBezTo>
                    <a:pt x="5004" y="5238"/>
                    <a:pt x="4637" y="2569"/>
                    <a:pt x="5204" y="67"/>
                  </a:cubicBezTo>
                  <a:lnTo>
                    <a:pt x="5204" y="67"/>
                  </a:lnTo>
                  <a:cubicBezTo>
                    <a:pt x="4203" y="1202"/>
                    <a:pt x="3903" y="2936"/>
                    <a:pt x="4537" y="4304"/>
                  </a:cubicBezTo>
                  <a:cubicBezTo>
                    <a:pt x="2935" y="2970"/>
                    <a:pt x="1434" y="150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61"/>
            <p:cNvSpPr/>
            <p:nvPr/>
          </p:nvSpPr>
          <p:spPr>
            <a:xfrm>
              <a:off x="22095950" y="3618775"/>
              <a:ext cx="216025" cy="161800"/>
            </a:xfrm>
            <a:custGeom>
              <a:avLst/>
              <a:gdLst/>
              <a:ahLst/>
              <a:cxnLst/>
              <a:rect l="l" t="t" r="r" b="b"/>
              <a:pathLst>
                <a:path w="8641" h="6472" extrusionOk="0">
                  <a:moveTo>
                    <a:pt x="4804" y="0"/>
                  </a:moveTo>
                  <a:lnTo>
                    <a:pt x="4804" y="0"/>
                  </a:lnTo>
                  <a:cubicBezTo>
                    <a:pt x="4337" y="1435"/>
                    <a:pt x="4737" y="3136"/>
                    <a:pt x="5872" y="4170"/>
                  </a:cubicBezTo>
                  <a:cubicBezTo>
                    <a:pt x="3870" y="3536"/>
                    <a:pt x="1935" y="2836"/>
                    <a:pt x="1" y="2002"/>
                  </a:cubicBezTo>
                  <a:lnTo>
                    <a:pt x="1" y="2002"/>
                  </a:lnTo>
                  <a:cubicBezTo>
                    <a:pt x="2302" y="4403"/>
                    <a:pt x="5371" y="5971"/>
                    <a:pt x="8640" y="6472"/>
                  </a:cubicBezTo>
                  <a:cubicBezTo>
                    <a:pt x="6672" y="4837"/>
                    <a:pt x="5271" y="2535"/>
                    <a:pt x="4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5" name="Google Shape;7955;p70"/>
          <p:cNvGrpSpPr/>
          <p:nvPr/>
        </p:nvGrpSpPr>
        <p:grpSpPr>
          <a:xfrm>
            <a:off x="3387131" y="457721"/>
            <a:ext cx="2381695" cy="1113110"/>
            <a:chOff x="11578450" y="398700"/>
            <a:chExt cx="2926275" cy="1367625"/>
          </a:xfrm>
        </p:grpSpPr>
        <p:sp>
          <p:nvSpPr>
            <p:cNvPr id="7956" name="Google Shape;7956;p70"/>
            <p:cNvSpPr/>
            <p:nvPr/>
          </p:nvSpPr>
          <p:spPr>
            <a:xfrm>
              <a:off x="13127050" y="398700"/>
              <a:ext cx="115950" cy="554875"/>
            </a:xfrm>
            <a:custGeom>
              <a:avLst/>
              <a:gdLst/>
              <a:ahLst/>
              <a:cxnLst/>
              <a:rect l="l" t="t" r="r" b="b"/>
              <a:pathLst>
                <a:path w="4638" h="22195" extrusionOk="0">
                  <a:moveTo>
                    <a:pt x="3398" y="0"/>
                  </a:moveTo>
                  <a:cubicBezTo>
                    <a:pt x="2817" y="0"/>
                    <a:pt x="2295" y="573"/>
                    <a:pt x="2202" y="1345"/>
                  </a:cubicBezTo>
                  <a:cubicBezTo>
                    <a:pt x="2102" y="2179"/>
                    <a:pt x="1" y="22127"/>
                    <a:pt x="634" y="22194"/>
                  </a:cubicBezTo>
                  <a:cubicBezTo>
                    <a:pt x="636" y="22194"/>
                    <a:pt x="638" y="22194"/>
                    <a:pt x="639" y="22194"/>
                  </a:cubicBezTo>
                  <a:cubicBezTo>
                    <a:pt x="1317" y="22194"/>
                    <a:pt x="4404" y="2477"/>
                    <a:pt x="4504" y="1646"/>
                  </a:cubicBezTo>
                  <a:cubicBezTo>
                    <a:pt x="4637" y="845"/>
                    <a:pt x="4204" y="78"/>
                    <a:pt x="3536" y="11"/>
                  </a:cubicBezTo>
                  <a:cubicBezTo>
                    <a:pt x="3490" y="4"/>
                    <a:pt x="3444" y="0"/>
                    <a:pt x="3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70"/>
            <p:cNvSpPr/>
            <p:nvPr/>
          </p:nvSpPr>
          <p:spPr>
            <a:xfrm>
              <a:off x="12804325" y="404525"/>
              <a:ext cx="115925" cy="554875"/>
            </a:xfrm>
            <a:custGeom>
              <a:avLst/>
              <a:gdLst/>
              <a:ahLst/>
              <a:cxnLst/>
              <a:rect l="l" t="t" r="r" b="b"/>
              <a:pathLst>
                <a:path w="4637" h="22195" extrusionOk="0">
                  <a:moveTo>
                    <a:pt x="1207" y="1"/>
                  </a:moveTo>
                  <a:cubicBezTo>
                    <a:pt x="1161" y="1"/>
                    <a:pt x="1114" y="4"/>
                    <a:pt x="1068" y="12"/>
                  </a:cubicBezTo>
                  <a:cubicBezTo>
                    <a:pt x="434" y="78"/>
                    <a:pt x="0" y="812"/>
                    <a:pt x="134" y="1646"/>
                  </a:cubicBezTo>
                  <a:cubicBezTo>
                    <a:pt x="234" y="2479"/>
                    <a:pt x="3359" y="22194"/>
                    <a:pt x="4000" y="22194"/>
                  </a:cubicBezTo>
                  <a:cubicBezTo>
                    <a:pt x="4001" y="22194"/>
                    <a:pt x="4002" y="22194"/>
                    <a:pt x="4003" y="22194"/>
                  </a:cubicBezTo>
                  <a:cubicBezTo>
                    <a:pt x="4637" y="22094"/>
                    <a:pt x="2535" y="2180"/>
                    <a:pt x="2435" y="1346"/>
                  </a:cubicBezTo>
                  <a:cubicBezTo>
                    <a:pt x="2343" y="573"/>
                    <a:pt x="1792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70"/>
            <p:cNvSpPr/>
            <p:nvPr/>
          </p:nvSpPr>
          <p:spPr>
            <a:xfrm>
              <a:off x="12440725" y="507475"/>
              <a:ext cx="250200" cy="518675"/>
            </a:xfrm>
            <a:custGeom>
              <a:avLst/>
              <a:gdLst/>
              <a:ahLst/>
              <a:cxnLst/>
              <a:rect l="l" t="t" r="r" b="b"/>
              <a:pathLst>
                <a:path w="10008" h="20747" extrusionOk="0">
                  <a:moveTo>
                    <a:pt x="1145" y="0"/>
                  </a:moveTo>
                  <a:cubicBezTo>
                    <a:pt x="1027" y="0"/>
                    <a:pt x="911" y="20"/>
                    <a:pt x="801" y="63"/>
                  </a:cubicBezTo>
                  <a:cubicBezTo>
                    <a:pt x="234" y="330"/>
                    <a:pt x="1" y="1131"/>
                    <a:pt x="334" y="1898"/>
                  </a:cubicBezTo>
                  <a:cubicBezTo>
                    <a:pt x="633" y="2693"/>
                    <a:pt x="8704" y="20747"/>
                    <a:pt x="9395" y="20747"/>
                  </a:cubicBezTo>
                  <a:cubicBezTo>
                    <a:pt x="9399" y="20747"/>
                    <a:pt x="9404" y="20746"/>
                    <a:pt x="9407" y="20745"/>
                  </a:cubicBezTo>
                  <a:cubicBezTo>
                    <a:pt x="10008" y="20511"/>
                    <a:pt x="2803" y="1798"/>
                    <a:pt x="2469" y="1031"/>
                  </a:cubicBezTo>
                  <a:cubicBezTo>
                    <a:pt x="2224" y="404"/>
                    <a:pt x="1667" y="0"/>
                    <a:pt x="1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70"/>
            <p:cNvSpPr/>
            <p:nvPr/>
          </p:nvSpPr>
          <p:spPr>
            <a:xfrm>
              <a:off x="12118000" y="701550"/>
              <a:ext cx="366125" cy="448975"/>
            </a:xfrm>
            <a:custGeom>
              <a:avLst/>
              <a:gdLst/>
              <a:ahLst/>
              <a:cxnLst/>
              <a:rect l="l" t="t" r="r" b="b"/>
              <a:pathLst>
                <a:path w="14645" h="17959" extrusionOk="0">
                  <a:moveTo>
                    <a:pt x="1130" y="1"/>
                  </a:moveTo>
                  <a:cubicBezTo>
                    <a:pt x="903" y="1"/>
                    <a:pt x="686" y="67"/>
                    <a:pt x="501" y="206"/>
                  </a:cubicBezTo>
                  <a:cubicBezTo>
                    <a:pt x="0" y="573"/>
                    <a:pt x="0" y="1440"/>
                    <a:pt x="501" y="2107"/>
                  </a:cubicBezTo>
                  <a:cubicBezTo>
                    <a:pt x="995" y="2767"/>
                    <a:pt x="13350" y="17958"/>
                    <a:pt x="14121" y="17958"/>
                  </a:cubicBezTo>
                  <a:cubicBezTo>
                    <a:pt x="14131" y="17958"/>
                    <a:pt x="14138" y="17956"/>
                    <a:pt x="14144" y="17952"/>
                  </a:cubicBezTo>
                  <a:cubicBezTo>
                    <a:pt x="14644" y="17552"/>
                    <a:pt x="2869" y="1340"/>
                    <a:pt x="2369" y="673"/>
                  </a:cubicBezTo>
                  <a:cubicBezTo>
                    <a:pt x="2020" y="237"/>
                    <a:pt x="1558" y="1"/>
                    <a:pt x="1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70"/>
            <p:cNvSpPr/>
            <p:nvPr/>
          </p:nvSpPr>
          <p:spPr>
            <a:xfrm>
              <a:off x="11852800" y="972500"/>
              <a:ext cx="463700" cy="350100"/>
            </a:xfrm>
            <a:custGeom>
              <a:avLst/>
              <a:gdLst/>
              <a:ahLst/>
              <a:cxnLst/>
              <a:rect l="l" t="t" r="r" b="b"/>
              <a:pathLst>
                <a:path w="18548" h="14004" extrusionOk="0">
                  <a:moveTo>
                    <a:pt x="1252" y="1"/>
                  </a:moveTo>
                  <a:cubicBezTo>
                    <a:pt x="910" y="1"/>
                    <a:pt x="601" y="126"/>
                    <a:pt x="401" y="376"/>
                  </a:cubicBezTo>
                  <a:cubicBezTo>
                    <a:pt x="1" y="910"/>
                    <a:pt x="234" y="1710"/>
                    <a:pt x="901" y="2244"/>
                  </a:cubicBezTo>
                  <a:cubicBezTo>
                    <a:pt x="1521" y="2733"/>
                    <a:pt x="17068" y="14003"/>
                    <a:pt x="18100" y="14003"/>
                  </a:cubicBezTo>
                  <a:cubicBezTo>
                    <a:pt x="18123" y="14003"/>
                    <a:pt x="18139" y="13997"/>
                    <a:pt x="18147" y="13986"/>
                  </a:cubicBezTo>
                  <a:cubicBezTo>
                    <a:pt x="18547" y="13485"/>
                    <a:pt x="2970" y="876"/>
                    <a:pt x="2302" y="376"/>
                  </a:cubicBezTo>
                  <a:cubicBezTo>
                    <a:pt x="1969" y="126"/>
                    <a:pt x="1594" y="1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70"/>
            <p:cNvSpPr/>
            <p:nvPr/>
          </p:nvSpPr>
          <p:spPr>
            <a:xfrm>
              <a:off x="11669350" y="1301625"/>
              <a:ext cx="528725" cy="231475"/>
            </a:xfrm>
            <a:custGeom>
              <a:avLst/>
              <a:gdLst/>
              <a:ahLst/>
              <a:cxnLst/>
              <a:rect l="l" t="t" r="r" b="b"/>
              <a:pathLst>
                <a:path w="21149" h="9259" extrusionOk="0">
                  <a:moveTo>
                    <a:pt x="1353" y="1"/>
                  </a:moveTo>
                  <a:cubicBezTo>
                    <a:pt x="840" y="1"/>
                    <a:pt x="395" y="240"/>
                    <a:pt x="234" y="654"/>
                  </a:cubicBezTo>
                  <a:cubicBezTo>
                    <a:pt x="0" y="1254"/>
                    <a:pt x="401" y="1988"/>
                    <a:pt x="1168" y="2322"/>
                  </a:cubicBezTo>
                  <a:cubicBezTo>
                    <a:pt x="1906" y="2610"/>
                    <a:pt x="19283" y="9259"/>
                    <a:pt x="20810" y="9259"/>
                  </a:cubicBezTo>
                  <a:cubicBezTo>
                    <a:pt x="20871" y="9259"/>
                    <a:pt x="20906" y="9248"/>
                    <a:pt x="20915" y="9227"/>
                  </a:cubicBezTo>
                  <a:cubicBezTo>
                    <a:pt x="21149" y="8626"/>
                    <a:pt x="2836" y="487"/>
                    <a:pt x="2068" y="153"/>
                  </a:cubicBezTo>
                  <a:cubicBezTo>
                    <a:pt x="1830" y="50"/>
                    <a:pt x="1584" y="1"/>
                    <a:pt x="1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70"/>
            <p:cNvSpPr/>
            <p:nvPr/>
          </p:nvSpPr>
          <p:spPr>
            <a:xfrm>
              <a:off x="11578450" y="1666175"/>
              <a:ext cx="559575" cy="100150"/>
            </a:xfrm>
            <a:custGeom>
              <a:avLst/>
              <a:gdLst/>
              <a:ahLst/>
              <a:cxnLst/>
              <a:rect l="l" t="t" r="r" b="b"/>
              <a:pathLst>
                <a:path w="22383" h="4006" extrusionOk="0">
                  <a:moveTo>
                    <a:pt x="1504" y="1"/>
                  </a:moveTo>
                  <a:cubicBezTo>
                    <a:pt x="793" y="1"/>
                    <a:pt x="161" y="410"/>
                    <a:pt x="100" y="982"/>
                  </a:cubicBezTo>
                  <a:cubicBezTo>
                    <a:pt x="0" y="1616"/>
                    <a:pt x="601" y="2217"/>
                    <a:pt x="1435" y="2350"/>
                  </a:cubicBezTo>
                  <a:cubicBezTo>
                    <a:pt x="2158" y="2437"/>
                    <a:pt x="17268" y="4005"/>
                    <a:pt x="21301" y="4005"/>
                  </a:cubicBezTo>
                  <a:cubicBezTo>
                    <a:pt x="21917" y="4005"/>
                    <a:pt x="22274" y="3969"/>
                    <a:pt x="22283" y="3885"/>
                  </a:cubicBezTo>
                  <a:cubicBezTo>
                    <a:pt x="22383" y="3251"/>
                    <a:pt x="2569" y="149"/>
                    <a:pt x="1735" y="15"/>
                  </a:cubicBezTo>
                  <a:cubicBezTo>
                    <a:pt x="1658" y="5"/>
                    <a:pt x="1580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70"/>
            <p:cNvSpPr/>
            <p:nvPr/>
          </p:nvSpPr>
          <p:spPr>
            <a:xfrm>
              <a:off x="13945975" y="1625075"/>
              <a:ext cx="558750" cy="100325"/>
            </a:xfrm>
            <a:custGeom>
              <a:avLst/>
              <a:gdLst/>
              <a:ahLst/>
              <a:cxnLst/>
              <a:rect l="l" t="t" r="r" b="b"/>
              <a:pathLst>
                <a:path w="22350" h="4013" extrusionOk="0">
                  <a:moveTo>
                    <a:pt x="20916" y="0"/>
                  </a:moveTo>
                  <a:cubicBezTo>
                    <a:pt x="20818" y="0"/>
                    <a:pt x="20717" y="8"/>
                    <a:pt x="20615" y="25"/>
                  </a:cubicBezTo>
                  <a:cubicBezTo>
                    <a:pt x="19781" y="125"/>
                    <a:pt x="0" y="3260"/>
                    <a:pt x="67" y="3894"/>
                  </a:cubicBezTo>
                  <a:cubicBezTo>
                    <a:pt x="80" y="3977"/>
                    <a:pt x="431" y="4013"/>
                    <a:pt x="1034" y="4013"/>
                  </a:cubicBezTo>
                  <a:cubicBezTo>
                    <a:pt x="5044" y="4013"/>
                    <a:pt x="20190" y="2413"/>
                    <a:pt x="20915" y="2326"/>
                  </a:cubicBezTo>
                  <a:cubicBezTo>
                    <a:pt x="21749" y="2226"/>
                    <a:pt x="22350" y="1626"/>
                    <a:pt x="22250" y="959"/>
                  </a:cubicBezTo>
                  <a:cubicBezTo>
                    <a:pt x="22191" y="402"/>
                    <a:pt x="21619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70"/>
            <p:cNvSpPr/>
            <p:nvPr/>
          </p:nvSpPr>
          <p:spPr>
            <a:xfrm>
              <a:off x="13874250" y="1263275"/>
              <a:ext cx="529575" cy="231550"/>
            </a:xfrm>
            <a:custGeom>
              <a:avLst/>
              <a:gdLst/>
              <a:ahLst/>
              <a:cxnLst/>
              <a:rect l="l" t="t" r="r" b="b"/>
              <a:pathLst>
                <a:path w="21183" h="9262" extrusionOk="0">
                  <a:moveTo>
                    <a:pt x="19797" y="0"/>
                  </a:moveTo>
                  <a:cubicBezTo>
                    <a:pt x="19565" y="0"/>
                    <a:pt x="19320" y="49"/>
                    <a:pt x="19081" y="153"/>
                  </a:cubicBezTo>
                  <a:cubicBezTo>
                    <a:pt x="18314" y="453"/>
                    <a:pt x="1" y="8626"/>
                    <a:pt x="267" y="9226"/>
                  </a:cubicBezTo>
                  <a:cubicBezTo>
                    <a:pt x="277" y="9250"/>
                    <a:pt x="316" y="9262"/>
                    <a:pt x="382" y="9262"/>
                  </a:cubicBezTo>
                  <a:cubicBezTo>
                    <a:pt x="1968" y="9262"/>
                    <a:pt x="19245" y="2608"/>
                    <a:pt x="19982" y="2288"/>
                  </a:cubicBezTo>
                  <a:cubicBezTo>
                    <a:pt x="20749" y="1988"/>
                    <a:pt x="21182" y="1220"/>
                    <a:pt x="20949" y="653"/>
                  </a:cubicBezTo>
                  <a:cubicBezTo>
                    <a:pt x="20765" y="240"/>
                    <a:pt x="20312" y="0"/>
                    <a:pt x="19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70"/>
            <p:cNvSpPr/>
            <p:nvPr/>
          </p:nvSpPr>
          <p:spPr>
            <a:xfrm>
              <a:off x="13747500" y="939150"/>
              <a:ext cx="462850" cy="350875"/>
            </a:xfrm>
            <a:custGeom>
              <a:avLst/>
              <a:gdLst/>
              <a:ahLst/>
              <a:cxnLst/>
              <a:rect l="l" t="t" r="r" b="b"/>
              <a:pathLst>
                <a:path w="18514" h="14035" extrusionOk="0">
                  <a:moveTo>
                    <a:pt x="17263" y="0"/>
                  </a:moveTo>
                  <a:cubicBezTo>
                    <a:pt x="16921" y="0"/>
                    <a:pt x="16545" y="125"/>
                    <a:pt x="16212" y="376"/>
                  </a:cubicBezTo>
                  <a:cubicBezTo>
                    <a:pt x="15545" y="876"/>
                    <a:pt x="0" y="13518"/>
                    <a:pt x="367" y="14019"/>
                  </a:cubicBezTo>
                  <a:cubicBezTo>
                    <a:pt x="376" y="14029"/>
                    <a:pt x="391" y="14034"/>
                    <a:pt x="412" y="14034"/>
                  </a:cubicBezTo>
                  <a:cubicBezTo>
                    <a:pt x="1435" y="14034"/>
                    <a:pt x="16993" y="2734"/>
                    <a:pt x="17646" y="2244"/>
                  </a:cubicBezTo>
                  <a:cubicBezTo>
                    <a:pt x="18313" y="1710"/>
                    <a:pt x="18514" y="909"/>
                    <a:pt x="18113" y="376"/>
                  </a:cubicBezTo>
                  <a:cubicBezTo>
                    <a:pt x="17913" y="125"/>
                    <a:pt x="17605" y="0"/>
                    <a:pt x="17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70"/>
            <p:cNvSpPr/>
            <p:nvPr/>
          </p:nvSpPr>
          <p:spPr>
            <a:xfrm>
              <a:off x="13571525" y="675925"/>
              <a:ext cx="366125" cy="448775"/>
            </a:xfrm>
            <a:custGeom>
              <a:avLst/>
              <a:gdLst/>
              <a:ahLst/>
              <a:cxnLst/>
              <a:rect l="l" t="t" r="r" b="b"/>
              <a:pathLst>
                <a:path w="14645" h="17951" extrusionOk="0">
                  <a:moveTo>
                    <a:pt x="13524" y="0"/>
                  </a:moveTo>
                  <a:cubicBezTo>
                    <a:pt x="13092" y="0"/>
                    <a:pt x="12610" y="252"/>
                    <a:pt x="12276" y="697"/>
                  </a:cubicBezTo>
                  <a:cubicBezTo>
                    <a:pt x="11776" y="1331"/>
                    <a:pt x="1" y="17576"/>
                    <a:pt x="501" y="17943"/>
                  </a:cubicBezTo>
                  <a:cubicBezTo>
                    <a:pt x="508" y="17948"/>
                    <a:pt x="517" y="17951"/>
                    <a:pt x="527" y="17951"/>
                  </a:cubicBezTo>
                  <a:cubicBezTo>
                    <a:pt x="1352" y="17951"/>
                    <a:pt x="13617" y="2757"/>
                    <a:pt x="14144" y="2098"/>
                  </a:cubicBezTo>
                  <a:cubicBezTo>
                    <a:pt x="14645" y="1431"/>
                    <a:pt x="14645" y="597"/>
                    <a:pt x="14111" y="197"/>
                  </a:cubicBezTo>
                  <a:cubicBezTo>
                    <a:pt x="13944" y="63"/>
                    <a:pt x="13740" y="0"/>
                    <a:pt x="13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70"/>
            <p:cNvSpPr/>
            <p:nvPr/>
          </p:nvSpPr>
          <p:spPr>
            <a:xfrm>
              <a:off x="13360550" y="491550"/>
              <a:ext cx="248525" cy="518775"/>
            </a:xfrm>
            <a:custGeom>
              <a:avLst/>
              <a:gdLst/>
              <a:ahLst/>
              <a:cxnLst/>
              <a:rect l="l" t="t" r="r" b="b"/>
              <a:pathLst>
                <a:path w="9941" h="20751" extrusionOk="0">
                  <a:moveTo>
                    <a:pt x="8786" y="0"/>
                  </a:moveTo>
                  <a:cubicBezTo>
                    <a:pt x="8274" y="0"/>
                    <a:pt x="7742" y="386"/>
                    <a:pt x="7473" y="1034"/>
                  </a:cubicBezTo>
                  <a:cubicBezTo>
                    <a:pt x="7172" y="1801"/>
                    <a:pt x="1" y="20514"/>
                    <a:pt x="568" y="20748"/>
                  </a:cubicBezTo>
                  <a:cubicBezTo>
                    <a:pt x="571" y="20749"/>
                    <a:pt x="576" y="20750"/>
                    <a:pt x="580" y="20750"/>
                  </a:cubicBezTo>
                  <a:cubicBezTo>
                    <a:pt x="1271" y="20750"/>
                    <a:pt x="9309" y="2664"/>
                    <a:pt x="9641" y="1901"/>
                  </a:cubicBezTo>
                  <a:cubicBezTo>
                    <a:pt x="9941" y="1134"/>
                    <a:pt x="9741" y="300"/>
                    <a:pt x="9140" y="67"/>
                  </a:cubicBezTo>
                  <a:cubicBezTo>
                    <a:pt x="9026" y="22"/>
                    <a:pt x="8906" y="0"/>
                    <a:pt x="8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8" name="Google Shape;7968;p70"/>
          <p:cNvGrpSpPr/>
          <p:nvPr/>
        </p:nvGrpSpPr>
        <p:grpSpPr>
          <a:xfrm>
            <a:off x="3619927" y="688706"/>
            <a:ext cx="1920845" cy="992327"/>
            <a:chOff x="11864475" y="682500"/>
            <a:chExt cx="2360050" cy="1219225"/>
          </a:xfrm>
        </p:grpSpPr>
        <p:sp>
          <p:nvSpPr>
            <p:cNvPr id="7969" name="Google Shape;7969;p70"/>
            <p:cNvSpPr/>
            <p:nvPr/>
          </p:nvSpPr>
          <p:spPr>
            <a:xfrm>
              <a:off x="13005300" y="682500"/>
              <a:ext cx="46725" cy="447850"/>
            </a:xfrm>
            <a:custGeom>
              <a:avLst/>
              <a:gdLst/>
              <a:ahLst/>
              <a:cxnLst/>
              <a:rect l="l" t="t" r="r" b="b"/>
              <a:pathLst>
                <a:path w="1869" h="17914" extrusionOk="0">
                  <a:moveTo>
                    <a:pt x="934" y="1"/>
                  </a:moveTo>
                  <a:cubicBezTo>
                    <a:pt x="401" y="1"/>
                    <a:pt x="0" y="534"/>
                    <a:pt x="0" y="1201"/>
                  </a:cubicBezTo>
                  <a:cubicBezTo>
                    <a:pt x="0" y="1869"/>
                    <a:pt x="401" y="17913"/>
                    <a:pt x="934" y="17913"/>
                  </a:cubicBezTo>
                  <a:cubicBezTo>
                    <a:pt x="1435" y="17913"/>
                    <a:pt x="1868" y="1869"/>
                    <a:pt x="1868" y="1201"/>
                  </a:cubicBezTo>
                  <a:cubicBezTo>
                    <a:pt x="1868" y="534"/>
                    <a:pt x="1435" y="1"/>
                    <a:pt x="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70"/>
            <p:cNvSpPr/>
            <p:nvPr/>
          </p:nvSpPr>
          <p:spPr>
            <a:xfrm>
              <a:off x="12704250" y="726050"/>
              <a:ext cx="147625" cy="433500"/>
            </a:xfrm>
            <a:custGeom>
              <a:avLst/>
              <a:gdLst/>
              <a:ahLst/>
              <a:cxnLst/>
              <a:rect l="l" t="t" r="r" b="b"/>
              <a:pathLst>
                <a:path w="5905" h="17340" extrusionOk="0">
                  <a:moveTo>
                    <a:pt x="962" y="1"/>
                  </a:moveTo>
                  <a:cubicBezTo>
                    <a:pt x="898" y="1"/>
                    <a:pt x="832" y="9"/>
                    <a:pt x="768" y="27"/>
                  </a:cubicBezTo>
                  <a:cubicBezTo>
                    <a:pt x="267" y="160"/>
                    <a:pt x="0" y="794"/>
                    <a:pt x="167" y="1428"/>
                  </a:cubicBezTo>
                  <a:cubicBezTo>
                    <a:pt x="333" y="2092"/>
                    <a:pt x="4865" y="17340"/>
                    <a:pt x="5398" y="17340"/>
                  </a:cubicBezTo>
                  <a:cubicBezTo>
                    <a:pt x="5400" y="17340"/>
                    <a:pt x="5402" y="17340"/>
                    <a:pt x="5404" y="17339"/>
                  </a:cubicBezTo>
                  <a:cubicBezTo>
                    <a:pt x="5905" y="17206"/>
                    <a:pt x="2169" y="1594"/>
                    <a:pt x="1969" y="961"/>
                  </a:cubicBezTo>
                  <a:cubicBezTo>
                    <a:pt x="1823" y="380"/>
                    <a:pt x="1400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70"/>
            <p:cNvSpPr/>
            <p:nvPr/>
          </p:nvSpPr>
          <p:spPr>
            <a:xfrm>
              <a:off x="12426550" y="845850"/>
              <a:ext cx="249375" cy="390500"/>
            </a:xfrm>
            <a:custGeom>
              <a:avLst/>
              <a:gdLst/>
              <a:ahLst/>
              <a:cxnLst/>
              <a:rect l="l" t="t" r="r" b="b"/>
              <a:pathLst>
                <a:path w="9975" h="15620" extrusionOk="0">
                  <a:moveTo>
                    <a:pt x="946" y="1"/>
                  </a:moveTo>
                  <a:cubicBezTo>
                    <a:pt x="812" y="1"/>
                    <a:pt x="683" y="34"/>
                    <a:pt x="568" y="105"/>
                  </a:cubicBezTo>
                  <a:cubicBezTo>
                    <a:pt x="101" y="372"/>
                    <a:pt x="1" y="1039"/>
                    <a:pt x="334" y="1606"/>
                  </a:cubicBezTo>
                  <a:cubicBezTo>
                    <a:pt x="664" y="2200"/>
                    <a:pt x="8912" y="15620"/>
                    <a:pt x="9493" y="15620"/>
                  </a:cubicBezTo>
                  <a:cubicBezTo>
                    <a:pt x="9498" y="15620"/>
                    <a:pt x="9503" y="15618"/>
                    <a:pt x="9507" y="15616"/>
                  </a:cubicBezTo>
                  <a:cubicBezTo>
                    <a:pt x="9974" y="15382"/>
                    <a:pt x="2302" y="1272"/>
                    <a:pt x="1969" y="672"/>
                  </a:cubicBezTo>
                  <a:cubicBezTo>
                    <a:pt x="1724" y="255"/>
                    <a:pt x="1317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70"/>
            <p:cNvSpPr/>
            <p:nvPr/>
          </p:nvSpPr>
          <p:spPr>
            <a:xfrm>
              <a:off x="12189725" y="1033600"/>
              <a:ext cx="335250" cy="322975"/>
            </a:xfrm>
            <a:custGeom>
              <a:avLst/>
              <a:gdLst/>
              <a:ahLst/>
              <a:cxnLst/>
              <a:rect l="l" t="t" r="r" b="b"/>
              <a:pathLst>
                <a:path w="13410" h="12919" extrusionOk="0">
                  <a:moveTo>
                    <a:pt x="956" y="1"/>
                  </a:moveTo>
                  <a:cubicBezTo>
                    <a:pt x="731" y="1"/>
                    <a:pt x="522" y="78"/>
                    <a:pt x="367" y="234"/>
                  </a:cubicBezTo>
                  <a:cubicBezTo>
                    <a:pt x="0" y="600"/>
                    <a:pt x="67" y="1268"/>
                    <a:pt x="534" y="1735"/>
                  </a:cubicBezTo>
                  <a:cubicBezTo>
                    <a:pt x="1026" y="2194"/>
                    <a:pt x="12300" y="12918"/>
                    <a:pt x="13016" y="12918"/>
                  </a:cubicBezTo>
                  <a:cubicBezTo>
                    <a:pt x="13028" y="12918"/>
                    <a:pt x="13037" y="12915"/>
                    <a:pt x="13043" y="12909"/>
                  </a:cubicBezTo>
                  <a:cubicBezTo>
                    <a:pt x="13410" y="12542"/>
                    <a:pt x="2335" y="901"/>
                    <a:pt x="1868" y="434"/>
                  </a:cubicBezTo>
                  <a:cubicBezTo>
                    <a:pt x="1599" y="145"/>
                    <a:pt x="1263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70"/>
            <p:cNvSpPr/>
            <p:nvPr/>
          </p:nvSpPr>
          <p:spPr>
            <a:xfrm>
              <a:off x="12007925" y="1276300"/>
              <a:ext cx="401125" cy="234775"/>
            </a:xfrm>
            <a:custGeom>
              <a:avLst/>
              <a:gdLst/>
              <a:ahLst/>
              <a:cxnLst/>
              <a:rect l="l" t="t" r="r" b="b"/>
              <a:pathLst>
                <a:path w="16045" h="9391" extrusionOk="0">
                  <a:moveTo>
                    <a:pt x="1056" y="1"/>
                  </a:moveTo>
                  <a:cubicBezTo>
                    <a:pt x="712" y="1"/>
                    <a:pt x="406" y="141"/>
                    <a:pt x="267" y="399"/>
                  </a:cubicBezTo>
                  <a:cubicBezTo>
                    <a:pt x="0" y="833"/>
                    <a:pt x="267" y="1467"/>
                    <a:pt x="834" y="1800"/>
                  </a:cubicBezTo>
                  <a:cubicBezTo>
                    <a:pt x="1386" y="2157"/>
                    <a:pt x="14743" y="9390"/>
                    <a:pt x="15725" y="9390"/>
                  </a:cubicBezTo>
                  <a:cubicBezTo>
                    <a:pt x="15753" y="9390"/>
                    <a:pt x="15771" y="9384"/>
                    <a:pt x="15778" y="9372"/>
                  </a:cubicBezTo>
                  <a:cubicBezTo>
                    <a:pt x="16045" y="8905"/>
                    <a:pt x="2335" y="533"/>
                    <a:pt x="1768" y="199"/>
                  </a:cubicBezTo>
                  <a:cubicBezTo>
                    <a:pt x="1539" y="65"/>
                    <a:pt x="1289" y="1"/>
                    <a:pt x="1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70"/>
            <p:cNvSpPr/>
            <p:nvPr/>
          </p:nvSpPr>
          <p:spPr>
            <a:xfrm>
              <a:off x="11897000" y="1556450"/>
              <a:ext cx="439500" cy="132950"/>
            </a:xfrm>
            <a:custGeom>
              <a:avLst/>
              <a:gdLst/>
              <a:ahLst/>
              <a:cxnLst/>
              <a:rect l="l" t="t" r="r" b="b"/>
              <a:pathLst>
                <a:path w="17580" h="5318" extrusionOk="0">
                  <a:moveTo>
                    <a:pt x="1109" y="1"/>
                  </a:moveTo>
                  <a:cubicBezTo>
                    <a:pt x="639" y="1"/>
                    <a:pt x="237" y="248"/>
                    <a:pt x="134" y="635"/>
                  </a:cubicBezTo>
                  <a:cubicBezTo>
                    <a:pt x="1" y="1135"/>
                    <a:pt x="401" y="1702"/>
                    <a:pt x="1068" y="1869"/>
                  </a:cubicBezTo>
                  <a:cubicBezTo>
                    <a:pt x="1662" y="2025"/>
                    <a:pt x="15415" y="5317"/>
                    <a:pt x="17247" y="5317"/>
                  </a:cubicBezTo>
                  <a:cubicBezTo>
                    <a:pt x="17369" y="5317"/>
                    <a:pt x="17438" y="5303"/>
                    <a:pt x="17447" y="5271"/>
                  </a:cubicBezTo>
                  <a:cubicBezTo>
                    <a:pt x="17580" y="4771"/>
                    <a:pt x="2202" y="234"/>
                    <a:pt x="1535" y="68"/>
                  </a:cubicBezTo>
                  <a:cubicBezTo>
                    <a:pt x="1391" y="22"/>
                    <a:pt x="1247" y="1"/>
                    <a:pt x="1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70"/>
            <p:cNvSpPr/>
            <p:nvPr/>
          </p:nvSpPr>
          <p:spPr>
            <a:xfrm>
              <a:off x="11864475" y="1855000"/>
              <a:ext cx="447850" cy="46725"/>
            </a:xfrm>
            <a:custGeom>
              <a:avLst/>
              <a:gdLst/>
              <a:ahLst/>
              <a:cxnLst/>
              <a:rect l="l" t="t" r="r" b="b"/>
              <a:pathLst>
                <a:path w="17914" h="1869" extrusionOk="0">
                  <a:moveTo>
                    <a:pt x="1202" y="1"/>
                  </a:moveTo>
                  <a:cubicBezTo>
                    <a:pt x="535" y="1"/>
                    <a:pt x="1" y="434"/>
                    <a:pt x="1" y="935"/>
                  </a:cubicBezTo>
                  <a:cubicBezTo>
                    <a:pt x="1" y="1469"/>
                    <a:pt x="535" y="1869"/>
                    <a:pt x="1202" y="1869"/>
                  </a:cubicBezTo>
                  <a:cubicBezTo>
                    <a:pt x="1869" y="1869"/>
                    <a:pt x="17914" y="1469"/>
                    <a:pt x="17914" y="935"/>
                  </a:cubicBezTo>
                  <a:cubicBezTo>
                    <a:pt x="17914" y="434"/>
                    <a:pt x="1869" y="1"/>
                    <a:pt x="1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70"/>
            <p:cNvSpPr/>
            <p:nvPr/>
          </p:nvSpPr>
          <p:spPr>
            <a:xfrm>
              <a:off x="13776675" y="1823325"/>
              <a:ext cx="447850" cy="46725"/>
            </a:xfrm>
            <a:custGeom>
              <a:avLst/>
              <a:gdLst/>
              <a:ahLst/>
              <a:cxnLst/>
              <a:rect l="l" t="t" r="r" b="b"/>
              <a:pathLst>
                <a:path w="17914" h="1869" extrusionOk="0">
                  <a:moveTo>
                    <a:pt x="16713" y="0"/>
                  </a:moveTo>
                  <a:cubicBezTo>
                    <a:pt x="16046" y="0"/>
                    <a:pt x="1" y="401"/>
                    <a:pt x="1" y="934"/>
                  </a:cubicBezTo>
                  <a:cubicBezTo>
                    <a:pt x="1" y="1435"/>
                    <a:pt x="16046" y="1868"/>
                    <a:pt x="16713" y="1868"/>
                  </a:cubicBezTo>
                  <a:cubicBezTo>
                    <a:pt x="17380" y="1868"/>
                    <a:pt x="17914" y="1435"/>
                    <a:pt x="17914" y="934"/>
                  </a:cubicBezTo>
                  <a:cubicBezTo>
                    <a:pt x="17914" y="401"/>
                    <a:pt x="17380" y="0"/>
                    <a:pt x="16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70"/>
            <p:cNvSpPr/>
            <p:nvPr/>
          </p:nvSpPr>
          <p:spPr>
            <a:xfrm>
              <a:off x="13744150" y="1525200"/>
              <a:ext cx="439500" cy="133350"/>
            </a:xfrm>
            <a:custGeom>
              <a:avLst/>
              <a:gdLst/>
              <a:ahLst/>
              <a:cxnLst/>
              <a:rect l="l" t="t" r="r" b="b"/>
              <a:pathLst>
                <a:path w="17580" h="5334" extrusionOk="0">
                  <a:moveTo>
                    <a:pt x="16425" y="0"/>
                  </a:moveTo>
                  <a:cubicBezTo>
                    <a:pt x="16301" y="0"/>
                    <a:pt x="16173" y="16"/>
                    <a:pt x="16046" y="50"/>
                  </a:cubicBezTo>
                  <a:cubicBezTo>
                    <a:pt x="15379" y="250"/>
                    <a:pt x="1" y="4787"/>
                    <a:pt x="134" y="5287"/>
                  </a:cubicBezTo>
                  <a:cubicBezTo>
                    <a:pt x="143" y="5319"/>
                    <a:pt x="212" y="5333"/>
                    <a:pt x="334" y="5333"/>
                  </a:cubicBezTo>
                  <a:cubicBezTo>
                    <a:pt x="2166" y="5333"/>
                    <a:pt x="15919" y="2041"/>
                    <a:pt x="16513" y="1885"/>
                  </a:cubicBezTo>
                  <a:cubicBezTo>
                    <a:pt x="17146" y="1685"/>
                    <a:pt x="17580" y="1151"/>
                    <a:pt x="17447" y="651"/>
                  </a:cubicBezTo>
                  <a:cubicBezTo>
                    <a:pt x="17340" y="251"/>
                    <a:pt x="16915" y="0"/>
                    <a:pt x="16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70"/>
            <p:cNvSpPr/>
            <p:nvPr/>
          </p:nvSpPr>
          <p:spPr>
            <a:xfrm>
              <a:off x="13664100" y="1248350"/>
              <a:ext cx="401150" cy="234425"/>
            </a:xfrm>
            <a:custGeom>
              <a:avLst/>
              <a:gdLst/>
              <a:ahLst/>
              <a:cxnLst/>
              <a:rect l="l" t="t" r="r" b="b"/>
              <a:pathLst>
                <a:path w="16046" h="9377" extrusionOk="0">
                  <a:moveTo>
                    <a:pt x="14970" y="1"/>
                  </a:moveTo>
                  <a:cubicBezTo>
                    <a:pt x="14737" y="1"/>
                    <a:pt x="14485" y="62"/>
                    <a:pt x="14244" y="183"/>
                  </a:cubicBezTo>
                  <a:cubicBezTo>
                    <a:pt x="13677" y="517"/>
                    <a:pt x="1" y="8923"/>
                    <a:pt x="234" y="9356"/>
                  </a:cubicBezTo>
                  <a:cubicBezTo>
                    <a:pt x="242" y="9370"/>
                    <a:pt x="262" y="9377"/>
                    <a:pt x="293" y="9377"/>
                  </a:cubicBezTo>
                  <a:cubicBezTo>
                    <a:pt x="1322" y="9377"/>
                    <a:pt x="14628" y="2141"/>
                    <a:pt x="15178" y="1817"/>
                  </a:cubicBezTo>
                  <a:cubicBezTo>
                    <a:pt x="15779" y="1484"/>
                    <a:pt x="16045" y="850"/>
                    <a:pt x="15779" y="416"/>
                  </a:cubicBezTo>
                  <a:cubicBezTo>
                    <a:pt x="15619" y="137"/>
                    <a:pt x="15316" y="1"/>
                    <a:pt x="14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70"/>
            <p:cNvSpPr/>
            <p:nvPr/>
          </p:nvSpPr>
          <p:spPr>
            <a:xfrm>
              <a:off x="13541525" y="1011025"/>
              <a:ext cx="335250" cy="323025"/>
            </a:xfrm>
            <a:custGeom>
              <a:avLst/>
              <a:gdLst/>
              <a:ahLst/>
              <a:cxnLst/>
              <a:rect l="l" t="t" r="r" b="b"/>
              <a:pathLst>
                <a:path w="13410" h="12921" extrusionOk="0">
                  <a:moveTo>
                    <a:pt x="12442" y="0"/>
                  </a:moveTo>
                  <a:cubicBezTo>
                    <a:pt x="12139" y="0"/>
                    <a:pt x="11808" y="137"/>
                    <a:pt x="11542" y="403"/>
                  </a:cubicBezTo>
                  <a:cubicBezTo>
                    <a:pt x="11041" y="903"/>
                    <a:pt x="0" y="12545"/>
                    <a:pt x="367" y="12912"/>
                  </a:cubicBezTo>
                  <a:cubicBezTo>
                    <a:pt x="373" y="12918"/>
                    <a:pt x="382" y="12921"/>
                    <a:pt x="394" y="12921"/>
                  </a:cubicBezTo>
                  <a:cubicBezTo>
                    <a:pt x="1110" y="12921"/>
                    <a:pt x="12383" y="2196"/>
                    <a:pt x="12843" y="1737"/>
                  </a:cubicBezTo>
                  <a:cubicBezTo>
                    <a:pt x="13310" y="1270"/>
                    <a:pt x="13410" y="603"/>
                    <a:pt x="13043" y="236"/>
                  </a:cubicBezTo>
                  <a:cubicBezTo>
                    <a:pt x="12885" y="78"/>
                    <a:pt x="12671" y="0"/>
                    <a:pt x="12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70"/>
            <p:cNvSpPr/>
            <p:nvPr/>
          </p:nvSpPr>
          <p:spPr>
            <a:xfrm>
              <a:off x="13385575" y="830000"/>
              <a:ext cx="248525" cy="390500"/>
            </a:xfrm>
            <a:custGeom>
              <a:avLst/>
              <a:gdLst/>
              <a:ahLst/>
              <a:cxnLst/>
              <a:rect l="l" t="t" r="r" b="b"/>
              <a:pathLst>
                <a:path w="9941" h="15620" extrusionOk="0">
                  <a:moveTo>
                    <a:pt x="9009" y="1"/>
                  </a:moveTo>
                  <a:cubicBezTo>
                    <a:pt x="8625" y="1"/>
                    <a:pt x="8218" y="255"/>
                    <a:pt x="7973" y="672"/>
                  </a:cubicBezTo>
                  <a:cubicBezTo>
                    <a:pt x="7639" y="1239"/>
                    <a:pt x="0" y="15349"/>
                    <a:pt x="434" y="15616"/>
                  </a:cubicBezTo>
                  <a:cubicBezTo>
                    <a:pt x="438" y="15619"/>
                    <a:pt x="444" y="15620"/>
                    <a:pt x="450" y="15620"/>
                  </a:cubicBezTo>
                  <a:cubicBezTo>
                    <a:pt x="1062" y="15620"/>
                    <a:pt x="9277" y="2168"/>
                    <a:pt x="9607" y="1606"/>
                  </a:cubicBezTo>
                  <a:cubicBezTo>
                    <a:pt x="9941" y="1039"/>
                    <a:pt x="9841" y="338"/>
                    <a:pt x="9407" y="105"/>
                  </a:cubicBezTo>
                  <a:cubicBezTo>
                    <a:pt x="9283" y="34"/>
                    <a:pt x="9147" y="1"/>
                    <a:pt x="9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70"/>
            <p:cNvSpPr/>
            <p:nvPr/>
          </p:nvSpPr>
          <p:spPr>
            <a:xfrm>
              <a:off x="13206275" y="717725"/>
              <a:ext cx="146800" cy="433500"/>
            </a:xfrm>
            <a:custGeom>
              <a:avLst/>
              <a:gdLst/>
              <a:ahLst/>
              <a:cxnLst/>
              <a:rect l="l" t="t" r="r" b="b"/>
              <a:pathLst>
                <a:path w="5872" h="17340" extrusionOk="0">
                  <a:moveTo>
                    <a:pt x="4941" y="0"/>
                  </a:moveTo>
                  <a:cubicBezTo>
                    <a:pt x="4497" y="0"/>
                    <a:pt x="4049" y="379"/>
                    <a:pt x="3903" y="960"/>
                  </a:cubicBezTo>
                  <a:cubicBezTo>
                    <a:pt x="3737" y="1594"/>
                    <a:pt x="1" y="17205"/>
                    <a:pt x="501" y="17338"/>
                  </a:cubicBezTo>
                  <a:cubicBezTo>
                    <a:pt x="503" y="17339"/>
                    <a:pt x="505" y="17339"/>
                    <a:pt x="507" y="17339"/>
                  </a:cubicBezTo>
                  <a:cubicBezTo>
                    <a:pt x="1007" y="17339"/>
                    <a:pt x="5539" y="2091"/>
                    <a:pt x="5705" y="1427"/>
                  </a:cubicBezTo>
                  <a:cubicBezTo>
                    <a:pt x="5871" y="793"/>
                    <a:pt x="5638" y="159"/>
                    <a:pt x="5138" y="26"/>
                  </a:cubicBezTo>
                  <a:cubicBezTo>
                    <a:pt x="5073" y="9"/>
                    <a:pt x="5007" y="0"/>
                    <a:pt x="4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2" name="Google Shape;7982;p70"/>
          <p:cNvSpPr txBox="1">
            <a:spLocks noGrp="1"/>
          </p:cNvSpPr>
          <p:nvPr>
            <p:ph type="title"/>
          </p:nvPr>
        </p:nvSpPr>
        <p:spPr>
          <a:xfrm>
            <a:off x="670045" y="2931619"/>
            <a:ext cx="7756800" cy="13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T</a:t>
            </a:r>
            <a:r>
              <a:rPr lang="en" sz="7200" dirty="0"/>
              <a:t>raining models</a:t>
            </a:r>
            <a:endParaRPr sz="7200" dirty="0"/>
          </a:p>
        </p:txBody>
      </p:sp>
      <p:grpSp>
        <p:nvGrpSpPr>
          <p:cNvPr id="7984" name="Google Shape;7984;p70"/>
          <p:cNvGrpSpPr/>
          <p:nvPr/>
        </p:nvGrpSpPr>
        <p:grpSpPr>
          <a:xfrm>
            <a:off x="2621899" y="713207"/>
            <a:ext cx="3900196" cy="1858719"/>
            <a:chOff x="11416675" y="2421900"/>
            <a:chExt cx="3265675" cy="1556325"/>
          </a:xfrm>
        </p:grpSpPr>
        <p:sp>
          <p:nvSpPr>
            <p:cNvPr id="7985" name="Google Shape;7985;p70"/>
            <p:cNvSpPr/>
            <p:nvPr/>
          </p:nvSpPr>
          <p:spPr>
            <a:xfrm>
              <a:off x="13331375" y="2543000"/>
              <a:ext cx="1350975" cy="1165025"/>
            </a:xfrm>
            <a:custGeom>
              <a:avLst/>
              <a:gdLst/>
              <a:ahLst/>
              <a:cxnLst/>
              <a:rect l="l" t="t" r="r" b="b"/>
              <a:pathLst>
                <a:path w="54039" h="46601" extrusionOk="0">
                  <a:moveTo>
                    <a:pt x="12909" y="1"/>
                  </a:moveTo>
                  <a:lnTo>
                    <a:pt x="0" y="26620"/>
                  </a:lnTo>
                  <a:lnTo>
                    <a:pt x="41129" y="46601"/>
                  </a:lnTo>
                  <a:lnTo>
                    <a:pt x="54039" y="20015"/>
                  </a:lnTo>
                  <a:lnTo>
                    <a:pt x="12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70"/>
            <p:cNvSpPr/>
            <p:nvPr/>
          </p:nvSpPr>
          <p:spPr>
            <a:xfrm>
              <a:off x="13331375" y="3165950"/>
              <a:ext cx="1049100" cy="542075"/>
            </a:xfrm>
            <a:custGeom>
              <a:avLst/>
              <a:gdLst/>
              <a:ahLst/>
              <a:cxnLst/>
              <a:rect l="l" t="t" r="r" b="b"/>
              <a:pathLst>
                <a:path w="41964" h="21683" extrusionOk="0">
                  <a:moveTo>
                    <a:pt x="801" y="0"/>
                  </a:moveTo>
                  <a:lnTo>
                    <a:pt x="0" y="1702"/>
                  </a:lnTo>
                  <a:lnTo>
                    <a:pt x="41129" y="21683"/>
                  </a:lnTo>
                  <a:lnTo>
                    <a:pt x="41963" y="20015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70"/>
            <p:cNvSpPr/>
            <p:nvPr/>
          </p:nvSpPr>
          <p:spPr>
            <a:xfrm>
              <a:off x="13378075" y="3069200"/>
              <a:ext cx="1049100" cy="541250"/>
            </a:xfrm>
            <a:custGeom>
              <a:avLst/>
              <a:gdLst/>
              <a:ahLst/>
              <a:cxnLst/>
              <a:rect l="l" t="t" r="r" b="b"/>
              <a:pathLst>
                <a:path w="41964" h="21650" extrusionOk="0">
                  <a:moveTo>
                    <a:pt x="834" y="1"/>
                  </a:moveTo>
                  <a:lnTo>
                    <a:pt x="0" y="1669"/>
                  </a:lnTo>
                  <a:lnTo>
                    <a:pt x="41163" y="21650"/>
                  </a:lnTo>
                  <a:lnTo>
                    <a:pt x="41963" y="19982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70"/>
            <p:cNvSpPr/>
            <p:nvPr/>
          </p:nvSpPr>
          <p:spPr>
            <a:xfrm>
              <a:off x="13425600" y="2972475"/>
              <a:ext cx="1049100" cy="541250"/>
            </a:xfrm>
            <a:custGeom>
              <a:avLst/>
              <a:gdLst/>
              <a:ahLst/>
              <a:cxnLst/>
              <a:rect l="l" t="t" r="r" b="b"/>
              <a:pathLst>
                <a:path w="41964" h="21650" extrusionOk="0">
                  <a:moveTo>
                    <a:pt x="801" y="1"/>
                  </a:moveTo>
                  <a:lnTo>
                    <a:pt x="0" y="1668"/>
                  </a:lnTo>
                  <a:lnTo>
                    <a:pt x="41130" y="21649"/>
                  </a:lnTo>
                  <a:lnTo>
                    <a:pt x="41964" y="19981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70"/>
            <p:cNvSpPr/>
            <p:nvPr/>
          </p:nvSpPr>
          <p:spPr>
            <a:xfrm>
              <a:off x="13472300" y="2874900"/>
              <a:ext cx="1049100" cy="541250"/>
            </a:xfrm>
            <a:custGeom>
              <a:avLst/>
              <a:gdLst/>
              <a:ahLst/>
              <a:cxnLst/>
              <a:rect l="l" t="t" r="r" b="b"/>
              <a:pathLst>
                <a:path w="41964" h="21650" extrusionOk="0">
                  <a:moveTo>
                    <a:pt x="834" y="1"/>
                  </a:moveTo>
                  <a:lnTo>
                    <a:pt x="0" y="1669"/>
                  </a:lnTo>
                  <a:lnTo>
                    <a:pt x="41163" y="21650"/>
                  </a:lnTo>
                  <a:lnTo>
                    <a:pt x="41964" y="19982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70"/>
            <p:cNvSpPr/>
            <p:nvPr/>
          </p:nvSpPr>
          <p:spPr>
            <a:xfrm>
              <a:off x="13519825" y="2778175"/>
              <a:ext cx="1049100" cy="541250"/>
            </a:xfrm>
            <a:custGeom>
              <a:avLst/>
              <a:gdLst/>
              <a:ahLst/>
              <a:cxnLst/>
              <a:rect l="l" t="t" r="r" b="b"/>
              <a:pathLst>
                <a:path w="41964" h="21650" extrusionOk="0">
                  <a:moveTo>
                    <a:pt x="801" y="0"/>
                  </a:moveTo>
                  <a:lnTo>
                    <a:pt x="1" y="1668"/>
                  </a:lnTo>
                  <a:lnTo>
                    <a:pt x="41164" y="21649"/>
                  </a:lnTo>
                  <a:lnTo>
                    <a:pt x="41964" y="19981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70"/>
            <p:cNvSpPr/>
            <p:nvPr/>
          </p:nvSpPr>
          <p:spPr>
            <a:xfrm>
              <a:off x="13566525" y="2680600"/>
              <a:ext cx="1049100" cy="541250"/>
            </a:xfrm>
            <a:custGeom>
              <a:avLst/>
              <a:gdLst/>
              <a:ahLst/>
              <a:cxnLst/>
              <a:rect l="l" t="t" r="r" b="b"/>
              <a:pathLst>
                <a:path w="41964" h="21650" extrusionOk="0">
                  <a:moveTo>
                    <a:pt x="835" y="0"/>
                  </a:moveTo>
                  <a:lnTo>
                    <a:pt x="1" y="1668"/>
                  </a:lnTo>
                  <a:lnTo>
                    <a:pt x="41164" y="21649"/>
                  </a:lnTo>
                  <a:lnTo>
                    <a:pt x="41964" y="19981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70"/>
            <p:cNvSpPr/>
            <p:nvPr/>
          </p:nvSpPr>
          <p:spPr>
            <a:xfrm>
              <a:off x="13614075" y="2583875"/>
              <a:ext cx="1049100" cy="541225"/>
            </a:xfrm>
            <a:custGeom>
              <a:avLst/>
              <a:gdLst/>
              <a:ahLst/>
              <a:cxnLst/>
              <a:rect l="l" t="t" r="r" b="b"/>
              <a:pathLst>
                <a:path w="41964" h="21649" extrusionOk="0">
                  <a:moveTo>
                    <a:pt x="801" y="0"/>
                  </a:moveTo>
                  <a:lnTo>
                    <a:pt x="0" y="1668"/>
                  </a:lnTo>
                  <a:lnTo>
                    <a:pt x="41163" y="21649"/>
                  </a:lnTo>
                  <a:lnTo>
                    <a:pt x="41963" y="19981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70"/>
            <p:cNvSpPr/>
            <p:nvPr/>
          </p:nvSpPr>
          <p:spPr>
            <a:xfrm>
              <a:off x="13504000" y="2543000"/>
              <a:ext cx="592925" cy="524575"/>
            </a:xfrm>
            <a:custGeom>
              <a:avLst/>
              <a:gdLst/>
              <a:ahLst/>
              <a:cxnLst/>
              <a:rect l="l" t="t" r="r" b="b"/>
              <a:pathLst>
                <a:path w="23717" h="20983" extrusionOk="0">
                  <a:moveTo>
                    <a:pt x="6004" y="1"/>
                  </a:moveTo>
                  <a:lnTo>
                    <a:pt x="0" y="12376"/>
                  </a:lnTo>
                  <a:lnTo>
                    <a:pt x="17713" y="20982"/>
                  </a:lnTo>
                  <a:lnTo>
                    <a:pt x="23717" y="8607"/>
                  </a:lnTo>
                  <a:lnTo>
                    <a:pt x="60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70"/>
            <p:cNvSpPr/>
            <p:nvPr/>
          </p:nvSpPr>
          <p:spPr>
            <a:xfrm>
              <a:off x="13684950" y="2606375"/>
              <a:ext cx="62575" cy="63400"/>
            </a:xfrm>
            <a:custGeom>
              <a:avLst/>
              <a:gdLst/>
              <a:ahLst/>
              <a:cxnLst/>
              <a:rect l="l" t="t" r="r" b="b"/>
              <a:pathLst>
                <a:path w="2503" h="2536" extrusionOk="0">
                  <a:moveTo>
                    <a:pt x="1768" y="1"/>
                  </a:moveTo>
                  <a:lnTo>
                    <a:pt x="1068" y="534"/>
                  </a:lnTo>
                  <a:lnTo>
                    <a:pt x="201" y="268"/>
                  </a:lnTo>
                  <a:lnTo>
                    <a:pt x="501" y="1135"/>
                  </a:lnTo>
                  <a:lnTo>
                    <a:pt x="1" y="1835"/>
                  </a:lnTo>
                  <a:lnTo>
                    <a:pt x="901" y="1835"/>
                  </a:lnTo>
                  <a:lnTo>
                    <a:pt x="1402" y="2536"/>
                  </a:lnTo>
                  <a:lnTo>
                    <a:pt x="1668" y="1669"/>
                  </a:lnTo>
                  <a:lnTo>
                    <a:pt x="2502" y="1402"/>
                  </a:lnTo>
                  <a:lnTo>
                    <a:pt x="1768" y="90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70"/>
            <p:cNvSpPr/>
            <p:nvPr/>
          </p:nvSpPr>
          <p:spPr>
            <a:xfrm>
              <a:off x="13776675" y="2650575"/>
              <a:ext cx="62575" cy="63400"/>
            </a:xfrm>
            <a:custGeom>
              <a:avLst/>
              <a:gdLst/>
              <a:ahLst/>
              <a:cxnLst/>
              <a:rect l="l" t="t" r="r" b="b"/>
              <a:pathLst>
                <a:path w="2503" h="2536" extrusionOk="0">
                  <a:moveTo>
                    <a:pt x="1769" y="1"/>
                  </a:moveTo>
                  <a:lnTo>
                    <a:pt x="1068" y="568"/>
                  </a:lnTo>
                  <a:lnTo>
                    <a:pt x="201" y="301"/>
                  </a:lnTo>
                  <a:lnTo>
                    <a:pt x="501" y="1135"/>
                  </a:lnTo>
                  <a:lnTo>
                    <a:pt x="1" y="1869"/>
                  </a:lnTo>
                  <a:lnTo>
                    <a:pt x="868" y="1835"/>
                  </a:lnTo>
                  <a:lnTo>
                    <a:pt x="1402" y="2536"/>
                  </a:lnTo>
                  <a:lnTo>
                    <a:pt x="1669" y="1702"/>
                  </a:lnTo>
                  <a:lnTo>
                    <a:pt x="2503" y="1402"/>
                  </a:lnTo>
                  <a:lnTo>
                    <a:pt x="1769" y="90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70"/>
            <p:cNvSpPr/>
            <p:nvPr/>
          </p:nvSpPr>
          <p:spPr>
            <a:xfrm>
              <a:off x="13867575" y="2695600"/>
              <a:ext cx="63400" cy="63425"/>
            </a:xfrm>
            <a:custGeom>
              <a:avLst/>
              <a:gdLst/>
              <a:ahLst/>
              <a:cxnLst/>
              <a:rect l="l" t="t" r="r" b="b"/>
              <a:pathLst>
                <a:path w="2536" h="2537" extrusionOk="0">
                  <a:moveTo>
                    <a:pt x="1802" y="1"/>
                  </a:moveTo>
                  <a:lnTo>
                    <a:pt x="1102" y="535"/>
                  </a:lnTo>
                  <a:lnTo>
                    <a:pt x="234" y="268"/>
                  </a:lnTo>
                  <a:lnTo>
                    <a:pt x="534" y="1102"/>
                  </a:lnTo>
                  <a:lnTo>
                    <a:pt x="1" y="1836"/>
                  </a:lnTo>
                  <a:lnTo>
                    <a:pt x="901" y="1802"/>
                  </a:lnTo>
                  <a:lnTo>
                    <a:pt x="1435" y="2536"/>
                  </a:lnTo>
                  <a:lnTo>
                    <a:pt x="1702" y="1669"/>
                  </a:lnTo>
                  <a:lnTo>
                    <a:pt x="2536" y="1402"/>
                  </a:lnTo>
                  <a:lnTo>
                    <a:pt x="1802" y="902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70"/>
            <p:cNvSpPr/>
            <p:nvPr/>
          </p:nvSpPr>
          <p:spPr>
            <a:xfrm>
              <a:off x="13959325" y="27398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801" y="1"/>
                  </a:moveTo>
                  <a:lnTo>
                    <a:pt x="1067" y="568"/>
                  </a:lnTo>
                  <a:lnTo>
                    <a:pt x="234" y="268"/>
                  </a:lnTo>
                  <a:lnTo>
                    <a:pt x="534" y="1135"/>
                  </a:lnTo>
                  <a:lnTo>
                    <a:pt x="0" y="1836"/>
                  </a:lnTo>
                  <a:lnTo>
                    <a:pt x="901" y="1836"/>
                  </a:lnTo>
                  <a:lnTo>
                    <a:pt x="1434" y="2536"/>
                  </a:lnTo>
                  <a:lnTo>
                    <a:pt x="1701" y="1669"/>
                  </a:lnTo>
                  <a:lnTo>
                    <a:pt x="2535" y="1402"/>
                  </a:lnTo>
                  <a:lnTo>
                    <a:pt x="1801" y="90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70"/>
            <p:cNvSpPr/>
            <p:nvPr/>
          </p:nvSpPr>
          <p:spPr>
            <a:xfrm>
              <a:off x="13650750" y="267642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769" y="1"/>
                  </a:moveTo>
                  <a:lnTo>
                    <a:pt x="1068" y="534"/>
                  </a:lnTo>
                  <a:lnTo>
                    <a:pt x="234" y="268"/>
                  </a:lnTo>
                  <a:lnTo>
                    <a:pt x="535" y="1135"/>
                  </a:lnTo>
                  <a:lnTo>
                    <a:pt x="1" y="1835"/>
                  </a:lnTo>
                  <a:lnTo>
                    <a:pt x="902" y="1835"/>
                  </a:lnTo>
                  <a:lnTo>
                    <a:pt x="1435" y="2536"/>
                  </a:lnTo>
                  <a:lnTo>
                    <a:pt x="1669" y="1669"/>
                  </a:lnTo>
                  <a:lnTo>
                    <a:pt x="2536" y="1402"/>
                  </a:lnTo>
                  <a:lnTo>
                    <a:pt x="1769" y="901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70"/>
            <p:cNvSpPr/>
            <p:nvPr/>
          </p:nvSpPr>
          <p:spPr>
            <a:xfrm>
              <a:off x="13742500" y="2720625"/>
              <a:ext cx="62550" cy="63400"/>
            </a:xfrm>
            <a:custGeom>
              <a:avLst/>
              <a:gdLst/>
              <a:ahLst/>
              <a:cxnLst/>
              <a:rect l="l" t="t" r="r" b="b"/>
              <a:pathLst>
                <a:path w="2502" h="2536" extrusionOk="0">
                  <a:moveTo>
                    <a:pt x="1768" y="1"/>
                  </a:moveTo>
                  <a:lnTo>
                    <a:pt x="1068" y="568"/>
                  </a:lnTo>
                  <a:lnTo>
                    <a:pt x="200" y="301"/>
                  </a:lnTo>
                  <a:lnTo>
                    <a:pt x="501" y="1135"/>
                  </a:lnTo>
                  <a:lnTo>
                    <a:pt x="0" y="1869"/>
                  </a:lnTo>
                  <a:lnTo>
                    <a:pt x="901" y="1835"/>
                  </a:lnTo>
                  <a:lnTo>
                    <a:pt x="1435" y="2536"/>
                  </a:lnTo>
                  <a:lnTo>
                    <a:pt x="1668" y="1702"/>
                  </a:lnTo>
                  <a:lnTo>
                    <a:pt x="2502" y="1402"/>
                  </a:lnTo>
                  <a:lnTo>
                    <a:pt x="1768" y="90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70"/>
            <p:cNvSpPr/>
            <p:nvPr/>
          </p:nvSpPr>
          <p:spPr>
            <a:xfrm>
              <a:off x="13834225" y="2765650"/>
              <a:ext cx="62575" cy="63425"/>
            </a:xfrm>
            <a:custGeom>
              <a:avLst/>
              <a:gdLst/>
              <a:ahLst/>
              <a:cxnLst/>
              <a:rect l="l" t="t" r="r" b="b"/>
              <a:pathLst>
                <a:path w="2503" h="2537" extrusionOk="0">
                  <a:moveTo>
                    <a:pt x="1768" y="1"/>
                  </a:moveTo>
                  <a:lnTo>
                    <a:pt x="1068" y="535"/>
                  </a:lnTo>
                  <a:lnTo>
                    <a:pt x="201" y="268"/>
                  </a:lnTo>
                  <a:lnTo>
                    <a:pt x="501" y="1102"/>
                  </a:lnTo>
                  <a:lnTo>
                    <a:pt x="0" y="1836"/>
                  </a:lnTo>
                  <a:lnTo>
                    <a:pt x="0" y="1836"/>
                  </a:lnTo>
                  <a:lnTo>
                    <a:pt x="901" y="1802"/>
                  </a:lnTo>
                  <a:lnTo>
                    <a:pt x="1401" y="2536"/>
                  </a:lnTo>
                  <a:lnTo>
                    <a:pt x="1668" y="1669"/>
                  </a:lnTo>
                  <a:lnTo>
                    <a:pt x="2502" y="1402"/>
                  </a:lnTo>
                  <a:lnTo>
                    <a:pt x="1768" y="90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70"/>
            <p:cNvSpPr/>
            <p:nvPr/>
          </p:nvSpPr>
          <p:spPr>
            <a:xfrm>
              <a:off x="13925950" y="2809850"/>
              <a:ext cx="62575" cy="63400"/>
            </a:xfrm>
            <a:custGeom>
              <a:avLst/>
              <a:gdLst/>
              <a:ahLst/>
              <a:cxnLst/>
              <a:rect l="l" t="t" r="r" b="b"/>
              <a:pathLst>
                <a:path w="2503" h="2536" extrusionOk="0">
                  <a:moveTo>
                    <a:pt x="1769" y="1"/>
                  </a:moveTo>
                  <a:lnTo>
                    <a:pt x="1068" y="568"/>
                  </a:lnTo>
                  <a:lnTo>
                    <a:pt x="201" y="268"/>
                  </a:lnTo>
                  <a:lnTo>
                    <a:pt x="501" y="1135"/>
                  </a:lnTo>
                  <a:lnTo>
                    <a:pt x="1" y="1836"/>
                  </a:lnTo>
                  <a:lnTo>
                    <a:pt x="868" y="1836"/>
                  </a:lnTo>
                  <a:lnTo>
                    <a:pt x="1402" y="2536"/>
                  </a:lnTo>
                  <a:lnTo>
                    <a:pt x="1669" y="1669"/>
                  </a:lnTo>
                  <a:lnTo>
                    <a:pt x="2503" y="1402"/>
                  </a:lnTo>
                  <a:lnTo>
                    <a:pt x="1769" y="902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70"/>
            <p:cNvSpPr/>
            <p:nvPr/>
          </p:nvSpPr>
          <p:spPr>
            <a:xfrm>
              <a:off x="13616575" y="274647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768" y="1"/>
                  </a:moveTo>
                  <a:lnTo>
                    <a:pt x="1068" y="534"/>
                  </a:lnTo>
                  <a:lnTo>
                    <a:pt x="234" y="268"/>
                  </a:lnTo>
                  <a:lnTo>
                    <a:pt x="534" y="1135"/>
                  </a:lnTo>
                  <a:lnTo>
                    <a:pt x="0" y="1835"/>
                  </a:lnTo>
                  <a:lnTo>
                    <a:pt x="901" y="1835"/>
                  </a:lnTo>
                  <a:lnTo>
                    <a:pt x="1435" y="2536"/>
                  </a:lnTo>
                  <a:lnTo>
                    <a:pt x="1668" y="1669"/>
                  </a:lnTo>
                  <a:lnTo>
                    <a:pt x="2535" y="1402"/>
                  </a:lnTo>
                  <a:lnTo>
                    <a:pt x="1802" y="90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70"/>
            <p:cNvSpPr/>
            <p:nvPr/>
          </p:nvSpPr>
          <p:spPr>
            <a:xfrm>
              <a:off x="13708300" y="279067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768" y="1"/>
                  </a:moveTo>
                  <a:lnTo>
                    <a:pt x="1068" y="568"/>
                  </a:lnTo>
                  <a:lnTo>
                    <a:pt x="234" y="301"/>
                  </a:lnTo>
                  <a:lnTo>
                    <a:pt x="534" y="1135"/>
                  </a:lnTo>
                  <a:lnTo>
                    <a:pt x="1" y="1869"/>
                  </a:lnTo>
                  <a:lnTo>
                    <a:pt x="901" y="1835"/>
                  </a:lnTo>
                  <a:lnTo>
                    <a:pt x="1435" y="2536"/>
                  </a:lnTo>
                  <a:lnTo>
                    <a:pt x="1668" y="1702"/>
                  </a:lnTo>
                  <a:lnTo>
                    <a:pt x="2536" y="1402"/>
                  </a:lnTo>
                  <a:lnTo>
                    <a:pt x="1802" y="90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70"/>
            <p:cNvSpPr/>
            <p:nvPr/>
          </p:nvSpPr>
          <p:spPr>
            <a:xfrm>
              <a:off x="13800025" y="2835700"/>
              <a:ext cx="63400" cy="63425"/>
            </a:xfrm>
            <a:custGeom>
              <a:avLst/>
              <a:gdLst/>
              <a:ahLst/>
              <a:cxnLst/>
              <a:rect l="l" t="t" r="r" b="b"/>
              <a:pathLst>
                <a:path w="2536" h="2537" extrusionOk="0">
                  <a:moveTo>
                    <a:pt x="1769" y="1"/>
                  </a:moveTo>
                  <a:lnTo>
                    <a:pt x="1068" y="535"/>
                  </a:lnTo>
                  <a:lnTo>
                    <a:pt x="201" y="268"/>
                  </a:lnTo>
                  <a:lnTo>
                    <a:pt x="535" y="1102"/>
                  </a:lnTo>
                  <a:lnTo>
                    <a:pt x="1" y="1836"/>
                  </a:lnTo>
                  <a:lnTo>
                    <a:pt x="901" y="1802"/>
                  </a:lnTo>
                  <a:lnTo>
                    <a:pt x="1435" y="2536"/>
                  </a:lnTo>
                  <a:lnTo>
                    <a:pt x="1669" y="1669"/>
                  </a:lnTo>
                  <a:lnTo>
                    <a:pt x="2536" y="1402"/>
                  </a:lnTo>
                  <a:lnTo>
                    <a:pt x="1769" y="902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70"/>
            <p:cNvSpPr/>
            <p:nvPr/>
          </p:nvSpPr>
          <p:spPr>
            <a:xfrm>
              <a:off x="13891775" y="2879900"/>
              <a:ext cx="62550" cy="63400"/>
            </a:xfrm>
            <a:custGeom>
              <a:avLst/>
              <a:gdLst/>
              <a:ahLst/>
              <a:cxnLst/>
              <a:rect l="l" t="t" r="r" b="b"/>
              <a:pathLst>
                <a:path w="2502" h="2536" extrusionOk="0">
                  <a:moveTo>
                    <a:pt x="1768" y="1"/>
                  </a:moveTo>
                  <a:lnTo>
                    <a:pt x="1068" y="568"/>
                  </a:lnTo>
                  <a:lnTo>
                    <a:pt x="200" y="268"/>
                  </a:lnTo>
                  <a:lnTo>
                    <a:pt x="500" y="1135"/>
                  </a:lnTo>
                  <a:lnTo>
                    <a:pt x="0" y="1836"/>
                  </a:lnTo>
                  <a:lnTo>
                    <a:pt x="901" y="1836"/>
                  </a:lnTo>
                  <a:lnTo>
                    <a:pt x="1401" y="2536"/>
                  </a:lnTo>
                  <a:lnTo>
                    <a:pt x="1668" y="1669"/>
                  </a:lnTo>
                  <a:lnTo>
                    <a:pt x="2502" y="1402"/>
                  </a:lnTo>
                  <a:lnTo>
                    <a:pt x="1768" y="90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70"/>
            <p:cNvSpPr/>
            <p:nvPr/>
          </p:nvSpPr>
          <p:spPr>
            <a:xfrm>
              <a:off x="13582375" y="281652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802" y="1"/>
                  </a:moveTo>
                  <a:lnTo>
                    <a:pt x="1101" y="534"/>
                  </a:lnTo>
                  <a:lnTo>
                    <a:pt x="234" y="268"/>
                  </a:lnTo>
                  <a:lnTo>
                    <a:pt x="534" y="1135"/>
                  </a:lnTo>
                  <a:lnTo>
                    <a:pt x="1" y="1835"/>
                  </a:lnTo>
                  <a:lnTo>
                    <a:pt x="901" y="1835"/>
                  </a:lnTo>
                  <a:lnTo>
                    <a:pt x="1435" y="2536"/>
                  </a:lnTo>
                  <a:lnTo>
                    <a:pt x="1702" y="1669"/>
                  </a:lnTo>
                  <a:lnTo>
                    <a:pt x="2536" y="1402"/>
                  </a:lnTo>
                  <a:lnTo>
                    <a:pt x="1802" y="901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70"/>
            <p:cNvSpPr/>
            <p:nvPr/>
          </p:nvSpPr>
          <p:spPr>
            <a:xfrm>
              <a:off x="13674100" y="286072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802" y="1"/>
                  </a:moveTo>
                  <a:lnTo>
                    <a:pt x="1068" y="568"/>
                  </a:lnTo>
                  <a:lnTo>
                    <a:pt x="234" y="301"/>
                  </a:lnTo>
                  <a:lnTo>
                    <a:pt x="535" y="1135"/>
                  </a:lnTo>
                  <a:lnTo>
                    <a:pt x="1" y="1869"/>
                  </a:lnTo>
                  <a:lnTo>
                    <a:pt x="902" y="1835"/>
                  </a:lnTo>
                  <a:lnTo>
                    <a:pt x="1435" y="2536"/>
                  </a:lnTo>
                  <a:lnTo>
                    <a:pt x="1669" y="1702"/>
                  </a:lnTo>
                  <a:lnTo>
                    <a:pt x="2536" y="1402"/>
                  </a:lnTo>
                  <a:lnTo>
                    <a:pt x="1802" y="901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70"/>
            <p:cNvSpPr/>
            <p:nvPr/>
          </p:nvSpPr>
          <p:spPr>
            <a:xfrm>
              <a:off x="13765850" y="2905750"/>
              <a:ext cx="63400" cy="63425"/>
            </a:xfrm>
            <a:custGeom>
              <a:avLst/>
              <a:gdLst/>
              <a:ahLst/>
              <a:cxnLst/>
              <a:rect l="l" t="t" r="r" b="b"/>
              <a:pathLst>
                <a:path w="2536" h="2537" extrusionOk="0">
                  <a:moveTo>
                    <a:pt x="1768" y="1"/>
                  </a:moveTo>
                  <a:lnTo>
                    <a:pt x="1068" y="535"/>
                  </a:lnTo>
                  <a:lnTo>
                    <a:pt x="234" y="268"/>
                  </a:lnTo>
                  <a:lnTo>
                    <a:pt x="234" y="268"/>
                  </a:lnTo>
                  <a:lnTo>
                    <a:pt x="534" y="1102"/>
                  </a:lnTo>
                  <a:lnTo>
                    <a:pt x="0" y="1836"/>
                  </a:lnTo>
                  <a:lnTo>
                    <a:pt x="901" y="1802"/>
                  </a:lnTo>
                  <a:lnTo>
                    <a:pt x="1435" y="2536"/>
                  </a:lnTo>
                  <a:lnTo>
                    <a:pt x="1668" y="1669"/>
                  </a:lnTo>
                  <a:lnTo>
                    <a:pt x="2535" y="1402"/>
                  </a:lnTo>
                  <a:lnTo>
                    <a:pt x="1801" y="90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70"/>
            <p:cNvSpPr/>
            <p:nvPr/>
          </p:nvSpPr>
          <p:spPr>
            <a:xfrm>
              <a:off x="13857575" y="294995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1768" y="1"/>
                  </a:moveTo>
                  <a:lnTo>
                    <a:pt x="1068" y="568"/>
                  </a:lnTo>
                  <a:lnTo>
                    <a:pt x="234" y="268"/>
                  </a:lnTo>
                  <a:lnTo>
                    <a:pt x="534" y="1135"/>
                  </a:lnTo>
                  <a:lnTo>
                    <a:pt x="0" y="1836"/>
                  </a:lnTo>
                  <a:lnTo>
                    <a:pt x="901" y="1836"/>
                  </a:lnTo>
                  <a:lnTo>
                    <a:pt x="1435" y="2536"/>
                  </a:lnTo>
                  <a:lnTo>
                    <a:pt x="1668" y="1669"/>
                  </a:lnTo>
                  <a:lnTo>
                    <a:pt x="2536" y="1402"/>
                  </a:lnTo>
                  <a:lnTo>
                    <a:pt x="1768" y="902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70"/>
            <p:cNvSpPr/>
            <p:nvPr/>
          </p:nvSpPr>
          <p:spPr>
            <a:xfrm>
              <a:off x="12966100" y="2480450"/>
              <a:ext cx="749725" cy="1497775"/>
            </a:xfrm>
            <a:custGeom>
              <a:avLst/>
              <a:gdLst/>
              <a:ahLst/>
              <a:cxnLst/>
              <a:rect l="l" t="t" r="r" b="b"/>
              <a:pathLst>
                <a:path w="29989" h="59911" extrusionOk="0">
                  <a:moveTo>
                    <a:pt x="28788" y="1"/>
                  </a:moveTo>
                  <a:lnTo>
                    <a:pt x="1" y="59343"/>
                  </a:lnTo>
                  <a:lnTo>
                    <a:pt x="1168" y="59910"/>
                  </a:lnTo>
                  <a:lnTo>
                    <a:pt x="29989" y="60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70"/>
            <p:cNvSpPr/>
            <p:nvPr/>
          </p:nvSpPr>
          <p:spPr>
            <a:xfrm>
              <a:off x="13647425" y="2421900"/>
              <a:ext cx="120100" cy="105475"/>
            </a:xfrm>
            <a:custGeom>
              <a:avLst/>
              <a:gdLst/>
              <a:ahLst/>
              <a:cxnLst/>
              <a:rect l="l" t="t" r="r" b="b"/>
              <a:pathLst>
                <a:path w="4804" h="4219" extrusionOk="0">
                  <a:moveTo>
                    <a:pt x="2418" y="1"/>
                  </a:moveTo>
                  <a:cubicBezTo>
                    <a:pt x="1634" y="1"/>
                    <a:pt x="894" y="441"/>
                    <a:pt x="534" y="1209"/>
                  </a:cubicBezTo>
                  <a:cubicBezTo>
                    <a:pt x="0" y="2243"/>
                    <a:pt x="434" y="3477"/>
                    <a:pt x="1502" y="4011"/>
                  </a:cubicBezTo>
                  <a:cubicBezTo>
                    <a:pt x="1793" y="4152"/>
                    <a:pt x="2103" y="4219"/>
                    <a:pt x="2410" y="4219"/>
                  </a:cubicBezTo>
                  <a:cubicBezTo>
                    <a:pt x="3190" y="4219"/>
                    <a:pt x="3944" y="3786"/>
                    <a:pt x="4304" y="3043"/>
                  </a:cubicBezTo>
                  <a:cubicBezTo>
                    <a:pt x="4804" y="1976"/>
                    <a:pt x="4370" y="742"/>
                    <a:pt x="3336" y="208"/>
                  </a:cubicBezTo>
                  <a:cubicBezTo>
                    <a:pt x="3037" y="68"/>
                    <a:pt x="2724" y="1"/>
                    <a:pt x="2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70"/>
            <p:cNvSpPr/>
            <p:nvPr/>
          </p:nvSpPr>
          <p:spPr>
            <a:xfrm>
              <a:off x="11416675" y="2543000"/>
              <a:ext cx="1351800" cy="1164200"/>
            </a:xfrm>
            <a:custGeom>
              <a:avLst/>
              <a:gdLst/>
              <a:ahLst/>
              <a:cxnLst/>
              <a:rect l="l" t="t" r="r" b="b"/>
              <a:pathLst>
                <a:path w="54072" h="46568" extrusionOk="0">
                  <a:moveTo>
                    <a:pt x="41163" y="1"/>
                  </a:moveTo>
                  <a:lnTo>
                    <a:pt x="0" y="19982"/>
                  </a:lnTo>
                  <a:lnTo>
                    <a:pt x="12909" y="46567"/>
                  </a:lnTo>
                  <a:lnTo>
                    <a:pt x="54072" y="26586"/>
                  </a:lnTo>
                  <a:lnTo>
                    <a:pt x="41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70"/>
            <p:cNvSpPr/>
            <p:nvPr/>
          </p:nvSpPr>
          <p:spPr>
            <a:xfrm>
              <a:off x="11719375" y="3165950"/>
              <a:ext cx="1049100" cy="541250"/>
            </a:xfrm>
            <a:custGeom>
              <a:avLst/>
              <a:gdLst/>
              <a:ahLst/>
              <a:cxnLst/>
              <a:rect l="l" t="t" r="r" b="b"/>
              <a:pathLst>
                <a:path w="41964" h="21650" extrusionOk="0">
                  <a:moveTo>
                    <a:pt x="41163" y="0"/>
                  </a:moveTo>
                  <a:lnTo>
                    <a:pt x="1" y="19981"/>
                  </a:lnTo>
                  <a:lnTo>
                    <a:pt x="801" y="21649"/>
                  </a:lnTo>
                  <a:lnTo>
                    <a:pt x="41964" y="1668"/>
                  </a:lnTo>
                  <a:lnTo>
                    <a:pt x="41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70"/>
            <p:cNvSpPr/>
            <p:nvPr/>
          </p:nvSpPr>
          <p:spPr>
            <a:xfrm>
              <a:off x="11671850" y="3068375"/>
              <a:ext cx="1049100" cy="542075"/>
            </a:xfrm>
            <a:custGeom>
              <a:avLst/>
              <a:gdLst/>
              <a:ahLst/>
              <a:cxnLst/>
              <a:rect l="l" t="t" r="r" b="b"/>
              <a:pathLst>
                <a:path w="41964" h="21683" extrusionOk="0">
                  <a:moveTo>
                    <a:pt x="41163" y="1"/>
                  </a:moveTo>
                  <a:lnTo>
                    <a:pt x="0" y="19982"/>
                  </a:lnTo>
                  <a:lnTo>
                    <a:pt x="834" y="21683"/>
                  </a:lnTo>
                  <a:lnTo>
                    <a:pt x="41964" y="1668"/>
                  </a:lnTo>
                  <a:lnTo>
                    <a:pt x="411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70"/>
            <p:cNvSpPr/>
            <p:nvPr/>
          </p:nvSpPr>
          <p:spPr>
            <a:xfrm>
              <a:off x="11625150" y="2971650"/>
              <a:ext cx="1049100" cy="541225"/>
            </a:xfrm>
            <a:custGeom>
              <a:avLst/>
              <a:gdLst/>
              <a:ahLst/>
              <a:cxnLst/>
              <a:rect l="l" t="t" r="r" b="b"/>
              <a:pathLst>
                <a:path w="41964" h="21649" extrusionOk="0">
                  <a:moveTo>
                    <a:pt x="41163" y="0"/>
                  </a:moveTo>
                  <a:lnTo>
                    <a:pt x="0" y="19981"/>
                  </a:lnTo>
                  <a:lnTo>
                    <a:pt x="801" y="21649"/>
                  </a:lnTo>
                  <a:lnTo>
                    <a:pt x="41964" y="1668"/>
                  </a:lnTo>
                  <a:lnTo>
                    <a:pt x="41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70"/>
            <p:cNvSpPr/>
            <p:nvPr/>
          </p:nvSpPr>
          <p:spPr>
            <a:xfrm>
              <a:off x="11577600" y="2874075"/>
              <a:ext cx="1049125" cy="542075"/>
            </a:xfrm>
            <a:custGeom>
              <a:avLst/>
              <a:gdLst/>
              <a:ahLst/>
              <a:cxnLst/>
              <a:rect l="l" t="t" r="r" b="b"/>
              <a:pathLst>
                <a:path w="41965" h="21683" extrusionOk="0">
                  <a:moveTo>
                    <a:pt x="41164" y="0"/>
                  </a:moveTo>
                  <a:lnTo>
                    <a:pt x="1" y="20015"/>
                  </a:lnTo>
                  <a:lnTo>
                    <a:pt x="835" y="21683"/>
                  </a:lnTo>
                  <a:lnTo>
                    <a:pt x="41964" y="1702"/>
                  </a:lnTo>
                  <a:lnTo>
                    <a:pt x="411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70"/>
            <p:cNvSpPr/>
            <p:nvPr/>
          </p:nvSpPr>
          <p:spPr>
            <a:xfrm>
              <a:off x="11530900" y="2777325"/>
              <a:ext cx="1049125" cy="541250"/>
            </a:xfrm>
            <a:custGeom>
              <a:avLst/>
              <a:gdLst/>
              <a:ahLst/>
              <a:cxnLst/>
              <a:rect l="l" t="t" r="r" b="b"/>
              <a:pathLst>
                <a:path w="41965" h="21650" extrusionOk="0">
                  <a:moveTo>
                    <a:pt x="41130" y="1"/>
                  </a:moveTo>
                  <a:lnTo>
                    <a:pt x="1" y="19982"/>
                  </a:lnTo>
                  <a:lnTo>
                    <a:pt x="802" y="21650"/>
                  </a:lnTo>
                  <a:lnTo>
                    <a:pt x="41964" y="1669"/>
                  </a:lnTo>
                  <a:lnTo>
                    <a:pt x="41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70"/>
            <p:cNvSpPr/>
            <p:nvPr/>
          </p:nvSpPr>
          <p:spPr>
            <a:xfrm>
              <a:off x="11483375" y="2680600"/>
              <a:ext cx="1049100" cy="541250"/>
            </a:xfrm>
            <a:custGeom>
              <a:avLst/>
              <a:gdLst/>
              <a:ahLst/>
              <a:cxnLst/>
              <a:rect l="l" t="t" r="r" b="b"/>
              <a:pathLst>
                <a:path w="41964" h="21650" extrusionOk="0">
                  <a:moveTo>
                    <a:pt x="41163" y="0"/>
                  </a:moveTo>
                  <a:lnTo>
                    <a:pt x="1" y="19981"/>
                  </a:lnTo>
                  <a:lnTo>
                    <a:pt x="801" y="21649"/>
                  </a:lnTo>
                  <a:lnTo>
                    <a:pt x="41964" y="1668"/>
                  </a:lnTo>
                  <a:lnTo>
                    <a:pt x="41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70"/>
            <p:cNvSpPr/>
            <p:nvPr/>
          </p:nvSpPr>
          <p:spPr>
            <a:xfrm>
              <a:off x="11436675" y="2583025"/>
              <a:ext cx="1049100" cy="541250"/>
            </a:xfrm>
            <a:custGeom>
              <a:avLst/>
              <a:gdLst/>
              <a:ahLst/>
              <a:cxnLst/>
              <a:rect l="l" t="t" r="r" b="b"/>
              <a:pathLst>
                <a:path w="41964" h="21650" extrusionOk="0">
                  <a:moveTo>
                    <a:pt x="41130" y="1"/>
                  </a:moveTo>
                  <a:lnTo>
                    <a:pt x="1" y="19982"/>
                  </a:lnTo>
                  <a:lnTo>
                    <a:pt x="801" y="21650"/>
                  </a:lnTo>
                  <a:lnTo>
                    <a:pt x="41964" y="1669"/>
                  </a:lnTo>
                  <a:lnTo>
                    <a:pt x="411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70"/>
            <p:cNvSpPr/>
            <p:nvPr/>
          </p:nvSpPr>
          <p:spPr>
            <a:xfrm>
              <a:off x="12002925" y="2543000"/>
              <a:ext cx="592925" cy="523725"/>
            </a:xfrm>
            <a:custGeom>
              <a:avLst/>
              <a:gdLst/>
              <a:ahLst/>
              <a:cxnLst/>
              <a:rect l="l" t="t" r="r" b="b"/>
              <a:pathLst>
                <a:path w="23717" h="20949" extrusionOk="0">
                  <a:moveTo>
                    <a:pt x="17713" y="1"/>
                  </a:moveTo>
                  <a:lnTo>
                    <a:pt x="0" y="8607"/>
                  </a:lnTo>
                  <a:lnTo>
                    <a:pt x="5971" y="20949"/>
                  </a:lnTo>
                  <a:lnTo>
                    <a:pt x="23717" y="12343"/>
                  </a:lnTo>
                  <a:lnTo>
                    <a:pt x="177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70"/>
            <p:cNvSpPr/>
            <p:nvPr/>
          </p:nvSpPr>
          <p:spPr>
            <a:xfrm>
              <a:off x="12352325" y="2606375"/>
              <a:ext cx="62575" cy="63400"/>
            </a:xfrm>
            <a:custGeom>
              <a:avLst/>
              <a:gdLst/>
              <a:ahLst/>
              <a:cxnLst/>
              <a:rect l="l" t="t" r="r" b="b"/>
              <a:pathLst>
                <a:path w="2503" h="2536" extrusionOk="0">
                  <a:moveTo>
                    <a:pt x="735" y="1"/>
                  </a:moveTo>
                  <a:lnTo>
                    <a:pt x="735" y="901"/>
                  </a:lnTo>
                  <a:lnTo>
                    <a:pt x="1" y="1402"/>
                  </a:lnTo>
                  <a:lnTo>
                    <a:pt x="835" y="1669"/>
                  </a:lnTo>
                  <a:lnTo>
                    <a:pt x="1102" y="2536"/>
                  </a:lnTo>
                  <a:lnTo>
                    <a:pt x="1635" y="1835"/>
                  </a:lnTo>
                  <a:lnTo>
                    <a:pt x="2503" y="1835"/>
                  </a:lnTo>
                  <a:lnTo>
                    <a:pt x="2002" y="1135"/>
                  </a:lnTo>
                  <a:lnTo>
                    <a:pt x="2302" y="268"/>
                  </a:lnTo>
                  <a:lnTo>
                    <a:pt x="1435" y="534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70"/>
            <p:cNvSpPr/>
            <p:nvPr/>
          </p:nvSpPr>
          <p:spPr>
            <a:xfrm>
              <a:off x="12260600" y="2650575"/>
              <a:ext cx="62575" cy="63400"/>
            </a:xfrm>
            <a:custGeom>
              <a:avLst/>
              <a:gdLst/>
              <a:ahLst/>
              <a:cxnLst/>
              <a:rect l="l" t="t" r="r" b="b"/>
              <a:pathLst>
                <a:path w="2503" h="2536" extrusionOk="0">
                  <a:moveTo>
                    <a:pt x="734" y="1"/>
                  </a:moveTo>
                  <a:lnTo>
                    <a:pt x="734" y="901"/>
                  </a:lnTo>
                  <a:lnTo>
                    <a:pt x="0" y="1402"/>
                  </a:lnTo>
                  <a:lnTo>
                    <a:pt x="834" y="1702"/>
                  </a:lnTo>
                  <a:lnTo>
                    <a:pt x="1101" y="2536"/>
                  </a:lnTo>
                  <a:lnTo>
                    <a:pt x="1635" y="1835"/>
                  </a:lnTo>
                  <a:lnTo>
                    <a:pt x="2502" y="1869"/>
                  </a:lnTo>
                  <a:lnTo>
                    <a:pt x="2002" y="1135"/>
                  </a:lnTo>
                  <a:lnTo>
                    <a:pt x="2302" y="301"/>
                  </a:lnTo>
                  <a:lnTo>
                    <a:pt x="1435" y="5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70"/>
            <p:cNvSpPr/>
            <p:nvPr/>
          </p:nvSpPr>
          <p:spPr>
            <a:xfrm>
              <a:off x="12168875" y="2695600"/>
              <a:ext cx="63400" cy="63425"/>
            </a:xfrm>
            <a:custGeom>
              <a:avLst/>
              <a:gdLst/>
              <a:ahLst/>
              <a:cxnLst/>
              <a:rect l="l" t="t" r="r" b="b"/>
              <a:pathLst>
                <a:path w="2536" h="2537" extrusionOk="0">
                  <a:moveTo>
                    <a:pt x="734" y="1"/>
                  </a:moveTo>
                  <a:lnTo>
                    <a:pt x="734" y="902"/>
                  </a:lnTo>
                  <a:lnTo>
                    <a:pt x="0" y="1402"/>
                  </a:lnTo>
                  <a:lnTo>
                    <a:pt x="834" y="1669"/>
                  </a:lnTo>
                  <a:lnTo>
                    <a:pt x="1101" y="2536"/>
                  </a:lnTo>
                  <a:lnTo>
                    <a:pt x="1635" y="1802"/>
                  </a:lnTo>
                  <a:lnTo>
                    <a:pt x="2535" y="1836"/>
                  </a:lnTo>
                  <a:lnTo>
                    <a:pt x="2535" y="1836"/>
                  </a:lnTo>
                  <a:lnTo>
                    <a:pt x="2002" y="1102"/>
                  </a:lnTo>
                  <a:lnTo>
                    <a:pt x="2302" y="268"/>
                  </a:lnTo>
                  <a:lnTo>
                    <a:pt x="1468" y="5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70"/>
            <p:cNvSpPr/>
            <p:nvPr/>
          </p:nvSpPr>
          <p:spPr>
            <a:xfrm>
              <a:off x="12077125" y="273980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735" y="1"/>
                  </a:moveTo>
                  <a:lnTo>
                    <a:pt x="735" y="901"/>
                  </a:lnTo>
                  <a:lnTo>
                    <a:pt x="1" y="1402"/>
                  </a:lnTo>
                  <a:lnTo>
                    <a:pt x="868" y="1669"/>
                  </a:lnTo>
                  <a:lnTo>
                    <a:pt x="1102" y="2536"/>
                  </a:lnTo>
                  <a:lnTo>
                    <a:pt x="1635" y="1836"/>
                  </a:lnTo>
                  <a:lnTo>
                    <a:pt x="2536" y="1836"/>
                  </a:lnTo>
                  <a:lnTo>
                    <a:pt x="2002" y="1135"/>
                  </a:lnTo>
                  <a:lnTo>
                    <a:pt x="2303" y="268"/>
                  </a:lnTo>
                  <a:lnTo>
                    <a:pt x="1469" y="568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70"/>
            <p:cNvSpPr/>
            <p:nvPr/>
          </p:nvSpPr>
          <p:spPr>
            <a:xfrm>
              <a:off x="12385700" y="267642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767" y="1"/>
                  </a:moveTo>
                  <a:lnTo>
                    <a:pt x="767" y="901"/>
                  </a:lnTo>
                  <a:lnTo>
                    <a:pt x="0" y="1402"/>
                  </a:lnTo>
                  <a:lnTo>
                    <a:pt x="867" y="1669"/>
                  </a:lnTo>
                  <a:lnTo>
                    <a:pt x="1101" y="2536"/>
                  </a:lnTo>
                  <a:lnTo>
                    <a:pt x="1635" y="1835"/>
                  </a:lnTo>
                  <a:lnTo>
                    <a:pt x="2535" y="1835"/>
                  </a:lnTo>
                  <a:lnTo>
                    <a:pt x="2035" y="1135"/>
                  </a:lnTo>
                  <a:lnTo>
                    <a:pt x="2335" y="268"/>
                  </a:lnTo>
                  <a:lnTo>
                    <a:pt x="1468" y="534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70"/>
            <p:cNvSpPr/>
            <p:nvPr/>
          </p:nvSpPr>
          <p:spPr>
            <a:xfrm>
              <a:off x="12294800" y="2720625"/>
              <a:ext cx="62550" cy="63400"/>
            </a:xfrm>
            <a:custGeom>
              <a:avLst/>
              <a:gdLst/>
              <a:ahLst/>
              <a:cxnLst/>
              <a:rect l="l" t="t" r="r" b="b"/>
              <a:pathLst>
                <a:path w="2502" h="2536" extrusionOk="0">
                  <a:moveTo>
                    <a:pt x="734" y="1"/>
                  </a:moveTo>
                  <a:lnTo>
                    <a:pt x="734" y="901"/>
                  </a:lnTo>
                  <a:lnTo>
                    <a:pt x="0" y="1402"/>
                  </a:lnTo>
                  <a:lnTo>
                    <a:pt x="834" y="1702"/>
                  </a:lnTo>
                  <a:lnTo>
                    <a:pt x="1101" y="2536"/>
                  </a:lnTo>
                  <a:lnTo>
                    <a:pt x="1601" y="1835"/>
                  </a:lnTo>
                  <a:lnTo>
                    <a:pt x="2502" y="1869"/>
                  </a:lnTo>
                  <a:lnTo>
                    <a:pt x="2502" y="1869"/>
                  </a:lnTo>
                  <a:lnTo>
                    <a:pt x="2002" y="1135"/>
                  </a:lnTo>
                  <a:lnTo>
                    <a:pt x="2302" y="301"/>
                  </a:lnTo>
                  <a:lnTo>
                    <a:pt x="1434" y="5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70"/>
            <p:cNvSpPr/>
            <p:nvPr/>
          </p:nvSpPr>
          <p:spPr>
            <a:xfrm>
              <a:off x="12203050" y="2765650"/>
              <a:ext cx="62575" cy="63425"/>
            </a:xfrm>
            <a:custGeom>
              <a:avLst/>
              <a:gdLst/>
              <a:ahLst/>
              <a:cxnLst/>
              <a:rect l="l" t="t" r="r" b="b"/>
              <a:pathLst>
                <a:path w="2503" h="2537" extrusionOk="0">
                  <a:moveTo>
                    <a:pt x="735" y="1"/>
                  </a:moveTo>
                  <a:lnTo>
                    <a:pt x="735" y="902"/>
                  </a:lnTo>
                  <a:lnTo>
                    <a:pt x="1" y="1402"/>
                  </a:lnTo>
                  <a:lnTo>
                    <a:pt x="835" y="1669"/>
                  </a:lnTo>
                  <a:lnTo>
                    <a:pt x="1102" y="2536"/>
                  </a:lnTo>
                  <a:lnTo>
                    <a:pt x="1635" y="1802"/>
                  </a:lnTo>
                  <a:lnTo>
                    <a:pt x="2503" y="1836"/>
                  </a:lnTo>
                  <a:lnTo>
                    <a:pt x="2002" y="1102"/>
                  </a:lnTo>
                  <a:lnTo>
                    <a:pt x="2302" y="268"/>
                  </a:lnTo>
                  <a:lnTo>
                    <a:pt x="1435" y="535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70"/>
            <p:cNvSpPr/>
            <p:nvPr/>
          </p:nvSpPr>
          <p:spPr>
            <a:xfrm>
              <a:off x="12111325" y="280985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734" y="1"/>
                  </a:moveTo>
                  <a:lnTo>
                    <a:pt x="734" y="902"/>
                  </a:lnTo>
                  <a:lnTo>
                    <a:pt x="1" y="1402"/>
                  </a:lnTo>
                  <a:lnTo>
                    <a:pt x="834" y="1669"/>
                  </a:lnTo>
                  <a:lnTo>
                    <a:pt x="1101" y="2536"/>
                  </a:lnTo>
                  <a:lnTo>
                    <a:pt x="1635" y="1836"/>
                  </a:lnTo>
                  <a:lnTo>
                    <a:pt x="2536" y="1836"/>
                  </a:lnTo>
                  <a:lnTo>
                    <a:pt x="2002" y="1135"/>
                  </a:lnTo>
                  <a:lnTo>
                    <a:pt x="2302" y="268"/>
                  </a:lnTo>
                  <a:lnTo>
                    <a:pt x="1435" y="5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70"/>
            <p:cNvSpPr/>
            <p:nvPr/>
          </p:nvSpPr>
          <p:spPr>
            <a:xfrm>
              <a:off x="12419875" y="274647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768" y="1"/>
                  </a:moveTo>
                  <a:lnTo>
                    <a:pt x="735" y="901"/>
                  </a:lnTo>
                  <a:lnTo>
                    <a:pt x="1" y="1402"/>
                  </a:lnTo>
                  <a:lnTo>
                    <a:pt x="868" y="1669"/>
                  </a:lnTo>
                  <a:lnTo>
                    <a:pt x="1101" y="2536"/>
                  </a:lnTo>
                  <a:lnTo>
                    <a:pt x="1635" y="1835"/>
                  </a:lnTo>
                  <a:lnTo>
                    <a:pt x="2536" y="1835"/>
                  </a:lnTo>
                  <a:lnTo>
                    <a:pt x="2002" y="1135"/>
                  </a:lnTo>
                  <a:lnTo>
                    <a:pt x="2302" y="268"/>
                  </a:lnTo>
                  <a:lnTo>
                    <a:pt x="1468" y="534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70"/>
            <p:cNvSpPr/>
            <p:nvPr/>
          </p:nvSpPr>
          <p:spPr>
            <a:xfrm>
              <a:off x="12328150" y="279067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768" y="1"/>
                  </a:moveTo>
                  <a:lnTo>
                    <a:pt x="768" y="901"/>
                  </a:lnTo>
                  <a:lnTo>
                    <a:pt x="0" y="1402"/>
                  </a:lnTo>
                  <a:lnTo>
                    <a:pt x="868" y="1702"/>
                  </a:lnTo>
                  <a:lnTo>
                    <a:pt x="1101" y="2536"/>
                  </a:lnTo>
                  <a:lnTo>
                    <a:pt x="1635" y="1835"/>
                  </a:lnTo>
                  <a:lnTo>
                    <a:pt x="2536" y="1869"/>
                  </a:lnTo>
                  <a:lnTo>
                    <a:pt x="2002" y="1135"/>
                  </a:lnTo>
                  <a:lnTo>
                    <a:pt x="2335" y="301"/>
                  </a:lnTo>
                  <a:lnTo>
                    <a:pt x="1468" y="56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70"/>
            <p:cNvSpPr/>
            <p:nvPr/>
          </p:nvSpPr>
          <p:spPr>
            <a:xfrm>
              <a:off x="12237250" y="2835700"/>
              <a:ext cx="62575" cy="63425"/>
            </a:xfrm>
            <a:custGeom>
              <a:avLst/>
              <a:gdLst/>
              <a:ahLst/>
              <a:cxnLst/>
              <a:rect l="l" t="t" r="r" b="b"/>
              <a:pathLst>
                <a:path w="2503" h="2537" extrusionOk="0">
                  <a:moveTo>
                    <a:pt x="734" y="1"/>
                  </a:moveTo>
                  <a:lnTo>
                    <a:pt x="734" y="902"/>
                  </a:lnTo>
                  <a:lnTo>
                    <a:pt x="0" y="1402"/>
                  </a:lnTo>
                  <a:lnTo>
                    <a:pt x="834" y="1669"/>
                  </a:lnTo>
                  <a:lnTo>
                    <a:pt x="1068" y="2536"/>
                  </a:lnTo>
                  <a:lnTo>
                    <a:pt x="1602" y="1802"/>
                  </a:lnTo>
                  <a:lnTo>
                    <a:pt x="2502" y="1836"/>
                  </a:lnTo>
                  <a:lnTo>
                    <a:pt x="2002" y="1102"/>
                  </a:lnTo>
                  <a:lnTo>
                    <a:pt x="2302" y="268"/>
                  </a:lnTo>
                  <a:lnTo>
                    <a:pt x="1435" y="535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70"/>
            <p:cNvSpPr/>
            <p:nvPr/>
          </p:nvSpPr>
          <p:spPr>
            <a:xfrm>
              <a:off x="12145525" y="2879900"/>
              <a:ext cx="62550" cy="63400"/>
            </a:xfrm>
            <a:custGeom>
              <a:avLst/>
              <a:gdLst/>
              <a:ahLst/>
              <a:cxnLst/>
              <a:rect l="l" t="t" r="r" b="b"/>
              <a:pathLst>
                <a:path w="2502" h="2536" extrusionOk="0">
                  <a:moveTo>
                    <a:pt x="734" y="1"/>
                  </a:moveTo>
                  <a:lnTo>
                    <a:pt x="734" y="902"/>
                  </a:lnTo>
                  <a:lnTo>
                    <a:pt x="0" y="1402"/>
                  </a:lnTo>
                  <a:lnTo>
                    <a:pt x="834" y="1669"/>
                  </a:lnTo>
                  <a:lnTo>
                    <a:pt x="1101" y="2536"/>
                  </a:lnTo>
                  <a:lnTo>
                    <a:pt x="1635" y="1836"/>
                  </a:lnTo>
                  <a:lnTo>
                    <a:pt x="2502" y="1836"/>
                  </a:lnTo>
                  <a:lnTo>
                    <a:pt x="2002" y="1135"/>
                  </a:lnTo>
                  <a:lnTo>
                    <a:pt x="2302" y="268"/>
                  </a:lnTo>
                  <a:lnTo>
                    <a:pt x="1435" y="5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70"/>
            <p:cNvSpPr/>
            <p:nvPr/>
          </p:nvSpPr>
          <p:spPr>
            <a:xfrm>
              <a:off x="12454075" y="281652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734" y="1"/>
                  </a:moveTo>
                  <a:lnTo>
                    <a:pt x="734" y="901"/>
                  </a:lnTo>
                  <a:lnTo>
                    <a:pt x="0" y="1402"/>
                  </a:lnTo>
                  <a:lnTo>
                    <a:pt x="868" y="1669"/>
                  </a:lnTo>
                  <a:lnTo>
                    <a:pt x="1101" y="2536"/>
                  </a:lnTo>
                  <a:lnTo>
                    <a:pt x="1635" y="1835"/>
                  </a:lnTo>
                  <a:lnTo>
                    <a:pt x="2535" y="1835"/>
                  </a:lnTo>
                  <a:lnTo>
                    <a:pt x="2002" y="1135"/>
                  </a:lnTo>
                  <a:lnTo>
                    <a:pt x="2302" y="268"/>
                  </a:lnTo>
                  <a:lnTo>
                    <a:pt x="1468" y="534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70"/>
            <p:cNvSpPr/>
            <p:nvPr/>
          </p:nvSpPr>
          <p:spPr>
            <a:xfrm>
              <a:off x="12362350" y="2860725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767" y="1"/>
                  </a:moveTo>
                  <a:lnTo>
                    <a:pt x="734" y="901"/>
                  </a:lnTo>
                  <a:lnTo>
                    <a:pt x="0" y="1402"/>
                  </a:lnTo>
                  <a:lnTo>
                    <a:pt x="867" y="1702"/>
                  </a:lnTo>
                  <a:lnTo>
                    <a:pt x="1101" y="2536"/>
                  </a:lnTo>
                  <a:lnTo>
                    <a:pt x="1635" y="1835"/>
                  </a:lnTo>
                  <a:lnTo>
                    <a:pt x="2535" y="1869"/>
                  </a:lnTo>
                  <a:lnTo>
                    <a:pt x="2001" y="1135"/>
                  </a:lnTo>
                  <a:lnTo>
                    <a:pt x="2302" y="301"/>
                  </a:lnTo>
                  <a:lnTo>
                    <a:pt x="1468" y="568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70"/>
            <p:cNvSpPr/>
            <p:nvPr/>
          </p:nvSpPr>
          <p:spPr>
            <a:xfrm>
              <a:off x="12270600" y="2905750"/>
              <a:ext cx="63400" cy="63425"/>
            </a:xfrm>
            <a:custGeom>
              <a:avLst/>
              <a:gdLst/>
              <a:ahLst/>
              <a:cxnLst/>
              <a:rect l="l" t="t" r="r" b="b"/>
              <a:pathLst>
                <a:path w="2536" h="2537" extrusionOk="0">
                  <a:moveTo>
                    <a:pt x="768" y="1"/>
                  </a:moveTo>
                  <a:lnTo>
                    <a:pt x="768" y="902"/>
                  </a:lnTo>
                  <a:lnTo>
                    <a:pt x="1" y="1402"/>
                  </a:lnTo>
                  <a:lnTo>
                    <a:pt x="868" y="1669"/>
                  </a:lnTo>
                  <a:lnTo>
                    <a:pt x="1102" y="2536"/>
                  </a:lnTo>
                  <a:lnTo>
                    <a:pt x="1635" y="1802"/>
                  </a:lnTo>
                  <a:lnTo>
                    <a:pt x="2536" y="1836"/>
                  </a:lnTo>
                  <a:lnTo>
                    <a:pt x="2002" y="1102"/>
                  </a:lnTo>
                  <a:lnTo>
                    <a:pt x="2302" y="268"/>
                  </a:lnTo>
                  <a:lnTo>
                    <a:pt x="2302" y="268"/>
                  </a:lnTo>
                  <a:lnTo>
                    <a:pt x="1468" y="53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70"/>
            <p:cNvSpPr/>
            <p:nvPr/>
          </p:nvSpPr>
          <p:spPr>
            <a:xfrm>
              <a:off x="12178875" y="2949950"/>
              <a:ext cx="63400" cy="63400"/>
            </a:xfrm>
            <a:custGeom>
              <a:avLst/>
              <a:gdLst/>
              <a:ahLst/>
              <a:cxnLst/>
              <a:rect l="l" t="t" r="r" b="b"/>
              <a:pathLst>
                <a:path w="2536" h="2536" extrusionOk="0">
                  <a:moveTo>
                    <a:pt x="768" y="1"/>
                  </a:moveTo>
                  <a:lnTo>
                    <a:pt x="768" y="902"/>
                  </a:lnTo>
                  <a:lnTo>
                    <a:pt x="0" y="1402"/>
                  </a:lnTo>
                  <a:lnTo>
                    <a:pt x="868" y="1669"/>
                  </a:lnTo>
                  <a:lnTo>
                    <a:pt x="1101" y="2536"/>
                  </a:lnTo>
                  <a:lnTo>
                    <a:pt x="1635" y="1836"/>
                  </a:lnTo>
                  <a:lnTo>
                    <a:pt x="2536" y="1836"/>
                  </a:lnTo>
                  <a:lnTo>
                    <a:pt x="2002" y="1135"/>
                  </a:lnTo>
                  <a:lnTo>
                    <a:pt x="2335" y="268"/>
                  </a:lnTo>
                  <a:lnTo>
                    <a:pt x="1468" y="568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70"/>
            <p:cNvSpPr/>
            <p:nvPr/>
          </p:nvSpPr>
          <p:spPr>
            <a:xfrm>
              <a:off x="12384025" y="2480450"/>
              <a:ext cx="750550" cy="1497775"/>
            </a:xfrm>
            <a:custGeom>
              <a:avLst/>
              <a:gdLst/>
              <a:ahLst/>
              <a:cxnLst/>
              <a:rect l="l" t="t" r="r" b="b"/>
              <a:pathLst>
                <a:path w="30022" h="59911" extrusionOk="0">
                  <a:moveTo>
                    <a:pt x="1201" y="1"/>
                  </a:moveTo>
                  <a:lnTo>
                    <a:pt x="0" y="568"/>
                  </a:lnTo>
                  <a:lnTo>
                    <a:pt x="28821" y="59910"/>
                  </a:lnTo>
                  <a:lnTo>
                    <a:pt x="30022" y="59343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70"/>
            <p:cNvSpPr/>
            <p:nvPr/>
          </p:nvSpPr>
          <p:spPr>
            <a:xfrm>
              <a:off x="12332325" y="2421900"/>
              <a:ext cx="120100" cy="105475"/>
            </a:xfrm>
            <a:custGeom>
              <a:avLst/>
              <a:gdLst/>
              <a:ahLst/>
              <a:cxnLst/>
              <a:rect l="l" t="t" r="r" b="b"/>
              <a:pathLst>
                <a:path w="4804" h="4219" extrusionOk="0">
                  <a:moveTo>
                    <a:pt x="2386" y="1"/>
                  </a:moveTo>
                  <a:cubicBezTo>
                    <a:pt x="2080" y="1"/>
                    <a:pt x="1767" y="68"/>
                    <a:pt x="1468" y="208"/>
                  </a:cubicBezTo>
                  <a:cubicBezTo>
                    <a:pt x="434" y="742"/>
                    <a:pt x="0" y="1976"/>
                    <a:pt x="501" y="3043"/>
                  </a:cubicBezTo>
                  <a:cubicBezTo>
                    <a:pt x="884" y="3786"/>
                    <a:pt x="1628" y="4219"/>
                    <a:pt x="2400" y="4219"/>
                  </a:cubicBezTo>
                  <a:cubicBezTo>
                    <a:pt x="2703" y="4219"/>
                    <a:pt x="3011" y="4152"/>
                    <a:pt x="3303" y="4011"/>
                  </a:cubicBezTo>
                  <a:cubicBezTo>
                    <a:pt x="4370" y="3477"/>
                    <a:pt x="4804" y="2243"/>
                    <a:pt x="4303" y="1209"/>
                  </a:cubicBezTo>
                  <a:cubicBezTo>
                    <a:pt x="3919" y="441"/>
                    <a:pt x="3173" y="1"/>
                    <a:pt x="2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52"/>
          <p:cNvSpPr txBox="1">
            <a:spLocks noGrp="1"/>
          </p:cNvSpPr>
          <p:nvPr>
            <p:ph type="title"/>
          </p:nvPr>
        </p:nvSpPr>
        <p:spPr>
          <a:xfrm>
            <a:off x="714437" y="2084555"/>
            <a:ext cx="2410093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 Vector Machine</a:t>
            </a:r>
          </a:p>
        </p:txBody>
      </p:sp>
      <p:sp>
        <p:nvSpPr>
          <p:cNvPr id="4638" name="Google Shape;4638;p52"/>
          <p:cNvSpPr txBox="1">
            <a:spLocks noGrp="1"/>
          </p:cNvSpPr>
          <p:nvPr>
            <p:ph type="title" idx="2"/>
          </p:nvPr>
        </p:nvSpPr>
        <p:spPr>
          <a:xfrm>
            <a:off x="714438" y="1292554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639" name="Google Shape;4639;p52"/>
          <p:cNvSpPr txBox="1">
            <a:spLocks noGrp="1"/>
          </p:cNvSpPr>
          <p:nvPr>
            <p:ph type="title" idx="3"/>
          </p:nvPr>
        </p:nvSpPr>
        <p:spPr>
          <a:xfrm>
            <a:off x="3352281" y="207822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</a:p>
        </p:txBody>
      </p:sp>
      <p:sp>
        <p:nvSpPr>
          <p:cNvPr id="4641" name="Google Shape;4641;p52"/>
          <p:cNvSpPr txBox="1">
            <a:spLocks noGrp="1"/>
          </p:cNvSpPr>
          <p:nvPr>
            <p:ph type="title" idx="5"/>
          </p:nvPr>
        </p:nvSpPr>
        <p:spPr>
          <a:xfrm>
            <a:off x="3352184" y="1278784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642" name="Google Shape;4642;p52"/>
          <p:cNvSpPr txBox="1">
            <a:spLocks noGrp="1"/>
          </p:cNvSpPr>
          <p:nvPr>
            <p:ph type="title" idx="6"/>
          </p:nvPr>
        </p:nvSpPr>
        <p:spPr>
          <a:xfrm>
            <a:off x="714437" y="3632975"/>
            <a:ext cx="2254253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Knn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Neighbors</a:t>
            </a:r>
          </a:p>
        </p:txBody>
      </p:sp>
      <p:sp>
        <p:nvSpPr>
          <p:cNvPr id="4644" name="Google Shape;4644;p52"/>
          <p:cNvSpPr txBox="1">
            <a:spLocks noGrp="1"/>
          </p:cNvSpPr>
          <p:nvPr>
            <p:ph type="title" idx="8"/>
          </p:nvPr>
        </p:nvSpPr>
        <p:spPr>
          <a:xfrm>
            <a:off x="713113" y="2632692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645" name="Google Shape;4645;p52"/>
          <p:cNvSpPr txBox="1">
            <a:spLocks noGrp="1"/>
          </p:cNvSpPr>
          <p:nvPr>
            <p:ph type="title" idx="9"/>
          </p:nvPr>
        </p:nvSpPr>
        <p:spPr>
          <a:xfrm>
            <a:off x="2971285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Multinomial Naive Bayes</a:t>
            </a:r>
          </a:p>
        </p:txBody>
      </p:sp>
      <p:sp>
        <p:nvSpPr>
          <p:cNvPr id="4647" name="Google Shape;4647;p52"/>
          <p:cNvSpPr txBox="1">
            <a:spLocks noGrp="1"/>
          </p:cNvSpPr>
          <p:nvPr>
            <p:ph type="title" idx="14"/>
          </p:nvPr>
        </p:nvSpPr>
        <p:spPr>
          <a:xfrm>
            <a:off x="2971288" y="269278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4648" name="Google Shape;4648;p52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models were used?</a:t>
            </a:r>
            <a:endParaRPr dirty="0"/>
          </a:p>
        </p:txBody>
      </p:sp>
      <p:sp>
        <p:nvSpPr>
          <p:cNvPr id="4649" name="Google Shape;4649;p52"/>
          <p:cNvSpPr txBox="1">
            <a:spLocks noGrp="1"/>
          </p:cNvSpPr>
          <p:nvPr>
            <p:ph type="title" idx="16"/>
          </p:nvPr>
        </p:nvSpPr>
        <p:spPr>
          <a:xfrm>
            <a:off x="5229434" y="3632975"/>
            <a:ext cx="2179365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Tree Classifier</a:t>
            </a:r>
            <a:endParaRPr dirty="0"/>
          </a:p>
        </p:txBody>
      </p:sp>
      <p:sp>
        <p:nvSpPr>
          <p:cNvPr id="4651" name="Google Shape;4651;p52"/>
          <p:cNvSpPr txBox="1">
            <a:spLocks noGrp="1"/>
          </p:cNvSpPr>
          <p:nvPr>
            <p:ph type="title" idx="18"/>
          </p:nvPr>
        </p:nvSpPr>
        <p:spPr>
          <a:xfrm>
            <a:off x="5229438" y="2644029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grpSp>
        <p:nvGrpSpPr>
          <p:cNvPr id="4652" name="Google Shape;4652;p52"/>
          <p:cNvGrpSpPr/>
          <p:nvPr/>
        </p:nvGrpSpPr>
        <p:grpSpPr>
          <a:xfrm flipH="1">
            <a:off x="6893973" y="9"/>
            <a:ext cx="2250028" cy="2237965"/>
            <a:chOff x="1244097" y="257797"/>
            <a:chExt cx="1368464" cy="1407436"/>
          </a:xfrm>
        </p:grpSpPr>
        <p:sp>
          <p:nvSpPr>
            <p:cNvPr id="4653" name="Google Shape;4653;p52"/>
            <p:cNvSpPr/>
            <p:nvPr/>
          </p:nvSpPr>
          <p:spPr>
            <a:xfrm>
              <a:off x="1244097" y="280021"/>
              <a:ext cx="1170101" cy="1204478"/>
            </a:xfrm>
            <a:custGeom>
              <a:avLst/>
              <a:gdLst/>
              <a:ahLst/>
              <a:cxnLst/>
              <a:rect l="l" t="t" r="r" b="b"/>
              <a:pathLst>
                <a:path w="54493" h="56094" extrusionOk="0">
                  <a:moveTo>
                    <a:pt x="54008" y="1"/>
                  </a:moveTo>
                  <a:lnTo>
                    <a:pt x="53926" y="2725"/>
                  </a:lnTo>
                  <a:cubicBezTo>
                    <a:pt x="53919" y="2890"/>
                    <a:pt x="53915" y="3057"/>
                    <a:pt x="53912" y="3224"/>
                  </a:cubicBezTo>
                  <a:cubicBezTo>
                    <a:pt x="53905" y="3510"/>
                    <a:pt x="53898" y="3796"/>
                    <a:pt x="53880" y="4073"/>
                  </a:cubicBezTo>
                  <a:lnTo>
                    <a:pt x="53634" y="6773"/>
                  </a:lnTo>
                  <a:cubicBezTo>
                    <a:pt x="53620" y="6908"/>
                    <a:pt x="53608" y="7045"/>
                    <a:pt x="53598" y="7180"/>
                  </a:cubicBezTo>
                  <a:cubicBezTo>
                    <a:pt x="53571" y="7499"/>
                    <a:pt x="53547" y="7799"/>
                    <a:pt x="53489" y="8105"/>
                  </a:cubicBezTo>
                  <a:lnTo>
                    <a:pt x="53080" y="10766"/>
                  </a:lnTo>
                  <a:cubicBezTo>
                    <a:pt x="52407" y="14394"/>
                    <a:pt x="51439" y="17843"/>
                    <a:pt x="50199" y="21017"/>
                  </a:cubicBezTo>
                  <a:cubicBezTo>
                    <a:pt x="47552" y="27597"/>
                    <a:pt x="43582" y="33479"/>
                    <a:pt x="38399" y="38499"/>
                  </a:cubicBezTo>
                  <a:cubicBezTo>
                    <a:pt x="33410" y="43345"/>
                    <a:pt x="27384" y="47360"/>
                    <a:pt x="20490" y="50428"/>
                  </a:cubicBezTo>
                  <a:cubicBezTo>
                    <a:pt x="17164" y="51907"/>
                    <a:pt x="13716" y="53126"/>
                    <a:pt x="10248" y="54044"/>
                  </a:cubicBezTo>
                  <a:cubicBezTo>
                    <a:pt x="8124" y="54584"/>
                    <a:pt x="6511" y="54925"/>
                    <a:pt x="5019" y="55148"/>
                  </a:cubicBezTo>
                  <a:cubicBezTo>
                    <a:pt x="3055" y="55457"/>
                    <a:pt x="1414" y="55606"/>
                    <a:pt x="1" y="55608"/>
                  </a:cubicBezTo>
                  <a:lnTo>
                    <a:pt x="1" y="56094"/>
                  </a:lnTo>
                  <a:cubicBezTo>
                    <a:pt x="1440" y="56092"/>
                    <a:pt x="3106" y="55941"/>
                    <a:pt x="5093" y="55629"/>
                  </a:cubicBezTo>
                  <a:cubicBezTo>
                    <a:pt x="6600" y="55404"/>
                    <a:pt x="8226" y="55060"/>
                    <a:pt x="10369" y="54516"/>
                  </a:cubicBezTo>
                  <a:cubicBezTo>
                    <a:pt x="13865" y="53589"/>
                    <a:pt x="17337" y="52364"/>
                    <a:pt x="20686" y="50874"/>
                  </a:cubicBezTo>
                  <a:cubicBezTo>
                    <a:pt x="27635" y="47781"/>
                    <a:pt x="33709" y="43735"/>
                    <a:pt x="38736" y="38848"/>
                  </a:cubicBezTo>
                  <a:cubicBezTo>
                    <a:pt x="43968" y="33779"/>
                    <a:pt x="47977" y="27843"/>
                    <a:pt x="50650" y="21196"/>
                  </a:cubicBezTo>
                  <a:cubicBezTo>
                    <a:pt x="51902" y="17992"/>
                    <a:pt x="52880" y="14513"/>
                    <a:pt x="53559" y="10847"/>
                  </a:cubicBezTo>
                  <a:lnTo>
                    <a:pt x="53968" y="8187"/>
                  </a:lnTo>
                  <a:cubicBezTo>
                    <a:pt x="54028" y="7866"/>
                    <a:pt x="54056" y="7538"/>
                    <a:pt x="54082" y="7220"/>
                  </a:cubicBezTo>
                  <a:cubicBezTo>
                    <a:pt x="54093" y="7087"/>
                    <a:pt x="54103" y="6953"/>
                    <a:pt x="54117" y="6818"/>
                  </a:cubicBezTo>
                  <a:lnTo>
                    <a:pt x="54365" y="4112"/>
                  </a:lnTo>
                  <a:cubicBezTo>
                    <a:pt x="54382" y="3820"/>
                    <a:pt x="54391" y="3527"/>
                    <a:pt x="54398" y="3234"/>
                  </a:cubicBezTo>
                  <a:cubicBezTo>
                    <a:pt x="54401" y="3071"/>
                    <a:pt x="54405" y="2908"/>
                    <a:pt x="54410" y="2741"/>
                  </a:cubicBezTo>
                  <a:lnTo>
                    <a:pt x="54493" y="15"/>
                  </a:lnTo>
                  <a:lnTo>
                    <a:pt x="54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52"/>
            <p:cNvSpPr/>
            <p:nvPr/>
          </p:nvSpPr>
          <p:spPr>
            <a:xfrm>
              <a:off x="1351288" y="1400177"/>
              <a:ext cx="229863" cy="265057"/>
            </a:xfrm>
            <a:custGeom>
              <a:avLst/>
              <a:gdLst/>
              <a:ahLst/>
              <a:cxnLst/>
              <a:rect l="l" t="t" r="r" b="b"/>
              <a:pathLst>
                <a:path w="10705" h="12344" extrusionOk="0">
                  <a:moveTo>
                    <a:pt x="10316" y="0"/>
                  </a:moveTo>
                  <a:cubicBezTo>
                    <a:pt x="6929" y="1192"/>
                    <a:pt x="3436" y="2143"/>
                    <a:pt x="1" y="2680"/>
                  </a:cubicBezTo>
                  <a:lnTo>
                    <a:pt x="183" y="3830"/>
                  </a:lnTo>
                  <a:cubicBezTo>
                    <a:pt x="2465" y="6842"/>
                    <a:pt x="5108" y="9656"/>
                    <a:pt x="7991" y="12343"/>
                  </a:cubicBezTo>
                  <a:cubicBezTo>
                    <a:pt x="8587" y="10455"/>
                    <a:pt x="9119" y="8608"/>
                    <a:pt x="9563" y="6716"/>
                  </a:cubicBezTo>
                  <a:cubicBezTo>
                    <a:pt x="9790" y="5777"/>
                    <a:pt x="9997" y="4843"/>
                    <a:pt x="10190" y="3914"/>
                  </a:cubicBezTo>
                  <a:cubicBezTo>
                    <a:pt x="10378" y="2972"/>
                    <a:pt x="10548" y="2031"/>
                    <a:pt x="10704" y="1097"/>
                  </a:cubicBezTo>
                  <a:lnTo>
                    <a:pt x="103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52"/>
            <p:cNvSpPr/>
            <p:nvPr/>
          </p:nvSpPr>
          <p:spPr>
            <a:xfrm>
              <a:off x="1786128" y="1178022"/>
              <a:ext cx="230636" cy="266688"/>
            </a:xfrm>
            <a:custGeom>
              <a:avLst/>
              <a:gdLst/>
              <a:ahLst/>
              <a:cxnLst/>
              <a:rect l="l" t="t" r="r" b="b"/>
              <a:pathLst>
                <a:path w="10741" h="12420" extrusionOk="0">
                  <a:moveTo>
                    <a:pt x="8926" y="1"/>
                  </a:moveTo>
                  <a:cubicBezTo>
                    <a:pt x="6151" y="2223"/>
                    <a:pt x="3153" y="4199"/>
                    <a:pt x="0" y="5921"/>
                  </a:cubicBezTo>
                  <a:lnTo>
                    <a:pt x="558" y="6944"/>
                  </a:lnTo>
                  <a:cubicBezTo>
                    <a:pt x="2152" y="7952"/>
                    <a:pt x="3795" y="8910"/>
                    <a:pt x="5503" y="9844"/>
                  </a:cubicBezTo>
                  <a:cubicBezTo>
                    <a:pt x="7193" y="10746"/>
                    <a:pt x="8936" y="11599"/>
                    <a:pt x="10741" y="12419"/>
                  </a:cubicBezTo>
                  <a:cubicBezTo>
                    <a:pt x="10697" y="10443"/>
                    <a:pt x="10584" y="8491"/>
                    <a:pt x="10416" y="6588"/>
                  </a:cubicBezTo>
                  <a:cubicBezTo>
                    <a:pt x="10228" y="4661"/>
                    <a:pt x="9965" y="2756"/>
                    <a:pt x="9652" y="912"/>
                  </a:cubicBezTo>
                  <a:lnTo>
                    <a:pt x="89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52"/>
            <p:cNvSpPr/>
            <p:nvPr/>
          </p:nvSpPr>
          <p:spPr>
            <a:xfrm>
              <a:off x="2141991" y="831800"/>
              <a:ext cx="265765" cy="230207"/>
            </a:xfrm>
            <a:custGeom>
              <a:avLst/>
              <a:gdLst/>
              <a:ahLst/>
              <a:cxnLst/>
              <a:rect l="l" t="t" r="r" b="b"/>
              <a:pathLst>
                <a:path w="12377" h="10721" extrusionOk="0">
                  <a:moveTo>
                    <a:pt x="5868" y="1"/>
                  </a:moveTo>
                  <a:cubicBezTo>
                    <a:pt x="4227" y="3085"/>
                    <a:pt x="2259" y="5997"/>
                    <a:pt x="0" y="8688"/>
                  </a:cubicBezTo>
                  <a:lnTo>
                    <a:pt x="892" y="9437"/>
                  </a:lnTo>
                  <a:cubicBezTo>
                    <a:pt x="2768" y="9841"/>
                    <a:pt x="4608" y="10109"/>
                    <a:pt x="6537" y="10334"/>
                  </a:cubicBezTo>
                  <a:cubicBezTo>
                    <a:pt x="7493" y="10439"/>
                    <a:pt x="8483" y="10545"/>
                    <a:pt x="9449" y="10603"/>
                  </a:cubicBezTo>
                  <a:cubicBezTo>
                    <a:pt x="10412" y="10661"/>
                    <a:pt x="11388" y="10699"/>
                    <a:pt x="12377" y="10720"/>
                  </a:cubicBezTo>
                  <a:cubicBezTo>
                    <a:pt x="11990" y="9811"/>
                    <a:pt x="11590" y="8921"/>
                    <a:pt x="11179" y="8049"/>
                  </a:cubicBezTo>
                  <a:cubicBezTo>
                    <a:pt x="10756" y="7169"/>
                    <a:pt x="10298" y="6293"/>
                    <a:pt x="9840" y="5444"/>
                  </a:cubicBezTo>
                  <a:cubicBezTo>
                    <a:pt x="8912" y="3738"/>
                    <a:pt x="7981" y="2134"/>
                    <a:pt x="6897" y="545"/>
                  </a:cubicBezTo>
                  <a:lnTo>
                    <a:pt x="6898" y="545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52"/>
            <p:cNvSpPr/>
            <p:nvPr/>
          </p:nvSpPr>
          <p:spPr>
            <a:xfrm>
              <a:off x="2351928" y="396445"/>
              <a:ext cx="260633" cy="231151"/>
            </a:xfrm>
            <a:custGeom>
              <a:avLst/>
              <a:gdLst/>
              <a:ahLst/>
              <a:cxnLst/>
              <a:rect l="l" t="t" r="r" b="b"/>
              <a:pathLst>
                <a:path w="12138" h="10765" extrusionOk="0">
                  <a:moveTo>
                    <a:pt x="1859" y="1"/>
                  </a:moveTo>
                  <a:cubicBezTo>
                    <a:pt x="1608" y="3569"/>
                    <a:pt x="939" y="7061"/>
                    <a:pt x="0" y="10448"/>
                  </a:cubicBezTo>
                  <a:lnTo>
                    <a:pt x="1122" y="10764"/>
                  </a:lnTo>
                  <a:cubicBezTo>
                    <a:pt x="2045" y="10557"/>
                    <a:pt x="2973" y="10329"/>
                    <a:pt x="3909" y="10081"/>
                  </a:cubicBezTo>
                  <a:cubicBezTo>
                    <a:pt x="4816" y="9825"/>
                    <a:pt x="5724" y="9549"/>
                    <a:pt x="6638" y="9253"/>
                  </a:cubicBezTo>
                  <a:cubicBezTo>
                    <a:pt x="7553" y="8958"/>
                    <a:pt x="8473" y="8642"/>
                    <a:pt x="9394" y="8305"/>
                  </a:cubicBezTo>
                  <a:cubicBezTo>
                    <a:pt x="10317" y="7970"/>
                    <a:pt x="11251" y="7615"/>
                    <a:pt x="12138" y="7234"/>
                  </a:cubicBezTo>
                  <a:cubicBezTo>
                    <a:pt x="10667" y="5897"/>
                    <a:pt x="9182" y="4635"/>
                    <a:pt x="7685" y="3450"/>
                  </a:cubicBezTo>
                  <a:cubicBezTo>
                    <a:pt x="6951" y="2860"/>
                    <a:pt x="6150" y="2281"/>
                    <a:pt x="5373" y="1721"/>
                  </a:cubicBezTo>
                  <a:cubicBezTo>
                    <a:pt x="4590" y="1163"/>
                    <a:pt x="3805" y="620"/>
                    <a:pt x="3021" y="99"/>
                  </a:cubicBezTo>
                  <a:lnTo>
                    <a:pt x="1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52"/>
            <p:cNvSpPr/>
            <p:nvPr/>
          </p:nvSpPr>
          <p:spPr>
            <a:xfrm>
              <a:off x="1250281" y="257797"/>
              <a:ext cx="918937" cy="613298"/>
            </a:xfrm>
            <a:custGeom>
              <a:avLst/>
              <a:gdLst/>
              <a:ahLst/>
              <a:cxnLst/>
              <a:rect l="l" t="t" r="r" b="b"/>
              <a:pathLst>
                <a:path w="42796" h="28562" extrusionOk="0">
                  <a:moveTo>
                    <a:pt x="42341" y="0"/>
                  </a:moveTo>
                  <a:cubicBezTo>
                    <a:pt x="39966" y="6223"/>
                    <a:pt x="36775" y="11394"/>
                    <a:pt x="32855" y="15369"/>
                  </a:cubicBezTo>
                  <a:cubicBezTo>
                    <a:pt x="30776" y="17507"/>
                    <a:pt x="28436" y="19419"/>
                    <a:pt x="25903" y="21048"/>
                  </a:cubicBezTo>
                  <a:cubicBezTo>
                    <a:pt x="23482" y="22604"/>
                    <a:pt x="20755" y="23956"/>
                    <a:pt x="17790" y="25062"/>
                  </a:cubicBezTo>
                  <a:cubicBezTo>
                    <a:pt x="16284" y="25641"/>
                    <a:pt x="14743" y="26087"/>
                    <a:pt x="13439" y="26447"/>
                  </a:cubicBezTo>
                  <a:cubicBezTo>
                    <a:pt x="11924" y="26840"/>
                    <a:pt x="10414" y="27165"/>
                    <a:pt x="8949" y="27414"/>
                  </a:cubicBezTo>
                  <a:cubicBezTo>
                    <a:pt x="7383" y="27668"/>
                    <a:pt x="5851" y="27851"/>
                    <a:pt x="4389" y="27958"/>
                  </a:cubicBezTo>
                  <a:cubicBezTo>
                    <a:pt x="3711" y="28011"/>
                    <a:pt x="2969" y="28048"/>
                    <a:pt x="2121" y="28067"/>
                  </a:cubicBezTo>
                  <a:cubicBezTo>
                    <a:pt x="1873" y="28072"/>
                    <a:pt x="1623" y="28075"/>
                    <a:pt x="1377" y="28075"/>
                  </a:cubicBezTo>
                  <a:cubicBezTo>
                    <a:pt x="1254" y="28075"/>
                    <a:pt x="1132" y="28074"/>
                    <a:pt x="1012" y="28072"/>
                  </a:cubicBezTo>
                  <a:lnTo>
                    <a:pt x="22" y="28042"/>
                  </a:lnTo>
                  <a:lnTo>
                    <a:pt x="1" y="28528"/>
                  </a:lnTo>
                  <a:lnTo>
                    <a:pt x="1003" y="28558"/>
                  </a:lnTo>
                  <a:cubicBezTo>
                    <a:pt x="1124" y="28560"/>
                    <a:pt x="1247" y="28562"/>
                    <a:pt x="1370" y="28562"/>
                  </a:cubicBezTo>
                  <a:lnTo>
                    <a:pt x="1370" y="28560"/>
                  </a:lnTo>
                  <a:cubicBezTo>
                    <a:pt x="1622" y="28560"/>
                    <a:pt x="1877" y="28558"/>
                    <a:pt x="2131" y="28553"/>
                  </a:cubicBezTo>
                  <a:cubicBezTo>
                    <a:pt x="2990" y="28532"/>
                    <a:pt x="3739" y="28497"/>
                    <a:pt x="4426" y="28442"/>
                  </a:cubicBezTo>
                  <a:cubicBezTo>
                    <a:pt x="5900" y="28335"/>
                    <a:pt x="7448" y="28151"/>
                    <a:pt x="9030" y="27893"/>
                  </a:cubicBezTo>
                  <a:cubicBezTo>
                    <a:pt x="10509" y="27640"/>
                    <a:pt x="12033" y="27314"/>
                    <a:pt x="13563" y="26917"/>
                  </a:cubicBezTo>
                  <a:cubicBezTo>
                    <a:pt x="14883" y="26554"/>
                    <a:pt x="16439" y="26101"/>
                    <a:pt x="17962" y="25516"/>
                  </a:cubicBezTo>
                  <a:cubicBezTo>
                    <a:pt x="20957" y="24398"/>
                    <a:pt x="23716" y="23033"/>
                    <a:pt x="26164" y="21457"/>
                  </a:cubicBezTo>
                  <a:cubicBezTo>
                    <a:pt x="28731" y="19807"/>
                    <a:pt x="31098" y="17872"/>
                    <a:pt x="33201" y="15708"/>
                  </a:cubicBezTo>
                  <a:cubicBezTo>
                    <a:pt x="37168" y="11687"/>
                    <a:pt x="40396" y="6460"/>
                    <a:pt x="42796" y="174"/>
                  </a:cubicBezTo>
                  <a:lnTo>
                    <a:pt x="42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52"/>
            <p:cNvSpPr/>
            <p:nvPr/>
          </p:nvSpPr>
          <p:spPr>
            <a:xfrm>
              <a:off x="1344653" y="821772"/>
              <a:ext cx="197826" cy="208992"/>
            </a:xfrm>
            <a:custGeom>
              <a:avLst/>
              <a:gdLst/>
              <a:ahLst/>
              <a:cxnLst/>
              <a:rect l="l" t="t" r="r" b="b"/>
              <a:pathLst>
                <a:path w="9213" h="9733" extrusionOk="0">
                  <a:moveTo>
                    <a:pt x="8975" y="1"/>
                  </a:moveTo>
                  <a:cubicBezTo>
                    <a:pt x="7506" y="382"/>
                    <a:pt x="6021" y="703"/>
                    <a:pt x="4521" y="958"/>
                  </a:cubicBezTo>
                  <a:cubicBezTo>
                    <a:pt x="3022" y="1203"/>
                    <a:pt x="1508" y="1389"/>
                    <a:pt x="1" y="1500"/>
                  </a:cubicBezTo>
                  <a:lnTo>
                    <a:pt x="67" y="2428"/>
                  </a:lnTo>
                  <a:cubicBezTo>
                    <a:pt x="1800" y="4963"/>
                    <a:pt x="3783" y="7403"/>
                    <a:pt x="5986" y="9732"/>
                  </a:cubicBezTo>
                  <a:cubicBezTo>
                    <a:pt x="7315" y="6813"/>
                    <a:pt x="8393" y="3857"/>
                    <a:pt x="9212" y="901"/>
                  </a:cubicBezTo>
                  <a:lnTo>
                    <a:pt x="89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52"/>
            <p:cNvSpPr/>
            <p:nvPr/>
          </p:nvSpPr>
          <p:spPr>
            <a:xfrm>
              <a:off x="1720508" y="650035"/>
              <a:ext cx="187562" cy="217066"/>
            </a:xfrm>
            <a:custGeom>
              <a:avLst/>
              <a:gdLst/>
              <a:ahLst/>
              <a:cxnLst/>
              <a:rect l="l" t="t" r="r" b="b"/>
              <a:pathLst>
                <a:path w="8735" h="10109" extrusionOk="0">
                  <a:moveTo>
                    <a:pt x="7509" y="0"/>
                  </a:moveTo>
                  <a:cubicBezTo>
                    <a:pt x="5206" y="1875"/>
                    <a:pt x="2691" y="3498"/>
                    <a:pt x="0" y="4818"/>
                  </a:cubicBezTo>
                  <a:lnTo>
                    <a:pt x="413" y="5652"/>
                  </a:lnTo>
                  <a:cubicBezTo>
                    <a:pt x="1690" y="6507"/>
                    <a:pt x="3007" y="7285"/>
                    <a:pt x="4401" y="8052"/>
                  </a:cubicBezTo>
                  <a:cubicBezTo>
                    <a:pt x="5771" y="8778"/>
                    <a:pt x="7209" y="9472"/>
                    <a:pt x="8697" y="10109"/>
                  </a:cubicBezTo>
                  <a:cubicBezTo>
                    <a:pt x="8734" y="8476"/>
                    <a:pt x="8724" y="6909"/>
                    <a:pt x="8622" y="5340"/>
                  </a:cubicBezTo>
                  <a:cubicBezTo>
                    <a:pt x="8506" y="3753"/>
                    <a:pt x="8353" y="2240"/>
                    <a:pt x="8097" y="722"/>
                  </a:cubicBezTo>
                  <a:lnTo>
                    <a:pt x="8097" y="723"/>
                  </a:lnTo>
                  <a:lnTo>
                    <a:pt x="75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52"/>
            <p:cNvSpPr/>
            <p:nvPr/>
          </p:nvSpPr>
          <p:spPr>
            <a:xfrm>
              <a:off x="2016055" y="347079"/>
              <a:ext cx="217345" cy="186446"/>
            </a:xfrm>
            <a:custGeom>
              <a:avLst/>
              <a:gdLst/>
              <a:ahLst/>
              <a:cxnLst/>
              <a:rect l="l" t="t" r="r" b="b"/>
              <a:pathLst>
                <a:path w="10122" h="8683" extrusionOk="0">
                  <a:moveTo>
                    <a:pt x="4680" y="0"/>
                  </a:moveTo>
                  <a:cubicBezTo>
                    <a:pt x="3366" y="2725"/>
                    <a:pt x="1825" y="5319"/>
                    <a:pt x="1" y="7680"/>
                  </a:cubicBezTo>
                  <a:lnTo>
                    <a:pt x="740" y="8248"/>
                  </a:lnTo>
                  <a:cubicBezTo>
                    <a:pt x="2239" y="8440"/>
                    <a:pt x="3782" y="8575"/>
                    <a:pt x="5367" y="8649"/>
                  </a:cubicBezTo>
                  <a:cubicBezTo>
                    <a:pt x="5984" y="8672"/>
                    <a:pt x="6603" y="8683"/>
                    <a:pt x="7225" y="8683"/>
                  </a:cubicBezTo>
                  <a:cubicBezTo>
                    <a:pt x="8178" y="8683"/>
                    <a:pt x="9140" y="8658"/>
                    <a:pt x="10122" y="8615"/>
                  </a:cubicBezTo>
                  <a:lnTo>
                    <a:pt x="9627" y="7532"/>
                  </a:lnTo>
                  <a:lnTo>
                    <a:pt x="9088" y="6455"/>
                  </a:lnTo>
                  <a:cubicBezTo>
                    <a:pt x="8723" y="5742"/>
                    <a:pt x="8351" y="5045"/>
                    <a:pt x="7970" y="4362"/>
                  </a:cubicBezTo>
                  <a:cubicBezTo>
                    <a:pt x="7585" y="3678"/>
                    <a:pt x="7206" y="3016"/>
                    <a:pt x="6796" y="2356"/>
                  </a:cubicBezTo>
                  <a:cubicBezTo>
                    <a:pt x="6378" y="1691"/>
                    <a:pt x="5951" y="1041"/>
                    <a:pt x="5519" y="404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2" name="Google Shape;4662;p52"/>
          <p:cNvGrpSpPr/>
          <p:nvPr/>
        </p:nvGrpSpPr>
        <p:grpSpPr>
          <a:xfrm>
            <a:off x="5572938" y="1508996"/>
            <a:ext cx="770405" cy="773615"/>
            <a:chOff x="4509401" y="2188271"/>
            <a:chExt cx="770405" cy="773615"/>
          </a:xfrm>
        </p:grpSpPr>
        <p:sp>
          <p:nvSpPr>
            <p:cNvPr id="4663" name="Google Shape;4663;p52"/>
            <p:cNvSpPr/>
            <p:nvPr/>
          </p:nvSpPr>
          <p:spPr>
            <a:xfrm>
              <a:off x="4950633" y="2249777"/>
              <a:ext cx="68120" cy="169228"/>
            </a:xfrm>
            <a:custGeom>
              <a:avLst/>
              <a:gdLst/>
              <a:ahLst/>
              <a:cxnLst/>
              <a:rect l="l" t="t" r="r" b="b"/>
              <a:pathLst>
                <a:path w="3141" h="7803" extrusionOk="0">
                  <a:moveTo>
                    <a:pt x="2876" y="0"/>
                  </a:moveTo>
                  <a:cubicBezTo>
                    <a:pt x="2791" y="0"/>
                    <a:pt x="2713" y="49"/>
                    <a:pt x="2685" y="131"/>
                  </a:cubicBezTo>
                  <a:cubicBezTo>
                    <a:pt x="1790" y="2671"/>
                    <a:pt x="897" y="5228"/>
                    <a:pt x="0" y="7802"/>
                  </a:cubicBezTo>
                  <a:cubicBezTo>
                    <a:pt x="1034" y="5281"/>
                    <a:pt x="2066" y="2784"/>
                    <a:pt x="3098" y="307"/>
                  </a:cubicBezTo>
                  <a:cubicBezTo>
                    <a:pt x="3100" y="304"/>
                    <a:pt x="3101" y="301"/>
                    <a:pt x="3101" y="298"/>
                  </a:cubicBezTo>
                  <a:cubicBezTo>
                    <a:pt x="3140" y="190"/>
                    <a:pt x="3077" y="64"/>
                    <a:pt x="2963" y="17"/>
                  </a:cubicBezTo>
                  <a:cubicBezTo>
                    <a:pt x="2934" y="5"/>
                    <a:pt x="2905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52"/>
            <p:cNvSpPr/>
            <p:nvPr/>
          </p:nvSpPr>
          <p:spPr>
            <a:xfrm>
              <a:off x="4970585" y="2335529"/>
              <a:ext cx="121971" cy="129886"/>
            </a:xfrm>
            <a:custGeom>
              <a:avLst/>
              <a:gdLst/>
              <a:ahLst/>
              <a:cxnLst/>
              <a:rect l="l" t="t" r="r" b="b"/>
              <a:pathLst>
                <a:path w="5624" h="5989" extrusionOk="0">
                  <a:moveTo>
                    <a:pt x="5349" y="0"/>
                  </a:moveTo>
                  <a:cubicBezTo>
                    <a:pt x="5294" y="0"/>
                    <a:pt x="5242" y="21"/>
                    <a:pt x="5205" y="62"/>
                  </a:cubicBezTo>
                  <a:cubicBezTo>
                    <a:pt x="3475" y="1973"/>
                    <a:pt x="1739" y="3948"/>
                    <a:pt x="1" y="5989"/>
                  </a:cubicBezTo>
                  <a:cubicBezTo>
                    <a:pt x="1852" y="4045"/>
                    <a:pt x="3700" y="2175"/>
                    <a:pt x="5541" y="377"/>
                  </a:cubicBezTo>
                  <a:cubicBezTo>
                    <a:pt x="5544" y="375"/>
                    <a:pt x="5546" y="372"/>
                    <a:pt x="5549" y="369"/>
                  </a:cubicBezTo>
                  <a:cubicBezTo>
                    <a:pt x="5624" y="287"/>
                    <a:pt x="5607" y="151"/>
                    <a:pt x="5514" y="65"/>
                  </a:cubicBezTo>
                  <a:cubicBezTo>
                    <a:pt x="5465" y="22"/>
                    <a:pt x="5406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52"/>
            <p:cNvSpPr/>
            <p:nvPr/>
          </p:nvSpPr>
          <p:spPr>
            <a:xfrm>
              <a:off x="4891491" y="2237025"/>
              <a:ext cx="12492" cy="177772"/>
            </a:xfrm>
            <a:custGeom>
              <a:avLst/>
              <a:gdLst/>
              <a:ahLst/>
              <a:cxnLst/>
              <a:rect l="l" t="t" r="r" b="b"/>
              <a:pathLst>
                <a:path w="576" h="8197" extrusionOk="0">
                  <a:moveTo>
                    <a:pt x="354" y="1"/>
                  </a:moveTo>
                  <a:cubicBezTo>
                    <a:pt x="233" y="1"/>
                    <a:pt x="135" y="94"/>
                    <a:pt x="133" y="211"/>
                  </a:cubicBezTo>
                  <a:cubicBezTo>
                    <a:pt x="89" y="2873"/>
                    <a:pt x="44" y="5535"/>
                    <a:pt x="1" y="8196"/>
                  </a:cubicBezTo>
                  <a:cubicBezTo>
                    <a:pt x="193" y="5539"/>
                    <a:pt x="383" y="2884"/>
                    <a:pt x="574" y="230"/>
                  </a:cubicBezTo>
                  <a:cubicBezTo>
                    <a:pt x="574" y="227"/>
                    <a:pt x="574" y="222"/>
                    <a:pt x="574" y="219"/>
                  </a:cubicBezTo>
                  <a:cubicBezTo>
                    <a:pt x="576" y="101"/>
                    <a:pt x="479" y="2"/>
                    <a:pt x="358" y="1"/>
                  </a:cubicBezTo>
                  <a:cubicBezTo>
                    <a:pt x="356" y="1"/>
                    <a:pt x="355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52"/>
            <p:cNvSpPr/>
            <p:nvPr/>
          </p:nvSpPr>
          <p:spPr>
            <a:xfrm>
              <a:off x="4884703" y="2250298"/>
              <a:ext cx="207224" cy="322602"/>
            </a:xfrm>
            <a:custGeom>
              <a:avLst/>
              <a:gdLst/>
              <a:ahLst/>
              <a:cxnLst/>
              <a:rect l="l" t="t" r="r" b="b"/>
              <a:pathLst>
                <a:path w="9555" h="14875" extrusionOk="0">
                  <a:moveTo>
                    <a:pt x="9103" y="1"/>
                  </a:moveTo>
                  <a:cubicBezTo>
                    <a:pt x="8995" y="1"/>
                    <a:pt x="8894" y="50"/>
                    <a:pt x="8837" y="143"/>
                  </a:cubicBezTo>
                  <a:cubicBezTo>
                    <a:pt x="5902" y="4869"/>
                    <a:pt x="2950" y="9780"/>
                    <a:pt x="0" y="14874"/>
                  </a:cubicBezTo>
                  <a:cubicBezTo>
                    <a:pt x="3156" y="9896"/>
                    <a:pt x="6314" y="5128"/>
                    <a:pt x="9451" y="569"/>
                  </a:cubicBezTo>
                  <a:cubicBezTo>
                    <a:pt x="9453" y="566"/>
                    <a:pt x="9456" y="561"/>
                    <a:pt x="9458" y="558"/>
                  </a:cubicBezTo>
                  <a:cubicBezTo>
                    <a:pt x="9555" y="405"/>
                    <a:pt x="9493" y="185"/>
                    <a:pt x="9322" y="70"/>
                  </a:cubicBezTo>
                  <a:cubicBezTo>
                    <a:pt x="9253" y="23"/>
                    <a:pt x="9176" y="1"/>
                    <a:pt x="9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52"/>
            <p:cNvSpPr/>
            <p:nvPr/>
          </p:nvSpPr>
          <p:spPr>
            <a:xfrm>
              <a:off x="4884876" y="2329869"/>
              <a:ext cx="295818" cy="243204"/>
            </a:xfrm>
            <a:custGeom>
              <a:avLst/>
              <a:gdLst/>
              <a:ahLst/>
              <a:cxnLst/>
              <a:rect l="l" t="t" r="r" b="b"/>
              <a:pathLst>
                <a:path w="13640" h="11214" extrusionOk="0">
                  <a:moveTo>
                    <a:pt x="13184" y="0"/>
                  </a:moveTo>
                  <a:cubicBezTo>
                    <a:pt x="13117" y="0"/>
                    <a:pt x="13054" y="20"/>
                    <a:pt x="13002" y="60"/>
                  </a:cubicBezTo>
                  <a:cubicBezTo>
                    <a:pt x="8703" y="3381"/>
                    <a:pt x="4350" y="7098"/>
                    <a:pt x="0" y="11213"/>
                  </a:cubicBezTo>
                  <a:cubicBezTo>
                    <a:pt x="4513" y="7266"/>
                    <a:pt x="9030" y="3746"/>
                    <a:pt x="13485" y="654"/>
                  </a:cubicBezTo>
                  <a:cubicBezTo>
                    <a:pt x="13488" y="653"/>
                    <a:pt x="13493" y="649"/>
                    <a:pt x="13496" y="648"/>
                  </a:cubicBezTo>
                  <a:cubicBezTo>
                    <a:pt x="13636" y="540"/>
                    <a:pt x="13640" y="322"/>
                    <a:pt x="13502" y="158"/>
                  </a:cubicBezTo>
                  <a:cubicBezTo>
                    <a:pt x="13417" y="56"/>
                    <a:pt x="13297" y="0"/>
                    <a:pt x="1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52"/>
            <p:cNvSpPr/>
            <p:nvPr/>
          </p:nvSpPr>
          <p:spPr>
            <a:xfrm>
              <a:off x="4884985" y="2446439"/>
              <a:ext cx="347174" cy="125961"/>
            </a:xfrm>
            <a:custGeom>
              <a:avLst/>
              <a:gdLst/>
              <a:ahLst/>
              <a:cxnLst/>
              <a:rect l="l" t="t" r="r" b="b"/>
              <a:pathLst>
                <a:path w="16008" h="5808" extrusionOk="0">
                  <a:moveTo>
                    <a:pt x="15530" y="0"/>
                  </a:moveTo>
                  <a:cubicBezTo>
                    <a:pt x="15503" y="0"/>
                    <a:pt x="15476" y="3"/>
                    <a:pt x="15450" y="10"/>
                  </a:cubicBezTo>
                  <a:cubicBezTo>
                    <a:pt x="10359" y="1380"/>
                    <a:pt x="5179" y="3312"/>
                    <a:pt x="0" y="5808"/>
                  </a:cubicBezTo>
                  <a:cubicBezTo>
                    <a:pt x="5279" y="3520"/>
                    <a:pt x="10562" y="1820"/>
                    <a:pt x="15749" y="703"/>
                  </a:cubicBezTo>
                  <a:cubicBezTo>
                    <a:pt x="15752" y="702"/>
                    <a:pt x="15757" y="702"/>
                    <a:pt x="15762" y="700"/>
                  </a:cubicBezTo>
                  <a:cubicBezTo>
                    <a:pt x="15936" y="655"/>
                    <a:pt x="16008" y="463"/>
                    <a:pt x="15922" y="272"/>
                  </a:cubicBezTo>
                  <a:cubicBezTo>
                    <a:pt x="15849" y="109"/>
                    <a:pt x="15685" y="0"/>
                    <a:pt x="1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52"/>
            <p:cNvSpPr/>
            <p:nvPr/>
          </p:nvSpPr>
          <p:spPr>
            <a:xfrm>
              <a:off x="4885006" y="2536095"/>
              <a:ext cx="326028" cy="36457"/>
            </a:xfrm>
            <a:custGeom>
              <a:avLst/>
              <a:gdLst/>
              <a:ahLst/>
              <a:cxnLst/>
              <a:rect l="l" t="t" r="r" b="b"/>
              <a:pathLst>
                <a:path w="15033" h="1681" extrusionOk="0">
                  <a:moveTo>
                    <a:pt x="14751" y="0"/>
                  </a:moveTo>
                  <a:cubicBezTo>
                    <a:pt x="14750" y="0"/>
                    <a:pt x="14749" y="0"/>
                    <a:pt x="14748" y="0"/>
                  </a:cubicBezTo>
                  <a:cubicBezTo>
                    <a:pt x="9885" y="47"/>
                    <a:pt x="4942" y="606"/>
                    <a:pt x="1" y="1680"/>
                  </a:cubicBezTo>
                  <a:cubicBezTo>
                    <a:pt x="4468" y="840"/>
                    <a:pt x="8936" y="420"/>
                    <a:pt x="13346" y="420"/>
                  </a:cubicBezTo>
                  <a:cubicBezTo>
                    <a:pt x="13843" y="420"/>
                    <a:pt x="14339" y="426"/>
                    <a:pt x="14834" y="436"/>
                  </a:cubicBezTo>
                  <a:lnTo>
                    <a:pt x="14840" y="436"/>
                  </a:lnTo>
                  <a:cubicBezTo>
                    <a:pt x="14958" y="435"/>
                    <a:pt x="15033" y="336"/>
                    <a:pt x="15007" y="217"/>
                  </a:cubicBezTo>
                  <a:cubicBezTo>
                    <a:pt x="14981" y="97"/>
                    <a:pt x="14868" y="0"/>
                    <a:pt x="1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52"/>
            <p:cNvSpPr/>
            <p:nvPr/>
          </p:nvSpPr>
          <p:spPr>
            <a:xfrm>
              <a:off x="5057726" y="2573745"/>
              <a:ext cx="186990" cy="19172"/>
            </a:xfrm>
            <a:custGeom>
              <a:avLst/>
              <a:gdLst/>
              <a:ahLst/>
              <a:cxnLst/>
              <a:rect l="l" t="t" r="r" b="b"/>
              <a:pathLst>
                <a:path w="8622" h="884" extrusionOk="0">
                  <a:moveTo>
                    <a:pt x="486" y="1"/>
                  </a:moveTo>
                  <a:cubicBezTo>
                    <a:pt x="324" y="1"/>
                    <a:pt x="162" y="1"/>
                    <a:pt x="0" y="2"/>
                  </a:cubicBezTo>
                  <a:cubicBezTo>
                    <a:pt x="2820" y="127"/>
                    <a:pt x="5628" y="419"/>
                    <a:pt x="8408" y="881"/>
                  </a:cubicBezTo>
                  <a:cubicBezTo>
                    <a:pt x="8411" y="881"/>
                    <a:pt x="8416" y="883"/>
                    <a:pt x="8419" y="883"/>
                  </a:cubicBezTo>
                  <a:cubicBezTo>
                    <a:pt x="8427" y="883"/>
                    <a:pt x="8435" y="884"/>
                    <a:pt x="8442" y="884"/>
                  </a:cubicBezTo>
                  <a:cubicBezTo>
                    <a:pt x="8548" y="884"/>
                    <a:pt x="8621" y="802"/>
                    <a:pt x="8608" y="690"/>
                  </a:cubicBezTo>
                  <a:cubicBezTo>
                    <a:pt x="8595" y="569"/>
                    <a:pt x="8487" y="461"/>
                    <a:pt x="8369" y="446"/>
                  </a:cubicBezTo>
                  <a:cubicBezTo>
                    <a:pt x="5762" y="150"/>
                    <a:pt x="313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52"/>
            <p:cNvSpPr/>
            <p:nvPr/>
          </p:nvSpPr>
          <p:spPr>
            <a:xfrm>
              <a:off x="5023568" y="2607317"/>
              <a:ext cx="180050" cy="74778"/>
            </a:xfrm>
            <a:custGeom>
              <a:avLst/>
              <a:gdLst/>
              <a:ahLst/>
              <a:cxnLst/>
              <a:rect l="l" t="t" r="r" b="b"/>
              <a:pathLst>
                <a:path w="8302" h="3448" extrusionOk="0">
                  <a:moveTo>
                    <a:pt x="0" y="0"/>
                  </a:moveTo>
                  <a:lnTo>
                    <a:pt x="0" y="0"/>
                  </a:lnTo>
                  <a:cubicBezTo>
                    <a:pt x="2682" y="989"/>
                    <a:pt x="5353" y="2129"/>
                    <a:pt x="8001" y="3423"/>
                  </a:cubicBezTo>
                  <a:cubicBezTo>
                    <a:pt x="8005" y="3424"/>
                    <a:pt x="8009" y="3426"/>
                    <a:pt x="8012" y="3428"/>
                  </a:cubicBezTo>
                  <a:cubicBezTo>
                    <a:pt x="8044" y="3441"/>
                    <a:pt x="8076" y="3448"/>
                    <a:pt x="8106" y="3448"/>
                  </a:cubicBezTo>
                  <a:cubicBezTo>
                    <a:pt x="8187" y="3448"/>
                    <a:pt x="8254" y="3401"/>
                    <a:pt x="8274" y="3323"/>
                  </a:cubicBezTo>
                  <a:cubicBezTo>
                    <a:pt x="8301" y="3213"/>
                    <a:pt x="8230" y="3084"/>
                    <a:pt x="8114" y="3032"/>
                  </a:cubicBezTo>
                  <a:cubicBezTo>
                    <a:pt x="5427" y="1866"/>
                    <a:pt x="2719" y="8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52"/>
            <p:cNvSpPr/>
            <p:nvPr/>
          </p:nvSpPr>
          <p:spPr>
            <a:xfrm>
              <a:off x="5041330" y="2496256"/>
              <a:ext cx="174129" cy="32878"/>
            </a:xfrm>
            <a:custGeom>
              <a:avLst/>
              <a:gdLst/>
              <a:ahLst/>
              <a:cxnLst/>
              <a:rect l="l" t="t" r="r" b="b"/>
              <a:pathLst>
                <a:path w="8029" h="1516" extrusionOk="0">
                  <a:moveTo>
                    <a:pt x="7738" y="0"/>
                  </a:moveTo>
                  <a:cubicBezTo>
                    <a:pt x="7729" y="0"/>
                    <a:pt x="7719" y="1"/>
                    <a:pt x="7710" y="2"/>
                  </a:cubicBezTo>
                  <a:cubicBezTo>
                    <a:pt x="5158" y="366"/>
                    <a:pt x="2585" y="870"/>
                    <a:pt x="0" y="1516"/>
                  </a:cubicBezTo>
                  <a:cubicBezTo>
                    <a:pt x="2630" y="1010"/>
                    <a:pt x="5248" y="650"/>
                    <a:pt x="7844" y="435"/>
                  </a:cubicBezTo>
                  <a:lnTo>
                    <a:pt x="7855" y="435"/>
                  </a:lnTo>
                  <a:cubicBezTo>
                    <a:pt x="7968" y="419"/>
                    <a:pt x="8028" y="309"/>
                    <a:pt x="7988" y="190"/>
                  </a:cubicBezTo>
                  <a:cubicBezTo>
                    <a:pt x="7951" y="80"/>
                    <a:pt x="784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52"/>
            <p:cNvSpPr/>
            <p:nvPr/>
          </p:nvSpPr>
          <p:spPr>
            <a:xfrm>
              <a:off x="4884985" y="2572812"/>
              <a:ext cx="394821" cy="90740"/>
            </a:xfrm>
            <a:custGeom>
              <a:avLst/>
              <a:gdLst/>
              <a:ahLst/>
              <a:cxnLst/>
              <a:rect l="l" t="t" r="r" b="b"/>
              <a:pathLst>
                <a:path w="18205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5978" y="635"/>
                    <a:pt x="11960" y="2021"/>
                    <a:pt x="17800" y="4159"/>
                  </a:cubicBezTo>
                  <a:cubicBezTo>
                    <a:pt x="17805" y="4161"/>
                    <a:pt x="17810" y="4163"/>
                    <a:pt x="17815" y="4164"/>
                  </a:cubicBezTo>
                  <a:cubicBezTo>
                    <a:pt x="17854" y="4177"/>
                    <a:pt x="17892" y="4183"/>
                    <a:pt x="17928" y="4183"/>
                  </a:cubicBezTo>
                  <a:cubicBezTo>
                    <a:pt x="18069" y="4183"/>
                    <a:pt x="18178" y="4089"/>
                    <a:pt x="18190" y="3940"/>
                  </a:cubicBezTo>
                  <a:cubicBezTo>
                    <a:pt x="18204" y="3752"/>
                    <a:pt x="18061" y="3549"/>
                    <a:pt x="17868" y="3486"/>
                  </a:cubicBezTo>
                  <a:cubicBezTo>
                    <a:pt x="12005" y="1567"/>
                    <a:pt x="6001" y="4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52"/>
            <p:cNvSpPr/>
            <p:nvPr/>
          </p:nvSpPr>
          <p:spPr>
            <a:xfrm>
              <a:off x="4884876" y="2573051"/>
              <a:ext cx="372266" cy="191522"/>
            </a:xfrm>
            <a:custGeom>
              <a:avLst/>
              <a:gdLst/>
              <a:ahLst/>
              <a:cxnLst/>
              <a:rect l="l" t="t" r="r" b="b"/>
              <a:pathLst>
                <a:path w="17165" h="8831" extrusionOk="0">
                  <a:moveTo>
                    <a:pt x="0" y="0"/>
                  </a:moveTo>
                  <a:lnTo>
                    <a:pt x="0" y="0"/>
                  </a:lnTo>
                  <a:cubicBezTo>
                    <a:pt x="5579" y="2267"/>
                    <a:pt x="11162" y="5185"/>
                    <a:pt x="16630" y="8760"/>
                  </a:cubicBezTo>
                  <a:cubicBezTo>
                    <a:pt x="16633" y="8763"/>
                    <a:pt x="16639" y="8766"/>
                    <a:pt x="16642" y="8768"/>
                  </a:cubicBezTo>
                  <a:cubicBezTo>
                    <a:pt x="16711" y="8810"/>
                    <a:pt x="16783" y="8830"/>
                    <a:pt x="16849" y="8830"/>
                  </a:cubicBezTo>
                  <a:cubicBezTo>
                    <a:pt x="16958" y="8830"/>
                    <a:pt x="17053" y="8776"/>
                    <a:pt x="17096" y="8674"/>
                  </a:cubicBezTo>
                  <a:cubicBezTo>
                    <a:pt x="17164" y="8513"/>
                    <a:pt x="17074" y="8290"/>
                    <a:pt x="16893" y="8178"/>
                  </a:cubicBezTo>
                  <a:cubicBezTo>
                    <a:pt x="11340" y="4778"/>
                    <a:pt x="5668" y="20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52"/>
            <p:cNvSpPr/>
            <p:nvPr/>
          </p:nvSpPr>
          <p:spPr>
            <a:xfrm>
              <a:off x="4885527" y="2572877"/>
              <a:ext cx="295210" cy="266214"/>
            </a:xfrm>
            <a:custGeom>
              <a:avLst/>
              <a:gdLst/>
              <a:ahLst/>
              <a:cxnLst/>
              <a:rect l="l" t="t" r="r" b="b"/>
              <a:pathLst>
                <a:path w="13612" h="12275" extrusionOk="0">
                  <a:moveTo>
                    <a:pt x="1" y="0"/>
                  </a:moveTo>
                  <a:lnTo>
                    <a:pt x="1" y="0"/>
                  </a:lnTo>
                  <a:cubicBezTo>
                    <a:pt x="4343" y="3651"/>
                    <a:pt x="8688" y="7697"/>
                    <a:pt x="12980" y="12141"/>
                  </a:cubicBezTo>
                  <a:lnTo>
                    <a:pt x="12991" y="12152"/>
                  </a:lnTo>
                  <a:cubicBezTo>
                    <a:pt x="13076" y="12233"/>
                    <a:pt x="13181" y="12275"/>
                    <a:pt x="13279" y="12275"/>
                  </a:cubicBezTo>
                  <a:cubicBezTo>
                    <a:pt x="13359" y="12275"/>
                    <a:pt x="13433" y="12247"/>
                    <a:pt x="13489" y="12191"/>
                  </a:cubicBezTo>
                  <a:cubicBezTo>
                    <a:pt x="13611" y="12065"/>
                    <a:pt x="13587" y="11842"/>
                    <a:pt x="13435" y="11693"/>
                  </a:cubicBezTo>
                  <a:cubicBezTo>
                    <a:pt x="8995" y="7371"/>
                    <a:pt x="4498" y="3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52"/>
            <p:cNvSpPr/>
            <p:nvPr/>
          </p:nvSpPr>
          <p:spPr>
            <a:xfrm>
              <a:off x="4885440" y="2572943"/>
              <a:ext cx="200609" cy="271874"/>
            </a:xfrm>
            <a:custGeom>
              <a:avLst/>
              <a:gdLst/>
              <a:ahLst/>
              <a:cxnLst/>
              <a:rect l="l" t="t" r="r" b="b"/>
              <a:pathLst>
                <a:path w="9250" h="12536" extrusionOk="0">
                  <a:moveTo>
                    <a:pt x="0" y="0"/>
                  </a:moveTo>
                  <a:lnTo>
                    <a:pt x="0" y="0"/>
                  </a:lnTo>
                  <a:cubicBezTo>
                    <a:pt x="2946" y="3960"/>
                    <a:pt x="5893" y="8099"/>
                    <a:pt x="8823" y="12422"/>
                  </a:cubicBezTo>
                  <a:cubicBezTo>
                    <a:pt x="8824" y="12424"/>
                    <a:pt x="8826" y="12427"/>
                    <a:pt x="8826" y="12428"/>
                  </a:cubicBezTo>
                  <a:cubicBezTo>
                    <a:pt x="8876" y="12497"/>
                    <a:pt x="8954" y="12535"/>
                    <a:pt x="9029" y="12535"/>
                  </a:cubicBezTo>
                  <a:cubicBezTo>
                    <a:pt x="9066" y="12535"/>
                    <a:pt x="9103" y="12526"/>
                    <a:pt x="9135" y="12506"/>
                  </a:cubicBezTo>
                  <a:cubicBezTo>
                    <a:pt x="9230" y="12446"/>
                    <a:pt x="9249" y="12314"/>
                    <a:pt x="9175" y="12212"/>
                  </a:cubicBezTo>
                  <a:cubicBezTo>
                    <a:pt x="6128" y="7944"/>
                    <a:pt x="3064" y="38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52"/>
            <p:cNvSpPr/>
            <p:nvPr/>
          </p:nvSpPr>
          <p:spPr>
            <a:xfrm>
              <a:off x="4965337" y="2723042"/>
              <a:ext cx="98006" cy="166300"/>
            </a:xfrm>
            <a:custGeom>
              <a:avLst/>
              <a:gdLst/>
              <a:ahLst/>
              <a:cxnLst/>
              <a:rect l="l" t="t" r="r" b="b"/>
              <a:pathLst>
                <a:path w="4519" h="7668" extrusionOk="0">
                  <a:moveTo>
                    <a:pt x="1" y="1"/>
                  </a:moveTo>
                  <a:lnTo>
                    <a:pt x="1" y="1"/>
                  </a:lnTo>
                  <a:cubicBezTo>
                    <a:pt x="1361" y="2474"/>
                    <a:pt x="2719" y="4984"/>
                    <a:pt x="4074" y="7535"/>
                  </a:cubicBezTo>
                  <a:cubicBezTo>
                    <a:pt x="4076" y="7538"/>
                    <a:pt x="4079" y="7543"/>
                    <a:pt x="4081" y="7544"/>
                  </a:cubicBezTo>
                  <a:cubicBezTo>
                    <a:pt x="4126" y="7622"/>
                    <a:pt x="4209" y="7667"/>
                    <a:pt x="4291" y="7667"/>
                  </a:cubicBezTo>
                  <a:cubicBezTo>
                    <a:pt x="4322" y="7667"/>
                    <a:pt x="4354" y="7661"/>
                    <a:pt x="4383" y="7646"/>
                  </a:cubicBezTo>
                  <a:cubicBezTo>
                    <a:pt x="4486" y="7596"/>
                    <a:pt x="4518" y="7468"/>
                    <a:pt x="4454" y="7362"/>
                  </a:cubicBezTo>
                  <a:cubicBezTo>
                    <a:pt x="2973" y="4861"/>
                    <a:pt x="1488" y="2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52"/>
            <p:cNvSpPr/>
            <p:nvPr/>
          </p:nvSpPr>
          <p:spPr>
            <a:xfrm>
              <a:off x="4916475" y="2707101"/>
              <a:ext cx="37216" cy="179117"/>
            </a:xfrm>
            <a:custGeom>
              <a:avLst/>
              <a:gdLst/>
              <a:ahLst/>
              <a:cxnLst/>
              <a:rect l="l" t="t" r="r" b="b"/>
              <a:pathLst>
                <a:path w="1716" h="8259" extrusionOk="0">
                  <a:moveTo>
                    <a:pt x="0" y="1"/>
                  </a:moveTo>
                  <a:cubicBezTo>
                    <a:pt x="419" y="2686"/>
                    <a:pt x="839" y="5377"/>
                    <a:pt x="1257" y="8069"/>
                  </a:cubicBezTo>
                  <a:cubicBezTo>
                    <a:pt x="1257" y="8073"/>
                    <a:pt x="1259" y="8077"/>
                    <a:pt x="1259" y="8081"/>
                  </a:cubicBezTo>
                  <a:cubicBezTo>
                    <a:pt x="1280" y="8185"/>
                    <a:pt x="1376" y="8258"/>
                    <a:pt x="1482" y="8258"/>
                  </a:cubicBezTo>
                  <a:cubicBezTo>
                    <a:pt x="1494" y="8258"/>
                    <a:pt x="1506" y="8257"/>
                    <a:pt x="1519" y="8255"/>
                  </a:cubicBezTo>
                  <a:cubicBezTo>
                    <a:pt x="1638" y="8236"/>
                    <a:pt x="1716" y="8126"/>
                    <a:pt x="1691" y="8010"/>
                  </a:cubicBezTo>
                  <a:cubicBezTo>
                    <a:pt x="1128" y="5333"/>
                    <a:pt x="564" y="26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52"/>
            <p:cNvSpPr/>
            <p:nvPr/>
          </p:nvSpPr>
          <p:spPr>
            <a:xfrm>
              <a:off x="4998649" y="2692354"/>
              <a:ext cx="126937" cy="144374"/>
            </a:xfrm>
            <a:custGeom>
              <a:avLst/>
              <a:gdLst/>
              <a:ahLst/>
              <a:cxnLst/>
              <a:rect l="l" t="t" r="r" b="b"/>
              <a:pathLst>
                <a:path w="5853" h="6657" extrusionOk="0">
                  <a:moveTo>
                    <a:pt x="1" y="1"/>
                  </a:moveTo>
                  <a:lnTo>
                    <a:pt x="1" y="1"/>
                  </a:lnTo>
                  <a:cubicBezTo>
                    <a:pt x="1821" y="2117"/>
                    <a:pt x="3638" y="4302"/>
                    <a:pt x="5447" y="6557"/>
                  </a:cubicBezTo>
                  <a:cubicBezTo>
                    <a:pt x="5451" y="6561"/>
                    <a:pt x="5454" y="6564"/>
                    <a:pt x="5455" y="6567"/>
                  </a:cubicBezTo>
                  <a:cubicBezTo>
                    <a:pt x="5507" y="6626"/>
                    <a:pt x="5578" y="6656"/>
                    <a:pt x="5645" y="6656"/>
                  </a:cubicBezTo>
                  <a:cubicBezTo>
                    <a:pt x="5689" y="6656"/>
                    <a:pt x="5732" y="6643"/>
                    <a:pt x="5766" y="6616"/>
                  </a:cubicBezTo>
                  <a:cubicBezTo>
                    <a:pt x="5851" y="6546"/>
                    <a:pt x="5853" y="6410"/>
                    <a:pt x="5767" y="6313"/>
                  </a:cubicBezTo>
                  <a:cubicBezTo>
                    <a:pt x="3852" y="4131"/>
                    <a:pt x="1928" y="20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52"/>
            <p:cNvSpPr/>
            <p:nvPr/>
          </p:nvSpPr>
          <p:spPr>
            <a:xfrm>
              <a:off x="4885158" y="2573051"/>
              <a:ext cx="139429" cy="369403"/>
            </a:xfrm>
            <a:custGeom>
              <a:avLst/>
              <a:gdLst/>
              <a:ahLst/>
              <a:cxnLst/>
              <a:rect l="l" t="t" r="r" b="b"/>
              <a:pathLst>
                <a:path w="6429" h="17033" extrusionOk="0">
                  <a:moveTo>
                    <a:pt x="0" y="0"/>
                  </a:moveTo>
                  <a:cubicBezTo>
                    <a:pt x="1897" y="5513"/>
                    <a:pt x="3793" y="11104"/>
                    <a:pt x="5684" y="16769"/>
                  </a:cubicBezTo>
                  <a:cubicBezTo>
                    <a:pt x="5686" y="16772"/>
                    <a:pt x="5688" y="16777"/>
                    <a:pt x="5689" y="16781"/>
                  </a:cubicBezTo>
                  <a:cubicBezTo>
                    <a:pt x="5747" y="16933"/>
                    <a:pt x="5897" y="17033"/>
                    <a:pt x="6052" y="17033"/>
                  </a:cubicBezTo>
                  <a:cubicBezTo>
                    <a:pt x="6085" y="17033"/>
                    <a:pt x="6117" y="17028"/>
                    <a:pt x="6150" y="17019"/>
                  </a:cubicBezTo>
                  <a:cubicBezTo>
                    <a:pt x="6335" y="16966"/>
                    <a:pt x="6429" y="16773"/>
                    <a:pt x="6358" y="16589"/>
                  </a:cubicBezTo>
                  <a:cubicBezTo>
                    <a:pt x="4244" y="10965"/>
                    <a:pt x="2121" y="54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52"/>
            <p:cNvSpPr/>
            <p:nvPr/>
          </p:nvSpPr>
          <p:spPr>
            <a:xfrm>
              <a:off x="4884876" y="2573051"/>
              <a:ext cx="28996" cy="388835"/>
            </a:xfrm>
            <a:custGeom>
              <a:avLst/>
              <a:gdLst/>
              <a:ahLst/>
              <a:cxnLst/>
              <a:rect l="l" t="t" r="r" b="b"/>
              <a:pathLst>
                <a:path w="1337" h="1792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5864"/>
                    <a:pt x="404" y="11727"/>
                    <a:pt x="606" y="17592"/>
                  </a:cubicBezTo>
                  <a:cubicBezTo>
                    <a:pt x="606" y="17596"/>
                    <a:pt x="608" y="17600"/>
                    <a:pt x="608" y="17605"/>
                  </a:cubicBezTo>
                  <a:cubicBezTo>
                    <a:pt x="622" y="17789"/>
                    <a:pt x="781" y="17929"/>
                    <a:pt x="969" y="17929"/>
                  </a:cubicBezTo>
                  <a:cubicBezTo>
                    <a:pt x="976" y="17929"/>
                    <a:pt x="983" y="17929"/>
                    <a:pt x="990" y="17928"/>
                  </a:cubicBezTo>
                  <a:cubicBezTo>
                    <a:pt x="1187" y="17915"/>
                    <a:pt x="1336" y="17751"/>
                    <a:pt x="1322" y="17560"/>
                  </a:cubicBezTo>
                  <a:cubicBezTo>
                    <a:pt x="881" y="11703"/>
                    <a:pt x="441" y="58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52"/>
            <p:cNvSpPr/>
            <p:nvPr/>
          </p:nvSpPr>
          <p:spPr>
            <a:xfrm>
              <a:off x="4779627" y="2573528"/>
              <a:ext cx="105727" cy="362181"/>
            </a:xfrm>
            <a:custGeom>
              <a:avLst/>
              <a:gdLst/>
              <a:ahLst/>
              <a:cxnLst/>
              <a:rect l="l" t="t" r="r" b="b"/>
              <a:pathLst>
                <a:path w="4875" h="16700" extrusionOk="0">
                  <a:moveTo>
                    <a:pt x="4874" y="1"/>
                  </a:moveTo>
                  <a:cubicBezTo>
                    <a:pt x="3265" y="5373"/>
                    <a:pt x="1658" y="10799"/>
                    <a:pt x="53" y="16280"/>
                  </a:cubicBezTo>
                  <a:cubicBezTo>
                    <a:pt x="51" y="16283"/>
                    <a:pt x="49" y="16289"/>
                    <a:pt x="48" y="16294"/>
                  </a:cubicBezTo>
                  <a:cubicBezTo>
                    <a:pt x="1" y="16483"/>
                    <a:pt x="119" y="16663"/>
                    <a:pt x="309" y="16695"/>
                  </a:cubicBezTo>
                  <a:cubicBezTo>
                    <a:pt x="329" y="16698"/>
                    <a:pt x="348" y="16699"/>
                    <a:pt x="368" y="16699"/>
                  </a:cubicBezTo>
                  <a:cubicBezTo>
                    <a:pt x="539" y="16699"/>
                    <a:pt x="700" y="16580"/>
                    <a:pt x="742" y="16411"/>
                  </a:cubicBezTo>
                  <a:cubicBezTo>
                    <a:pt x="2119" y="10901"/>
                    <a:pt x="3496" y="5432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52"/>
            <p:cNvSpPr/>
            <p:nvPr/>
          </p:nvSpPr>
          <p:spPr>
            <a:xfrm>
              <a:off x="4722849" y="2573506"/>
              <a:ext cx="162396" cy="293280"/>
            </a:xfrm>
            <a:custGeom>
              <a:avLst/>
              <a:gdLst/>
              <a:ahLst/>
              <a:cxnLst/>
              <a:rect l="l" t="t" r="r" b="b"/>
              <a:pathLst>
                <a:path w="7488" h="13523" extrusionOk="0">
                  <a:moveTo>
                    <a:pt x="7487" y="0"/>
                  </a:moveTo>
                  <a:lnTo>
                    <a:pt x="7487" y="0"/>
                  </a:lnTo>
                  <a:cubicBezTo>
                    <a:pt x="5008" y="4279"/>
                    <a:pt x="2529" y="8687"/>
                    <a:pt x="60" y="13225"/>
                  </a:cubicBezTo>
                  <a:cubicBezTo>
                    <a:pt x="59" y="13226"/>
                    <a:pt x="57" y="13228"/>
                    <a:pt x="57" y="13229"/>
                  </a:cubicBezTo>
                  <a:cubicBezTo>
                    <a:pt x="1" y="13341"/>
                    <a:pt x="43" y="13465"/>
                    <a:pt x="149" y="13507"/>
                  </a:cubicBezTo>
                  <a:cubicBezTo>
                    <a:pt x="174" y="13517"/>
                    <a:pt x="200" y="13522"/>
                    <a:pt x="227" y="13522"/>
                  </a:cubicBezTo>
                  <a:cubicBezTo>
                    <a:pt x="314" y="13522"/>
                    <a:pt x="403" y="13470"/>
                    <a:pt x="446" y="13386"/>
                  </a:cubicBezTo>
                  <a:cubicBezTo>
                    <a:pt x="2787" y="8808"/>
                    <a:pt x="5137" y="4347"/>
                    <a:pt x="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52"/>
            <p:cNvSpPr/>
            <p:nvPr/>
          </p:nvSpPr>
          <p:spPr>
            <a:xfrm>
              <a:off x="4669368" y="2710571"/>
              <a:ext cx="110606" cy="162830"/>
            </a:xfrm>
            <a:custGeom>
              <a:avLst/>
              <a:gdLst/>
              <a:ahLst/>
              <a:cxnLst/>
              <a:rect l="l" t="t" r="r" b="b"/>
              <a:pathLst>
                <a:path w="5100" h="7508" extrusionOk="0">
                  <a:moveTo>
                    <a:pt x="5100" y="1"/>
                  </a:moveTo>
                  <a:cubicBezTo>
                    <a:pt x="3420" y="2338"/>
                    <a:pt x="1743" y="4735"/>
                    <a:pt x="74" y="7191"/>
                  </a:cubicBezTo>
                  <a:lnTo>
                    <a:pt x="73" y="7191"/>
                  </a:lnTo>
                  <a:cubicBezTo>
                    <a:pt x="71" y="7194"/>
                    <a:pt x="70" y="7197"/>
                    <a:pt x="66" y="7200"/>
                  </a:cubicBezTo>
                  <a:cubicBezTo>
                    <a:pt x="0" y="7308"/>
                    <a:pt x="29" y="7438"/>
                    <a:pt x="129" y="7488"/>
                  </a:cubicBezTo>
                  <a:cubicBezTo>
                    <a:pt x="157" y="7501"/>
                    <a:pt x="187" y="7508"/>
                    <a:pt x="218" y="7508"/>
                  </a:cubicBezTo>
                  <a:cubicBezTo>
                    <a:pt x="300" y="7508"/>
                    <a:pt x="385" y="7462"/>
                    <a:pt x="433" y="7383"/>
                  </a:cubicBezTo>
                  <a:cubicBezTo>
                    <a:pt x="1984" y="4871"/>
                    <a:pt x="3539" y="2411"/>
                    <a:pt x="5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52"/>
            <p:cNvSpPr/>
            <p:nvPr/>
          </p:nvSpPr>
          <p:spPr>
            <a:xfrm>
              <a:off x="4619269" y="2662122"/>
              <a:ext cx="153634" cy="125137"/>
            </a:xfrm>
            <a:custGeom>
              <a:avLst/>
              <a:gdLst/>
              <a:ahLst/>
              <a:cxnLst/>
              <a:rect l="l" t="t" r="r" b="b"/>
              <a:pathLst>
                <a:path w="7084" h="5770" extrusionOk="0">
                  <a:moveTo>
                    <a:pt x="7083" y="1"/>
                  </a:moveTo>
                  <a:lnTo>
                    <a:pt x="7083" y="1"/>
                  </a:lnTo>
                  <a:cubicBezTo>
                    <a:pt x="4754" y="1686"/>
                    <a:pt x="2433" y="3484"/>
                    <a:pt x="128" y="5398"/>
                  </a:cubicBezTo>
                  <a:cubicBezTo>
                    <a:pt x="125" y="5399"/>
                    <a:pt x="121" y="5402"/>
                    <a:pt x="118" y="5406"/>
                  </a:cubicBezTo>
                  <a:cubicBezTo>
                    <a:pt x="21" y="5493"/>
                    <a:pt x="0" y="5630"/>
                    <a:pt x="73" y="5711"/>
                  </a:cubicBezTo>
                  <a:cubicBezTo>
                    <a:pt x="107" y="5750"/>
                    <a:pt x="156" y="5770"/>
                    <a:pt x="209" y="5770"/>
                  </a:cubicBezTo>
                  <a:cubicBezTo>
                    <a:pt x="266" y="5770"/>
                    <a:pt x="328" y="5747"/>
                    <a:pt x="378" y="5701"/>
                  </a:cubicBezTo>
                  <a:cubicBezTo>
                    <a:pt x="2601" y="3695"/>
                    <a:pt x="4838" y="1796"/>
                    <a:pt x="7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52"/>
            <p:cNvSpPr/>
            <p:nvPr/>
          </p:nvSpPr>
          <p:spPr>
            <a:xfrm>
              <a:off x="4752236" y="2723367"/>
              <a:ext cx="72263" cy="169878"/>
            </a:xfrm>
            <a:custGeom>
              <a:avLst/>
              <a:gdLst/>
              <a:ahLst/>
              <a:cxnLst/>
              <a:rect l="l" t="t" r="r" b="b"/>
              <a:pathLst>
                <a:path w="3332" h="7833" extrusionOk="0">
                  <a:moveTo>
                    <a:pt x="3332" y="0"/>
                  </a:moveTo>
                  <a:lnTo>
                    <a:pt x="3332" y="0"/>
                  </a:lnTo>
                  <a:cubicBezTo>
                    <a:pt x="2236" y="2493"/>
                    <a:pt x="1141" y="5009"/>
                    <a:pt x="48" y="7552"/>
                  </a:cubicBezTo>
                  <a:cubicBezTo>
                    <a:pt x="46" y="7555"/>
                    <a:pt x="44" y="7558"/>
                    <a:pt x="43" y="7563"/>
                  </a:cubicBezTo>
                  <a:cubicBezTo>
                    <a:pt x="1" y="7676"/>
                    <a:pt x="59" y="7794"/>
                    <a:pt x="174" y="7825"/>
                  </a:cubicBezTo>
                  <a:cubicBezTo>
                    <a:pt x="192" y="7830"/>
                    <a:pt x="211" y="7832"/>
                    <a:pt x="230" y="7832"/>
                  </a:cubicBezTo>
                  <a:cubicBezTo>
                    <a:pt x="326" y="7832"/>
                    <a:pt x="420" y="7770"/>
                    <a:pt x="456" y="7675"/>
                  </a:cubicBezTo>
                  <a:cubicBezTo>
                    <a:pt x="1413" y="5097"/>
                    <a:pt x="2372" y="254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52"/>
            <p:cNvSpPr/>
            <p:nvPr/>
          </p:nvSpPr>
          <p:spPr>
            <a:xfrm>
              <a:off x="4598515" y="2573290"/>
              <a:ext cx="286514" cy="300242"/>
            </a:xfrm>
            <a:custGeom>
              <a:avLst/>
              <a:gdLst/>
              <a:ahLst/>
              <a:cxnLst/>
              <a:rect l="l" t="t" r="r" b="b"/>
              <a:pathLst>
                <a:path w="13211" h="13844" extrusionOk="0">
                  <a:moveTo>
                    <a:pt x="13211" y="1"/>
                  </a:moveTo>
                  <a:lnTo>
                    <a:pt x="13211" y="1"/>
                  </a:lnTo>
                  <a:cubicBezTo>
                    <a:pt x="8835" y="4026"/>
                    <a:pt x="4462" y="8453"/>
                    <a:pt x="148" y="13285"/>
                  </a:cubicBezTo>
                  <a:cubicBezTo>
                    <a:pt x="145" y="13288"/>
                    <a:pt x="140" y="13291"/>
                    <a:pt x="137" y="13296"/>
                  </a:cubicBezTo>
                  <a:cubicBezTo>
                    <a:pt x="1" y="13459"/>
                    <a:pt x="4" y="13677"/>
                    <a:pt x="143" y="13785"/>
                  </a:cubicBezTo>
                  <a:cubicBezTo>
                    <a:pt x="194" y="13825"/>
                    <a:pt x="257" y="13843"/>
                    <a:pt x="322" y="13843"/>
                  </a:cubicBezTo>
                  <a:cubicBezTo>
                    <a:pt x="435" y="13843"/>
                    <a:pt x="557" y="13788"/>
                    <a:pt x="644" y="13685"/>
                  </a:cubicBezTo>
                  <a:cubicBezTo>
                    <a:pt x="4797" y="8751"/>
                    <a:pt x="9003" y="4189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52"/>
            <p:cNvSpPr/>
            <p:nvPr/>
          </p:nvSpPr>
          <p:spPr>
            <a:xfrm>
              <a:off x="4530242" y="2573051"/>
              <a:ext cx="354656" cy="228673"/>
            </a:xfrm>
            <a:custGeom>
              <a:avLst/>
              <a:gdLst/>
              <a:ahLst/>
              <a:cxnLst/>
              <a:rect l="l" t="t" r="r" b="b"/>
              <a:pathLst>
                <a:path w="16353" h="10544" extrusionOk="0">
                  <a:moveTo>
                    <a:pt x="16352" y="0"/>
                  </a:moveTo>
                  <a:lnTo>
                    <a:pt x="16352" y="0"/>
                  </a:lnTo>
                  <a:cubicBezTo>
                    <a:pt x="10944" y="2691"/>
                    <a:pt x="5540" y="5996"/>
                    <a:pt x="243" y="9915"/>
                  </a:cubicBezTo>
                  <a:cubicBezTo>
                    <a:pt x="240" y="9918"/>
                    <a:pt x="235" y="9921"/>
                    <a:pt x="232" y="9925"/>
                  </a:cubicBezTo>
                  <a:cubicBezTo>
                    <a:pt x="62" y="10059"/>
                    <a:pt x="1" y="10285"/>
                    <a:pt x="96" y="10429"/>
                  </a:cubicBezTo>
                  <a:cubicBezTo>
                    <a:pt x="145" y="10505"/>
                    <a:pt x="228" y="10544"/>
                    <a:pt x="320" y="10544"/>
                  </a:cubicBezTo>
                  <a:cubicBezTo>
                    <a:pt x="402" y="10544"/>
                    <a:pt x="492" y="10512"/>
                    <a:pt x="573" y="10450"/>
                  </a:cubicBezTo>
                  <a:cubicBezTo>
                    <a:pt x="5764" y="6377"/>
                    <a:pt x="11057" y="2893"/>
                    <a:pt x="16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52"/>
            <p:cNvSpPr/>
            <p:nvPr/>
          </p:nvSpPr>
          <p:spPr>
            <a:xfrm>
              <a:off x="4509401" y="2573680"/>
              <a:ext cx="375215" cy="117503"/>
            </a:xfrm>
            <a:custGeom>
              <a:avLst/>
              <a:gdLst/>
              <a:ahLst/>
              <a:cxnLst/>
              <a:rect l="l" t="t" r="r" b="b"/>
              <a:pathLst>
                <a:path w="17301" h="5418" extrusionOk="0">
                  <a:moveTo>
                    <a:pt x="17300" y="0"/>
                  </a:moveTo>
                  <a:cubicBezTo>
                    <a:pt x="11598" y="894"/>
                    <a:pt x="5900" y="2470"/>
                    <a:pt x="327" y="4730"/>
                  </a:cubicBezTo>
                  <a:cubicBezTo>
                    <a:pt x="324" y="4732"/>
                    <a:pt x="317" y="4735"/>
                    <a:pt x="312" y="4736"/>
                  </a:cubicBezTo>
                  <a:cubicBezTo>
                    <a:pt x="123" y="4822"/>
                    <a:pt x="1" y="5035"/>
                    <a:pt x="38" y="5215"/>
                  </a:cubicBezTo>
                  <a:cubicBezTo>
                    <a:pt x="65" y="5343"/>
                    <a:pt x="168" y="5417"/>
                    <a:pt x="294" y="5417"/>
                  </a:cubicBezTo>
                  <a:cubicBezTo>
                    <a:pt x="343" y="5417"/>
                    <a:pt x="395" y="5406"/>
                    <a:pt x="448" y="5383"/>
                  </a:cubicBezTo>
                  <a:cubicBezTo>
                    <a:pt x="5982" y="2914"/>
                    <a:pt x="11640" y="1120"/>
                    <a:pt x="17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52"/>
            <p:cNvSpPr/>
            <p:nvPr/>
          </p:nvSpPr>
          <p:spPr>
            <a:xfrm>
              <a:off x="4553448" y="2570036"/>
              <a:ext cx="331168" cy="25656"/>
            </a:xfrm>
            <a:custGeom>
              <a:avLst/>
              <a:gdLst/>
              <a:ahLst/>
              <a:cxnLst/>
              <a:rect l="l" t="t" r="r" b="b"/>
              <a:pathLst>
                <a:path w="15270" h="1183" extrusionOk="0">
                  <a:moveTo>
                    <a:pt x="10475" y="1"/>
                  </a:moveTo>
                  <a:cubicBezTo>
                    <a:pt x="7040" y="1"/>
                    <a:pt x="3618" y="250"/>
                    <a:pt x="239" y="748"/>
                  </a:cubicBezTo>
                  <a:lnTo>
                    <a:pt x="233" y="748"/>
                  </a:lnTo>
                  <a:cubicBezTo>
                    <a:pt x="113" y="769"/>
                    <a:pt x="11" y="884"/>
                    <a:pt x="7" y="1002"/>
                  </a:cubicBezTo>
                  <a:cubicBezTo>
                    <a:pt x="1" y="1108"/>
                    <a:pt x="73" y="1183"/>
                    <a:pt x="174" y="1183"/>
                  </a:cubicBezTo>
                  <a:cubicBezTo>
                    <a:pt x="186" y="1183"/>
                    <a:pt x="199" y="1182"/>
                    <a:pt x="212" y="1180"/>
                  </a:cubicBezTo>
                  <a:cubicBezTo>
                    <a:pt x="4260" y="465"/>
                    <a:pt x="8366" y="108"/>
                    <a:pt x="12486" y="108"/>
                  </a:cubicBezTo>
                  <a:cubicBezTo>
                    <a:pt x="13413" y="108"/>
                    <a:pt x="14341" y="126"/>
                    <a:pt x="15269" y="162"/>
                  </a:cubicBezTo>
                  <a:cubicBezTo>
                    <a:pt x="13670" y="54"/>
                    <a:pt x="12071" y="1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52"/>
            <p:cNvSpPr/>
            <p:nvPr/>
          </p:nvSpPr>
          <p:spPr>
            <a:xfrm>
              <a:off x="4531066" y="2542884"/>
              <a:ext cx="184864" cy="10692"/>
            </a:xfrm>
            <a:custGeom>
              <a:avLst/>
              <a:gdLst/>
              <a:ahLst/>
              <a:cxnLst/>
              <a:rect l="l" t="t" r="r" b="b"/>
              <a:pathLst>
                <a:path w="8524" h="493" extrusionOk="0">
                  <a:moveTo>
                    <a:pt x="2977" y="0"/>
                  </a:moveTo>
                  <a:cubicBezTo>
                    <a:pt x="2073" y="0"/>
                    <a:pt x="1171" y="18"/>
                    <a:pt x="273" y="54"/>
                  </a:cubicBezTo>
                  <a:cubicBezTo>
                    <a:pt x="270" y="54"/>
                    <a:pt x="266" y="54"/>
                    <a:pt x="263" y="55"/>
                  </a:cubicBezTo>
                  <a:cubicBezTo>
                    <a:pt x="145" y="65"/>
                    <a:pt x="35" y="173"/>
                    <a:pt x="18" y="293"/>
                  </a:cubicBezTo>
                  <a:cubicBezTo>
                    <a:pt x="1" y="407"/>
                    <a:pt x="73" y="493"/>
                    <a:pt x="180" y="493"/>
                  </a:cubicBezTo>
                  <a:cubicBezTo>
                    <a:pt x="187" y="493"/>
                    <a:pt x="193" y="492"/>
                    <a:pt x="200" y="492"/>
                  </a:cubicBezTo>
                  <a:cubicBezTo>
                    <a:pt x="2322" y="293"/>
                    <a:pt x="4462" y="194"/>
                    <a:pt x="6614" y="194"/>
                  </a:cubicBezTo>
                  <a:cubicBezTo>
                    <a:pt x="7249" y="194"/>
                    <a:pt x="7886" y="203"/>
                    <a:pt x="8524" y="220"/>
                  </a:cubicBezTo>
                  <a:cubicBezTo>
                    <a:pt x="6667" y="74"/>
                    <a:pt x="4817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52"/>
            <p:cNvSpPr/>
            <p:nvPr/>
          </p:nvSpPr>
          <p:spPr>
            <a:xfrm>
              <a:off x="4596389" y="2445702"/>
              <a:ext cx="162288" cy="70658"/>
            </a:xfrm>
            <a:custGeom>
              <a:avLst/>
              <a:gdLst/>
              <a:ahLst/>
              <a:cxnLst/>
              <a:rect l="l" t="t" r="r" b="b"/>
              <a:pathLst>
                <a:path w="7483" h="3258" extrusionOk="0">
                  <a:moveTo>
                    <a:pt x="292" y="1"/>
                  </a:moveTo>
                  <a:cubicBezTo>
                    <a:pt x="201" y="1"/>
                    <a:pt x="104" y="61"/>
                    <a:pt x="57" y="154"/>
                  </a:cubicBezTo>
                  <a:cubicBezTo>
                    <a:pt x="0" y="269"/>
                    <a:pt x="39" y="390"/>
                    <a:pt x="146" y="426"/>
                  </a:cubicBezTo>
                  <a:cubicBezTo>
                    <a:pt x="2577" y="1241"/>
                    <a:pt x="5026" y="2186"/>
                    <a:pt x="7482" y="3257"/>
                  </a:cubicBezTo>
                  <a:cubicBezTo>
                    <a:pt x="5098" y="2057"/>
                    <a:pt x="2722" y="975"/>
                    <a:pt x="362" y="14"/>
                  </a:cubicBezTo>
                  <a:cubicBezTo>
                    <a:pt x="359" y="12"/>
                    <a:pt x="356" y="12"/>
                    <a:pt x="353" y="10"/>
                  </a:cubicBezTo>
                  <a:cubicBezTo>
                    <a:pt x="333" y="4"/>
                    <a:pt x="31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52"/>
            <p:cNvSpPr/>
            <p:nvPr/>
          </p:nvSpPr>
          <p:spPr>
            <a:xfrm>
              <a:off x="4538592" y="2592808"/>
              <a:ext cx="181698" cy="44524"/>
            </a:xfrm>
            <a:custGeom>
              <a:avLst/>
              <a:gdLst/>
              <a:ahLst/>
              <a:cxnLst/>
              <a:rect l="l" t="t" r="r" b="b"/>
              <a:pathLst>
                <a:path w="8378" h="2053" extrusionOk="0">
                  <a:moveTo>
                    <a:pt x="8377" y="0"/>
                  </a:moveTo>
                  <a:lnTo>
                    <a:pt x="8377" y="0"/>
                  </a:lnTo>
                  <a:cubicBezTo>
                    <a:pt x="5639" y="382"/>
                    <a:pt x="2916" y="921"/>
                    <a:pt x="220" y="1620"/>
                  </a:cubicBezTo>
                  <a:cubicBezTo>
                    <a:pt x="215" y="1622"/>
                    <a:pt x="212" y="1624"/>
                    <a:pt x="209" y="1624"/>
                  </a:cubicBezTo>
                  <a:cubicBezTo>
                    <a:pt x="89" y="1662"/>
                    <a:pt x="0" y="1785"/>
                    <a:pt x="10" y="1902"/>
                  </a:cubicBezTo>
                  <a:cubicBezTo>
                    <a:pt x="18" y="1994"/>
                    <a:pt x="86" y="2053"/>
                    <a:pt x="175" y="2053"/>
                  </a:cubicBezTo>
                  <a:cubicBezTo>
                    <a:pt x="197" y="2053"/>
                    <a:pt x="219" y="2049"/>
                    <a:pt x="243" y="2042"/>
                  </a:cubicBezTo>
                  <a:cubicBezTo>
                    <a:pt x="2932" y="1204"/>
                    <a:pt x="5647" y="522"/>
                    <a:pt x="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52"/>
            <p:cNvSpPr/>
            <p:nvPr/>
          </p:nvSpPr>
          <p:spPr>
            <a:xfrm>
              <a:off x="4512133" y="2478710"/>
              <a:ext cx="372591" cy="94579"/>
            </a:xfrm>
            <a:custGeom>
              <a:avLst/>
              <a:gdLst/>
              <a:ahLst/>
              <a:cxnLst/>
              <a:rect l="l" t="t" r="r" b="b"/>
              <a:pathLst>
                <a:path w="17180" h="4361" extrusionOk="0">
                  <a:moveTo>
                    <a:pt x="481" y="1"/>
                  </a:moveTo>
                  <a:cubicBezTo>
                    <a:pt x="307" y="1"/>
                    <a:pt x="126" y="141"/>
                    <a:pt x="65" y="327"/>
                  </a:cubicBezTo>
                  <a:cubicBezTo>
                    <a:pt x="1" y="524"/>
                    <a:pt x="98" y="697"/>
                    <a:pt x="280" y="714"/>
                  </a:cubicBezTo>
                  <a:cubicBezTo>
                    <a:pt x="5829" y="1252"/>
                    <a:pt x="11501" y="2467"/>
                    <a:pt x="17179" y="4360"/>
                  </a:cubicBezTo>
                  <a:cubicBezTo>
                    <a:pt x="11585" y="2250"/>
                    <a:pt x="5995" y="798"/>
                    <a:pt x="524" y="4"/>
                  </a:cubicBezTo>
                  <a:cubicBezTo>
                    <a:pt x="521" y="4"/>
                    <a:pt x="516" y="4"/>
                    <a:pt x="511" y="2"/>
                  </a:cubicBezTo>
                  <a:cubicBezTo>
                    <a:pt x="501" y="1"/>
                    <a:pt x="491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52"/>
            <p:cNvSpPr/>
            <p:nvPr/>
          </p:nvSpPr>
          <p:spPr>
            <a:xfrm>
              <a:off x="4562687" y="2369926"/>
              <a:ext cx="322211" cy="203147"/>
            </a:xfrm>
            <a:custGeom>
              <a:avLst/>
              <a:gdLst/>
              <a:ahLst/>
              <a:cxnLst/>
              <a:rect l="l" t="t" r="r" b="b"/>
              <a:pathLst>
                <a:path w="14857" h="9367" extrusionOk="0">
                  <a:moveTo>
                    <a:pt x="476" y="1"/>
                  </a:moveTo>
                  <a:cubicBezTo>
                    <a:pt x="343" y="1"/>
                    <a:pt x="199" y="81"/>
                    <a:pt x="114" y="214"/>
                  </a:cubicBezTo>
                  <a:cubicBezTo>
                    <a:pt x="1" y="395"/>
                    <a:pt x="36" y="603"/>
                    <a:pt x="193" y="681"/>
                  </a:cubicBezTo>
                  <a:cubicBezTo>
                    <a:pt x="5026" y="3068"/>
                    <a:pt x="9939" y="5963"/>
                    <a:pt x="14856" y="9366"/>
                  </a:cubicBezTo>
                  <a:cubicBezTo>
                    <a:pt x="10083" y="5777"/>
                    <a:pt x="5313" y="2668"/>
                    <a:pt x="618" y="36"/>
                  </a:cubicBezTo>
                  <a:lnTo>
                    <a:pt x="616" y="36"/>
                  </a:lnTo>
                  <a:cubicBezTo>
                    <a:pt x="613" y="35"/>
                    <a:pt x="610" y="32"/>
                    <a:pt x="606" y="30"/>
                  </a:cubicBezTo>
                  <a:cubicBezTo>
                    <a:pt x="566" y="10"/>
                    <a:pt x="52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52"/>
            <p:cNvSpPr/>
            <p:nvPr/>
          </p:nvSpPr>
          <p:spPr>
            <a:xfrm>
              <a:off x="4660671" y="2284325"/>
              <a:ext cx="223555" cy="288769"/>
            </a:xfrm>
            <a:custGeom>
              <a:avLst/>
              <a:gdLst/>
              <a:ahLst/>
              <a:cxnLst/>
              <a:rect l="l" t="t" r="r" b="b"/>
              <a:pathLst>
                <a:path w="10308" h="13315" extrusionOk="0">
                  <a:moveTo>
                    <a:pt x="456" y="1"/>
                  </a:moveTo>
                  <a:cubicBezTo>
                    <a:pt x="366" y="1"/>
                    <a:pt x="271" y="35"/>
                    <a:pt x="193" y="102"/>
                  </a:cubicBezTo>
                  <a:cubicBezTo>
                    <a:pt x="34" y="239"/>
                    <a:pt x="0" y="462"/>
                    <a:pt x="115" y="599"/>
                  </a:cubicBezTo>
                  <a:cubicBezTo>
                    <a:pt x="3494" y="4594"/>
                    <a:pt x="6899" y="8833"/>
                    <a:pt x="10308" y="13315"/>
                  </a:cubicBezTo>
                  <a:cubicBezTo>
                    <a:pt x="7095" y="8698"/>
                    <a:pt x="3885" y="4298"/>
                    <a:pt x="698" y="115"/>
                  </a:cubicBezTo>
                  <a:cubicBezTo>
                    <a:pt x="695" y="112"/>
                    <a:pt x="692" y="108"/>
                    <a:pt x="690" y="105"/>
                  </a:cubicBezTo>
                  <a:cubicBezTo>
                    <a:pt x="632" y="35"/>
                    <a:pt x="54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52"/>
            <p:cNvSpPr/>
            <p:nvPr/>
          </p:nvSpPr>
          <p:spPr>
            <a:xfrm>
              <a:off x="4758612" y="2277646"/>
              <a:ext cx="125679" cy="295384"/>
            </a:xfrm>
            <a:custGeom>
              <a:avLst/>
              <a:gdLst/>
              <a:ahLst/>
              <a:cxnLst/>
              <a:rect l="l" t="t" r="r" b="b"/>
              <a:pathLst>
                <a:path w="5795" h="13620" extrusionOk="0">
                  <a:moveTo>
                    <a:pt x="268" y="0"/>
                  </a:moveTo>
                  <a:cubicBezTo>
                    <a:pt x="234" y="0"/>
                    <a:pt x="199" y="8"/>
                    <a:pt x="166" y="24"/>
                  </a:cubicBezTo>
                  <a:cubicBezTo>
                    <a:pt x="54" y="79"/>
                    <a:pt x="1" y="208"/>
                    <a:pt x="46" y="313"/>
                  </a:cubicBezTo>
                  <a:cubicBezTo>
                    <a:pt x="1959" y="4671"/>
                    <a:pt x="3877" y="9107"/>
                    <a:pt x="5795" y="13620"/>
                  </a:cubicBezTo>
                  <a:cubicBezTo>
                    <a:pt x="4013" y="9053"/>
                    <a:pt x="2233" y="4555"/>
                    <a:pt x="456" y="122"/>
                  </a:cubicBezTo>
                  <a:cubicBezTo>
                    <a:pt x="455" y="121"/>
                    <a:pt x="453" y="118"/>
                    <a:pt x="453" y="116"/>
                  </a:cubicBezTo>
                  <a:cubicBezTo>
                    <a:pt x="421" y="42"/>
                    <a:pt x="34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52"/>
            <p:cNvSpPr/>
            <p:nvPr/>
          </p:nvSpPr>
          <p:spPr>
            <a:xfrm>
              <a:off x="4793333" y="2235312"/>
              <a:ext cx="53525" cy="174975"/>
            </a:xfrm>
            <a:custGeom>
              <a:avLst/>
              <a:gdLst/>
              <a:ahLst/>
              <a:cxnLst/>
              <a:rect l="l" t="t" r="r" b="b"/>
              <a:pathLst>
                <a:path w="2468" h="8068" extrusionOk="0">
                  <a:moveTo>
                    <a:pt x="259" y="0"/>
                  </a:moveTo>
                  <a:cubicBezTo>
                    <a:pt x="234" y="0"/>
                    <a:pt x="209" y="5"/>
                    <a:pt x="183" y="13"/>
                  </a:cubicBezTo>
                  <a:cubicBezTo>
                    <a:pt x="67" y="54"/>
                    <a:pt x="1" y="178"/>
                    <a:pt x="34" y="288"/>
                  </a:cubicBezTo>
                  <a:cubicBezTo>
                    <a:pt x="845" y="2868"/>
                    <a:pt x="1656" y="5460"/>
                    <a:pt x="2467" y="8067"/>
                  </a:cubicBezTo>
                  <a:cubicBezTo>
                    <a:pt x="1798" y="5418"/>
                    <a:pt x="1128" y="2780"/>
                    <a:pt x="459" y="151"/>
                  </a:cubicBezTo>
                  <a:cubicBezTo>
                    <a:pt x="459" y="147"/>
                    <a:pt x="458" y="143"/>
                    <a:pt x="456" y="139"/>
                  </a:cubicBezTo>
                  <a:cubicBezTo>
                    <a:pt x="430" y="54"/>
                    <a:pt x="349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52"/>
            <p:cNvSpPr/>
            <p:nvPr/>
          </p:nvSpPr>
          <p:spPr>
            <a:xfrm>
              <a:off x="4716538" y="2284737"/>
              <a:ext cx="89439" cy="150490"/>
            </a:xfrm>
            <a:custGeom>
              <a:avLst/>
              <a:gdLst/>
              <a:ahLst/>
              <a:cxnLst/>
              <a:rect l="l" t="t" r="r" b="b"/>
              <a:pathLst>
                <a:path w="4124" h="6939" extrusionOk="0">
                  <a:moveTo>
                    <a:pt x="276" y="0"/>
                  </a:moveTo>
                  <a:cubicBezTo>
                    <a:pt x="231" y="0"/>
                    <a:pt x="185" y="13"/>
                    <a:pt x="143" y="41"/>
                  </a:cubicBezTo>
                  <a:cubicBezTo>
                    <a:pt x="38" y="112"/>
                    <a:pt x="1" y="246"/>
                    <a:pt x="61" y="341"/>
                  </a:cubicBezTo>
                  <a:cubicBezTo>
                    <a:pt x="1411" y="2501"/>
                    <a:pt x="2766" y="4699"/>
                    <a:pt x="4123" y="6938"/>
                  </a:cubicBezTo>
                  <a:cubicBezTo>
                    <a:pt x="2897" y="4627"/>
                    <a:pt x="1671" y="2346"/>
                    <a:pt x="448" y="98"/>
                  </a:cubicBezTo>
                  <a:lnTo>
                    <a:pt x="447" y="98"/>
                  </a:lnTo>
                  <a:cubicBezTo>
                    <a:pt x="445" y="94"/>
                    <a:pt x="443" y="91"/>
                    <a:pt x="442" y="88"/>
                  </a:cubicBezTo>
                  <a:cubicBezTo>
                    <a:pt x="406" y="30"/>
                    <a:pt x="34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52"/>
            <p:cNvSpPr/>
            <p:nvPr/>
          </p:nvSpPr>
          <p:spPr>
            <a:xfrm>
              <a:off x="4845709" y="2188271"/>
              <a:ext cx="38907" cy="384758"/>
            </a:xfrm>
            <a:custGeom>
              <a:avLst/>
              <a:gdLst/>
              <a:ahLst/>
              <a:cxnLst/>
              <a:rect l="l" t="t" r="r" b="b"/>
              <a:pathLst>
                <a:path w="1794" h="17741" extrusionOk="0">
                  <a:moveTo>
                    <a:pt x="387" y="1"/>
                  </a:moveTo>
                  <a:cubicBezTo>
                    <a:pt x="372" y="1"/>
                    <a:pt x="357" y="1"/>
                    <a:pt x="341" y="3"/>
                  </a:cubicBezTo>
                  <a:cubicBezTo>
                    <a:pt x="144" y="28"/>
                    <a:pt x="0" y="202"/>
                    <a:pt x="20" y="393"/>
                  </a:cubicBezTo>
                  <a:cubicBezTo>
                    <a:pt x="611" y="6167"/>
                    <a:pt x="1202" y="11950"/>
                    <a:pt x="1793" y="17741"/>
                  </a:cubicBezTo>
                  <a:cubicBezTo>
                    <a:pt x="1441" y="11931"/>
                    <a:pt x="1087" y="6124"/>
                    <a:pt x="734" y="318"/>
                  </a:cubicBezTo>
                  <a:cubicBezTo>
                    <a:pt x="734" y="315"/>
                    <a:pt x="734" y="309"/>
                    <a:pt x="732" y="305"/>
                  </a:cubicBezTo>
                  <a:cubicBezTo>
                    <a:pt x="714" y="130"/>
                    <a:pt x="56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52"/>
            <p:cNvSpPr/>
            <p:nvPr/>
          </p:nvSpPr>
          <p:spPr>
            <a:xfrm>
              <a:off x="4884876" y="2193628"/>
              <a:ext cx="90220" cy="379444"/>
            </a:xfrm>
            <a:custGeom>
              <a:avLst/>
              <a:gdLst/>
              <a:ahLst/>
              <a:cxnLst/>
              <a:rect l="l" t="t" r="r" b="b"/>
              <a:pathLst>
                <a:path w="4160" h="17496" extrusionOk="0">
                  <a:moveTo>
                    <a:pt x="3754" y="0"/>
                  </a:moveTo>
                  <a:cubicBezTo>
                    <a:pt x="3593" y="0"/>
                    <a:pt x="3452" y="108"/>
                    <a:pt x="3420" y="267"/>
                  </a:cubicBezTo>
                  <a:cubicBezTo>
                    <a:pt x="2281" y="5983"/>
                    <a:pt x="1141" y="11726"/>
                    <a:pt x="0" y="17495"/>
                  </a:cubicBezTo>
                  <a:cubicBezTo>
                    <a:pt x="1373" y="11772"/>
                    <a:pt x="2748" y="6088"/>
                    <a:pt x="4121" y="443"/>
                  </a:cubicBezTo>
                  <a:lnTo>
                    <a:pt x="4119" y="443"/>
                  </a:lnTo>
                  <a:cubicBezTo>
                    <a:pt x="4121" y="440"/>
                    <a:pt x="4122" y="435"/>
                    <a:pt x="4122" y="430"/>
                  </a:cubicBezTo>
                  <a:cubicBezTo>
                    <a:pt x="4160" y="244"/>
                    <a:pt x="4034" y="55"/>
                    <a:pt x="3838" y="10"/>
                  </a:cubicBezTo>
                  <a:cubicBezTo>
                    <a:pt x="3810" y="3"/>
                    <a:pt x="378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2" name="Google Shape;4702;p52"/>
          <p:cNvGrpSpPr/>
          <p:nvPr/>
        </p:nvGrpSpPr>
        <p:grpSpPr>
          <a:xfrm>
            <a:off x="6893913" y="1971820"/>
            <a:ext cx="266192" cy="265780"/>
            <a:chOff x="4015988" y="2335595"/>
            <a:chExt cx="266192" cy="265780"/>
          </a:xfrm>
        </p:grpSpPr>
        <p:sp>
          <p:nvSpPr>
            <p:cNvPr id="4703" name="Google Shape;4703;p52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52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52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52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52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52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52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52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52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52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52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52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52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52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52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52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9" name="Google Shape;4719;p52"/>
          <p:cNvGrpSpPr/>
          <p:nvPr/>
        </p:nvGrpSpPr>
        <p:grpSpPr>
          <a:xfrm>
            <a:off x="7554713" y="3199482"/>
            <a:ext cx="266192" cy="265780"/>
            <a:chOff x="4015988" y="2335595"/>
            <a:chExt cx="266192" cy="265780"/>
          </a:xfrm>
        </p:grpSpPr>
        <p:sp>
          <p:nvSpPr>
            <p:cNvPr id="4720" name="Google Shape;4720;p52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52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52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52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52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52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52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52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52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52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52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52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52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52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52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52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6" name="Google Shape;4736;p52"/>
          <p:cNvGrpSpPr/>
          <p:nvPr/>
        </p:nvGrpSpPr>
        <p:grpSpPr>
          <a:xfrm>
            <a:off x="6218113" y="494045"/>
            <a:ext cx="266192" cy="265780"/>
            <a:chOff x="4015988" y="2335595"/>
            <a:chExt cx="266192" cy="265780"/>
          </a:xfrm>
        </p:grpSpPr>
        <p:sp>
          <p:nvSpPr>
            <p:cNvPr id="4737" name="Google Shape;4737;p52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52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52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52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52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52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52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52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52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52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52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52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52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52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52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52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9" name="Google Shape;4769;p53"/>
          <p:cNvSpPr txBox="1">
            <a:spLocks noGrp="1"/>
          </p:cNvSpPr>
          <p:nvPr>
            <p:ph type="title" idx="15"/>
          </p:nvPr>
        </p:nvSpPr>
        <p:spPr>
          <a:xfrm>
            <a:off x="713100" y="40250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grpSp>
        <p:nvGrpSpPr>
          <p:cNvPr id="4770" name="Google Shape;4770;p53"/>
          <p:cNvGrpSpPr/>
          <p:nvPr/>
        </p:nvGrpSpPr>
        <p:grpSpPr>
          <a:xfrm>
            <a:off x="6681928" y="1881558"/>
            <a:ext cx="2462072" cy="2961561"/>
            <a:chOff x="2252758" y="1854257"/>
            <a:chExt cx="2504396" cy="3012472"/>
          </a:xfrm>
        </p:grpSpPr>
        <p:sp>
          <p:nvSpPr>
            <p:cNvPr id="4771" name="Google Shape;4771;p53"/>
            <p:cNvSpPr/>
            <p:nvPr/>
          </p:nvSpPr>
          <p:spPr>
            <a:xfrm>
              <a:off x="2252758" y="3157805"/>
              <a:ext cx="479361" cy="541300"/>
            </a:xfrm>
            <a:custGeom>
              <a:avLst/>
              <a:gdLst/>
              <a:ahLst/>
              <a:cxnLst/>
              <a:rect l="l" t="t" r="r" b="b"/>
              <a:pathLst>
                <a:path w="21693" h="24496" extrusionOk="0">
                  <a:moveTo>
                    <a:pt x="0" y="1"/>
                  </a:moveTo>
                  <a:lnTo>
                    <a:pt x="7502" y="10456"/>
                  </a:lnTo>
                  <a:lnTo>
                    <a:pt x="0" y="20489"/>
                  </a:lnTo>
                  <a:lnTo>
                    <a:pt x="17686" y="20489"/>
                  </a:lnTo>
                  <a:cubicBezTo>
                    <a:pt x="19899" y="20489"/>
                    <a:pt x="21693" y="22282"/>
                    <a:pt x="21693" y="24495"/>
                  </a:cubicBezTo>
                  <a:lnTo>
                    <a:pt x="21693" y="4243"/>
                  </a:lnTo>
                  <a:cubicBezTo>
                    <a:pt x="21693" y="1900"/>
                    <a:pt x="19793" y="1"/>
                    <a:pt x="17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53"/>
            <p:cNvSpPr/>
            <p:nvPr/>
          </p:nvSpPr>
          <p:spPr>
            <a:xfrm>
              <a:off x="4277792" y="3157805"/>
              <a:ext cx="479361" cy="541300"/>
            </a:xfrm>
            <a:custGeom>
              <a:avLst/>
              <a:gdLst/>
              <a:ahLst/>
              <a:cxnLst/>
              <a:rect l="l" t="t" r="r" b="b"/>
              <a:pathLst>
                <a:path w="21693" h="24496" extrusionOk="0">
                  <a:moveTo>
                    <a:pt x="4245" y="1"/>
                  </a:moveTo>
                  <a:cubicBezTo>
                    <a:pt x="1900" y="1"/>
                    <a:pt x="0" y="1900"/>
                    <a:pt x="0" y="4243"/>
                  </a:cubicBezTo>
                  <a:lnTo>
                    <a:pt x="0" y="24495"/>
                  </a:lnTo>
                  <a:cubicBezTo>
                    <a:pt x="0" y="22282"/>
                    <a:pt x="1794" y="20489"/>
                    <a:pt x="4007" y="20489"/>
                  </a:cubicBezTo>
                  <a:lnTo>
                    <a:pt x="21692" y="20489"/>
                  </a:lnTo>
                  <a:lnTo>
                    <a:pt x="14191" y="10456"/>
                  </a:lnTo>
                  <a:lnTo>
                    <a:pt x="216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53"/>
            <p:cNvSpPr/>
            <p:nvPr/>
          </p:nvSpPr>
          <p:spPr>
            <a:xfrm>
              <a:off x="3145741" y="2145916"/>
              <a:ext cx="28042" cy="257767"/>
            </a:xfrm>
            <a:custGeom>
              <a:avLst/>
              <a:gdLst/>
              <a:ahLst/>
              <a:cxnLst/>
              <a:rect l="l" t="t" r="r" b="b"/>
              <a:pathLst>
                <a:path w="1269" h="11665" extrusionOk="0">
                  <a:moveTo>
                    <a:pt x="1" y="1"/>
                  </a:moveTo>
                  <a:lnTo>
                    <a:pt x="1" y="11664"/>
                  </a:lnTo>
                  <a:lnTo>
                    <a:pt x="1269" y="11664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53"/>
            <p:cNvSpPr/>
            <p:nvPr/>
          </p:nvSpPr>
          <p:spPr>
            <a:xfrm>
              <a:off x="3070391" y="1854257"/>
              <a:ext cx="276506" cy="292328"/>
            </a:xfrm>
            <a:custGeom>
              <a:avLst/>
              <a:gdLst/>
              <a:ahLst/>
              <a:cxnLst/>
              <a:rect l="l" t="t" r="r" b="b"/>
              <a:pathLst>
                <a:path w="12513" h="13229" extrusionOk="0">
                  <a:moveTo>
                    <a:pt x="7391" y="1"/>
                  </a:moveTo>
                  <a:cubicBezTo>
                    <a:pt x="5904" y="1"/>
                    <a:pt x="4534" y="747"/>
                    <a:pt x="3901" y="2061"/>
                  </a:cubicBezTo>
                  <a:lnTo>
                    <a:pt x="1181" y="6395"/>
                  </a:lnTo>
                  <a:lnTo>
                    <a:pt x="1198" y="6402"/>
                  </a:lnTo>
                  <a:cubicBezTo>
                    <a:pt x="1141" y="6497"/>
                    <a:pt x="1087" y="6593"/>
                    <a:pt x="1038" y="6692"/>
                  </a:cubicBezTo>
                  <a:cubicBezTo>
                    <a:pt x="1" y="8849"/>
                    <a:pt x="1111" y="11538"/>
                    <a:pt x="3519" y="12698"/>
                  </a:cubicBezTo>
                  <a:cubicBezTo>
                    <a:pt x="4266" y="13058"/>
                    <a:pt x="5050" y="13229"/>
                    <a:pt x="5807" y="13229"/>
                  </a:cubicBezTo>
                  <a:cubicBezTo>
                    <a:pt x="7492" y="13229"/>
                    <a:pt x="9045" y="12382"/>
                    <a:pt x="9763" y="10895"/>
                  </a:cubicBezTo>
                  <a:cubicBezTo>
                    <a:pt x="9878" y="10654"/>
                    <a:pt x="9960" y="10409"/>
                    <a:pt x="10024" y="10159"/>
                  </a:cubicBezTo>
                  <a:lnTo>
                    <a:pt x="11598" y="5766"/>
                  </a:lnTo>
                  <a:cubicBezTo>
                    <a:pt x="12513" y="3864"/>
                    <a:pt x="11535" y="1493"/>
                    <a:pt x="9409" y="468"/>
                  </a:cubicBezTo>
                  <a:cubicBezTo>
                    <a:pt x="8750" y="151"/>
                    <a:pt x="8059" y="1"/>
                    <a:pt x="7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53"/>
            <p:cNvSpPr/>
            <p:nvPr/>
          </p:nvSpPr>
          <p:spPr>
            <a:xfrm>
              <a:off x="3117479" y="2000407"/>
              <a:ext cx="135259" cy="118664"/>
            </a:xfrm>
            <a:custGeom>
              <a:avLst/>
              <a:gdLst/>
              <a:ahLst/>
              <a:cxnLst/>
              <a:rect l="l" t="t" r="r" b="b"/>
              <a:pathLst>
                <a:path w="6121" h="5370" extrusionOk="0">
                  <a:moveTo>
                    <a:pt x="3063" y="0"/>
                  </a:moveTo>
                  <a:cubicBezTo>
                    <a:pt x="2064" y="0"/>
                    <a:pt x="1106" y="560"/>
                    <a:pt x="644" y="1521"/>
                  </a:cubicBezTo>
                  <a:cubicBezTo>
                    <a:pt x="0" y="2857"/>
                    <a:pt x="561" y="4460"/>
                    <a:pt x="1897" y="5103"/>
                  </a:cubicBezTo>
                  <a:cubicBezTo>
                    <a:pt x="2272" y="5284"/>
                    <a:pt x="2669" y="5370"/>
                    <a:pt x="3060" y="5370"/>
                  </a:cubicBezTo>
                  <a:cubicBezTo>
                    <a:pt x="4058" y="5370"/>
                    <a:pt x="5017" y="4810"/>
                    <a:pt x="5480" y="3849"/>
                  </a:cubicBezTo>
                  <a:cubicBezTo>
                    <a:pt x="6121" y="2515"/>
                    <a:pt x="5560" y="910"/>
                    <a:pt x="4226" y="267"/>
                  </a:cubicBezTo>
                  <a:cubicBezTo>
                    <a:pt x="3850" y="86"/>
                    <a:pt x="3453" y="0"/>
                    <a:pt x="3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53"/>
            <p:cNvSpPr/>
            <p:nvPr/>
          </p:nvSpPr>
          <p:spPr>
            <a:xfrm>
              <a:off x="3070346" y="2037066"/>
              <a:ext cx="152097" cy="217771"/>
            </a:xfrm>
            <a:custGeom>
              <a:avLst/>
              <a:gdLst/>
              <a:ahLst/>
              <a:cxnLst/>
              <a:rect l="l" t="t" r="r" b="b"/>
              <a:pathLst>
                <a:path w="6883" h="9855" extrusionOk="0">
                  <a:moveTo>
                    <a:pt x="4818" y="0"/>
                  </a:moveTo>
                  <a:cubicBezTo>
                    <a:pt x="4143" y="0"/>
                    <a:pt x="3496" y="379"/>
                    <a:pt x="3184" y="1026"/>
                  </a:cubicBezTo>
                  <a:lnTo>
                    <a:pt x="342" y="7802"/>
                  </a:lnTo>
                  <a:cubicBezTo>
                    <a:pt x="0" y="8514"/>
                    <a:pt x="300" y="9369"/>
                    <a:pt x="1011" y="9713"/>
                  </a:cubicBezTo>
                  <a:cubicBezTo>
                    <a:pt x="1211" y="9809"/>
                    <a:pt x="1422" y="9855"/>
                    <a:pt x="1630" y="9855"/>
                  </a:cubicBezTo>
                  <a:cubicBezTo>
                    <a:pt x="2163" y="9855"/>
                    <a:pt x="2674" y="9556"/>
                    <a:pt x="2920" y="9044"/>
                  </a:cubicBezTo>
                  <a:lnTo>
                    <a:pt x="6448" y="2598"/>
                  </a:lnTo>
                  <a:cubicBezTo>
                    <a:pt x="6882" y="1695"/>
                    <a:pt x="6503" y="614"/>
                    <a:pt x="5602" y="180"/>
                  </a:cubicBezTo>
                  <a:cubicBezTo>
                    <a:pt x="5349" y="58"/>
                    <a:pt x="5081" y="0"/>
                    <a:pt x="4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53"/>
            <p:cNvSpPr/>
            <p:nvPr/>
          </p:nvSpPr>
          <p:spPr>
            <a:xfrm>
              <a:off x="3072158" y="2214439"/>
              <a:ext cx="55951" cy="49410"/>
            </a:xfrm>
            <a:custGeom>
              <a:avLst/>
              <a:gdLst/>
              <a:ahLst/>
              <a:cxnLst/>
              <a:rect l="l" t="t" r="r" b="b"/>
              <a:pathLst>
                <a:path w="2532" h="2236" extrusionOk="0">
                  <a:moveTo>
                    <a:pt x="1060" y="1"/>
                  </a:moveTo>
                  <a:cubicBezTo>
                    <a:pt x="727" y="1"/>
                    <a:pt x="433" y="155"/>
                    <a:pt x="265" y="503"/>
                  </a:cubicBezTo>
                  <a:cubicBezTo>
                    <a:pt x="1" y="1057"/>
                    <a:pt x="152" y="1887"/>
                    <a:pt x="703" y="2151"/>
                  </a:cubicBezTo>
                  <a:cubicBezTo>
                    <a:pt x="824" y="2209"/>
                    <a:pt x="954" y="2235"/>
                    <a:pt x="1087" y="2235"/>
                  </a:cubicBezTo>
                  <a:cubicBezTo>
                    <a:pt x="1559" y="2235"/>
                    <a:pt x="2058" y="1898"/>
                    <a:pt x="2266" y="1467"/>
                  </a:cubicBezTo>
                  <a:cubicBezTo>
                    <a:pt x="2532" y="916"/>
                    <a:pt x="2218" y="418"/>
                    <a:pt x="1667" y="152"/>
                  </a:cubicBezTo>
                  <a:cubicBezTo>
                    <a:pt x="1463" y="54"/>
                    <a:pt x="1255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53"/>
            <p:cNvSpPr/>
            <p:nvPr/>
          </p:nvSpPr>
          <p:spPr>
            <a:xfrm>
              <a:off x="3051586" y="2243850"/>
              <a:ext cx="50029" cy="131348"/>
            </a:xfrm>
            <a:custGeom>
              <a:avLst/>
              <a:gdLst/>
              <a:ahLst/>
              <a:cxnLst/>
              <a:rect l="l" t="t" r="r" b="b"/>
              <a:pathLst>
                <a:path w="2264" h="5944" extrusionOk="0">
                  <a:moveTo>
                    <a:pt x="1858" y="1"/>
                  </a:moveTo>
                  <a:cubicBezTo>
                    <a:pt x="1733" y="1"/>
                    <a:pt x="1612" y="68"/>
                    <a:pt x="1549" y="186"/>
                  </a:cubicBezTo>
                  <a:cubicBezTo>
                    <a:pt x="1" y="3042"/>
                    <a:pt x="88" y="5503"/>
                    <a:pt x="93" y="5604"/>
                  </a:cubicBezTo>
                  <a:cubicBezTo>
                    <a:pt x="100" y="5795"/>
                    <a:pt x="258" y="5943"/>
                    <a:pt x="446" y="5943"/>
                  </a:cubicBezTo>
                  <a:lnTo>
                    <a:pt x="460" y="5943"/>
                  </a:lnTo>
                  <a:cubicBezTo>
                    <a:pt x="656" y="5934"/>
                    <a:pt x="807" y="5769"/>
                    <a:pt x="800" y="5573"/>
                  </a:cubicBezTo>
                  <a:cubicBezTo>
                    <a:pt x="797" y="5550"/>
                    <a:pt x="715" y="3209"/>
                    <a:pt x="2171" y="523"/>
                  </a:cubicBezTo>
                  <a:cubicBezTo>
                    <a:pt x="2263" y="351"/>
                    <a:pt x="2200" y="136"/>
                    <a:pt x="2028" y="44"/>
                  </a:cubicBezTo>
                  <a:cubicBezTo>
                    <a:pt x="1974" y="15"/>
                    <a:pt x="1915" y="1"/>
                    <a:pt x="1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53"/>
            <p:cNvSpPr/>
            <p:nvPr/>
          </p:nvSpPr>
          <p:spPr>
            <a:xfrm>
              <a:off x="3836935" y="2145916"/>
              <a:ext cx="27998" cy="257767"/>
            </a:xfrm>
            <a:custGeom>
              <a:avLst/>
              <a:gdLst/>
              <a:ahLst/>
              <a:cxnLst/>
              <a:rect l="l" t="t" r="r" b="b"/>
              <a:pathLst>
                <a:path w="1267" h="11665" extrusionOk="0">
                  <a:moveTo>
                    <a:pt x="1" y="1"/>
                  </a:moveTo>
                  <a:lnTo>
                    <a:pt x="1" y="11664"/>
                  </a:lnTo>
                  <a:lnTo>
                    <a:pt x="1266" y="11664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53"/>
            <p:cNvSpPr/>
            <p:nvPr/>
          </p:nvSpPr>
          <p:spPr>
            <a:xfrm>
              <a:off x="3663783" y="1854257"/>
              <a:ext cx="276550" cy="292328"/>
            </a:xfrm>
            <a:custGeom>
              <a:avLst/>
              <a:gdLst/>
              <a:ahLst/>
              <a:cxnLst/>
              <a:rect l="l" t="t" r="r" b="b"/>
              <a:pathLst>
                <a:path w="12515" h="13229" extrusionOk="0">
                  <a:moveTo>
                    <a:pt x="5123" y="1"/>
                  </a:moveTo>
                  <a:cubicBezTo>
                    <a:pt x="4455" y="1"/>
                    <a:pt x="3764" y="151"/>
                    <a:pt x="3106" y="468"/>
                  </a:cubicBezTo>
                  <a:cubicBezTo>
                    <a:pt x="981" y="1493"/>
                    <a:pt x="0" y="3864"/>
                    <a:pt x="917" y="5766"/>
                  </a:cubicBezTo>
                  <a:lnTo>
                    <a:pt x="2489" y="10159"/>
                  </a:lnTo>
                  <a:cubicBezTo>
                    <a:pt x="2553" y="10409"/>
                    <a:pt x="2637" y="10654"/>
                    <a:pt x="2753" y="10895"/>
                  </a:cubicBezTo>
                  <a:cubicBezTo>
                    <a:pt x="3470" y="12382"/>
                    <a:pt x="5022" y="13229"/>
                    <a:pt x="6706" y="13229"/>
                  </a:cubicBezTo>
                  <a:cubicBezTo>
                    <a:pt x="7463" y="13229"/>
                    <a:pt x="8247" y="13058"/>
                    <a:pt x="8994" y="12698"/>
                  </a:cubicBezTo>
                  <a:cubicBezTo>
                    <a:pt x="11405" y="11538"/>
                    <a:pt x="12515" y="8849"/>
                    <a:pt x="11476" y="6692"/>
                  </a:cubicBezTo>
                  <a:cubicBezTo>
                    <a:pt x="11428" y="6593"/>
                    <a:pt x="11372" y="6497"/>
                    <a:pt x="11318" y="6402"/>
                  </a:cubicBezTo>
                  <a:lnTo>
                    <a:pt x="11334" y="6395"/>
                  </a:lnTo>
                  <a:lnTo>
                    <a:pt x="8612" y="2061"/>
                  </a:lnTo>
                  <a:cubicBezTo>
                    <a:pt x="7981" y="747"/>
                    <a:pt x="6610" y="1"/>
                    <a:pt x="5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53"/>
            <p:cNvSpPr/>
            <p:nvPr/>
          </p:nvSpPr>
          <p:spPr>
            <a:xfrm>
              <a:off x="3757938" y="2000407"/>
              <a:ext cx="135325" cy="118664"/>
            </a:xfrm>
            <a:custGeom>
              <a:avLst/>
              <a:gdLst/>
              <a:ahLst/>
              <a:cxnLst/>
              <a:rect l="l" t="t" r="r" b="b"/>
              <a:pathLst>
                <a:path w="6124" h="5370" extrusionOk="0">
                  <a:moveTo>
                    <a:pt x="3061" y="0"/>
                  </a:moveTo>
                  <a:cubicBezTo>
                    <a:pt x="2670" y="0"/>
                    <a:pt x="2273" y="86"/>
                    <a:pt x="1898" y="267"/>
                  </a:cubicBezTo>
                  <a:cubicBezTo>
                    <a:pt x="561" y="910"/>
                    <a:pt x="0" y="2515"/>
                    <a:pt x="644" y="3849"/>
                  </a:cubicBezTo>
                  <a:cubicBezTo>
                    <a:pt x="1106" y="4810"/>
                    <a:pt x="2064" y="5370"/>
                    <a:pt x="3063" y="5370"/>
                  </a:cubicBezTo>
                  <a:cubicBezTo>
                    <a:pt x="3453" y="5370"/>
                    <a:pt x="3850" y="5284"/>
                    <a:pt x="4226" y="5103"/>
                  </a:cubicBezTo>
                  <a:cubicBezTo>
                    <a:pt x="5562" y="4460"/>
                    <a:pt x="6123" y="2857"/>
                    <a:pt x="5480" y="1521"/>
                  </a:cubicBezTo>
                  <a:cubicBezTo>
                    <a:pt x="5017" y="560"/>
                    <a:pt x="4059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53"/>
            <p:cNvSpPr/>
            <p:nvPr/>
          </p:nvSpPr>
          <p:spPr>
            <a:xfrm>
              <a:off x="3788300" y="2037066"/>
              <a:ext cx="152097" cy="217771"/>
            </a:xfrm>
            <a:custGeom>
              <a:avLst/>
              <a:gdLst/>
              <a:ahLst/>
              <a:cxnLst/>
              <a:rect l="l" t="t" r="r" b="b"/>
              <a:pathLst>
                <a:path w="6883" h="9855" extrusionOk="0">
                  <a:moveTo>
                    <a:pt x="2064" y="0"/>
                  </a:moveTo>
                  <a:cubicBezTo>
                    <a:pt x="1800" y="0"/>
                    <a:pt x="1533" y="58"/>
                    <a:pt x="1280" y="180"/>
                  </a:cubicBezTo>
                  <a:cubicBezTo>
                    <a:pt x="380" y="614"/>
                    <a:pt x="0" y="1695"/>
                    <a:pt x="434" y="2598"/>
                  </a:cubicBezTo>
                  <a:lnTo>
                    <a:pt x="3960" y="9044"/>
                  </a:lnTo>
                  <a:cubicBezTo>
                    <a:pt x="4207" y="9556"/>
                    <a:pt x="4720" y="9855"/>
                    <a:pt x="5253" y="9855"/>
                  </a:cubicBezTo>
                  <a:cubicBezTo>
                    <a:pt x="5460" y="9855"/>
                    <a:pt x="5671" y="9809"/>
                    <a:pt x="5871" y="9713"/>
                  </a:cubicBezTo>
                  <a:cubicBezTo>
                    <a:pt x="6583" y="9369"/>
                    <a:pt x="6882" y="8514"/>
                    <a:pt x="6538" y="7802"/>
                  </a:cubicBezTo>
                  <a:lnTo>
                    <a:pt x="3698" y="1026"/>
                  </a:lnTo>
                  <a:cubicBezTo>
                    <a:pt x="3386" y="379"/>
                    <a:pt x="273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53"/>
            <p:cNvSpPr/>
            <p:nvPr/>
          </p:nvSpPr>
          <p:spPr>
            <a:xfrm>
              <a:off x="3882610" y="2214439"/>
              <a:ext cx="55951" cy="49410"/>
            </a:xfrm>
            <a:custGeom>
              <a:avLst/>
              <a:gdLst/>
              <a:ahLst/>
              <a:cxnLst/>
              <a:rect l="l" t="t" r="r" b="b"/>
              <a:pathLst>
                <a:path w="2532" h="2236" extrusionOk="0">
                  <a:moveTo>
                    <a:pt x="1472" y="1"/>
                  </a:moveTo>
                  <a:cubicBezTo>
                    <a:pt x="1277" y="1"/>
                    <a:pt x="1069" y="54"/>
                    <a:pt x="865" y="152"/>
                  </a:cubicBezTo>
                  <a:cubicBezTo>
                    <a:pt x="312" y="418"/>
                    <a:pt x="1" y="916"/>
                    <a:pt x="267" y="1467"/>
                  </a:cubicBezTo>
                  <a:cubicBezTo>
                    <a:pt x="475" y="1898"/>
                    <a:pt x="974" y="2235"/>
                    <a:pt x="1445" y="2235"/>
                  </a:cubicBezTo>
                  <a:cubicBezTo>
                    <a:pt x="1577" y="2235"/>
                    <a:pt x="1706" y="2209"/>
                    <a:pt x="1827" y="2151"/>
                  </a:cubicBezTo>
                  <a:cubicBezTo>
                    <a:pt x="2381" y="1887"/>
                    <a:pt x="2532" y="1057"/>
                    <a:pt x="2265" y="503"/>
                  </a:cubicBezTo>
                  <a:cubicBezTo>
                    <a:pt x="2097" y="155"/>
                    <a:pt x="1804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53"/>
            <p:cNvSpPr/>
            <p:nvPr/>
          </p:nvSpPr>
          <p:spPr>
            <a:xfrm>
              <a:off x="3909060" y="2243850"/>
              <a:ext cx="50073" cy="131348"/>
            </a:xfrm>
            <a:custGeom>
              <a:avLst/>
              <a:gdLst/>
              <a:ahLst/>
              <a:cxnLst/>
              <a:rect l="l" t="t" r="r" b="b"/>
              <a:pathLst>
                <a:path w="2266" h="5944" extrusionOk="0">
                  <a:moveTo>
                    <a:pt x="408" y="1"/>
                  </a:moveTo>
                  <a:cubicBezTo>
                    <a:pt x="350" y="1"/>
                    <a:pt x="291" y="15"/>
                    <a:pt x="236" y="44"/>
                  </a:cubicBezTo>
                  <a:cubicBezTo>
                    <a:pt x="64" y="136"/>
                    <a:pt x="1" y="351"/>
                    <a:pt x="95" y="523"/>
                  </a:cubicBezTo>
                  <a:cubicBezTo>
                    <a:pt x="1545" y="3198"/>
                    <a:pt x="1467" y="5552"/>
                    <a:pt x="1467" y="5576"/>
                  </a:cubicBezTo>
                  <a:cubicBezTo>
                    <a:pt x="1457" y="5771"/>
                    <a:pt x="1611" y="5934"/>
                    <a:pt x="1806" y="5943"/>
                  </a:cubicBezTo>
                  <a:lnTo>
                    <a:pt x="1820" y="5943"/>
                  </a:lnTo>
                  <a:cubicBezTo>
                    <a:pt x="2009" y="5943"/>
                    <a:pt x="2164" y="5795"/>
                    <a:pt x="2174" y="5604"/>
                  </a:cubicBezTo>
                  <a:cubicBezTo>
                    <a:pt x="2179" y="5503"/>
                    <a:pt x="2266" y="3042"/>
                    <a:pt x="717" y="186"/>
                  </a:cubicBezTo>
                  <a:cubicBezTo>
                    <a:pt x="654" y="68"/>
                    <a:pt x="533" y="1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53"/>
            <p:cNvSpPr/>
            <p:nvPr/>
          </p:nvSpPr>
          <p:spPr>
            <a:xfrm>
              <a:off x="3398376" y="1854279"/>
              <a:ext cx="213970" cy="335042"/>
            </a:xfrm>
            <a:custGeom>
              <a:avLst/>
              <a:gdLst/>
              <a:ahLst/>
              <a:cxnLst/>
              <a:rect l="l" t="t" r="r" b="b"/>
              <a:pathLst>
                <a:path w="9683" h="15162" extrusionOk="0">
                  <a:moveTo>
                    <a:pt x="4842" y="0"/>
                  </a:moveTo>
                  <a:cubicBezTo>
                    <a:pt x="2483" y="0"/>
                    <a:pt x="571" y="1912"/>
                    <a:pt x="571" y="4271"/>
                  </a:cubicBezTo>
                  <a:lnTo>
                    <a:pt x="1" y="9951"/>
                  </a:lnTo>
                  <a:lnTo>
                    <a:pt x="20" y="9953"/>
                  </a:lnTo>
                  <a:cubicBezTo>
                    <a:pt x="10" y="10073"/>
                    <a:pt x="1" y="10196"/>
                    <a:pt x="1" y="10321"/>
                  </a:cubicBezTo>
                  <a:cubicBezTo>
                    <a:pt x="1" y="12994"/>
                    <a:pt x="2167" y="15162"/>
                    <a:pt x="4842" y="15162"/>
                  </a:cubicBezTo>
                  <a:cubicBezTo>
                    <a:pt x="7514" y="15162"/>
                    <a:pt x="9683" y="12994"/>
                    <a:pt x="9683" y="10321"/>
                  </a:cubicBezTo>
                  <a:cubicBezTo>
                    <a:pt x="9683" y="10024"/>
                    <a:pt x="9652" y="9736"/>
                    <a:pt x="9600" y="9454"/>
                  </a:cubicBezTo>
                  <a:lnTo>
                    <a:pt x="9112" y="4271"/>
                  </a:lnTo>
                  <a:cubicBezTo>
                    <a:pt x="9112" y="1912"/>
                    <a:pt x="7201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53"/>
            <p:cNvSpPr/>
            <p:nvPr/>
          </p:nvSpPr>
          <p:spPr>
            <a:xfrm>
              <a:off x="3446039" y="2035607"/>
              <a:ext cx="118597" cy="118664"/>
            </a:xfrm>
            <a:custGeom>
              <a:avLst/>
              <a:gdLst/>
              <a:ahLst/>
              <a:cxnLst/>
              <a:rect l="l" t="t" r="r" b="b"/>
              <a:pathLst>
                <a:path w="5367" h="5370" extrusionOk="0">
                  <a:moveTo>
                    <a:pt x="2685" y="1"/>
                  </a:moveTo>
                  <a:cubicBezTo>
                    <a:pt x="1202" y="1"/>
                    <a:pt x="0" y="1203"/>
                    <a:pt x="0" y="2685"/>
                  </a:cubicBezTo>
                  <a:cubicBezTo>
                    <a:pt x="0" y="4168"/>
                    <a:pt x="1202" y="5370"/>
                    <a:pt x="2685" y="5370"/>
                  </a:cubicBezTo>
                  <a:cubicBezTo>
                    <a:pt x="4167" y="5370"/>
                    <a:pt x="5367" y="4168"/>
                    <a:pt x="5367" y="2685"/>
                  </a:cubicBezTo>
                  <a:cubicBezTo>
                    <a:pt x="5367" y="1203"/>
                    <a:pt x="4167" y="1"/>
                    <a:pt x="2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53"/>
            <p:cNvSpPr/>
            <p:nvPr/>
          </p:nvSpPr>
          <p:spPr>
            <a:xfrm>
              <a:off x="3465308" y="2074145"/>
              <a:ext cx="80059" cy="233858"/>
            </a:xfrm>
            <a:custGeom>
              <a:avLst/>
              <a:gdLst/>
              <a:ahLst/>
              <a:cxnLst/>
              <a:rect l="l" t="t" r="r" b="b"/>
              <a:pathLst>
                <a:path w="3623" h="10583" extrusionOk="0">
                  <a:moveTo>
                    <a:pt x="1813" y="1"/>
                  </a:moveTo>
                  <a:cubicBezTo>
                    <a:pt x="811" y="1"/>
                    <a:pt x="0" y="812"/>
                    <a:pt x="0" y="1813"/>
                  </a:cubicBezTo>
                  <a:lnTo>
                    <a:pt x="382" y="9150"/>
                  </a:lnTo>
                  <a:cubicBezTo>
                    <a:pt x="382" y="9942"/>
                    <a:pt x="1023" y="10583"/>
                    <a:pt x="1813" y="10583"/>
                  </a:cubicBezTo>
                  <a:cubicBezTo>
                    <a:pt x="2602" y="10583"/>
                    <a:pt x="3243" y="9942"/>
                    <a:pt x="3243" y="9150"/>
                  </a:cubicBezTo>
                  <a:lnTo>
                    <a:pt x="3623" y="1813"/>
                  </a:lnTo>
                  <a:cubicBezTo>
                    <a:pt x="3623" y="812"/>
                    <a:pt x="2812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53"/>
            <p:cNvSpPr/>
            <p:nvPr/>
          </p:nvSpPr>
          <p:spPr>
            <a:xfrm>
              <a:off x="3480820" y="2270344"/>
              <a:ext cx="49079" cy="49079"/>
            </a:xfrm>
            <a:custGeom>
              <a:avLst/>
              <a:gdLst/>
              <a:ahLst/>
              <a:cxnLst/>
              <a:rect l="l" t="t" r="r" b="b"/>
              <a:pathLst>
                <a:path w="2221" h="2221" extrusionOk="0">
                  <a:moveTo>
                    <a:pt x="1111" y="0"/>
                  </a:moveTo>
                  <a:cubicBezTo>
                    <a:pt x="498" y="0"/>
                    <a:pt x="1" y="313"/>
                    <a:pt x="1" y="926"/>
                  </a:cubicBezTo>
                  <a:cubicBezTo>
                    <a:pt x="1" y="1539"/>
                    <a:pt x="498" y="2220"/>
                    <a:pt x="1111" y="2220"/>
                  </a:cubicBezTo>
                  <a:cubicBezTo>
                    <a:pt x="1723" y="2220"/>
                    <a:pt x="2221" y="1539"/>
                    <a:pt x="2221" y="926"/>
                  </a:cubicBezTo>
                  <a:cubicBezTo>
                    <a:pt x="2221" y="313"/>
                    <a:pt x="1723" y="0"/>
                    <a:pt x="1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53"/>
            <p:cNvSpPr/>
            <p:nvPr/>
          </p:nvSpPr>
          <p:spPr>
            <a:xfrm>
              <a:off x="3497548" y="2300175"/>
              <a:ext cx="15645" cy="92456"/>
            </a:xfrm>
            <a:custGeom>
              <a:avLst/>
              <a:gdLst/>
              <a:ahLst/>
              <a:cxnLst/>
              <a:rect l="l" t="t" r="r" b="b"/>
              <a:pathLst>
                <a:path w="708" h="4184" extrusionOk="0">
                  <a:moveTo>
                    <a:pt x="354" y="0"/>
                  </a:moveTo>
                  <a:cubicBezTo>
                    <a:pt x="158" y="0"/>
                    <a:pt x="0" y="158"/>
                    <a:pt x="0" y="354"/>
                  </a:cubicBezTo>
                  <a:lnTo>
                    <a:pt x="0" y="3830"/>
                  </a:lnTo>
                  <a:cubicBezTo>
                    <a:pt x="0" y="4026"/>
                    <a:pt x="158" y="4184"/>
                    <a:pt x="354" y="4184"/>
                  </a:cubicBezTo>
                  <a:cubicBezTo>
                    <a:pt x="549" y="4184"/>
                    <a:pt x="707" y="4026"/>
                    <a:pt x="707" y="3830"/>
                  </a:cubicBezTo>
                  <a:lnTo>
                    <a:pt x="707" y="354"/>
                  </a:lnTo>
                  <a:cubicBezTo>
                    <a:pt x="707" y="158"/>
                    <a:pt x="549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53"/>
            <p:cNvSpPr/>
            <p:nvPr/>
          </p:nvSpPr>
          <p:spPr>
            <a:xfrm>
              <a:off x="2633400" y="2451628"/>
              <a:ext cx="1743183" cy="861316"/>
            </a:xfrm>
            <a:custGeom>
              <a:avLst/>
              <a:gdLst/>
              <a:ahLst/>
              <a:cxnLst/>
              <a:rect l="l" t="t" r="r" b="b"/>
              <a:pathLst>
                <a:path w="78886" h="38978" extrusionOk="0">
                  <a:moveTo>
                    <a:pt x="5105" y="0"/>
                  </a:moveTo>
                  <a:lnTo>
                    <a:pt x="3597" y="11513"/>
                  </a:lnTo>
                  <a:lnTo>
                    <a:pt x="3133" y="15058"/>
                  </a:lnTo>
                  <a:lnTo>
                    <a:pt x="2756" y="17926"/>
                  </a:lnTo>
                  <a:lnTo>
                    <a:pt x="2459" y="20212"/>
                  </a:lnTo>
                  <a:lnTo>
                    <a:pt x="2176" y="22343"/>
                  </a:lnTo>
                  <a:lnTo>
                    <a:pt x="0" y="38977"/>
                  </a:lnTo>
                  <a:lnTo>
                    <a:pt x="78886" y="38977"/>
                  </a:lnTo>
                  <a:lnTo>
                    <a:pt x="76708" y="22343"/>
                  </a:lnTo>
                  <a:lnTo>
                    <a:pt x="76425" y="20212"/>
                  </a:lnTo>
                  <a:lnTo>
                    <a:pt x="76425" y="20208"/>
                  </a:lnTo>
                  <a:lnTo>
                    <a:pt x="76128" y="17926"/>
                  </a:lnTo>
                  <a:lnTo>
                    <a:pt x="75753" y="15058"/>
                  </a:lnTo>
                  <a:lnTo>
                    <a:pt x="75289" y="11513"/>
                  </a:lnTo>
                  <a:lnTo>
                    <a:pt x="73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53"/>
            <p:cNvSpPr/>
            <p:nvPr/>
          </p:nvSpPr>
          <p:spPr>
            <a:xfrm>
              <a:off x="2633400" y="3528239"/>
              <a:ext cx="1743183" cy="1338490"/>
            </a:xfrm>
            <a:custGeom>
              <a:avLst/>
              <a:gdLst/>
              <a:ahLst/>
              <a:cxnLst/>
              <a:rect l="l" t="t" r="r" b="b"/>
              <a:pathLst>
                <a:path w="78886" h="60572" extrusionOk="0">
                  <a:moveTo>
                    <a:pt x="9291" y="1"/>
                  </a:moveTo>
                  <a:lnTo>
                    <a:pt x="0" y="60571"/>
                  </a:lnTo>
                  <a:lnTo>
                    <a:pt x="78886" y="60571"/>
                  </a:lnTo>
                  <a:lnTo>
                    <a:pt x="69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53"/>
            <p:cNvSpPr/>
            <p:nvPr/>
          </p:nvSpPr>
          <p:spPr>
            <a:xfrm>
              <a:off x="2697879" y="2365847"/>
              <a:ext cx="1614178" cy="85805"/>
            </a:xfrm>
            <a:custGeom>
              <a:avLst/>
              <a:gdLst/>
              <a:ahLst/>
              <a:cxnLst/>
              <a:rect l="l" t="t" r="r" b="b"/>
              <a:pathLst>
                <a:path w="73048" h="3883" extrusionOk="0">
                  <a:moveTo>
                    <a:pt x="0" y="0"/>
                  </a:moveTo>
                  <a:lnTo>
                    <a:pt x="0" y="3882"/>
                  </a:lnTo>
                  <a:lnTo>
                    <a:pt x="73048" y="3882"/>
                  </a:lnTo>
                  <a:lnTo>
                    <a:pt x="7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53"/>
            <p:cNvSpPr/>
            <p:nvPr/>
          </p:nvSpPr>
          <p:spPr>
            <a:xfrm>
              <a:off x="2681461" y="2451628"/>
              <a:ext cx="327861" cy="493724"/>
            </a:xfrm>
            <a:custGeom>
              <a:avLst/>
              <a:gdLst/>
              <a:ahLst/>
              <a:cxnLst/>
              <a:rect l="l" t="t" r="r" b="b"/>
              <a:pathLst>
                <a:path w="14837" h="22343" extrusionOk="0">
                  <a:moveTo>
                    <a:pt x="2930" y="0"/>
                  </a:moveTo>
                  <a:lnTo>
                    <a:pt x="1422" y="11511"/>
                  </a:lnTo>
                  <a:lnTo>
                    <a:pt x="958" y="15058"/>
                  </a:lnTo>
                  <a:lnTo>
                    <a:pt x="581" y="17924"/>
                  </a:lnTo>
                  <a:lnTo>
                    <a:pt x="284" y="20212"/>
                  </a:lnTo>
                  <a:lnTo>
                    <a:pt x="1" y="22343"/>
                  </a:lnTo>
                  <a:cubicBezTo>
                    <a:pt x="6730" y="19503"/>
                    <a:pt x="11907" y="13722"/>
                    <a:pt x="13923" y="6602"/>
                  </a:cubicBezTo>
                  <a:cubicBezTo>
                    <a:pt x="14516" y="4506"/>
                    <a:pt x="14837" y="2286"/>
                    <a:pt x="148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53"/>
            <p:cNvSpPr/>
            <p:nvPr/>
          </p:nvSpPr>
          <p:spPr>
            <a:xfrm>
              <a:off x="2687715" y="2451628"/>
              <a:ext cx="281213" cy="446657"/>
            </a:xfrm>
            <a:custGeom>
              <a:avLst/>
              <a:gdLst/>
              <a:ahLst/>
              <a:cxnLst/>
              <a:rect l="l" t="t" r="r" b="b"/>
              <a:pathLst>
                <a:path w="12726" h="20213" extrusionOk="0">
                  <a:moveTo>
                    <a:pt x="2647" y="0"/>
                  </a:moveTo>
                  <a:lnTo>
                    <a:pt x="1139" y="11511"/>
                  </a:lnTo>
                  <a:lnTo>
                    <a:pt x="675" y="15058"/>
                  </a:lnTo>
                  <a:lnTo>
                    <a:pt x="298" y="17926"/>
                  </a:lnTo>
                  <a:lnTo>
                    <a:pt x="1" y="20212"/>
                  </a:lnTo>
                  <a:cubicBezTo>
                    <a:pt x="7519" y="16592"/>
                    <a:pt x="12716" y="8904"/>
                    <a:pt x="1272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53"/>
            <p:cNvSpPr/>
            <p:nvPr/>
          </p:nvSpPr>
          <p:spPr>
            <a:xfrm>
              <a:off x="2694278" y="2451628"/>
              <a:ext cx="232930" cy="396142"/>
            </a:xfrm>
            <a:custGeom>
              <a:avLst/>
              <a:gdLst/>
              <a:ahLst/>
              <a:cxnLst/>
              <a:rect l="l" t="t" r="r" b="b"/>
              <a:pathLst>
                <a:path w="10541" h="17927" extrusionOk="0">
                  <a:moveTo>
                    <a:pt x="2350" y="0"/>
                  </a:moveTo>
                  <a:lnTo>
                    <a:pt x="842" y="11511"/>
                  </a:lnTo>
                  <a:lnTo>
                    <a:pt x="378" y="15058"/>
                  </a:lnTo>
                  <a:lnTo>
                    <a:pt x="1" y="17926"/>
                  </a:lnTo>
                  <a:cubicBezTo>
                    <a:pt x="6284" y="14417"/>
                    <a:pt x="10536" y="7702"/>
                    <a:pt x="10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53"/>
            <p:cNvSpPr/>
            <p:nvPr/>
          </p:nvSpPr>
          <p:spPr>
            <a:xfrm>
              <a:off x="2702608" y="2451628"/>
              <a:ext cx="175167" cy="332744"/>
            </a:xfrm>
            <a:custGeom>
              <a:avLst/>
              <a:gdLst/>
              <a:ahLst/>
              <a:cxnLst/>
              <a:rect l="l" t="t" r="r" b="b"/>
              <a:pathLst>
                <a:path w="7927" h="15058" extrusionOk="0">
                  <a:moveTo>
                    <a:pt x="1973" y="0"/>
                  </a:moveTo>
                  <a:lnTo>
                    <a:pt x="465" y="11511"/>
                  </a:lnTo>
                  <a:lnTo>
                    <a:pt x="1" y="15058"/>
                  </a:lnTo>
                  <a:cubicBezTo>
                    <a:pt x="4785" y="11763"/>
                    <a:pt x="7922" y="6246"/>
                    <a:pt x="79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53"/>
            <p:cNvSpPr/>
            <p:nvPr/>
          </p:nvSpPr>
          <p:spPr>
            <a:xfrm>
              <a:off x="2712861" y="2451628"/>
              <a:ext cx="110134" cy="254431"/>
            </a:xfrm>
            <a:custGeom>
              <a:avLst/>
              <a:gdLst/>
              <a:ahLst/>
              <a:cxnLst/>
              <a:rect l="l" t="t" r="r" b="b"/>
              <a:pathLst>
                <a:path w="4984" h="11514" extrusionOk="0">
                  <a:moveTo>
                    <a:pt x="1509" y="0"/>
                  </a:moveTo>
                  <a:lnTo>
                    <a:pt x="1" y="11513"/>
                  </a:lnTo>
                  <a:cubicBezTo>
                    <a:pt x="3062" y="8631"/>
                    <a:pt x="4979" y="4537"/>
                    <a:pt x="4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53"/>
            <p:cNvSpPr/>
            <p:nvPr/>
          </p:nvSpPr>
          <p:spPr>
            <a:xfrm>
              <a:off x="4000630" y="2451628"/>
              <a:ext cx="327794" cy="493724"/>
            </a:xfrm>
            <a:custGeom>
              <a:avLst/>
              <a:gdLst/>
              <a:ahLst/>
              <a:cxnLst/>
              <a:rect l="l" t="t" r="r" b="b"/>
              <a:pathLst>
                <a:path w="14834" h="22343" extrusionOk="0">
                  <a:moveTo>
                    <a:pt x="0" y="0"/>
                  </a:moveTo>
                  <a:cubicBezTo>
                    <a:pt x="0" y="2286"/>
                    <a:pt x="321" y="4506"/>
                    <a:pt x="915" y="6602"/>
                  </a:cubicBezTo>
                  <a:cubicBezTo>
                    <a:pt x="2927" y="13722"/>
                    <a:pt x="8105" y="19503"/>
                    <a:pt x="14834" y="22343"/>
                  </a:cubicBezTo>
                  <a:lnTo>
                    <a:pt x="14551" y="20212"/>
                  </a:lnTo>
                  <a:lnTo>
                    <a:pt x="14551" y="20208"/>
                  </a:lnTo>
                  <a:lnTo>
                    <a:pt x="14254" y="17926"/>
                  </a:lnTo>
                  <a:lnTo>
                    <a:pt x="13879" y="15058"/>
                  </a:lnTo>
                  <a:lnTo>
                    <a:pt x="13415" y="11513"/>
                  </a:lnTo>
                  <a:lnTo>
                    <a:pt x="119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53"/>
            <p:cNvSpPr/>
            <p:nvPr/>
          </p:nvSpPr>
          <p:spPr>
            <a:xfrm>
              <a:off x="4040979" y="2451628"/>
              <a:ext cx="281213" cy="446546"/>
            </a:xfrm>
            <a:custGeom>
              <a:avLst/>
              <a:gdLst/>
              <a:ahLst/>
              <a:cxnLst/>
              <a:rect l="l" t="t" r="r" b="b"/>
              <a:pathLst>
                <a:path w="12726" h="20208" extrusionOk="0">
                  <a:moveTo>
                    <a:pt x="1" y="0"/>
                  </a:moveTo>
                  <a:cubicBezTo>
                    <a:pt x="10" y="8904"/>
                    <a:pt x="5207" y="16592"/>
                    <a:pt x="12725" y="20208"/>
                  </a:cubicBezTo>
                  <a:lnTo>
                    <a:pt x="12428" y="17926"/>
                  </a:lnTo>
                  <a:lnTo>
                    <a:pt x="12051" y="15058"/>
                  </a:lnTo>
                  <a:lnTo>
                    <a:pt x="11589" y="11513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53"/>
            <p:cNvSpPr/>
            <p:nvPr/>
          </p:nvSpPr>
          <p:spPr>
            <a:xfrm>
              <a:off x="4082742" y="2451628"/>
              <a:ext cx="232886" cy="396142"/>
            </a:xfrm>
            <a:custGeom>
              <a:avLst/>
              <a:gdLst/>
              <a:ahLst/>
              <a:cxnLst/>
              <a:rect l="l" t="t" r="r" b="b"/>
              <a:pathLst>
                <a:path w="10539" h="17927" extrusionOk="0">
                  <a:moveTo>
                    <a:pt x="1" y="0"/>
                  </a:moveTo>
                  <a:cubicBezTo>
                    <a:pt x="6" y="7702"/>
                    <a:pt x="4255" y="14417"/>
                    <a:pt x="10538" y="17926"/>
                  </a:cubicBezTo>
                  <a:lnTo>
                    <a:pt x="10161" y="15058"/>
                  </a:lnTo>
                  <a:lnTo>
                    <a:pt x="9699" y="11513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53"/>
            <p:cNvSpPr/>
            <p:nvPr/>
          </p:nvSpPr>
          <p:spPr>
            <a:xfrm>
              <a:off x="4132173" y="2451628"/>
              <a:ext cx="175167" cy="332744"/>
            </a:xfrm>
            <a:custGeom>
              <a:avLst/>
              <a:gdLst/>
              <a:ahLst/>
              <a:cxnLst/>
              <a:rect l="l" t="t" r="r" b="b"/>
              <a:pathLst>
                <a:path w="7927" h="15058" extrusionOk="0">
                  <a:moveTo>
                    <a:pt x="0" y="0"/>
                  </a:moveTo>
                  <a:cubicBezTo>
                    <a:pt x="5" y="6246"/>
                    <a:pt x="3142" y="11763"/>
                    <a:pt x="7926" y="15058"/>
                  </a:cubicBezTo>
                  <a:lnTo>
                    <a:pt x="7462" y="11511"/>
                  </a:lnTo>
                  <a:lnTo>
                    <a:pt x="595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53"/>
            <p:cNvSpPr/>
            <p:nvPr/>
          </p:nvSpPr>
          <p:spPr>
            <a:xfrm>
              <a:off x="4186907" y="2451628"/>
              <a:ext cx="110178" cy="254431"/>
            </a:xfrm>
            <a:custGeom>
              <a:avLst/>
              <a:gdLst/>
              <a:ahLst/>
              <a:cxnLst/>
              <a:rect l="l" t="t" r="r" b="b"/>
              <a:pathLst>
                <a:path w="4986" h="11514" extrusionOk="0">
                  <a:moveTo>
                    <a:pt x="0" y="0"/>
                  </a:moveTo>
                  <a:cubicBezTo>
                    <a:pt x="5" y="4537"/>
                    <a:pt x="1921" y="8631"/>
                    <a:pt x="4985" y="11513"/>
                  </a:cubicBezTo>
                  <a:lnTo>
                    <a:pt x="3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53"/>
            <p:cNvSpPr/>
            <p:nvPr/>
          </p:nvSpPr>
          <p:spPr>
            <a:xfrm>
              <a:off x="2968833" y="2451628"/>
              <a:ext cx="1072237" cy="535710"/>
            </a:xfrm>
            <a:custGeom>
              <a:avLst/>
              <a:gdLst/>
              <a:ahLst/>
              <a:cxnLst/>
              <a:rect l="l" t="t" r="r" b="b"/>
              <a:pathLst>
                <a:path w="48523" h="24243" extrusionOk="0">
                  <a:moveTo>
                    <a:pt x="1" y="0"/>
                  </a:moveTo>
                  <a:cubicBezTo>
                    <a:pt x="13" y="13392"/>
                    <a:pt x="10870" y="24242"/>
                    <a:pt x="24262" y="24242"/>
                  </a:cubicBezTo>
                  <a:cubicBezTo>
                    <a:pt x="37656" y="24242"/>
                    <a:pt x="48514" y="13392"/>
                    <a:pt x="48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53"/>
            <p:cNvSpPr/>
            <p:nvPr/>
          </p:nvSpPr>
          <p:spPr>
            <a:xfrm>
              <a:off x="3009359" y="2451628"/>
              <a:ext cx="991250" cy="495249"/>
            </a:xfrm>
            <a:custGeom>
              <a:avLst/>
              <a:gdLst/>
              <a:ahLst/>
              <a:cxnLst/>
              <a:rect l="l" t="t" r="r" b="b"/>
              <a:pathLst>
                <a:path w="44858" h="22412" extrusionOk="0">
                  <a:moveTo>
                    <a:pt x="0" y="0"/>
                  </a:moveTo>
                  <a:cubicBezTo>
                    <a:pt x="10" y="12378"/>
                    <a:pt x="10047" y="22411"/>
                    <a:pt x="22428" y="22411"/>
                  </a:cubicBezTo>
                  <a:cubicBezTo>
                    <a:pt x="34811" y="22411"/>
                    <a:pt x="44848" y="12378"/>
                    <a:pt x="4485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53"/>
            <p:cNvSpPr/>
            <p:nvPr/>
          </p:nvSpPr>
          <p:spPr>
            <a:xfrm>
              <a:off x="3051011" y="2451628"/>
              <a:ext cx="907942" cy="453573"/>
            </a:xfrm>
            <a:custGeom>
              <a:avLst/>
              <a:gdLst/>
              <a:ahLst/>
              <a:cxnLst/>
              <a:rect l="l" t="t" r="r" b="b"/>
              <a:pathLst>
                <a:path w="41088" h="20526" extrusionOk="0">
                  <a:moveTo>
                    <a:pt x="1" y="0"/>
                  </a:moveTo>
                  <a:cubicBezTo>
                    <a:pt x="10" y="11336"/>
                    <a:pt x="9204" y="20526"/>
                    <a:pt x="20543" y="20526"/>
                  </a:cubicBezTo>
                  <a:cubicBezTo>
                    <a:pt x="31884" y="20526"/>
                    <a:pt x="41078" y="11336"/>
                    <a:pt x="4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53"/>
            <p:cNvSpPr/>
            <p:nvPr/>
          </p:nvSpPr>
          <p:spPr>
            <a:xfrm>
              <a:off x="3100487" y="2451628"/>
              <a:ext cx="808989" cy="404097"/>
            </a:xfrm>
            <a:custGeom>
              <a:avLst/>
              <a:gdLst/>
              <a:ahLst/>
              <a:cxnLst/>
              <a:rect l="l" t="t" r="r" b="b"/>
              <a:pathLst>
                <a:path w="36610" h="18287" extrusionOk="0">
                  <a:moveTo>
                    <a:pt x="1" y="0"/>
                  </a:moveTo>
                  <a:cubicBezTo>
                    <a:pt x="10" y="10101"/>
                    <a:pt x="8200" y="18287"/>
                    <a:pt x="18304" y="18287"/>
                  </a:cubicBezTo>
                  <a:cubicBezTo>
                    <a:pt x="28408" y="18287"/>
                    <a:pt x="36600" y="10101"/>
                    <a:pt x="3660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53"/>
            <p:cNvSpPr/>
            <p:nvPr/>
          </p:nvSpPr>
          <p:spPr>
            <a:xfrm>
              <a:off x="3155177" y="2451628"/>
              <a:ext cx="699607" cy="349428"/>
            </a:xfrm>
            <a:custGeom>
              <a:avLst/>
              <a:gdLst/>
              <a:ahLst/>
              <a:cxnLst/>
              <a:rect l="l" t="t" r="r" b="b"/>
              <a:pathLst>
                <a:path w="31660" h="15813" extrusionOk="0">
                  <a:moveTo>
                    <a:pt x="0" y="0"/>
                  </a:moveTo>
                  <a:cubicBezTo>
                    <a:pt x="10" y="8735"/>
                    <a:pt x="7092" y="15812"/>
                    <a:pt x="15829" y="15812"/>
                  </a:cubicBezTo>
                  <a:cubicBezTo>
                    <a:pt x="24566" y="15812"/>
                    <a:pt x="31650" y="8735"/>
                    <a:pt x="31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53"/>
            <p:cNvSpPr/>
            <p:nvPr/>
          </p:nvSpPr>
          <p:spPr>
            <a:xfrm>
              <a:off x="3242349" y="2451628"/>
              <a:ext cx="525191" cy="262187"/>
            </a:xfrm>
            <a:custGeom>
              <a:avLst/>
              <a:gdLst/>
              <a:ahLst/>
              <a:cxnLst/>
              <a:rect l="l" t="t" r="r" b="b"/>
              <a:pathLst>
                <a:path w="23767" h="11865" extrusionOk="0">
                  <a:moveTo>
                    <a:pt x="1" y="0"/>
                  </a:moveTo>
                  <a:cubicBezTo>
                    <a:pt x="10" y="6554"/>
                    <a:pt x="5327" y="11864"/>
                    <a:pt x="11884" y="11864"/>
                  </a:cubicBezTo>
                  <a:cubicBezTo>
                    <a:pt x="18441" y="11864"/>
                    <a:pt x="23758" y="6554"/>
                    <a:pt x="23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53"/>
            <p:cNvSpPr/>
            <p:nvPr/>
          </p:nvSpPr>
          <p:spPr>
            <a:xfrm>
              <a:off x="2884201" y="2266786"/>
              <a:ext cx="50183" cy="99085"/>
            </a:xfrm>
            <a:custGeom>
              <a:avLst/>
              <a:gdLst/>
              <a:ahLst/>
              <a:cxnLst/>
              <a:rect l="l" t="t" r="r" b="b"/>
              <a:pathLst>
                <a:path w="2271" h="4484" extrusionOk="0">
                  <a:moveTo>
                    <a:pt x="1137" y="1"/>
                  </a:moveTo>
                  <a:cubicBezTo>
                    <a:pt x="510" y="1"/>
                    <a:pt x="1" y="507"/>
                    <a:pt x="1" y="1134"/>
                  </a:cubicBezTo>
                  <a:lnTo>
                    <a:pt x="1" y="4483"/>
                  </a:lnTo>
                  <a:lnTo>
                    <a:pt x="2271" y="4483"/>
                  </a:lnTo>
                  <a:lnTo>
                    <a:pt x="2271" y="1134"/>
                  </a:lnTo>
                  <a:cubicBezTo>
                    <a:pt x="2271" y="507"/>
                    <a:pt x="1764" y="1"/>
                    <a:pt x="1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53"/>
            <p:cNvSpPr/>
            <p:nvPr/>
          </p:nvSpPr>
          <p:spPr>
            <a:xfrm>
              <a:off x="4075516" y="2266786"/>
              <a:ext cx="50161" cy="99085"/>
            </a:xfrm>
            <a:custGeom>
              <a:avLst/>
              <a:gdLst/>
              <a:ahLst/>
              <a:cxnLst/>
              <a:rect l="l" t="t" r="r" b="b"/>
              <a:pathLst>
                <a:path w="2270" h="4484" extrusionOk="0">
                  <a:moveTo>
                    <a:pt x="1136" y="1"/>
                  </a:moveTo>
                  <a:cubicBezTo>
                    <a:pt x="509" y="1"/>
                    <a:pt x="0" y="507"/>
                    <a:pt x="0" y="1134"/>
                  </a:cubicBezTo>
                  <a:lnTo>
                    <a:pt x="0" y="4483"/>
                  </a:lnTo>
                  <a:lnTo>
                    <a:pt x="2270" y="4483"/>
                  </a:lnTo>
                  <a:lnTo>
                    <a:pt x="2270" y="1134"/>
                  </a:lnTo>
                  <a:cubicBezTo>
                    <a:pt x="2270" y="507"/>
                    <a:pt x="1763" y="1"/>
                    <a:pt x="1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53"/>
            <p:cNvSpPr/>
            <p:nvPr/>
          </p:nvSpPr>
          <p:spPr>
            <a:xfrm>
              <a:off x="2516375" y="3340768"/>
              <a:ext cx="1977240" cy="541278"/>
            </a:xfrm>
            <a:custGeom>
              <a:avLst/>
              <a:gdLst/>
              <a:ahLst/>
              <a:cxnLst/>
              <a:rect l="l" t="t" r="r" b="b"/>
              <a:pathLst>
                <a:path w="89478" h="24495" extrusionOk="0">
                  <a:moveTo>
                    <a:pt x="2494" y="0"/>
                  </a:moveTo>
                  <a:lnTo>
                    <a:pt x="1" y="20250"/>
                  </a:lnTo>
                  <a:cubicBezTo>
                    <a:pt x="1" y="22595"/>
                    <a:pt x="1900" y="24495"/>
                    <a:pt x="4243" y="24495"/>
                  </a:cubicBezTo>
                  <a:lnTo>
                    <a:pt x="85233" y="24495"/>
                  </a:lnTo>
                  <a:cubicBezTo>
                    <a:pt x="87578" y="24495"/>
                    <a:pt x="89477" y="22595"/>
                    <a:pt x="89477" y="20250"/>
                  </a:cubicBezTo>
                  <a:lnTo>
                    <a:pt x="86982" y="0"/>
                  </a:lnTo>
                  <a:cubicBezTo>
                    <a:pt x="86982" y="2213"/>
                    <a:pt x="85188" y="4007"/>
                    <a:pt x="82975" y="4007"/>
                  </a:cubicBezTo>
                  <a:lnTo>
                    <a:pt x="6503" y="4007"/>
                  </a:lnTo>
                  <a:cubicBezTo>
                    <a:pt x="4290" y="4007"/>
                    <a:pt x="2494" y="2213"/>
                    <a:pt x="2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2" name="Table 52">
            <a:extLst>
              <a:ext uri="{FF2B5EF4-FFF2-40B4-BE49-F238E27FC236}">
                <a16:creationId xmlns:a16="http://schemas.microsoft.com/office/drawing/2014/main" id="{00BC6220-4F23-4189-BA12-BB56ADBDA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925637"/>
              </p:ext>
            </p:extLst>
          </p:nvPr>
        </p:nvGraphicFramePr>
        <p:xfrm>
          <a:off x="1391416" y="1407718"/>
          <a:ext cx="6096000" cy="2667000"/>
        </p:xfrm>
        <a:graphic>
          <a:graphicData uri="http://schemas.openxmlformats.org/drawingml/2006/table">
            <a:tbl>
              <a:tblPr firstRow="1" bandRow="1">
                <a:tableStyleId>{2DD1FF3A-37A0-464D-B735-487254101C30}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73534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06895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624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 Train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 Test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Vector Machine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55.9%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69%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8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68.7%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41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Knn</a:t>
                      </a:r>
                      <a:r>
                        <a:rPr lang="en-US" dirty="0"/>
                        <a:t> Neighbors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58.3%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68.7%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9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Multinomial Naive Bayes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57.9%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61.7%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3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Decision Tree Classifier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55.4%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68.7%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93236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0" name="Google Shape;5320;p57"/>
          <p:cNvGrpSpPr/>
          <p:nvPr/>
        </p:nvGrpSpPr>
        <p:grpSpPr>
          <a:xfrm>
            <a:off x="5680951" y="2655577"/>
            <a:ext cx="2194616" cy="2094876"/>
            <a:chOff x="3623439" y="713106"/>
            <a:chExt cx="1821409" cy="1819575"/>
          </a:xfrm>
        </p:grpSpPr>
        <p:sp>
          <p:nvSpPr>
            <p:cNvPr id="5321" name="Google Shape;5321;p57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57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57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57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57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57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57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57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57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57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57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57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57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57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57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57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57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57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57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57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57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57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57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57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7" name="Google Shape;5347;p57"/>
          <p:cNvGrpSpPr/>
          <p:nvPr/>
        </p:nvGrpSpPr>
        <p:grpSpPr>
          <a:xfrm>
            <a:off x="-266907" y="2236321"/>
            <a:ext cx="9588276" cy="5190689"/>
            <a:chOff x="-224045" y="2017246"/>
            <a:chExt cx="9588276" cy="5190689"/>
          </a:xfrm>
        </p:grpSpPr>
        <p:sp>
          <p:nvSpPr>
            <p:cNvPr id="5348" name="Google Shape;5348;p57"/>
            <p:cNvSpPr/>
            <p:nvPr/>
          </p:nvSpPr>
          <p:spPr>
            <a:xfrm>
              <a:off x="-60799" y="2017246"/>
              <a:ext cx="9395366" cy="1939442"/>
            </a:xfrm>
            <a:custGeom>
              <a:avLst/>
              <a:gdLst/>
              <a:ahLst/>
              <a:cxnLst/>
              <a:rect l="l" t="t" r="r" b="b"/>
              <a:pathLst>
                <a:path w="422501" h="67453" extrusionOk="0">
                  <a:moveTo>
                    <a:pt x="294375" y="49302"/>
                  </a:moveTo>
                  <a:cubicBezTo>
                    <a:pt x="335371" y="49335"/>
                    <a:pt x="376367" y="49335"/>
                    <a:pt x="417363" y="49335"/>
                  </a:cubicBezTo>
                  <a:lnTo>
                    <a:pt x="294075" y="49335"/>
                  </a:lnTo>
                  <a:cubicBezTo>
                    <a:pt x="294175" y="49302"/>
                    <a:pt x="294275" y="49302"/>
                    <a:pt x="294375" y="49302"/>
                  </a:cubicBezTo>
                  <a:close/>
                  <a:moveTo>
                    <a:pt x="209248" y="0"/>
                  </a:moveTo>
                  <a:lnTo>
                    <a:pt x="188300" y="11909"/>
                  </a:lnTo>
                  <a:cubicBezTo>
                    <a:pt x="188266" y="11909"/>
                    <a:pt x="188233" y="11942"/>
                    <a:pt x="188200" y="11942"/>
                  </a:cubicBezTo>
                  <a:lnTo>
                    <a:pt x="188166" y="11975"/>
                  </a:lnTo>
                  <a:lnTo>
                    <a:pt x="183496" y="14644"/>
                  </a:lnTo>
                  <a:lnTo>
                    <a:pt x="183363" y="14644"/>
                  </a:lnTo>
                  <a:cubicBezTo>
                    <a:pt x="183196" y="14744"/>
                    <a:pt x="183063" y="14844"/>
                    <a:pt x="182929" y="14944"/>
                  </a:cubicBezTo>
                  <a:lnTo>
                    <a:pt x="180394" y="16412"/>
                  </a:lnTo>
                  <a:cubicBezTo>
                    <a:pt x="178459" y="17412"/>
                    <a:pt x="176625" y="18513"/>
                    <a:pt x="174723" y="19547"/>
                  </a:cubicBezTo>
                  <a:cubicBezTo>
                    <a:pt x="174156" y="19848"/>
                    <a:pt x="173589" y="20048"/>
                    <a:pt x="172922" y="20048"/>
                  </a:cubicBezTo>
                  <a:cubicBezTo>
                    <a:pt x="165884" y="20014"/>
                    <a:pt x="158812" y="20014"/>
                    <a:pt x="151740" y="20014"/>
                  </a:cubicBezTo>
                  <a:cubicBezTo>
                    <a:pt x="150940" y="20648"/>
                    <a:pt x="150906" y="21048"/>
                    <a:pt x="151573" y="21782"/>
                  </a:cubicBezTo>
                  <a:cubicBezTo>
                    <a:pt x="151794" y="21842"/>
                    <a:pt x="152014" y="21854"/>
                    <a:pt x="152234" y="21854"/>
                  </a:cubicBezTo>
                  <a:cubicBezTo>
                    <a:pt x="152381" y="21854"/>
                    <a:pt x="152527" y="21849"/>
                    <a:pt x="152674" y="21849"/>
                  </a:cubicBezTo>
                  <a:lnTo>
                    <a:pt x="160046" y="21849"/>
                  </a:lnTo>
                  <a:cubicBezTo>
                    <a:pt x="157511" y="21849"/>
                    <a:pt x="154976" y="21849"/>
                    <a:pt x="152407" y="21882"/>
                  </a:cubicBezTo>
                  <a:cubicBezTo>
                    <a:pt x="152181" y="21882"/>
                    <a:pt x="151943" y="21917"/>
                    <a:pt x="151730" y="21917"/>
                  </a:cubicBezTo>
                  <a:cubicBezTo>
                    <a:pt x="151315" y="21917"/>
                    <a:pt x="150996" y="21786"/>
                    <a:pt x="151040" y="21015"/>
                  </a:cubicBezTo>
                  <a:cubicBezTo>
                    <a:pt x="150439" y="20114"/>
                    <a:pt x="149539" y="19647"/>
                    <a:pt x="148538" y="19547"/>
                  </a:cubicBezTo>
                  <a:cubicBezTo>
                    <a:pt x="147475" y="19475"/>
                    <a:pt x="146401" y="19413"/>
                    <a:pt x="145334" y="19413"/>
                  </a:cubicBezTo>
                  <a:cubicBezTo>
                    <a:pt x="144427" y="19413"/>
                    <a:pt x="143523" y="19458"/>
                    <a:pt x="142634" y="19581"/>
                  </a:cubicBezTo>
                  <a:cubicBezTo>
                    <a:pt x="140699" y="19848"/>
                    <a:pt x="139331" y="20882"/>
                    <a:pt x="139965" y="22883"/>
                  </a:cubicBezTo>
                  <a:cubicBezTo>
                    <a:pt x="139965" y="27987"/>
                    <a:pt x="139998" y="33090"/>
                    <a:pt x="140032" y="38194"/>
                  </a:cubicBezTo>
                  <a:cubicBezTo>
                    <a:pt x="140032" y="38828"/>
                    <a:pt x="139698" y="39128"/>
                    <a:pt x="139231" y="39395"/>
                  </a:cubicBezTo>
                  <a:cubicBezTo>
                    <a:pt x="134695" y="41897"/>
                    <a:pt x="130158" y="44432"/>
                    <a:pt x="125655" y="46934"/>
                  </a:cubicBezTo>
                  <a:cubicBezTo>
                    <a:pt x="125255" y="47167"/>
                    <a:pt x="124854" y="47301"/>
                    <a:pt x="124387" y="47301"/>
                  </a:cubicBezTo>
                  <a:cubicBezTo>
                    <a:pt x="121052" y="47301"/>
                    <a:pt x="117716" y="47301"/>
                    <a:pt x="114380" y="47334"/>
                  </a:cubicBezTo>
                  <a:cubicBezTo>
                    <a:pt x="113746" y="47334"/>
                    <a:pt x="113446" y="47100"/>
                    <a:pt x="113446" y="46433"/>
                  </a:cubicBezTo>
                  <a:cubicBezTo>
                    <a:pt x="113480" y="43831"/>
                    <a:pt x="113480" y="41230"/>
                    <a:pt x="113513" y="38661"/>
                  </a:cubicBezTo>
                  <a:cubicBezTo>
                    <a:pt x="113680" y="38261"/>
                    <a:pt x="113513" y="37827"/>
                    <a:pt x="113613" y="37460"/>
                  </a:cubicBezTo>
                  <a:cubicBezTo>
                    <a:pt x="113846" y="36560"/>
                    <a:pt x="113446" y="36026"/>
                    <a:pt x="112746" y="35525"/>
                  </a:cubicBezTo>
                  <a:cubicBezTo>
                    <a:pt x="112045" y="35058"/>
                    <a:pt x="111378" y="34858"/>
                    <a:pt x="110577" y="34858"/>
                  </a:cubicBezTo>
                  <a:cubicBezTo>
                    <a:pt x="109443" y="34858"/>
                    <a:pt x="108309" y="34843"/>
                    <a:pt x="107175" y="34843"/>
                  </a:cubicBezTo>
                  <a:cubicBezTo>
                    <a:pt x="106608" y="34843"/>
                    <a:pt x="106041" y="34847"/>
                    <a:pt x="105474" y="34858"/>
                  </a:cubicBezTo>
                  <a:cubicBezTo>
                    <a:pt x="103272" y="34925"/>
                    <a:pt x="101671" y="35892"/>
                    <a:pt x="102372" y="38661"/>
                  </a:cubicBezTo>
                  <a:cubicBezTo>
                    <a:pt x="102372" y="41063"/>
                    <a:pt x="102405" y="43464"/>
                    <a:pt x="102405" y="45866"/>
                  </a:cubicBezTo>
                  <a:cubicBezTo>
                    <a:pt x="102405" y="47301"/>
                    <a:pt x="102405" y="47301"/>
                    <a:pt x="100937" y="47301"/>
                  </a:cubicBezTo>
                  <a:lnTo>
                    <a:pt x="15977" y="47301"/>
                  </a:lnTo>
                  <a:cubicBezTo>
                    <a:pt x="14442" y="47301"/>
                    <a:pt x="14442" y="47301"/>
                    <a:pt x="14509" y="45766"/>
                  </a:cubicBezTo>
                  <a:cubicBezTo>
                    <a:pt x="14876" y="43631"/>
                    <a:pt x="14475" y="42831"/>
                    <a:pt x="12741" y="42164"/>
                  </a:cubicBezTo>
                  <a:cubicBezTo>
                    <a:pt x="12307" y="41997"/>
                    <a:pt x="11874" y="41963"/>
                    <a:pt x="11407" y="41963"/>
                  </a:cubicBezTo>
                  <a:lnTo>
                    <a:pt x="6870" y="41963"/>
                  </a:lnTo>
                  <a:cubicBezTo>
                    <a:pt x="4168" y="41963"/>
                    <a:pt x="2767" y="43231"/>
                    <a:pt x="3401" y="46200"/>
                  </a:cubicBezTo>
                  <a:cubicBezTo>
                    <a:pt x="3555" y="47226"/>
                    <a:pt x="3057" y="47345"/>
                    <a:pt x="2440" y="47345"/>
                  </a:cubicBezTo>
                  <a:cubicBezTo>
                    <a:pt x="2255" y="47345"/>
                    <a:pt x="2059" y="47334"/>
                    <a:pt x="1866" y="47334"/>
                  </a:cubicBezTo>
                  <a:cubicBezTo>
                    <a:pt x="1550" y="47323"/>
                    <a:pt x="1287" y="47313"/>
                    <a:pt x="1069" y="47313"/>
                  </a:cubicBezTo>
                  <a:cubicBezTo>
                    <a:pt x="0" y="47313"/>
                    <a:pt x="10" y="47539"/>
                    <a:pt x="65" y="48868"/>
                  </a:cubicBezTo>
                  <a:cubicBezTo>
                    <a:pt x="399" y="49302"/>
                    <a:pt x="899" y="49335"/>
                    <a:pt x="1366" y="49335"/>
                  </a:cubicBezTo>
                  <a:lnTo>
                    <a:pt x="4769" y="49335"/>
                  </a:lnTo>
                  <a:cubicBezTo>
                    <a:pt x="3468" y="49369"/>
                    <a:pt x="3201" y="49702"/>
                    <a:pt x="3368" y="51070"/>
                  </a:cubicBezTo>
                  <a:lnTo>
                    <a:pt x="3401" y="61344"/>
                  </a:lnTo>
                  <a:cubicBezTo>
                    <a:pt x="3634" y="61844"/>
                    <a:pt x="4068" y="62011"/>
                    <a:pt x="4602" y="62011"/>
                  </a:cubicBezTo>
                  <a:cubicBezTo>
                    <a:pt x="5302" y="62044"/>
                    <a:pt x="6003" y="62044"/>
                    <a:pt x="6703" y="62044"/>
                  </a:cubicBezTo>
                  <a:lnTo>
                    <a:pt x="130992" y="62044"/>
                  </a:lnTo>
                  <a:cubicBezTo>
                    <a:pt x="131192" y="62044"/>
                    <a:pt x="131396" y="62037"/>
                    <a:pt x="131610" y="62037"/>
                  </a:cubicBezTo>
                  <a:cubicBezTo>
                    <a:pt x="132037" y="62037"/>
                    <a:pt x="132504" y="62067"/>
                    <a:pt x="133060" y="62245"/>
                  </a:cubicBezTo>
                  <a:cubicBezTo>
                    <a:pt x="132529" y="62393"/>
                    <a:pt x="132080" y="62420"/>
                    <a:pt x="131668" y="62420"/>
                  </a:cubicBezTo>
                  <a:cubicBezTo>
                    <a:pt x="131433" y="62420"/>
                    <a:pt x="131210" y="62411"/>
                    <a:pt x="130992" y="62411"/>
                  </a:cubicBezTo>
                  <a:lnTo>
                    <a:pt x="4568" y="62411"/>
                  </a:lnTo>
                  <a:cubicBezTo>
                    <a:pt x="4135" y="62411"/>
                    <a:pt x="3701" y="62511"/>
                    <a:pt x="3368" y="62845"/>
                  </a:cubicBezTo>
                  <a:cubicBezTo>
                    <a:pt x="2534" y="62878"/>
                    <a:pt x="1666" y="62912"/>
                    <a:pt x="832" y="62912"/>
                  </a:cubicBezTo>
                  <a:cubicBezTo>
                    <a:pt x="797" y="62910"/>
                    <a:pt x="763" y="62909"/>
                    <a:pt x="731" y="62909"/>
                  </a:cubicBezTo>
                  <a:cubicBezTo>
                    <a:pt x="237" y="62909"/>
                    <a:pt x="32" y="63147"/>
                    <a:pt x="32" y="63679"/>
                  </a:cubicBezTo>
                  <a:cubicBezTo>
                    <a:pt x="65" y="64746"/>
                    <a:pt x="99" y="65780"/>
                    <a:pt x="99" y="66848"/>
                  </a:cubicBezTo>
                  <a:cubicBezTo>
                    <a:pt x="588" y="67219"/>
                    <a:pt x="1409" y="67411"/>
                    <a:pt x="2223" y="67411"/>
                  </a:cubicBezTo>
                  <a:cubicBezTo>
                    <a:pt x="3018" y="67411"/>
                    <a:pt x="3806" y="67227"/>
                    <a:pt x="4268" y="66848"/>
                  </a:cubicBezTo>
                  <a:cubicBezTo>
                    <a:pt x="4802" y="66381"/>
                    <a:pt x="5336" y="66247"/>
                    <a:pt x="6003" y="66247"/>
                  </a:cubicBezTo>
                  <a:lnTo>
                    <a:pt x="8771" y="66247"/>
                  </a:lnTo>
                  <a:cubicBezTo>
                    <a:pt x="9338" y="66247"/>
                    <a:pt x="9839" y="66381"/>
                    <a:pt x="10306" y="66781"/>
                  </a:cubicBezTo>
                  <a:cubicBezTo>
                    <a:pt x="10801" y="67211"/>
                    <a:pt x="11697" y="67419"/>
                    <a:pt x="12606" y="67419"/>
                  </a:cubicBezTo>
                  <a:cubicBezTo>
                    <a:pt x="13532" y="67419"/>
                    <a:pt x="14470" y="67202"/>
                    <a:pt x="15009" y="66781"/>
                  </a:cubicBezTo>
                  <a:cubicBezTo>
                    <a:pt x="15464" y="66430"/>
                    <a:pt x="17251" y="66206"/>
                    <a:pt x="18719" y="66206"/>
                  </a:cubicBezTo>
                  <a:cubicBezTo>
                    <a:pt x="19620" y="66206"/>
                    <a:pt x="20401" y="66291"/>
                    <a:pt x="20680" y="66481"/>
                  </a:cubicBezTo>
                  <a:cubicBezTo>
                    <a:pt x="20780" y="66548"/>
                    <a:pt x="20847" y="66648"/>
                    <a:pt x="20947" y="66714"/>
                  </a:cubicBezTo>
                  <a:cubicBezTo>
                    <a:pt x="21480" y="67145"/>
                    <a:pt x="22670" y="67450"/>
                    <a:pt x="23693" y="67450"/>
                  </a:cubicBezTo>
                  <a:cubicBezTo>
                    <a:pt x="24333" y="67450"/>
                    <a:pt x="24908" y="67331"/>
                    <a:pt x="25216" y="67048"/>
                  </a:cubicBezTo>
                  <a:cubicBezTo>
                    <a:pt x="26113" y="66296"/>
                    <a:pt x="27034" y="66246"/>
                    <a:pt x="28002" y="66246"/>
                  </a:cubicBezTo>
                  <a:cubicBezTo>
                    <a:pt x="28151" y="66246"/>
                    <a:pt x="28301" y="66247"/>
                    <a:pt x="28452" y="66247"/>
                  </a:cubicBezTo>
                  <a:cubicBezTo>
                    <a:pt x="28521" y="66249"/>
                    <a:pt x="28589" y="66250"/>
                    <a:pt x="28658" y="66250"/>
                  </a:cubicBezTo>
                  <a:cubicBezTo>
                    <a:pt x="29026" y="66250"/>
                    <a:pt x="29400" y="66229"/>
                    <a:pt x="29769" y="66229"/>
                  </a:cubicBezTo>
                  <a:cubicBezTo>
                    <a:pt x="30646" y="66229"/>
                    <a:pt x="31499" y="66348"/>
                    <a:pt x="32188" y="67148"/>
                  </a:cubicBezTo>
                  <a:cubicBezTo>
                    <a:pt x="32322" y="67282"/>
                    <a:pt x="32588" y="67315"/>
                    <a:pt x="32822" y="67315"/>
                  </a:cubicBezTo>
                  <a:cubicBezTo>
                    <a:pt x="33279" y="67327"/>
                    <a:pt x="33743" y="67367"/>
                    <a:pt x="34202" y="67367"/>
                  </a:cubicBezTo>
                  <a:cubicBezTo>
                    <a:pt x="35050" y="67367"/>
                    <a:pt x="35877" y="67229"/>
                    <a:pt x="36591" y="66514"/>
                  </a:cubicBezTo>
                  <a:cubicBezTo>
                    <a:pt x="36858" y="66247"/>
                    <a:pt x="37258" y="66281"/>
                    <a:pt x="37625" y="66247"/>
                  </a:cubicBezTo>
                  <a:lnTo>
                    <a:pt x="40861" y="66247"/>
                  </a:lnTo>
                  <a:cubicBezTo>
                    <a:pt x="41395" y="66247"/>
                    <a:pt x="41828" y="66381"/>
                    <a:pt x="42295" y="66748"/>
                  </a:cubicBezTo>
                  <a:cubicBezTo>
                    <a:pt x="42804" y="67186"/>
                    <a:pt x="43736" y="67412"/>
                    <a:pt x="44656" y="67412"/>
                  </a:cubicBezTo>
                  <a:cubicBezTo>
                    <a:pt x="45487" y="67412"/>
                    <a:pt x="46308" y="67228"/>
                    <a:pt x="46799" y="66848"/>
                  </a:cubicBezTo>
                  <a:cubicBezTo>
                    <a:pt x="47399" y="66381"/>
                    <a:pt x="47999" y="66247"/>
                    <a:pt x="48733" y="66247"/>
                  </a:cubicBezTo>
                  <a:lnTo>
                    <a:pt x="51402" y="66247"/>
                  </a:lnTo>
                  <a:cubicBezTo>
                    <a:pt x="52002" y="66247"/>
                    <a:pt x="52536" y="66381"/>
                    <a:pt x="53036" y="66815"/>
                  </a:cubicBezTo>
                  <a:cubicBezTo>
                    <a:pt x="53491" y="67215"/>
                    <a:pt x="54451" y="67436"/>
                    <a:pt x="55365" y="67436"/>
                  </a:cubicBezTo>
                  <a:cubicBezTo>
                    <a:pt x="56129" y="67436"/>
                    <a:pt x="56860" y="67282"/>
                    <a:pt x="57239" y="66948"/>
                  </a:cubicBezTo>
                  <a:cubicBezTo>
                    <a:pt x="57894" y="66382"/>
                    <a:pt x="58576" y="66242"/>
                    <a:pt x="59307" y="66242"/>
                  </a:cubicBezTo>
                  <a:cubicBezTo>
                    <a:pt x="59396" y="66242"/>
                    <a:pt x="59485" y="66244"/>
                    <a:pt x="59574" y="66247"/>
                  </a:cubicBezTo>
                  <a:lnTo>
                    <a:pt x="62143" y="66247"/>
                  </a:lnTo>
                  <a:cubicBezTo>
                    <a:pt x="62710" y="66247"/>
                    <a:pt x="63210" y="66381"/>
                    <a:pt x="63677" y="66781"/>
                  </a:cubicBezTo>
                  <a:cubicBezTo>
                    <a:pt x="64181" y="67198"/>
                    <a:pt x="65092" y="67416"/>
                    <a:pt x="65981" y="67416"/>
                  </a:cubicBezTo>
                  <a:cubicBezTo>
                    <a:pt x="66800" y="67416"/>
                    <a:pt x="67600" y="67232"/>
                    <a:pt x="68047" y="66848"/>
                  </a:cubicBezTo>
                  <a:cubicBezTo>
                    <a:pt x="68581" y="66381"/>
                    <a:pt x="69115" y="66247"/>
                    <a:pt x="69782" y="66247"/>
                  </a:cubicBezTo>
                  <a:lnTo>
                    <a:pt x="72217" y="66247"/>
                  </a:lnTo>
                  <a:cubicBezTo>
                    <a:pt x="73017" y="66247"/>
                    <a:pt x="73718" y="66348"/>
                    <a:pt x="74385" y="66881"/>
                  </a:cubicBezTo>
                  <a:cubicBezTo>
                    <a:pt x="74829" y="67240"/>
                    <a:pt x="75719" y="67424"/>
                    <a:pt x="76589" y="67424"/>
                  </a:cubicBezTo>
                  <a:cubicBezTo>
                    <a:pt x="77419" y="67424"/>
                    <a:pt x="78231" y="67257"/>
                    <a:pt x="78621" y="66915"/>
                  </a:cubicBezTo>
                  <a:cubicBezTo>
                    <a:pt x="79216" y="66379"/>
                    <a:pt x="79810" y="66242"/>
                    <a:pt x="80500" y="66242"/>
                  </a:cubicBezTo>
                  <a:cubicBezTo>
                    <a:pt x="80584" y="66242"/>
                    <a:pt x="80669" y="66244"/>
                    <a:pt x="80756" y="66247"/>
                  </a:cubicBezTo>
                  <a:lnTo>
                    <a:pt x="83225" y="66247"/>
                  </a:lnTo>
                  <a:cubicBezTo>
                    <a:pt x="83825" y="66247"/>
                    <a:pt x="84325" y="66381"/>
                    <a:pt x="84826" y="66815"/>
                  </a:cubicBezTo>
                  <a:cubicBezTo>
                    <a:pt x="85296" y="67215"/>
                    <a:pt x="86265" y="67424"/>
                    <a:pt x="87212" y="67424"/>
                  </a:cubicBezTo>
                  <a:cubicBezTo>
                    <a:pt x="88081" y="67424"/>
                    <a:pt x="88932" y="67248"/>
                    <a:pt x="89362" y="66881"/>
                  </a:cubicBezTo>
                  <a:cubicBezTo>
                    <a:pt x="89906" y="66398"/>
                    <a:pt x="90450" y="66243"/>
                    <a:pt x="91094" y="66243"/>
                  </a:cubicBezTo>
                  <a:cubicBezTo>
                    <a:pt x="91160" y="66243"/>
                    <a:pt x="91228" y="66244"/>
                    <a:pt x="91297" y="66247"/>
                  </a:cubicBezTo>
                  <a:lnTo>
                    <a:pt x="93966" y="66247"/>
                  </a:lnTo>
                  <a:cubicBezTo>
                    <a:pt x="94533" y="66247"/>
                    <a:pt x="95000" y="66381"/>
                    <a:pt x="95467" y="66781"/>
                  </a:cubicBezTo>
                  <a:cubicBezTo>
                    <a:pt x="95958" y="67203"/>
                    <a:pt x="96931" y="67421"/>
                    <a:pt x="97859" y="67421"/>
                  </a:cubicBezTo>
                  <a:cubicBezTo>
                    <a:pt x="98693" y="67421"/>
                    <a:pt x="99491" y="67244"/>
                    <a:pt x="99870" y="66881"/>
                  </a:cubicBezTo>
                  <a:cubicBezTo>
                    <a:pt x="100470" y="66348"/>
                    <a:pt x="101071" y="66247"/>
                    <a:pt x="101805" y="66247"/>
                  </a:cubicBezTo>
                  <a:lnTo>
                    <a:pt x="104340" y="66247"/>
                  </a:lnTo>
                  <a:cubicBezTo>
                    <a:pt x="104420" y="66244"/>
                    <a:pt x="104500" y="66242"/>
                    <a:pt x="104579" y="66242"/>
                  </a:cubicBezTo>
                  <a:cubicBezTo>
                    <a:pt x="105219" y="66242"/>
                    <a:pt x="105799" y="66376"/>
                    <a:pt x="106274" y="66881"/>
                  </a:cubicBezTo>
                  <a:cubicBezTo>
                    <a:pt x="106575" y="67215"/>
                    <a:pt x="107042" y="67348"/>
                    <a:pt x="107509" y="67348"/>
                  </a:cubicBezTo>
                  <a:cubicBezTo>
                    <a:pt x="107575" y="67346"/>
                    <a:pt x="107642" y="67346"/>
                    <a:pt x="107709" y="67346"/>
                  </a:cubicBezTo>
                  <a:cubicBezTo>
                    <a:pt x="108068" y="67346"/>
                    <a:pt x="108432" y="67367"/>
                    <a:pt x="108791" y="67367"/>
                  </a:cubicBezTo>
                  <a:cubicBezTo>
                    <a:pt x="109643" y="67367"/>
                    <a:pt x="110466" y="67248"/>
                    <a:pt x="111111" y="66448"/>
                  </a:cubicBezTo>
                  <a:cubicBezTo>
                    <a:pt x="112090" y="66360"/>
                    <a:pt x="113078" y="66163"/>
                    <a:pt x="114052" y="66163"/>
                  </a:cubicBezTo>
                  <a:cubicBezTo>
                    <a:pt x="114935" y="66163"/>
                    <a:pt x="115807" y="66326"/>
                    <a:pt x="116648" y="66881"/>
                  </a:cubicBezTo>
                  <a:cubicBezTo>
                    <a:pt x="116982" y="67081"/>
                    <a:pt x="117282" y="67315"/>
                    <a:pt x="117683" y="67315"/>
                  </a:cubicBezTo>
                  <a:cubicBezTo>
                    <a:pt x="117726" y="67314"/>
                    <a:pt x="117769" y="67313"/>
                    <a:pt x="117812" y="67313"/>
                  </a:cubicBezTo>
                  <a:cubicBezTo>
                    <a:pt x="118367" y="67313"/>
                    <a:pt x="118946" y="67393"/>
                    <a:pt x="119512" y="67393"/>
                  </a:cubicBezTo>
                  <a:cubicBezTo>
                    <a:pt x="120307" y="67393"/>
                    <a:pt x="121077" y="67236"/>
                    <a:pt x="121719" y="66481"/>
                  </a:cubicBezTo>
                  <a:cubicBezTo>
                    <a:pt x="121774" y="66399"/>
                    <a:pt x="121874" y="66339"/>
                    <a:pt x="121963" y="66339"/>
                  </a:cubicBezTo>
                  <a:cubicBezTo>
                    <a:pt x="121982" y="66339"/>
                    <a:pt x="122001" y="66342"/>
                    <a:pt x="122019" y="66348"/>
                  </a:cubicBezTo>
                  <a:cubicBezTo>
                    <a:pt x="122096" y="66350"/>
                    <a:pt x="122174" y="66352"/>
                    <a:pt x="122252" y="66352"/>
                  </a:cubicBezTo>
                  <a:cubicBezTo>
                    <a:pt x="123157" y="66352"/>
                    <a:pt x="124081" y="66180"/>
                    <a:pt x="124983" y="66180"/>
                  </a:cubicBezTo>
                  <a:cubicBezTo>
                    <a:pt x="125875" y="66180"/>
                    <a:pt x="126746" y="66347"/>
                    <a:pt x="127556" y="67015"/>
                  </a:cubicBezTo>
                  <a:cubicBezTo>
                    <a:pt x="127819" y="67219"/>
                    <a:pt x="128133" y="67321"/>
                    <a:pt x="128475" y="67321"/>
                  </a:cubicBezTo>
                  <a:cubicBezTo>
                    <a:pt x="128524" y="67321"/>
                    <a:pt x="128574" y="67319"/>
                    <a:pt x="128624" y="67315"/>
                  </a:cubicBezTo>
                  <a:cubicBezTo>
                    <a:pt x="128672" y="67314"/>
                    <a:pt x="128721" y="67313"/>
                    <a:pt x="128769" y="67313"/>
                  </a:cubicBezTo>
                  <a:cubicBezTo>
                    <a:pt x="129264" y="67313"/>
                    <a:pt x="129769" y="67370"/>
                    <a:pt x="130260" y="67370"/>
                  </a:cubicBezTo>
                  <a:cubicBezTo>
                    <a:pt x="131054" y="67370"/>
                    <a:pt x="131811" y="67222"/>
                    <a:pt x="132426" y="66448"/>
                  </a:cubicBezTo>
                  <a:cubicBezTo>
                    <a:pt x="132526" y="66314"/>
                    <a:pt x="132693" y="66314"/>
                    <a:pt x="132860" y="66281"/>
                  </a:cubicBezTo>
                  <a:cubicBezTo>
                    <a:pt x="134194" y="66081"/>
                    <a:pt x="135529" y="65780"/>
                    <a:pt x="136896" y="65780"/>
                  </a:cubicBezTo>
                  <a:cubicBezTo>
                    <a:pt x="186665" y="65814"/>
                    <a:pt x="236401" y="65814"/>
                    <a:pt x="286136" y="65814"/>
                  </a:cubicBezTo>
                  <a:cubicBezTo>
                    <a:pt x="286492" y="65814"/>
                    <a:pt x="286833" y="65799"/>
                    <a:pt x="287179" y="65799"/>
                  </a:cubicBezTo>
                  <a:cubicBezTo>
                    <a:pt x="287352" y="65799"/>
                    <a:pt x="287526" y="65803"/>
                    <a:pt x="287704" y="65814"/>
                  </a:cubicBezTo>
                  <a:cubicBezTo>
                    <a:pt x="288505" y="65847"/>
                    <a:pt x="289272" y="66081"/>
                    <a:pt x="289906" y="66481"/>
                  </a:cubicBezTo>
                  <a:cubicBezTo>
                    <a:pt x="290832" y="67081"/>
                    <a:pt x="291767" y="67391"/>
                    <a:pt x="292693" y="67391"/>
                  </a:cubicBezTo>
                  <a:cubicBezTo>
                    <a:pt x="293567" y="67391"/>
                    <a:pt x="294433" y="67115"/>
                    <a:pt x="295276" y="66548"/>
                  </a:cubicBezTo>
                  <a:cubicBezTo>
                    <a:pt x="295576" y="66348"/>
                    <a:pt x="295876" y="66281"/>
                    <a:pt x="296210" y="66247"/>
                  </a:cubicBezTo>
                  <a:cubicBezTo>
                    <a:pt x="296988" y="66247"/>
                    <a:pt x="297752" y="66233"/>
                    <a:pt x="298520" y="66233"/>
                  </a:cubicBezTo>
                  <a:cubicBezTo>
                    <a:pt x="298905" y="66233"/>
                    <a:pt x="299290" y="66236"/>
                    <a:pt x="299679" y="66247"/>
                  </a:cubicBezTo>
                  <a:cubicBezTo>
                    <a:pt x="300046" y="66281"/>
                    <a:pt x="300380" y="66348"/>
                    <a:pt x="300713" y="66581"/>
                  </a:cubicBezTo>
                  <a:cubicBezTo>
                    <a:pt x="301413" y="67127"/>
                    <a:pt x="302332" y="67403"/>
                    <a:pt x="303241" y="67403"/>
                  </a:cubicBezTo>
                  <a:cubicBezTo>
                    <a:pt x="304108" y="67403"/>
                    <a:pt x="304965" y="67152"/>
                    <a:pt x="305617" y="66648"/>
                  </a:cubicBezTo>
                  <a:cubicBezTo>
                    <a:pt x="305884" y="66448"/>
                    <a:pt x="306184" y="66281"/>
                    <a:pt x="306517" y="66281"/>
                  </a:cubicBezTo>
                  <a:cubicBezTo>
                    <a:pt x="307201" y="66247"/>
                    <a:pt x="307885" y="66231"/>
                    <a:pt x="308569" y="66231"/>
                  </a:cubicBezTo>
                  <a:cubicBezTo>
                    <a:pt x="309253" y="66231"/>
                    <a:pt x="309936" y="66247"/>
                    <a:pt x="310620" y="66281"/>
                  </a:cubicBezTo>
                  <a:cubicBezTo>
                    <a:pt x="310887" y="66281"/>
                    <a:pt x="311121" y="66381"/>
                    <a:pt x="311354" y="66548"/>
                  </a:cubicBezTo>
                  <a:cubicBezTo>
                    <a:pt x="312215" y="67111"/>
                    <a:pt x="313043" y="67394"/>
                    <a:pt x="313871" y="67394"/>
                  </a:cubicBezTo>
                  <a:cubicBezTo>
                    <a:pt x="314711" y="67394"/>
                    <a:pt x="315551" y="67102"/>
                    <a:pt x="316424" y="66514"/>
                  </a:cubicBezTo>
                  <a:cubicBezTo>
                    <a:pt x="316658" y="66381"/>
                    <a:pt x="316891" y="66281"/>
                    <a:pt x="317158" y="66281"/>
                  </a:cubicBezTo>
                  <a:cubicBezTo>
                    <a:pt x="317825" y="66247"/>
                    <a:pt x="318493" y="66231"/>
                    <a:pt x="319160" y="66231"/>
                  </a:cubicBezTo>
                  <a:cubicBezTo>
                    <a:pt x="319827" y="66231"/>
                    <a:pt x="320494" y="66247"/>
                    <a:pt x="321161" y="66281"/>
                  </a:cubicBezTo>
                  <a:cubicBezTo>
                    <a:pt x="321428" y="66281"/>
                    <a:pt x="321662" y="66414"/>
                    <a:pt x="321862" y="66581"/>
                  </a:cubicBezTo>
                  <a:cubicBezTo>
                    <a:pt x="322640" y="67127"/>
                    <a:pt x="323533" y="67402"/>
                    <a:pt x="324431" y="67402"/>
                  </a:cubicBezTo>
                  <a:cubicBezTo>
                    <a:pt x="325342" y="67402"/>
                    <a:pt x="326259" y="67119"/>
                    <a:pt x="327065" y="66548"/>
                  </a:cubicBezTo>
                  <a:cubicBezTo>
                    <a:pt x="327332" y="66381"/>
                    <a:pt x="327599" y="66281"/>
                    <a:pt x="327899" y="66281"/>
                  </a:cubicBezTo>
                  <a:cubicBezTo>
                    <a:pt x="328435" y="66253"/>
                    <a:pt x="328971" y="66242"/>
                    <a:pt x="329504" y="66242"/>
                  </a:cubicBezTo>
                  <a:cubicBezTo>
                    <a:pt x="330232" y="66242"/>
                    <a:pt x="330956" y="66262"/>
                    <a:pt x="331669" y="66281"/>
                  </a:cubicBezTo>
                  <a:cubicBezTo>
                    <a:pt x="331969" y="66281"/>
                    <a:pt x="332269" y="66348"/>
                    <a:pt x="332503" y="66548"/>
                  </a:cubicBezTo>
                  <a:cubicBezTo>
                    <a:pt x="333364" y="67127"/>
                    <a:pt x="334241" y="67419"/>
                    <a:pt x="335123" y="67419"/>
                  </a:cubicBezTo>
                  <a:cubicBezTo>
                    <a:pt x="336018" y="67419"/>
                    <a:pt x="336916" y="67119"/>
                    <a:pt x="337806" y="66514"/>
                  </a:cubicBezTo>
                  <a:cubicBezTo>
                    <a:pt x="338140" y="66281"/>
                    <a:pt x="338507" y="66247"/>
                    <a:pt x="338874" y="66247"/>
                  </a:cubicBezTo>
                  <a:lnTo>
                    <a:pt x="342076" y="66247"/>
                  </a:lnTo>
                  <a:cubicBezTo>
                    <a:pt x="342476" y="66247"/>
                    <a:pt x="342810" y="66314"/>
                    <a:pt x="343144" y="66514"/>
                  </a:cubicBezTo>
                  <a:cubicBezTo>
                    <a:pt x="344034" y="67102"/>
                    <a:pt x="344899" y="67394"/>
                    <a:pt x="345751" y="67394"/>
                  </a:cubicBezTo>
                  <a:cubicBezTo>
                    <a:pt x="346591" y="67394"/>
                    <a:pt x="347419" y="67111"/>
                    <a:pt x="348247" y="66548"/>
                  </a:cubicBezTo>
                  <a:cubicBezTo>
                    <a:pt x="348547" y="66314"/>
                    <a:pt x="348914" y="66247"/>
                    <a:pt x="349281" y="66247"/>
                  </a:cubicBezTo>
                  <a:lnTo>
                    <a:pt x="352850" y="66247"/>
                  </a:lnTo>
                  <a:cubicBezTo>
                    <a:pt x="353184" y="66281"/>
                    <a:pt x="353518" y="66281"/>
                    <a:pt x="353784" y="66514"/>
                  </a:cubicBezTo>
                  <a:cubicBezTo>
                    <a:pt x="354646" y="67144"/>
                    <a:pt x="355507" y="67453"/>
                    <a:pt x="356369" y="67453"/>
                  </a:cubicBezTo>
                  <a:cubicBezTo>
                    <a:pt x="357242" y="67453"/>
                    <a:pt x="358115" y="67136"/>
                    <a:pt x="358988" y="66514"/>
                  </a:cubicBezTo>
                  <a:cubicBezTo>
                    <a:pt x="359088" y="66414"/>
                    <a:pt x="359222" y="66348"/>
                    <a:pt x="359388" y="66314"/>
                  </a:cubicBezTo>
                  <a:cubicBezTo>
                    <a:pt x="360102" y="66252"/>
                    <a:pt x="360822" y="66226"/>
                    <a:pt x="361543" y="66226"/>
                  </a:cubicBezTo>
                  <a:cubicBezTo>
                    <a:pt x="362373" y="66226"/>
                    <a:pt x="363204" y="66261"/>
                    <a:pt x="364025" y="66314"/>
                  </a:cubicBezTo>
                  <a:cubicBezTo>
                    <a:pt x="364259" y="66348"/>
                    <a:pt x="364425" y="66481"/>
                    <a:pt x="364626" y="66614"/>
                  </a:cubicBezTo>
                  <a:cubicBezTo>
                    <a:pt x="365315" y="67136"/>
                    <a:pt x="366199" y="67394"/>
                    <a:pt x="367078" y="67394"/>
                  </a:cubicBezTo>
                  <a:cubicBezTo>
                    <a:pt x="367942" y="67394"/>
                    <a:pt x="368801" y="67144"/>
                    <a:pt x="369462" y="66648"/>
                  </a:cubicBezTo>
                  <a:cubicBezTo>
                    <a:pt x="369854" y="66368"/>
                    <a:pt x="371312" y="66213"/>
                    <a:pt x="372637" y="66213"/>
                  </a:cubicBezTo>
                  <a:cubicBezTo>
                    <a:pt x="373679" y="66213"/>
                    <a:pt x="374639" y="66309"/>
                    <a:pt x="374933" y="66514"/>
                  </a:cubicBezTo>
                  <a:cubicBezTo>
                    <a:pt x="375000" y="66564"/>
                    <a:pt x="374991" y="66564"/>
                    <a:pt x="374983" y="66564"/>
                  </a:cubicBezTo>
                  <a:cubicBezTo>
                    <a:pt x="374975" y="66564"/>
                    <a:pt x="374966" y="66564"/>
                    <a:pt x="375033" y="66614"/>
                  </a:cubicBezTo>
                  <a:cubicBezTo>
                    <a:pt x="375694" y="67136"/>
                    <a:pt x="376698" y="67404"/>
                    <a:pt x="377684" y="67404"/>
                  </a:cubicBezTo>
                  <a:cubicBezTo>
                    <a:pt x="378590" y="67404"/>
                    <a:pt x="379479" y="67178"/>
                    <a:pt x="380070" y="66714"/>
                  </a:cubicBezTo>
                  <a:cubicBezTo>
                    <a:pt x="380488" y="66396"/>
                    <a:pt x="382110" y="66208"/>
                    <a:pt x="383503" y="66208"/>
                  </a:cubicBezTo>
                  <a:cubicBezTo>
                    <a:pt x="384443" y="66208"/>
                    <a:pt x="385278" y="66293"/>
                    <a:pt x="385574" y="66481"/>
                  </a:cubicBezTo>
                  <a:cubicBezTo>
                    <a:pt x="385641" y="66514"/>
                    <a:pt x="385674" y="66581"/>
                    <a:pt x="385741" y="66648"/>
                  </a:cubicBezTo>
                  <a:cubicBezTo>
                    <a:pt x="386368" y="67140"/>
                    <a:pt x="387333" y="67390"/>
                    <a:pt x="388296" y="67390"/>
                  </a:cubicBezTo>
                  <a:cubicBezTo>
                    <a:pt x="389226" y="67390"/>
                    <a:pt x="390155" y="67156"/>
                    <a:pt x="390778" y="66681"/>
                  </a:cubicBezTo>
                  <a:cubicBezTo>
                    <a:pt x="391178" y="66376"/>
                    <a:pt x="392689" y="66202"/>
                    <a:pt x="394042" y="66202"/>
                  </a:cubicBezTo>
                  <a:cubicBezTo>
                    <a:pt x="395056" y="66202"/>
                    <a:pt x="395981" y="66300"/>
                    <a:pt x="396281" y="66514"/>
                  </a:cubicBezTo>
                  <a:cubicBezTo>
                    <a:pt x="396348" y="66548"/>
                    <a:pt x="396382" y="66614"/>
                    <a:pt x="396448" y="66648"/>
                  </a:cubicBezTo>
                  <a:cubicBezTo>
                    <a:pt x="397030" y="67144"/>
                    <a:pt x="398008" y="67395"/>
                    <a:pt x="398983" y="67395"/>
                  </a:cubicBezTo>
                  <a:cubicBezTo>
                    <a:pt x="399909" y="67395"/>
                    <a:pt x="400834" y="67169"/>
                    <a:pt x="401418" y="66714"/>
                  </a:cubicBezTo>
                  <a:cubicBezTo>
                    <a:pt x="401837" y="66396"/>
                    <a:pt x="403458" y="66208"/>
                    <a:pt x="404852" y="66208"/>
                  </a:cubicBezTo>
                  <a:cubicBezTo>
                    <a:pt x="405791" y="66208"/>
                    <a:pt x="406627" y="66293"/>
                    <a:pt x="406922" y="66481"/>
                  </a:cubicBezTo>
                  <a:cubicBezTo>
                    <a:pt x="406956" y="66514"/>
                    <a:pt x="407022" y="66581"/>
                    <a:pt x="407056" y="66614"/>
                  </a:cubicBezTo>
                  <a:cubicBezTo>
                    <a:pt x="407694" y="67132"/>
                    <a:pt x="408636" y="67391"/>
                    <a:pt x="409567" y="67391"/>
                  </a:cubicBezTo>
                  <a:cubicBezTo>
                    <a:pt x="410437" y="67391"/>
                    <a:pt x="411297" y="67165"/>
                    <a:pt x="411893" y="66714"/>
                  </a:cubicBezTo>
                  <a:cubicBezTo>
                    <a:pt x="412316" y="66387"/>
                    <a:pt x="413917" y="66204"/>
                    <a:pt x="415336" y="66204"/>
                  </a:cubicBezTo>
                  <a:cubicBezTo>
                    <a:pt x="416377" y="66204"/>
                    <a:pt x="417320" y="66303"/>
                    <a:pt x="417630" y="66514"/>
                  </a:cubicBezTo>
                  <a:cubicBezTo>
                    <a:pt x="417697" y="66581"/>
                    <a:pt x="417763" y="66681"/>
                    <a:pt x="417864" y="66748"/>
                  </a:cubicBezTo>
                  <a:cubicBezTo>
                    <a:pt x="418373" y="67169"/>
                    <a:pt x="419261" y="67387"/>
                    <a:pt x="420140" y="67387"/>
                  </a:cubicBezTo>
                  <a:cubicBezTo>
                    <a:pt x="420929" y="67387"/>
                    <a:pt x="421710" y="67211"/>
                    <a:pt x="422200" y="66848"/>
                  </a:cubicBezTo>
                  <a:cubicBezTo>
                    <a:pt x="422233" y="66314"/>
                    <a:pt x="422267" y="65780"/>
                    <a:pt x="422267" y="65213"/>
                  </a:cubicBezTo>
                  <a:cubicBezTo>
                    <a:pt x="422267" y="62912"/>
                    <a:pt x="422267" y="62912"/>
                    <a:pt x="419965" y="62878"/>
                  </a:cubicBezTo>
                  <a:lnTo>
                    <a:pt x="419098" y="62878"/>
                  </a:lnTo>
                  <a:cubicBezTo>
                    <a:pt x="418590" y="62463"/>
                    <a:pt x="418018" y="62399"/>
                    <a:pt x="417426" y="62399"/>
                  </a:cubicBezTo>
                  <a:cubicBezTo>
                    <a:pt x="417163" y="62399"/>
                    <a:pt x="416896" y="62411"/>
                    <a:pt x="416629" y="62411"/>
                  </a:cubicBezTo>
                  <a:lnTo>
                    <a:pt x="291573" y="62411"/>
                  </a:lnTo>
                  <a:cubicBezTo>
                    <a:pt x="291386" y="62411"/>
                    <a:pt x="291193" y="62425"/>
                    <a:pt x="290993" y="62425"/>
                  </a:cubicBezTo>
                  <a:cubicBezTo>
                    <a:pt x="290659" y="62425"/>
                    <a:pt x="290302" y="62386"/>
                    <a:pt x="289906" y="62178"/>
                  </a:cubicBezTo>
                  <a:cubicBezTo>
                    <a:pt x="290337" y="62052"/>
                    <a:pt x="290719" y="62023"/>
                    <a:pt x="291075" y="62023"/>
                  </a:cubicBezTo>
                  <a:cubicBezTo>
                    <a:pt x="291379" y="62023"/>
                    <a:pt x="291663" y="62044"/>
                    <a:pt x="291940" y="62044"/>
                  </a:cubicBezTo>
                  <a:lnTo>
                    <a:pt x="415695" y="62044"/>
                  </a:lnTo>
                  <a:cubicBezTo>
                    <a:pt x="416362" y="62044"/>
                    <a:pt x="417030" y="62044"/>
                    <a:pt x="417697" y="62011"/>
                  </a:cubicBezTo>
                  <a:cubicBezTo>
                    <a:pt x="418197" y="62011"/>
                    <a:pt x="418631" y="61844"/>
                    <a:pt x="418864" y="61344"/>
                  </a:cubicBezTo>
                  <a:cubicBezTo>
                    <a:pt x="418864" y="57775"/>
                    <a:pt x="418898" y="54205"/>
                    <a:pt x="418898" y="50636"/>
                  </a:cubicBezTo>
                  <a:cubicBezTo>
                    <a:pt x="419198" y="49736"/>
                    <a:pt x="418798" y="49369"/>
                    <a:pt x="417930" y="49335"/>
                  </a:cubicBezTo>
                  <a:lnTo>
                    <a:pt x="420599" y="49335"/>
                  </a:lnTo>
                  <a:cubicBezTo>
                    <a:pt x="422333" y="49335"/>
                    <a:pt x="422500" y="49102"/>
                    <a:pt x="422233" y="47367"/>
                  </a:cubicBezTo>
                  <a:cubicBezTo>
                    <a:pt x="421766" y="47334"/>
                    <a:pt x="421333" y="47367"/>
                    <a:pt x="420899" y="47301"/>
                  </a:cubicBezTo>
                  <a:cubicBezTo>
                    <a:pt x="420780" y="47287"/>
                    <a:pt x="420661" y="47282"/>
                    <a:pt x="420541" y="47282"/>
                  </a:cubicBezTo>
                  <a:cubicBezTo>
                    <a:pt x="420145" y="47282"/>
                    <a:pt x="419747" y="47338"/>
                    <a:pt x="419357" y="47338"/>
                  </a:cubicBezTo>
                  <a:cubicBezTo>
                    <a:pt x="418970" y="47338"/>
                    <a:pt x="418591" y="47283"/>
                    <a:pt x="418230" y="47067"/>
                  </a:cubicBezTo>
                  <a:cubicBezTo>
                    <a:pt x="417930" y="46367"/>
                    <a:pt x="418130" y="45666"/>
                    <a:pt x="418230" y="44999"/>
                  </a:cubicBezTo>
                  <a:cubicBezTo>
                    <a:pt x="418531" y="42831"/>
                    <a:pt x="416930" y="42130"/>
                    <a:pt x="415495" y="41997"/>
                  </a:cubicBezTo>
                  <a:cubicBezTo>
                    <a:pt x="414629" y="41923"/>
                    <a:pt x="413763" y="41895"/>
                    <a:pt x="412896" y="41895"/>
                  </a:cubicBezTo>
                  <a:cubicBezTo>
                    <a:pt x="411795" y="41895"/>
                    <a:pt x="410693" y="41941"/>
                    <a:pt x="409591" y="41997"/>
                  </a:cubicBezTo>
                  <a:cubicBezTo>
                    <a:pt x="407590" y="42097"/>
                    <a:pt x="406689" y="43364"/>
                    <a:pt x="407089" y="45332"/>
                  </a:cubicBezTo>
                  <a:cubicBezTo>
                    <a:pt x="407163" y="47097"/>
                    <a:pt x="407164" y="47331"/>
                    <a:pt x="406379" y="47331"/>
                  </a:cubicBezTo>
                  <a:cubicBezTo>
                    <a:pt x="406096" y="47331"/>
                    <a:pt x="405710" y="47301"/>
                    <a:pt x="405188" y="47301"/>
                  </a:cubicBezTo>
                  <a:lnTo>
                    <a:pt x="321128" y="47301"/>
                  </a:lnTo>
                  <a:cubicBezTo>
                    <a:pt x="320905" y="47301"/>
                    <a:pt x="320683" y="47286"/>
                    <a:pt x="320461" y="47286"/>
                  </a:cubicBezTo>
                  <a:cubicBezTo>
                    <a:pt x="320349" y="47286"/>
                    <a:pt x="320238" y="47289"/>
                    <a:pt x="320127" y="47301"/>
                  </a:cubicBezTo>
                  <a:cubicBezTo>
                    <a:pt x="320066" y="47306"/>
                    <a:pt x="320008" y="47309"/>
                    <a:pt x="319953" y="47309"/>
                  </a:cubicBezTo>
                  <a:cubicBezTo>
                    <a:pt x="319356" y="47309"/>
                    <a:pt x="319160" y="46975"/>
                    <a:pt x="319160" y="46333"/>
                  </a:cubicBezTo>
                  <a:cubicBezTo>
                    <a:pt x="319226" y="43631"/>
                    <a:pt x="319226" y="40929"/>
                    <a:pt x="319226" y="38227"/>
                  </a:cubicBezTo>
                  <a:cubicBezTo>
                    <a:pt x="319460" y="36093"/>
                    <a:pt x="318960" y="35259"/>
                    <a:pt x="317025" y="34958"/>
                  </a:cubicBezTo>
                  <a:cubicBezTo>
                    <a:pt x="316053" y="34799"/>
                    <a:pt x="315063" y="34747"/>
                    <a:pt x="314065" y="34747"/>
                  </a:cubicBezTo>
                  <a:cubicBezTo>
                    <a:pt x="312766" y="34747"/>
                    <a:pt x="311454" y="34835"/>
                    <a:pt x="310153" y="34892"/>
                  </a:cubicBezTo>
                  <a:cubicBezTo>
                    <a:pt x="309119" y="34958"/>
                    <a:pt x="307985" y="35926"/>
                    <a:pt x="307985" y="36660"/>
                  </a:cubicBezTo>
                  <a:cubicBezTo>
                    <a:pt x="308018" y="37393"/>
                    <a:pt x="307885" y="38127"/>
                    <a:pt x="308085" y="38861"/>
                  </a:cubicBezTo>
                  <a:cubicBezTo>
                    <a:pt x="308119" y="41296"/>
                    <a:pt x="308085" y="43731"/>
                    <a:pt x="308152" y="46166"/>
                  </a:cubicBezTo>
                  <a:cubicBezTo>
                    <a:pt x="308185" y="47034"/>
                    <a:pt x="307918" y="47334"/>
                    <a:pt x="307018" y="47334"/>
                  </a:cubicBezTo>
                  <a:cubicBezTo>
                    <a:pt x="305617" y="47301"/>
                    <a:pt x="304216" y="47292"/>
                    <a:pt x="302815" y="47292"/>
                  </a:cubicBezTo>
                  <a:cubicBezTo>
                    <a:pt x="301414" y="47292"/>
                    <a:pt x="300013" y="47301"/>
                    <a:pt x="298612" y="47301"/>
                  </a:cubicBezTo>
                  <a:cubicBezTo>
                    <a:pt x="298011" y="47301"/>
                    <a:pt x="297544" y="47134"/>
                    <a:pt x="297044" y="46867"/>
                  </a:cubicBezTo>
                  <a:cubicBezTo>
                    <a:pt x="295043" y="45733"/>
                    <a:pt x="293041" y="44632"/>
                    <a:pt x="291040" y="43531"/>
                  </a:cubicBezTo>
                  <a:cubicBezTo>
                    <a:pt x="288471" y="42097"/>
                    <a:pt x="285936" y="40696"/>
                    <a:pt x="283401" y="39261"/>
                  </a:cubicBezTo>
                  <a:cubicBezTo>
                    <a:pt x="283334" y="39128"/>
                    <a:pt x="283301" y="38995"/>
                    <a:pt x="283301" y="38828"/>
                  </a:cubicBezTo>
                  <a:cubicBezTo>
                    <a:pt x="283301" y="33291"/>
                    <a:pt x="283267" y="27753"/>
                    <a:pt x="283334" y="22216"/>
                  </a:cubicBezTo>
                  <a:cubicBezTo>
                    <a:pt x="283368" y="21115"/>
                    <a:pt x="282967" y="20548"/>
                    <a:pt x="282167" y="20048"/>
                  </a:cubicBezTo>
                  <a:cubicBezTo>
                    <a:pt x="281600" y="19681"/>
                    <a:pt x="280966" y="19514"/>
                    <a:pt x="280265" y="19514"/>
                  </a:cubicBezTo>
                  <a:cubicBezTo>
                    <a:pt x="279918" y="19506"/>
                    <a:pt x="279568" y="19504"/>
                    <a:pt x="279218" y="19504"/>
                  </a:cubicBezTo>
                  <a:cubicBezTo>
                    <a:pt x="278593" y="19504"/>
                    <a:pt x="277966" y="19512"/>
                    <a:pt x="277339" y="19512"/>
                  </a:cubicBezTo>
                  <a:cubicBezTo>
                    <a:pt x="276767" y="19512"/>
                    <a:pt x="276195" y="19505"/>
                    <a:pt x="275629" y="19481"/>
                  </a:cubicBezTo>
                  <a:cubicBezTo>
                    <a:pt x="275543" y="19476"/>
                    <a:pt x="275458" y="19474"/>
                    <a:pt x="275375" y="19474"/>
                  </a:cubicBezTo>
                  <a:cubicBezTo>
                    <a:pt x="274124" y="19474"/>
                    <a:pt x="273104" y="19941"/>
                    <a:pt x="272260" y="20848"/>
                  </a:cubicBezTo>
                  <a:cubicBezTo>
                    <a:pt x="272026" y="21182"/>
                    <a:pt x="271993" y="21549"/>
                    <a:pt x="271993" y="21949"/>
                  </a:cubicBezTo>
                  <a:cubicBezTo>
                    <a:pt x="271993" y="22055"/>
                    <a:pt x="271979" y="22090"/>
                    <a:pt x="271958" y="22090"/>
                  </a:cubicBezTo>
                  <a:cubicBezTo>
                    <a:pt x="271914" y="22090"/>
                    <a:pt x="271838" y="21947"/>
                    <a:pt x="271773" y="21947"/>
                  </a:cubicBezTo>
                  <a:cubicBezTo>
                    <a:pt x="271768" y="21947"/>
                    <a:pt x="271764" y="21948"/>
                    <a:pt x="271759" y="21949"/>
                  </a:cubicBezTo>
                  <a:cubicBezTo>
                    <a:pt x="271659" y="21916"/>
                    <a:pt x="271559" y="21882"/>
                    <a:pt x="271459" y="21882"/>
                  </a:cubicBezTo>
                  <a:cubicBezTo>
                    <a:pt x="270025" y="21882"/>
                    <a:pt x="268624" y="21849"/>
                    <a:pt x="267189" y="21849"/>
                  </a:cubicBezTo>
                  <a:lnTo>
                    <a:pt x="270292" y="21849"/>
                  </a:lnTo>
                  <a:cubicBezTo>
                    <a:pt x="270499" y="21849"/>
                    <a:pt x="270713" y="21875"/>
                    <a:pt x="270925" y="21875"/>
                  </a:cubicBezTo>
                  <a:cubicBezTo>
                    <a:pt x="271190" y="21875"/>
                    <a:pt x="271452" y="21834"/>
                    <a:pt x="271693" y="21649"/>
                  </a:cubicBezTo>
                  <a:cubicBezTo>
                    <a:pt x="272093" y="21015"/>
                    <a:pt x="272193" y="20448"/>
                    <a:pt x="271392" y="20014"/>
                  </a:cubicBezTo>
                  <a:lnTo>
                    <a:pt x="249310" y="20014"/>
                  </a:lnTo>
                  <a:cubicBezTo>
                    <a:pt x="248810" y="20014"/>
                    <a:pt x="248376" y="19914"/>
                    <a:pt x="247942" y="19681"/>
                  </a:cubicBezTo>
                  <a:cubicBezTo>
                    <a:pt x="245374" y="18213"/>
                    <a:pt x="242805" y="16779"/>
                    <a:pt x="240237" y="15311"/>
                  </a:cubicBezTo>
                  <a:cubicBezTo>
                    <a:pt x="240139" y="15272"/>
                    <a:pt x="240041" y="15256"/>
                    <a:pt x="239950" y="15256"/>
                  </a:cubicBezTo>
                  <a:cubicBezTo>
                    <a:pt x="239886" y="15256"/>
                    <a:pt x="239825" y="15264"/>
                    <a:pt x="239770" y="15278"/>
                  </a:cubicBezTo>
                  <a:lnTo>
                    <a:pt x="238702" y="14644"/>
                  </a:lnTo>
                  <a:lnTo>
                    <a:pt x="238636" y="14644"/>
                  </a:lnTo>
                  <a:lnTo>
                    <a:pt x="213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57"/>
            <p:cNvSpPr/>
            <p:nvPr/>
          </p:nvSpPr>
          <p:spPr>
            <a:xfrm>
              <a:off x="9021507" y="3141124"/>
              <a:ext cx="187685" cy="44624"/>
            </a:xfrm>
            <a:custGeom>
              <a:avLst/>
              <a:gdLst/>
              <a:ahLst/>
              <a:cxnLst/>
              <a:rect l="l" t="t" r="r" b="b"/>
              <a:pathLst>
                <a:path w="8440" h="1552" extrusionOk="0">
                  <a:moveTo>
                    <a:pt x="724" y="0"/>
                  </a:moveTo>
                  <a:cubicBezTo>
                    <a:pt x="464" y="0"/>
                    <a:pt x="208" y="32"/>
                    <a:pt x="0" y="240"/>
                  </a:cubicBezTo>
                  <a:cubicBezTo>
                    <a:pt x="60" y="1260"/>
                    <a:pt x="606" y="1552"/>
                    <a:pt x="1467" y="1552"/>
                  </a:cubicBezTo>
                  <a:cubicBezTo>
                    <a:pt x="1563" y="1552"/>
                    <a:pt x="1664" y="1548"/>
                    <a:pt x="1768" y="1541"/>
                  </a:cubicBezTo>
                  <a:cubicBezTo>
                    <a:pt x="2384" y="1506"/>
                    <a:pt x="3000" y="1495"/>
                    <a:pt x="3616" y="1495"/>
                  </a:cubicBezTo>
                  <a:cubicBezTo>
                    <a:pt x="4466" y="1495"/>
                    <a:pt x="5316" y="1515"/>
                    <a:pt x="6165" y="1515"/>
                  </a:cubicBezTo>
                  <a:cubicBezTo>
                    <a:pt x="6434" y="1515"/>
                    <a:pt x="6703" y="1513"/>
                    <a:pt x="6972" y="1508"/>
                  </a:cubicBezTo>
                  <a:cubicBezTo>
                    <a:pt x="8306" y="1508"/>
                    <a:pt x="8440" y="1308"/>
                    <a:pt x="8040" y="7"/>
                  </a:cubicBezTo>
                  <a:lnTo>
                    <a:pt x="1068" y="7"/>
                  </a:lnTo>
                  <a:cubicBezTo>
                    <a:pt x="955" y="7"/>
                    <a:pt x="839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57"/>
            <p:cNvSpPr/>
            <p:nvPr/>
          </p:nvSpPr>
          <p:spPr>
            <a:xfrm>
              <a:off x="47453" y="3142274"/>
              <a:ext cx="181013" cy="42927"/>
            </a:xfrm>
            <a:custGeom>
              <a:avLst/>
              <a:gdLst/>
              <a:ahLst/>
              <a:cxnLst/>
              <a:rect l="l" t="t" r="r" b="b"/>
              <a:pathLst>
                <a:path w="8140" h="1493" extrusionOk="0">
                  <a:moveTo>
                    <a:pt x="134" y="0"/>
                  </a:moveTo>
                  <a:cubicBezTo>
                    <a:pt x="1" y="1434"/>
                    <a:pt x="67" y="1468"/>
                    <a:pt x="1435" y="1468"/>
                  </a:cubicBezTo>
                  <a:cubicBezTo>
                    <a:pt x="2319" y="1484"/>
                    <a:pt x="3203" y="1493"/>
                    <a:pt x="4087" y="1493"/>
                  </a:cubicBezTo>
                  <a:cubicBezTo>
                    <a:pt x="4971" y="1493"/>
                    <a:pt x="5855" y="1484"/>
                    <a:pt x="6739" y="1468"/>
                  </a:cubicBezTo>
                  <a:cubicBezTo>
                    <a:pt x="8106" y="1468"/>
                    <a:pt x="8140" y="1434"/>
                    <a:pt x="8073" y="33"/>
                  </a:cubicBezTo>
                  <a:cubicBezTo>
                    <a:pt x="5404" y="0"/>
                    <a:pt x="2769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57"/>
            <p:cNvSpPr/>
            <p:nvPr/>
          </p:nvSpPr>
          <p:spPr>
            <a:xfrm>
              <a:off x="6824353" y="2937010"/>
              <a:ext cx="183237" cy="43186"/>
            </a:xfrm>
            <a:custGeom>
              <a:avLst/>
              <a:gdLst/>
              <a:ahLst/>
              <a:cxnLst/>
              <a:rect l="l" t="t" r="r" b="b"/>
              <a:pathLst>
                <a:path w="8240" h="1502" extrusionOk="0">
                  <a:moveTo>
                    <a:pt x="7873" y="1"/>
                  </a:moveTo>
                  <a:cubicBezTo>
                    <a:pt x="5271" y="1"/>
                    <a:pt x="2669" y="1"/>
                    <a:pt x="67" y="34"/>
                  </a:cubicBezTo>
                  <a:cubicBezTo>
                    <a:pt x="1" y="1502"/>
                    <a:pt x="1" y="1502"/>
                    <a:pt x="1435" y="1502"/>
                  </a:cubicBezTo>
                  <a:lnTo>
                    <a:pt x="6772" y="1502"/>
                  </a:lnTo>
                  <a:cubicBezTo>
                    <a:pt x="8106" y="1502"/>
                    <a:pt x="8240" y="1302"/>
                    <a:pt x="7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57"/>
            <p:cNvSpPr/>
            <p:nvPr/>
          </p:nvSpPr>
          <p:spPr>
            <a:xfrm>
              <a:off x="2249054" y="2937010"/>
              <a:ext cx="180279" cy="43186"/>
            </a:xfrm>
            <a:custGeom>
              <a:avLst/>
              <a:gdLst/>
              <a:ahLst/>
              <a:cxnLst/>
              <a:rect l="l" t="t" r="r" b="b"/>
              <a:pathLst>
                <a:path w="8107" h="1502" extrusionOk="0">
                  <a:moveTo>
                    <a:pt x="8073" y="1"/>
                  </a:moveTo>
                  <a:cubicBezTo>
                    <a:pt x="5405" y="34"/>
                    <a:pt x="2769" y="34"/>
                    <a:pt x="101" y="34"/>
                  </a:cubicBezTo>
                  <a:cubicBezTo>
                    <a:pt x="1" y="1468"/>
                    <a:pt x="34" y="1502"/>
                    <a:pt x="1402" y="1502"/>
                  </a:cubicBezTo>
                  <a:lnTo>
                    <a:pt x="6639" y="1502"/>
                  </a:lnTo>
                  <a:cubicBezTo>
                    <a:pt x="8106" y="1502"/>
                    <a:pt x="8106" y="1502"/>
                    <a:pt x="8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57"/>
            <p:cNvSpPr/>
            <p:nvPr/>
          </p:nvSpPr>
          <p:spPr>
            <a:xfrm>
              <a:off x="-60866" y="3403145"/>
              <a:ext cx="2918205" cy="82491"/>
            </a:xfrm>
            <a:custGeom>
              <a:avLst/>
              <a:gdLst/>
              <a:ahLst/>
              <a:cxnLst/>
              <a:rect l="l" t="t" r="r" b="b"/>
              <a:pathLst>
                <a:path w="131229" h="2869" extrusionOk="0">
                  <a:moveTo>
                    <a:pt x="129961" y="0"/>
                  </a:moveTo>
                  <a:lnTo>
                    <a:pt x="129961" y="0"/>
                  </a:lnTo>
                  <a:cubicBezTo>
                    <a:pt x="130089" y="622"/>
                    <a:pt x="129886" y="763"/>
                    <a:pt x="129611" y="763"/>
                  </a:cubicBezTo>
                  <a:cubicBezTo>
                    <a:pt x="129384" y="763"/>
                    <a:pt x="129108" y="667"/>
                    <a:pt x="128927" y="667"/>
                  </a:cubicBezTo>
                  <a:cubicBezTo>
                    <a:pt x="98472" y="701"/>
                    <a:pt x="68017" y="701"/>
                    <a:pt x="37562" y="701"/>
                  </a:cubicBezTo>
                  <a:cubicBezTo>
                    <a:pt x="25053" y="701"/>
                    <a:pt x="12577" y="667"/>
                    <a:pt x="68" y="667"/>
                  </a:cubicBezTo>
                  <a:cubicBezTo>
                    <a:pt x="0" y="1437"/>
                    <a:pt x="362" y="1577"/>
                    <a:pt x="790" y="1577"/>
                  </a:cubicBezTo>
                  <a:cubicBezTo>
                    <a:pt x="992" y="1577"/>
                    <a:pt x="1209" y="1545"/>
                    <a:pt x="1402" y="1535"/>
                  </a:cubicBezTo>
                  <a:cubicBezTo>
                    <a:pt x="1560" y="1524"/>
                    <a:pt x="1714" y="1517"/>
                    <a:pt x="1862" y="1517"/>
                  </a:cubicBezTo>
                  <a:cubicBezTo>
                    <a:pt x="2654" y="1517"/>
                    <a:pt x="3289" y="1718"/>
                    <a:pt x="3393" y="2724"/>
                  </a:cubicBezTo>
                  <a:lnTo>
                    <a:pt x="3393" y="2724"/>
                  </a:lnTo>
                  <a:cubicBezTo>
                    <a:pt x="3349" y="1839"/>
                    <a:pt x="3788" y="1568"/>
                    <a:pt x="4738" y="1568"/>
                  </a:cubicBezTo>
                  <a:lnTo>
                    <a:pt x="129761" y="1568"/>
                  </a:lnTo>
                  <a:cubicBezTo>
                    <a:pt x="129885" y="1568"/>
                    <a:pt x="130011" y="1563"/>
                    <a:pt x="130138" y="1563"/>
                  </a:cubicBezTo>
                  <a:cubicBezTo>
                    <a:pt x="130453" y="1563"/>
                    <a:pt x="130766" y="1597"/>
                    <a:pt x="131028" y="1835"/>
                  </a:cubicBezTo>
                  <a:cubicBezTo>
                    <a:pt x="131128" y="1768"/>
                    <a:pt x="131195" y="1668"/>
                    <a:pt x="131229" y="1535"/>
                  </a:cubicBezTo>
                  <a:cubicBezTo>
                    <a:pt x="131095" y="767"/>
                    <a:pt x="130962" y="34"/>
                    <a:pt x="129961" y="0"/>
                  </a:cubicBezTo>
                  <a:close/>
                  <a:moveTo>
                    <a:pt x="3393" y="2724"/>
                  </a:moveTo>
                  <a:cubicBezTo>
                    <a:pt x="3395" y="2770"/>
                    <a:pt x="3399" y="2819"/>
                    <a:pt x="3404" y="2869"/>
                  </a:cubicBezTo>
                  <a:cubicBezTo>
                    <a:pt x="3401" y="2819"/>
                    <a:pt x="3398" y="2770"/>
                    <a:pt x="3393" y="2724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57"/>
            <p:cNvSpPr/>
            <p:nvPr/>
          </p:nvSpPr>
          <p:spPr>
            <a:xfrm>
              <a:off x="6428993" y="3379166"/>
              <a:ext cx="2912245" cy="94021"/>
            </a:xfrm>
            <a:custGeom>
              <a:avLst/>
              <a:gdLst/>
              <a:ahLst/>
              <a:cxnLst/>
              <a:rect l="l" t="t" r="r" b="b"/>
              <a:pathLst>
                <a:path w="130961" h="3270" extrusionOk="0">
                  <a:moveTo>
                    <a:pt x="130393" y="0"/>
                  </a:moveTo>
                  <a:cubicBezTo>
                    <a:pt x="130393" y="1535"/>
                    <a:pt x="130393" y="1535"/>
                    <a:pt x="128792" y="1535"/>
                  </a:cubicBezTo>
                  <a:lnTo>
                    <a:pt x="14544" y="1535"/>
                  </a:lnTo>
                  <a:cubicBezTo>
                    <a:pt x="10341" y="1535"/>
                    <a:pt x="6171" y="1535"/>
                    <a:pt x="1968" y="1501"/>
                  </a:cubicBezTo>
                  <a:cubicBezTo>
                    <a:pt x="1832" y="1501"/>
                    <a:pt x="1664" y="1529"/>
                    <a:pt x="1513" y="1529"/>
                  </a:cubicBezTo>
                  <a:cubicBezTo>
                    <a:pt x="1221" y="1529"/>
                    <a:pt x="992" y="1427"/>
                    <a:pt x="1168" y="834"/>
                  </a:cubicBezTo>
                  <a:lnTo>
                    <a:pt x="1168" y="834"/>
                  </a:lnTo>
                  <a:cubicBezTo>
                    <a:pt x="200" y="1034"/>
                    <a:pt x="0" y="1335"/>
                    <a:pt x="234" y="2369"/>
                  </a:cubicBezTo>
                  <a:cubicBezTo>
                    <a:pt x="634" y="2402"/>
                    <a:pt x="1068" y="2402"/>
                    <a:pt x="1468" y="2402"/>
                  </a:cubicBezTo>
                  <a:lnTo>
                    <a:pt x="125757" y="2402"/>
                  </a:lnTo>
                  <a:cubicBezTo>
                    <a:pt x="125883" y="2402"/>
                    <a:pt x="126015" y="2396"/>
                    <a:pt x="126145" y="2396"/>
                  </a:cubicBezTo>
                  <a:cubicBezTo>
                    <a:pt x="126632" y="2396"/>
                    <a:pt x="127084" y="2479"/>
                    <a:pt x="127058" y="3269"/>
                  </a:cubicBezTo>
                  <a:cubicBezTo>
                    <a:pt x="127203" y="2493"/>
                    <a:pt x="127666" y="2387"/>
                    <a:pt x="128190" y="2387"/>
                  </a:cubicBezTo>
                  <a:cubicBezTo>
                    <a:pt x="128387" y="2387"/>
                    <a:pt x="128592" y="2402"/>
                    <a:pt x="128792" y="2402"/>
                  </a:cubicBezTo>
                  <a:cubicBezTo>
                    <a:pt x="130527" y="2402"/>
                    <a:pt x="130960" y="1735"/>
                    <a:pt x="130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57"/>
            <p:cNvSpPr/>
            <p:nvPr/>
          </p:nvSpPr>
          <p:spPr>
            <a:xfrm>
              <a:off x="8974764" y="3141296"/>
              <a:ext cx="282639" cy="229272"/>
            </a:xfrm>
            <a:custGeom>
              <a:avLst/>
              <a:gdLst/>
              <a:ahLst/>
              <a:cxnLst/>
              <a:rect l="l" t="t" r="r" b="b"/>
              <a:pathLst>
                <a:path w="12710" h="7974" extrusionOk="0">
                  <a:moveTo>
                    <a:pt x="10142" y="1"/>
                  </a:moveTo>
                  <a:cubicBezTo>
                    <a:pt x="9866" y="766"/>
                    <a:pt x="9338" y="1110"/>
                    <a:pt x="8557" y="1110"/>
                  </a:cubicBezTo>
                  <a:cubicBezTo>
                    <a:pt x="8487" y="1110"/>
                    <a:pt x="8415" y="1107"/>
                    <a:pt x="8340" y="1101"/>
                  </a:cubicBezTo>
                  <a:cubicBezTo>
                    <a:pt x="7917" y="1073"/>
                    <a:pt x="7494" y="1063"/>
                    <a:pt x="7074" y="1063"/>
                  </a:cubicBezTo>
                  <a:cubicBezTo>
                    <a:pt x="6500" y="1063"/>
                    <a:pt x="5930" y="1082"/>
                    <a:pt x="5371" y="1101"/>
                  </a:cubicBezTo>
                  <a:cubicBezTo>
                    <a:pt x="5148" y="1108"/>
                    <a:pt x="4927" y="1114"/>
                    <a:pt x="4707" y="1114"/>
                  </a:cubicBezTo>
                  <a:cubicBezTo>
                    <a:pt x="3746" y="1114"/>
                    <a:pt x="2836" y="995"/>
                    <a:pt x="2102" y="234"/>
                  </a:cubicBezTo>
                  <a:cubicBezTo>
                    <a:pt x="1435" y="701"/>
                    <a:pt x="168" y="768"/>
                    <a:pt x="201" y="1669"/>
                  </a:cubicBezTo>
                  <a:cubicBezTo>
                    <a:pt x="301" y="3170"/>
                    <a:pt x="1" y="4771"/>
                    <a:pt x="735" y="6205"/>
                  </a:cubicBezTo>
                  <a:cubicBezTo>
                    <a:pt x="835" y="4604"/>
                    <a:pt x="1802" y="3403"/>
                    <a:pt x="3203" y="3370"/>
                  </a:cubicBezTo>
                  <a:cubicBezTo>
                    <a:pt x="4221" y="3336"/>
                    <a:pt x="5238" y="3320"/>
                    <a:pt x="6251" y="3320"/>
                  </a:cubicBezTo>
                  <a:cubicBezTo>
                    <a:pt x="7265" y="3320"/>
                    <a:pt x="8274" y="3336"/>
                    <a:pt x="9274" y="3370"/>
                  </a:cubicBezTo>
                  <a:cubicBezTo>
                    <a:pt x="10775" y="3403"/>
                    <a:pt x="11676" y="4504"/>
                    <a:pt x="11709" y="6005"/>
                  </a:cubicBezTo>
                  <a:cubicBezTo>
                    <a:pt x="11709" y="6672"/>
                    <a:pt x="11509" y="7339"/>
                    <a:pt x="11876" y="7973"/>
                  </a:cubicBezTo>
                  <a:cubicBezTo>
                    <a:pt x="12010" y="6806"/>
                    <a:pt x="12110" y="5605"/>
                    <a:pt x="12276" y="4437"/>
                  </a:cubicBezTo>
                  <a:cubicBezTo>
                    <a:pt x="12710" y="1769"/>
                    <a:pt x="12310" y="935"/>
                    <a:pt x="10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57"/>
            <p:cNvSpPr/>
            <p:nvPr/>
          </p:nvSpPr>
          <p:spPr>
            <a:xfrm>
              <a:off x="-24" y="3142274"/>
              <a:ext cx="277457" cy="203338"/>
            </a:xfrm>
            <a:custGeom>
              <a:avLst/>
              <a:gdLst/>
              <a:ahLst/>
              <a:cxnLst/>
              <a:rect l="l" t="t" r="r" b="b"/>
              <a:pathLst>
                <a:path w="12477" h="7072" extrusionOk="0">
                  <a:moveTo>
                    <a:pt x="2269" y="0"/>
                  </a:moveTo>
                  <a:cubicBezTo>
                    <a:pt x="1769" y="267"/>
                    <a:pt x="1302" y="534"/>
                    <a:pt x="801" y="801"/>
                  </a:cubicBezTo>
                  <a:cubicBezTo>
                    <a:pt x="401" y="1001"/>
                    <a:pt x="1" y="1268"/>
                    <a:pt x="34" y="1768"/>
                  </a:cubicBezTo>
                  <a:cubicBezTo>
                    <a:pt x="234" y="3536"/>
                    <a:pt x="468" y="5304"/>
                    <a:pt x="668" y="7072"/>
                  </a:cubicBezTo>
                  <a:cubicBezTo>
                    <a:pt x="668" y="5704"/>
                    <a:pt x="534" y="4270"/>
                    <a:pt x="2202" y="3636"/>
                  </a:cubicBezTo>
                  <a:cubicBezTo>
                    <a:pt x="2669" y="3469"/>
                    <a:pt x="3103" y="3302"/>
                    <a:pt x="3603" y="3302"/>
                  </a:cubicBezTo>
                  <a:cubicBezTo>
                    <a:pt x="4115" y="3314"/>
                    <a:pt x="4630" y="3317"/>
                    <a:pt x="5146" y="3317"/>
                  </a:cubicBezTo>
                  <a:cubicBezTo>
                    <a:pt x="6179" y="3317"/>
                    <a:pt x="7217" y="3302"/>
                    <a:pt x="8240" y="3302"/>
                  </a:cubicBezTo>
                  <a:cubicBezTo>
                    <a:pt x="10808" y="3302"/>
                    <a:pt x="11676" y="4136"/>
                    <a:pt x="11776" y="6638"/>
                  </a:cubicBezTo>
                  <a:cubicBezTo>
                    <a:pt x="12009" y="5037"/>
                    <a:pt x="12243" y="3469"/>
                    <a:pt x="12443" y="1868"/>
                  </a:cubicBezTo>
                  <a:cubicBezTo>
                    <a:pt x="12476" y="1434"/>
                    <a:pt x="12209" y="1101"/>
                    <a:pt x="11843" y="901"/>
                  </a:cubicBezTo>
                  <a:cubicBezTo>
                    <a:pt x="11275" y="634"/>
                    <a:pt x="10742" y="300"/>
                    <a:pt x="10208" y="33"/>
                  </a:cubicBezTo>
                  <a:cubicBezTo>
                    <a:pt x="9735" y="831"/>
                    <a:pt x="9053" y="1079"/>
                    <a:pt x="8208" y="1079"/>
                  </a:cubicBezTo>
                  <a:cubicBezTo>
                    <a:pt x="8099" y="1079"/>
                    <a:pt x="7988" y="1075"/>
                    <a:pt x="7873" y="1067"/>
                  </a:cubicBezTo>
                  <a:cubicBezTo>
                    <a:pt x="7323" y="1034"/>
                    <a:pt x="6772" y="1017"/>
                    <a:pt x="6222" y="1017"/>
                  </a:cubicBezTo>
                  <a:cubicBezTo>
                    <a:pt x="5671" y="1017"/>
                    <a:pt x="5121" y="1034"/>
                    <a:pt x="4571" y="1067"/>
                  </a:cubicBezTo>
                  <a:cubicBezTo>
                    <a:pt x="4457" y="1075"/>
                    <a:pt x="4346" y="1079"/>
                    <a:pt x="4237" y="1079"/>
                  </a:cubicBezTo>
                  <a:cubicBezTo>
                    <a:pt x="3392" y="1079"/>
                    <a:pt x="2713" y="828"/>
                    <a:pt x="2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57"/>
            <p:cNvSpPr/>
            <p:nvPr/>
          </p:nvSpPr>
          <p:spPr>
            <a:xfrm>
              <a:off x="6773919" y="2937010"/>
              <a:ext cx="275211" cy="197616"/>
            </a:xfrm>
            <a:custGeom>
              <a:avLst/>
              <a:gdLst/>
              <a:ahLst/>
              <a:cxnLst/>
              <a:rect l="l" t="t" r="r" b="b"/>
              <a:pathLst>
                <a:path w="12376" h="6873" extrusionOk="0">
                  <a:moveTo>
                    <a:pt x="2335" y="1"/>
                  </a:moveTo>
                  <a:cubicBezTo>
                    <a:pt x="1968" y="201"/>
                    <a:pt x="1568" y="334"/>
                    <a:pt x="1235" y="568"/>
                  </a:cubicBezTo>
                  <a:cubicBezTo>
                    <a:pt x="701" y="901"/>
                    <a:pt x="0" y="1168"/>
                    <a:pt x="100" y="2002"/>
                  </a:cubicBezTo>
                  <a:cubicBezTo>
                    <a:pt x="301" y="3637"/>
                    <a:pt x="534" y="5238"/>
                    <a:pt x="734" y="6872"/>
                  </a:cubicBezTo>
                  <a:cubicBezTo>
                    <a:pt x="801" y="5638"/>
                    <a:pt x="501" y="4270"/>
                    <a:pt x="2102" y="3637"/>
                  </a:cubicBezTo>
                  <a:cubicBezTo>
                    <a:pt x="2535" y="3470"/>
                    <a:pt x="2936" y="3336"/>
                    <a:pt x="3369" y="3336"/>
                  </a:cubicBezTo>
                  <a:lnTo>
                    <a:pt x="8473" y="3336"/>
                  </a:lnTo>
                  <a:cubicBezTo>
                    <a:pt x="10808" y="3336"/>
                    <a:pt x="11509" y="3937"/>
                    <a:pt x="11875" y="6205"/>
                  </a:cubicBezTo>
                  <a:cubicBezTo>
                    <a:pt x="12242" y="4704"/>
                    <a:pt x="12376" y="3170"/>
                    <a:pt x="12309" y="1635"/>
                  </a:cubicBezTo>
                  <a:cubicBezTo>
                    <a:pt x="12309" y="1268"/>
                    <a:pt x="12142" y="1001"/>
                    <a:pt x="11809" y="835"/>
                  </a:cubicBezTo>
                  <a:cubicBezTo>
                    <a:pt x="11242" y="568"/>
                    <a:pt x="10708" y="267"/>
                    <a:pt x="10141" y="1"/>
                  </a:cubicBezTo>
                  <a:cubicBezTo>
                    <a:pt x="9859" y="847"/>
                    <a:pt x="9252" y="1104"/>
                    <a:pt x="8404" y="1104"/>
                  </a:cubicBezTo>
                  <a:cubicBezTo>
                    <a:pt x="8350" y="1104"/>
                    <a:pt x="8295" y="1103"/>
                    <a:pt x="8240" y="1101"/>
                  </a:cubicBezTo>
                  <a:cubicBezTo>
                    <a:pt x="7556" y="1062"/>
                    <a:pt x="6872" y="1046"/>
                    <a:pt x="6188" y="1046"/>
                  </a:cubicBezTo>
                  <a:cubicBezTo>
                    <a:pt x="5704" y="1046"/>
                    <a:pt x="5221" y="1054"/>
                    <a:pt x="4737" y="1068"/>
                  </a:cubicBezTo>
                  <a:cubicBezTo>
                    <a:pt x="4568" y="1079"/>
                    <a:pt x="4403" y="1086"/>
                    <a:pt x="4242" y="1086"/>
                  </a:cubicBezTo>
                  <a:cubicBezTo>
                    <a:pt x="3420" y="1086"/>
                    <a:pt x="2726" y="894"/>
                    <a:pt x="2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57"/>
            <p:cNvSpPr/>
            <p:nvPr/>
          </p:nvSpPr>
          <p:spPr>
            <a:xfrm>
              <a:off x="2202333" y="2937010"/>
              <a:ext cx="275945" cy="190888"/>
            </a:xfrm>
            <a:custGeom>
              <a:avLst/>
              <a:gdLst/>
              <a:ahLst/>
              <a:cxnLst/>
              <a:rect l="l" t="t" r="r" b="b"/>
              <a:pathLst>
                <a:path w="12409" h="6639" extrusionOk="0">
                  <a:moveTo>
                    <a:pt x="10174" y="1"/>
                  </a:moveTo>
                  <a:cubicBezTo>
                    <a:pt x="9720" y="881"/>
                    <a:pt x="9000" y="1084"/>
                    <a:pt x="8179" y="1084"/>
                  </a:cubicBezTo>
                  <a:cubicBezTo>
                    <a:pt x="8035" y="1084"/>
                    <a:pt x="7888" y="1078"/>
                    <a:pt x="7739" y="1068"/>
                  </a:cubicBezTo>
                  <a:cubicBezTo>
                    <a:pt x="7205" y="1051"/>
                    <a:pt x="6672" y="1035"/>
                    <a:pt x="6138" y="1035"/>
                  </a:cubicBezTo>
                  <a:cubicBezTo>
                    <a:pt x="5604" y="1035"/>
                    <a:pt x="5070" y="1051"/>
                    <a:pt x="4537" y="1101"/>
                  </a:cubicBezTo>
                  <a:cubicBezTo>
                    <a:pt x="4432" y="1108"/>
                    <a:pt x="4330" y="1112"/>
                    <a:pt x="4229" y="1112"/>
                  </a:cubicBezTo>
                  <a:cubicBezTo>
                    <a:pt x="3365" y="1112"/>
                    <a:pt x="2650" y="841"/>
                    <a:pt x="2202" y="34"/>
                  </a:cubicBezTo>
                  <a:cubicBezTo>
                    <a:pt x="1435" y="401"/>
                    <a:pt x="334" y="568"/>
                    <a:pt x="200" y="1568"/>
                  </a:cubicBezTo>
                  <a:cubicBezTo>
                    <a:pt x="0" y="3270"/>
                    <a:pt x="200" y="4971"/>
                    <a:pt x="601" y="6639"/>
                  </a:cubicBezTo>
                  <a:cubicBezTo>
                    <a:pt x="801" y="5905"/>
                    <a:pt x="267" y="5004"/>
                    <a:pt x="934" y="4437"/>
                  </a:cubicBezTo>
                  <a:cubicBezTo>
                    <a:pt x="1568" y="3970"/>
                    <a:pt x="2202" y="3336"/>
                    <a:pt x="3069" y="3336"/>
                  </a:cubicBezTo>
                  <a:cubicBezTo>
                    <a:pt x="4103" y="3336"/>
                    <a:pt x="5137" y="3328"/>
                    <a:pt x="6171" y="3328"/>
                  </a:cubicBezTo>
                  <a:cubicBezTo>
                    <a:pt x="7205" y="3328"/>
                    <a:pt x="8239" y="3336"/>
                    <a:pt x="9273" y="3370"/>
                  </a:cubicBezTo>
                  <a:cubicBezTo>
                    <a:pt x="10674" y="3403"/>
                    <a:pt x="11675" y="4504"/>
                    <a:pt x="11709" y="5871"/>
                  </a:cubicBezTo>
                  <a:cubicBezTo>
                    <a:pt x="11709" y="6138"/>
                    <a:pt x="11742" y="6405"/>
                    <a:pt x="11742" y="6639"/>
                  </a:cubicBezTo>
                  <a:cubicBezTo>
                    <a:pt x="12009" y="5705"/>
                    <a:pt x="12075" y="4737"/>
                    <a:pt x="12209" y="3737"/>
                  </a:cubicBezTo>
                  <a:cubicBezTo>
                    <a:pt x="12409" y="1969"/>
                    <a:pt x="12176" y="534"/>
                    <a:pt x="10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57"/>
            <p:cNvSpPr/>
            <p:nvPr/>
          </p:nvSpPr>
          <p:spPr>
            <a:xfrm>
              <a:off x="8075835" y="3461254"/>
              <a:ext cx="50212" cy="202820"/>
            </a:xfrm>
            <a:custGeom>
              <a:avLst/>
              <a:gdLst/>
              <a:ahLst/>
              <a:cxnLst/>
              <a:rect l="l" t="t" r="r" b="b"/>
              <a:pathLst>
                <a:path w="2258" h="7054" extrusionOk="0">
                  <a:moveTo>
                    <a:pt x="1525" y="1"/>
                  </a:moveTo>
                  <a:cubicBezTo>
                    <a:pt x="1421" y="1"/>
                    <a:pt x="1310" y="7"/>
                    <a:pt x="1197" y="14"/>
                  </a:cubicBezTo>
                  <a:cubicBezTo>
                    <a:pt x="1157" y="17"/>
                    <a:pt x="1116" y="18"/>
                    <a:pt x="1075" y="18"/>
                  </a:cubicBezTo>
                  <a:cubicBezTo>
                    <a:pt x="964" y="18"/>
                    <a:pt x="848" y="11"/>
                    <a:pt x="736" y="11"/>
                  </a:cubicBezTo>
                  <a:cubicBezTo>
                    <a:pt x="363" y="11"/>
                    <a:pt x="29" y="87"/>
                    <a:pt x="29" y="748"/>
                  </a:cubicBezTo>
                  <a:cubicBezTo>
                    <a:pt x="63" y="1648"/>
                    <a:pt x="29" y="2582"/>
                    <a:pt x="29" y="3516"/>
                  </a:cubicBezTo>
                  <a:cubicBezTo>
                    <a:pt x="29" y="4450"/>
                    <a:pt x="63" y="5384"/>
                    <a:pt x="29" y="6285"/>
                  </a:cubicBezTo>
                  <a:cubicBezTo>
                    <a:pt x="1" y="7004"/>
                    <a:pt x="393" y="7054"/>
                    <a:pt x="844" y="7054"/>
                  </a:cubicBezTo>
                  <a:cubicBezTo>
                    <a:pt x="916" y="7054"/>
                    <a:pt x="990" y="7052"/>
                    <a:pt x="1064" y="7052"/>
                  </a:cubicBezTo>
                  <a:cubicBezTo>
                    <a:pt x="1117" y="7049"/>
                    <a:pt x="1171" y="7048"/>
                    <a:pt x="1226" y="7048"/>
                  </a:cubicBezTo>
                  <a:cubicBezTo>
                    <a:pt x="1308" y="7048"/>
                    <a:pt x="1390" y="7050"/>
                    <a:pt x="1471" y="7050"/>
                  </a:cubicBezTo>
                  <a:cubicBezTo>
                    <a:pt x="1875" y="7050"/>
                    <a:pt x="2231" y="6994"/>
                    <a:pt x="2231" y="6318"/>
                  </a:cubicBezTo>
                  <a:cubicBezTo>
                    <a:pt x="2198" y="4450"/>
                    <a:pt x="2198" y="2616"/>
                    <a:pt x="2231" y="748"/>
                  </a:cubicBezTo>
                  <a:cubicBezTo>
                    <a:pt x="2258" y="107"/>
                    <a:pt x="1943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57"/>
            <p:cNvSpPr/>
            <p:nvPr/>
          </p:nvSpPr>
          <p:spPr>
            <a:xfrm>
              <a:off x="7402951" y="3461542"/>
              <a:ext cx="51102" cy="203453"/>
            </a:xfrm>
            <a:custGeom>
              <a:avLst/>
              <a:gdLst/>
              <a:ahLst/>
              <a:cxnLst/>
              <a:rect l="l" t="t" r="r" b="b"/>
              <a:pathLst>
                <a:path w="2298" h="7076" extrusionOk="0">
                  <a:moveTo>
                    <a:pt x="1351" y="1"/>
                  </a:moveTo>
                  <a:cubicBezTo>
                    <a:pt x="1303" y="1"/>
                    <a:pt x="1253" y="2"/>
                    <a:pt x="1201" y="4"/>
                  </a:cubicBezTo>
                  <a:cubicBezTo>
                    <a:pt x="501" y="4"/>
                    <a:pt x="0" y="4"/>
                    <a:pt x="34" y="971"/>
                  </a:cubicBezTo>
                  <a:cubicBezTo>
                    <a:pt x="100" y="2572"/>
                    <a:pt x="100" y="4207"/>
                    <a:pt x="34" y="5841"/>
                  </a:cubicBezTo>
                  <a:cubicBezTo>
                    <a:pt x="0" y="6742"/>
                    <a:pt x="234" y="7076"/>
                    <a:pt x="1168" y="7076"/>
                  </a:cubicBezTo>
                  <a:cubicBezTo>
                    <a:pt x="2168" y="7076"/>
                    <a:pt x="2268" y="6642"/>
                    <a:pt x="2235" y="5875"/>
                  </a:cubicBezTo>
                  <a:cubicBezTo>
                    <a:pt x="2202" y="5074"/>
                    <a:pt x="2235" y="4307"/>
                    <a:pt x="2235" y="3540"/>
                  </a:cubicBezTo>
                  <a:cubicBezTo>
                    <a:pt x="2235" y="2673"/>
                    <a:pt x="2202" y="1839"/>
                    <a:pt x="2235" y="971"/>
                  </a:cubicBezTo>
                  <a:cubicBezTo>
                    <a:pt x="2297" y="225"/>
                    <a:pt x="2012" y="1"/>
                    <a:pt x="1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57"/>
            <p:cNvSpPr/>
            <p:nvPr/>
          </p:nvSpPr>
          <p:spPr>
            <a:xfrm>
              <a:off x="2122345" y="3461542"/>
              <a:ext cx="50879" cy="202533"/>
            </a:xfrm>
            <a:custGeom>
              <a:avLst/>
              <a:gdLst/>
              <a:ahLst/>
              <a:cxnLst/>
              <a:rect l="l" t="t" r="r" b="b"/>
              <a:pathLst>
                <a:path w="2288" h="7044" extrusionOk="0">
                  <a:moveTo>
                    <a:pt x="823" y="1"/>
                  </a:moveTo>
                  <a:cubicBezTo>
                    <a:pt x="375" y="1"/>
                    <a:pt x="1" y="68"/>
                    <a:pt x="28" y="805"/>
                  </a:cubicBezTo>
                  <a:cubicBezTo>
                    <a:pt x="61" y="2606"/>
                    <a:pt x="61" y="4440"/>
                    <a:pt x="28" y="6242"/>
                  </a:cubicBezTo>
                  <a:cubicBezTo>
                    <a:pt x="28" y="6993"/>
                    <a:pt x="454" y="7044"/>
                    <a:pt x="937" y="7044"/>
                  </a:cubicBezTo>
                  <a:cubicBezTo>
                    <a:pt x="1011" y="7044"/>
                    <a:pt x="1086" y="7042"/>
                    <a:pt x="1162" y="7042"/>
                  </a:cubicBezTo>
                  <a:cubicBezTo>
                    <a:pt x="1238" y="7042"/>
                    <a:pt x="1313" y="7044"/>
                    <a:pt x="1387" y="7044"/>
                  </a:cubicBezTo>
                  <a:cubicBezTo>
                    <a:pt x="1869" y="7044"/>
                    <a:pt x="2287" y="6993"/>
                    <a:pt x="2230" y="6242"/>
                  </a:cubicBezTo>
                  <a:cubicBezTo>
                    <a:pt x="2196" y="5308"/>
                    <a:pt x="2230" y="4374"/>
                    <a:pt x="2230" y="3473"/>
                  </a:cubicBezTo>
                  <a:cubicBezTo>
                    <a:pt x="2230" y="2572"/>
                    <a:pt x="2196" y="1672"/>
                    <a:pt x="2230" y="805"/>
                  </a:cubicBezTo>
                  <a:cubicBezTo>
                    <a:pt x="2257" y="68"/>
                    <a:pt x="1882" y="1"/>
                    <a:pt x="1434" y="1"/>
                  </a:cubicBezTo>
                  <a:cubicBezTo>
                    <a:pt x="1335" y="1"/>
                    <a:pt x="1232" y="4"/>
                    <a:pt x="1129" y="4"/>
                  </a:cubicBezTo>
                  <a:cubicBezTo>
                    <a:pt x="1026" y="4"/>
                    <a:pt x="923" y="1"/>
                    <a:pt x="8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57"/>
            <p:cNvSpPr/>
            <p:nvPr/>
          </p:nvSpPr>
          <p:spPr>
            <a:xfrm>
              <a:off x="1450172" y="3461254"/>
              <a:ext cx="50301" cy="205667"/>
            </a:xfrm>
            <a:custGeom>
              <a:avLst/>
              <a:gdLst/>
              <a:ahLst/>
              <a:cxnLst/>
              <a:rect l="l" t="t" r="r" b="b"/>
              <a:pathLst>
                <a:path w="2262" h="7153" extrusionOk="0">
                  <a:moveTo>
                    <a:pt x="722" y="1"/>
                  </a:moveTo>
                  <a:cubicBezTo>
                    <a:pt x="322" y="1"/>
                    <a:pt x="7" y="107"/>
                    <a:pt x="33" y="748"/>
                  </a:cubicBezTo>
                  <a:cubicBezTo>
                    <a:pt x="33" y="2582"/>
                    <a:pt x="67" y="4384"/>
                    <a:pt x="0" y="6185"/>
                  </a:cubicBezTo>
                  <a:cubicBezTo>
                    <a:pt x="0" y="7152"/>
                    <a:pt x="600" y="7019"/>
                    <a:pt x="1201" y="7052"/>
                  </a:cubicBezTo>
                  <a:cubicBezTo>
                    <a:pt x="1266" y="7056"/>
                    <a:pt x="1329" y="7058"/>
                    <a:pt x="1389" y="7058"/>
                  </a:cubicBezTo>
                  <a:cubicBezTo>
                    <a:pt x="1918" y="7058"/>
                    <a:pt x="2261" y="6903"/>
                    <a:pt x="2202" y="6185"/>
                  </a:cubicBezTo>
                  <a:cubicBezTo>
                    <a:pt x="2168" y="5318"/>
                    <a:pt x="2202" y="4484"/>
                    <a:pt x="2202" y="3617"/>
                  </a:cubicBezTo>
                  <a:cubicBezTo>
                    <a:pt x="2202" y="2649"/>
                    <a:pt x="2168" y="1715"/>
                    <a:pt x="2202" y="748"/>
                  </a:cubicBezTo>
                  <a:cubicBezTo>
                    <a:pt x="2225" y="87"/>
                    <a:pt x="1898" y="11"/>
                    <a:pt x="1516" y="11"/>
                  </a:cubicBezTo>
                  <a:cubicBezTo>
                    <a:pt x="1401" y="11"/>
                    <a:pt x="1281" y="18"/>
                    <a:pt x="1163" y="18"/>
                  </a:cubicBezTo>
                  <a:cubicBezTo>
                    <a:pt x="1120" y="18"/>
                    <a:pt x="1076" y="17"/>
                    <a:pt x="1034" y="14"/>
                  </a:cubicBezTo>
                  <a:cubicBezTo>
                    <a:pt x="927" y="7"/>
                    <a:pt x="822" y="1"/>
                    <a:pt x="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57"/>
            <p:cNvSpPr/>
            <p:nvPr/>
          </p:nvSpPr>
          <p:spPr>
            <a:xfrm>
              <a:off x="8955706" y="3461398"/>
              <a:ext cx="50235" cy="202935"/>
            </a:xfrm>
            <a:custGeom>
              <a:avLst/>
              <a:gdLst/>
              <a:ahLst/>
              <a:cxnLst/>
              <a:rect l="l" t="t" r="r" b="b"/>
              <a:pathLst>
                <a:path w="2259" h="7058" extrusionOk="0">
                  <a:moveTo>
                    <a:pt x="866" y="1"/>
                  </a:moveTo>
                  <a:cubicBezTo>
                    <a:pt x="361" y="1"/>
                    <a:pt x="0" y="126"/>
                    <a:pt x="57" y="843"/>
                  </a:cubicBezTo>
                  <a:cubicBezTo>
                    <a:pt x="91" y="1744"/>
                    <a:pt x="57" y="2611"/>
                    <a:pt x="57" y="3511"/>
                  </a:cubicBezTo>
                  <a:cubicBezTo>
                    <a:pt x="57" y="4445"/>
                    <a:pt x="91" y="5346"/>
                    <a:pt x="57" y="6280"/>
                  </a:cubicBezTo>
                  <a:cubicBezTo>
                    <a:pt x="30" y="6945"/>
                    <a:pt x="370" y="7058"/>
                    <a:pt x="792" y="7058"/>
                  </a:cubicBezTo>
                  <a:cubicBezTo>
                    <a:pt x="878" y="7058"/>
                    <a:pt x="968" y="7053"/>
                    <a:pt x="1058" y="7047"/>
                  </a:cubicBezTo>
                  <a:cubicBezTo>
                    <a:pt x="1111" y="7044"/>
                    <a:pt x="1166" y="7043"/>
                    <a:pt x="1221" y="7043"/>
                  </a:cubicBezTo>
                  <a:cubicBezTo>
                    <a:pt x="1304" y="7043"/>
                    <a:pt x="1388" y="7045"/>
                    <a:pt x="1471" y="7045"/>
                  </a:cubicBezTo>
                  <a:cubicBezTo>
                    <a:pt x="1884" y="7045"/>
                    <a:pt x="2259" y="6989"/>
                    <a:pt x="2259" y="6313"/>
                  </a:cubicBezTo>
                  <a:cubicBezTo>
                    <a:pt x="2226" y="4479"/>
                    <a:pt x="2226" y="2611"/>
                    <a:pt x="2259" y="776"/>
                  </a:cubicBezTo>
                  <a:cubicBezTo>
                    <a:pt x="2259" y="81"/>
                    <a:pt x="1902" y="2"/>
                    <a:pt x="1493" y="2"/>
                  </a:cubicBezTo>
                  <a:cubicBezTo>
                    <a:pt x="1372" y="2"/>
                    <a:pt x="1247" y="9"/>
                    <a:pt x="1125" y="9"/>
                  </a:cubicBezTo>
                  <a:cubicBezTo>
                    <a:pt x="1036" y="4"/>
                    <a:pt x="949" y="1"/>
                    <a:pt x="8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57"/>
            <p:cNvSpPr/>
            <p:nvPr/>
          </p:nvSpPr>
          <p:spPr>
            <a:xfrm>
              <a:off x="6750258" y="3461254"/>
              <a:ext cx="49634" cy="203165"/>
            </a:xfrm>
            <a:custGeom>
              <a:avLst/>
              <a:gdLst/>
              <a:ahLst/>
              <a:cxnLst/>
              <a:rect l="l" t="t" r="r" b="b"/>
              <a:pathLst>
                <a:path w="2232" h="7066" extrusionOk="0">
                  <a:moveTo>
                    <a:pt x="699" y="0"/>
                  </a:moveTo>
                  <a:cubicBezTo>
                    <a:pt x="326" y="0"/>
                    <a:pt x="30" y="104"/>
                    <a:pt x="30" y="714"/>
                  </a:cubicBezTo>
                  <a:cubicBezTo>
                    <a:pt x="64" y="1615"/>
                    <a:pt x="64" y="2549"/>
                    <a:pt x="64" y="3483"/>
                  </a:cubicBezTo>
                  <a:lnTo>
                    <a:pt x="30" y="3483"/>
                  </a:lnTo>
                  <a:cubicBezTo>
                    <a:pt x="30" y="4384"/>
                    <a:pt x="64" y="5318"/>
                    <a:pt x="30" y="6252"/>
                  </a:cubicBezTo>
                  <a:cubicBezTo>
                    <a:pt x="1" y="6839"/>
                    <a:pt x="230" y="7064"/>
                    <a:pt x="695" y="7064"/>
                  </a:cubicBezTo>
                  <a:cubicBezTo>
                    <a:pt x="758" y="7064"/>
                    <a:pt x="826" y="7060"/>
                    <a:pt x="898" y="7052"/>
                  </a:cubicBezTo>
                  <a:cubicBezTo>
                    <a:pt x="949" y="7046"/>
                    <a:pt x="1002" y="7044"/>
                    <a:pt x="1057" y="7044"/>
                  </a:cubicBezTo>
                  <a:cubicBezTo>
                    <a:pt x="1222" y="7044"/>
                    <a:pt x="1398" y="7065"/>
                    <a:pt x="1563" y="7065"/>
                  </a:cubicBezTo>
                  <a:cubicBezTo>
                    <a:pt x="1914" y="7065"/>
                    <a:pt x="2211" y="6967"/>
                    <a:pt x="2232" y="6352"/>
                  </a:cubicBezTo>
                  <a:cubicBezTo>
                    <a:pt x="2232" y="4450"/>
                    <a:pt x="2232" y="2582"/>
                    <a:pt x="2232" y="681"/>
                  </a:cubicBezTo>
                  <a:cubicBezTo>
                    <a:pt x="2232" y="89"/>
                    <a:pt x="1915" y="2"/>
                    <a:pt x="1555" y="2"/>
                  </a:cubicBezTo>
                  <a:cubicBezTo>
                    <a:pt x="1404" y="2"/>
                    <a:pt x="1246" y="17"/>
                    <a:pt x="1100" y="17"/>
                  </a:cubicBezTo>
                  <a:cubicBezTo>
                    <a:pt x="1065" y="17"/>
                    <a:pt x="1031" y="16"/>
                    <a:pt x="998" y="14"/>
                  </a:cubicBezTo>
                  <a:cubicBezTo>
                    <a:pt x="895" y="7"/>
                    <a:pt x="795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57"/>
            <p:cNvSpPr/>
            <p:nvPr/>
          </p:nvSpPr>
          <p:spPr>
            <a:xfrm>
              <a:off x="1165399" y="3460621"/>
              <a:ext cx="51124" cy="203510"/>
            </a:xfrm>
            <a:custGeom>
              <a:avLst/>
              <a:gdLst/>
              <a:ahLst/>
              <a:cxnLst/>
              <a:rect l="l" t="t" r="r" b="b"/>
              <a:pathLst>
                <a:path w="2299" h="7078" extrusionOk="0">
                  <a:moveTo>
                    <a:pt x="1003" y="1"/>
                  </a:moveTo>
                  <a:cubicBezTo>
                    <a:pt x="124" y="1"/>
                    <a:pt x="31" y="462"/>
                    <a:pt x="64" y="1203"/>
                  </a:cubicBezTo>
                  <a:cubicBezTo>
                    <a:pt x="97" y="1971"/>
                    <a:pt x="64" y="2771"/>
                    <a:pt x="64" y="3538"/>
                  </a:cubicBezTo>
                  <a:cubicBezTo>
                    <a:pt x="64" y="4372"/>
                    <a:pt x="97" y="5240"/>
                    <a:pt x="64" y="6074"/>
                  </a:cubicBezTo>
                  <a:cubicBezTo>
                    <a:pt x="1" y="6826"/>
                    <a:pt x="292" y="7077"/>
                    <a:pt x="936" y="7077"/>
                  </a:cubicBezTo>
                  <a:cubicBezTo>
                    <a:pt x="977" y="7077"/>
                    <a:pt x="1020" y="7076"/>
                    <a:pt x="1064" y="7074"/>
                  </a:cubicBezTo>
                  <a:cubicBezTo>
                    <a:pt x="1765" y="7074"/>
                    <a:pt x="2299" y="7074"/>
                    <a:pt x="2265" y="6140"/>
                  </a:cubicBezTo>
                  <a:cubicBezTo>
                    <a:pt x="2232" y="4506"/>
                    <a:pt x="2232" y="2871"/>
                    <a:pt x="2265" y="1237"/>
                  </a:cubicBezTo>
                  <a:cubicBezTo>
                    <a:pt x="2299" y="370"/>
                    <a:pt x="2065" y="3"/>
                    <a:pt x="1098" y="3"/>
                  </a:cubicBezTo>
                  <a:cubicBezTo>
                    <a:pt x="1065" y="2"/>
                    <a:pt x="1034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57"/>
            <p:cNvSpPr/>
            <p:nvPr/>
          </p:nvSpPr>
          <p:spPr>
            <a:xfrm>
              <a:off x="1355952" y="3461254"/>
              <a:ext cx="49590" cy="203079"/>
            </a:xfrm>
            <a:custGeom>
              <a:avLst/>
              <a:gdLst/>
              <a:ahLst/>
              <a:cxnLst/>
              <a:rect l="l" t="t" r="r" b="b"/>
              <a:pathLst>
                <a:path w="2230" h="7063" extrusionOk="0">
                  <a:moveTo>
                    <a:pt x="1484" y="1"/>
                  </a:moveTo>
                  <a:cubicBezTo>
                    <a:pt x="1382" y="1"/>
                    <a:pt x="1275" y="7"/>
                    <a:pt x="1168" y="14"/>
                  </a:cubicBezTo>
                  <a:cubicBezTo>
                    <a:pt x="1068" y="14"/>
                    <a:pt x="964" y="10"/>
                    <a:pt x="862" y="10"/>
                  </a:cubicBezTo>
                  <a:cubicBezTo>
                    <a:pt x="419" y="10"/>
                    <a:pt x="1" y="77"/>
                    <a:pt x="1" y="781"/>
                  </a:cubicBezTo>
                  <a:cubicBezTo>
                    <a:pt x="34" y="2616"/>
                    <a:pt x="34" y="4450"/>
                    <a:pt x="1" y="6318"/>
                  </a:cubicBezTo>
                  <a:cubicBezTo>
                    <a:pt x="1" y="6994"/>
                    <a:pt x="376" y="7050"/>
                    <a:pt x="775" y="7050"/>
                  </a:cubicBezTo>
                  <a:cubicBezTo>
                    <a:pt x="854" y="7050"/>
                    <a:pt x="935" y="7048"/>
                    <a:pt x="1014" y="7048"/>
                  </a:cubicBezTo>
                  <a:cubicBezTo>
                    <a:pt x="1066" y="7048"/>
                    <a:pt x="1118" y="7049"/>
                    <a:pt x="1168" y="7052"/>
                  </a:cubicBezTo>
                  <a:cubicBezTo>
                    <a:pt x="1264" y="7058"/>
                    <a:pt x="1358" y="7063"/>
                    <a:pt x="1449" y="7063"/>
                  </a:cubicBezTo>
                  <a:cubicBezTo>
                    <a:pt x="1890" y="7063"/>
                    <a:pt x="2230" y="6950"/>
                    <a:pt x="2202" y="6285"/>
                  </a:cubicBezTo>
                  <a:cubicBezTo>
                    <a:pt x="2169" y="5418"/>
                    <a:pt x="2169" y="4517"/>
                    <a:pt x="2169" y="3650"/>
                  </a:cubicBezTo>
                  <a:cubicBezTo>
                    <a:pt x="2169" y="2683"/>
                    <a:pt x="2169" y="1715"/>
                    <a:pt x="2202" y="748"/>
                  </a:cubicBezTo>
                  <a:cubicBezTo>
                    <a:pt x="2229" y="107"/>
                    <a:pt x="1893" y="1"/>
                    <a:pt x="1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57"/>
            <p:cNvSpPr/>
            <p:nvPr/>
          </p:nvSpPr>
          <p:spPr>
            <a:xfrm>
              <a:off x="1838973" y="3461197"/>
              <a:ext cx="49590" cy="203481"/>
            </a:xfrm>
            <a:custGeom>
              <a:avLst/>
              <a:gdLst/>
              <a:ahLst/>
              <a:cxnLst/>
              <a:rect l="l" t="t" r="r" b="b"/>
              <a:pathLst>
                <a:path w="2230" h="7077" extrusionOk="0">
                  <a:moveTo>
                    <a:pt x="693" y="1"/>
                  </a:moveTo>
                  <a:cubicBezTo>
                    <a:pt x="263" y="1"/>
                    <a:pt x="0" y="186"/>
                    <a:pt x="29" y="783"/>
                  </a:cubicBezTo>
                  <a:cubicBezTo>
                    <a:pt x="62" y="1717"/>
                    <a:pt x="29" y="2651"/>
                    <a:pt x="29" y="3552"/>
                  </a:cubicBezTo>
                  <a:cubicBezTo>
                    <a:pt x="29" y="4486"/>
                    <a:pt x="62" y="5420"/>
                    <a:pt x="29" y="6354"/>
                  </a:cubicBezTo>
                  <a:cubicBezTo>
                    <a:pt x="1" y="6959"/>
                    <a:pt x="313" y="7065"/>
                    <a:pt x="723" y="7065"/>
                  </a:cubicBezTo>
                  <a:cubicBezTo>
                    <a:pt x="810" y="7065"/>
                    <a:pt x="902" y="7060"/>
                    <a:pt x="996" y="7054"/>
                  </a:cubicBezTo>
                  <a:cubicBezTo>
                    <a:pt x="1023" y="7052"/>
                    <a:pt x="1051" y="7052"/>
                    <a:pt x="1079" y="7052"/>
                  </a:cubicBezTo>
                  <a:cubicBezTo>
                    <a:pt x="1237" y="7052"/>
                    <a:pt x="1417" y="7077"/>
                    <a:pt x="1586" y="7077"/>
                  </a:cubicBezTo>
                  <a:cubicBezTo>
                    <a:pt x="1917" y="7077"/>
                    <a:pt x="2209" y="6982"/>
                    <a:pt x="2230" y="6421"/>
                  </a:cubicBezTo>
                  <a:cubicBezTo>
                    <a:pt x="2230" y="4519"/>
                    <a:pt x="2230" y="2618"/>
                    <a:pt x="2230" y="750"/>
                  </a:cubicBezTo>
                  <a:cubicBezTo>
                    <a:pt x="2230" y="102"/>
                    <a:pt x="1908" y="13"/>
                    <a:pt x="1537" y="13"/>
                  </a:cubicBezTo>
                  <a:cubicBezTo>
                    <a:pt x="1397" y="13"/>
                    <a:pt x="1250" y="26"/>
                    <a:pt x="1111" y="26"/>
                  </a:cubicBezTo>
                  <a:cubicBezTo>
                    <a:pt x="1048" y="26"/>
                    <a:pt x="987" y="23"/>
                    <a:pt x="929" y="16"/>
                  </a:cubicBezTo>
                  <a:cubicBezTo>
                    <a:pt x="846" y="6"/>
                    <a:pt x="767" y="1"/>
                    <a:pt x="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57"/>
            <p:cNvSpPr/>
            <p:nvPr/>
          </p:nvSpPr>
          <p:spPr>
            <a:xfrm>
              <a:off x="8670644" y="3460593"/>
              <a:ext cx="51947" cy="204402"/>
            </a:xfrm>
            <a:custGeom>
              <a:avLst/>
              <a:gdLst/>
              <a:ahLst/>
              <a:cxnLst/>
              <a:rect l="l" t="t" r="r" b="b"/>
              <a:pathLst>
                <a:path w="2336" h="7109" extrusionOk="0">
                  <a:moveTo>
                    <a:pt x="1356" y="1"/>
                  </a:moveTo>
                  <a:cubicBezTo>
                    <a:pt x="1317" y="1"/>
                    <a:pt x="1277" y="2"/>
                    <a:pt x="1235" y="4"/>
                  </a:cubicBezTo>
                  <a:cubicBezTo>
                    <a:pt x="568" y="37"/>
                    <a:pt x="1" y="4"/>
                    <a:pt x="34" y="971"/>
                  </a:cubicBezTo>
                  <a:cubicBezTo>
                    <a:pt x="101" y="2639"/>
                    <a:pt x="101" y="4307"/>
                    <a:pt x="34" y="5975"/>
                  </a:cubicBezTo>
                  <a:cubicBezTo>
                    <a:pt x="1" y="6875"/>
                    <a:pt x="367" y="7075"/>
                    <a:pt x="1201" y="7109"/>
                  </a:cubicBezTo>
                  <a:cubicBezTo>
                    <a:pt x="2069" y="7109"/>
                    <a:pt x="2336" y="6808"/>
                    <a:pt x="2269" y="6008"/>
                  </a:cubicBezTo>
                  <a:cubicBezTo>
                    <a:pt x="2202" y="5207"/>
                    <a:pt x="2235" y="4373"/>
                    <a:pt x="2235" y="3573"/>
                  </a:cubicBezTo>
                  <a:cubicBezTo>
                    <a:pt x="2235" y="2706"/>
                    <a:pt x="2202" y="1872"/>
                    <a:pt x="2269" y="1004"/>
                  </a:cubicBezTo>
                  <a:cubicBezTo>
                    <a:pt x="2300" y="279"/>
                    <a:pt x="2034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57"/>
            <p:cNvSpPr/>
            <p:nvPr/>
          </p:nvSpPr>
          <p:spPr>
            <a:xfrm>
              <a:off x="8576446" y="3460593"/>
              <a:ext cx="51947" cy="204402"/>
            </a:xfrm>
            <a:custGeom>
              <a:avLst/>
              <a:gdLst/>
              <a:ahLst/>
              <a:cxnLst/>
              <a:rect l="l" t="t" r="r" b="b"/>
              <a:pathLst>
                <a:path w="2336" h="7109" extrusionOk="0">
                  <a:moveTo>
                    <a:pt x="1351" y="1"/>
                  </a:moveTo>
                  <a:cubicBezTo>
                    <a:pt x="1313" y="1"/>
                    <a:pt x="1274" y="2"/>
                    <a:pt x="1234" y="4"/>
                  </a:cubicBezTo>
                  <a:cubicBezTo>
                    <a:pt x="534" y="37"/>
                    <a:pt x="0" y="70"/>
                    <a:pt x="34" y="1004"/>
                  </a:cubicBezTo>
                  <a:cubicBezTo>
                    <a:pt x="100" y="2605"/>
                    <a:pt x="67" y="4240"/>
                    <a:pt x="34" y="5874"/>
                  </a:cubicBezTo>
                  <a:cubicBezTo>
                    <a:pt x="34" y="6642"/>
                    <a:pt x="100" y="7109"/>
                    <a:pt x="1101" y="7109"/>
                  </a:cubicBezTo>
                  <a:cubicBezTo>
                    <a:pt x="2035" y="7109"/>
                    <a:pt x="2335" y="6808"/>
                    <a:pt x="2235" y="5908"/>
                  </a:cubicBezTo>
                  <a:cubicBezTo>
                    <a:pt x="2168" y="5107"/>
                    <a:pt x="2235" y="4340"/>
                    <a:pt x="2235" y="3573"/>
                  </a:cubicBezTo>
                  <a:cubicBezTo>
                    <a:pt x="2235" y="2706"/>
                    <a:pt x="2202" y="1872"/>
                    <a:pt x="2235" y="1004"/>
                  </a:cubicBezTo>
                  <a:cubicBezTo>
                    <a:pt x="2298" y="279"/>
                    <a:pt x="2003" y="1"/>
                    <a:pt x="1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57"/>
            <p:cNvSpPr/>
            <p:nvPr/>
          </p:nvSpPr>
          <p:spPr>
            <a:xfrm>
              <a:off x="2028014" y="3460593"/>
              <a:ext cx="51102" cy="203539"/>
            </a:xfrm>
            <a:custGeom>
              <a:avLst/>
              <a:gdLst/>
              <a:ahLst/>
              <a:cxnLst/>
              <a:rect l="l" t="t" r="r" b="b"/>
              <a:pathLst>
                <a:path w="2298" h="7079" extrusionOk="0">
                  <a:moveTo>
                    <a:pt x="1335" y="1"/>
                  </a:moveTo>
                  <a:cubicBezTo>
                    <a:pt x="1292" y="1"/>
                    <a:pt x="1247" y="2"/>
                    <a:pt x="1201" y="4"/>
                  </a:cubicBezTo>
                  <a:cubicBezTo>
                    <a:pt x="501" y="37"/>
                    <a:pt x="0" y="70"/>
                    <a:pt x="34" y="1004"/>
                  </a:cubicBezTo>
                  <a:cubicBezTo>
                    <a:pt x="67" y="2706"/>
                    <a:pt x="67" y="4407"/>
                    <a:pt x="34" y="6108"/>
                  </a:cubicBezTo>
                  <a:cubicBezTo>
                    <a:pt x="0" y="7042"/>
                    <a:pt x="467" y="7075"/>
                    <a:pt x="1201" y="7075"/>
                  </a:cubicBezTo>
                  <a:cubicBezTo>
                    <a:pt x="1251" y="7078"/>
                    <a:pt x="1299" y="7079"/>
                    <a:pt x="1345" y="7079"/>
                  </a:cubicBezTo>
                  <a:cubicBezTo>
                    <a:pt x="1983" y="7079"/>
                    <a:pt x="2297" y="6854"/>
                    <a:pt x="2235" y="6108"/>
                  </a:cubicBezTo>
                  <a:cubicBezTo>
                    <a:pt x="2168" y="5274"/>
                    <a:pt x="2235" y="4407"/>
                    <a:pt x="2235" y="3573"/>
                  </a:cubicBezTo>
                  <a:cubicBezTo>
                    <a:pt x="2235" y="2706"/>
                    <a:pt x="2168" y="1872"/>
                    <a:pt x="2235" y="1004"/>
                  </a:cubicBezTo>
                  <a:cubicBezTo>
                    <a:pt x="2267" y="252"/>
                    <a:pt x="2003" y="1"/>
                    <a:pt x="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57"/>
            <p:cNvSpPr/>
            <p:nvPr/>
          </p:nvSpPr>
          <p:spPr>
            <a:xfrm>
              <a:off x="514040" y="3455877"/>
              <a:ext cx="49723" cy="210095"/>
            </a:xfrm>
            <a:custGeom>
              <a:avLst/>
              <a:gdLst/>
              <a:ahLst/>
              <a:cxnLst/>
              <a:rect l="l" t="t" r="r" b="b"/>
              <a:pathLst>
                <a:path w="2236" h="7307" extrusionOk="0">
                  <a:moveTo>
                    <a:pt x="812" y="163"/>
                  </a:moveTo>
                  <a:cubicBezTo>
                    <a:pt x="304" y="163"/>
                    <a:pt x="0" y="333"/>
                    <a:pt x="0" y="1002"/>
                  </a:cubicBezTo>
                  <a:cubicBezTo>
                    <a:pt x="34" y="2803"/>
                    <a:pt x="34" y="4637"/>
                    <a:pt x="0" y="6439"/>
                  </a:cubicBezTo>
                  <a:cubicBezTo>
                    <a:pt x="0" y="7306"/>
                    <a:pt x="567" y="7206"/>
                    <a:pt x="1134" y="7239"/>
                  </a:cubicBezTo>
                  <a:cubicBezTo>
                    <a:pt x="1219" y="7244"/>
                    <a:pt x="1302" y="7247"/>
                    <a:pt x="1381" y="7247"/>
                  </a:cubicBezTo>
                  <a:cubicBezTo>
                    <a:pt x="1865" y="7247"/>
                    <a:pt x="2231" y="7122"/>
                    <a:pt x="2202" y="6405"/>
                  </a:cubicBezTo>
                  <a:cubicBezTo>
                    <a:pt x="2168" y="5538"/>
                    <a:pt x="2168" y="4637"/>
                    <a:pt x="2168" y="3770"/>
                  </a:cubicBezTo>
                  <a:cubicBezTo>
                    <a:pt x="2168" y="2836"/>
                    <a:pt x="2168" y="1902"/>
                    <a:pt x="2202" y="968"/>
                  </a:cubicBezTo>
                  <a:cubicBezTo>
                    <a:pt x="2235" y="1"/>
                    <a:pt x="1535" y="234"/>
                    <a:pt x="968" y="168"/>
                  </a:cubicBezTo>
                  <a:cubicBezTo>
                    <a:pt x="914" y="165"/>
                    <a:pt x="862" y="163"/>
                    <a:pt x="812" y="1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57"/>
            <p:cNvSpPr/>
            <p:nvPr/>
          </p:nvSpPr>
          <p:spPr>
            <a:xfrm>
              <a:off x="701702" y="3459730"/>
              <a:ext cx="50457" cy="205264"/>
            </a:xfrm>
            <a:custGeom>
              <a:avLst/>
              <a:gdLst/>
              <a:ahLst/>
              <a:cxnLst/>
              <a:rect l="l" t="t" r="r" b="b"/>
              <a:pathLst>
                <a:path w="2269" h="7139" extrusionOk="0">
                  <a:moveTo>
                    <a:pt x="1235" y="34"/>
                  </a:moveTo>
                  <a:cubicBezTo>
                    <a:pt x="634" y="67"/>
                    <a:pt x="34" y="0"/>
                    <a:pt x="67" y="934"/>
                  </a:cubicBezTo>
                  <a:cubicBezTo>
                    <a:pt x="101" y="1802"/>
                    <a:pt x="67" y="2702"/>
                    <a:pt x="67" y="3603"/>
                  </a:cubicBezTo>
                  <a:cubicBezTo>
                    <a:pt x="67" y="4437"/>
                    <a:pt x="101" y="5304"/>
                    <a:pt x="67" y="6138"/>
                  </a:cubicBezTo>
                  <a:cubicBezTo>
                    <a:pt x="1" y="6972"/>
                    <a:pt x="401" y="7139"/>
                    <a:pt x="1135" y="7139"/>
                  </a:cubicBezTo>
                  <a:cubicBezTo>
                    <a:pt x="1802" y="7105"/>
                    <a:pt x="2269" y="7039"/>
                    <a:pt x="2269" y="6171"/>
                  </a:cubicBezTo>
                  <a:cubicBezTo>
                    <a:pt x="2202" y="4437"/>
                    <a:pt x="2202" y="2702"/>
                    <a:pt x="2269" y="968"/>
                  </a:cubicBezTo>
                  <a:cubicBezTo>
                    <a:pt x="2269" y="167"/>
                    <a:pt x="1902" y="34"/>
                    <a:pt x="1235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57"/>
            <p:cNvSpPr/>
            <p:nvPr/>
          </p:nvSpPr>
          <p:spPr>
            <a:xfrm>
              <a:off x="1260264" y="3460679"/>
              <a:ext cx="50457" cy="204315"/>
            </a:xfrm>
            <a:custGeom>
              <a:avLst/>
              <a:gdLst/>
              <a:ahLst/>
              <a:cxnLst/>
              <a:rect l="l" t="t" r="r" b="b"/>
              <a:pathLst>
                <a:path w="2269" h="7106" extrusionOk="0">
                  <a:moveTo>
                    <a:pt x="1068" y="1"/>
                  </a:moveTo>
                  <a:cubicBezTo>
                    <a:pt x="334" y="1"/>
                    <a:pt x="1" y="201"/>
                    <a:pt x="34" y="1001"/>
                  </a:cubicBezTo>
                  <a:cubicBezTo>
                    <a:pt x="101" y="1802"/>
                    <a:pt x="67" y="2636"/>
                    <a:pt x="67" y="3436"/>
                  </a:cubicBezTo>
                  <a:cubicBezTo>
                    <a:pt x="67" y="4337"/>
                    <a:pt x="101" y="5204"/>
                    <a:pt x="34" y="6105"/>
                  </a:cubicBezTo>
                  <a:cubicBezTo>
                    <a:pt x="1" y="6872"/>
                    <a:pt x="334" y="7106"/>
                    <a:pt x="1068" y="7106"/>
                  </a:cubicBezTo>
                  <a:cubicBezTo>
                    <a:pt x="1802" y="7072"/>
                    <a:pt x="2269" y="7006"/>
                    <a:pt x="2236" y="6105"/>
                  </a:cubicBezTo>
                  <a:cubicBezTo>
                    <a:pt x="2202" y="4404"/>
                    <a:pt x="2202" y="2703"/>
                    <a:pt x="2269" y="1001"/>
                  </a:cubicBezTo>
                  <a:cubicBezTo>
                    <a:pt x="2269" y="101"/>
                    <a:pt x="1802" y="34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57"/>
            <p:cNvSpPr/>
            <p:nvPr/>
          </p:nvSpPr>
          <p:spPr>
            <a:xfrm>
              <a:off x="1933905" y="3461484"/>
              <a:ext cx="50279" cy="202791"/>
            </a:xfrm>
            <a:custGeom>
              <a:avLst/>
              <a:gdLst/>
              <a:ahLst/>
              <a:cxnLst/>
              <a:rect l="l" t="t" r="r" b="b"/>
              <a:pathLst>
                <a:path w="2261" h="7053" extrusionOk="0">
                  <a:moveTo>
                    <a:pt x="1445" y="0"/>
                  </a:moveTo>
                  <a:cubicBezTo>
                    <a:pt x="1387" y="0"/>
                    <a:pt x="1326" y="2"/>
                    <a:pt x="1263" y="6"/>
                  </a:cubicBezTo>
                  <a:cubicBezTo>
                    <a:pt x="1205" y="9"/>
                    <a:pt x="1144" y="10"/>
                    <a:pt x="1084" y="10"/>
                  </a:cubicBezTo>
                  <a:cubicBezTo>
                    <a:pt x="1010" y="10"/>
                    <a:pt x="936" y="9"/>
                    <a:pt x="862" y="9"/>
                  </a:cubicBezTo>
                  <a:cubicBezTo>
                    <a:pt x="413" y="9"/>
                    <a:pt x="4" y="61"/>
                    <a:pt x="29" y="807"/>
                  </a:cubicBezTo>
                  <a:cubicBezTo>
                    <a:pt x="29" y="2608"/>
                    <a:pt x="63" y="4409"/>
                    <a:pt x="29" y="6210"/>
                  </a:cubicBezTo>
                  <a:cubicBezTo>
                    <a:pt x="1" y="6927"/>
                    <a:pt x="366" y="7052"/>
                    <a:pt x="850" y="7052"/>
                  </a:cubicBezTo>
                  <a:cubicBezTo>
                    <a:pt x="929" y="7052"/>
                    <a:pt x="1012" y="7049"/>
                    <a:pt x="1097" y="7044"/>
                  </a:cubicBezTo>
                  <a:cubicBezTo>
                    <a:pt x="1172" y="7044"/>
                    <a:pt x="1248" y="7046"/>
                    <a:pt x="1322" y="7046"/>
                  </a:cubicBezTo>
                  <a:cubicBezTo>
                    <a:pt x="1804" y="7046"/>
                    <a:pt x="2226" y="6995"/>
                    <a:pt x="2197" y="6244"/>
                  </a:cubicBezTo>
                  <a:cubicBezTo>
                    <a:pt x="2164" y="5376"/>
                    <a:pt x="2197" y="4476"/>
                    <a:pt x="2197" y="3609"/>
                  </a:cubicBezTo>
                  <a:cubicBezTo>
                    <a:pt x="2197" y="2675"/>
                    <a:pt x="2164" y="1741"/>
                    <a:pt x="2231" y="807"/>
                  </a:cubicBezTo>
                  <a:cubicBezTo>
                    <a:pt x="2261" y="149"/>
                    <a:pt x="1943" y="0"/>
                    <a:pt x="1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57"/>
            <p:cNvSpPr/>
            <p:nvPr/>
          </p:nvSpPr>
          <p:spPr>
            <a:xfrm>
              <a:off x="8170678" y="3461254"/>
              <a:ext cx="50457" cy="203740"/>
            </a:xfrm>
            <a:custGeom>
              <a:avLst/>
              <a:gdLst/>
              <a:ahLst/>
              <a:cxnLst/>
              <a:rect l="l" t="t" r="r" b="b"/>
              <a:pathLst>
                <a:path w="2269" h="7086" extrusionOk="0">
                  <a:moveTo>
                    <a:pt x="735" y="1"/>
                  </a:moveTo>
                  <a:cubicBezTo>
                    <a:pt x="253" y="1"/>
                    <a:pt x="5" y="210"/>
                    <a:pt x="34" y="848"/>
                  </a:cubicBezTo>
                  <a:cubicBezTo>
                    <a:pt x="68" y="2616"/>
                    <a:pt x="68" y="4417"/>
                    <a:pt x="34" y="6185"/>
                  </a:cubicBezTo>
                  <a:cubicBezTo>
                    <a:pt x="1" y="6986"/>
                    <a:pt x="434" y="7086"/>
                    <a:pt x="1068" y="7086"/>
                  </a:cubicBezTo>
                  <a:cubicBezTo>
                    <a:pt x="1735" y="7052"/>
                    <a:pt x="2269" y="7019"/>
                    <a:pt x="2202" y="6152"/>
                  </a:cubicBezTo>
                  <a:cubicBezTo>
                    <a:pt x="2169" y="5251"/>
                    <a:pt x="2202" y="4350"/>
                    <a:pt x="2202" y="3483"/>
                  </a:cubicBezTo>
                  <a:cubicBezTo>
                    <a:pt x="2202" y="2582"/>
                    <a:pt x="2202" y="1715"/>
                    <a:pt x="2202" y="815"/>
                  </a:cubicBezTo>
                  <a:cubicBezTo>
                    <a:pt x="2228" y="69"/>
                    <a:pt x="1818" y="17"/>
                    <a:pt x="1369" y="17"/>
                  </a:cubicBezTo>
                  <a:cubicBezTo>
                    <a:pt x="1296" y="17"/>
                    <a:pt x="1222" y="18"/>
                    <a:pt x="1148" y="18"/>
                  </a:cubicBezTo>
                  <a:cubicBezTo>
                    <a:pt x="1087" y="18"/>
                    <a:pt x="1027" y="17"/>
                    <a:pt x="968" y="14"/>
                  </a:cubicBezTo>
                  <a:cubicBezTo>
                    <a:pt x="885" y="5"/>
                    <a:pt x="808" y="1"/>
                    <a:pt x="7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57"/>
            <p:cNvSpPr/>
            <p:nvPr/>
          </p:nvSpPr>
          <p:spPr>
            <a:xfrm>
              <a:off x="2719400" y="3461542"/>
              <a:ext cx="49612" cy="202878"/>
            </a:xfrm>
            <a:custGeom>
              <a:avLst/>
              <a:gdLst/>
              <a:ahLst/>
              <a:cxnLst/>
              <a:rect l="l" t="t" r="r" b="b"/>
              <a:pathLst>
                <a:path w="2231" h="7056" extrusionOk="0">
                  <a:moveTo>
                    <a:pt x="1348" y="0"/>
                  </a:moveTo>
                  <a:cubicBezTo>
                    <a:pt x="1300" y="0"/>
                    <a:pt x="1251" y="1"/>
                    <a:pt x="1199" y="4"/>
                  </a:cubicBezTo>
                  <a:cubicBezTo>
                    <a:pt x="1155" y="4"/>
                    <a:pt x="1112" y="4"/>
                    <a:pt x="1069" y="4"/>
                  </a:cubicBezTo>
                  <a:cubicBezTo>
                    <a:pt x="490" y="4"/>
                    <a:pt x="0" y="33"/>
                    <a:pt x="31" y="871"/>
                  </a:cubicBezTo>
                  <a:cubicBezTo>
                    <a:pt x="65" y="2673"/>
                    <a:pt x="65" y="4440"/>
                    <a:pt x="31" y="6208"/>
                  </a:cubicBezTo>
                  <a:cubicBezTo>
                    <a:pt x="31" y="6846"/>
                    <a:pt x="284" y="7056"/>
                    <a:pt x="766" y="7056"/>
                  </a:cubicBezTo>
                  <a:cubicBezTo>
                    <a:pt x="838" y="7056"/>
                    <a:pt x="916" y="7051"/>
                    <a:pt x="999" y="7042"/>
                  </a:cubicBezTo>
                  <a:cubicBezTo>
                    <a:pt x="1058" y="7039"/>
                    <a:pt x="1117" y="7038"/>
                    <a:pt x="1178" y="7038"/>
                  </a:cubicBezTo>
                  <a:cubicBezTo>
                    <a:pt x="1250" y="7038"/>
                    <a:pt x="1324" y="7039"/>
                    <a:pt x="1396" y="7039"/>
                  </a:cubicBezTo>
                  <a:cubicBezTo>
                    <a:pt x="1835" y="7039"/>
                    <a:pt x="2225" y="6987"/>
                    <a:pt x="2200" y="6242"/>
                  </a:cubicBezTo>
                  <a:cubicBezTo>
                    <a:pt x="2166" y="5341"/>
                    <a:pt x="2200" y="4440"/>
                    <a:pt x="2200" y="3573"/>
                  </a:cubicBezTo>
                  <a:cubicBezTo>
                    <a:pt x="2200" y="2673"/>
                    <a:pt x="2166" y="1772"/>
                    <a:pt x="2200" y="905"/>
                  </a:cubicBezTo>
                  <a:cubicBezTo>
                    <a:pt x="2230" y="197"/>
                    <a:pt x="1920" y="0"/>
                    <a:pt x="1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57"/>
            <p:cNvSpPr/>
            <p:nvPr/>
          </p:nvSpPr>
          <p:spPr>
            <a:xfrm>
              <a:off x="7498016" y="3461340"/>
              <a:ext cx="48856" cy="202820"/>
            </a:xfrm>
            <a:custGeom>
              <a:avLst/>
              <a:gdLst/>
              <a:ahLst/>
              <a:cxnLst/>
              <a:rect l="l" t="t" r="r" b="b"/>
              <a:pathLst>
                <a:path w="2197" h="7054" extrusionOk="0">
                  <a:moveTo>
                    <a:pt x="763" y="1"/>
                  </a:moveTo>
                  <a:cubicBezTo>
                    <a:pt x="341" y="1"/>
                    <a:pt x="1" y="113"/>
                    <a:pt x="28" y="778"/>
                  </a:cubicBezTo>
                  <a:cubicBezTo>
                    <a:pt x="62" y="1679"/>
                    <a:pt x="28" y="2546"/>
                    <a:pt x="28" y="3447"/>
                  </a:cubicBezTo>
                  <a:cubicBezTo>
                    <a:pt x="28" y="4414"/>
                    <a:pt x="62" y="5381"/>
                    <a:pt x="28" y="6315"/>
                  </a:cubicBezTo>
                  <a:cubicBezTo>
                    <a:pt x="28" y="6988"/>
                    <a:pt x="397" y="7053"/>
                    <a:pt x="820" y="7053"/>
                  </a:cubicBezTo>
                  <a:cubicBezTo>
                    <a:pt x="921" y="7053"/>
                    <a:pt x="1026" y="7049"/>
                    <a:pt x="1129" y="7049"/>
                  </a:cubicBezTo>
                  <a:cubicBezTo>
                    <a:pt x="1205" y="7049"/>
                    <a:pt x="1282" y="7051"/>
                    <a:pt x="1356" y="7051"/>
                  </a:cubicBezTo>
                  <a:cubicBezTo>
                    <a:pt x="1804" y="7051"/>
                    <a:pt x="2196" y="7002"/>
                    <a:pt x="2196" y="6315"/>
                  </a:cubicBezTo>
                  <a:cubicBezTo>
                    <a:pt x="2196" y="4481"/>
                    <a:pt x="2196" y="2613"/>
                    <a:pt x="2196" y="778"/>
                  </a:cubicBezTo>
                  <a:cubicBezTo>
                    <a:pt x="2196" y="83"/>
                    <a:pt x="1839" y="4"/>
                    <a:pt x="1415" y="4"/>
                  </a:cubicBezTo>
                  <a:cubicBezTo>
                    <a:pt x="1290" y="4"/>
                    <a:pt x="1159" y="11"/>
                    <a:pt x="1029" y="11"/>
                  </a:cubicBezTo>
                  <a:cubicBezTo>
                    <a:pt x="938" y="5"/>
                    <a:pt x="849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57"/>
            <p:cNvSpPr/>
            <p:nvPr/>
          </p:nvSpPr>
          <p:spPr>
            <a:xfrm>
              <a:off x="608238" y="3459730"/>
              <a:ext cx="49723" cy="204488"/>
            </a:xfrm>
            <a:custGeom>
              <a:avLst/>
              <a:gdLst/>
              <a:ahLst/>
              <a:cxnLst/>
              <a:rect l="l" t="t" r="r" b="b"/>
              <a:pathLst>
                <a:path w="2236" h="7112" extrusionOk="0">
                  <a:moveTo>
                    <a:pt x="1201" y="34"/>
                  </a:moveTo>
                  <a:cubicBezTo>
                    <a:pt x="568" y="67"/>
                    <a:pt x="1" y="0"/>
                    <a:pt x="1" y="934"/>
                  </a:cubicBezTo>
                  <a:cubicBezTo>
                    <a:pt x="34" y="2702"/>
                    <a:pt x="34" y="4470"/>
                    <a:pt x="1" y="6271"/>
                  </a:cubicBezTo>
                  <a:cubicBezTo>
                    <a:pt x="1" y="6975"/>
                    <a:pt x="362" y="7112"/>
                    <a:pt x="880" y="7112"/>
                  </a:cubicBezTo>
                  <a:cubicBezTo>
                    <a:pt x="951" y="7112"/>
                    <a:pt x="1025" y="7109"/>
                    <a:pt x="1101" y="7105"/>
                  </a:cubicBezTo>
                  <a:cubicBezTo>
                    <a:pt x="1177" y="7105"/>
                    <a:pt x="1253" y="7107"/>
                    <a:pt x="1327" y="7107"/>
                  </a:cubicBezTo>
                  <a:cubicBezTo>
                    <a:pt x="1809" y="7107"/>
                    <a:pt x="2231" y="7056"/>
                    <a:pt x="2202" y="6305"/>
                  </a:cubicBezTo>
                  <a:cubicBezTo>
                    <a:pt x="2169" y="5404"/>
                    <a:pt x="2202" y="4503"/>
                    <a:pt x="2202" y="3636"/>
                  </a:cubicBezTo>
                  <a:cubicBezTo>
                    <a:pt x="2202" y="2736"/>
                    <a:pt x="2169" y="1835"/>
                    <a:pt x="2202" y="968"/>
                  </a:cubicBezTo>
                  <a:cubicBezTo>
                    <a:pt x="2236" y="200"/>
                    <a:pt x="1869" y="34"/>
                    <a:pt x="1201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57"/>
            <p:cNvSpPr/>
            <p:nvPr/>
          </p:nvSpPr>
          <p:spPr>
            <a:xfrm>
              <a:off x="7980792" y="3460679"/>
              <a:ext cx="51191" cy="203654"/>
            </a:xfrm>
            <a:custGeom>
              <a:avLst/>
              <a:gdLst/>
              <a:ahLst/>
              <a:cxnLst/>
              <a:rect l="l" t="t" r="r" b="b"/>
              <a:pathLst>
                <a:path w="2302" h="7083" extrusionOk="0">
                  <a:moveTo>
                    <a:pt x="1101" y="1"/>
                  </a:moveTo>
                  <a:cubicBezTo>
                    <a:pt x="134" y="1"/>
                    <a:pt x="0" y="434"/>
                    <a:pt x="67" y="1201"/>
                  </a:cubicBezTo>
                  <a:cubicBezTo>
                    <a:pt x="100" y="1969"/>
                    <a:pt x="67" y="2769"/>
                    <a:pt x="67" y="3536"/>
                  </a:cubicBezTo>
                  <a:cubicBezTo>
                    <a:pt x="67" y="4470"/>
                    <a:pt x="100" y="5371"/>
                    <a:pt x="67" y="6305"/>
                  </a:cubicBezTo>
                  <a:cubicBezTo>
                    <a:pt x="39" y="6961"/>
                    <a:pt x="376" y="7081"/>
                    <a:pt x="829" y="7081"/>
                  </a:cubicBezTo>
                  <a:cubicBezTo>
                    <a:pt x="906" y="7081"/>
                    <a:pt x="986" y="7077"/>
                    <a:pt x="1068" y="7072"/>
                  </a:cubicBezTo>
                  <a:cubicBezTo>
                    <a:pt x="1101" y="7070"/>
                    <a:pt x="1136" y="7069"/>
                    <a:pt x="1170" y="7069"/>
                  </a:cubicBezTo>
                  <a:cubicBezTo>
                    <a:pt x="1304" y="7069"/>
                    <a:pt x="1445" y="7082"/>
                    <a:pt x="1578" y="7082"/>
                  </a:cubicBezTo>
                  <a:cubicBezTo>
                    <a:pt x="1927" y="7082"/>
                    <a:pt x="2225" y="6992"/>
                    <a:pt x="2202" y="6338"/>
                  </a:cubicBezTo>
                  <a:cubicBezTo>
                    <a:pt x="2169" y="4604"/>
                    <a:pt x="2202" y="2869"/>
                    <a:pt x="2269" y="1135"/>
                  </a:cubicBezTo>
                  <a:cubicBezTo>
                    <a:pt x="2302" y="301"/>
                    <a:pt x="2002" y="1"/>
                    <a:pt x="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57"/>
            <p:cNvSpPr/>
            <p:nvPr/>
          </p:nvSpPr>
          <p:spPr>
            <a:xfrm>
              <a:off x="6655971" y="3461168"/>
              <a:ext cx="50301" cy="203568"/>
            </a:xfrm>
            <a:custGeom>
              <a:avLst/>
              <a:gdLst/>
              <a:ahLst/>
              <a:cxnLst/>
              <a:rect l="l" t="t" r="r" b="b"/>
              <a:pathLst>
                <a:path w="2262" h="7080" extrusionOk="0">
                  <a:moveTo>
                    <a:pt x="1560" y="0"/>
                  </a:moveTo>
                  <a:cubicBezTo>
                    <a:pt x="1445" y="0"/>
                    <a:pt x="1323" y="9"/>
                    <a:pt x="1201" y="17"/>
                  </a:cubicBezTo>
                  <a:cubicBezTo>
                    <a:pt x="1057" y="17"/>
                    <a:pt x="906" y="5"/>
                    <a:pt x="761" y="5"/>
                  </a:cubicBezTo>
                  <a:cubicBezTo>
                    <a:pt x="371" y="5"/>
                    <a:pt x="34" y="94"/>
                    <a:pt x="34" y="751"/>
                  </a:cubicBezTo>
                  <a:cubicBezTo>
                    <a:pt x="34" y="2652"/>
                    <a:pt x="1" y="4520"/>
                    <a:pt x="67" y="6422"/>
                  </a:cubicBezTo>
                  <a:cubicBezTo>
                    <a:pt x="67" y="6974"/>
                    <a:pt x="322" y="7079"/>
                    <a:pt x="634" y="7079"/>
                  </a:cubicBezTo>
                  <a:cubicBezTo>
                    <a:pt x="825" y="7079"/>
                    <a:pt x="1037" y="7040"/>
                    <a:pt x="1226" y="7040"/>
                  </a:cubicBezTo>
                  <a:cubicBezTo>
                    <a:pt x="1288" y="7040"/>
                    <a:pt x="1347" y="7044"/>
                    <a:pt x="1402" y="7055"/>
                  </a:cubicBezTo>
                  <a:cubicBezTo>
                    <a:pt x="1466" y="7063"/>
                    <a:pt x="1527" y="7068"/>
                    <a:pt x="1584" y="7068"/>
                  </a:cubicBezTo>
                  <a:cubicBezTo>
                    <a:pt x="2002" y="7068"/>
                    <a:pt x="2227" y="6846"/>
                    <a:pt x="2169" y="6288"/>
                  </a:cubicBezTo>
                  <a:cubicBezTo>
                    <a:pt x="2135" y="5421"/>
                    <a:pt x="2169" y="4520"/>
                    <a:pt x="2169" y="3653"/>
                  </a:cubicBezTo>
                  <a:lnTo>
                    <a:pt x="2202" y="3653"/>
                  </a:lnTo>
                  <a:cubicBezTo>
                    <a:pt x="2202" y="2686"/>
                    <a:pt x="2169" y="1718"/>
                    <a:pt x="2235" y="751"/>
                  </a:cubicBezTo>
                  <a:cubicBezTo>
                    <a:pt x="2261" y="107"/>
                    <a:pt x="1949" y="0"/>
                    <a:pt x="1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57"/>
            <p:cNvSpPr/>
            <p:nvPr/>
          </p:nvSpPr>
          <p:spPr>
            <a:xfrm>
              <a:off x="8861331" y="3458753"/>
              <a:ext cx="50368" cy="205293"/>
            </a:xfrm>
            <a:custGeom>
              <a:avLst/>
              <a:gdLst/>
              <a:ahLst/>
              <a:cxnLst/>
              <a:rect l="l" t="t" r="r" b="b"/>
              <a:pathLst>
                <a:path w="2265" h="7140" extrusionOk="0">
                  <a:moveTo>
                    <a:pt x="1066" y="68"/>
                  </a:moveTo>
                  <a:cubicBezTo>
                    <a:pt x="499" y="68"/>
                    <a:pt x="32" y="134"/>
                    <a:pt x="65" y="902"/>
                  </a:cubicBezTo>
                  <a:cubicBezTo>
                    <a:pt x="98" y="1769"/>
                    <a:pt x="65" y="2669"/>
                    <a:pt x="65" y="3570"/>
                  </a:cubicBezTo>
                  <a:cubicBezTo>
                    <a:pt x="65" y="4471"/>
                    <a:pt x="98" y="5405"/>
                    <a:pt x="32" y="6339"/>
                  </a:cubicBezTo>
                  <a:cubicBezTo>
                    <a:pt x="1" y="7111"/>
                    <a:pt x="485" y="7140"/>
                    <a:pt x="1007" y="7140"/>
                  </a:cubicBezTo>
                  <a:cubicBezTo>
                    <a:pt x="1048" y="7140"/>
                    <a:pt x="1090" y="7139"/>
                    <a:pt x="1132" y="7139"/>
                  </a:cubicBezTo>
                  <a:cubicBezTo>
                    <a:pt x="1177" y="7139"/>
                    <a:pt x="1221" y="7140"/>
                    <a:pt x="1265" y="7140"/>
                  </a:cubicBezTo>
                  <a:cubicBezTo>
                    <a:pt x="1809" y="7140"/>
                    <a:pt x="2264" y="7111"/>
                    <a:pt x="2233" y="6339"/>
                  </a:cubicBezTo>
                  <a:cubicBezTo>
                    <a:pt x="2200" y="4504"/>
                    <a:pt x="2167" y="2703"/>
                    <a:pt x="2167" y="902"/>
                  </a:cubicBezTo>
                  <a:cubicBezTo>
                    <a:pt x="2167" y="1"/>
                    <a:pt x="1633" y="101"/>
                    <a:pt x="1066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57"/>
            <p:cNvSpPr/>
            <p:nvPr/>
          </p:nvSpPr>
          <p:spPr>
            <a:xfrm>
              <a:off x="7791640" y="3460679"/>
              <a:ext cx="50457" cy="205293"/>
            </a:xfrm>
            <a:custGeom>
              <a:avLst/>
              <a:gdLst/>
              <a:ahLst/>
              <a:cxnLst/>
              <a:rect l="l" t="t" r="r" b="b"/>
              <a:pathLst>
                <a:path w="2269" h="7140" extrusionOk="0">
                  <a:moveTo>
                    <a:pt x="1134" y="1"/>
                  </a:moveTo>
                  <a:cubicBezTo>
                    <a:pt x="301" y="1"/>
                    <a:pt x="0" y="301"/>
                    <a:pt x="67" y="1101"/>
                  </a:cubicBezTo>
                  <a:cubicBezTo>
                    <a:pt x="134" y="1902"/>
                    <a:pt x="100" y="2736"/>
                    <a:pt x="100" y="3536"/>
                  </a:cubicBezTo>
                  <a:lnTo>
                    <a:pt x="34" y="3536"/>
                  </a:lnTo>
                  <a:cubicBezTo>
                    <a:pt x="34" y="4337"/>
                    <a:pt x="67" y="5171"/>
                    <a:pt x="34" y="5972"/>
                  </a:cubicBezTo>
                  <a:cubicBezTo>
                    <a:pt x="2" y="6627"/>
                    <a:pt x="88" y="7079"/>
                    <a:pt x="811" y="7079"/>
                  </a:cubicBezTo>
                  <a:cubicBezTo>
                    <a:pt x="860" y="7079"/>
                    <a:pt x="912" y="7077"/>
                    <a:pt x="968" y="7072"/>
                  </a:cubicBezTo>
                  <a:cubicBezTo>
                    <a:pt x="1668" y="7039"/>
                    <a:pt x="2269" y="7139"/>
                    <a:pt x="2202" y="6072"/>
                  </a:cubicBezTo>
                  <a:cubicBezTo>
                    <a:pt x="2135" y="4437"/>
                    <a:pt x="2135" y="2769"/>
                    <a:pt x="2202" y="1101"/>
                  </a:cubicBezTo>
                  <a:cubicBezTo>
                    <a:pt x="2235" y="267"/>
                    <a:pt x="1968" y="1"/>
                    <a:pt x="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57"/>
            <p:cNvSpPr/>
            <p:nvPr/>
          </p:nvSpPr>
          <p:spPr>
            <a:xfrm>
              <a:off x="7308731" y="3459730"/>
              <a:ext cx="49723" cy="204459"/>
            </a:xfrm>
            <a:custGeom>
              <a:avLst/>
              <a:gdLst/>
              <a:ahLst/>
              <a:cxnLst/>
              <a:rect l="l" t="t" r="r" b="b"/>
              <a:pathLst>
                <a:path w="2236" h="7111" extrusionOk="0">
                  <a:moveTo>
                    <a:pt x="1292" y="31"/>
                  </a:moveTo>
                  <a:cubicBezTo>
                    <a:pt x="1252" y="31"/>
                    <a:pt x="1211" y="32"/>
                    <a:pt x="1168" y="34"/>
                  </a:cubicBezTo>
                  <a:cubicBezTo>
                    <a:pt x="568" y="67"/>
                    <a:pt x="1" y="0"/>
                    <a:pt x="34" y="934"/>
                  </a:cubicBezTo>
                  <a:cubicBezTo>
                    <a:pt x="68" y="2702"/>
                    <a:pt x="68" y="4470"/>
                    <a:pt x="34" y="6238"/>
                  </a:cubicBezTo>
                  <a:cubicBezTo>
                    <a:pt x="4" y="6956"/>
                    <a:pt x="324" y="7111"/>
                    <a:pt x="871" y="7111"/>
                  </a:cubicBezTo>
                  <a:cubicBezTo>
                    <a:pt x="934" y="7111"/>
                    <a:pt x="1000" y="7109"/>
                    <a:pt x="1068" y="7105"/>
                  </a:cubicBezTo>
                  <a:cubicBezTo>
                    <a:pt x="1735" y="7105"/>
                    <a:pt x="2236" y="7072"/>
                    <a:pt x="2169" y="6171"/>
                  </a:cubicBezTo>
                  <a:cubicBezTo>
                    <a:pt x="2102" y="5337"/>
                    <a:pt x="2136" y="4503"/>
                    <a:pt x="2136" y="3636"/>
                  </a:cubicBezTo>
                  <a:cubicBezTo>
                    <a:pt x="2136" y="2769"/>
                    <a:pt x="2102" y="1868"/>
                    <a:pt x="2169" y="968"/>
                  </a:cubicBezTo>
                  <a:cubicBezTo>
                    <a:pt x="2200" y="278"/>
                    <a:pt x="1908" y="31"/>
                    <a:pt x="1292" y="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57"/>
            <p:cNvSpPr/>
            <p:nvPr/>
          </p:nvSpPr>
          <p:spPr>
            <a:xfrm>
              <a:off x="7214532" y="3460679"/>
              <a:ext cx="48967" cy="204315"/>
            </a:xfrm>
            <a:custGeom>
              <a:avLst/>
              <a:gdLst/>
              <a:ahLst/>
              <a:cxnLst/>
              <a:rect l="l" t="t" r="r" b="b"/>
              <a:pathLst>
                <a:path w="2202" h="7106" extrusionOk="0">
                  <a:moveTo>
                    <a:pt x="1135" y="1"/>
                  </a:moveTo>
                  <a:cubicBezTo>
                    <a:pt x="467" y="1"/>
                    <a:pt x="0" y="67"/>
                    <a:pt x="0" y="935"/>
                  </a:cubicBezTo>
                  <a:cubicBezTo>
                    <a:pt x="67" y="2669"/>
                    <a:pt x="67" y="4404"/>
                    <a:pt x="0" y="6138"/>
                  </a:cubicBezTo>
                  <a:cubicBezTo>
                    <a:pt x="0" y="7006"/>
                    <a:pt x="434" y="7072"/>
                    <a:pt x="1101" y="7106"/>
                  </a:cubicBezTo>
                  <a:cubicBezTo>
                    <a:pt x="1835" y="7106"/>
                    <a:pt x="2202" y="6906"/>
                    <a:pt x="2135" y="6105"/>
                  </a:cubicBezTo>
                  <a:cubicBezTo>
                    <a:pt x="2102" y="5238"/>
                    <a:pt x="2135" y="4337"/>
                    <a:pt x="2135" y="3470"/>
                  </a:cubicBezTo>
                  <a:cubicBezTo>
                    <a:pt x="2135" y="2602"/>
                    <a:pt x="2102" y="1769"/>
                    <a:pt x="2135" y="901"/>
                  </a:cubicBezTo>
                  <a:cubicBezTo>
                    <a:pt x="2202" y="1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57"/>
            <p:cNvSpPr/>
            <p:nvPr/>
          </p:nvSpPr>
          <p:spPr>
            <a:xfrm>
              <a:off x="7120334" y="3461628"/>
              <a:ext cx="48233" cy="203366"/>
            </a:xfrm>
            <a:custGeom>
              <a:avLst/>
              <a:gdLst/>
              <a:ahLst/>
              <a:cxnLst/>
              <a:rect l="l" t="t" r="r" b="b"/>
              <a:pathLst>
                <a:path w="2169" h="7073" extrusionOk="0">
                  <a:moveTo>
                    <a:pt x="1068" y="1"/>
                  </a:moveTo>
                  <a:cubicBezTo>
                    <a:pt x="467" y="1"/>
                    <a:pt x="0" y="1"/>
                    <a:pt x="0" y="868"/>
                  </a:cubicBezTo>
                  <a:cubicBezTo>
                    <a:pt x="67" y="2503"/>
                    <a:pt x="33" y="4171"/>
                    <a:pt x="0" y="5838"/>
                  </a:cubicBezTo>
                  <a:cubicBezTo>
                    <a:pt x="0" y="6639"/>
                    <a:pt x="100" y="7073"/>
                    <a:pt x="1068" y="7073"/>
                  </a:cubicBezTo>
                  <a:cubicBezTo>
                    <a:pt x="2035" y="7073"/>
                    <a:pt x="2168" y="6672"/>
                    <a:pt x="2135" y="5872"/>
                  </a:cubicBezTo>
                  <a:cubicBezTo>
                    <a:pt x="2102" y="5105"/>
                    <a:pt x="2135" y="4304"/>
                    <a:pt x="2135" y="3537"/>
                  </a:cubicBezTo>
                  <a:cubicBezTo>
                    <a:pt x="2135" y="2636"/>
                    <a:pt x="2102" y="1769"/>
                    <a:pt x="2135" y="868"/>
                  </a:cubicBezTo>
                  <a:cubicBezTo>
                    <a:pt x="2168" y="68"/>
                    <a:pt x="1701" y="1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57"/>
            <p:cNvSpPr/>
            <p:nvPr/>
          </p:nvSpPr>
          <p:spPr>
            <a:xfrm>
              <a:off x="7886639" y="3461542"/>
              <a:ext cx="48878" cy="202676"/>
            </a:xfrm>
            <a:custGeom>
              <a:avLst/>
              <a:gdLst/>
              <a:ahLst/>
              <a:cxnLst/>
              <a:rect l="l" t="t" r="r" b="b"/>
              <a:pathLst>
                <a:path w="2198" h="7049" extrusionOk="0">
                  <a:moveTo>
                    <a:pt x="1331" y="1"/>
                  </a:moveTo>
                  <a:cubicBezTo>
                    <a:pt x="1289" y="1"/>
                    <a:pt x="1245" y="2"/>
                    <a:pt x="1199" y="4"/>
                  </a:cubicBezTo>
                  <a:cubicBezTo>
                    <a:pt x="1155" y="4"/>
                    <a:pt x="1112" y="4"/>
                    <a:pt x="1069" y="4"/>
                  </a:cubicBezTo>
                  <a:cubicBezTo>
                    <a:pt x="490" y="4"/>
                    <a:pt x="0" y="33"/>
                    <a:pt x="31" y="871"/>
                  </a:cubicBezTo>
                  <a:cubicBezTo>
                    <a:pt x="98" y="2639"/>
                    <a:pt x="65" y="4407"/>
                    <a:pt x="31" y="6175"/>
                  </a:cubicBezTo>
                  <a:cubicBezTo>
                    <a:pt x="31" y="6910"/>
                    <a:pt x="368" y="7049"/>
                    <a:pt x="881" y="7049"/>
                  </a:cubicBezTo>
                  <a:cubicBezTo>
                    <a:pt x="951" y="7049"/>
                    <a:pt x="1023" y="7046"/>
                    <a:pt x="1099" y="7042"/>
                  </a:cubicBezTo>
                  <a:cubicBezTo>
                    <a:pt x="1139" y="7042"/>
                    <a:pt x="1180" y="7043"/>
                    <a:pt x="1220" y="7043"/>
                  </a:cubicBezTo>
                  <a:cubicBezTo>
                    <a:pt x="1739" y="7043"/>
                    <a:pt x="2197" y="7014"/>
                    <a:pt x="2166" y="6208"/>
                  </a:cubicBezTo>
                  <a:cubicBezTo>
                    <a:pt x="2133" y="5308"/>
                    <a:pt x="2166" y="4374"/>
                    <a:pt x="2166" y="3440"/>
                  </a:cubicBezTo>
                  <a:cubicBezTo>
                    <a:pt x="2166" y="2606"/>
                    <a:pt x="2133" y="1772"/>
                    <a:pt x="2166" y="905"/>
                  </a:cubicBezTo>
                  <a:cubicBezTo>
                    <a:pt x="2197" y="221"/>
                    <a:pt x="1910" y="1"/>
                    <a:pt x="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57"/>
            <p:cNvSpPr/>
            <p:nvPr/>
          </p:nvSpPr>
          <p:spPr>
            <a:xfrm>
              <a:off x="6561773" y="3460679"/>
              <a:ext cx="48967" cy="203539"/>
            </a:xfrm>
            <a:custGeom>
              <a:avLst/>
              <a:gdLst/>
              <a:ahLst/>
              <a:cxnLst/>
              <a:rect l="l" t="t" r="r" b="b"/>
              <a:pathLst>
                <a:path w="2202" h="7079" extrusionOk="0">
                  <a:moveTo>
                    <a:pt x="1168" y="1"/>
                  </a:moveTo>
                  <a:cubicBezTo>
                    <a:pt x="534" y="34"/>
                    <a:pt x="0" y="1"/>
                    <a:pt x="0" y="901"/>
                  </a:cubicBezTo>
                  <a:cubicBezTo>
                    <a:pt x="67" y="2669"/>
                    <a:pt x="67" y="4437"/>
                    <a:pt x="0" y="6205"/>
                  </a:cubicBezTo>
                  <a:cubicBezTo>
                    <a:pt x="0" y="6940"/>
                    <a:pt x="337" y="7079"/>
                    <a:pt x="850" y="7079"/>
                  </a:cubicBezTo>
                  <a:cubicBezTo>
                    <a:pt x="919" y="7079"/>
                    <a:pt x="992" y="7076"/>
                    <a:pt x="1068" y="7072"/>
                  </a:cubicBezTo>
                  <a:cubicBezTo>
                    <a:pt x="1108" y="7072"/>
                    <a:pt x="1149" y="7073"/>
                    <a:pt x="1189" y="7073"/>
                  </a:cubicBezTo>
                  <a:cubicBezTo>
                    <a:pt x="1712" y="7073"/>
                    <a:pt x="2197" y="7044"/>
                    <a:pt x="2135" y="6238"/>
                  </a:cubicBezTo>
                  <a:cubicBezTo>
                    <a:pt x="2102" y="5371"/>
                    <a:pt x="2135" y="4470"/>
                    <a:pt x="2135" y="3603"/>
                  </a:cubicBezTo>
                  <a:cubicBezTo>
                    <a:pt x="2135" y="2703"/>
                    <a:pt x="2102" y="1835"/>
                    <a:pt x="2135" y="935"/>
                  </a:cubicBezTo>
                  <a:cubicBezTo>
                    <a:pt x="2202" y="201"/>
                    <a:pt x="1835" y="1"/>
                    <a:pt x="1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57"/>
            <p:cNvSpPr/>
            <p:nvPr/>
          </p:nvSpPr>
          <p:spPr>
            <a:xfrm>
              <a:off x="2625291" y="3461254"/>
              <a:ext cx="47989" cy="202906"/>
            </a:xfrm>
            <a:custGeom>
              <a:avLst/>
              <a:gdLst/>
              <a:ahLst/>
              <a:cxnLst/>
              <a:rect l="l" t="t" r="r" b="b"/>
              <a:pathLst>
                <a:path w="2158" h="7057" extrusionOk="0">
                  <a:moveTo>
                    <a:pt x="691" y="0"/>
                  </a:moveTo>
                  <a:cubicBezTo>
                    <a:pt x="333" y="0"/>
                    <a:pt x="27" y="85"/>
                    <a:pt x="27" y="681"/>
                  </a:cubicBezTo>
                  <a:cubicBezTo>
                    <a:pt x="27" y="2582"/>
                    <a:pt x="27" y="4450"/>
                    <a:pt x="27" y="6318"/>
                  </a:cubicBezTo>
                  <a:cubicBezTo>
                    <a:pt x="0" y="6991"/>
                    <a:pt x="364" y="7056"/>
                    <a:pt x="768" y="7056"/>
                  </a:cubicBezTo>
                  <a:cubicBezTo>
                    <a:pt x="865" y="7056"/>
                    <a:pt x="964" y="7052"/>
                    <a:pt x="1061" y="7052"/>
                  </a:cubicBezTo>
                  <a:cubicBezTo>
                    <a:pt x="1137" y="7052"/>
                    <a:pt x="1214" y="7054"/>
                    <a:pt x="1290" y="7054"/>
                  </a:cubicBezTo>
                  <a:cubicBezTo>
                    <a:pt x="1745" y="7054"/>
                    <a:pt x="2157" y="7005"/>
                    <a:pt x="2129" y="6318"/>
                  </a:cubicBezTo>
                  <a:cubicBezTo>
                    <a:pt x="2095" y="5351"/>
                    <a:pt x="2129" y="4417"/>
                    <a:pt x="2129" y="3450"/>
                  </a:cubicBezTo>
                  <a:cubicBezTo>
                    <a:pt x="2129" y="2516"/>
                    <a:pt x="2095" y="1615"/>
                    <a:pt x="2129" y="681"/>
                  </a:cubicBezTo>
                  <a:cubicBezTo>
                    <a:pt x="2129" y="73"/>
                    <a:pt x="1793" y="10"/>
                    <a:pt x="1421" y="10"/>
                  </a:cubicBezTo>
                  <a:cubicBezTo>
                    <a:pt x="1324" y="10"/>
                    <a:pt x="1225" y="14"/>
                    <a:pt x="1128" y="14"/>
                  </a:cubicBezTo>
                  <a:cubicBezTo>
                    <a:pt x="985" y="14"/>
                    <a:pt x="834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57"/>
            <p:cNvSpPr/>
            <p:nvPr/>
          </p:nvSpPr>
          <p:spPr>
            <a:xfrm>
              <a:off x="2530203" y="3460679"/>
              <a:ext cx="49612" cy="203453"/>
            </a:xfrm>
            <a:custGeom>
              <a:avLst/>
              <a:gdLst/>
              <a:ahLst/>
              <a:cxnLst/>
              <a:rect l="l" t="t" r="r" b="b"/>
              <a:pathLst>
                <a:path w="2231" h="7076" extrusionOk="0">
                  <a:moveTo>
                    <a:pt x="1001" y="1"/>
                  </a:moveTo>
                  <a:cubicBezTo>
                    <a:pt x="334" y="1"/>
                    <a:pt x="0" y="201"/>
                    <a:pt x="33" y="935"/>
                  </a:cubicBezTo>
                  <a:cubicBezTo>
                    <a:pt x="100" y="2669"/>
                    <a:pt x="100" y="4404"/>
                    <a:pt x="33" y="6138"/>
                  </a:cubicBezTo>
                  <a:cubicBezTo>
                    <a:pt x="0" y="7006"/>
                    <a:pt x="434" y="7072"/>
                    <a:pt x="1101" y="7072"/>
                  </a:cubicBezTo>
                  <a:cubicBezTo>
                    <a:pt x="1151" y="7075"/>
                    <a:pt x="1199" y="7076"/>
                    <a:pt x="1245" y="7076"/>
                  </a:cubicBezTo>
                  <a:cubicBezTo>
                    <a:pt x="1887" y="7076"/>
                    <a:pt x="2230" y="6851"/>
                    <a:pt x="2168" y="6105"/>
                  </a:cubicBezTo>
                  <a:cubicBezTo>
                    <a:pt x="2102" y="5304"/>
                    <a:pt x="2135" y="4470"/>
                    <a:pt x="2135" y="3670"/>
                  </a:cubicBezTo>
                  <a:lnTo>
                    <a:pt x="2168" y="3670"/>
                  </a:lnTo>
                  <a:cubicBezTo>
                    <a:pt x="2168" y="2769"/>
                    <a:pt x="2102" y="1835"/>
                    <a:pt x="2168" y="901"/>
                  </a:cubicBezTo>
                  <a:cubicBezTo>
                    <a:pt x="2202" y="1"/>
                    <a:pt x="1635" y="34"/>
                    <a:pt x="1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57"/>
            <p:cNvSpPr/>
            <p:nvPr/>
          </p:nvSpPr>
          <p:spPr>
            <a:xfrm>
              <a:off x="324888" y="3460679"/>
              <a:ext cx="48967" cy="204315"/>
            </a:xfrm>
            <a:custGeom>
              <a:avLst/>
              <a:gdLst/>
              <a:ahLst/>
              <a:cxnLst/>
              <a:rect l="l" t="t" r="r" b="b"/>
              <a:pathLst>
                <a:path w="2202" h="7106" extrusionOk="0">
                  <a:moveTo>
                    <a:pt x="1068" y="1"/>
                  </a:moveTo>
                  <a:cubicBezTo>
                    <a:pt x="367" y="1"/>
                    <a:pt x="0" y="167"/>
                    <a:pt x="0" y="1001"/>
                  </a:cubicBezTo>
                  <a:cubicBezTo>
                    <a:pt x="67" y="2669"/>
                    <a:pt x="67" y="4337"/>
                    <a:pt x="0" y="6005"/>
                  </a:cubicBezTo>
                  <a:cubicBezTo>
                    <a:pt x="0" y="6805"/>
                    <a:pt x="234" y="7106"/>
                    <a:pt x="1068" y="7106"/>
                  </a:cubicBezTo>
                  <a:cubicBezTo>
                    <a:pt x="1902" y="7072"/>
                    <a:pt x="2202" y="6839"/>
                    <a:pt x="2135" y="6005"/>
                  </a:cubicBezTo>
                  <a:cubicBezTo>
                    <a:pt x="2068" y="5238"/>
                    <a:pt x="2102" y="4437"/>
                    <a:pt x="2102" y="3670"/>
                  </a:cubicBezTo>
                  <a:cubicBezTo>
                    <a:pt x="2102" y="2769"/>
                    <a:pt x="2068" y="1902"/>
                    <a:pt x="2135" y="1001"/>
                  </a:cubicBezTo>
                  <a:cubicBezTo>
                    <a:pt x="2168" y="201"/>
                    <a:pt x="1801" y="1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57"/>
            <p:cNvSpPr/>
            <p:nvPr/>
          </p:nvSpPr>
          <p:spPr>
            <a:xfrm>
              <a:off x="8767822" y="3461340"/>
              <a:ext cx="48233" cy="202705"/>
            </a:xfrm>
            <a:custGeom>
              <a:avLst/>
              <a:gdLst/>
              <a:ahLst/>
              <a:cxnLst/>
              <a:rect l="l" t="t" r="r" b="b"/>
              <a:pathLst>
                <a:path w="2169" h="7050" extrusionOk="0">
                  <a:moveTo>
                    <a:pt x="756" y="1"/>
                  </a:moveTo>
                  <a:cubicBezTo>
                    <a:pt x="322" y="1"/>
                    <a:pt x="0" y="113"/>
                    <a:pt x="0" y="778"/>
                  </a:cubicBezTo>
                  <a:cubicBezTo>
                    <a:pt x="34" y="2579"/>
                    <a:pt x="67" y="4381"/>
                    <a:pt x="0" y="6182"/>
                  </a:cubicBezTo>
                  <a:cubicBezTo>
                    <a:pt x="0" y="7016"/>
                    <a:pt x="434" y="7049"/>
                    <a:pt x="1068" y="7049"/>
                  </a:cubicBezTo>
                  <a:cubicBezTo>
                    <a:pt x="1668" y="7049"/>
                    <a:pt x="2169" y="7049"/>
                    <a:pt x="2135" y="6215"/>
                  </a:cubicBezTo>
                  <a:cubicBezTo>
                    <a:pt x="2102" y="5348"/>
                    <a:pt x="2135" y="4447"/>
                    <a:pt x="2135" y="3547"/>
                  </a:cubicBezTo>
                  <a:cubicBezTo>
                    <a:pt x="2135" y="2646"/>
                    <a:pt x="2102" y="1712"/>
                    <a:pt x="2135" y="778"/>
                  </a:cubicBezTo>
                  <a:cubicBezTo>
                    <a:pt x="2162" y="74"/>
                    <a:pt x="1771" y="7"/>
                    <a:pt x="1337" y="7"/>
                  </a:cubicBezTo>
                  <a:cubicBezTo>
                    <a:pt x="1237" y="7"/>
                    <a:pt x="1134" y="11"/>
                    <a:pt x="1034" y="11"/>
                  </a:cubicBezTo>
                  <a:cubicBezTo>
                    <a:pt x="938" y="5"/>
                    <a:pt x="845" y="1"/>
                    <a:pt x="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57"/>
            <p:cNvSpPr/>
            <p:nvPr/>
          </p:nvSpPr>
          <p:spPr>
            <a:xfrm>
              <a:off x="419086" y="3460679"/>
              <a:ext cx="48989" cy="204315"/>
            </a:xfrm>
            <a:custGeom>
              <a:avLst/>
              <a:gdLst/>
              <a:ahLst/>
              <a:cxnLst/>
              <a:rect l="l" t="t" r="r" b="b"/>
              <a:pathLst>
                <a:path w="2203" h="7106" extrusionOk="0">
                  <a:moveTo>
                    <a:pt x="1068" y="1"/>
                  </a:moveTo>
                  <a:cubicBezTo>
                    <a:pt x="434" y="1"/>
                    <a:pt x="1" y="67"/>
                    <a:pt x="34" y="868"/>
                  </a:cubicBezTo>
                  <a:cubicBezTo>
                    <a:pt x="67" y="2569"/>
                    <a:pt x="67" y="4304"/>
                    <a:pt x="34" y="6005"/>
                  </a:cubicBezTo>
                  <a:cubicBezTo>
                    <a:pt x="1" y="6805"/>
                    <a:pt x="234" y="7106"/>
                    <a:pt x="1101" y="7106"/>
                  </a:cubicBezTo>
                  <a:cubicBezTo>
                    <a:pt x="1935" y="7106"/>
                    <a:pt x="2202" y="6772"/>
                    <a:pt x="2135" y="5972"/>
                  </a:cubicBezTo>
                  <a:cubicBezTo>
                    <a:pt x="2102" y="5171"/>
                    <a:pt x="2135" y="4370"/>
                    <a:pt x="2135" y="3536"/>
                  </a:cubicBezTo>
                  <a:cubicBezTo>
                    <a:pt x="2135" y="2669"/>
                    <a:pt x="2102" y="1769"/>
                    <a:pt x="2135" y="868"/>
                  </a:cubicBezTo>
                  <a:cubicBezTo>
                    <a:pt x="2169" y="34"/>
                    <a:pt x="1668" y="34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57"/>
            <p:cNvSpPr/>
            <p:nvPr/>
          </p:nvSpPr>
          <p:spPr>
            <a:xfrm>
              <a:off x="1743907" y="3461542"/>
              <a:ext cx="49612" cy="202590"/>
            </a:xfrm>
            <a:custGeom>
              <a:avLst/>
              <a:gdLst/>
              <a:ahLst/>
              <a:cxnLst/>
              <a:rect l="l" t="t" r="r" b="b"/>
              <a:pathLst>
                <a:path w="2231" h="7046" extrusionOk="0">
                  <a:moveTo>
                    <a:pt x="896" y="1"/>
                  </a:moveTo>
                  <a:cubicBezTo>
                    <a:pt x="294" y="1"/>
                    <a:pt x="34" y="221"/>
                    <a:pt x="34" y="905"/>
                  </a:cubicBezTo>
                  <a:cubicBezTo>
                    <a:pt x="67" y="2639"/>
                    <a:pt x="101" y="4374"/>
                    <a:pt x="34" y="6108"/>
                  </a:cubicBezTo>
                  <a:cubicBezTo>
                    <a:pt x="0" y="6976"/>
                    <a:pt x="434" y="7042"/>
                    <a:pt x="1135" y="7042"/>
                  </a:cubicBezTo>
                  <a:cubicBezTo>
                    <a:pt x="1184" y="7045"/>
                    <a:pt x="1232" y="7046"/>
                    <a:pt x="1279" y="7046"/>
                  </a:cubicBezTo>
                  <a:cubicBezTo>
                    <a:pt x="1916" y="7046"/>
                    <a:pt x="2231" y="6821"/>
                    <a:pt x="2169" y="6075"/>
                  </a:cubicBezTo>
                  <a:cubicBezTo>
                    <a:pt x="2102" y="5241"/>
                    <a:pt x="2169" y="4374"/>
                    <a:pt x="2169" y="3540"/>
                  </a:cubicBezTo>
                  <a:cubicBezTo>
                    <a:pt x="2169" y="2639"/>
                    <a:pt x="2102" y="1772"/>
                    <a:pt x="2169" y="871"/>
                  </a:cubicBezTo>
                  <a:cubicBezTo>
                    <a:pt x="2231" y="33"/>
                    <a:pt x="1744" y="4"/>
                    <a:pt x="1165" y="4"/>
                  </a:cubicBezTo>
                  <a:cubicBezTo>
                    <a:pt x="1122" y="4"/>
                    <a:pt x="1078" y="4"/>
                    <a:pt x="1035" y="4"/>
                  </a:cubicBezTo>
                  <a:cubicBezTo>
                    <a:pt x="987" y="2"/>
                    <a:pt x="941" y="1"/>
                    <a:pt x="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57"/>
            <p:cNvSpPr/>
            <p:nvPr/>
          </p:nvSpPr>
          <p:spPr>
            <a:xfrm>
              <a:off x="1071112" y="3460679"/>
              <a:ext cx="48967" cy="204315"/>
            </a:xfrm>
            <a:custGeom>
              <a:avLst/>
              <a:gdLst/>
              <a:ahLst/>
              <a:cxnLst/>
              <a:rect l="l" t="t" r="r" b="b"/>
              <a:pathLst>
                <a:path w="2202" h="7106" extrusionOk="0">
                  <a:moveTo>
                    <a:pt x="1101" y="1"/>
                  </a:moveTo>
                  <a:cubicBezTo>
                    <a:pt x="234" y="1"/>
                    <a:pt x="1" y="301"/>
                    <a:pt x="34" y="1101"/>
                  </a:cubicBezTo>
                  <a:cubicBezTo>
                    <a:pt x="101" y="1902"/>
                    <a:pt x="67" y="2736"/>
                    <a:pt x="67" y="3536"/>
                  </a:cubicBezTo>
                  <a:cubicBezTo>
                    <a:pt x="67" y="4437"/>
                    <a:pt x="101" y="5304"/>
                    <a:pt x="34" y="6205"/>
                  </a:cubicBezTo>
                  <a:cubicBezTo>
                    <a:pt x="1" y="7106"/>
                    <a:pt x="568" y="7039"/>
                    <a:pt x="1168" y="7072"/>
                  </a:cubicBezTo>
                  <a:cubicBezTo>
                    <a:pt x="1216" y="7075"/>
                    <a:pt x="1262" y="7076"/>
                    <a:pt x="1306" y="7076"/>
                  </a:cubicBezTo>
                  <a:cubicBezTo>
                    <a:pt x="1912" y="7076"/>
                    <a:pt x="2200" y="6853"/>
                    <a:pt x="2169" y="6138"/>
                  </a:cubicBezTo>
                  <a:cubicBezTo>
                    <a:pt x="2135" y="4470"/>
                    <a:pt x="2135" y="2769"/>
                    <a:pt x="2169" y="1068"/>
                  </a:cubicBezTo>
                  <a:cubicBezTo>
                    <a:pt x="2202" y="201"/>
                    <a:pt x="1902" y="34"/>
                    <a:pt x="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57"/>
            <p:cNvSpPr/>
            <p:nvPr/>
          </p:nvSpPr>
          <p:spPr>
            <a:xfrm>
              <a:off x="-24508" y="3843375"/>
              <a:ext cx="9275239" cy="3363582"/>
            </a:xfrm>
            <a:custGeom>
              <a:avLst/>
              <a:gdLst/>
              <a:ahLst/>
              <a:cxnLst/>
              <a:rect l="l" t="t" r="r" b="b"/>
              <a:pathLst>
                <a:path w="417099" h="116984" extrusionOk="0">
                  <a:moveTo>
                    <a:pt x="1" y="0"/>
                  </a:moveTo>
                  <a:lnTo>
                    <a:pt x="1" y="116984"/>
                  </a:lnTo>
                  <a:lnTo>
                    <a:pt x="417099" y="116984"/>
                  </a:lnTo>
                  <a:lnTo>
                    <a:pt x="417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57"/>
            <p:cNvSpPr/>
            <p:nvPr/>
          </p:nvSpPr>
          <p:spPr>
            <a:xfrm>
              <a:off x="3009377" y="6846315"/>
              <a:ext cx="3205247" cy="361620"/>
            </a:xfrm>
            <a:custGeom>
              <a:avLst/>
              <a:gdLst/>
              <a:ahLst/>
              <a:cxnLst/>
              <a:rect l="l" t="t" r="r" b="b"/>
              <a:pathLst>
                <a:path w="144137" h="12577" extrusionOk="0">
                  <a:moveTo>
                    <a:pt x="1" y="1"/>
                  </a:moveTo>
                  <a:lnTo>
                    <a:pt x="1" y="12576"/>
                  </a:lnTo>
                  <a:lnTo>
                    <a:pt x="144137" y="12576"/>
                  </a:lnTo>
                  <a:lnTo>
                    <a:pt x="144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57"/>
            <p:cNvSpPr/>
            <p:nvPr/>
          </p:nvSpPr>
          <p:spPr>
            <a:xfrm>
              <a:off x="-224045" y="3912410"/>
              <a:ext cx="9588276" cy="2925193"/>
            </a:xfrm>
            <a:custGeom>
              <a:avLst/>
              <a:gdLst/>
              <a:ahLst/>
              <a:cxnLst/>
              <a:rect l="l" t="t" r="r" b="b"/>
              <a:pathLst>
                <a:path w="431176" h="101737" extrusionOk="0">
                  <a:moveTo>
                    <a:pt x="152009" y="11809"/>
                  </a:moveTo>
                  <a:lnTo>
                    <a:pt x="152009" y="11809"/>
                  </a:lnTo>
                  <a:cubicBezTo>
                    <a:pt x="151776" y="11943"/>
                    <a:pt x="151542" y="12110"/>
                    <a:pt x="151309" y="12110"/>
                  </a:cubicBezTo>
                  <a:lnTo>
                    <a:pt x="151142" y="12110"/>
                  </a:lnTo>
                  <a:cubicBezTo>
                    <a:pt x="151409" y="12043"/>
                    <a:pt x="151676" y="11943"/>
                    <a:pt x="152009" y="11809"/>
                  </a:cubicBezTo>
                  <a:close/>
                  <a:moveTo>
                    <a:pt x="140601" y="1"/>
                  </a:moveTo>
                  <a:cubicBezTo>
                    <a:pt x="140201" y="34"/>
                    <a:pt x="139801" y="68"/>
                    <a:pt x="139501" y="368"/>
                  </a:cubicBezTo>
                  <a:cubicBezTo>
                    <a:pt x="139067" y="1569"/>
                    <a:pt x="139167" y="2803"/>
                    <a:pt x="139134" y="4004"/>
                  </a:cubicBezTo>
                  <a:cubicBezTo>
                    <a:pt x="139100" y="4537"/>
                    <a:pt x="139100" y="5004"/>
                    <a:pt x="139067" y="5371"/>
                  </a:cubicBezTo>
                  <a:lnTo>
                    <a:pt x="1" y="5371"/>
                  </a:lnTo>
                  <a:lnTo>
                    <a:pt x="1" y="11042"/>
                  </a:lnTo>
                  <a:lnTo>
                    <a:pt x="148207" y="11042"/>
                  </a:lnTo>
                  <a:cubicBezTo>
                    <a:pt x="148936" y="11883"/>
                    <a:pt x="149406" y="12324"/>
                    <a:pt x="150151" y="12324"/>
                  </a:cubicBezTo>
                  <a:cubicBezTo>
                    <a:pt x="150293" y="12324"/>
                    <a:pt x="150444" y="12308"/>
                    <a:pt x="150608" y="12276"/>
                  </a:cubicBezTo>
                  <a:lnTo>
                    <a:pt x="150608" y="12276"/>
                  </a:lnTo>
                  <a:cubicBezTo>
                    <a:pt x="150141" y="12510"/>
                    <a:pt x="150008" y="13044"/>
                    <a:pt x="150008" y="13677"/>
                  </a:cubicBezTo>
                  <a:cubicBezTo>
                    <a:pt x="150141" y="18481"/>
                    <a:pt x="149641" y="41998"/>
                    <a:pt x="149574" y="44333"/>
                  </a:cubicBezTo>
                  <a:cubicBezTo>
                    <a:pt x="149408" y="49603"/>
                    <a:pt x="149341" y="72553"/>
                    <a:pt x="149141" y="78724"/>
                  </a:cubicBezTo>
                  <a:cubicBezTo>
                    <a:pt x="148941" y="85095"/>
                    <a:pt x="149174" y="91466"/>
                    <a:pt x="148874" y="97804"/>
                  </a:cubicBezTo>
                  <a:cubicBezTo>
                    <a:pt x="148874" y="98205"/>
                    <a:pt x="148907" y="98638"/>
                    <a:pt x="148707" y="99005"/>
                  </a:cubicBezTo>
                  <a:cubicBezTo>
                    <a:pt x="148475" y="99263"/>
                    <a:pt x="148224" y="99461"/>
                    <a:pt x="147921" y="99461"/>
                  </a:cubicBezTo>
                  <a:cubicBezTo>
                    <a:pt x="147832" y="99461"/>
                    <a:pt x="147738" y="99443"/>
                    <a:pt x="147640" y="99405"/>
                  </a:cubicBezTo>
                  <a:cubicBezTo>
                    <a:pt x="147336" y="99295"/>
                    <a:pt x="147055" y="99230"/>
                    <a:pt x="146759" y="99230"/>
                  </a:cubicBezTo>
                  <a:cubicBezTo>
                    <a:pt x="146697" y="99230"/>
                    <a:pt x="146635" y="99233"/>
                    <a:pt x="146572" y="99239"/>
                  </a:cubicBezTo>
                  <a:cubicBezTo>
                    <a:pt x="145938" y="99239"/>
                    <a:pt x="145371" y="99405"/>
                    <a:pt x="145138" y="100073"/>
                  </a:cubicBezTo>
                  <a:cubicBezTo>
                    <a:pt x="144904" y="100706"/>
                    <a:pt x="145105" y="101207"/>
                    <a:pt x="145705" y="101540"/>
                  </a:cubicBezTo>
                  <a:cubicBezTo>
                    <a:pt x="146164" y="101699"/>
                    <a:pt x="146633" y="101737"/>
                    <a:pt x="147101" y="101737"/>
                  </a:cubicBezTo>
                  <a:cubicBezTo>
                    <a:pt x="147517" y="101737"/>
                    <a:pt x="147932" y="101707"/>
                    <a:pt x="148340" y="101707"/>
                  </a:cubicBezTo>
                  <a:lnTo>
                    <a:pt x="287139" y="101707"/>
                  </a:lnTo>
                  <a:cubicBezTo>
                    <a:pt x="287540" y="101707"/>
                    <a:pt x="287973" y="101674"/>
                    <a:pt x="288307" y="101440"/>
                  </a:cubicBezTo>
                  <a:cubicBezTo>
                    <a:pt x="288907" y="100506"/>
                    <a:pt x="288774" y="99772"/>
                    <a:pt x="287907" y="99539"/>
                  </a:cubicBezTo>
                  <a:cubicBezTo>
                    <a:pt x="287425" y="99408"/>
                    <a:pt x="286930" y="99262"/>
                    <a:pt x="286429" y="99262"/>
                  </a:cubicBezTo>
                  <a:cubicBezTo>
                    <a:pt x="286166" y="99262"/>
                    <a:pt x="285902" y="99302"/>
                    <a:pt x="285638" y="99405"/>
                  </a:cubicBezTo>
                  <a:cubicBezTo>
                    <a:pt x="285405" y="99483"/>
                    <a:pt x="285182" y="99520"/>
                    <a:pt x="284969" y="99520"/>
                  </a:cubicBezTo>
                  <a:cubicBezTo>
                    <a:pt x="284541" y="99520"/>
                    <a:pt x="284148" y="99372"/>
                    <a:pt x="283770" y="99105"/>
                  </a:cubicBezTo>
                  <a:cubicBezTo>
                    <a:pt x="283503" y="98805"/>
                    <a:pt x="283537" y="98405"/>
                    <a:pt x="283503" y="98038"/>
                  </a:cubicBezTo>
                  <a:cubicBezTo>
                    <a:pt x="283437" y="95202"/>
                    <a:pt x="283470" y="92367"/>
                    <a:pt x="283337" y="89498"/>
                  </a:cubicBezTo>
                  <a:cubicBezTo>
                    <a:pt x="283070" y="84561"/>
                    <a:pt x="283403" y="79591"/>
                    <a:pt x="283103" y="74654"/>
                  </a:cubicBezTo>
                  <a:cubicBezTo>
                    <a:pt x="282836" y="70218"/>
                    <a:pt x="283103" y="65781"/>
                    <a:pt x="282903" y="61311"/>
                  </a:cubicBezTo>
                  <a:cubicBezTo>
                    <a:pt x="282636" y="56041"/>
                    <a:pt x="282436" y="19882"/>
                    <a:pt x="282369" y="19315"/>
                  </a:cubicBezTo>
                  <a:cubicBezTo>
                    <a:pt x="282236" y="17580"/>
                    <a:pt x="282236" y="12376"/>
                    <a:pt x="282603" y="12243"/>
                  </a:cubicBezTo>
                  <a:cubicBezTo>
                    <a:pt x="283170" y="12009"/>
                    <a:pt x="283503" y="11409"/>
                    <a:pt x="283970" y="11042"/>
                  </a:cubicBezTo>
                  <a:lnTo>
                    <a:pt x="431175" y="11042"/>
                  </a:lnTo>
                  <a:lnTo>
                    <a:pt x="431175" y="5371"/>
                  </a:lnTo>
                  <a:lnTo>
                    <a:pt x="294645" y="5371"/>
                  </a:lnTo>
                  <a:lnTo>
                    <a:pt x="294645" y="5338"/>
                  </a:lnTo>
                  <a:cubicBezTo>
                    <a:pt x="294678" y="4304"/>
                    <a:pt x="294645" y="3270"/>
                    <a:pt x="294578" y="2236"/>
                  </a:cubicBezTo>
                  <a:cubicBezTo>
                    <a:pt x="294678" y="334"/>
                    <a:pt x="294378" y="34"/>
                    <a:pt x="292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57"/>
            <p:cNvSpPr/>
            <p:nvPr/>
          </p:nvSpPr>
          <p:spPr>
            <a:xfrm>
              <a:off x="6365238" y="5664644"/>
              <a:ext cx="233627" cy="836410"/>
            </a:xfrm>
            <a:custGeom>
              <a:avLst/>
              <a:gdLst/>
              <a:ahLst/>
              <a:cxnLst/>
              <a:rect l="l" t="t" r="r" b="b"/>
              <a:pathLst>
                <a:path w="10506" h="29090" extrusionOk="0">
                  <a:moveTo>
                    <a:pt x="1312" y="0"/>
                  </a:moveTo>
                  <a:cubicBezTo>
                    <a:pt x="331" y="0"/>
                    <a:pt x="0" y="326"/>
                    <a:pt x="32" y="1437"/>
                  </a:cubicBezTo>
                  <a:cubicBezTo>
                    <a:pt x="65" y="7608"/>
                    <a:pt x="65" y="13812"/>
                    <a:pt x="65" y="19983"/>
                  </a:cubicBezTo>
                  <a:cubicBezTo>
                    <a:pt x="65" y="22585"/>
                    <a:pt x="65" y="25187"/>
                    <a:pt x="32" y="27756"/>
                  </a:cubicBezTo>
                  <a:cubicBezTo>
                    <a:pt x="32" y="28612"/>
                    <a:pt x="334" y="28926"/>
                    <a:pt x="1080" y="28926"/>
                  </a:cubicBezTo>
                  <a:cubicBezTo>
                    <a:pt x="1119" y="28926"/>
                    <a:pt x="1158" y="28925"/>
                    <a:pt x="1199" y="28923"/>
                  </a:cubicBezTo>
                  <a:cubicBezTo>
                    <a:pt x="2217" y="28907"/>
                    <a:pt x="3234" y="28898"/>
                    <a:pt x="4256" y="28898"/>
                  </a:cubicBezTo>
                  <a:cubicBezTo>
                    <a:pt x="5277" y="28898"/>
                    <a:pt x="6303" y="28907"/>
                    <a:pt x="7337" y="28923"/>
                  </a:cubicBezTo>
                  <a:cubicBezTo>
                    <a:pt x="7651" y="28923"/>
                    <a:pt x="7980" y="28894"/>
                    <a:pt x="8309" y="28894"/>
                  </a:cubicBezTo>
                  <a:cubicBezTo>
                    <a:pt x="8680" y="28894"/>
                    <a:pt x="9052" y="28931"/>
                    <a:pt x="9405" y="29090"/>
                  </a:cubicBezTo>
                  <a:cubicBezTo>
                    <a:pt x="9839" y="29090"/>
                    <a:pt x="10206" y="28957"/>
                    <a:pt x="10506" y="28690"/>
                  </a:cubicBezTo>
                  <a:cubicBezTo>
                    <a:pt x="10506" y="27889"/>
                    <a:pt x="10506" y="27089"/>
                    <a:pt x="10506" y="26255"/>
                  </a:cubicBezTo>
                  <a:lnTo>
                    <a:pt x="10506" y="1470"/>
                  </a:lnTo>
                  <a:cubicBezTo>
                    <a:pt x="10506" y="36"/>
                    <a:pt x="10506" y="36"/>
                    <a:pt x="9038" y="36"/>
                  </a:cubicBezTo>
                  <a:cubicBezTo>
                    <a:pt x="7590" y="36"/>
                    <a:pt x="6152" y="58"/>
                    <a:pt x="4713" y="58"/>
                  </a:cubicBezTo>
                  <a:cubicBezTo>
                    <a:pt x="3633" y="58"/>
                    <a:pt x="2553" y="45"/>
                    <a:pt x="1466" y="3"/>
                  </a:cubicBezTo>
                  <a:cubicBezTo>
                    <a:pt x="1413" y="1"/>
                    <a:pt x="1362" y="0"/>
                    <a:pt x="1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57"/>
            <p:cNvSpPr/>
            <p:nvPr/>
          </p:nvSpPr>
          <p:spPr>
            <a:xfrm>
              <a:off x="3004929" y="6822335"/>
              <a:ext cx="3183743" cy="40311"/>
            </a:xfrm>
            <a:custGeom>
              <a:avLst/>
              <a:gdLst/>
              <a:ahLst/>
              <a:cxnLst/>
              <a:rect l="l" t="t" r="r" b="b"/>
              <a:pathLst>
                <a:path w="143170" h="1402" extrusionOk="0">
                  <a:moveTo>
                    <a:pt x="401" y="1"/>
                  </a:moveTo>
                  <a:cubicBezTo>
                    <a:pt x="1" y="634"/>
                    <a:pt x="167" y="1068"/>
                    <a:pt x="835" y="1335"/>
                  </a:cubicBezTo>
                  <a:lnTo>
                    <a:pt x="44532" y="1335"/>
                  </a:lnTo>
                  <a:cubicBezTo>
                    <a:pt x="47234" y="1335"/>
                    <a:pt x="49936" y="1368"/>
                    <a:pt x="52638" y="1368"/>
                  </a:cubicBezTo>
                  <a:cubicBezTo>
                    <a:pt x="65981" y="1368"/>
                    <a:pt x="79291" y="1368"/>
                    <a:pt x="92633" y="1402"/>
                  </a:cubicBezTo>
                  <a:cubicBezTo>
                    <a:pt x="92733" y="1368"/>
                    <a:pt x="92800" y="1368"/>
                    <a:pt x="92900" y="1368"/>
                  </a:cubicBezTo>
                  <a:cubicBezTo>
                    <a:pt x="94235" y="1368"/>
                    <a:pt x="95569" y="1402"/>
                    <a:pt x="96903" y="1402"/>
                  </a:cubicBezTo>
                  <a:cubicBezTo>
                    <a:pt x="106243" y="1402"/>
                    <a:pt x="115617" y="1368"/>
                    <a:pt x="124957" y="1368"/>
                  </a:cubicBezTo>
                  <a:cubicBezTo>
                    <a:pt x="131028" y="1368"/>
                    <a:pt x="137099" y="1368"/>
                    <a:pt x="143170" y="1402"/>
                  </a:cubicBezTo>
                  <a:lnTo>
                    <a:pt x="143170" y="1"/>
                  </a:lnTo>
                  <a:cubicBezTo>
                    <a:pt x="142703" y="1"/>
                    <a:pt x="142202" y="34"/>
                    <a:pt x="141735" y="34"/>
                  </a:cubicBezTo>
                  <a:cubicBezTo>
                    <a:pt x="125424" y="34"/>
                    <a:pt x="109112" y="1"/>
                    <a:pt x="92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57"/>
            <p:cNvSpPr/>
            <p:nvPr/>
          </p:nvSpPr>
          <p:spPr>
            <a:xfrm>
              <a:off x="1849980" y="5600354"/>
              <a:ext cx="233672" cy="830775"/>
            </a:xfrm>
            <a:custGeom>
              <a:avLst/>
              <a:gdLst/>
              <a:ahLst/>
              <a:cxnLst/>
              <a:rect l="l" t="t" r="r" b="b"/>
              <a:pathLst>
                <a:path w="10508" h="28894" extrusionOk="0">
                  <a:moveTo>
                    <a:pt x="1000" y="1"/>
                  </a:moveTo>
                  <a:cubicBezTo>
                    <a:pt x="239" y="1"/>
                    <a:pt x="1" y="286"/>
                    <a:pt x="1" y="1138"/>
                  </a:cubicBezTo>
                  <a:cubicBezTo>
                    <a:pt x="67" y="5541"/>
                    <a:pt x="34" y="9944"/>
                    <a:pt x="34" y="14347"/>
                  </a:cubicBezTo>
                  <a:cubicBezTo>
                    <a:pt x="34" y="18850"/>
                    <a:pt x="34" y="23320"/>
                    <a:pt x="34" y="27790"/>
                  </a:cubicBezTo>
                  <a:cubicBezTo>
                    <a:pt x="2" y="28583"/>
                    <a:pt x="242" y="28893"/>
                    <a:pt x="982" y="28893"/>
                  </a:cubicBezTo>
                  <a:cubicBezTo>
                    <a:pt x="1021" y="28893"/>
                    <a:pt x="1060" y="28893"/>
                    <a:pt x="1101" y="28891"/>
                  </a:cubicBezTo>
                  <a:cubicBezTo>
                    <a:pt x="2486" y="28874"/>
                    <a:pt x="3878" y="28866"/>
                    <a:pt x="5271" y="28866"/>
                  </a:cubicBezTo>
                  <a:cubicBezTo>
                    <a:pt x="6664" y="28866"/>
                    <a:pt x="8056" y="28874"/>
                    <a:pt x="9441" y="28891"/>
                  </a:cubicBezTo>
                  <a:cubicBezTo>
                    <a:pt x="9482" y="28893"/>
                    <a:pt x="9522" y="28893"/>
                    <a:pt x="9560" y="28893"/>
                  </a:cubicBezTo>
                  <a:cubicBezTo>
                    <a:pt x="10297" y="28893"/>
                    <a:pt x="10508" y="28585"/>
                    <a:pt x="10508" y="27823"/>
                  </a:cubicBezTo>
                  <a:cubicBezTo>
                    <a:pt x="10475" y="18884"/>
                    <a:pt x="10475" y="9944"/>
                    <a:pt x="10508" y="1038"/>
                  </a:cubicBezTo>
                  <a:cubicBezTo>
                    <a:pt x="10508" y="237"/>
                    <a:pt x="10241" y="4"/>
                    <a:pt x="9474" y="4"/>
                  </a:cubicBezTo>
                  <a:cubicBezTo>
                    <a:pt x="8090" y="20"/>
                    <a:pt x="6705" y="29"/>
                    <a:pt x="5317" y="29"/>
                  </a:cubicBezTo>
                  <a:cubicBezTo>
                    <a:pt x="3928" y="29"/>
                    <a:pt x="2536" y="20"/>
                    <a:pt x="1135" y="4"/>
                  </a:cubicBezTo>
                  <a:cubicBezTo>
                    <a:pt x="1088" y="2"/>
                    <a:pt x="1043" y="1"/>
                    <a:pt x="1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57"/>
            <p:cNvSpPr/>
            <p:nvPr/>
          </p:nvSpPr>
          <p:spPr>
            <a:xfrm>
              <a:off x="362714" y="4413019"/>
              <a:ext cx="263359" cy="647535"/>
            </a:xfrm>
            <a:custGeom>
              <a:avLst/>
              <a:gdLst/>
              <a:ahLst/>
              <a:cxnLst/>
              <a:rect l="l" t="t" r="r" b="b"/>
              <a:pathLst>
                <a:path w="11843" h="22521" extrusionOk="0">
                  <a:moveTo>
                    <a:pt x="963" y="0"/>
                  </a:moveTo>
                  <a:cubicBezTo>
                    <a:pt x="184" y="0"/>
                    <a:pt x="0" y="368"/>
                    <a:pt x="0" y="1103"/>
                  </a:cubicBezTo>
                  <a:cubicBezTo>
                    <a:pt x="34" y="7875"/>
                    <a:pt x="34" y="14680"/>
                    <a:pt x="0" y="21451"/>
                  </a:cubicBezTo>
                  <a:cubicBezTo>
                    <a:pt x="0" y="22285"/>
                    <a:pt x="301" y="22518"/>
                    <a:pt x="1101" y="22518"/>
                  </a:cubicBezTo>
                  <a:cubicBezTo>
                    <a:pt x="2702" y="22502"/>
                    <a:pt x="4295" y="22493"/>
                    <a:pt x="5888" y="22493"/>
                  </a:cubicBezTo>
                  <a:cubicBezTo>
                    <a:pt x="7481" y="22493"/>
                    <a:pt x="9074" y="22502"/>
                    <a:pt x="10675" y="22518"/>
                  </a:cubicBezTo>
                  <a:cubicBezTo>
                    <a:pt x="10715" y="22520"/>
                    <a:pt x="10754" y="22521"/>
                    <a:pt x="10791" y="22521"/>
                  </a:cubicBezTo>
                  <a:cubicBezTo>
                    <a:pt x="11658" y="22521"/>
                    <a:pt x="11842" y="22149"/>
                    <a:pt x="11842" y="21318"/>
                  </a:cubicBezTo>
                  <a:cubicBezTo>
                    <a:pt x="11809" y="17949"/>
                    <a:pt x="11809" y="14546"/>
                    <a:pt x="11809" y="11177"/>
                  </a:cubicBezTo>
                  <a:cubicBezTo>
                    <a:pt x="11809" y="7841"/>
                    <a:pt x="11809" y="4506"/>
                    <a:pt x="11842" y="1170"/>
                  </a:cubicBezTo>
                  <a:cubicBezTo>
                    <a:pt x="11842" y="400"/>
                    <a:pt x="11688" y="0"/>
                    <a:pt x="10846" y="0"/>
                  </a:cubicBezTo>
                  <a:cubicBezTo>
                    <a:pt x="10812" y="0"/>
                    <a:pt x="10777" y="1"/>
                    <a:pt x="10741" y="2"/>
                  </a:cubicBezTo>
                  <a:cubicBezTo>
                    <a:pt x="9124" y="19"/>
                    <a:pt x="7506" y="27"/>
                    <a:pt x="5892" y="27"/>
                  </a:cubicBezTo>
                  <a:cubicBezTo>
                    <a:pt x="4278" y="27"/>
                    <a:pt x="2669" y="19"/>
                    <a:pt x="1068" y="2"/>
                  </a:cubicBezTo>
                  <a:cubicBezTo>
                    <a:pt x="1032" y="1"/>
                    <a:pt x="997" y="0"/>
                    <a:pt x="9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57"/>
            <p:cNvSpPr/>
            <p:nvPr/>
          </p:nvSpPr>
          <p:spPr>
            <a:xfrm>
              <a:off x="1077783" y="4412991"/>
              <a:ext cx="263359" cy="648455"/>
            </a:xfrm>
            <a:custGeom>
              <a:avLst/>
              <a:gdLst/>
              <a:ahLst/>
              <a:cxnLst/>
              <a:rect l="l" t="t" r="r" b="b"/>
              <a:pathLst>
                <a:path w="11843" h="22553" extrusionOk="0">
                  <a:moveTo>
                    <a:pt x="1102" y="1"/>
                  </a:moveTo>
                  <a:cubicBezTo>
                    <a:pt x="272" y="1"/>
                    <a:pt x="2" y="316"/>
                    <a:pt x="34" y="1204"/>
                  </a:cubicBezTo>
                  <a:cubicBezTo>
                    <a:pt x="67" y="4573"/>
                    <a:pt x="34" y="7942"/>
                    <a:pt x="34" y="11311"/>
                  </a:cubicBezTo>
                  <a:cubicBezTo>
                    <a:pt x="34" y="14647"/>
                    <a:pt x="67" y="17983"/>
                    <a:pt x="34" y="21319"/>
                  </a:cubicBezTo>
                  <a:cubicBezTo>
                    <a:pt x="1" y="22186"/>
                    <a:pt x="268" y="22553"/>
                    <a:pt x="1202" y="22553"/>
                  </a:cubicBezTo>
                  <a:cubicBezTo>
                    <a:pt x="2769" y="22519"/>
                    <a:pt x="4345" y="22503"/>
                    <a:pt x="5922" y="22503"/>
                  </a:cubicBezTo>
                  <a:cubicBezTo>
                    <a:pt x="7498" y="22503"/>
                    <a:pt x="9074" y="22519"/>
                    <a:pt x="10642" y="22553"/>
                  </a:cubicBezTo>
                  <a:cubicBezTo>
                    <a:pt x="11576" y="22553"/>
                    <a:pt x="11843" y="22253"/>
                    <a:pt x="11843" y="21319"/>
                  </a:cubicBezTo>
                  <a:cubicBezTo>
                    <a:pt x="11809" y="14614"/>
                    <a:pt x="11809" y="7909"/>
                    <a:pt x="11843" y="1204"/>
                  </a:cubicBezTo>
                  <a:cubicBezTo>
                    <a:pt x="11843" y="373"/>
                    <a:pt x="11628" y="1"/>
                    <a:pt x="10788" y="1"/>
                  </a:cubicBezTo>
                  <a:cubicBezTo>
                    <a:pt x="10751" y="1"/>
                    <a:pt x="10714" y="2"/>
                    <a:pt x="10675" y="3"/>
                  </a:cubicBezTo>
                  <a:cubicBezTo>
                    <a:pt x="9091" y="20"/>
                    <a:pt x="7514" y="28"/>
                    <a:pt x="5942" y="28"/>
                  </a:cubicBezTo>
                  <a:cubicBezTo>
                    <a:pt x="4371" y="28"/>
                    <a:pt x="2803" y="20"/>
                    <a:pt x="1235" y="3"/>
                  </a:cubicBezTo>
                  <a:cubicBezTo>
                    <a:pt x="1189" y="2"/>
                    <a:pt x="1145" y="1"/>
                    <a:pt x="1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57"/>
            <p:cNvSpPr/>
            <p:nvPr/>
          </p:nvSpPr>
          <p:spPr>
            <a:xfrm>
              <a:off x="1793608" y="4412991"/>
              <a:ext cx="263314" cy="647564"/>
            </a:xfrm>
            <a:custGeom>
              <a:avLst/>
              <a:gdLst/>
              <a:ahLst/>
              <a:cxnLst/>
              <a:rect l="l" t="t" r="r" b="b"/>
              <a:pathLst>
                <a:path w="11841" h="22522" extrusionOk="0">
                  <a:moveTo>
                    <a:pt x="1024" y="0"/>
                  </a:moveTo>
                  <a:cubicBezTo>
                    <a:pt x="295" y="0"/>
                    <a:pt x="0" y="257"/>
                    <a:pt x="0" y="1104"/>
                  </a:cubicBezTo>
                  <a:cubicBezTo>
                    <a:pt x="34" y="7876"/>
                    <a:pt x="34" y="14647"/>
                    <a:pt x="0" y="21452"/>
                  </a:cubicBezTo>
                  <a:cubicBezTo>
                    <a:pt x="0" y="22213"/>
                    <a:pt x="242" y="22522"/>
                    <a:pt x="982" y="22522"/>
                  </a:cubicBezTo>
                  <a:cubicBezTo>
                    <a:pt x="1020" y="22522"/>
                    <a:pt x="1060" y="22521"/>
                    <a:pt x="1101" y="22519"/>
                  </a:cubicBezTo>
                  <a:cubicBezTo>
                    <a:pt x="2686" y="22503"/>
                    <a:pt x="4278" y="22494"/>
                    <a:pt x="5871" y="22494"/>
                  </a:cubicBezTo>
                  <a:cubicBezTo>
                    <a:pt x="7464" y="22494"/>
                    <a:pt x="9057" y="22503"/>
                    <a:pt x="10641" y="22519"/>
                  </a:cubicBezTo>
                  <a:cubicBezTo>
                    <a:pt x="10681" y="22521"/>
                    <a:pt x="10720" y="22522"/>
                    <a:pt x="10758" y="22522"/>
                  </a:cubicBezTo>
                  <a:cubicBezTo>
                    <a:pt x="11625" y="22522"/>
                    <a:pt x="11809" y="22150"/>
                    <a:pt x="11809" y="21319"/>
                  </a:cubicBezTo>
                  <a:cubicBezTo>
                    <a:pt x="11775" y="17983"/>
                    <a:pt x="11809" y="14647"/>
                    <a:pt x="11809" y="11311"/>
                  </a:cubicBezTo>
                  <a:cubicBezTo>
                    <a:pt x="11809" y="7942"/>
                    <a:pt x="11775" y="4573"/>
                    <a:pt x="11809" y="1204"/>
                  </a:cubicBezTo>
                  <a:cubicBezTo>
                    <a:pt x="11841" y="316"/>
                    <a:pt x="11571" y="1"/>
                    <a:pt x="10741" y="1"/>
                  </a:cubicBezTo>
                  <a:cubicBezTo>
                    <a:pt x="10698" y="1"/>
                    <a:pt x="10654" y="2"/>
                    <a:pt x="10608" y="3"/>
                  </a:cubicBezTo>
                  <a:cubicBezTo>
                    <a:pt x="9040" y="20"/>
                    <a:pt x="7464" y="28"/>
                    <a:pt x="5888" y="28"/>
                  </a:cubicBezTo>
                  <a:cubicBezTo>
                    <a:pt x="4312" y="28"/>
                    <a:pt x="2736" y="20"/>
                    <a:pt x="1168" y="3"/>
                  </a:cubicBezTo>
                  <a:cubicBezTo>
                    <a:pt x="1118" y="1"/>
                    <a:pt x="1070" y="0"/>
                    <a:pt x="1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57"/>
            <p:cNvSpPr/>
            <p:nvPr/>
          </p:nvSpPr>
          <p:spPr>
            <a:xfrm>
              <a:off x="4382409" y="5998403"/>
              <a:ext cx="368653" cy="782729"/>
            </a:xfrm>
            <a:custGeom>
              <a:avLst/>
              <a:gdLst/>
              <a:ahLst/>
              <a:cxnLst/>
              <a:rect l="l" t="t" r="r" b="b"/>
              <a:pathLst>
                <a:path w="16578" h="27223" extrusionOk="0">
                  <a:moveTo>
                    <a:pt x="1101" y="1"/>
                  </a:moveTo>
                  <a:cubicBezTo>
                    <a:pt x="183" y="1"/>
                    <a:pt x="1" y="346"/>
                    <a:pt x="1" y="1270"/>
                  </a:cubicBezTo>
                  <a:cubicBezTo>
                    <a:pt x="34" y="9877"/>
                    <a:pt x="1" y="18516"/>
                    <a:pt x="1" y="27156"/>
                  </a:cubicBezTo>
                  <a:cubicBezTo>
                    <a:pt x="2603" y="27189"/>
                    <a:pt x="5205" y="27222"/>
                    <a:pt x="7773" y="27222"/>
                  </a:cubicBezTo>
                  <a:cubicBezTo>
                    <a:pt x="10708" y="27222"/>
                    <a:pt x="13611" y="27189"/>
                    <a:pt x="16546" y="27156"/>
                  </a:cubicBezTo>
                  <a:cubicBezTo>
                    <a:pt x="16546" y="18516"/>
                    <a:pt x="16513" y="9877"/>
                    <a:pt x="16546" y="1270"/>
                  </a:cubicBezTo>
                  <a:cubicBezTo>
                    <a:pt x="16578" y="346"/>
                    <a:pt x="16366" y="1"/>
                    <a:pt x="15475" y="1"/>
                  </a:cubicBezTo>
                  <a:cubicBezTo>
                    <a:pt x="15433" y="1"/>
                    <a:pt x="15390" y="1"/>
                    <a:pt x="15345" y="3"/>
                  </a:cubicBezTo>
                  <a:cubicBezTo>
                    <a:pt x="12993" y="19"/>
                    <a:pt x="10642" y="28"/>
                    <a:pt x="8290" y="28"/>
                  </a:cubicBezTo>
                  <a:cubicBezTo>
                    <a:pt x="5938" y="28"/>
                    <a:pt x="3587" y="19"/>
                    <a:pt x="1235" y="3"/>
                  </a:cubicBezTo>
                  <a:cubicBezTo>
                    <a:pt x="1189" y="1"/>
                    <a:pt x="1144" y="1"/>
                    <a:pt x="1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57"/>
            <p:cNvSpPr/>
            <p:nvPr/>
          </p:nvSpPr>
          <p:spPr>
            <a:xfrm>
              <a:off x="4173243" y="4206864"/>
              <a:ext cx="818940" cy="2573291"/>
            </a:xfrm>
            <a:custGeom>
              <a:avLst/>
              <a:gdLst/>
              <a:ahLst/>
              <a:cxnLst/>
              <a:rect l="l" t="t" r="r" b="b"/>
              <a:pathLst>
                <a:path w="36827" h="89498" extrusionOk="0">
                  <a:moveTo>
                    <a:pt x="4003" y="1"/>
                  </a:moveTo>
                  <a:cubicBezTo>
                    <a:pt x="3136" y="1"/>
                    <a:pt x="2402" y="34"/>
                    <a:pt x="2035" y="1001"/>
                  </a:cubicBezTo>
                  <a:cubicBezTo>
                    <a:pt x="1868" y="1368"/>
                    <a:pt x="1535" y="1702"/>
                    <a:pt x="1101" y="1768"/>
                  </a:cubicBezTo>
                  <a:cubicBezTo>
                    <a:pt x="134" y="1902"/>
                    <a:pt x="0" y="2536"/>
                    <a:pt x="67" y="3370"/>
                  </a:cubicBezTo>
                  <a:cubicBezTo>
                    <a:pt x="134" y="3737"/>
                    <a:pt x="100" y="4103"/>
                    <a:pt x="100" y="4470"/>
                  </a:cubicBezTo>
                  <a:cubicBezTo>
                    <a:pt x="67" y="8106"/>
                    <a:pt x="100" y="11742"/>
                    <a:pt x="267" y="15345"/>
                  </a:cubicBezTo>
                  <a:cubicBezTo>
                    <a:pt x="467" y="19648"/>
                    <a:pt x="334" y="23951"/>
                    <a:pt x="500" y="28254"/>
                  </a:cubicBezTo>
                  <a:cubicBezTo>
                    <a:pt x="667" y="33358"/>
                    <a:pt x="500" y="38461"/>
                    <a:pt x="734" y="43565"/>
                  </a:cubicBezTo>
                  <a:cubicBezTo>
                    <a:pt x="901" y="47935"/>
                    <a:pt x="767" y="52305"/>
                    <a:pt x="934" y="56674"/>
                  </a:cubicBezTo>
                  <a:cubicBezTo>
                    <a:pt x="1134" y="62679"/>
                    <a:pt x="1101" y="68683"/>
                    <a:pt x="1201" y="74654"/>
                  </a:cubicBezTo>
                  <a:cubicBezTo>
                    <a:pt x="1268" y="79257"/>
                    <a:pt x="1368" y="83861"/>
                    <a:pt x="1401" y="88431"/>
                  </a:cubicBezTo>
                  <a:cubicBezTo>
                    <a:pt x="1401" y="89198"/>
                    <a:pt x="1635" y="89498"/>
                    <a:pt x="2435" y="89498"/>
                  </a:cubicBezTo>
                  <a:cubicBezTo>
                    <a:pt x="3603" y="89465"/>
                    <a:pt x="4762" y="89456"/>
                    <a:pt x="5921" y="89456"/>
                  </a:cubicBezTo>
                  <a:cubicBezTo>
                    <a:pt x="7080" y="89456"/>
                    <a:pt x="8239" y="89465"/>
                    <a:pt x="9407" y="89465"/>
                  </a:cubicBezTo>
                  <a:cubicBezTo>
                    <a:pt x="10074" y="88931"/>
                    <a:pt x="9941" y="88164"/>
                    <a:pt x="9941" y="87497"/>
                  </a:cubicBezTo>
                  <a:cubicBezTo>
                    <a:pt x="9941" y="79924"/>
                    <a:pt x="9941" y="72386"/>
                    <a:pt x="9941" y="64814"/>
                  </a:cubicBezTo>
                  <a:cubicBezTo>
                    <a:pt x="9941" y="62812"/>
                    <a:pt x="9974" y="62779"/>
                    <a:pt x="12009" y="62779"/>
                  </a:cubicBezTo>
                  <a:lnTo>
                    <a:pt x="23017" y="62779"/>
                  </a:lnTo>
                  <a:cubicBezTo>
                    <a:pt x="25418" y="62779"/>
                    <a:pt x="25418" y="62779"/>
                    <a:pt x="25418" y="65147"/>
                  </a:cubicBezTo>
                  <a:cubicBezTo>
                    <a:pt x="25418" y="72586"/>
                    <a:pt x="25418" y="80058"/>
                    <a:pt x="25452" y="87497"/>
                  </a:cubicBezTo>
                  <a:cubicBezTo>
                    <a:pt x="25452" y="88164"/>
                    <a:pt x="25285" y="88931"/>
                    <a:pt x="25952" y="89465"/>
                  </a:cubicBezTo>
                  <a:lnTo>
                    <a:pt x="33291" y="89465"/>
                  </a:lnTo>
                  <a:cubicBezTo>
                    <a:pt x="35626" y="89465"/>
                    <a:pt x="35626" y="89465"/>
                    <a:pt x="35659" y="87130"/>
                  </a:cubicBezTo>
                  <a:cubicBezTo>
                    <a:pt x="35759" y="81092"/>
                    <a:pt x="35659" y="75054"/>
                    <a:pt x="35859" y="69017"/>
                  </a:cubicBezTo>
                  <a:cubicBezTo>
                    <a:pt x="36059" y="63279"/>
                    <a:pt x="35892" y="57542"/>
                    <a:pt x="36059" y="51804"/>
                  </a:cubicBezTo>
                  <a:cubicBezTo>
                    <a:pt x="36259" y="45667"/>
                    <a:pt x="36159" y="39495"/>
                    <a:pt x="36326" y="33358"/>
                  </a:cubicBezTo>
                  <a:cubicBezTo>
                    <a:pt x="36426" y="28988"/>
                    <a:pt x="36326" y="24618"/>
                    <a:pt x="36426" y="20248"/>
                  </a:cubicBezTo>
                  <a:cubicBezTo>
                    <a:pt x="36493" y="17213"/>
                    <a:pt x="36626" y="14177"/>
                    <a:pt x="36560" y="11142"/>
                  </a:cubicBezTo>
                  <a:cubicBezTo>
                    <a:pt x="36593" y="8607"/>
                    <a:pt x="36626" y="6038"/>
                    <a:pt x="36660" y="3470"/>
                  </a:cubicBezTo>
                  <a:cubicBezTo>
                    <a:pt x="36693" y="2636"/>
                    <a:pt x="36826" y="1802"/>
                    <a:pt x="35626" y="1568"/>
                  </a:cubicBezTo>
                  <a:cubicBezTo>
                    <a:pt x="35359" y="1535"/>
                    <a:pt x="35058" y="1201"/>
                    <a:pt x="34925" y="901"/>
                  </a:cubicBezTo>
                  <a:cubicBezTo>
                    <a:pt x="34525" y="34"/>
                    <a:pt x="33824" y="1"/>
                    <a:pt x="3299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57"/>
            <p:cNvSpPr/>
            <p:nvPr/>
          </p:nvSpPr>
          <p:spPr>
            <a:xfrm>
              <a:off x="3301644" y="4204161"/>
              <a:ext cx="117214" cy="367169"/>
            </a:xfrm>
            <a:custGeom>
              <a:avLst/>
              <a:gdLst/>
              <a:ahLst/>
              <a:cxnLst/>
              <a:rect l="l" t="t" r="r" b="b"/>
              <a:pathLst>
                <a:path w="5271" h="12770" extrusionOk="0">
                  <a:moveTo>
                    <a:pt x="0" y="1862"/>
                  </a:moveTo>
                  <a:lnTo>
                    <a:pt x="0" y="1862"/>
                  </a:lnTo>
                  <a:cubicBezTo>
                    <a:pt x="104" y="1914"/>
                    <a:pt x="212" y="1953"/>
                    <a:pt x="323" y="1980"/>
                  </a:cubicBezTo>
                  <a:lnTo>
                    <a:pt x="323" y="1980"/>
                  </a:lnTo>
                  <a:cubicBezTo>
                    <a:pt x="238" y="1921"/>
                    <a:pt x="132" y="1881"/>
                    <a:pt x="0" y="1862"/>
                  </a:cubicBezTo>
                  <a:close/>
                  <a:moveTo>
                    <a:pt x="3905" y="1"/>
                  </a:moveTo>
                  <a:cubicBezTo>
                    <a:pt x="3533" y="1"/>
                    <a:pt x="3199" y="92"/>
                    <a:pt x="2969" y="428"/>
                  </a:cubicBezTo>
                  <a:cubicBezTo>
                    <a:pt x="2234" y="1493"/>
                    <a:pt x="1402" y="2019"/>
                    <a:pt x="664" y="2019"/>
                  </a:cubicBezTo>
                  <a:cubicBezTo>
                    <a:pt x="548" y="2019"/>
                    <a:pt x="434" y="2006"/>
                    <a:pt x="323" y="1980"/>
                  </a:cubicBezTo>
                  <a:lnTo>
                    <a:pt x="323" y="1980"/>
                  </a:lnTo>
                  <a:cubicBezTo>
                    <a:pt x="867" y="2354"/>
                    <a:pt x="568" y="3484"/>
                    <a:pt x="568" y="4464"/>
                  </a:cubicBezTo>
                  <a:cubicBezTo>
                    <a:pt x="601" y="5732"/>
                    <a:pt x="501" y="7033"/>
                    <a:pt x="601" y="8334"/>
                  </a:cubicBezTo>
                  <a:cubicBezTo>
                    <a:pt x="687" y="9579"/>
                    <a:pt x="773" y="11199"/>
                    <a:pt x="814" y="12096"/>
                  </a:cubicBezTo>
                  <a:lnTo>
                    <a:pt x="814" y="12096"/>
                  </a:lnTo>
                  <a:cubicBezTo>
                    <a:pt x="841" y="10874"/>
                    <a:pt x="1185" y="9645"/>
                    <a:pt x="901" y="8367"/>
                  </a:cubicBezTo>
                  <a:cubicBezTo>
                    <a:pt x="601" y="7033"/>
                    <a:pt x="901" y="5565"/>
                    <a:pt x="801" y="4164"/>
                  </a:cubicBezTo>
                  <a:cubicBezTo>
                    <a:pt x="734" y="3097"/>
                    <a:pt x="868" y="2229"/>
                    <a:pt x="2069" y="1829"/>
                  </a:cubicBezTo>
                  <a:cubicBezTo>
                    <a:pt x="2402" y="1696"/>
                    <a:pt x="2702" y="1329"/>
                    <a:pt x="2936" y="995"/>
                  </a:cubicBezTo>
                  <a:cubicBezTo>
                    <a:pt x="3262" y="551"/>
                    <a:pt x="3614" y="317"/>
                    <a:pt x="4133" y="317"/>
                  </a:cubicBezTo>
                  <a:cubicBezTo>
                    <a:pt x="4198" y="317"/>
                    <a:pt x="4266" y="321"/>
                    <a:pt x="4337" y="328"/>
                  </a:cubicBezTo>
                  <a:cubicBezTo>
                    <a:pt x="4428" y="337"/>
                    <a:pt x="4520" y="344"/>
                    <a:pt x="4610" y="344"/>
                  </a:cubicBezTo>
                  <a:cubicBezTo>
                    <a:pt x="4848" y="344"/>
                    <a:pt x="5077" y="297"/>
                    <a:pt x="5271" y="128"/>
                  </a:cubicBezTo>
                  <a:cubicBezTo>
                    <a:pt x="4837" y="128"/>
                    <a:pt x="4345" y="1"/>
                    <a:pt x="3905" y="1"/>
                  </a:cubicBezTo>
                  <a:close/>
                  <a:moveTo>
                    <a:pt x="814" y="12096"/>
                  </a:moveTo>
                  <a:lnTo>
                    <a:pt x="814" y="12096"/>
                  </a:lnTo>
                  <a:cubicBezTo>
                    <a:pt x="809" y="12310"/>
                    <a:pt x="815" y="12523"/>
                    <a:pt x="834" y="12737"/>
                  </a:cubicBezTo>
                  <a:cubicBezTo>
                    <a:pt x="836" y="12759"/>
                    <a:pt x="838" y="12769"/>
                    <a:pt x="839" y="12769"/>
                  </a:cubicBezTo>
                  <a:cubicBezTo>
                    <a:pt x="843" y="12769"/>
                    <a:pt x="833" y="12509"/>
                    <a:pt x="814" y="12096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57"/>
            <p:cNvSpPr/>
            <p:nvPr/>
          </p:nvSpPr>
          <p:spPr>
            <a:xfrm>
              <a:off x="2582906" y="5600354"/>
              <a:ext cx="234339" cy="830775"/>
            </a:xfrm>
            <a:custGeom>
              <a:avLst/>
              <a:gdLst/>
              <a:ahLst/>
              <a:cxnLst/>
              <a:rect l="l" t="t" r="r" b="b"/>
              <a:pathLst>
                <a:path w="10538" h="28894" extrusionOk="0">
                  <a:moveTo>
                    <a:pt x="1030" y="1"/>
                  </a:moveTo>
                  <a:cubicBezTo>
                    <a:pt x="267" y="1"/>
                    <a:pt x="0" y="284"/>
                    <a:pt x="32" y="1104"/>
                  </a:cubicBezTo>
                  <a:cubicBezTo>
                    <a:pt x="32" y="9977"/>
                    <a:pt x="32" y="18817"/>
                    <a:pt x="32" y="27657"/>
                  </a:cubicBezTo>
                  <a:cubicBezTo>
                    <a:pt x="32" y="28520"/>
                    <a:pt x="246" y="28893"/>
                    <a:pt x="1116" y="28893"/>
                  </a:cubicBezTo>
                  <a:cubicBezTo>
                    <a:pt x="1154" y="28893"/>
                    <a:pt x="1193" y="28892"/>
                    <a:pt x="1233" y="28891"/>
                  </a:cubicBezTo>
                  <a:cubicBezTo>
                    <a:pt x="2584" y="28874"/>
                    <a:pt x="3935" y="28866"/>
                    <a:pt x="5285" y="28866"/>
                  </a:cubicBezTo>
                  <a:cubicBezTo>
                    <a:pt x="6636" y="28866"/>
                    <a:pt x="7987" y="28874"/>
                    <a:pt x="9338" y="28891"/>
                  </a:cubicBezTo>
                  <a:cubicBezTo>
                    <a:pt x="9380" y="28892"/>
                    <a:pt x="9421" y="28893"/>
                    <a:pt x="9460" y="28893"/>
                  </a:cubicBezTo>
                  <a:cubicBezTo>
                    <a:pt x="10296" y="28893"/>
                    <a:pt x="10538" y="28550"/>
                    <a:pt x="10506" y="27690"/>
                  </a:cubicBezTo>
                  <a:cubicBezTo>
                    <a:pt x="10473" y="23287"/>
                    <a:pt x="10506" y="18884"/>
                    <a:pt x="10506" y="14481"/>
                  </a:cubicBezTo>
                  <a:cubicBezTo>
                    <a:pt x="10506" y="10044"/>
                    <a:pt x="10473" y="5574"/>
                    <a:pt x="10506" y="1138"/>
                  </a:cubicBezTo>
                  <a:cubicBezTo>
                    <a:pt x="10506" y="341"/>
                    <a:pt x="10293" y="1"/>
                    <a:pt x="9490" y="1"/>
                  </a:cubicBezTo>
                  <a:cubicBezTo>
                    <a:pt x="9452" y="1"/>
                    <a:pt x="9412" y="2"/>
                    <a:pt x="9372" y="4"/>
                  </a:cubicBezTo>
                  <a:cubicBezTo>
                    <a:pt x="8004" y="20"/>
                    <a:pt x="6636" y="29"/>
                    <a:pt x="5269" y="29"/>
                  </a:cubicBezTo>
                  <a:cubicBezTo>
                    <a:pt x="3901" y="29"/>
                    <a:pt x="2534" y="20"/>
                    <a:pt x="1166" y="4"/>
                  </a:cubicBezTo>
                  <a:cubicBezTo>
                    <a:pt x="1119" y="2"/>
                    <a:pt x="1074" y="1"/>
                    <a:pt x="10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57"/>
            <p:cNvSpPr/>
            <p:nvPr/>
          </p:nvSpPr>
          <p:spPr>
            <a:xfrm>
              <a:off x="7824285" y="5664702"/>
              <a:ext cx="234383" cy="831637"/>
            </a:xfrm>
            <a:custGeom>
              <a:avLst/>
              <a:gdLst/>
              <a:ahLst/>
              <a:cxnLst/>
              <a:rect l="l" t="t" r="r" b="b"/>
              <a:pathLst>
                <a:path w="10540" h="28924" extrusionOk="0">
                  <a:moveTo>
                    <a:pt x="967" y="1"/>
                  </a:moveTo>
                  <a:cubicBezTo>
                    <a:pt x="200" y="1"/>
                    <a:pt x="0" y="301"/>
                    <a:pt x="0" y="1001"/>
                  </a:cubicBezTo>
                  <a:cubicBezTo>
                    <a:pt x="33" y="9974"/>
                    <a:pt x="33" y="18947"/>
                    <a:pt x="0" y="27920"/>
                  </a:cubicBezTo>
                  <a:cubicBezTo>
                    <a:pt x="0" y="28688"/>
                    <a:pt x="300" y="28921"/>
                    <a:pt x="1067" y="28921"/>
                  </a:cubicBezTo>
                  <a:cubicBezTo>
                    <a:pt x="2627" y="28902"/>
                    <a:pt x="4187" y="28883"/>
                    <a:pt x="5747" y="28883"/>
                  </a:cubicBezTo>
                  <a:cubicBezTo>
                    <a:pt x="6889" y="28883"/>
                    <a:pt x="8031" y="28893"/>
                    <a:pt x="9173" y="28921"/>
                  </a:cubicBezTo>
                  <a:cubicBezTo>
                    <a:pt x="9215" y="28922"/>
                    <a:pt x="9256" y="28923"/>
                    <a:pt x="9296" y="28923"/>
                  </a:cubicBezTo>
                  <a:cubicBezTo>
                    <a:pt x="10294" y="28923"/>
                    <a:pt x="10540" y="28515"/>
                    <a:pt x="10508" y="27520"/>
                  </a:cubicBezTo>
                  <a:cubicBezTo>
                    <a:pt x="10474" y="23184"/>
                    <a:pt x="10508" y="18847"/>
                    <a:pt x="10508" y="14511"/>
                  </a:cubicBezTo>
                  <a:cubicBezTo>
                    <a:pt x="10508" y="10041"/>
                    <a:pt x="10474" y="5538"/>
                    <a:pt x="10508" y="1068"/>
                  </a:cubicBezTo>
                  <a:cubicBezTo>
                    <a:pt x="10508" y="301"/>
                    <a:pt x="10307" y="1"/>
                    <a:pt x="9507" y="1"/>
                  </a:cubicBezTo>
                  <a:cubicBezTo>
                    <a:pt x="8308" y="29"/>
                    <a:pt x="7104" y="39"/>
                    <a:pt x="5899" y="39"/>
                  </a:cubicBezTo>
                  <a:cubicBezTo>
                    <a:pt x="4253" y="39"/>
                    <a:pt x="2604" y="20"/>
                    <a:pt x="9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57"/>
            <p:cNvSpPr/>
            <p:nvPr/>
          </p:nvSpPr>
          <p:spPr>
            <a:xfrm>
              <a:off x="7132187" y="5664702"/>
              <a:ext cx="234383" cy="831637"/>
            </a:xfrm>
            <a:custGeom>
              <a:avLst/>
              <a:gdLst/>
              <a:ahLst/>
              <a:cxnLst/>
              <a:rect l="l" t="t" r="r" b="b"/>
              <a:pathLst>
                <a:path w="10540" h="28924" extrusionOk="0">
                  <a:moveTo>
                    <a:pt x="1135" y="1"/>
                  </a:moveTo>
                  <a:cubicBezTo>
                    <a:pt x="234" y="1"/>
                    <a:pt x="1" y="301"/>
                    <a:pt x="1" y="1168"/>
                  </a:cubicBezTo>
                  <a:cubicBezTo>
                    <a:pt x="34" y="10008"/>
                    <a:pt x="34" y="18881"/>
                    <a:pt x="1" y="27720"/>
                  </a:cubicBezTo>
                  <a:cubicBezTo>
                    <a:pt x="1" y="28688"/>
                    <a:pt x="334" y="28921"/>
                    <a:pt x="1235" y="28921"/>
                  </a:cubicBezTo>
                  <a:cubicBezTo>
                    <a:pt x="2756" y="28902"/>
                    <a:pt x="4278" y="28883"/>
                    <a:pt x="5793" y="28883"/>
                  </a:cubicBezTo>
                  <a:cubicBezTo>
                    <a:pt x="6902" y="28883"/>
                    <a:pt x="8008" y="28893"/>
                    <a:pt x="9107" y="28921"/>
                  </a:cubicBezTo>
                  <a:cubicBezTo>
                    <a:pt x="9159" y="28923"/>
                    <a:pt x="9209" y="28924"/>
                    <a:pt x="9257" y="28924"/>
                  </a:cubicBezTo>
                  <a:cubicBezTo>
                    <a:pt x="10209" y="28924"/>
                    <a:pt x="10540" y="28601"/>
                    <a:pt x="10508" y="27554"/>
                  </a:cubicBezTo>
                  <a:cubicBezTo>
                    <a:pt x="10442" y="23184"/>
                    <a:pt x="10475" y="18814"/>
                    <a:pt x="10475" y="14444"/>
                  </a:cubicBezTo>
                  <a:cubicBezTo>
                    <a:pt x="10475" y="10041"/>
                    <a:pt x="10475" y="5638"/>
                    <a:pt x="10508" y="1235"/>
                  </a:cubicBezTo>
                  <a:cubicBezTo>
                    <a:pt x="10508" y="334"/>
                    <a:pt x="10308" y="1"/>
                    <a:pt x="9341" y="1"/>
                  </a:cubicBezTo>
                  <a:cubicBezTo>
                    <a:pt x="7973" y="34"/>
                    <a:pt x="6606" y="51"/>
                    <a:pt x="5238" y="51"/>
                  </a:cubicBezTo>
                  <a:cubicBezTo>
                    <a:pt x="3870" y="51"/>
                    <a:pt x="2503" y="34"/>
                    <a:pt x="11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57"/>
            <p:cNvSpPr/>
            <p:nvPr/>
          </p:nvSpPr>
          <p:spPr>
            <a:xfrm>
              <a:off x="7117355" y="4410202"/>
              <a:ext cx="263359" cy="648369"/>
            </a:xfrm>
            <a:custGeom>
              <a:avLst/>
              <a:gdLst/>
              <a:ahLst/>
              <a:cxnLst/>
              <a:rect l="l" t="t" r="r" b="b"/>
              <a:pathLst>
                <a:path w="11843" h="22550" extrusionOk="0">
                  <a:moveTo>
                    <a:pt x="1068" y="0"/>
                  </a:moveTo>
                  <a:cubicBezTo>
                    <a:pt x="201" y="0"/>
                    <a:pt x="1" y="334"/>
                    <a:pt x="1" y="1134"/>
                  </a:cubicBezTo>
                  <a:cubicBezTo>
                    <a:pt x="34" y="7906"/>
                    <a:pt x="34" y="14677"/>
                    <a:pt x="1" y="21449"/>
                  </a:cubicBezTo>
                  <a:cubicBezTo>
                    <a:pt x="1" y="22283"/>
                    <a:pt x="268" y="22550"/>
                    <a:pt x="1101" y="22550"/>
                  </a:cubicBezTo>
                  <a:cubicBezTo>
                    <a:pt x="2669" y="22516"/>
                    <a:pt x="4245" y="22500"/>
                    <a:pt x="5821" y="22500"/>
                  </a:cubicBezTo>
                  <a:cubicBezTo>
                    <a:pt x="7398" y="22500"/>
                    <a:pt x="8974" y="22516"/>
                    <a:pt x="10542" y="22550"/>
                  </a:cubicBezTo>
                  <a:cubicBezTo>
                    <a:pt x="11609" y="22550"/>
                    <a:pt x="11842" y="22183"/>
                    <a:pt x="11842" y="21182"/>
                  </a:cubicBezTo>
                  <a:cubicBezTo>
                    <a:pt x="11776" y="17880"/>
                    <a:pt x="11809" y="14611"/>
                    <a:pt x="11809" y="11308"/>
                  </a:cubicBezTo>
                  <a:cubicBezTo>
                    <a:pt x="11809" y="7939"/>
                    <a:pt x="11809" y="4570"/>
                    <a:pt x="11842" y="1201"/>
                  </a:cubicBezTo>
                  <a:cubicBezTo>
                    <a:pt x="11842" y="367"/>
                    <a:pt x="11676" y="0"/>
                    <a:pt x="10742" y="0"/>
                  </a:cubicBezTo>
                  <a:cubicBezTo>
                    <a:pt x="9374" y="28"/>
                    <a:pt x="8007" y="39"/>
                    <a:pt x="6642" y="39"/>
                  </a:cubicBezTo>
                  <a:cubicBezTo>
                    <a:pt x="4777" y="39"/>
                    <a:pt x="2917" y="20"/>
                    <a:pt x="1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57"/>
            <p:cNvSpPr/>
            <p:nvPr/>
          </p:nvSpPr>
          <p:spPr>
            <a:xfrm>
              <a:off x="8554920" y="4410202"/>
              <a:ext cx="270786" cy="648369"/>
            </a:xfrm>
            <a:custGeom>
              <a:avLst/>
              <a:gdLst/>
              <a:ahLst/>
              <a:cxnLst/>
              <a:rect l="l" t="t" r="r" b="b"/>
              <a:pathLst>
                <a:path w="12177" h="22550" extrusionOk="0">
                  <a:moveTo>
                    <a:pt x="868" y="0"/>
                  </a:moveTo>
                  <a:cubicBezTo>
                    <a:pt x="1" y="0"/>
                    <a:pt x="101" y="634"/>
                    <a:pt x="101" y="1168"/>
                  </a:cubicBezTo>
                  <a:cubicBezTo>
                    <a:pt x="101" y="7906"/>
                    <a:pt x="134" y="14644"/>
                    <a:pt x="101" y="21382"/>
                  </a:cubicBezTo>
                  <a:cubicBezTo>
                    <a:pt x="101" y="22250"/>
                    <a:pt x="334" y="22550"/>
                    <a:pt x="1235" y="22550"/>
                  </a:cubicBezTo>
                  <a:cubicBezTo>
                    <a:pt x="2970" y="22516"/>
                    <a:pt x="4713" y="22508"/>
                    <a:pt x="6455" y="22508"/>
                  </a:cubicBezTo>
                  <a:cubicBezTo>
                    <a:pt x="8198" y="22508"/>
                    <a:pt x="9941" y="22516"/>
                    <a:pt x="11676" y="22516"/>
                  </a:cubicBezTo>
                  <a:cubicBezTo>
                    <a:pt x="12176" y="22283"/>
                    <a:pt x="12043" y="21849"/>
                    <a:pt x="12043" y="21449"/>
                  </a:cubicBezTo>
                  <a:cubicBezTo>
                    <a:pt x="12043" y="14611"/>
                    <a:pt x="12043" y="7773"/>
                    <a:pt x="12043" y="934"/>
                  </a:cubicBezTo>
                  <a:cubicBezTo>
                    <a:pt x="12043" y="634"/>
                    <a:pt x="12143" y="334"/>
                    <a:pt x="11876" y="100"/>
                  </a:cubicBezTo>
                  <a:cubicBezTo>
                    <a:pt x="8207" y="67"/>
                    <a:pt x="4537" y="34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57"/>
            <p:cNvSpPr/>
            <p:nvPr/>
          </p:nvSpPr>
          <p:spPr>
            <a:xfrm>
              <a:off x="7809430" y="4410202"/>
              <a:ext cx="263359" cy="648369"/>
            </a:xfrm>
            <a:custGeom>
              <a:avLst/>
              <a:gdLst/>
              <a:ahLst/>
              <a:cxnLst/>
              <a:rect l="l" t="t" r="r" b="b"/>
              <a:pathLst>
                <a:path w="11843" h="22550" extrusionOk="0">
                  <a:moveTo>
                    <a:pt x="1202" y="0"/>
                  </a:moveTo>
                  <a:cubicBezTo>
                    <a:pt x="301" y="0"/>
                    <a:pt x="1" y="234"/>
                    <a:pt x="1" y="1201"/>
                  </a:cubicBezTo>
                  <a:cubicBezTo>
                    <a:pt x="68" y="4537"/>
                    <a:pt x="34" y="7873"/>
                    <a:pt x="34" y="11208"/>
                  </a:cubicBezTo>
                  <a:cubicBezTo>
                    <a:pt x="34" y="14611"/>
                    <a:pt x="34" y="18013"/>
                    <a:pt x="1" y="21416"/>
                  </a:cubicBezTo>
                  <a:cubicBezTo>
                    <a:pt x="1" y="22216"/>
                    <a:pt x="201" y="22550"/>
                    <a:pt x="1068" y="22550"/>
                  </a:cubicBezTo>
                  <a:cubicBezTo>
                    <a:pt x="2964" y="22511"/>
                    <a:pt x="4848" y="22494"/>
                    <a:pt x="6734" y="22494"/>
                  </a:cubicBezTo>
                  <a:cubicBezTo>
                    <a:pt x="8067" y="22494"/>
                    <a:pt x="9402" y="22503"/>
                    <a:pt x="10742" y="22516"/>
                  </a:cubicBezTo>
                  <a:cubicBezTo>
                    <a:pt x="10785" y="22518"/>
                    <a:pt x="10827" y="22519"/>
                    <a:pt x="10868" y="22519"/>
                  </a:cubicBezTo>
                  <a:cubicBezTo>
                    <a:pt x="11574" y="22519"/>
                    <a:pt x="11843" y="22238"/>
                    <a:pt x="11843" y="21449"/>
                  </a:cubicBezTo>
                  <a:cubicBezTo>
                    <a:pt x="11809" y="14677"/>
                    <a:pt x="11809" y="7906"/>
                    <a:pt x="11843" y="1101"/>
                  </a:cubicBezTo>
                  <a:cubicBezTo>
                    <a:pt x="11843" y="200"/>
                    <a:pt x="11509" y="0"/>
                    <a:pt x="10675" y="0"/>
                  </a:cubicBezTo>
                  <a:cubicBezTo>
                    <a:pt x="9091" y="17"/>
                    <a:pt x="7515" y="25"/>
                    <a:pt x="5938" y="25"/>
                  </a:cubicBezTo>
                  <a:cubicBezTo>
                    <a:pt x="4362" y="25"/>
                    <a:pt x="2786" y="17"/>
                    <a:pt x="1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57"/>
            <p:cNvSpPr/>
            <p:nvPr/>
          </p:nvSpPr>
          <p:spPr>
            <a:xfrm>
              <a:off x="4452880" y="4411093"/>
              <a:ext cx="262625" cy="647478"/>
            </a:xfrm>
            <a:custGeom>
              <a:avLst/>
              <a:gdLst/>
              <a:ahLst/>
              <a:cxnLst/>
              <a:rect l="l" t="t" r="r" b="b"/>
              <a:pathLst>
                <a:path w="11810" h="22519" extrusionOk="0">
                  <a:moveTo>
                    <a:pt x="993" y="1"/>
                  </a:moveTo>
                  <a:cubicBezTo>
                    <a:pt x="185" y="1"/>
                    <a:pt x="1" y="371"/>
                    <a:pt x="1" y="1170"/>
                  </a:cubicBezTo>
                  <a:cubicBezTo>
                    <a:pt x="34" y="3172"/>
                    <a:pt x="1" y="5173"/>
                    <a:pt x="1" y="7141"/>
                  </a:cubicBezTo>
                  <a:cubicBezTo>
                    <a:pt x="1" y="11811"/>
                    <a:pt x="34" y="16448"/>
                    <a:pt x="1" y="21118"/>
                  </a:cubicBezTo>
                  <a:cubicBezTo>
                    <a:pt x="1" y="22152"/>
                    <a:pt x="268" y="22519"/>
                    <a:pt x="1368" y="22519"/>
                  </a:cubicBezTo>
                  <a:cubicBezTo>
                    <a:pt x="3070" y="22485"/>
                    <a:pt x="4763" y="22477"/>
                    <a:pt x="6455" y="22477"/>
                  </a:cubicBezTo>
                  <a:cubicBezTo>
                    <a:pt x="8148" y="22477"/>
                    <a:pt x="9841" y="22485"/>
                    <a:pt x="11542" y="22485"/>
                  </a:cubicBezTo>
                  <a:cubicBezTo>
                    <a:pt x="11776" y="22219"/>
                    <a:pt x="11776" y="21885"/>
                    <a:pt x="11776" y="21551"/>
                  </a:cubicBezTo>
                  <a:cubicBezTo>
                    <a:pt x="11776" y="14680"/>
                    <a:pt x="11776" y="7842"/>
                    <a:pt x="11809" y="1003"/>
                  </a:cubicBezTo>
                  <a:cubicBezTo>
                    <a:pt x="11809" y="203"/>
                    <a:pt x="11509" y="3"/>
                    <a:pt x="10775" y="3"/>
                  </a:cubicBezTo>
                  <a:cubicBezTo>
                    <a:pt x="9157" y="19"/>
                    <a:pt x="7548" y="28"/>
                    <a:pt x="5938" y="28"/>
                  </a:cubicBezTo>
                  <a:cubicBezTo>
                    <a:pt x="4329" y="28"/>
                    <a:pt x="2719" y="19"/>
                    <a:pt x="1102" y="3"/>
                  </a:cubicBezTo>
                  <a:cubicBezTo>
                    <a:pt x="1064" y="1"/>
                    <a:pt x="1028" y="1"/>
                    <a:pt x="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57"/>
            <p:cNvSpPr/>
            <p:nvPr/>
          </p:nvSpPr>
          <p:spPr>
            <a:xfrm>
              <a:off x="3314987" y="4206864"/>
              <a:ext cx="680245" cy="2573291"/>
            </a:xfrm>
            <a:custGeom>
              <a:avLst/>
              <a:gdLst/>
              <a:ahLst/>
              <a:cxnLst/>
              <a:rect l="l" t="t" r="r" b="b"/>
              <a:pathLst>
                <a:path w="30590" h="89498" extrusionOk="0">
                  <a:moveTo>
                    <a:pt x="26820" y="1"/>
                  </a:moveTo>
                  <a:cubicBezTo>
                    <a:pt x="19448" y="34"/>
                    <a:pt x="12043" y="34"/>
                    <a:pt x="4671" y="34"/>
                  </a:cubicBezTo>
                  <a:cubicBezTo>
                    <a:pt x="4613" y="32"/>
                    <a:pt x="4556" y="32"/>
                    <a:pt x="4499" y="32"/>
                  </a:cubicBezTo>
                  <a:cubicBezTo>
                    <a:pt x="3270" y="32"/>
                    <a:pt x="2203" y="386"/>
                    <a:pt x="1502" y="1502"/>
                  </a:cubicBezTo>
                  <a:cubicBezTo>
                    <a:pt x="1335" y="1735"/>
                    <a:pt x="1002" y="1902"/>
                    <a:pt x="735" y="1969"/>
                  </a:cubicBezTo>
                  <a:cubicBezTo>
                    <a:pt x="168" y="2069"/>
                    <a:pt x="101" y="2436"/>
                    <a:pt x="101" y="2936"/>
                  </a:cubicBezTo>
                  <a:cubicBezTo>
                    <a:pt x="134" y="4671"/>
                    <a:pt x="134" y="6405"/>
                    <a:pt x="101" y="8140"/>
                  </a:cubicBezTo>
                  <a:cubicBezTo>
                    <a:pt x="68" y="8874"/>
                    <a:pt x="368" y="9541"/>
                    <a:pt x="234" y="10241"/>
                  </a:cubicBezTo>
                  <a:cubicBezTo>
                    <a:pt x="1" y="11442"/>
                    <a:pt x="368" y="32057"/>
                    <a:pt x="368" y="32057"/>
                  </a:cubicBezTo>
                  <a:cubicBezTo>
                    <a:pt x="468" y="34992"/>
                    <a:pt x="535" y="37894"/>
                    <a:pt x="635" y="40830"/>
                  </a:cubicBezTo>
                  <a:cubicBezTo>
                    <a:pt x="735" y="45300"/>
                    <a:pt x="668" y="49803"/>
                    <a:pt x="801" y="54273"/>
                  </a:cubicBezTo>
                  <a:cubicBezTo>
                    <a:pt x="1002" y="59977"/>
                    <a:pt x="902" y="65681"/>
                    <a:pt x="1068" y="71385"/>
                  </a:cubicBezTo>
                  <a:cubicBezTo>
                    <a:pt x="1202" y="77022"/>
                    <a:pt x="1268" y="82626"/>
                    <a:pt x="1302" y="88264"/>
                  </a:cubicBezTo>
                  <a:cubicBezTo>
                    <a:pt x="1302" y="89264"/>
                    <a:pt x="1635" y="89498"/>
                    <a:pt x="2603" y="89498"/>
                  </a:cubicBezTo>
                  <a:cubicBezTo>
                    <a:pt x="6789" y="89481"/>
                    <a:pt x="10975" y="89473"/>
                    <a:pt x="15162" y="89473"/>
                  </a:cubicBezTo>
                  <a:cubicBezTo>
                    <a:pt x="19348" y="89473"/>
                    <a:pt x="23534" y="89481"/>
                    <a:pt x="27721" y="89498"/>
                  </a:cubicBezTo>
                  <a:cubicBezTo>
                    <a:pt x="28655" y="89498"/>
                    <a:pt x="28922" y="89198"/>
                    <a:pt x="28922" y="88297"/>
                  </a:cubicBezTo>
                  <a:cubicBezTo>
                    <a:pt x="28955" y="84828"/>
                    <a:pt x="28955" y="81325"/>
                    <a:pt x="29055" y="77856"/>
                  </a:cubicBezTo>
                  <a:cubicBezTo>
                    <a:pt x="29255" y="72052"/>
                    <a:pt x="29088" y="66215"/>
                    <a:pt x="29288" y="60410"/>
                  </a:cubicBezTo>
                  <a:cubicBezTo>
                    <a:pt x="29489" y="54506"/>
                    <a:pt x="29322" y="48569"/>
                    <a:pt x="29522" y="42631"/>
                  </a:cubicBezTo>
                  <a:cubicBezTo>
                    <a:pt x="29722" y="36960"/>
                    <a:pt x="29555" y="31290"/>
                    <a:pt x="29722" y="25652"/>
                  </a:cubicBezTo>
                  <a:cubicBezTo>
                    <a:pt x="29922" y="19748"/>
                    <a:pt x="29922" y="13877"/>
                    <a:pt x="30022" y="7973"/>
                  </a:cubicBezTo>
                  <a:cubicBezTo>
                    <a:pt x="30022" y="6372"/>
                    <a:pt x="30056" y="4804"/>
                    <a:pt x="30056" y="3203"/>
                  </a:cubicBezTo>
                  <a:cubicBezTo>
                    <a:pt x="30056" y="2669"/>
                    <a:pt x="30022" y="2169"/>
                    <a:pt x="30589" y="1802"/>
                  </a:cubicBezTo>
                  <a:lnTo>
                    <a:pt x="29155" y="1802"/>
                  </a:lnTo>
                  <a:cubicBezTo>
                    <a:pt x="28755" y="1468"/>
                    <a:pt x="28321" y="1168"/>
                    <a:pt x="28088" y="668"/>
                  </a:cubicBezTo>
                  <a:cubicBezTo>
                    <a:pt x="27821" y="134"/>
                    <a:pt x="27387" y="1"/>
                    <a:pt x="2682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57"/>
            <p:cNvSpPr/>
            <p:nvPr/>
          </p:nvSpPr>
          <p:spPr>
            <a:xfrm>
              <a:off x="3524197" y="4425469"/>
              <a:ext cx="263336" cy="647535"/>
            </a:xfrm>
            <a:custGeom>
              <a:avLst/>
              <a:gdLst/>
              <a:ahLst/>
              <a:cxnLst/>
              <a:rect l="l" t="t" r="r" b="b"/>
              <a:pathLst>
                <a:path w="11842" h="22521" extrusionOk="0">
                  <a:moveTo>
                    <a:pt x="1021" y="1"/>
                  </a:moveTo>
                  <a:cubicBezTo>
                    <a:pt x="184" y="1"/>
                    <a:pt x="1" y="371"/>
                    <a:pt x="33" y="1170"/>
                  </a:cubicBezTo>
                  <a:cubicBezTo>
                    <a:pt x="66" y="3172"/>
                    <a:pt x="33" y="5173"/>
                    <a:pt x="33" y="7175"/>
                  </a:cubicBezTo>
                  <a:cubicBezTo>
                    <a:pt x="33" y="11811"/>
                    <a:pt x="66" y="16481"/>
                    <a:pt x="33" y="21118"/>
                  </a:cubicBezTo>
                  <a:cubicBezTo>
                    <a:pt x="33" y="22113"/>
                    <a:pt x="280" y="22521"/>
                    <a:pt x="1249" y="22521"/>
                  </a:cubicBezTo>
                  <a:cubicBezTo>
                    <a:pt x="1287" y="22521"/>
                    <a:pt x="1327" y="22520"/>
                    <a:pt x="1367" y="22519"/>
                  </a:cubicBezTo>
                  <a:cubicBezTo>
                    <a:pt x="3068" y="22486"/>
                    <a:pt x="4770" y="22477"/>
                    <a:pt x="6471" y="22477"/>
                  </a:cubicBezTo>
                  <a:cubicBezTo>
                    <a:pt x="8172" y="22477"/>
                    <a:pt x="9873" y="22486"/>
                    <a:pt x="11575" y="22486"/>
                  </a:cubicBezTo>
                  <a:cubicBezTo>
                    <a:pt x="11775" y="22219"/>
                    <a:pt x="11808" y="21885"/>
                    <a:pt x="11808" y="21552"/>
                  </a:cubicBezTo>
                  <a:cubicBezTo>
                    <a:pt x="11808" y="14714"/>
                    <a:pt x="11808" y="7842"/>
                    <a:pt x="11841" y="1004"/>
                  </a:cubicBezTo>
                  <a:cubicBezTo>
                    <a:pt x="11841" y="203"/>
                    <a:pt x="11541" y="3"/>
                    <a:pt x="10807" y="3"/>
                  </a:cubicBezTo>
                  <a:cubicBezTo>
                    <a:pt x="9190" y="20"/>
                    <a:pt x="7580" y="28"/>
                    <a:pt x="5971" y="28"/>
                  </a:cubicBezTo>
                  <a:cubicBezTo>
                    <a:pt x="4361" y="28"/>
                    <a:pt x="2752" y="20"/>
                    <a:pt x="1134" y="3"/>
                  </a:cubicBezTo>
                  <a:cubicBezTo>
                    <a:pt x="1095" y="2"/>
                    <a:pt x="1057" y="1"/>
                    <a:pt x="1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57"/>
            <p:cNvSpPr/>
            <p:nvPr/>
          </p:nvSpPr>
          <p:spPr>
            <a:xfrm>
              <a:off x="3539007" y="5665593"/>
              <a:ext cx="234383" cy="830746"/>
            </a:xfrm>
            <a:custGeom>
              <a:avLst/>
              <a:gdLst/>
              <a:ahLst/>
              <a:cxnLst/>
              <a:rect l="l" t="t" r="r" b="b"/>
              <a:pathLst>
                <a:path w="10540" h="28893" extrusionOk="0">
                  <a:moveTo>
                    <a:pt x="949" y="0"/>
                  </a:moveTo>
                  <a:cubicBezTo>
                    <a:pt x="212" y="0"/>
                    <a:pt x="1" y="309"/>
                    <a:pt x="1" y="1070"/>
                  </a:cubicBezTo>
                  <a:cubicBezTo>
                    <a:pt x="34" y="9977"/>
                    <a:pt x="34" y="18850"/>
                    <a:pt x="1" y="27756"/>
                  </a:cubicBezTo>
                  <a:cubicBezTo>
                    <a:pt x="1" y="28657"/>
                    <a:pt x="334" y="28890"/>
                    <a:pt x="1168" y="28890"/>
                  </a:cubicBezTo>
                  <a:cubicBezTo>
                    <a:pt x="2690" y="28871"/>
                    <a:pt x="4211" y="28852"/>
                    <a:pt x="5733" y="28852"/>
                  </a:cubicBezTo>
                  <a:cubicBezTo>
                    <a:pt x="6846" y="28852"/>
                    <a:pt x="7960" y="28862"/>
                    <a:pt x="9074" y="28890"/>
                  </a:cubicBezTo>
                  <a:cubicBezTo>
                    <a:pt x="9127" y="28892"/>
                    <a:pt x="9178" y="28893"/>
                    <a:pt x="9228" y="28893"/>
                  </a:cubicBezTo>
                  <a:cubicBezTo>
                    <a:pt x="10209" y="28893"/>
                    <a:pt x="10540" y="28569"/>
                    <a:pt x="10508" y="27489"/>
                  </a:cubicBezTo>
                  <a:cubicBezTo>
                    <a:pt x="10442" y="23153"/>
                    <a:pt x="10508" y="18816"/>
                    <a:pt x="10508" y="14480"/>
                  </a:cubicBezTo>
                  <a:cubicBezTo>
                    <a:pt x="10508" y="10043"/>
                    <a:pt x="10475" y="5607"/>
                    <a:pt x="10508" y="1137"/>
                  </a:cubicBezTo>
                  <a:cubicBezTo>
                    <a:pt x="10508" y="341"/>
                    <a:pt x="10326" y="1"/>
                    <a:pt x="9525" y="1"/>
                  </a:cubicBezTo>
                  <a:cubicBezTo>
                    <a:pt x="9487" y="1"/>
                    <a:pt x="9448" y="1"/>
                    <a:pt x="9407" y="3"/>
                  </a:cubicBezTo>
                  <a:cubicBezTo>
                    <a:pt x="8023" y="20"/>
                    <a:pt x="6630" y="28"/>
                    <a:pt x="5238" y="28"/>
                  </a:cubicBezTo>
                  <a:cubicBezTo>
                    <a:pt x="3845" y="28"/>
                    <a:pt x="2453" y="20"/>
                    <a:pt x="1068" y="3"/>
                  </a:cubicBezTo>
                  <a:cubicBezTo>
                    <a:pt x="1027" y="1"/>
                    <a:pt x="987" y="0"/>
                    <a:pt x="9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57"/>
            <p:cNvSpPr/>
            <p:nvPr/>
          </p:nvSpPr>
          <p:spPr>
            <a:xfrm>
              <a:off x="5216916" y="4210688"/>
              <a:ext cx="679489" cy="2573320"/>
            </a:xfrm>
            <a:custGeom>
              <a:avLst/>
              <a:gdLst/>
              <a:ahLst/>
              <a:cxnLst/>
              <a:rect l="l" t="t" r="r" b="b"/>
              <a:pathLst>
                <a:path w="30556" h="89499" extrusionOk="0">
                  <a:moveTo>
                    <a:pt x="26786" y="1"/>
                  </a:moveTo>
                  <a:cubicBezTo>
                    <a:pt x="19415" y="34"/>
                    <a:pt x="12043" y="34"/>
                    <a:pt x="4637" y="34"/>
                  </a:cubicBezTo>
                  <a:cubicBezTo>
                    <a:pt x="4575" y="33"/>
                    <a:pt x="4513" y="32"/>
                    <a:pt x="4451" y="32"/>
                  </a:cubicBezTo>
                  <a:cubicBezTo>
                    <a:pt x="3231" y="32"/>
                    <a:pt x="2199" y="359"/>
                    <a:pt x="1468" y="1502"/>
                  </a:cubicBezTo>
                  <a:cubicBezTo>
                    <a:pt x="1302" y="1736"/>
                    <a:pt x="1001" y="1869"/>
                    <a:pt x="701" y="1936"/>
                  </a:cubicBezTo>
                  <a:cubicBezTo>
                    <a:pt x="167" y="2069"/>
                    <a:pt x="67" y="2403"/>
                    <a:pt x="67" y="2903"/>
                  </a:cubicBezTo>
                  <a:cubicBezTo>
                    <a:pt x="101" y="4671"/>
                    <a:pt x="134" y="6406"/>
                    <a:pt x="67" y="8140"/>
                  </a:cubicBezTo>
                  <a:cubicBezTo>
                    <a:pt x="34" y="8841"/>
                    <a:pt x="334" y="9508"/>
                    <a:pt x="201" y="10208"/>
                  </a:cubicBezTo>
                  <a:cubicBezTo>
                    <a:pt x="1" y="11409"/>
                    <a:pt x="334" y="32057"/>
                    <a:pt x="334" y="32057"/>
                  </a:cubicBezTo>
                  <a:cubicBezTo>
                    <a:pt x="434" y="34959"/>
                    <a:pt x="534" y="37895"/>
                    <a:pt x="601" y="40830"/>
                  </a:cubicBezTo>
                  <a:cubicBezTo>
                    <a:pt x="701" y="45300"/>
                    <a:pt x="634" y="49770"/>
                    <a:pt x="768" y="54273"/>
                  </a:cubicBezTo>
                  <a:cubicBezTo>
                    <a:pt x="968" y="59944"/>
                    <a:pt x="868" y="65648"/>
                    <a:pt x="1035" y="71352"/>
                  </a:cubicBezTo>
                  <a:cubicBezTo>
                    <a:pt x="1201" y="76989"/>
                    <a:pt x="1235" y="82627"/>
                    <a:pt x="1268" y="88264"/>
                  </a:cubicBezTo>
                  <a:cubicBezTo>
                    <a:pt x="1302" y="89232"/>
                    <a:pt x="1602" y="89498"/>
                    <a:pt x="2569" y="89498"/>
                  </a:cubicBezTo>
                  <a:cubicBezTo>
                    <a:pt x="6755" y="89482"/>
                    <a:pt x="10942" y="89473"/>
                    <a:pt x="15128" y="89473"/>
                  </a:cubicBezTo>
                  <a:cubicBezTo>
                    <a:pt x="19314" y="89473"/>
                    <a:pt x="23501" y="89482"/>
                    <a:pt x="27687" y="89498"/>
                  </a:cubicBezTo>
                  <a:cubicBezTo>
                    <a:pt x="28621" y="89498"/>
                    <a:pt x="28888" y="89198"/>
                    <a:pt x="28888" y="88298"/>
                  </a:cubicBezTo>
                  <a:cubicBezTo>
                    <a:pt x="28921" y="84795"/>
                    <a:pt x="28921" y="81326"/>
                    <a:pt x="29021" y="77857"/>
                  </a:cubicBezTo>
                  <a:cubicBezTo>
                    <a:pt x="29222" y="72019"/>
                    <a:pt x="29055" y="66215"/>
                    <a:pt x="29255" y="60411"/>
                  </a:cubicBezTo>
                  <a:cubicBezTo>
                    <a:pt x="29455" y="54473"/>
                    <a:pt x="29288" y="48536"/>
                    <a:pt x="29488" y="42631"/>
                  </a:cubicBezTo>
                  <a:cubicBezTo>
                    <a:pt x="29689" y="36961"/>
                    <a:pt x="29522" y="31290"/>
                    <a:pt x="29722" y="25619"/>
                  </a:cubicBezTo>
                  <a:cubicBezTo>
                    <a:pt x="29889" y="19748"/>
                    <a:pt x="29889" y="13844"/>
                    <a:pt x="29989" y="7973"/>
                  </a:cubicBezTo>
                  <a:cubicBezTo>
                    <a:pt x="30022" y="6372"/>
                    <a:pt x="30022" y="4771"/>
                    <a:pt x="30022" y="3170"/>
                  </a:cubicBezTo>
                  <a:cubicBezTo>
                    <a:pt x="30022" y="2670"/>
                    <a:pt x="29989" y="2136"/>
                    <a:pt x="30556" y="1769"/>
                  </a:cubicBezTo>
                  <a:lnTo>
                    <a:pt x="29121" y="1769"/>
                  </a:lnTo>
                  <a:cubicBezTo>
                    <a:pt x="28721" y="1469"/>
                    <a:pt x="28288" y="1135"/>
                    <a:pt x="28054" y="668"/>
                  </a:cubicBezTo>
                  <a:cubicBezTo>
                    <a:pt x="27787" y="134"/>
                    <a:pt x="27354" y="1"/>
                    <a:pt x="2678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57"/>
            <p:cNvSpPr/>
            <p:nvPr/>
          </p:nvSpPr>
          <p:spPr>
            <a:xfrm>
              <a:off x="5426104" y="4428431"/>
              <a:ext cx="262603" cy="648369"/>
            </a:xfrm>
            <a:custGeom>
              <a:avLst/>
              <a:gdLst/>
              <a:ahLst/>
              <a:cxnLst/>
              <a:rect l="l" t="t" r="r" b="b"/>
              <a:pathLst>
                <a:path w="11809" h="22550" extrusionOk="0">
                  <a:moveTo>
                    <a:pt x="1101" y="0"/>
                  </a:moveTo>
                  <a:cubicBezTo>
                    <a:pt x="201" y="0"/>
                    <a:pt x="0" y="367"/>
                    <a:pt x="0" y="1201"/>
                  </a:cubicBezTo>
                  <a:cubicBezTo>
                    <a:pt x="34" y="3169"/>
                    <a:pt x="0" y="5170"/>
                    <a:pt x="0" y="7172"/>
                  </a:cubicBezTo>
                  <a:cubicBezTo>
                    <a:pt x="0" y="11842"/>
                    <a:pt x="34" y="16479"/>
                    <a:pt x="0" y="21149"/>
                  </a:cubicBezTo>
                  <a:cubicBezTo>
                    <a:pt x="0" y="22183"/>
                    <a:pt x="267" y="22550"/>
                    <a:pt x="1368" y="22550"/>
                  </a:cubicBezTo>
                  <a:cubicBezTo>
                    <a:pt x="3069" y="22516"/>
                    <a:pt x="4762" y="22508"/>
                    <a:pt x="6455" y="22508"/>
                  </a:cubicBezTo>
                  <a:cubicBezTo>
                    <a:pt x="8148" y="22508"/>
                    <a:pt x="9841" y="22516"/>
                    <a:pt x="11542" y="22516"/>
                  </a:cubicBezTo>
                  <a:cubicBezTo>
                    <a:pt x="11742" y="22216"/>
                    <a:pt x="11775" y="21916"/>
                    <a:pt x="11775" y="21549"/>
                  </a:cubicBezTo>
                  <a:cubicBezTo>
                    <a:pt x="11775" y="14711"/>
                    <a:pt x="11775" y="7872"/>
                    <a:pt x="11809" y="1034"/>
                  </a:cubicBezTo>
                  <a:cubicBezTo>
                    <a:pt x="11809" y="234"/>
                    <a:pt x="11509" y="0"/>
                    <a:pt x="10775" y="0"/>
                  </a:cubicBezTo>
                  <a:cubicBezTo>
                    <a:pt x="8907" y="19"/>
                    <a:pt x="7050" y="39"/>
                    <a:pt x="5191" y="39"/>
                  </a:cubicBezTo>
                  <a:cubicBezTo>
                    <a:pt x="3830" y="39"/>
                    <a:pt x="2469" y="28"/>
                    <a:pt x="1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57"/>
            <p:cNvSpPr/>
            <p:nvPr/>
          </p:nvSpPr>
          <p:spPr>
            <a:xfrm>
              <a:off x="5440202" y="5668526"/>
              <a:ext cx="234405" cy="831666"/>
            </a:xfrm>
            <a:custGeom>
              <a:avLst/>
              <a:gdLst/>
              <a:ahLst/>
              <a:cxnLst/>
              <a:rect l="l" t="t" r="r" b="b"/>
              <a:pathLst>
                <a:path w="10541" h="28925" extrusionOk="0">
                  <a:moveTo>
                    <a:pt x="1068" y="1"/>
                  </a:moveTo>
                  <a:cubicBezTo>
                    <a:pt x="234" y="1"/>
                    <a:pt x="0" y="301"/>
                    <a:pt x="0" y="1102"/>
                  </a:cubicBezTo>
                  <a:cubicBezTo>
                    <a:pt x="34" y="10008"/>
                    <a:pt x="34" y="18881"/>
                    <a:pt x="0" y="27787"/>
                  </a:cubicBezTo>
                  <a:cubicBezTo>
                    <a:pt x="0" y="28688"/>
                    <a:pt x="334" y="28922"/>
                    <a:pt x="1168" y="28922"/>
                  </a:cubicBezTo>
                  <a:cubicBezTo>
                    <a:pt x="2689" y="28902"/>
                    <a:pt x="4211" y="28883"/>
                    <a:pt x="5732" y="28883"/>
                  </a:cubicBezTo>
                  <a:cubicBezTo>
                    <a:pt x="6846" y="28883"/>
                    <a:pt x="7960" y="28893"/>
                    <a:pt x="9073" y="28922"/>
                  </a:cubicBezTo>
                  <a:cubicBezTo>
                    <a:pt x="9126" y="28923"/>
                    <a:pt x="9178" y="28924"/>
                    <a:pt x="9228" y="28924"/>
                  </a:cubicBezTo>
                  <a:cubicBezTo>
                    <a:pt x="10209" y="28924"/>
                    <a:pt x="10541" y="28600"/>
                    <a:pt x="10541" y="27521"/>
                  </a:cubicBezTo>
                  <a:cubicBezTo>
                    <a:pt x="10474" y="23184"/>
                    <a:pt x="10508" y="18848"/>
                    <a:pt x="10508" y="14511"/>
                  </a:cubicBezTo>
                  <a:cubicBezTo>
                    <a:pt x="10508" y="10075"/>
                    <a:pt x="10474" y="5605"/>
                    <a:pt x="10508" y="1168"/>
                  </a:cubicBezTo>
                  <a:cubicBezTo>
                    <a:pt x="10541" y="335"/>
                    <a:pt x="10341" y="1"/>
                    <a:pt x="9407" y="1"/>
                  </a:cubicBezTo>
                  <a:cubicBezTo>
                    <a:pt x="8023" y="34"/>
                    <a:pt x="6638" y="51"/>
                    <a:pt x="5250" y="51"/>
                  </a:cubicBezTo>
                  <a:cubicBezTo>
                    <a:pt x="3861" y="51"/>
                    <a:pt x="2469" y="34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57"/>
            <p:cNvSpPr/>
            <p:nvPr/>
          </p:nvSpPr>
          <p:spPr>
            <a:xfrm>
              <a:off x="2508677" y="4412991"/>
              <a:ext cx="263314" cy="647564"/>
            </a:xfrm>
            <a:custGeom>
              <a:avLst/>
              <a:gdLst/>
              <a:ahLst/>
              <a:cxnLst/>
              <a:rect l="l" t="t" r="r" b="b"/>
              <a:pathLst>
                <a:path w="11841" h="22522" extrusionOk="0">
                  <a:moveTo>
                    <a:pt x="1024" y="0"/>
                  </a:moveTo>
                  <a:cubicBezTo>
                    <a:pt x="296" y="0"/>
                    <a:pt x="1" y="257"/>
                    <a:pt x="1" y="1104"/>
                  </a:cubicBezTo>
                  <a:cubicBezTo>
                    <a:pt x="34" y="7876"/>
                    <a:pt x="34" y="14647"/>
                    <a:pt x="1" y="21452"/>
                  </a:cubicBezTo>
                  <a:cubicBezTo>
                    <a:pt x="1" y="22213"/>
                    <a:pt x="242" y="22522"/>
                    <a:pt x="982" y="22522"/>
                  </a:cubicBezTo>
                  <a:cubicBezTo>
                    <a:pt x="1020" y="22522"/>
                    <a:pt x="1060" y="22521"/>
                    <a:pt x="1101" y="22519"/>
                  </a:cubicBezTo>
                  <a:cubicBezTo>
                    <a:pt x="2686" y="22503"/>
                    <a:pt x="4279" y="22494"/>
                    <a:pt x="5876" y="22494"/>
                  </a:cubicBezTo>
                  <a:cubicBezTo>
                    <a:pt x="7473" y="22494"/>
                    <a:pt x="9074" y="22503"/>
                    <a:pt x="10675" y="22519"/>
                  </a:cubicBezTo>
                  <a:cubicBezTo>
                    <a:pt x="10715" y="22521"/>
                    <a:pt x="10754" y="22522"/>
                    <a:pt x="10791" y="22522"/>
                  </a:cubicBezTo>
                  <a:cubicBezTo>
                    <a:pt x="11659" y="22522"/>
                    <a:pt x="11841" y="22150"/>
                    <a:pt x="11809" y="21319"/>
                  </a:cubicBezTo>
                  <a:cubicBezTo>
                    <a:pt x="11776" y="17983"/>
                    <a:pt x="11809" y="14647"/>
                    <a:pt x="11809" y="11311"/>
                  </a:cubicBezTo>
                  <a:cubicBezTo>
                    <a:pt x="11809" y="7942"/>
                    <a:pt x="11776" y="4573"/>
                    <a:pt x="11809" y="1204"/>
                  </a:cubicBezTo>
                  <a:cubicBezTo>
                    <a:pt x="11841" y="316"/>
                    <a:pt x="11571" y="1"/>
                    <a:pt x="10770" y="1"/>
                  </a:cubicBezTo>
                  <a:cubicBezTo>
                    <a:pt x="10728" y="1"/>
                    <a:pt x="10686" y="2"/>
                    <a:pt x="10642" y="3"/>
                  </a:cubicBezTo>
                  <a:cubicBezTo>
                    <a:pt x="9057" y="20"/>
                    <a:pt x="7481" y="28"/>
                    <a:pt x="5905" y="28"/>
                  </a:cubicBezTo>
                  <a:cubicBezTo>
                    <a:pt x="4329" y="28"/>
                    <a:pt x="2753" y="20"/>
                    <a:pt x="1168" y="3"/>
                  </a:cubicBezTo>
                  <a:cubicBezTo>
                    <a:pt x="1118" y="1"/>
                    <a:pt x="1070" y="0"/>
                    <a:pt x="1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57"/>
            <p:cNvSpPr/>
            <p:nvPr/>
          </p:nvSpPr>
          <p:spPr>
            <a:xfrm>
              <a:off x="384218" y="5600354"/>
              <a:ext cx="233694" cy="830775"/>
            </a:xfrm>
            <a:custGeom>
              <a:avLst/>
              <a:gdLst/>
              <a:ahLst/>
              <a:cxnLst/>
              <a:rect l="l" t="t" r="r" b="b"/>
              <a:pathLst>
                <a:path w="10509" h="28894" extrusionOk="0">
                  <a:moveTo>
                    <a:pt x="1000" y="1"/>
                  </a:moveTo>
                  <a:cubicBezTo>
                    <a:pt x="240" y="1"/>
                    <a:pt x="1" y="286"/>
                    <a:pt x="1" y="1138"/>
                  </a:cubicBezTo>
                  <a:cubicBezTo>
                    <a:pt x="34" y="5541"/>
                    <a:pt x="1" y="9944"/>
                    <a:pt x="1" y="14347"/>
                  </a:cubicBezTo>
                  <a:cubicBezTo>
                    <a:pt x="1" y="18850"/>
                    <a:pt x="34" y="23320"/>
                    <a:pt x="1" y="27790"/>
                  </a:cubicBezTo>
                  <a:cubicBezTo>
                    <a:pt x="1" y="28583"/>
                    <a:pt x="212" y="28893"/>
                    <a:pt x="949" y="28893"/>
                  </a:cubicBezTo>
                  <a:cubicBezTo>
                    <a:pt x="987" y="28893"/>
                    <a:pt x="1027" y="28893"/>
                    <a:pt x="1068" y="28891"/>
                  </a:cubicBezTo>
                  <a:cubicBezTo>
                    <a:pt x="2469" y="28874"/>
                    <a:pt x="3862" y="28866"/>
                    <a:pt x="5250" y="28866"/>
                  </a:cubicBezTo>
                  <a:cubicBezTo>
                    <a:pt x="6639" y="28866"/>
                    <a:pt x="8023" y="28874"/>
                    <a:pt x="9407" y="28891"/>
                  </a:cubicBezTo>
                  <a:cubicBezTo>
                    <a:pt x="9449" y="28893"/>
                    <a:pt x="9488" y="28893"/>
                    <a:pt x="9527" y="28893"/>
                  </a:cubicBezTo>
                  <a:cubicBezTo>
                    <a:pt x="10267" y="28893"/>
                    <a:pt x="10508" y="28585"/>
                    <a:pt x="10508" y="27823"/>
                  </a:cubicBezTo>
                  <a:cubicBezTo>
                    <a:pt x="10475" y="18884"/>
                    <a:pt x="10475" y="9944"/>
                    <a:pt x="10508" y="1038"/>
                  </a:cubicBezTo>
                  <a:cubicBezTo>
                    <a:pt x="10508" y="237"/>
                    <a:pt x="10241" y="4"/>
                    <a:pt x="9474" y="4"/>
                  </a:cubicBezTo>
                  <a:cubicBezTo>
                    <a:pt x="8090" y="20"/>
                    <a:pt x="6697" y="29"/>
                    <a:pt x="5305" y="29"/>
                  </a:cubicBezTo>
                  <a:cubicBezTo>
                    <a:pt x="3912" y="29"/>
                    <a:pt x="2519" y="20"/>
                    <a:pt x="1135" y="4"/>
                  </a:cubicBezTo>
                  <a:cubicBezTo>
                    <a:pt x="1088" y="2"/>
                    <a:pt x="1043" y="1"/>
                    <a:pt x="1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57"/>
            <p:cNvSpPr/>
            <p:nvPr/>
          </p:nvSpPr>
          <p:spPr>
            <a:xfrm>
              <a:off x="1117099" y="5600354"/>
              <a:ext cx="233694" cy="830775"/>
            </a:xfrm>
            <a:custGeom>
              <a:avLst/>
              <a:gdLst/>
              <a:ahLst/>
              <a:cxnLst/>
              <a:rect l="l" t="t" r="r" b="b"/>
              <a:pathLst>
                <a:path w="10509" h="28894" extrusionOk="0">
                  <a:moveTo>
                    <a:pt x="1004" y="1"/>
                  </a:moveTo>
                  <a:cubicBezTo>
                    <a:pt x="269" y="1"/>
                    <a:pt x="1" y="284"/>
                    <a:pt x="1" y="1104"/>
                  </a:cubicBezTo>
                  <a:cubicBezTo>
                    <a:pt x="34" y="9977"/>
                    <a:pt x="34" y="18817"/>
                    <a:pt x="1" y="27657"/>
                  </a:cubicBezTo>
                  <a:cubicBezTo>
                    <a:pt x="1" y="28520"/>
                    <a:pt x="246" y="28893"/>
                    <a:pt x="1089" y="28893"/>
                  </a:cubicBezTo>
                  <a:cubicBezTo>
                    <a:pt x="1125" y="28893"/>
                    <a:pt x="1163" y="28892"/>
                    <a:pt x="1202" y="28891"/>
                  </a:cubicBezTo>
                  <a:cubicBezTo>
                    <a:pt x="2552" y="28874"/>
                    <a:pt x="3903" y="28866"/>
                    <a:pt x="5254" y="28866"/>
                  </a:cubicBezTo>
                  <a:cubicBezTo>
                    <a:pt x="6605" y="28866"/>
                    <a:pt x="7956" y="28874"/>
                    <a:pt x="9307" y="28891"/>
                  </a:cubicBezTo>
                  <a:cubicBezTo>
                    <a:pt x="9349" y="28892"/>
                    <a:pt x="9390" y="28893"/>
                    <a:pt x="9429" y="28893"/>
                  </a:cubicBezTo>
                  <a:cubicBezTo>
                    <a:pt x="10265" y="28893"/>
                    <a:pt x="10508" y="28550"/>
                    <a:pt x="10508" y="27690"/>
                  </a:cubicBezTo>
                  <a:cubicBezTo>
                    <a:pt x="10475" y="23287"/>
                    <a:pt x="10475" y="18884"/>
                    <a:pt x="10475" y="14481"/>
                  </a:cubicBezTo>
                  <a:cubicBezTo>
                    <a:pt x="10475" y="10044"/>
                    <a:pt x="10475" y="5574"/>
                    <a:pt x="10508" y="1138"/>
                  </a:cubicBezTo>
                  <a:cubicBezTo>
                    <a:pt x="10508" y="341"/>
                    <a:pt x="10295" y="1"/>
                    <a:pt x="9492" y="1"/>
                  </a:cubicBezTo>
                  <a:cubicBezTo>
                    <a:pt x="9454" y="1"/>
                    <a:pt x="9415" y="2"/>
                    <a:pt x="9374" y="4"/>
                  </a:cubicBezTo>
                  <a:cubicBezTo>
                    <a:pt x="8006" y="20"/>
                    <a:pt x="6639" y="29"/>
                    <a:pt x="5267" y="29"/>
                  </a:cubicBezTo>
                  <a:cubicBezTo>
                    <a:pt x="3895" y="29"/>
                    <a:pt x="2519" y="20"/>
                    <a:pt x="1135" y="4"/>
                  </a:cubicBezTo>
                  <a:cubicBezTo>
                    <a:pt x="1090" y="2"/>
                    <a:pt x="1046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57"/>
            <p:cNvSpPr/>
            <p:nvPr/>
          </p:nvSpPr>
          <p:spPr>
            <a:xfrm>
              <a:off x="6419342" y="4419776"/>
              <a:ext cx="264093" cy="648398"/>
            </a:xfrm>
            <a:custGeom>
              <a:avLst/>
              <a:gdLst/>
              <a:ahLst/>
              <a:cxnLst/>
              <a:rect l="l" t="t" r="r" b="b"/>
              <a:pathLst>
                <a:path w="11876" h="22551" extrusionOk="0">
                  <a:moveTo>
                    <a:pt x="1068" y="1"/>
                  </a:moveTo>
                  <a:cubicBezTo>
                    <a:pt x="201" y="1"/>
                    <a:pt x="1" y="334"/>
                    <a:pt x="34" y="1102"/>
                  </a:cubicBezTo>
                  <a:cubicBezTo>
                    <a:pt x="34" y="7907"/>
                    <a:pt x="67" y="14678"/>
                    <a:pt x="34" y="21450"/>
                  </a:cubicBezTo>
                  <a:cubicBezTo>
                    <a:pt x="34" y="22238"/>
                    <a:pt x="273" y="22520"/>
                    <a:pt x="976" y="22520"/>
                  </a:cubicBezTo>
                  <a:cubicBezTo>
                    <a:pt x="1016" y="22520"/>
                    <a:pt x="1058" y="22519"/>
                    <a:pt x="1101" y="22517"/>
                  </a:cubicBezTo>
                  <a:cubicBezTo>
                    <a:pt x="2414" y="22503"/>
                    <a:pt x="3721" y="22495"/>
                    <a:pt x="5024" y="22495"/>
                  </a:cubicBezTo>
                  <a:cubicBezTo>
                    <a:pt x="6868" y="22495"/>
                    <a:pt x="8705" y="22511"/>
                    <a:pt x="10541" y="22550"/>
                  </a:cubicBezTo>
                  <a:cubicBezTo>
                    <a:pt x="11609" y="22550"/>
                    <a:pt x="11876" y="22150"/>
                    <a:pt x="11842" y="21183"/>
                  </a:cubicBezTo>
                  <a:cubicBezTo>
                    <a:pt x="11809" y="17880"/>
                    <a:pt x="11809" y="14578"/>
                    <a:pt x="11809" y="11309"/>
                  </a:cubicBezTo>
                  <a:cubicBezTo>
                    <a:pt x="11809" y="7907"/>
                    <a:pt x="11809" y="4537"/>
                    <a:pt x="11842" y="1202"/>
                  </a:cubicBezTo>
                  <a:cubicBezTo>
                    <a:pt x="11842" y="368"/>
                    <a:pt x="11676" y="1"/>
                    <a:pt x="10742" y="1"/>
                  </a:cubicBezTo>
                  <a:cubicBezTo>
                    <a:pt x="9374" y="29"/>
                    <a:pt x="8012" y="39"/>
                    <a:pt x="6652" y="39"/>
                  </a:cubicBezTo>
                  <a:cubicBezTo>
                    <a:pt x="4793" y="39"/>
                    <a:pt x="2936" y="20"/>
                    <a:pt x="10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57"/>
            <p:cNvSpPr/>
            <p:nvPr/>
          </p:nvSpPr>
          <p:spPr>
            <a:xfrm>
              <a:off x="8570509" y="5671430"/>
              <a:ext cx="233672" cy="831609"/>
            </a:xfrm>
            <a:custGeom>
              <a:avLst/>
              <a:gdLst/>
              <a:ahLst/>
              <a:cxnLst/>
              <a:rect l="l" t="t" r="r" b="b"/>
              <a:pathLst>
                <a:path w="10508" h="28923" extrusionOk="0">
                  <a:moveTo>
                    <a:pt x="934" y="0"/>
                  </a:moveTo>
                  <a:cubicBezTo>
                    <a:pt x="167" y="0"/>
                    <a:pt x="0" y="300"/>
                    <a:pt x="0" y="1001"/>
                  </a:cubicBezTo>
                  <a:cubicBezTo>
                    <a:pt x="0" y="9974"/>
                    <a:pt x="0" y="18914"/>
                    <a:pt x="0" y="27887"/>
                  </a:cubicBezTo>
                  <a:cubicBezTo>
                    <a:pt x="0" y="28687"/>
                    <a:pt x="267" y="28921"/>
                    <a:pt x="1034" y="28921"/>
                  </a:cubicBezTo>
                  <a:cubicBezTo>
                    <a:pt x="2594" y="28901"/>
                    <a:pt x="4154" y="28882"/>
                    <a:pt x="5714" y="28882"/>
                  </a:cubicBezTo>
                  <a:cubicBezTo>
                    <a:pt x="6856" y="28882"/>
                    <a:pt x="7998" y="28893"/>
                    <a:pt x="9140" y="28921"/>
                  </a:cubicBezTo>
                  <a:cubicBezTo>
                    <a:pt x="9183" y="28922"/>
                    <a:pt x="9225" y="28923"/>
                    <a:pt x="9266" y="28923"/>
                  </a:cubicBezTo>
                  <a:cubicBezTo>
                    <a:pt x="10292" y="28923"/>
                    <a:pt x="10508" y="28514"/>
                    <a:pt x="10508" y="27520"/>
                  </a:cubicBezTo>
                  <a:cubicBezTo>
                    <a:pt x="10441" y="23183"/>
                    <a:pt x="10474" y="18847"/>
                    <a:pt x="10474" y="14510"/>
                  </a:cubicBezTo>
                  <a:cubicBezTo>
                    <a:pt x="10474" y="10007"/>
                    <a:pt x="10474" y="5537"/>
                    <a:pt x="10508" y="1034"/>
                  </a:cubicBezTo>
                  <a:cubicBezTo>
                    <a:pt x="10508" y="300"/>
                    <a:pt x="10308" y="0"/>
                    <a:pt x="9507" y="0"/>
                  </a:cubicBezTo>
                  <a:cubicBezTo>
                    <a:pt x="8073" y="17"/>
                    <a:pt x="6647" y="25"/>
                    <a:pt x="5221" y="25"/>
                  </a:cubicBezTo>
                  <a:cubicBezTo>
                    <a:pt x="3795" y="25"/>
                    <a:pt x="2369" y="17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57"/>
            <p:cNvSpPr/>
            <p:nvPr/>
          </p:nvSpPr>
          <p:spPr>
            <a:xfrm>
              <a:off x="2813553" y="3692798"/>
              <a:ext cx="3642903" cy="229244"/>
            </a:xfrm>
            <a:custGeom>
              <a:avLst/>
              <a:gdLst/>
              <a:ahLst/>
              <a:cxnLst/>
              <a:rect l="l" t="t" r="r" b="b"/>
              <a:pathLst>
                <a:path w="163818" h="7973" extrusionOk="0">
                  <a:moveTo>
                    <a:pt x="0" y="0"/>
                  </a:moveTo>
                  <a:lnTo>
                    <a:pt x="0" y="7972"/>
                  </a:lnTo>
                  <a:cubicBezTo>
                    <a:pt x="201" y="7772"/>
                    <a:pt x="334" y="7539"/>
                    <a:pt x="367" y="7205"/>
                  </a:cubicBezTo>
                  <a:cubicBezTo>
                    <a:pt x="668" y="5704"/>
                    <a:pt x="734" y="5671"/>
                    <a:pt x="2235" y="5637"/>
                  </a:cubicBezTo>
                  <a:lnTo>
                    <a:pt x="163817" y="5637"/>
                  </a:lnTo>
                  <a:lnTo>
                    <a:pt x="163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57"/>
            <p:cNvSpPr/>
            <p:nvPr/>
          </p:nvSpPr>
          <p:spPr>
            <a:xfrm>
              <a:off x="2812819" y="3617984"/>
              <a:ext cx="3642881" cy="91145"/>
            </a:xfrm>
            <a:custGeom>
              <a:avLst/>
              <a:gdLst/>
              <a:ahLst/>
              <a:cxnLst/>
              <a:rect l="l" t="t" r="r" b="b"/>
              <a:pathLst>
                <a:path w="163817" h="3170" extrusionOk="0">
                  <a:moveTo>
                    <a:pt x="12409" y="0"/>
                  </a:moveTo>
                  <a:cubicBezTo>
                    <a:pt x="10207" y="34"/>
                    <a:pt x="8039" y="34"/>
                    <a:pt x="5871" y="34"/>
                  </a:cubicBezTo>
                  <a:cubicBezTo>
                    <a:pt x="5471" y="34"/>
                    <a:pt x="4970" y="34"/>
                    <a:pt x="5004" y="601"/>
                  </a:cubicBezTo>
                  <a:cubicBezTo>
                    <a:pt x="5094" y="1681"/>
                    <a:pt x="4508" y="1735"/>
                    <a:pt x="3782" y="1735"/>
                  </a:cubicBezTo>
                  <a:cubicBezTo>
                    <a:pt x="3702" y="1735"/>
                    <a:pt x="3619" y="1735"/>
                    <a:pt x="3536" y="1735"/>
                  </a:cubicBezTo>
                  <a:cubicBezTo>
                    <a:pt x="3236" y="1724"/>
                    <a:pt x="2932" y="1720"/>
                    <a:pt x="2625" y="1720"/>
                  </a:cubicBezTo>
                  <a:cubicBezTo>
                    <a:pt x="2013" y="1720"/>
                    <a:pt x="1390" y="1735"/>
                    <a:pt x="767" y="1735"/>
                  </a:cubicBezTo>
                  <a:cubicBezTo>
                    <a:pt x="500" y="1735"/>
                    <a:pt x="167" y="1701"/>
                    <a:pt x="0" y="1535"/>
                  </a:cubicBezTo>
                  <a:lnTo>
                    <a:pt x="0" y="3169"/>
                  </a:lnTo>
                  <a:cubicBezTo>
                    <a:pt x="53205" y="3136"/>
                    <a:pt x="106409" y="3136"/>
                    <a:pt x="159581" y="3136"/>
                  </a:cubicBezTo>
                  <a:lnTo>
                    <a:pt x="163817" y="3136"/>
                  </a:lnTo>
                  <a:lnTo>
                    <a:pt x="163817" y="1701"/>
                  </a:lnTo>
                  <a:lnTo>
                    <a:pt x="163617" y="1701"/>
                  </a:lnTo>
                  <a:cubicBezTo>
                    <a:pt x="163561" y="1704"/>
                    <a:pt x="163506" y="1706"/>
                    <a:pt x="163452" y="1706"/>
                  </a:cubicBezTo>
                  <a:cubicBezTo>
                    <a:pt x="162899" y="1706"/>
                    <a:pt x="162489" y="1531"/>
                    <a:pt x="162550" y="801"/>
                  </a:cubicBezTo>
                  <a:cubicBezTo>
                    <a:pt x="162583" y="167"/>
                    <a:pt x="162216" y="0"/>
                    <a:pt x="161649" y="0"/>
                  </a:cubicBezTo>
                  <a:lnTo>
                    <a:pt x="155011" y="0"/>
                  </a:lnTo>
                  <a:cubicBezTo>
                    <a:pt x="154644" y="0"/>
                    <a:pt x="154144" y="0"/>
                    <a:pt x="154177" y="501"/>
                  </a:cubicBezTo>
                  <a:cubicBezTo>
                    <a:pt x="154268" y="1680"/>
                    <a:pt x="153590" y="1735"/>
                    <a:pt x="152791" y="1735"/>
                  </a:cubicBezTo>
                  <a:cubicBezTo>
                    <a:pt x="152709" y="1735"/>
                    <a:pt x="152626" y="1735"/>
                    <a:pt x="152542" y="1735"/>
                  </a:cubicBezTo>
                  <a:cubicBezTo>
                    <a:pt x="152109" y="1718"/>
                    <a:pt x="151667" y="1710"/>
                    <a:pt x="151225" y="1710"/>
                  </a:cubicBezTo>
                  <a:cubicBezTo>
                    <a:pt x="150783" y="1710"/>
                    <a:pt x="150341" y="1718"/>
                    <a:pt x="149907" y="1735"/>
                  </a:cubicBezTo>
                  <a:cubicBezTo>
                    <a:pt x="149240" y="1735"/>
                    <a:pt x="148773" y="1601"/>
                    <a:pt x="148840" y="801"/>
                  </a:cubicBezTo>
                  <a:cubicBezTo>
                    <a:pt x="148873" y="167"/>
                    <a:pt x="148506" y="0"/>
                    <a:pt x="147939" y="0"/>
                  </a:cubicBezTo>
                  <a:lnTo>
                    <a:pt x="141635" y="0"/>
                  </a:lnTo>
                  <a:cubicBezTo>
                    <a:pt x="141234" y="0"/>
                    <a:pt x="140701" y="0"/>
                    <a:pt x="140701" y="534"/>
                  </a:cubicBezTo>
                  <a:cubicBezTo>
                    <a:pt x="140725" y="1579"/>
                    <a:pt x="140218" y="1721"/>
                    <a:pt x="139605" y="1721"/>
                  </a:cubicBezTo>
                  <a:cubicBezTo>
                    <a:pt x="139377" y="1721"/>
                    <a:pt x="139134" y="1701"/>
                    <a:pt x="138899" y="1701"/>
                  </a:cubicBezTo>
                  <a:cubicBezTo>
                    <a:pt x="138032" y="1701"/>
                    <a:pt x="137198" y="1701"/>
                    <a:pt x="136364" y="1735"/>
                  </a:cubicBezTo>
                  <a:cubicBezTo>
                    <a:pt x="135697" y="1735"/>
                    <a:pt x="135230" y="1601"/>
                    <a:pt x="135297" y="801"/>
                  </a:cubicBezTo>
                  <a:cubicBezTo>
                    <a:pt x="135363" y="134"/>
                    <a:pt x="134963" y="0"/>
                    <a:pt x="134396" y="0"/>
                  </a:cubicBezTo>
                  <a:lnTo>
                    <a:pt x="127992" y="0"/>
                  </a:lnTo>
                  <a:cubicBezTo>
                    <a:pt x="127424" y="0"/>
                    <a:pt x="127024" y="134"/>
                    <a:pt x="127091" y="801"/>
                  </a:cubicBezTo>
                  <a:cubicBezTo>
                    <a:pt x="127124" y="1601"/>
                    <a:pt x="126691" y="1735"/>
                    <a:pt x="126023" y="1735"/>
                  </a:cubicBezTo>
                  <a:cubicBezTo>
                    <a:pt x="125506" y="1718"/>
                    <a:pt x="124981" y="1710"/>
                    <a:pt x="124456" y="1710"/>
                  </a:cubicBezTo>
                  <a:cubicBezTo>
                    <a:pt x="123930" y="1710"/>
                    <a:pt x="123405" y="1718"/>
                    <a:pt x="122888" y="1735"/>
                  </a:cubicBezTo>
                  <a:cubicBezTo>
                    <a:pt x="122187" y="1735"/>
                    <a:pt x="121687" y="1601"/>
                    <a:pt x="121754" y="767"/>
                  </a:cubicBezTo>
                  <a:cubicBezTo>
                    <a:pt x="121820" y="167"/>
                    <a:pt x="121454" y="0"/>
                    <a:pt x="120920" y="0"/>
                  </a:cubicBezTo>
                  <a:lnTo>
                    <a:pt x="114549" y="0"/>
                  </a:lnTo>
                  <a:cubicBezTo>
                    <a:pt x="114115" y="0"/>
                    <a:pt x="113615" y="67"/>
                    <a:pt x="113648" y="601"/>
                  </a:cubicBezTo>
                  <a:cubicBezTo>
                    <a:pt x="113675" y="1648"/>
                    <a:pt x="113088" y="1739"/>
                    <a:pt x="112432" y="1739"/>
                  </a:cubicBezTo>
                  <a:cubicBezTo>
                    <a:pt x="112294" y="1739"/>
                    <a:pt x="112153" y="1735"/>
                    <a:pt x="112013" y="1735"/>
                  </a:cubicBezTo>
                  <a:cubicBezTo>
                    <a:pt x="111546" y="1718"/>
                    <a:pt x="111088" y="1710"/>
                    <a:pt x="110629" y="1710"/>
                  </a:cubicBezTo>
                  <a:cubicBezTo>
                    <a:pt x="110170" y="1710"/>
                    <a:pt x="109712" y="1718"/>
                    <a:pt x="109245" y="1735"/>
                  </a:cubicBezTo>
                  <a:cubicBezTo>
                    <a:pt x="108611" y="1735"/>
                    <a:pt x="108244" y="1535"/>
                    <a:pt x="108277" y="834"/>
                  </a:cubicBezTo>
                  <a:cubicBezTo>
                    <a:pt x="108311" y="234"/>
                    <a:pt x="107977" y="0"/>
                    <a:pt x="107377" y="0"/>
                  </a:cubicBezTo>
                  <a:cubicBezTo>
                    <a:pt x="105209" y="34"/>
                    <a:pt x="103040" y="34"/>
                    <a:pt x="100872" y="34"/>
                  </a:cubicBezTo>
                  <a:cubicBezTo>
                    <a:pt x="100505" y="34"/>
                    <a:pt x="100072" y="34"/>
                    <a:pt x="100038" y="501"/>
                  </a:cubicBezTo>
                  <a:cubicBezTo>
                    <a:pt x="100011" y="1598"/>
                    <a:pt x="99397" y="1748"/>
                    <a:pt x="98660" y="1748"/>
                  </a:cubicBezTo>
                  <a:cubicBezTo>
                    <a:pt x="98501" y="1748"/>
                    <a:pt x="98336" y="1741"/>
                    <a:pt x="98170" y="1735"/>
                  </a:cubicBezTo>
                  <a:cubicBezTo>
                    <a:pt x="97753" y="1718"/>
                    <a:pt x="97336" y="1710"/>
                    <a:pt x="96915" y="1710"/>
                  </a:cubicBezTo>
                  <a:cubicBezTo>
                    <a:pt x="96494" y="1710"/>
                    <a:pt x="96069" y="1718"/>
                    <a:pt x="95635" y="1735"/>
                  </a:cubicBezTo>
                  <a:cubicBezTo>
                    <a:pt x="95101" y="1735"/>
                    <a:pt x="94668" y="1601"/>
                    <a:pt x="94734" y="934"/>
                  </a:cubicBezTo>
                  <a:cubicBezTo>
                    <a:pt x="94768" y="234"/>
                    <a:pt x="94468" y="0"/>
                    <a:pt x="93800" y="0"/>
                  </a:cubicBezTo>
                  <a:cubicBezTo>
                    <a:pt x="92733" y="17"/>
                    <a:pt x="91666" y="17"/>
                    <a:pt x="90598" y="17"/>
                  </a:cubicBezTo>
                  <a:cubicBezTo>
                    <a:pt x="89531" y="17"/>
                    <a:pt x="88463" y="17"/>
                    <a:pt x="87396" y="34"/>
                  </a:cubicBezTo>
                  <a:cubicBezTo>
                    <a:pt x="86996" y="34"/>
                    <a:pt x="86495" y="34"/>
                    <a:pt x="86529" y="601"/>
                  </a:cubicBezTo>
                  <a:cubicBezTo>
                    <a:pt x="86612" y="1604"/>
                    <a:pt x="86114" y="1746"/>
                    <a:pt x="85461" y="1746"/>
                  </a:cubicBezTo>
                  <a:cubicBezTo>
                    <a:pt x="85332" y="1746"/>
                    <a:pt x="85198" y="1740"/>
                    <a:pt x="85061" y="1735"/>
                  </a:cubicBezTo>
                  <a:cubicBezTo>
                    <a:pt x="84627" y="1718"/>
                    <a:pt x="84185" y="1710"/>
                    <a:pt x="83739" y="1710"/>
                  </a:cubicBezTo>
                  <a:cubicBezTo>
                    <a:pt x="83293" y="1710"/>
                    <a:pt x="82843" y="1718"/>
                    <a:pt x="82392" y="1735"/>
                  </a:cubicBezTo>
                  <a:cubicBezTo>
                    <a:pt x="82319" y="1738"/>
                    <a:pt x="82249" y="1740"/>
                    <a:pt x="82180" y="1740"/>
                  </a:cubicBezTo>
                  <a:cubicBezTo>
                    <a:pt x="81558" y="1740"/>
                    <a:pt x="81131" y="1575"/>
                    <a:pt x="81191" y="734"/>
                  </a:cubicBezTo>
                  <a:cubicBezTo>
                    <a:pt x="81225" y="200"/>
                    <a:pt x="80925" y="34"/>
                    <a:pt x="80424" y="34"/>
                  </a:cubicBezTo>
                  <a:lnTo>
                    <a:pt x="73553" y="34"/>
                  </a:lnTo>
                  <a:cubicBezTo>
                    <a:pt x="73152" y="34"/>
                    <a:pt x="72785" y="100"/>
                    <a:pt x="72819" y="601"/>
                  </a:cubicBezTo>
                  <a:cubicBezTo>
                    <a:pt x="72930" y="1604"/>
                    <a:pt x="72413" y="1746"/>
                    <a:pt x="71753" y="1746"/>
                  </a:cubicBezTo>
                  <a:cubicBezTo>
                    <a:pt x="71623" y="1746"/>
                    <a:pt x="71488" y="1740"/>
                    <a:pt x="71351" y="1735"/>
                  </a:cubicBezTo>
                  <a:cubicBezTo>
                    <a:pt x="70867" y="1718"/>
                    <a:pt x="70384" y="1710"/>
                    <a:pt x="69904" y="1710"/>
                  </a:cubicBezTo>
                  <a:cubicBezTo>
                    <a:pt x="69425" y="1710"/>
                    <a:pt x="68949" y="1718"/>
                    <a:pt x="68482" y="1735"/>
                  </a:cubicBezTo>
                  <a:cubicBezTo>
                    <a:pt x="67849" y="1735"/>
                    <a:pt x="67448" y="1568"/>
                    <a:pt x="67515" y="834"/>
                  </a:cubicBezTo>
                  <a:cubicBezTo>
                    <a:pt x="67548" y="100"/>
                    <a:pt x="67115" y="0"/>
                    <a:pt x="66514" y="0"/>
                  </a:cubicBezTo>
                  <a:cubicBezTo>
                    <a:pt x="65480" y="17"/>
                    <a:pt x="64454" y="25"/>
                    <a:pt x="63429" y="25"/>
                  </a:cubicBezTo>
                  <a:cubicBezTo>
                    <a:pt x="62403" y="25"/>
                    <a:pt x="61377" y="17"/>
                    <a:pt x="60343" y="0"/>
                  </a:cubicBezTo>
                  <a:cubicBezTo>
                    <a:pt x="59676" y="0"/>
                    <a:pt x="59242" y="134"/>
                    <a:pt x="59276" y="934"/>
                  </a:cubicBezTo>
                  <a:cubicBezTo>
                    <a:pt x="59342" y="1568"/>
                    <a:pt x="58942" y="1735"/>
                    <a:pt x="58375" y="1735"/>
                  </a:cubicBezTo>
                  <a:cubicBezTo>
                    <a:pt x="57841" y="1718"/>
                    <a:pt x="57299" y="1710"/>
                    <a:pt x="56757" y="1710"/>
                  </a:cubicBezTo>
                  <a:cubicBezTo>
                    <a:pt x="56215" y="1710"/>
                    <a:pt x="55673" y="1718"/>
                    <a:pt x="55139" y="1735"/>
                  </a:cubicBezTo>
                  <a:cubicBezTo>
                    <a:pt x="54439" y="1735"/>
                    <a:pt x="53939" y="1635"/>
                    <a:pt x="53972" y="767"/>
                  </a:cubicBezTo>
                  <a:cubicBezTo>
                    <a:pt x="54039" y="167"/>
                    <a:pt x="53672" y="34"/>
                    <a:pt x="53138" y="34"/>
                  </a:cubicBezTo>
                  <a:cubicBezTo>
                    <a:pt x="51693" y="34"/>
                    <a:pt x="50247" y="19"/>
                    <a:pt x="48802" y="19"/>
                  </a:cubicBezTo>
                  <a:cubicBezTo>
                    <a:pt x="48079" y="19"/>
                    <a:pt x="47356" y="22"/>
                    <a:pt x="46633" y="34"/>
                  </a:cubicBezTo>
                  <a:cubicBezTo>
                    <a:pt x="46590" y="34"/>
                    <a:pt x="46545" y="33"/>
                    <a:pt x="46499" y="33"/>
                  </a:cubicBezTo>
                  <a:cubicBezTo>
                    <a:pt x="46156" y="33"/>
                    <a:pt x="45770" y="59"/>
                    <a:pt x="45799" y="501"/>
                  </a:cubicBezTo>
                  <a:cubicBezTo>
                    <a:pt x="45901" y="1614"/>
                    <a:pt x="45349" y="1748"/>
                    <a:pt x="44698" y="1748"/>
                  </a:cubicBezTo>
                  <a:cubicBezTo>
                    <a:pt x="44491" y="1748"/>
                    <a:pt x="44274" y="1735"/>
                    <a:pt x="44065" y="1735"/>
                  </a:cubicBezTo>
                  <a:cubicBezTo>
                    <a:pt x="43464" y="1735"/>
                    <a:pt x="42879" y="1720"/>
                    <a:pt x="42288" y="1720"/>
                  </a:cubicBezTo>
                  <a:cubicBezTo>
                    <a:pt x="41993" y="1720"/>
                    <a:pt x="41697" y="1724"/>
                    <a:pt x="41396" y="1735"/>
                  </a:cubicBezTo>
                  <a:cubicBezTo>
                    <a:pt x="40763" y="1735"/>
                    <a:pt x="40396" y="1535"/>
                    <a:pt x="40462" y="834"/>
                  </a:cubicBezTo>
                  <a:cubicBezTo>
                    <a:pt x="40496" y="100"/>
                    <a:pt x="40029" y="0"/>
                    <a:pt x="39462" y="0"/>
                  </a:cubicBezTo>
                  <a:cubicBezTo>
                    <a:pt x="38428" y="17"/>
                    <a:pt x="37402" y="25"/>
                    <a:pt x="36376" y="25"/>
                  </a:cubicBezTo>
                  <a:cubicBezTo>
                    <a:pt x="35350" y="25"/>
                    <a:pt x="34325" y="17"/>
                    <a:pt x="33291" y="0"/>
                  </a:cubicBezTo>
                  <a:cubicBezTo>
                    <a:pt x="32657" y="0"/>
                    <a:pt x="32156" y="134"/>
                    <a:pt x="32223" y="901"/>
                  </a:cubicBezTo>
                  <a:cubicBezTo>
                    <a:pt x="32290" y="1568"/>
                    <a:pt x="31890" y="1735"/>
                    <a:pt x="31322" y="1735"/>
                  </a:cubicBezTo>
                  <a:cubicBezTo>
                    <a:pt x="30739" y="1718"/>
                    <a:pt x="30155" y="1710"/>
                    <a:pt x="29571" y="1710"/>
                  </a:cubicBezTo>
                  <a:cubicBezTo>
                    <a:pt x="28987" y="1710"/>
                    <a:pt x="28404" y="1718"/>
                    <a:pt x="27820" y="1735"/>
                  </a:cubicBezTo>
                  <a:cubicBezTo>
                    <a:pt x="27253" y="1735"/>
                    <a:pt x="26886" y="1535"/>
                    <a:pt x="26919" y="901"/>
                  </a:cubicBezTo>
                  <a:cubicBezTo>
                    <a:pt x="26986" y="200"/>
                    <a:pt x="26619" y="0"/>
                    <a:pt x="25985" y="0"/>
                  </a:cubicBezTo>
                  <a:cubicBezTo>
                    <a:pt x="23817" y="34"/>
                    <a:pt x="21649" y="34"/>
                    <a:pt x="19481" y="34"/>
                  </a:cubicBezTo>
                  <a:cubicBezTo>
                    <a:pt x="19047" y="34"/>
                    <a:pt x="18547" y="67"/>
                    <a:pt x="18580" y="601"/>
                  </a:cubicBezTo>
                  <a:cubicBezTo>
                    <a:pt x="18633" y="1636"/>
                    <a:pt x="18095" y="1742"/>
                    <a:pt x="17452" y="1742"/>
                  </a:cubicBezTo>
                  <a:cubicBezTo>
                    <a:pt x="17287" y="1742"/>
                    <a:pt x="17116" y="1735"/>
                    <a:pt x="16946" y="1735"/>
                  </a:cubicBezTo>
                  <a:cubicBezTo>
                    <a:pt x="16367" y="1735"/>
                    <a:pt x="15774" y="1720"/>
                    <a:pt x="15186" y="1720"/>
                  </a:cubicBezTo>
                  <a:cubicBezTo>
                    <a:pt x="14892" y="1720"/>
                    <a:pt x="14599" y="1724"/>
                    <a:pt x="14310" y="1735"/>
                  </a:cubicBezTo>
                  <a:cubicBezTo>
                    <a:pt x="13743" y="1735"/>
                    <a:pt x="13343" y="1601"/>
                    <a:pt x="13376" y="934"/>
                  </a:cubicBezTo>
                  <a:cubicBezTo>
                    <a:pt x="13376" y="267"/>
                    <a:pt x="13043" y="0"/>
                    <a:pt x="12409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7" name="Google Shape;5427;p57"/>
          <p:cNvGrpSpPr/>
          <p:nvPr/>
        </p:nvGrpSpPr>
        <p:grpSpPr>
          <a:xfrm>
            <a:off x="713050" y="2226797"/>
            <a:ext cx="1152572" cy="1371667"/>
            <a:chOff x="4613861" y="838825"/>
            <a:chExt cx="792963" cy="1371667"/>
          </a:xfrm>
        </p:grpSpPr>
        <p:sp>
          <p:nvSpPr>
            <p:cNvPr id="5428" name="Google Shape;5428;p57"/>
            <p:cNvSpPr/>
            <p:nvPr/>
          </p:nvSpPr>
          <p:spPr>
            <a:xfrm>
              <a:off x="5100458" y="1511777"/>
              <a:ext cx="121684" cy="95228"/>
            </a:xfrm>
            <a:custGeom>
              <a:avLst/>
              <a:gdLst/>
              <a:ahLst/>
              <a:cxnLst/>
              <a:rect l="l" t="t" r="r" b="b"/>
              <a:pathLst>
                <a:path w="5472" h="3312" extrusionOk="0">
                  <a:moveTo>
                    <a:pt x="1" y="1"/>
                  </a:moveTo>
                  <a:lnTo>
                    <a:pt x="1" y="2803"/>
                  </a:lnTo>
                  <a:cubicBezTo>
                    <a:pt x="1052" y="3140"/>
                    <a:pt x="2138" y="3312"/>
                    <a:pt x="3232" y="3312"/>
                  </a:cubicBezTo>
                  <a:cubicBezTo>
                    <a:pt x="3978" y="3312"/>
                    <a:pt x="4727" y="3232"/>
                    <a:pt x="5471" y="3070"/>
                  </a:cubicBezTo>
                  <a:lnTo>
                    <a:pt x="5471" y="268"/>
                  </a:lnTo>
                  <a:cubicBezTo>
                    <a:pt x="4721" y="434"/>
                    <a:pt x="3960" y="520"/>
                    <a:pt x="3197" y="520"/>
                  </a:cubicBezTo>
                  <a:cubicBezTo>
                    <a:pt x="2126" y="520"/>
                    <a:pt x="1052" y="351"/>
                    <a:pt x="1" y="1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57"/>
            <p:cNvSpPr/>
            <p:nvPr/>
          </p:nvSpPr>
          <p:spPr>
            <a:xfrm>
              <a:off x="5222119" y="1452662"/>
              <a:ext cx="183237" cy="146436"/>
            </a:xfrm>
            <a:custGeom>
              <a:avLst/>
              <a:gdLst/>
              <a:ahLst/>
              <a:cxnLst/>
              <a:rect l="l" t="t" r="r" b="b"/>
              <a:pathLst>
                <a:path w="8240" h="5093" extrusionOk="0">
                  <a:moveTo>
                    <a:pt x="6055" y="1"/>
                  </a:moveTo>
                  <a:cubicBezTo>
                    <a:pt x="5869" y="1"/>
                    <a:pt x="5685" y="19"/>
                    <a:pt x="5504" y="55"/>
                  </a:cubicBezTo>
                  <a:cubicBezTo>
                    <a:pt x="4503" y="289"/>
                    <a:pt x="3569" y="889"/>
                    <a:pt x="2602" y="1390"/>
                  </a:cubicBezTo>
                  <a:cubicBezTo>
                    <a:pt x="1768" y="1823"/>
                    <a:pt x="901" y="2123"/>
                    <a:pt x="0" y="2324"/>
                  </a:cubicBezTo>
                  <a:lnTo>
                    <a:pt x="0" y="5092"/>
                  </a:lnTo>
                  <a:cubicBezTo>
                    <a:pt x="901" y="4925"/>
                    <a:pt x="1768" y="4592"/>
                    <a:pt x="2602" y="4158"/>
                  </a:cubicBezTo>
                  <a:cubicBezTo>
                    <a:pt x="3536" y="3691"/>
                    <a:pt x="4470" y="3057"/>
                    <a:pt x="5471" y="2857"/>
                  </a:cubicBezTo>
                  <a:cubicBezTo>
                    <a:pt x="5659" y="2820"/>
                    <a:pt x="5852" y="2800"/>
                    <a:pt x="6046" y="2800"/>
                  </a:cubicBezTo>
                  <a:cubicBezTo>
                    <a:pt x="6881" y="2800"/>
                    <a:pt x="7725" y="3171"/>
                    <a:pt x="8239" y="4092"/>
                  </a:cubicBezTo>
                  <a:lnTo>
                    <a:pt x="8239" y="1290"/>
                  </a:lnTo>
                  <a:cubicBezTo>
                    <a:pt x="7747" y="387"/>
                    <a:pt x="6897" y="1"/>
                    <a:pt x="6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57"/>
            <p:cNvSpPr/>
            <p:nvPr/>
          </p:nvSpPr>
          <p:spPr>
            <a:xfrm>
              <a:off x="5222119" y="1373046"/>
              <a:ext cx="183971" cy="146436"/>
            </a:xfrm>
            <a:custGeom>
              <a:avLst/>
              <a:gdLst/>
              <a:ahLst/>
              <a:cxnLst/>
              <a:rect l="l" t="t" r="r" b="b"/>
              <a:pathLst>
                <a:path w="8273" h="5093" extrusionOk="0">
                  <a:moveTo>
                    <a:pt x="6055" y="1"/>
                  </a:moveTo>
                  <a:cubicBezTo>
                    <a:pt x="5869" y="1"/>
                    <a:pt x="5685" y="20"/>
                    <a:pt x="5504" y="56"/>
                  </a:cubicBezTo>
                  <a:cubicBezTo>
                    <a:pt x="4503" y="256"/>
                    <a:pt x="3569" y="890"/>
                    <a:pt x="2635" y="1357"/>
                  </a:cubicBezTo>
                  <a:cubicBezTo>
                    <a:pt x="1768" y="1790"/>
                    <a:pt x="901" y="2124"/>
                    <a:pt x="33" y="2324"/>
                  </a:cubicBezTo>
                  <a:lnTo>
                    <a:pt x="0" y="5093"/>
                  </a:lnTo>
                  <a:cubicBezTo>
                    <a:pt x="901" y="4892"/>
                    <a:pt x="1768" y="4592"/>
                    <a:pt x="2602" y="4159"/>
                  </a:cubicBezTo>
                  <a:cubicBezTo>
                    <a:pt x="3569" y="3658"/>
                    <a:pt x="4503" y="3024"/>
                    <a:pt x="5504" y="2824"/>
                  </a:cubicBezTo>
                  <a:cubicBezTo>
                    <a:pt x="5685" y="2788"/>
                    <a:pt x="5869" y="2770"/>
                    <a:pt x="6055" y="2770"/>
                  </a:cubicBezTo>
                  <a:cubicBezTo>
                    <a:pt x="6897" y="2770"/>
                    <a:pt x="7747" y="3156"/>
                    <a:pt x="8239" y="4059"/>
                  </a:cubicBezTo>
                  <a:lnTo>
                    <a:pt x="8273" y="1290"/>
                  </a:lnTo>
                  <a:cubicBezTo>
                    <a:pt x="7753" y="388"/>
                    <a:pt x="6898" y="1"/>
                    <a:pt x="6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57"/>
            <p:cNvSpPr/>
            <p:nvPr/>
          </p:nvSpPr>
          <p:spPr>
            <a:xfrm>
              <a:off x="5100458" y="1432190"/>
              <a:ext cx="121684" cy="94538"/>
            </a:xfrm>
            <a:custGeom>
              <a:avLst/>
              <a:gdLst/>
              <a:ahLst/>
              <a:cxnLst/>
              <a:rect l="l" t="t" r="r" b="b"/>
              <a:pathLst>
                <a:path w="5472" h="3288" extrusionOk="0">
                  <a:moveTo>
                    <a:pt x="1" y="0"/>
                  </a:moveTo>
                  <a:lnTo>
                    <a:pt x="1" y="2769"/>
                  </a:lnTo>
                  <a:cubicBezTo>
                    <a:pt x="1052" y="3119"/>
                    <a:pt x="2126" y="3288"/>
                    <a:pt x="3197" y="3288"/>
                  </a:cubicBezTo>
                  <a:cubicBezTo>
                    <a:pt x="3960" y="3288"/>
                    <a:pt x="4721" y="3202"/>
                    <a:pt x="5471" y="3036"/>
                  </a:cubicBezTo>
                  <a:lnTo>
                    <a:pt x="5471" y="267"/>
                  </a:lnTo>
                  <a:cubicBezTo>
                    <a:pt x="4741" y="429"/>
                    <a:pt x="3999" y="509"/>
                    <a:pt x="3256" y="509"/>
                  </a:cubicBezTo>
                  <a:cubicBezTo>
                    <a:pt x="2166" y="509"/>
                    <a:pt x="1071" y="33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57"/>
            <p:cNvSpPr/>
            <p:nvPr/>
          </p:nvSpPr>
          <p:spPr>
            <a:xfrm>
              <a:off x="5100458" y="1351626"/>
              <a:ext cx="122417" cy="95228"/>
            </a:xfrm>
            <a:custGeom>
              <a:avLst/>
              <a:gdLst/>
              <a:ahLst/>
              <a:cxnLst/>
              <a:rect l="l" t="t" r="r" b="b"/>
              <a:pathLst>
                <a:path w="5505" h="3312" extrusionOk="0">
                  <a:moveTo>
                    <a:pt x="1" y="0"/>
                  </a:moveTo>
                  <a:lnTo>
                    <a:pt x="1" y="2802"/>
                  </a:lnTo>
                  <a:cubicBezTo>
                    <a:pt x="1071" y="3139"/>
                    <a:pt x="2166" y="3311"/>
                    <a:pt x="3256" y="3311"/>
                  </a:cubicBezTo>
                  <a:cubicBezTo>
                    <a:pt x="3999" y="3311"/>
                    <a:pt x="4741" y="3231"/>
                    <a:pt x="5471" y="3069"/>
                  </a:cubicBezTo>
                  <a:lnTo>
                    <a:pt x="5504" y="267"/>
                  </a:lnTo>
                  <a:lnTo>
                    <a:pt x="5504" y="267"/>
                  </a:lnTo>
                  <a:cubicBezTo>
                    <a:pt x="4741" y="434"/>
                    <a:pt x="3972" y="519"/>
                    <a:pt x="3204" y="519"/>
                  </a:cubicBezTo>
                  <a:cubicBezTo>
                    <a:pt x="2126" y="519"/>
                    <a:pt x="1052" y="351"/>
                    <a:pt x="1" y="0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57"/>
            <p:cNvSpPr/>
            <p:nvPr/>
          </p:nvSpPr>
          <p:spPr>
            <a:xfrm>
              <a:off x="5222853" y="1293373"/>
              <a:ext cx="183237" cy="146494"/>
            </a:xfrm>
            <a:custGeom>
              <a:avLst/>
              <a:gdLst/>
              <a:ahLst/>
              <a:cxnLst/>
              <a:rect l="l" t="t" r="r" b="b"/>
              <a:pathLst>
                <a:path w="8240" h="5095" extrusionOk="0">
                  <a:moveTo>
                    <a:pt x="6049" y="0"/>
                  </a:moveTo>
                  <a:cubicBezTo>
                    <a:pt x="5855" y="0"/>
                    <a:pt x="5660" y="20"/>
                    <a:pt x="5471" y="58"/>
                  </a:cubicBezTo>
                  <a:cubicBezTo>
                    <a:pt x="4470" y="258"/>
                    <a:pt x="3536" y="892"/>
                    <a:pt x="2602" y="1359"/>
                  </a:cubicBezTo>
                  <a:cubicBezTo>
                    <a:pt x="1768" y="1793"/>
                    <a:pt x="868" y="2093"/>
                    <a:pt x="0" y="2293"/>
                  </a:cubicBezTo>
                  <a:lnTo>
                    <a:pt x="0" y="5095"/>
                  </a:lnTo>
                  <a:cubicBezTo>
                    <a:pt x="868" y="4895"/>
                    <a:pt x="1735" y="4561"/>
                    <a:pt x="2602" y="4128"/>
                  </a:cubicBezTo>
                  <a:cubicBezTo>
                    <a:pt x="3536" y="3661"/>
                    <a:pt x="4470" y="3027"/>
                    <a:pt x="5471" y="2827"/>
                  </a:cubicBezTo>
                  <a:cubicBezTo>
                    <a:pt x="5659" y="2789"/>
                    <a:pt x="5852" y="2769"/>
                    <a:pt x="6046" y="2769"/>
                  </a:cubicBezTo>
                  <a:cubicBezTo>
                    <a:pt x="6881" y="2769"/>
                    <a:pt x="7725" y="3140"/>
                    <a:pt x="8240" y="4061"/>
                  </a:cubicBezTo>
                  <a:lnTo>
                    <a:pt x="8240" y="1259"/>
                  </a:lnTo>
                  <a:cubicBezTo>
                    <a:pt x="7726" y="366"/>
                    <a:pt x="6883" y="0"/>
                    <a:pt x="6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57"/>
            <p:cNvSpPr/>
            <p:nvPr/>
          </p:nvSpPr>
          <p:spPr>
            <a:xfrm>
              <a:off x="5222119" y="1533140"/>
              <a:ext cx="183237" cy="146523"/>
            </a:xfrm>
            <a:custGeom>
              <a:avLst/>
              <a:gdLst/>
              <a:ahLst/>
              <a:cxnLst/>
              <a:rect l="l" t="t" r="r" b="b"/>
              <a:pathLst>
                <a:path w="8240" h="5096" extrusionOk="0">
                  <a:moveTo>
                    <a:pt x="6046" y="1"/>
                  </a:moveTo>
                  <a:cubicBezTo>
                    <a:pt x="5852" y="1"/>
                    <a:pt x="5659" y="21"/>
                    <a:pt x="5471" y="58"/>
                  </a:cubicBezTo>
                  <a:cubicBezTo>
                    <a:pt x="4470" y="258"/>
                    <a:pt x="3536" y="892"/>
                    <a:pt x="2602" y="1359"/>
                  </a:cubicBezTo>
                  <a:cubicBezTo>
                    <a:pt x="1768" y="1793"/>
                    <a:pt x="867" y="2126"/>
                    <a:pt x="0" y="2293"/>
                  </a:cubicBezTo>
                  <a:lnTo>
                    <a:pt x="0" y="5095"/>
                  </a:lnTo>
                  <a:cubicBezTo>
                    <a:pt x="867" y="4895"/>
                    <a:pt x="1735" y="4595"/>
                    <a:pt x="2602" y="4161"/>
                  </a:cubicBezTo>
                  <a:cubicBezTo>
                    <a:pt x="3536" y="3661"/>
                    <a:pt x="4470" y="3027"/>
                    <a:pt x="5471" y="2827"/>
                  </a:cubicBezTo>
                  <a:cubicBezTo>
                    <a:pt x="5651" y="2791"/>
                    <a:pt x="5836" y="2772"/>
                    <a:pt x="6022" y="2772"/>
                  </a:cubicBezTo>
                  <a:cubicBezTo>
                    <a:pt x="6864" y="2772"/>
                    <a:pt x="7720" y="3159"/>
                    <a:pt x="8239" y="4061"/>
                  </a:cubicBezTo>
                  <a:lnTo>
                    <a:pt x="8239" y="1293"/>
                  </a:lnTo>
                  <a:cubicBezTo>
                    <a:pt x="7725" y="372"/>
                    <a:pt x="6881" y="1"/>
                    <a:pt x="6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57"/>
            <p:cNvSpPr/>
            <p:nvPr/>
          </p:nvSpPr>
          <p:spPr>
            <a:xfrm>
              <a:off x="5099724" y="1592342"/>
              <a:ext cx="122417" cy="94567"/>
            </a:xfrm>
            <a:custGeom>
              <a:avLst/>
              <a:gdLst/>
              <a:ahLst/>
              <a:cxnLst/>
              <a:rect l="l" t="t" r="r" b="b"/>
              <a:pathLst>
                <a:path w="5505" h="3289" extrusionOk="0">
                  <a:moveTo>
                    <a:pt x="34" y="1"/>
                  </a:moveTo>
                  <a:lnTo>
                    <a:pt x="0" y="2769"/>
                  </a:lnTo>
                  <a:cubicBezTo>
                    <a:pt x="1052" y="3120"/>
                    <a:pt x="2126" y="3289"/>
                    <a:pt x="3203" y="3289"/>
                  </a:cubicBezTo>
                  <a:cubicBezTo>
                    <a:pt x="3971" y="3289"/>
                    <a:pt x="4741" y="3203"/>
                    <a:pt x="5504" y="3036"/>
                  </a:cubicBezTo>
                  <a:lnTo>
                    <a:pt x="5504" y="268"/>
                  </a:lnTo>
                  <a:cubicBezTo>
                    <a:pt x="4760" y="430"/>
                    <a:pt x="4011" y="510"/>
                    <a:pt x="3265" y="510"/>
                  </a:cubicBezTo>
                  <a:cubicBezTo>
                    <a:pt x="2171" y="510"/>
                    <a:pt x="1085" y="338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57"/>
            <p:cNvSpPr/>
            <p:nvPr/>
          </p:nvSpPr>
          <p:spPr>
            <a:xfrm>
              <a:off x="5101948" y="951678"/>
              <a:ext cx="121661" cy="95228"/>
            </a:xfrm>
            <a:custGeom>
              <a:avLst/>
              <a:gdLst/>
              <a:ahLst/>
              <a:cxnLst/>
              <a:rect l="l" t="t" r="r" b="b"/>
              <a:pathLst>
                <a:path w="5471" h="3312" extrusionOk="0">
                  <a:moveTo>
                    <a:pt x="0" y="0"/>
                  </a:moveTo>
                  <a:lnTo>
                    <a:pt x="0" y="2802"/>
                  </a:lnTo>
                  <a:cubicBezTo>
                    <a:pt x="1051" y="3139"/>
                    <a:pt x="2138" y="3311"/>
                    <a:pt x="3232" y="3311"/>
                  </a:cubicBezTo>
                  <a:cubicBezTo>
                    <a:pt x="3978" y="3311"/>
                    <a:pt x="4727" y="3231"/>
                    <a:pt x="5471" y="3069"/>
                  </a:cubicBezTo>
                  <a:lnTo>
                    <a:pt x="5471" y="267"/>
                  </a:lnTo>
                  <a:cubicBezTo>
                    <a:pt x="4721" y="434"/>
                    <a:pt x="3954" y="519"/>
                    <a:pt x="3187" y="519"/>
                  </a:cubicBezTo>
                  <a:cubicBezTo>
                    <a:pt x="2110" y="519"/>
                    <a:pt x="1032" y="35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57"/>
            <p:cNvSpPr/>
            <p:nvPr/>
          </p:nvSpPr>
          <p:spPr>
            <a:xfrm>
              <a:off x="5223587" y="893052"/>
              <a:ext cx="183237" cy="146868"/>
            </a:xfrm>
            <a:custGeom>
              <a:avLst/>
              <a:gdLst/>
              <a:ahLst/>
              <a:cxnLst/>
              <a:rect l="l" t="t" r="r" b="b"/>
              <a:pathLst>
                <a:path w="8240" h="5108" extrusionOk="0">
                  <a:moveTo>
                    <a:pt x="6113" y="1"/>
                  </a:moveTo>
                  <a:cubicBezTo>
                    <a:pt x="5908" y="1"/>
                    <a:pt x="5704" y="25"/>
                    <a:pt x="5505" y="71"/>
                  </a:cubicBezTo>
                  <a:cubicBezTo>
                    <a:pt x="4504" y="271"/>
                    <a:pt x="3570" y="905"/>
                    <a:pt x="2603" y="1372"/>
                  </a:cubicBezTo>
                  <a:cubicBezTo>
                    <a:pt x="1769" y="1806"/>
                    <a:pt x="901" y="2106"/>
                    <a:pt x="1" y="2306"/>
                  </a:cubicBezTo>
                  <a:lnTo>
                    <a:pt x="1" y="5108"/>
                  </a:lnTo>
                  <a:cubicBezTo>
                    <a:pt x="901" y="4908"/>
                    <a:pt x="1769" y="4574"/>
                    <a:pt x="2603" y="4141"/>
                  </a:cubicBezTo>
                  <a:cubicBezTo>
                    <a:pt x="3537" y="3674"/>
                    <a:pt x="4471" y="3040"/>
                    <a:pt x="5471" y="2840"/>
                  </a:cubicBezTo>
                  <a:cubicBezTo>
                    <a:pt x="5660" y="2802"/>
                    <a:pt x="5853" y="2782"/>
                    <a:pt x="6046" y="2782"/>
                  </a:cubicBezTo>
                  <a:cubicBezTo>
                    <a:pt x="6881" y="2782"/>
                    <a:pt x="7726" y="3153"/>
                    <a:pt x="8240" y="4074"/>
                  </a:cubicBezTo>
                  <a:lnTo>
                    <a:pt x="8240" y="1272"/>
                  </a:lnTo>
                  <a:cubicBezTo>
                    <a:pt x="7759" y="390"/>
                    <a:pt x="6936" y="1"/>
                    <a:pt x="6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57"/>
            <p:cNvSpPr/>
            <p:nvPr/>
          </p:nvSpPr>
          <p:spPr>
            <a:xfrm>
              <a:off x="5100458" y="1272010"/>
              <a:ext cx="122417" cy="94567"/>
            </a:xfrm>
            <a:custGeom>
              <a:avLst/>
              <a:gdLst/>
              <a:ahLst/>
              <a:cxnLst/>
              <a:rect l="l" t="t" r="r" b="b"/>
              <a:pathLst>
                <a:path w="5505" h="3289" extrusionOk="0">
                  <a:moveTo>
                    <a:pt x="34" y="0"/>
                  </a:moveTo>
                  <a:lnTo>
                    <a:pt x="1" y="2769"/>
                  </a:lnTo>
                  <a:cubicBezTo>
                    <a:pt x="1052" y="3120"/>
                    <a:pt x="2126" y="3288"/>
                    <a:pt x="3204" y="3288"/>
                  </a:cubicBezTo>
                  <a:cubicBezTo>
                    <a:pt x="3972" y="3288"/>
                    <a:pt x="4741" y="3203"/>
                    <a:pt x="5504" y="3036"/>
                  </a:cubicBezTo>
                  <a:lnTo>
                    <a:pt x="5504" y="267"/>
                  </a:lnTo>
                  <a:cubicBezTo>
                    <a:pt x="4741" y="434"/>
                    <a:pt x="3972" y="520"/>
                    <a:pt x="3206" y="520"/>
                  </a:cubicBezTo>
                  <a:cubicBezTo>
                    <a:pt x="2132" y="520"/>
                    <a:pt x="1066" y="351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57"/>
            <p:cNvSpPr/>
            <p:nvPr/>
          </p:nvSpPr>
          <p:spPr>
            <a:xfrm>
              <a:off x="5222853" y="1212895"/>
              <a:ext cx="183237" cy="146408"/>
            </a:xfrm>
            <a:custGeom>
              <a:avLst/>
              <a:gdLst/>
              <a:ahLst/>
              <a:cxnLst/>
              <a:rect l="l" t="t" r="r" b="b"/>
              <a:pathLst>
                <a:path w="8240" h="5092" extrusionOk="0">
                  <a:moveTo>
                    <a:pt x="6022" y="0"/>
                  </a:moveTo>
                  <a:cubicBezTo>
                    <a:pt x="5836" y="0"/>
                    <a:pt x="5652" y="19"/>
                    <a:pt x="5471" y="55"/>
                  </a:cubicBezTo>
                  <a:cubicBezTo>
                    <a:pt x="4470" y="255"/>
                    <a:pt x="3536" y="889"/>
                    <a:pt x="2602" y="1389"/>
                  </a:cubicBezTo>
                  <a:cubicBezTo>
                    <a:pt x="1768" y="1823"/>
                    <a:pt x="901" y="2123"/>
                    <a:pt x="0" y="2323"/>
                  </a:cubicBezTo>
                  <a:lnTo>
                    <a:pt x="0" y="5092"/>
                  </a:lnTo>
                  <a:cubicBezTo>
                    <a:pt x="868" y="4892"/>
                    <a:pt x="1768" y="4592"/>
                    <a:pt x="2602" y="4158"/>
                  </a:cubicBezTo>
                  <a:cubicBezTo>
                    <a:pt x="3536" y="3691"/>
                    <a:pt x="4470" y="3057"/>
                    <a:pt x="5471" y="2857"/>
                  </a:cubicBezTo>
                  <a:cubicBezTo>
                    <a:pt x="5660" y="2819"/>
                    <a:pt x="5855" y="2799"/>
                    <a:pt x="6049" y="2799"/>
                  </a:cubicBezTo>
                  <a:cubicBezTo>
                    <a:pt x="6883" y="2799"/>
                    <a:pt x="7726" y="3165"/>
                    <a:pt x="8240" y="4058"/>
                  </a:cubicBezTo>
                  <a:lnTo>
                    <a:pt x="8240" y="1289"/>
                  </a:lnTo>
                  <a:cubicBezTo>
                    <a:pt x="7720" y="387"/>
                    <a:pt x="6865" y="0"/>
                    <a:pt x="6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57"/>
            <p:cNvSpPr/>
            <p:nvPr/>
          </p:nvSpPr>
          <p:spPr>
            <a:xfrm>
              <a:off x="5101192" y="1032243"/>
              <a:ext cx="122417" cy="94538"/>
            </a:xfrm>
            <a:custGeom>
              <a:avLst/>
              <a:gdLst/>
              <a:ahLst/>
              <a:cxnLst/>
              <a:rect l="l" t="t" r="r" b="b"/>
              <a:pathLst>
                <a:path w="5505" h="3288" extrusionOk="0">
                  <a:moveTo>
                    <a:pt x="34" y="0"/>
                  </a:moveTo>
                  <a:lnTo>
                    <a:pt x="1" y="2769"/>
                  </a:lnTo>
                  <a:cubicBezTo>
                    <a:pt x="1053" y="3119"/>
                    <a:pt x="2127" y="3288"/>
                    <a:pt x="3204" y="3288"/>
                  </a:cubicBezTo>
                  <a:cubicBezTo>
                    <a:pt x="3972" y="3288"/>
                    <a:pt x="4741" y="3202"/>
                    <a:pt x="5505" y="3036"/>
                  </a:cubicBezTo>
                  <a:lnTo>
                    <a:pt x="5505" y="267"/>
                  </a:lnTo>
                  <a:cubicBezTo>
                    <a:pt x="4761" y="429"/>
                    <a:pt x="4012" y="509"/>
                    <a:pt x="3266" y="509"/>
                  </a:cubicBezTo>
                  <a:cubicBezTo>
                    <a:pt x="2172" y="509"/>
                    <a:pt x="1085" y="337"/>
                    <a:pt x="34" y="0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57"/>
            <p:cNvSpPr/>
            <p:nvPr/>
          </p:nvSpPr>
          <p:spPr>
            <a:xfrm>
              <a:off x="5223587" y="973041"/>
              <a:ext cx="183237" cy="146494"/>
            </a:xfrm>
            <a:custGeom>
              <a:avLst/>
              <a:gdLst/>
              <a:ahLst/>
              <a:cxnLst/>
              <a:rect l="l" t="t" r="r" b="b"/>
              <a:pathLst>
                <a:path w="8240" h="5095" extrusionOk="0">
                  <a:moveTo>
                    <a:pt x="6046" y="0"/>
                  </a:moveTo>
                  <a:cubicBezTo>
                    <a:pt x="5853" y="0"/>
                    <a:pt x="5660" y="20"/>
                    <a:pt x="5471" y="58"/>
                  </a:cubicBezTo>
                  <a:cubicBezTo>
                    <a:pt x="4471" y="258"/>
                    <a:pt x="3537" y="892"/>
                    <a:pt x="2603" y="1359"/>
                  </a:cubicBezTo>
                  <a:cubicBezTo>
                    <a:pt x="1769" y="1792"/>
                    <a:pt x="868" y="2126"/>
                    <a:pt x="1" y="2326"/>
                  </a:cubicBezTo>
                  <a:lnTo>
                    <a:pt x="1" y="5095"/>
                  </a:lnTo>
                  <a:cubicBezTo>
                    <a:pt x="868" y="4895"/>
                    <a:pt x="1735" y="4594"/>
                    <a:pt x="2603" y="4161"/>
                  </a:cubicBezTo>
                  <a:cubicBezTo>
                    <a:pt x="3537" y="3660"/>
                    <a:pt x="4471" y="3027"/>
                    <a:pt x="5471" y="2826"/>
                  </a:cubicBezTo>
                  <a:cubicBezTo>
                    <a:pt x="5652" y="2790"/>
                    <a:pt x="5837" y="2772"/>
                    <a:pt x="6022" y="2772"/>
                  </a:cubicBezTo>
                  <a:cubicBezTo>
                    <a:pt x="6865" y="2772"/>
                    <a:pt x="7721" y="3158"/>
                    <a:pt x="8240" y="4061"/>
                  </a:cubicBezTo>
                  <a:lnTo>
                    <a:pt x="8240" y="1292"/>
                  </a:lnTo>
                  <a:cubicBezTo>
                    <a:pt x="7726" y="371"/>
                    <a:pt x="6881" y="0"/>
                    <a:pt x="6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57"/>
            <p:cNvSpPr/>
            <p:nvPr/>
          </p:nvSpPr>
          <p:spPr>
            <a:xfrm>
              <a:off x="5222853" y="1052715"/>
              <a:ext cx="183971" cy="146436"/>
            </a:xfrm>
            <a:custGeom>
              <a:avLst/>
              <a:gdLst/>
              <a:ahLst/>
              <a:cxnLst/>
              <a:rect l="l" t="t" r="r" b="b"/>
              <a:pathLst>
                <a:path w="8273" h="5093" extrusionOk="0">
                  <a:moveTo>
                    <a:pt x="6055" y="1"/>
                  </a:moveTo>
                  <a:cubicBezTo>
                    <a:pt x="5870" y="1"/>
                    <a:pt x="5685" y="19"/>
                    <a:pt x="5504" y="55"/>
                  </a:cubicBezTo>
                  <a:cubicBezTo>
                    <a:pt x="4504" y="256"/>
                    <a:pt x="3570" y="889"/>
                    <a:pt x="2636" y="1390"/>
                  </a:cubicBezTo>
                  <a:cubicBezTo>
                    <a:pt x="1768" y="1823"/>
                    <a:pt x="901" y="2124"/>
                    <a:pt x="34" y="2324"/>
                  </a:cubicBezTo>
                  <a:lnTo>
                    <a:pt x="0" y="5092"/>
                  </a:lnTo>
                  <a:cubicBezTo>
                    <a:pt x="901" y="4892"/>
                    <a:pt x="1768" y="4592"/>
                    <a:pt x="2602" y="4158"/>
                  </a:cubicBezTo>
                  <a:cubicBezTo>
                    <a:pt x="3570" y="3691"/>
                    <a:pt x="4504" y="3058"/>
                    <a:pt x="5504" y="2857"/>
                  </a:cubicBezTo>
                  <a:cubicBezTo>
                    <a:pt x="5694" y="2820"/>
                    <a:pt x="5888" y="2800"/>
                    <a:pt x="6083" y="2800"/>
                  </a:cubicBezTo>
                  <a:cubicBezTo>
                    <a:pt x="6917" y="2800"/>
                    <a:pt x="7759" y="3166"/>
                    <a:pt x="8273" y="4058"/>
                  </a:cubicBezTo>
                  <a:lnTo>
                    <a:pt x="8273" y="1290"/>
                  </a:lnTo>
                  <a:cubicBezTo>
                    <a:pt x="7754" y="387"/>
                    <a:pt x="6898" y="1"/>
                    <a:pt x="6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57"/>
            <p:cNvSpPr/>
            <p:nvPr/>
          </p:nvSpPr>
          <p:spPr>
            <a:xfrm>
              <a:off x="5101192" y="1111830"/>
              <a:ext cx="122417" cy="95056"/>
            </a:xfrm>
            <a:custGeom>
              <a:avLst/>
              <a:gdLst/>
              <a:ahLst/>
              <a:cxnLst/>
              <a:rect l="l" t="t" r="r" b="b"/>
              <a:pathLst>
                <a:path w="5505" h="3306" extrusionOk="0">
                  <a:moveTo>
                    <a:pt x="1" y="1"/>
                  </a:moveTo>
                  <a:lnTo>
                    <a:pt x="1" y="2803"/>
                  </a:lnTo>
                  <a:cubicBezTo>
                    <a:pt x="1051" y="3133"/>
                    <a:pt x="2123" y="3305"/>
                    <a:pt x="3192" y="3305"/>
                  </a:cubicBezTo>
                  <a:cubicBezTo>
                    <a:pt x="3957" y="3305"/>
                    <a:pt x="4720" y="3217"/>
                    <a:pt x="5471" y="3036"/>
                  </a:cubicBezTo>
                  <a:lnTo>
                    <a:pt x="5505" y="268"/>
                  </a:lnTo>
                  <a:lnTo>
                    <a:pt x="5505" y="268"/>
                  </a:lnTo>
                  <a:cubicBezTo>
                    <a:pt x="4741" y="434"/>
                    <a:pt x="3972" y="520"/>
                    <a:pt x="3204" y="520"/>
                  </a:cubicBezTo>
                  <a:cubicBezTo>
                    <a:pt x="2127" y="520"/>
                    <a:pt x="1053" y="35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57"/>
            <p:cNvSpPr/>
            <p:nvPr/>
          </p:nvSpPr>
          <p:spPr>
            <a:xfrm>
              <a:off x="5222853" y="1133193"/>
              <a:ext cx="183237" cy="146523"/>
            </a:xfrm>
            <a:custGeom>
              <a:avLst/>
              <a:gdLst/>
              <a:ahLst/>
              <a:cxnLst/>
              <a:rect l="l" t="t" r="r" b="b"/>
              <a:pathLst>
                <a:path w="8240" h="5096" extrusionOk="0">
                  <a:moveTo>
                    <a:pt x="6079" y="1"/>
                  </a:moveTo>
                  <a:cubicBezTo>
                    <a:pt x="5886" y="1"/>
                    <a:pt x="5693" y="21"/>
                    <a:pt x="5504" y="58"/>
                  </a:cubicBezTo>
                  <a:cubicBezTo>
                    <a:pt x="4504" y="259"/>
                    <a:pt x="3570" y="892"/>
                    <a:pt x="2602" y="1359"/>
                  </a:cubicBezTo>
                  <a:cubicBezTo>
                    <a:pt x="1768" y="1793"/>
                    <a:pt x="901" y="2127"/>
                    <a:pt x="0" y="2293"/>
                  </a:cubicBezTo>
                  <a:lnTo>
                    <a:pt x="0" y="5095"/>
                  </a:lnTo>
                  <a:cubicBezTo>
                    <a:pt x="901" y="4895"/>
                    <a:pt x="1768" y="4595"/>
                    <a:pt x="2602" y="4161"/>
                  </a:cubicBezTo>
                  <a:cubicBezTo>
                    <a:pt x="3570" y="3661"/>
                    <a:pt x="4470" y="3027"/>
                    <a:pt x="5471" y="2827"/>
                  </a:cubicBezTo>
                  <a:cubicBezTo>
                    <a:pt x="5652" y="2791"/>
                    <a:pt x="5836" y="2772"/>
                    <a:pt x="6022" y="2772"/>
                  </a:cubicBezTo>
                  <a:cubicBezTo>
                    <a:pt x="6865" y="2772"/>
                    <a:pt x="7720" y="3159"/>
                    <a:pt x="8240" y="4061"/>
                  </a:cubicBezTo>
                  <a:lnTo>
                    <a:pt x="8240" y="1293"/>
                  </a:lnTo>
                  <a:cubicBezTo>
                    <a:pt x="7752" y="372"/>
                    <a:pt x="6913" y="1"/>
                    <a:pt x="6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57"/>
            <p:cNvSpPr/>
            <p:nvPr/>
          </p:nvSpPr>
          <p:spPr>
            <a:xfrm>
              <a:off x="5101192" y="1192394"/>
              <a:ext cx="121684" cy="94567"/>
            </a:xfrm>
            <a:custGeom>
              <a:avLst/>
              <a:gdLst/>
              <a:ahLst/>
              <a:cxnLst/>
              <a:rect l="l" t="t" r="r" b="b"/>
              <a:pathLst>
                <a:path w="5472" h="3289" extrusionOk="0">
                  <a:moveTo>
                    <a:pt x="1" y="1"/>
                  </a:moveTo>
                  <a:lnTo>
                    <a:pt x="1" y="2769"/>
                  </a:lnTo>
                  <a:cubicBezTo>
                    <a:pt x="1033" y="3120"/>
                    <a:pt x="2111" y="3289"/>
                    <a:pt x="3187" y="3289"/>
                  </a:cubicBezTo>
                  <a:cubicBezTo>
                    <a:pt x="3955" y="3289"/>
                    <a:pt x="4722" y="3203"/>
                    <a:pt x="5471" y="3036"/>
                  </a:cubicBezTo>
                  <a:lnTo>
                    <a:pt x="5471" y="268"/>
                  </a:lnTo>
                  <a:cubicBezTo>
                    <a:pt x="4741" y="430"/>
                    <a:pt x="4000" y="510"/>
                    <a:pt x="3256" y="510"/>
                  </a:cubicBezTo>
                  <a:cubicBezTo>
                    <a:pt x="2166" y="510"/>
                    <a:pt x="1072" y="338"/>
                    <a:pt x="1" y="1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57"/>
            <p:cNvSpPr/>
            <p:nvPr/>
          </p:nvSpPr>
          <p:spPr>
            <a:xfrm>
              <a:off x="5099724" y="1553986"/>
              <a:ext cx="84569" cy="118000"/>
            </a:xfrm>
            <a:custGeom>
              <a:avLst/>
              <a:gdLst/>
              <a:ahLst/>
              <a:cxnLst/>
              <a:rect l="l" t="t" r="r" b="b"/>
              <a:pathLst>
                <a:path w="3803" h="4104" extrusionOk="0">
                  <a:moveTo>
                    <a:pt x="34" y="0"/>
                  </a:moveTo>
                  <a:lnTo>
                    <a:pt x="0" y="4103"/>
                  </a:lnTo>
                  <a:cubicBezTo>
                    <a:pt x="734" y="2602"/>
                    <a:pt x="2435" y="2402"/>
                    <a:pt x="3803" y="2402"/>
                  </a:cubicBezTo>
                  <a:lnTo>
                    <a:pt x="3803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4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57"/>
            <p:cNvSpPr/>
            <p:nvPr/>
          </p:nvSpPr>
          <p:spPr>
            <a:xfrm>
              <a:off x="4879417" y="1484922"/>
              <a:ext cx="121661" cy="94567"/>
            </a:xfrm>
            <a:custGeom>
              <a:avLst/>
              <a:gdLst/>
              <a:ahLst/>
              <a:cxnLst/>
              <a:rect l="l" t="t" r="r" b="b"/>
              <a:pathLst>
                <a:path w="5471" h="3289" extrusionOk="0">
                  <a:moveTo>
                    <a:pt x="0" y="1"/>
                  </a:moveTo>
                  <a:lnTo>
                    <a:pt x="0" y="2769"/>
                  </a:lnTo>
                  <a:cubicBezTo>
                    <a:pt x="1052" y="3120"/>
                    <a:pt x="2126" y="3289"/>
                    <a:pt x="3197" y="3289"/>
                  </a:cubicBezTo>
                  <a:cubicBezTo>
                    <a:pt x="3960" y="3289"/>
                    <a:pt x="4721" y="3203"/>
                    <a:pt x="5471" y="3036"/>
                  </a:cubicBezTo>
                  <a:lnTo>
                    <a:pt x="5471" y="268"/>
                  </a:lnTo>
                  <a:cubicBezTo>
                    <a:pt x="4740" y="430"/>
                    <a:pt x="3999" y="510"/>
                    <a:pt x="3256" y="510"/>
                  </a:cubicBezTo>
                  <a:cubicBezTo>
                    <a:pt x="2166" y="510"/>
                    <a:pt x="1071" y="338"/>
                    <a:pt x="0" y="1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57"/>
            <p:cNvSpPr/>
            <p:nvPr/>
          </p:nvSpPr>
          <p:spPr>
            <a:xfrm>
              <a:off x="5001056" y="1425807"/>
              <a:ext cx="183993" cy="146436"/>
            </a:xfrm>
            <a:custGeom>
              <a:avLst/>
              <a:gdLst/>
              <a:ahLst/>
              <a:cxnLst/>
              <a:rect l="l" t="t" r="r" b="b"/>
              <a:pathLst>
                <a:path w="8274" h="5093" extrusionOk="0">
                  <a:moveTo>
                    <a:pt x="6055" y="0"/>
                  </a:moveTo>
                  <a:cubicBezTo>
                    <a:pt x="5870" y="0"/>
                    <a:pt x="5685" y="19"/>
                    <a:pt x="5505" y="55"/>
                  </a:cubicBezTo>
                  <a:cubicBezTo>
                    <a:pt x="4504" y="255"/>
                    <a:pt x="3570" y="889"/>
                    <a:pt x="2636" y="1390"/>
                  </a:cubicBezTo>
                  <a:cubicBezTo>
                    <a:pt x="1769" y="1790"/>
                    <a:pt x="901" y="2123"/>
                    <a:pt x="34" y="2324"/>
                  </a:cubicBezTo>
                  <a:lnTo>
                    <a:pt x="1" y="5092"/>
                  </a:lnTo>
                  <a:cubicBezTo>
                    <a:pt x="901" y="4892"/>
                    <a:pt x="1769" y="4592"/>
                    <a:pt x="2603" y="4158"/>
                  </a:cubicBezTo>
                  <a:cubicBezTo>
                    <a:pt x="3570" y="3658"/>
                    <a:pt x="4504" y="3024"/>
                    <a:pt x="5505" y="2824"/>
                  </a:cubicBezTo>
                  <a:cubicBezTo>
                    <a:pt x="5685" y="2788"/>
                    <a:pt x="5870" y="2769"/>
                    <a:pt x="6055" y="2769"/>
                  </a:cubicBezTo>
                  <a:cubicBezTo>
                    <a:pt x="6897" y="2769"/>
                    <a:pt x="7748" y="3156"/>
                    <a:pt x="8240" y="4058"/>
                  </a:cubicBezTo>
                  <a:lnTo>
                    <a:pt x="8273" y="1290"/>
                  </a:lnTo>
                  <a:cubicBezTo>
                    <a:pt x="7754" y="387"/>
                    <a:pt x="6898" y="0"/>
                    <a:pt x="6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57"/>
            <p:cNvSpPr/>
            <p:nvPr/>
          </p:nvSpPr>
          <p:spPr>
            <a:xfrm>
              <a:off x="5001812" y="1345760"/>
              <a:ext cx="183237" cy="146868"/>
            </a:xfrm>
            <a:custGeom>
              <a:avLst/>
              <a:gdLst/>
              <a:ahLst/>
              <a:cxnLst/>
              <a:rect l="l" t="t" r="r" b="b"/>
              <a:pathLst>
                <a:path w="8240" h="5108" extrusionOk="0">
                  <a:moveTo>
                    <a:pt x="6079" y="0"/>
                  </a:moveTo>
                  <a:cubicBezTo>
                    <a:pt x="5874" y="0"/>
                    <a:pt x="5670" y="24"/>
                    <a:pt x="5471" y="71"/>
                  </a:cubicBezTo>
                  <a:cubicBezTo>
                    <a:pt x="4470" y="271"/>
                    <a:pt x="3536" y="905"/>
                    <a:pt x="2602" y="1372"/>
                  </a:cubicBezTo>
                  <a:cubicBezTo>
                    <a:pt x="1768" y="1805"/>
                    <a:pt x="867" y="2105"/>
                    <a:pt x="0" y="2306"/>
                  </a:cubicBezTo>
                  <a:lnTo>
                    <a:pt x="0" y="5108"/>
                  </a:lnTo>
                  <a:cubicBezTo>
                    <a:pt x="867" y="4907"/>
                    <a:pt x="1735" y="4574"/>
                    <a:pt x="2602" y="4174"/>
                  </a:cubicBezTo>
                  <a:cubicBezTo>
                    <a:pt x="3536" y="3673"/>
                    <a:pt x="4470" y="3039"/>
                    <a:pt x="5471" y="2839"/>
                  </a:cubicBezTo>
                  <a:cubicBezTo>
                    <a:pt x="5651" y="2803"/>
                    <a:pt x="5836" y="2784"/>
                    <a:pt x="6021" y="2784"/>
                  </a:cubicBezTo>
                  <a:cubicBezTo>
                    <a:pt x="6864" y="2784"/>
                    <a:pt x="7720" y="3171"/>
                    <a:pt x="8239" y="4074"/>
                  </a:cubicBezTo>
                  <a:lnTo>
                    <a:pt x="8239" y="1272"/>
                  </a:lnTo>
                  <a:cubicBezTo>
                    <a:pt x="7732" y="390"/>
                    <a:pt x="6903" y="0"/>
                    <a:pt x="6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57"/>
            <p:cNvSpPr/>
            <p:nvPr/>
          </p:nvSpPr>
          <p:spPr>
            <a:xfrm>
              <a:off x="4879417" y="1404358"/>
              <a:ext cx="122395" cy="95228"/>
            </a:xfrm>
            <a:custGeom>
              <a:avLst/>
              <a:gdLst/>
              <a:ahLst/>
              <a:cxnLst/>
              <a:rect l="l" t="t" r="r" b="b"/>
              <a:pathLst>
                <a:path w="5504" h="3312" extrusionOk="0">
                  <a:moveTo>
                    <a:pt x="0" y="1"/>
                  </a:moveTo>
                  <a:lnTo>
                    <a:pt x="0" y="2803"/>
                  </a:lnTo>
                  <a:cubicBezTo>
                    <a:pt x="1071" y="3140"/>
                    <a:pt x="2166" y="3312"/>
                    <a:pt x="3256" y="3312"/>
                  </a:cubicBezTo>
                  <a:cubicBezTo>
                    <a:pt x="3999" y="3312"/>
                    <a:pt x="4740" y="3232"/>
                    <a:pt x="5471" y="3070"/>
                  </a:cubicBezTo>
                  <a:lnTo>
                    <a:pt x="5504" y="268"/>
                  </a:lnTo>
                  <a:lnTo>
                    <a:pt x="5504" y="268"/>
                  </a:lnTo>
                  <a:cubicBezTo>
                    <a:pt x="4749" y="446"/>
                    <a:pt x="3988" y="534"/>
                    <a:pt x="3229" y="534"/>
                  </a:cubicBezTo>
                  <a:cubicBezTo>
                    <a:pt x="2143" y="534"/>
                    <a:pt x="1060" y="35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57"/>
            <p:cNvSpPr/>
            <p:nvPr/>
          </p:nvSpPr>
          <p:spPr>
            <a:xfrm>
              <a:off x="5001812" y="1265627"/>
              <a:ext cx="183237" cy="146436"/>
            </a:xfrm>
            <a:custGeom>
              <a:avLst/>
              <a:gdLst/>
              <a:ahLst/>
              <a:cxnLst/>
              <a:rect l="l" t="t" r="r" b="b"/>
              <a:pathLst>
                <a:path w="8240" h="5093" extrusionOk="0">
                  <a:moveTo>
                    <a:pt x="6036" y="1"/>
                  </a:moveTo>
                  <a:cubicBezTo>
                    <a:pt x="5847" y="1"/>
                    <a:pt x="5657" y="20"/>
                    <a:pt x="5471" y="56"/>
                  </a:cubicBezTo>
                  <a:cubicBezTo>
                    <a:pt x="4470" y="256"/>
                    <a:pt x="3569" y="890"/>
                    <a:pt x="2602" y="1390"/>
                  </a:cubicBezTo>
                  <a:cubicBezTo>
                    <a:pt x="1768" y="1824"/>
                    <a:pt x="901" y="2124"/>
                    <a:pt x="0" y="2324"/>
                  </a:cubicBezTo>
                  <a:lnTo>
                    <a:pt x="0" y="5093"/>
                  </a:lnTo>
                  <a:cubicBezTo>
                    <a:pt x="867" y="4892"/>
                    <a:pt x="1768" y="4592"/>
                    <a:pt x="2602" y="4159"/>
                  </a:cubicBezTo>
                  <a:cubicBezTo>
                    <a:pt x="3536" y="3692"/>
                    <a:pt x="4470" y="3058"/>
                    <a:pt x="5471" y="2858"/>
                  </a:cubicBezTo>
                  <a:cubicBezTo>
                    <a:pt x="5670" y="2811"/>
                    <a:pt x="5874" y="2787"/>
                    <a:pt x="6079" y="2787"/>
                  </a:cubicBezTo>
                  <a:cubicBezTo>
                    <a:pt x="6903" y="2787"/>
                    <a:pt x="7732" y="3177"/>
                    <a:pt x="8239" y="4059"/>
                  </a:cubicBezTo>
                  <a:lnTo>
                    <a:pt x="8239" y="1290"/>
                  </a:lnTo>
                  <a:cubicBezTo>
                    <a:pt x="7747" y="388"/>
                    <a:pt x="6897" y="1"/>
                    <a:pt x="6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57"/>
            <p:cNvSpPr/>
            <p:nvPr/>
          </p:nvSpPr>
          <p:spPr>
            <a:xfrm>
              <a:off x="4880151" y="1324771"/>
              <a:ext cx="121661" cy="94970"/>
            </a:xfrm>
            <a:custGeom>
              <a:avLst/>
              <a:gdLst/>
              <a:ahLst/>
              <a:cxnLst/>
              <a:rect l="l" t="t" r="r" b="b"/>
              <a:pathLst>
                <a:path w="5471" h="3303" extrusionOk="0">
                  <a:moveTo>
                    <a:pt x="0" y="0"/>
                  </a:moveTo>
                  <a:lnTo>
                    <a:pt x="0" y="2769"/>
                  </a:lnTo>
                  <a:cubicBezTo>
                    <a:pt x="1041" y="3122"/>
                    <a:pt x="2116" y="3302"/>
                    <a:pt x="3198" y="3302"/>
                  </a:cubicBezTo>
                  <a:cubicBezTo>
                    <a:pt x="3955" y="3302"/>
                    <a:pt x="4716" y="3214"/>
                    <a:pt x="5471" y="3036"/>
                  </a:cubicBezTo>
                  <a:lnTo>
                    <a:pt x="5471" y="267"/>
                  </a:lnTo>
                  <a:cubicBezTo>
                    <a:pt x="4721" y="434"/>
                    <a:pt x="3954" y="519"/>
                    <a:pt x="3187" y="519"/>
                  </a:cubicBezTo>
                  <a:cubicBezTo>
                    <a:pt x="2110" y="519"/>
                    <a:pt x="1033" y="351"/>
                    <a:pt x="0" y="0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57"/>
            <p:cNvSpPr/>
            <p:nvPr/>
          </p:nvSpPr>
          <p:spPr>
            <a:xfrm>
              <a:off x="5001056" y="1505423"/>
              <a:ext cx="183237" cy="146408"/>
            </a:xfrm>
            <a:custGeom>
              <a:avLst/>
              <a:gdLst/>
              <a:ahLst/>
              <a:cxnLst/>
              <a:rect l="l" t="t" r="r" b="b"/>
              <a:pathLst>
                <a:path w="8240" h="5092" extrusionOk="0">
                  <a:moveTo>
                    <a:pt x="6055" y="0"/>
                  </a:moveTo>
                  <a:cubicBezTo>
                    <a:pt x="5870" y="0"/>
                    <a:pt x="5685" y="19"/>
                    <a:pt x="5505" y="55"/>
                  </a:cubicBezTo>
                  <a:cubicBezTo>
                    <a:pt x="4504" y="288"/>
                    <a:pt x="3570" y="889"/>
                    <a:pt x="2603" y="1389"/>
                  </a:cubicBezTo>
                  <a:cubicBezTo>
                    <a:pt x="1769" y="1823"/>
                    <a:pt x="901" y="2123"/>
                    <a:pt x="1" y="2323"/>
                  </a:cubicBezTo>
                  <a:lnTo>
                    <a:pt x="1" y="5092"/>
                  </a:lnTo>
                  <a:cubicBezTo>
                    <a:pt x="901" y="4925"/>
                    <a:pt x="1769" y="4592"/>
                    <a:pt x="2603" y="4158"/>
                  </a:cubicBezTo>
                  <a:cubicBezTo>
                    <a:pt x="3570" y="3691"/>
                    <a:pt x="4471" y="3057"/>
                    <a:pt x="5471" y="2857"/>
                  </a:cubicBezTo>
                  <a:cubicBezTo>
                    <a:pt x="5660" y="2819"/>
                    <a:pt x="5853" y="2799"/>
                    <a:pt x="6046" y="2799"/>
                  </a:cubicBezTo>
                  <a:cubicBezTo>
                    <a:pt x="6881" y="2799"/>
                    <a:pt x="7725" y="3171"/>
                    <a:pt x="8240" y="4091"/>
                  </a:cubicBezTo>
                  <a:lnTo>
                    <a:pt x="8240" y="1289"/>
                  </a:lnTo>
                  <a:cubicBezTo>
                    <a:pt x="7748" y="387"/>
                    <a:pt x="6897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57"/>
            <p:cNvSpPr/>
            <p:nvPr/>
          </p:nvSpPr>
          <p:spPr>
            <a:xfrm>
              <a:off x="4879417" y="1564538"/>
              <a:ext cx="121661" cy="95228"/>
            </a:xfrm>
            <a:custGeom>
              <a:avLst/>
              <a:gdLst/>
              <a:ahLst/>
              <a:cxnLst/>
              <a:rect l="l" t="t" r="r" b="b"/>
              <a:pathLst>
                <a:path w="5471" h="3312" extrusionOk="0">
                  <a:moveTo>
                    <a:pt x="0" y="0"/>
                  </a:moveTo>
                  <a:lnTo>
                    <a:pt x="0" y="2802"/>
                  </a:lnTo>
                  <a:cubicBezTo>
                    <a:pt x="1051" y="3140"/>
                    <a:pt x="2149" y="3312"/>
                    <a:pt x="3246" y="3312"/>
                  </a:cubicBezTo>
                  <a:cubicBezTo>
                    <a:pt x="3993" y="3312"/>
                    <a:pt x="4740" y="3232"/>
                    <a:pt x="5471" y="3069"/>
                  </a:cubicBezTo>
                  <a:lnTo>
                    <a:pt x="5471" y="267"/>
                  </a:lnTo>
                  <a:cubicBezTo>
                    <a:pt x="4721" y="434"/>
                    <a:pt x="3960" y="520"/>
                    <a:pt x="3197" y="520"/>
                  </a:cubicBezTo>
                  <a:cubicBezTo>
                    <a:pt x="2126" y="520"/>
                    <a:pt x="1052" y="35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57"/>
            <p:cNvSpPr/>
            <p:nvPr/>
          </p:nvSpPr>
          <p:spPr>
            <a:xfrm>
              <a:off x="4880885" y="924823"/>
              <a:ext cx="121684" cy="94538"/>
            </a:xfrm>
            <a:custGeom>
              <a:avLst/>
              <a:gdLst/>
              <a:ahLst/>
              <a:cxnLst/>
              <a:rect l="l" t="t" r="r" b="b"/>
              <a:pathLst>
                <a:path w="5472" h="3288" extrusionOk="0">
                  <a:moveTo>
                    <a:pt x="1" y="0"/>
                  </a:moveTo>
                  <a:lnTo>
                    <a:pt x="1" y="2769"/>
                  </a:lnTo>
                  <a:cubicBezTo>
                    <a:pt x="1052" y="3119"/>
                    <a:pt x="2127" y="3288"/>
                    <a:pt x="3197" y="3288"/>
                  </a:cubicBezTo>
                  <a:cubicBezTo>
                    <a:pt x="3960" y="3288"/>
                    <a:pt x="4722" y="3202"/>
                    <a:pt x="5471" y="3036"/>
                  </a:cubicBezTo>
                  <a:lnTo>
                    <a:pt x="5471" y="267"/>
                  </a:lnTo>
                  <a:cubicBezTo>
                    <a:pt x="4722" y="434"/>
                    <a:pt x="3960" y="519"/>
                    <a:pt x="3197" y="519"/>
                  </a:cubicBezTo>
                  <a:cubicBezTo>
                    <a:pt x="2127" y="519"/>
                    <a:pt x="1052" y="35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57"/>
            <p:cNvSpPr/>
            <p:nvPr/>
          </p:nvSpPr>
          <p:spPr>
            <a:xfrm>
              <a:off x="5002546" y="865680"/>
              <a:ext cx="183971" cy="146436"/>
            </a:xfrm>
            <a:custGeom>
              <a:avLst/>
              <a:gdLst/>
              <a:ahLst/>
              <a:cxnLst/>
              <a:rect l="l" t="t" r="r" b="b"/>
              <a:pathLst>
                <a:path w="8273" h="5093" extrusionOk="0">
                  <a:moveTo>
                    <a:pt x="6055" y="1"/>
                  </a:moveTo>
                  <a:cubicBezTo>
                    <a:pt x="5870" y="1"/>
                    <a:pt x="5685" y="20"/>
                    <a:pt x="5504" y="56"/>
                  </a:cubicBezTo>
                  <a:cubicBezTo>
                    <a:pt x="4504" y="256"/>
                    <a:pt x="3570" y="890"/>
                    <a:pt x="2636" y="1390"/>
                  </a:cubicBezTo>
                  <a:cubicBezTo>
                    <a:pt x="1768" y="1790"/>
                    <a:pt x="901" y="2124"/>
                    <a:pt x="34" y="2324"/>
                  </a:cubicBezTo>
                  <a:lnTo>
                    <a:pt x="0" y="5093"/>
                  </a:lnTo>
                  <a:cubicBezTo>
                    <a:pt x="901" y="4893"/>
                    <a:pt x="1768" y="4592"/>
                    <a:pt x="2602" y="4159"/>
                  </a:cubicBezTo>
                  <a:cubicBezTo>
                    <a:pt x="3570" y="3658"/>
                    <a:pt x="4504" y="3025"/>
                    <a:pt x="5504" y="2824"/>
                  </a:cubicBezTo>
                  <a:cubicBezTo>
                    <a:pt x="5685" y="2788"/>
                    <a:pt x="5870" y="2770"/>
                    <a:pt x="6055" y="2770"/>
                  </a:cubicBezTo>
                  <a:cubicBezTo>
                    <a:pt x="6897" y="2770"/>
                    <a:pt x="7748" y="3156"/>
                    <a:pt x="8240" y="4059"/>
                  </a:cubicBezTo>
                  <a:lnTo>
                    <a:pt x="8273" y="1290"/>
                  </a:lnTo>
                  <a:cubicBezTo>
                    <a:pt x="7754" y="388"/>
                    <a:pt x="6898" y="1"/>
                    <a:pt x="6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57"/>
            <p:cNvSpPr/>
            <p:nvPr/>
          </p:nvSpPr>
          <p:spPr>
            <a:xfrm>
              <a:off x="4880151" y="1245155"/>
              <a:ext cx="121661" cy="94567"/>
            </a:xfrm>
            <a:custGeom>
              <a:avLst/>
              <a:gdLst/>
              <a:ahLst/>
              <a:cxnLst/>
              <a:rect l="l" t="t" r="r" b="b"/>
              <a:pathLst>
                <a:path w="5471" h="3289" extrusionOk="0">
                  <a:moveTo>
                    <a:pt x="0" y="0"/>
                  </a:moveTo>
                  <a:lnTo>
                    <a:pt x="0" y="2769"/>
                  </a:lnTo>
                  <a:cubicBezTo>
                    <a:pt x="1033" y="3120"/>
                    <a:pt x="2110" y="3288"/>
                    <a:pt x="3187" y="3288"/>
                  </a:cubicBezTo>
                  <a:cubicBezTo>
                    <a:pt x="3954" y="3288"/>
                    <a:pt x="4721" y="3203"/>
                    <a:pt x="5471" y="3036"/>
                  </a:cubicBezTo>
                  <a:lnTo>
                    <a:pt x="5471" y="234"/>
                  </a:lnTo>
                  <a:cubicBezTo>
                    <a:pt x="4720" y="415"/>
                    <a:pt x="3957" y="503"/>
                    <a:pt x="3192" y="503"/>
                  </a:cubicBezTo>
                  <a:cubicBezTo>
                    <a:pt x="2123" y="503"/>
                    <a:pt x="1050" y="3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57"/>
            <p:cNvSpPr/>
            <p:nvPr/>
          </p:nvSpPr>
          <p:spPr>
            <a:xfrm>
              <a:off x="5001812" y="1185954"/>
              <a:ext cx="183971" cy="146494"/>
            </a:xfrm>
            <a:custGeom>
              <a:avLst/>
              <a:gdLst/>
              <a:ahLst/>
              <a:cxnLst/>
              <a:rect l="l" t="t" r="r" b="b"/>
              <a:pathLst>
                <a:path w="8273" h="5095" extrusionOk="0">
                  <a:moveTo>
                    <a:pt x="6079" y="0"/>
                  </a:moveTo>
                  <a:cubicBezTo>
                    <a:pt x="5885" y="0"/>
                    <a:pt x="5692" y="20"/>
                    <a:pt x="5504" y="58"/>
                  </a:cubicBezTo>
                  <a:cubicBezTo>
                    <a:pt x="4503" y="258"/>
                    <a:pt x="3569" y="892"/>
                    <a:pt x="2602" y="1359"/>
                  </a:cubicBezTo>
                  <a:cubicBezTo>
                    <a:pt x="1768" y="1793"/>
                    <a:pt x="901" y="2126"/>
                    <a:pt x="0" y="2293"/>
                  </a:cubicBezTo>
                  <a:lnTo>
                    <a:pt x="0" y="5095"/>
                  </a:lnTo>
                  <a:cubicBezTo>
                    <a:pt x="901" y="4895"/>
                    <a:pt x="1768" y="4595"/>
                    <a:pt x="2602" y="4161"/>
                  </a:cubicBezTo>
                  <a:cubicBezTo>
                    <a:pt x="3569" y="3661"/>
                    <a:pt x="4503" y="3027"/>
                    <a:pt x="5504" y="2827"/>
                  </a:cubicBezTo>
                  <a:cubicBezTo>
                    <a:pt x="5685" y="2791"/>
                    <a:pt x="5869" y="2772"/>
                    <a:pt x="6055" y="2772"/>
                  </a:cubicBezTo>
                  <a:cubicBezTo>
                    <a:pt x="6897" y="2772"/>
                    <a:pt x="7747" y="3159"/>
                    <a:pt x="8239" y="4061"/>
                  </a:cubicBezTo>
                  <a:lnTo>
                    <a:pt x="8273" y="1292"/>
                  </a:lnTo>
                  <a:cubicBezTo>
                    <a:pt x="7758" y="372"/>
                    <a:pt x="6914" y="0"/>
                    <a:pt x="60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57"/>
            <p:cNvSpPr/>
            <p:nvPr/>
          </p:nvSpPr>
          <p:spPr>
            <a:xfrm>
              <a:off x="4880885" y="1004410"/>
              <a:ext cx="121684" cy="95228"/>
            </a:xfrm>
            <a:custGeom>
              <a:avLst/>
              <a:gdLst/>
              <a:ahLst/>
              <a:cxnLst/>
              <a:rect l="l" t="t" r="r" b="b"/>
              <a:pathLst>
                <a:path w="5472" h="3312" extrusionOk="0">
                  <a:moveTo>
                    <a:pt x="1" y="1"/>
                  </a:moveTo>
                  <a:lnTo>
                    <a:pt x="1" y="2803"/>
                  </a:lnTo>
                  <a:cubicBezTo>
                    <a:pt x="1052" y="3140"/>
                    <a:pt x="2138" y="3312"/>
                    <a:pt x="3232" y="3312"/>
                  </a:cubicBezTo>
                  <a:cubicBezTo>
                    <a:pt x="3978" y="3312"/>
                    <a:pt x="4728" y="3232"/>
                    <a:pt x="5471" y="3070"/>
                  </a:cubicBezTo>
                  <a:lnTo>
                    <a:pt x="5471" y="268"/>
                  </a:lnTo>
                  <a:cubicBezTo>
                    <a:pt x="4722" y="434"/>
                    <a:pt x="3960" y="520"/>
                    <a:pt x="3197" y="520"/>
                  </a:cubicBezTo>
                  <a:cubicBezTo>
                    <a:pt x="2127" y="520"/>
                    <a:pt x="1052" y="351"/>
                    <a:pt x="1" y="1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57"/>
            <p:cNvSpPr/>
            <p:nvPr/>
          </p:nvSpPr>
          <p:spPr>
            <a:xfrm>
              <a:off x="5002546" y="946158"/>
              <a:ext cx="183237" cy="146523"/>
            </a:xfrm>
            <a:custGeom>
              <a:avLst/>
              <a:gdLst/>
              <a:ahLst/>
              <a:cxnLst/>
              <a:rect l="l" t="t" r="r" b="b"/>
              <a:pathLst>
                <a:path w="8240" h="5096" extrusionOk="0">
                  <a:moveTo>
                    <a:pt x="6082" y="1"/>
                  </a:moveTo>
                  <a:cubicBezTo>
                    <a:pt x="5888" y="1"/>
                    <a:pt x="5694" y="21"/>
                    <a:pt x="5504" y="59"/>
                  </a:cubicBezTo>
                  <a:cubicBezTo>
                    <a:pt x="4470" y="259"/>
                    <a:pt x="3570" y="893"/>
                    <a:pt x="2602" y="1360"/>
                  </a:cubicBezTo>
                  <a:cubicBezTo>
                    <a:pt x="1768" y="1793"/>
                    <a:pt x="901" y="2094"/>
                    <a:pt x="0" y="2294"/>
                  </a:cubicBezTo>
                  <a:lnTo>
                    <a:pt x="0" y="5096"/>
                  </a:lnTo>
                  <a:cubicBezTo>
                    <a:pt x="901" y="4896"/>
                    <a:pt x="1768" y="4562"/>
                    <a:pt x="2602" y="4128"/>
                  </a:cubicBezTo>
                  <a:cubicBezTo>
                    <a:pt x="3536" y="3661"/>
                    <a:pt x="4470" y="3028"/>
                    <a:pt x="5471" y="2827"/>
                  </a:cubicBezTo>
                  <a:cubicBezTo>
                    <a:pt x="5659" y="2790"/>
                    <a:pt x="5852" y="2770"/>
                    <a:pt x="6046" y="2770"/>
                  </a:cubicBezTo>
                  <a:cubicBezTo>
                    <a:pt x="6881" y="2770"/>
                    <a:pt x="7725" y="3141"/>
                    <a:pt x="8240" y="4062"/>
                  </a:cubicBezTo>
                  <a:lnTo>
                    <a:pt x="8240" y="1260"/>
                  </a:lnTo>
                  <a:cubicBezTo>
                    <a:pt x="7753" y="367"/>
                    <a:pt x="6915" y="1"/>
                    <a:pt x="60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57"/>
            <p:cNvSpPr/>
            <p:nvPr/>
          </p:nvSpPr>
          <p:spPr>
            <a:xfrm>
              <a:off x="4880151" y="1084975"/>
              <a:ext cx="122417" cy="94567"/>
            </a:xfrm>
            <a:custGeom>
              <a:avLst/>
              <a:gdLst/>
              <a:ahLst/>
              <a:cxnLst/>
              <a:rect l="l" t="t" r="r" b="b"/>
              <a:pathLst>
                <a:path w="5505" h="3289" extrusionOk="0">
                  <a:moveTo>
                    <a:pt x="34" y="1"/>
                  </a:moveTo>
                  <a:lnTo>
                    <a:pt x="0" y="2769"/>
                  </a:lnTo>
                  <a:cubicBezTo>
                    <a:pt x="1052" y="3120"/>
                    <a:pt x="2126" y="3289"/>
                    <a:pt x="3204" y="3289"/>
                  </a:cubicBezTo>
                  <a:cubicBezTo>
                    <a:pt x="3971" y="3289"/>
                    <a:pt x="4741" y="3203"/>
                    <a:pt x="5504" y="3036"/>
                  </a:cubicBezTo>
                  <a:lnTo>
                    <a:pt x="5504" y="268"/>
                  </a:lnTo>
                  <a:cubicBezTo>
                    <a:pt x="4741" y="434"/>
                    <a:pt x="3971" y="520"/>
                    <a:pt x="3206" y="520"/>
                  </a:cubicBezTo>
                  <a:cubicBezTo>
                    <a:pt x="2132" y="520"/>
                    <a:pt x="1066" y="351"/>
                    <a:pt x="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57"/>
            <p:cNvSpPr/>
            <p:nvPr/>
          </p:nvSpPr>
          <p:spPr>
            <a:xfrm>
              <a:off x="5002546" y="1025860"/>
              <a:ext cx="183237" cy="146436"/>
            </a:xfrm>
            <a:custGeom>
              <a:avLst/>
              <a:gdLst/>
              <a:ahLst/>
              <a:cxnLst/>
              <a:rect l="l" t="t" r="r" b="b"/>
              <a:pathLst>
                <a:path w="8240" h="5093" extrusionOk="0">
                  <a:moveTo>
                    <a:pt x="6022" y="1"/>
                  </a:moveTo>
                  <a:cubicBezTo>
                    <a:pt x="5836" y="1"/>
                    <a:pt x="5652" y="19"/>
                    <a:pt x="5471" y="55"/>
                  </a:cubicBezTo>
                  <a:cubicBezTo>
                    <a:pt x="4470" y="256"/>
                    <a:pt x="3536" y="889"/>
                    <a:pt x="2602" y="1390"/>
                  </a:cubicBezTo>
                  <a:cubicBezTo>
                    <a:pt x="1768" y="1790"/>
                    <a:pt x="868" y="2124"/>
                    <a:pt x="0" y="2324"/>
                  </a:cubicBezTo>
                  <a:lnTo>
                    <a:pt x="0" y="5092"/>
                  </a:lnTo>
                  <a:cubicBezTo>
                    <a:pt x="868" y="4892"/>
                    <a:pt x="1735" y="4592"/>
                    <a:pt x="2602" y="4158"/>
                  </a:cubicBezTo>
                  <a:cubicBezTo>
                    <a:pt x="3536" y="3658"/>
                    <a:pt x="4470" y="3024"/>
                    <a:pt x="5471" y="2824"/>
                  </a:cubicBezTo>
                  <a:cubicBezTo>
                    <a:pt x="5652" y="2788"/>
                    <a:pt x="5836" y="2769"/>
                    <a:pt x="6022" y="2769"/>
                  </a:cubicBezTo>
                  <a:cubicBezTo>
                    <a:pt x="6865" y="2769"/>
                    <a:pt x="7720" y="3156"/>
                    <a:pt x="8240" y="4058"/>
                  </a:cubicBezTo>
                  <a:lnTo>
                    <a:pt x="8240" y="1290"/>
                  </a:lnTo>
                  <a:cubicBezTo>
                    <a:pt x="7720" y="387"/>
                    <a:pt x="6865" y="1"/>
                    <a:pt x="6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57"/>
            <p:cNvSpPr/>
            <p:nvPr/>
          </p:nvSpPr>
          <p:spPr>
            <a:xfrm>
              <a:off x="4880151" y="1164591"/>
              <a:ext cx="122417" cy="95228"/>
            </a:xfrm>
            <a:custGeom>
              <a:avLst/>
              <a:gdLst/>
              <a:ahLst/>
              <a:cxnLst/>
              <a:rect l="l" t="t" r="r" b="b"/>
              <a:pathLst>
                <a:path w="5505" h="3312" extrusionOk="0">
                  <a:moveTo>
                    <a:pt x="0" y="0"/>
                  </a:moveTo>
                  <a:lnTo>
                    <a:pt x="0" y="2802"/>
                  </a:lnTo>
                  <a:cubicBezTo>
                    <a:pt x="1071" y="3140"/>
                    <a:pt x="2166" y="3312"/>
                    <a:pt x="3256" y="3312"/>
                  </a:cubicBezTo>
                  <a:cubicBezTo>
                    <a:pt x="3999" y="3312"/>
                    <a:pt x="4741" y="3232"/>
                    <a:pt x="5471" y="3069"/>
                  </a:cubicBezTo>
                  <a:lnTo>
                    <a:pt x="5504" y="267"/>
                  </a:lnTo>
                  <a:lnTo>
                    <a:pt x="5504" y="267"/>
                  </a:lnTo>
                  <a:cubicBezTo>
                    <a:pt x="4741" y="434"/>
                    <a:pt x="3971" y="520"/>
                    <a:pt x="3204" y="520"/>
                  </a:cubicBezTo>
                  <a:cubicBezTo>
                    <a:pt x="2126" y="520"/>
                    <a:pt x="1052" y="351"/>
                    <a:pt x="0" y="0"/>
                  </a:cubicBez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57"/>
            <p:cNvSpPr/>
            <p:nvPr/>
          </p:nvSpPr>
          <p:spPr>
            <a:xfrm>
              <a:off x="5001812" y="1105475"/>
              <a:ext cx="183971" cy="146408"/>
            </a:xfrm>
            <a:custGeom>
              <a:avLst/>
              <a:gdLst/>
              <a:ahLst/>
              <a:cxnLst/>
              <a:rect l="l" t="t" r="r" b="b"/>
              <a:pathLst>
                <a:path w="8273" h="5092" extrusionOk="0">
                  <a:moveTo>
                    <a:pt x="6055" y="0"/>
                  </a:moveTo>
                  <a:cubicBezTo>
                    <a:pt x="5869" y="0"/>
                    <a:pt x="5685" y="19"/>
                    <a:pt x="5504" y="55"/>
                  </a:cubicBezTo>
                  <a:cubicBezTo>
                    <a:pt x="4503" y="289"/>
                    <a:pt x="3569" y="889"/>
                    <a:pt x="2635" y="1389"/>
                  </a:cubicBezTo>
                  <a:cubicBezTo>
                    <a:pt x="1768" y="1823"/>
                    <a:pt x="901" y="2123"/>
                    <a:pt x="33" y="2323"/>
                  </a:cubicBezTo>
                  <a:lnTo>
                    <a:pt x="0" y="5092"/>
                  </a:lnTo>
                  <a:cubicBezTo>
                    <a:pt x="901" y="4925"/>
                    <a:pt x="1768" y="4592"/>
                    <a:pt x="2602" y="4158"/>
                  </a:cubicBezTo>
                  <a:cubicBezTo>
                    <a:pt x="3569" y="3691"/>
                    <a:pt x="4503" y="3057"/>
                    <a:pt x="5504" y="2857"/>
                  </a:cubicBezTo>
                  <a:cubicBezTo>
                    <a:pt x="5692" y="2819"/>
                    <a:pt x="5885" y="2799"/>
                    <a:pt x="6079" y="2799"/>
                  </a:cubicBezTo>
                  <a:cubicBezTo>
                    <a:pt x="6914" y="2799"/>
                    <a:pt x="7758" y="3171"/>
                    <a:pt x="8273" y="4091"/>
                  </a:cubicBezTo>
                  <a:lnTo>
                    <a:pt x="8273" y="1289"/>
                  </a:lnTo>
                  <a:cubicBezTo>
                    <a:pt x="7753" y="387"/>
                    <a:pt x="6898" y="0"/>
                    <a:pt x="6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57"/>
            <p:cNvSpPr/>
            <p:nvPr/>
          </p:nvSpPr>
          <p:spPr>
            <a:xfrm>
              <a:off x="4879417" y="1530955"/>
              <a:ext cx="85325" cy="114176"/>
            </a:xfrm>
            <a:custGeom>
              <a:avLst/>
              <a:gdLst/>
              <a:ahLst/>
              <a:cxnLst/>
              <a:rect l="l" t="t" r="r" b="b"/>
              <a:pathLst>
                <a:path w="3837" h="3971" extrusionOk="0">
                  <a:moveTo>
                    <a:pt x="0" y="1"/>
                  </a:moveTo>
                  <a:lnTo>
                    <a:pt x="0" y="3970"/>
                  </a:lnTo>
                  <a:cubicBezTo>
                    <a:pt x="0" y="3970"/>
                    <a:pt x="1009" y="2250"/>
                    <a:pt x="3390" y="2250"/>
                  </a:cubicBezTo>
                  <a:cubicBezTo>
                    <a:pt x="3534" y="2250"/>
                    <a:pt x="3682" y="2256"/>
                    <a:pt x="3836" y="2269"/>
                  </a:cubicBezTo>
                  <a:lnTo>
                    <a:pt x="3836" y="1"/>
                  </a:lnTo>
                  <a:close/>
                </a:path>
              </a:pathLst>
            </a:custGeom>
            <a:solidFill>
              <a:srgbClr val="64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57"/>
            <p:cNvSpPr/>
            <p:nvPr/>
          </p:nvSpPr>
          <p:spPr>
            <a:xfrm>
              <a:off x="4660578" y="838825"/>
              <a:ext cx="306388" cy="473985"/>
            </a:xfrm>
            <a:custGeom>
              <a:avLst/>
              <a:gdLst/>
              <a:ahLst/>
              <a:cxnLst/>
              <a:rect l="l" t="t" r="r" b="b"/>
              <a:pathLst>
                <a:path w="13778" h="16485" extrusionOk="0">
                  <a:moveTo>
                    <a:pt x="11559" y="1"/>
                  </a:moveTo>
                  <a:cubicBezTo>
                    <a:pt x="11374" y="1"/>
                    <a:pt x="11189" y="20"/>
                    <a:pt x="11009" y="56"/>
                  </a:cubicBezTo>
                  <a:cubicBezTo>
                    <a:pt x="10008" y="256"/>
                    <a:pt x="9074" y="890"/>
                    <a:pt x="8107" y="1390"/>
                  </a:cubicBezTo>
                  <a:cubicBezTo>
                    <a:pt x="6551" y="2180"/>
                    <a:pt x="4893" y="2575"/>
                    <a:pt x="3230" y="2575"/>
                  </a:cubicBezTo>
                  <a:cubicBezTo>
                    <a:pt x="2575" y="2575"/>
                    <a:pt x="1919" y="2513"/>
                    <a:pt x="1268" y="2391"/>
                  </a:cubicBezTo>
                  <a:cubicBezTo>
                    <a:pt x="868" y="2291"/>
                    <a:pt x="434" y="2191"/>
                    <a:pt x="34" y="2057"/>
                  </a:cubicBezTo>
                  <a:lnTo>
                    <a:pt x="34" y="4859"/>
                  </a:lnTo>
                  <a:lnTo>
                    <a:pt x="34" y="7628"/>
                  </a:lnTo>
                  <a:lnTo>
                    <a:pt x="1" y="10396"/>
                  </a:lnTo>
                  <a:lnTo>
                    <a:pt x="1" y="13198"/>
                  </a:lnTo>
                  <a:lnTo>
                    <a:pt x="1" y="15967"/>
                  </a:lnTo>
                  <a:cubicBezTo>
                    <a:pt x="401" y="16101"/>
                    <a:pt x="801" y="16201"/>
                    <a:pt x="1235" y="16301"/>
                  </a:cubicBezTo>
                  <a:cubicBezTo>
                    <a:pt x="1885" y="16423"/>
                    <a:pt x="2541" y="16485"/>
                    <a:pt x="3196" y="16485"/>
                  </a:cubicBezTo>
                  <a:cubicBezTo>
                    <a:pt x="4859" y="16485"/>
                    <a:pt x="6518" y="16090"/>
                    <a:pt x="8073" y="15300"/>
                  </a:cubicBezTo>
                  <a:cubicBezTo>
                    <a:pt x="9041" y="14800"/>
                    <a:pt x="9975" y="14166"/>
                    <a:pt x="10975" y="13966"/>
                  </a:cubicBezTo>
                  <a:cubicBezTo>
                    <a:pt x="11150" y="13930"/>
                    <a:pt x="11331" y="13911"/>
                    <a:pt x="11514" y="13911"/>
                  </a:cubicBezTo>
                  <a:cubicBezTo>
                    <a:pt x="12345" y="13911"/>
                    <a:pt x="13218" y="14298"/>
                    <a:pt x="13711" y="15200"/>
                  </a:cubicBezTo>
                  <a:lnTo>
                    <a:pt x="13744" y="12431"/>
                  </a:lnTo>
                  <a:lnTo>
                    <a:pt x="13744" y="9629"/>
                  </a:lnTo>
                  <a:lnTo>
                    <a:pt x="13744" y="6861"/>
                  </a:lnTo>
                  <a:lnTo>
                    <a:pt x="13744" y="4059"/>
                  </a:lnTo>
                  <a:lnTo>
                    <a:pt x="13777" y="1290"/>
                  </a:lnTo>
                  <a:cubicBezTo>
                    <a:pt x="13258" y="388"/>
                    <a:pt x="12402" y="1"/>
                    <a:pt x="11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57"/>
            <p:cNvSpPr/>
            <p:nvPr/>
          </p:nvSpPr>
          <p:spPr>
            <a:xfrm>
              <a:off x="4687285" y="1318388"/>
              <a:ext cx="278191" cy="154228"/>
            </a:xfrm>
            <a:custGeom>
              <a:avLst/>
              <a:gdLst/>
              <a:ahLst/>
              <a:cxnLst/>
              <a:rect l="l" t="t" r="r" b="b"/>
              <a:pathLst>
                <a:path w="12510" h="5364" extrusionOk="0">
                  <a:moveTo>
                    <a:pt x="10292" y="0"/>
                  </a:moveTo>
                  <a:cubicBezTo>
                    <a:pt x="10106" y="0"/>
                    <a:pt x="9921" y="19"/>
                    <a:pt x="9741" y="55"/>
                  </a:cubicBezTo>
                  <a:cubicBezTo>
                    <a:pt x="8740" y="289"/>
                    <a:pt x="7806" y="889"/>
                    <a:pt x="6872" y="1390"/>
                  </a:cubicBezTo>
                  <a:cubicBezTo>
                    <a:pt x="5298" y="2177"/>
                    <a:pt x="3638" y="2589"/>
                    <a:pt x="1978" y="2589"/>
                  </a:cubicBezTo>
                  <a:cubicBezTo>
                    <a:pt x="1317" y="2589"/>
                    <a:pt x="656" y="2523"/>
                    <a:pt x="1" y="2390"/>
                  </a:cubicBezTo>
                  <a:lnTo>
                    <a:pt x="1" y="5159"/>
                  </a:lnTo>
                  <a:cubicBezTo>
                    <a:pt x="672" y="5295"/>
                    <a:pt x="1349" y="5363"/>
                    <a:pt x="2026" y="5363"/>
                  </a:cubicBezTo>
                  <a:cubicBezTo>
                    <a:pt x="3670" y="5363"/>
                    <a:pt x="5313" y="4962"/>
                    <a:pt x="6872" y="4158"/>
                  </a:cubicBezTo>
                  <a:cubicBezTo>
                    <a:pt x="7806" y="3691"/>
                    <a:pt x="8740" y="3057"/>
                    <a:pt x="9741" y="2857"/>
                  </a:cubicBezTo>
                  <a:cubicBezTo>
                    <a:pt x="9929" y="2820"/>
                    <a:pt x="10122" y="2800"/>
                    <a:pt x="10316" y="2800"/>
                  </a:cubicBezTo>
                  <a:cubicBezTo>
                    <a:pt x="11151" y="2800"/>
                    <a:pt x="11995" y="3171"/>
                    <a:pt x="12510" y="4092"/>
                  </a:cubicBezTo>
                  <a:lnTo>
                    <a:pt x="12510" y="1290"/>
                  </a:lnTo>
                  <a:cubicBezTo>
                    <a:pt x="11990" y="387"/>
                    <a:pt x="11135" y="0"/>
                    <a:pt x="10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57"/>
            <p:cNvSpPr/>
            <p:nvPr/>
          </p:nvSpPr>
          <p:spPr>
            <a:xfrm>
              <a:off x="4659844" y="1398866"/>
              <a:ext cx="305632" cy="153711"/>
            </a:xfrm>
            <a:custGeom>
              <a:avLst/>
              <a:gdLst/>
              <a:ahLst/>
              <a:cxnLst/>
              <a:rect l="l" t="t" r="r" b="b"/>
              <a:pathLst>
                <a:path w="13744" h="5346" extrusionOk="0">
                  <a:moveTo>
                    <a:pt x="11550" y="1"/>
                  </a:moveTo>
                  <a:cubicBezTo>
                    <a:pt x="11356" y="1"/>
                    <a:pt x="11163" y="21"/>
                    <a:pt x="10975" y="58"/>
                  </a:cubicBezTo>
                  <a:cubicBezTo>
                    <a:pt x="9974" y="258"/>
                    <a:pt x="9040" y="892"/>
                    <a:pt x="8106" y="1359"/>
                  </a:cubicBezTo>
                  <a:cubicBezTo>
                    <a:pt x="6547" y="2163"/>
                    <a:pt x="4904" y="2564"/>
                    <a:pt x="3260" y="2564"/>
                  </a:cubicBezTo>
                  <a:cubicBezTo>
                    <a:pt x="2583" y="2564"/>
                    <a:pt x="1906" y="2496"/>
                    <a:pt x="1235" y="2360"/>
                  </a:cubicBezTo>
                  <a:cubicBezTo>
                    <a:pt x="834" y="2293"/>
                    <a:pt x="401" y="2193"/>
                    <a:pt x="0" y="2060"/>
                  </a:cubicBezTo>
                  <a:lnTo>
                    <a:pt x="0" y="4828"/>
                  </a:lnTo>
                  <a:cubicBezTo>
                    <a:pt x="401" y="4962"/>
                    <a:pt x="834" y="5062"/>
                    <a:pt x="1235" y="5162"/>
                  </a:cubicBezTo>
                  <a:cubicBezTo>
                    <a:pt x="1885" y="5285"/>
                    <a:pt x="2541" y="5346"/>
                    <a:pt x="3196" y="5346"/>
                  </a:cubicBezTo>
                  <a:cubicBezTo>
                    <a:pt x="4859" y="5346"/>
                    <a:pt x="6517" y="4951"/>
                    <a:pt x="8073" y="4161"/>
                  </a:cubicBezTo>
                  <a:cubicBezTo>
                    <a:pt x="9040" y="3661"/>
                    <a:pt x="9974" y="3027"/>
                    <a:pt x="10975" y="2827"/>
                  </a:cubicBezTo>
                  <a:cubicBezTo>
                    <a:pt x="11155" y="2791"/>
                    <a:pt x="11340" y="2772"/>
                    <a:pt x="11526" y="2772"/>
                  </a:cubicBezTo>
                  <a:cubicBezTo>
                    <a:pt x="12367" y="2772"/>
                    <a:pt x="13218" y="3159"/>
                    <a:pt x="13710" y="4061"/>
                  </a:cubicBezTo>
                  <a:lnTo>
                    <a:pt x="13744" y="1293"/>
                  </a:lnTo>
                  <a:cubicBezTo>
                    <a:pt x="13229" y="372"/>
                    <a:pt x="12385" y="1"/>
                    <a:pt x="11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57"/>
            <p:cNvSpPr/>
            <p:nvPr/>
          </p:nvSpPr>
          <p:spPr>
            <a:xfrm>
              <a:off x="4659844" y="1238772"/>
              <a:ext cx="305632" cy="154056"/>
            </a:xfrm>
            <a:custGeom>
              <a:avLst/>
              <a:gdLst/>
              <a:ahLst/>
              <a:cxnLst/>
              <a:rect l="l" t="t" r="r" b="b"/>
              <a:pathLst>
                <a:path w="13744" h="5358" extrusionOk="0">
                  <a:moveTo>
                    <a:pt x="11526" y="1"/>
                  </a:moveTo>
                  <a:cubicBezTo>
                    <a:pt x="11340" y="1"/>
                    <a:pt x="11155" y="20"/>
                    <a:pt x="10975" y="56"/>
                  </a:cubicBezTo>
                  <a:cubicBezTo>
                    <a:pt x="9974" y="256"/>
                    <a:pt x="9040" y="890"/>
                    <a:pt x="8106" y="1390"/>
                  </a:cubicBezTo>
                  <a:cubicBezTo>
                    <a:pt x="6551" y="2180"/>
                    <a:pt x="4892" y="2575"/>
                    <a:pt x="3229" y="2575"/>
                  </a:cubicBezTo>
                  <a:cubicBezTo>
                    <a:pt x="2574" y="2575"/>
                    <a:pt x="1918" y="2513"/>
                    <a:pt x="1268" y="2391"/>
                  </a:cubicBezTo>
                  <a:cubicBezTo>
                    <a:pt x="834" y="2291"/>
                    <a:pt x="434" y="2191"/>
                    <a:pt x="34" y="2057"/>
                  </a:cubicBezTo>
                  <a:lnTo>
                    <a:pt x="0" y="4826"/>
                  </a:lnTo>
                  <a:cubicBezTo>
                    <a:pt x="434" y="4959"/>
                    <a:pt x="834" y="5093"/>
                    <a:pt x="1235" y="5159"/>
                  </a:cubicBezTo>
                  <a:cubicBezTo>
                    <a:pt x="1890" y="5292"/>
                    <a:pt x="2551" y="5358"/>
                    <a:pt x="3212" y="5358"/>
                  </a:cubicBezTo>
                  <a:cubicBezTo>
                    <a:pt x="4872" y="5358"/>
                    <a:pt x="6532" y="4946"/>
                    <a:pt x="8106" y="4159"/>
                  </a:cubicBezTo>
                  <a:cubicBezTo>
                    <a:pt x="9040" y="3658"/>
                    <a:pt x="9974" y="3058"/>
                    <a:pt x="10975" y="2824"/>
                  </a:cubicBezTo>
                  <a:cubicBezTo>
                    <a:pt x="11155" y="2788"/>
                    <a:pt x="11340" y="2769"/>
                    <a:pt x="11526" y="2769"/>
                  </a:cubicBezTo>
                  <a:cubicBezTo>
                    <a:pt x="12369" y="2769"/>
                    <a:pt x="13224" y="3156"/>
                    <a:pt x="13744" y="4059"/>
                  </a:cubicBezTo>
                  <a:lnTo>
                    <a:pt x="13744" y="1290"/>
                  </a:lnTo>
                  <a:cubicBezTo>
                    <a:pt x="13224" y="388"/>
                    <a:pt x="12369" y="1"/>
                    <a:pt x="11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57"/>
            <p:cNvSpPr/>
            <p:nvPr/>
          </p:nvSpPr>
          <p:spPr>
            <a:xfrm>
              <a:off x="4687285" y="1478568"/>
              <a:ext cx="277457" cy="154200"/>
            </a:xfrm>
            <a:custGeom>
              <a:avLst/>
              <a:gdLst/>
              <a:ahLst/>
              <a:cxnLst/>
              <a:rect l="l" t="t" r="r" b="b"/>
              <a:pathLst>
                <a:path w="12477" h="5363" extrusionOk="0">
                  <a:moveTo>
                    <a:pt x="10292" y="0"/>
                  </a:moveTo>
                  <a:cubicBezTo>
                    <a:pt x="10106" y="0"/>
                    <a:pt x="9921" y="19"/>
                    <a:pt x="9741" y="55"/>
                  </a:cubicBezTo>
                  <a:cubicBezTo>
                    <a:pt x="8740" y="288"/>
                    <a:pt x="7806" y="889"/>
                    <a:pt x="6839" y="1389"/>
                  </a:cubicBezTo>
                  <a:cubicBezTo>
                    <a:pt x="5283" y="2179"/>
                    <a:pt x="3625" y="2574"/>
                    <a:pt x="1962" y="2574"/>
                  </a:cubicBezTo>
                  <a:cubicBezTo>
                    <a:pt x="1307" y="2574"/>
                    <a:pt x="651" y="2513"/>
                    <a:pt x="1" y="2390"/>
                  </a:cubicBezTo>
                  <a:lnTo>
                    <a:pt x="1" y="5159"/>
                  </a:lnTo>
                  <a:cubicBezTo>
                    <a:pt x="662" y="5295"/>
                    <a:pt x="1335" y="5363"/>
                    <a:pt x="2010" y="5363"/>
                  </a:cubicBezTo>
                  <a:cubicBezTo>
                    <a:pt x="3650" y="5363"/>
                    <a:pt x="5303" y="4961"/>
                    <a:pt x="6839" y="4158"/>
                  </a:cubicBezTo>
                  <a:cubicBezTo>
                    <a:pt x="7806" y="3691"/>
                    <a:pt x="8707" y="3057"/>
                    <a:pt x="9708" y="2857"/>
                  </a:cubicBezTo>
                  <a:cubicBezTo>
                    <a:pt x="9896" y="2819"/>
                    <a:pt x="10089" y="2799"/>
                    <a:pt x="10283" y="2799"/>
                  </a:cubicBezTo>
                  <a:cubicBezTo>
                    <a:pt x="11117" y="2799"/>
                    <a:pt x="11962" y="3171"/>
                    <a:pt x="12476" y="4091"/>
                  </a:cubicBezTo>
                  <a:lnTo>
                    <a:pt x="12476" y="1289"/>
                  </a:lnTo>
                  <a:cubicBezTo>
                    <a:pt x="11984" y="387"/>
                    <a:pt x="11133" y="0"/>
                    <a:pt x="10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57"/>
            <p:cNvSpPr/>
            <p:nvPr/>
          </p:nvSpPr>
          <p:spPr>
            <a:xfrm>
              <a:off x="4688019" y="959355"/>
              <a:ext cx="37870" cy="48937"/>
            </a:xfrm>
            <a:custGeom>
              <a:avLst/>
              <a:gdLst/>
              <a:ahLst/>
              <a:cxnLst/>
              <a:rect l="l" t="t" r="r" b="b"/>
              <a:pathLst>
                <a:path w="1703" h="1702" extrusionOk="0">
                  <a:moveTo>
                    <a:pt x="935" y="0"/>
                  </a:moveTo>
                  <a:cubicBezTo>
                    <a:pt x="935" y="0"/>
                    <a:pt x="835" y="133"/>
                    <a:pt x="768" y="267"/>
                  </a:cubicBezTo>
                  <a:lnTo>
                    <a:pt x="601" y="500"/>
                  </a:lnTo>
                  <a:lnTo>
                    <a:pt x="301" y="500"/>
                  </a:lnTo>
                  <a:cubicBezTo>
                    <a:pt x="135" y="500"/>
                    <a:pt x="1" y="467"/>
                    <a:pt x="1" y="467"/>
                  </a:cubicBezTo>
                  <a:lnTo>
                    <a:pt x="1" y="467"/>
                  </a:lnTo>
                  <a:cubicBezTo>
                    <a:pt x="1" y="467"/>
                    <a:pt x="68" y="600"/>
                    <a:pt x="168" y="734"/>
                  </a:cubicBezTo>
                  <a:cubicBezTo>
                    <a:pt x="268" y="867"/>
                    <a:pt x="335" y="967"/>
                    <a:pt x="335" y="967"/>
                  </a:cubicBezTo>
                  <a:lnTo>
                    <a:pt x="134" y="1534"/>
                  </a:lnTo>
                  <a:cubicBezTo>
                    <a:pt x="134" y="1534"/>
                    <a:pt x="301" y="1501"/>
                    <a:pt x="435" y="1434"/>
                  </a:cubicBezTo>
                  <a:cubicBezTo>
                    <a:pt x="601" y="1401"/>
                    <a:pt x="735" y="1368"/>
                    <a:pt x="735" y="1368"/>
                  </a:cubicBezTo>
                  <a:cubicBezTo>
                    <a:pt x="735" y="1368"/>
                    <a:pt x="868" y="1434"/>
                    <a:pt x="1002" y="1534"/>
                  </a:cubicBezTo>
                  <a:cubicBezTo>
                    <a:pt x="1135" y="1601"/>
                    <a:pt x="1269" y="1701"/>
                    <a:pt x="1269" y="1701"/>
                  </a:cubicBezTo>
                  <a:lnTo>
                    <a:pt x="1202" y="1101"/>
                  </a:lnTo>
                  <a:cubicBezTo>
                    <a:pt x="1202" y="1101"/>
                    <a:pt x="1335" y="1001"/>
                    <a:pt x="1469" y="901"/>
                  </a:cubicBezTo>
                  <a:cubicBezTo>
                    <a:pt x="1569" y="801"/>
                    <a:pt x="1702" y="701"/>
                    <a:pt x="1702" y="701"/>
                  </a:cubicBezTo>
                  <a:cubicBezTo>
                    <a:pt x="1702" y="701"/>
                    <a:pt x="1535" y="667"/>
                    <a:pt x="1402" y="634"/>
                  </a:cubicBezTo>
                  <a:cubicBezTo>
                    <a:pt x="1269" y="600"/>
                    <a:pt x="1102" y="567"/>
                    <a:pt x="1102" y="567"/>
                  </a:cubicBezTo>
                  <a:cubicBezTo>
                    <a:pt x="1102" y="567"/>
                    <a:pt x="1068" y="434"/>
                    <a:pt x="1002" y="300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57"/>
            <p:cNvSpPr/>
            <p:nvPr/>
          </p:nvSpPr>
          <p:spPr>
            <a:xfrm>
              <a:off x="4747371" y="960304"/>
              <a:ext cx="37848" cy="47988"/>
            </a:xfrm>
            <a:custGeom>
              <a:avLst/>
              <a:gdLst/>
              <a:ahLst/>
              <a:cxnLst/>
              <a:rect l="l" t="t" r="r" b="b"/>
              <a:pathLst>
                <a:path w="1702" h="1669" extrusionOk="0">
                  <a:moveTo>
                    <a:pt x="801" y="0"/>
                  </a:moveTo>
                  <a:cubicBezTo>
                    <a:pt x="801" y="0"/>
                    <a:pt x="734" y="134"/>
                    <a:pt x="701" y="267"/>
                  </a:cubicBezTo>
                  <a:cubicBezTo>
                    <a:pt x="634" y="434"/>
                    <a:pt x="568" y="567"/>
                    <a:pt x="568" y="567"/>
                  </a:cubicBezTo>
                  <a:cubicBezTo>
                    <a:pt x="568" y="567"/>
                    <a:pt x="434" y="601"/>
                    <a:pt x="301" y="634"/>
                  </a:cubicBezTo>
                  <a:lnTo>
                    <a:pt x="1" y="701"/>
                  </a:lnTo>
                  <a:lnTo>
                    <a:pt x="234" y="901"/>
                  </a:lnTo>
                  <a:cubicBezTo>
                    <a:pt x="334" y="1001"/>
                    <a:pt x="468" y="1068"/>
                    <a:pt x="468" y="1068"/>
                  </a:cubicBezTo>
                  <a:lnTo>
                    <a:pt x="401" y="1668"/>
                  </a:lnTo>
                  <a:cubicBezTo>
                    <a:pt x="401" y="1668"/>
                    <a:pt x="534" y="1602"/>
                    <a:pt x="668" y="1535"/>
                  </a:cubicBezTo>
                  <a:lnTo>
                    <a:pt x="935" y="1368"/>
                  </a:lnTo>
                  <a:cubicBezTo>
                    <a:pt x="935" y="1368"/>
                    <a:pt x="968" y="1368"/>
                    <a:pt x="1035" y="1401"/>
                  </a:cubicBezTo>
                  <a:cubicBezTo>
                    <a:pt x="1068" y="1401"/>
                    <a:pt x="1168" y="1435"/>
                    <a:pt x="1235" y="1468"/>
                  </a:cubicBezTo>
                  <a:cubicBezTo>
                    <a:pt x="1368" y="1501"/>
                    <a:pt x="1535" y="1568"/>
                    <a:pt x="1535" y="1568"/>
                  </a:cubicBezTo>
                  <a:lnTo>
                    <a:pt x="1335" y="968"/>
                  </a:lnTo>
                  <a:lnTo>
                    <a:pt x="1535" y="734"/>
                  </a:lnTo>
                  <a:cubicBezTo>
                    <a:pt x="1602" y="634"/>
                    <a:pt x="1702" y="501"/>
                    <a:pt x="1702" y="501"/>
                  </a:cubicBezTo>
                  <a:lnTo>
                    <a:pt x="1101" y="501"/>
                  </a:lnTo>
                  <a:cubicBezTo>
                    <a:pt x="1101" y="501"/>
                    <a:pt x="1035" y="367"/>
                    <a:pt x="935" y="267"/>
                  </a:cubicBezTo>
                  <a:cubicBezTo>
                    <a:pt x="868" y="134"/>
                    <a:pt x="801" y="0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57"/>
            <p:cNvSpPr/>
            <p:nvPr/>
          </p:nvSpPr>
          <p:spPr>
            <a:xfrm>
              <a:off x="4806723" y="943024"/>
              <a:ext cx="37848" cy="49914"/>
            </a:xfrm>
            <a:custGeom>
              <a:avLst/>
              <a:gdLst/>
              <a:ahLst/>
              <a:cxnLst/>
              <a:rect l="l" t="t" r="r" b="b"/>
              <a:pathLst>
                <a:path w="1702" h="1736" extrusionOk="0">
                  <a:moveTo>
                    <a:pt x="601" y="1"/>
                  </a:moveTo>
                  <a:cubicBezTo>
                    <a:pt x="601" y="1"/>
                    <a:pt x="601" y="168"/>
                    <a:pt x="567" y="301"/>
                  </a:cubicBezTo>
                  <a:lnTo>
                    <a:pt x="534" y="601"/>
                  </a:lnTo>
                  <a:lnTo>
                    <a:pt x="267" y="735"/>
                  </a:lnTo>
                  <a:cubicBezTo>
                    <a:pt x="134" y="802"/>
                    <a:pt x="0" y="868"/>
                    <a:pt x="0" y="868"/>
                  </a:cubicBezTo>
                  <a:lnTo>
                    <a:pt x="267" y="1002"/>
                  </a:lnTo>
                  <a:cubicBezTo>
                    <a:pt x="400" y="1068"/>
                    <a:pt x="534" y="1135"/>
                    <a:pt x="534" y="1135"/>
                  </a:cubicBezTo>
                  <a:lnTo>
                    <a:pt x="634" y="1736"/>
                  </a:lnTo>
                  <a:cubicBezTo>
                    <a:pt x="634" y="1736"/>
                    <a:pt x="734" y="1635"/>
                    <a:pt x="834" y="1502"/>
                  </a:cubicBezTo>
                  <a:lnTo>
                    <a:pt x="1068" y="1302"/>
                  </a:lnTo>
                  <a:lnTo>
                    <a:pt x="1168" y="1302"/>
                  </a:lnTo>
                  <a:cubicBezTo>
                    <a:pt x="1234" y="1302"/>
                    <a:pt x="1301" y="1302"/>
                    <a:pt x="1368" y="1335"/>
                  </a:cubicBezTo>
                  <a:lnTo>
                    <a:pt x="1701" y="1335"/>
                  </a:lnTo>
                  <a:lnTo>
                    <a:pt x="1368" y="835"/>
                  </a:lnTo>
                  <a:cubicBezTo>
                    <a:pt x="1368" y="835"/>
                    <a:pt x="1434" y="701"/>
                    <a:pt x="1501" y="568"/>
                  </a:cubicBezTo>
                  <a:cubicBezTo>
                    <a:pt x="1535" y="435"/>
                    <a:pt x="1601" y="268"/>
                    <a:pt x="1601" y="268"/>
                  </a:cubicBezTo>
                  <a:lnTo>
                    <a:pt x="1601" y="268"/>
                  </a:lnTo>
                  <a:cubicBezTo>
                    <a:pt x="1601" y="268"/>
                    <a:pt x="1568" y="301"/>
                    <a:pt x="1501" y="301"/>
                  </a:cubicBezTo>
                  <a:cubicBezTo>
                    <a:pt x="1468" y="335"/>
                    <a:pt x="1401" y="335"/>
                    <a:pt x="1334" y="368"/>
                  </a:cubicBezTo>
                  <a:cubicBezTo>
                    <a:pt x="1168" y="401"/>
                    <a:pt x="1034" y="435"/>
                    <a:pt x="1034" y="435"/>
                  </a:cubicBezTo>
                  <a:cubicBezTo>
                    <a:pt x="1034" y="435"/>
                    <a:pt x="934" y="335"/>
                    <a:pt x="801" y="234"/>
                  </a:cubicBezTo>
                  <a:cubicBezTo>
                    <a:pt x="701" y="134"/>
                    <a:pt x="601" y="1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57"/>
            <p:cNvSpPr/>
            <p:nvPr/>
          </p:nvSpPr>
          <p:spPr>
            <a:xfrm>
              <a:off x="4862339" y="910418"/>
              <a:ext cx="37870" cy="48937"/>
            </a:xfrm>
            <a:custGeom>
              <a:avLst/>
              <a:gdLst/>
              <a:ahLst/>
              <a:cxnLst/>
              <a:rect l="l" t="t" r="r" b="b"/>
              <a:pathLst>
                <a:path w="1703" h="1702" extrusionOk="0">
                  <a:moveTo>
                    <a:pt x="468" y="1"/>
                  </a:moveTo>
                  <a:cubicBezTo>
                    <a:pt x="468" y="1"/>
                    <a:pt x="468" y="168"/>
                    <a:pt x="468" y="301"/>
                  </a:cubicBezTo>
                  <a:cubicBezTo>
                    <a:pt x="468" y="468"/>
                    <a:pt x="468" y="601"/>
                    <a:pt x="468" y="601"/>
                  </a:cubicBezTo>
                  <a:lnTo>
                    <a:pt x="1" y="968"/>
                  </a:lnTo>
                  <a:lnTo>
                    <a:pt x="568" y="1135"/>
                  </a:lnTo>
                  <a:lnTo>
                    <a:pt x="768" y="1702"/>
                  </a:lnTo>
                  <a:cubicBezTo>
                    <a:pt x="768" y="1702"/>
                    <a:pt x="868" y="1569"/>
                    <a:pt x="935" y="1469"/>
                  </a:cubicBezTo>
                  <a:cubicBezTo>
                    <a:pt x="1035" y="1335"/>
                    <a:pt x="1102" y="1202"/>
                    <a:pt x="1102" y="1202"/>
                  </a:cubicBezTo>
                  <a:lnTo>
                    <a:pt x="1402" y="1202"/>
                  </a:lnTo>
                  <a:cubicBezTo>
                    <a:pt x="1535" y="1202"/>
                    <a:pt x="1702" y="1235"/>
                    <a:pt x="1702" y="1235"/>
                  </a:cubicBezTo>
                  <a:cubicBezTo>
                    <a:pt x="1702" y="1235"/>
                    <a:pt x="1602" y="1102"/>
                    <a:pt x="1502" y="968"/>
                  </a:cubicBezTo>
                  <a:cubicBezTo>
                    <a:pt x="1435" y="835"/>
                    <a:pt x="1335" y="735"/>
                    <a:pt x="1335" y="735"/>
                  </a:cubicBezTo>
                  <a:cubicBezTo>
                    <a:pt x="1335" y="735"/>
                    <a:pt x="1369" y="601"/>
                    <a:pt x="1435" y="434"/>
                  </a:cubicBezTo>
                  <a:cubicBezTo>
                    <a:pt x="1469" y="301"/>
                    <a:pt x="1535" y="168"/>
                    <a:pt x="1535" y="168"/>
                  </a:cubicBezTo>
                  <a:lnTo>
                    <a:pt x="1535" y="168"/>
                  </a:lnTo>
                  <a:cubicBezTo>
                    <a:pt x="1535" y="168"/>
                    <a:pt x="1402" y="201"/>
                    <a:pt x="1235" y="234"/>
                  </a:cubicBezTo>
                  <a:lnTo>
                    <a:pt x="968" y="334"/>
                  </a:lnTo>
                  <a:cubicBezTo>
                    <a:pt x="968" y="334"/>
                    <a:pt x="835" y="268"/>
                    <a:pt x="701" y="168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57"/>
            <p:cNvSpPr/>
            <p:nvPr/>
          </p:nvSpPr>
          <p:spPr>
            <a:xfrm>
              <a:off x="4715482" y="1030316"/>
              <a:ext cx="40072" cy="49886"/>
            </a:xfrm>
            <a:custGeom>
              <a:avLst/>
              <a:gdLst/>
              <a:ahLst/>
              <a:cxnLst/>
              <a:rect l="l" t="t" r="r" b="b"/>
              <a:pathLst>
                <a:path w="1802" h="1735" extrusionOk="0">
                  <a:moveTo>
                    <a:pt x="934" y="0"/>
                  </a:moveTo>
                  <a:cubicBezTo>
                    <a:pt x="934" y="0"/>
                    <a:pt x="867" y="134"/>
                    <a:pt x="801" y="267"/>
                  </a:cubicBezTo>
                  <a:cubicBezTo>
                    <a:pt x="701" y="401"/>
                    <a:pt x="634" y="568"/>
                    <a:pt x="634" y="568"/>
                  </a:cubicBezTo>
                  <a:lnTo>
                    <a:pt x="334" y="568"/>
                  </a:lnTo>
                  <a:cubicBezTo>
                    <a:pt x="167" y="601"/>
                    <a:pt x="0" y="601"/>
                    <a:pt x="0" y="601"/>
                  </a:cubicBezTo>
                  <a:cubicBezTo>
                    <a:pt x="0" y="601"/>
                    <a:pt x="100" y="734"/>
                    <a:pt x="200" y="834"/>
                  </a:cubicBezTo>
                  <a:cubicBezTo>
                    <a:pt x="300" y="968"/>
                    <a:pt x="434" y="1068"/>
                    <a:pt x="434" y="1068"/>
                  </a:cubicBezTo>
                  <a:cubicBezTo>
                    <a:pt x="434" y="1068"/>
                    <a:pt x="400" y="1235"/>
                    <a:pt x="334" y="1401"/>
                  </a:cubicBezTo>
                  <a:lnTo>
                    <a:pt x="267" y="1702"/>
                  </a:lnTo>
                  <a:cubicBezTo>
                    <a:pt x="267" y="1702"/>
                    <a:pt x="434" y="1635"/>
                    <a:pt x="567" y="1568"/>
                  </a:cubicBezTo>
                  <a:cubicBezTo>
                    <a:pt x="734" y="1502"/>
                    <a:pt x="867" y="1435"/>
                    <a:pt x="867" y="1435"/>
                  </a:cubicBezTo>
                  <a:cubicBezTo>
                    <a:pt x="867" y="1435"/>
                    <a:pt x="1034" y="1502"/>
                    <a:pt x="1168" y="1602"/>
                  </a:cubicBezTo>
                  <a:cubicBezTo>
                    <a:pt x="1334" y="1668"/>
                    <a:pt x="1468" y="1735"/>
                    <a:pt x="1468" y="1735"/>
                  </a:cubicBezTo>
                  <a:cubicBezTo>
                    <a:pt x="1468" y="1735"/>
                    <a:pt x="1468" y="1568"/>
                    <a:pt x="1435" y="1435"/>
                  </a:cubicBezTo>
                  <a:cubicBezTo>
                    <a:pt x="1401" y="1268"/>
                    <a:pt x="1368" y="1101"/>
                    <a:pt x="1368" y="1101"/>
                  </a:cubicBezTo>
                  <a:cubicBezTo>
                    <a:pt x="1368" y="1101"/>
                    <a:pt x="1468" y="1001"/>
                    <a:pt x="1601" y="868"/>
                  </a:cubicBezTo>
                  <a:lnTo>
                    <a:pt x="1801" y="634"/>
                  </a:lnTo>
                  <a:cubicBezTo>
                    <a:pt x="1801" y="634"/>
                    <a:pt x="1635" y="634"/>
                    <a:pt x="1501" y="601"/>
                  </a:cubicBezTo>
                  <a:lnTo>
                    <a:pt x="1168" y="568"/>
                  </a:lnTo>
                  <a:cubicBezTo>
                    <a:pt x="1168" y="568"/>
                    <a:pt x="1101" y="434"/>
                    <a:pt x="1034" y="267"/>
                  </a:cubicBezTo>
                  <a:lnTo>
                    <a:pt x="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57"/>
            <p:cNvSpPr/>
            <p:nvPr/>
          </p:nvSpPr>
          <p:spPr>
            <a:xfrm>
              <a:off x="4778526" y="1022639"/>
              <a:ext cx="39338" cy="51812"/>
            </a:xfrm>
            <a:custGeom>
              <a:avLst/>
              <a:gdLst/>
              <a:ahLst/>
              <a:cxnLst/>
              <a:rect l="l" t="t" r="r" b="b"/>
              <a:pathLst>
                <a:path w="1769" h="1802" extrusionOk="0">
                  <a:moveTo>
                    <a:pt x="734" y="1"/>
                  </a:moveTo>
                  <a:cubicBezTo>
                    <a:pt x="734" y="1"/>
                    <a:pt x="701" y="134"/>
                    <a:pt x="668" y="301"/>
                  </a:cubicBezTo>
                  <a:cubicBezTo>
                    <a:pt x="634" y="468"/>
                    <a:pt x="601" y="601"/>
                    <a:pt x="601" y="601"/>
                  </a:cubicBezTo>
                  <a:cubicBezTo>
                    <a:pt x="601" y="601"/>
                    <a:pt x="468" y="668"/>
                    <a:pt x="301" y="701"/>
                  </a:cubicBezTo>
                  <a:cubicBezTo>
                    <a:pt x="167" y="768"/>
                    <a:pt x="1" y="801"/>
                    <a:pt x="1" y="801"/>
                  </a:cubicBezTo>
                  <a:lnTo>
                    <a:pt x="267" y="1001"/>
                  </a:lnTo>
                  <a:cubicBezTo>
                    <a:pt x="334" y="1035"/>
                    <a:pt x="401" y="1068"/>
                    <a:pt x="468" y="1101"/>
                  </a:cubicBezTo>
                  <a:cubicBezTo>
                    <a:pt x="501" y="1135"/>
                    <a:pt x="534" y="1168"/>
                    <a:pt x="534" y="1168"/>
                  </a:cubicBezTo>
                  <a:cubicBezTo>
                    <a:pt x="534" y="1168"/>
                    <a:pt x="534" y="1335"/>
                    <a:pt x="534" y="1502"/>
                  </a:cubicBezTo>
                  <a:lnTo>
                    <a:pt x="534" y="1802"/>
                  </a:lnTo>
                  <a:cubicBezTo>
                    <a:pt x="534" y="1802"/>
                    <a:pt x="668" y="1702"/>
                    <a:pt x="801" y="1602"/>
                  </a:cubicBezTo>
                  <a:cubicBezTo>
                    <a:pt x="935" y="1502"/>
                    <a:pt x="1068" y="1402"/>
                    <a:pt x="1068" y="1402"/>
                  </a:cubicBezTo>
                  <a:cubicBezTo>
                    <a:pt x="1068" y="1402"/>
                    <a:pt x="1101" y="1402"/>
                    <a:pt x="1168" y="1435"/>
                  </a:cubicBezTo>
                  <a:cubicBezTo>
                    <a:pt x="1235" y="1435"/>
                    <a:pt x="1301" y="1435"/>
                    <a:pt x="1402" y="1468"/>
                  </a:cubicBezTo>
                  <a:cubicBezTo>
                    <a:pt x="1568" y="1502"/>
                    <a:pt x="1735" y="1535"/>
                    <a:pt x="1735" y="1535"/>
                  </a:cubicBezTo>
                  <a:cubicBezTo>
                    <a:pt x="1735" y="1535"/>
                    <a:pt x="1668" y="1368"/>
                    <a:pt x="1602" y="1235"/>
                  </a:cubicBezTo>
                  <a:cubicBezTo>
                    <a:pt x="1535" y="1101"/>
                    <a:pt x="1435" y="968"/>
                    <a:pt x="1435" y="968"/>
                  </a:cubicBezTo>
                  <a:cubicBezTo>
                    <a:pt x="1435" y="968"/>
                    <a:pt x="1535" y="801"/>
                    <a:pt x="1602" y="668"/>
                  </a:cubicBezTo>
                  <a:cubicBezTo>
                    <a:pt x="1702" y="534"/>
                    <a:pt x="1768" y="401"/>
                    <a:pt x="1768" y="401"/>
                  </a:cubicBezTo>
                  <a:lnTo>
                    <a:pt x="1768" y="401"/>
                  </a:lnTo>
                  <a:cubicBezTo>
                    <a:pt x="1768" y="401"/>
                    <a:pt x="1602" y="401"/>
                    <a:pt x="1435" y="434"/>
                  </a:cubicBezTo>
                  <a:cubicBezTo>
                    <a:pt x="1301" y="468"/>
                    <a:pt x="1135" y="468"/>
                    <a:pt x="1135" y="468"/>
                  </a:cubicBezTo>
                  <a:cubicBezTo>
                    <a:pt x="1135" y="468"/>
                    <a:pt x="1035" y="368"/>
                    <a:pt x="935" y="234"/>
                  </a:cubicBezTo>
                  <a:cubicBezTo>
                    <a:pt x="834" y="10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57"/>
            <p:cNvSpPr/>
            <p:nvPr/>
          </p:nvSpPr>
          <p:spPr>
            <a:xfrm>
              <a:off x="4839345" y="994836"/>
              <a:ext cx="40828" cy="51812"/>
            </a:xfrm>
            <a:custGeom>
              <a:avLst/>
              <a:gdLst/>
              <a:ahLst/>
              <a:cxnLst/>
              <a:rect l="l" t="t" r="r" b="b"/>
              <a:pathLst>
                <a:path w="1836" h="1802" extrusionOk="0">
                  <a:moveTo>
                    <a:pt x="535" y="0"/>
                  </a:moveTo>
                  <a:cubicBezTo>
                    <a:pt x="535" y="0"/>
                    <a:pt x="535" y="167"/>
                    <a:pt x="535" y="334"/>
                  </a:cubicBezTo>
                  <a:cubicBezTo>
                    <a:pt x="535" y="467"/>
                    <a:pt x="535" y="634"/>
                    <a:pt x="535" y="634"/>
                  </a:cubicBezTo>
                  <a:cubicBezTo>
                    <a:pt x="535" y="634"/>
                    <a:pt x="401" y="734"/>
                    <a:pt x="268" y="801"/>
                  </a:cubicBezTo>
                  <a:cubicBezTo>
                    <a:pt x="201" y="868"/>
                    <a:pt x="134" y="901"/>
                    <a:pt x="101" y="934"/>
                  </a:cubicBezTo>
                  <a:cubicBezTo>
                    <a:pt x="34" y="968"/>
                    <a:pt x="1" y="968"/>
                    <a:pt x="1" y="968"/>
                  </a:cubicBezTo>
                  <a:cubicBezTo>
                    <a:pt x="1" y="968"/>
                    <a:pt x="168" y="1034"/>
                    <a:pt x="301" y="1101"/>
                  </a:cubicBezTo>
                  <a:cubicBezTo>
                    <a:pt x="468" y="1134"/>
                    <a:pt x="601" y="1201"/>
                    <a:pt x="601" y="1201"/>
                  </a:cubicBezTo>
                  <a:lnTo>
                    <a:pt x="768" y="1802"/>
                  </a:lnTo>
                  <a:cubicBezTo>
                    <a:pt x="768" y="1802"/>
                    <a:pt x="901" y="1701"/>
                    <a:pt x="1002" y="1568"/>
                  </a:cubicBezTo>
                  <a:cubicBezTo>
                    <a:pt x="1102" y="1435"/>
                    <a:pt x="1202" y="1301"/>
                    <a:pt x="1202" y="1301"/>
                  </a:cubicBezTo>
                  <a:lnTo>
                    <a:pt x="1835" y="1268"/>
                  </a:lnTo>
                  <a:lnTo>
                    <a:pt x="1435" y="767"/>
                  </a:lnTo>
                  <a:cubicBezTo>
                    <a:pt x="1435" y="767"/>
                    <a:pt x="1502" y="634"/>
                    <a:pt x="1535" y="467"/>
                  </a:cubicBezTo>
                  <a:cubicBezTo>
                    <a:pt x="1602" y="334"/>
                    <a:pt x="1635" y="167"/>
                    <a:pt x="1635" y="167"/>
                  </a:cubicBezTo>
                  <a:lnTo>
                    <a:pt x="1635" y="167"/>
                  </a:lnTo>
                  <a:lnTo>
                    <a:pt x="1035" y="367"/>
                  </a:lnTo>
                  <a:cubicBezTo>
                    <a:pt x="1035" y="367"/>
                    <a:pt x="901" y="300"/>
                    <a:pt x="768" y="200"/>
                  </a:cubicBezTo>
                  <a:cubicBezTo>
                    <a:pt x="668" y="100"/>
                    <a:pt x="535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57"/>
            <p:cNvSpPr/>
            <p:nvPr/>
          </p:nvSpPr>
          <p:spPr>
            <a:xfrm>
              <a:off x="4897207" y="958378"/>
              <a:ext cx="43052" cy="52790"/>
            </a:xfrm>
            <a:custGeom>
              <a:avLst/>
              <a:gdLst/>
              <a:ahLst/>
              <a:cxnLst/>
              <a:rect l="l" t="t" r="r" b="b"/>
              <a:pathLst>
                <a:path w="1936" h="1836" extrusionOk="0">
                  <a:moveTo>
                    <a:pt x="835" y="1"/>
                  </a:moveTo>
                  <a:cubicBezTo>
                    <a:pt x="835" y="1"/>
                    <a:pt x="768" y="167"/>
                    <a:pt x="701" y="301"/>
                  </a:cubicBezTo>
                  <a:cubicBezTo>
                    <a:pt x="634" y="468"/>
                    <a:pt x="601" y="634"/>
                    <a:pt x="601" y="634"/>
                  </a:cubicBezTo>
                  <a:cubicBezTo>
                    <a:pt x="601" y="634"/>
                    <a:pt x="434" y="701"/>
                    <a:pt x="301" y="768"/>
                  </a:cubicBezTo>
                  <a:cubicBezTo>
                    <a:pt x="134" y="835"/>
                    <a:pt x="1" y="935"/>
                    <a:pt x="1" y="935"/>
                  </a:cubicBezTo>
                  <a:cubicBezTo>
                    <a:pt x="1" y="935"/>
                    <a:pt x="167" y="1001"/>
                    <a:pt x="301" y="1068"/>
                  </a:cubicBezTo>
                  <a:cubicBezTo>
                    <a:pt x="468" y="1135"/>
                    <a:pt x="601" y="1202"/>
                    <a:pt x="601" y="1202"/>
                  </a:cubicBezTo>
                  <a:cubicBezTo>
                    <a:pt x="601" y="1202"/>
                    <a:pt x="601" y="1368"/>
                    <a:pt x="634" y="1502"/>
                  </a:cubicBezTo>
                  <a:cubicBezTo>
                    <a:pt x="668" y="1669"/>
                    <a:pt x="701" y="1835"/>
                    <a:pt x="701" y="1835"/>
                  </a:cubicBezTo>
                  <a:cubicBezTo>
                    <a:pt x="701" y="1835"/>
                    <a:pt x="768" y="1735"/>
                    <a:pt x="868" y="1635"/>
                  </a:cubicBezTo>
                  <a:cubicBezTo>
                    <a:pt x="901" y="1568"/>
                    <a:pt x="968" y="1535"/>
                    <a:pt x="1001" y="1502"/>
                  </a:cubicBezTo>
                  <a:lnTo>
                    <a:pt x="1035" y="1435"/>
                  </a:lnTo>
                  <a:cubicBezTo>
                    <a:pt x="1035" y="1435"/>
                    <a:pt x="1168" y="1502"/>
                    <a:pt x="1235" y="1568"/>
                  </a:cubicBezTo>
                  <a:cubicBezTo>
                    <a:pt x="1335" y="1635"/>
                    <a:pt x="1368" y="1735"/>
                    <a:pt x="1368" y="1735"/>
                  </a:cubicBezTo>
                  <a:cubicBezTo>
                    <a:pt x="1368" y="1735"/>
                    <a:pt x="1402" y="1568"/>
                    <a:pt x="1402" y="1402"/>
                  </a:cubicBezTo>
                  <a:cubicBezTo>
                    <a:pt x="1402" y="1268"/>
                    <a:pt x="1402" y="1101"/>
                    <a:pt x="1402" y="1101"/>
                  </a:cubicBezTo>
                  <a:cubicBezTo>
                    <a:pt x="1402" y="1101"/>
                    <a:pt x="1502" y="1001"/>
                    <a:pt x="1635" y="901"/>
                  </a:cubicBezTo>
                  <a:cubicBezTo>
                    <a:pt x="1769" y="835"/>
                    <a:pt x="1935" y="768"/>
                    <a:pt x="1935" y="768"/>
                  </a:cubicBezTo>
                  <a:cubicBezTo>
                    <a:pt x="1935" y="768"/>
                    <a:pt x="1769" y="701"/>
                    <a:pt x="1602" y="634"/>
                  </a:cubicBezTo>
                  <a:cubicBezTo>
                    <a:pt x="1435" y="568"/>
                    <a:pt x="1235" y="534"/>
                    <a:pt x="1235" y="534"/>
                  </a:cubicBezTo>
                  <a:cubicBezTo>
                    <a:pt x="1235" y="534"/>
                    <a:pt x="1168" y="401"/>
                    <a:pt x="1068" y="268"/>
                  </a:cubicBezTo>
                  <a:cubicBezTo>
                    <a:pt x="968" y="134"/>
                    <a:pt x="835" y="1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57"/>
            <p:cNvSpPr/>
            <p:nvPr/>
          </p:nvSpPr>
          <p:spPr>
            <a:xfrm>
              <a:off x="4688019" y="1114705"/>
              <a:ext cx="37114" cy="47988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902" y="1"/>
                  </a:moveTo>
                  <a:cubicBezTo>
                    <a:pt x="902" y="1"/>
                    <a:pt x="835" y="134"/>
                    <a:pt x="735" y="234"/>
                  </a:cubicBezTo>
                  <a:lnTo>
                    <a:pt x="568" y="501"/>
                  </a:lnTo>
                  <a:cubicBezTo>
                    <a:pt x="568" y="501"/>
                    <a:pt x="435" y="501"/>
                    <a:pt x="268" y="468"/>
                  </a:cubicBezTo>
                  <a:lnTo>
                    <a:pt x="1" y="468"/>
                  </a:lnTo>
                  <a:cubicBezTo>
                    <a:pt x="1" y="468"/>
                    <a:pt x="68" y="601"/>
                    <a:pt x="168" y="701"/>
                  </a:cubicBezTo>
                  <a:cubicBezTo>
                    <a:pt x="234" y="835"/>
                    <a:pt x="335" y="968"/>
                    <a:pt x="335" y="968"/>
                  </a:cubicBezTo>
                  <a:lnTo>
                    <a:pt x="101" y="1535"/>
                  </a:lnTo>
                  <a:cubicBezTo>
                    <a:pt x="101" y="1535"/>
                    <a:pt x="268" y="1469"/>
                    <a:pt x="435" y="1435"/>
                  </a:cubicBezTo>
                  <a:cubicBezTo>
                    <a:pt x="568" y="1402"/>
                    <a:pt x="701" y="1335"/>
                    <a:pt x="701" y="1335"/>
                  </a:cubicBezTo>
                  <a:cubicBezTo>
                    <a:pt x="701" y="1335"/>
                    <a:pt x="835" y="1435"/>
                    <a:pt x="968" y="1502"/>
                  </a:cubicBezTo>
                  <a:cubicBezTo>
                    <a:pt x="1102" y="1602"/>
                    <a:pt x="1269" y="1669"/>
                    <a:pt x="1269" y="1669"/>
                  </a:cubicBezTo>
                  <a:lnTo>
                    <a:pt x="1202" y="1068"/>
                  </a:lnTo>
                  <a:cubicBezTo>
                    <a:pt x="1202" y="1068"/>
                    <a:pt x="1335" y="968"/>
                    <a:pt x="1435" y="902"/>
                  </a:cubicBezTo>
                  <a:cubicBezTo>
                    <a:pt x="1569" y="801"/>
                    <a:pt x="1669" y="701"/>
                    <a:pt x="1669" y="701"/>
                  </a:cubicBezTo>
                  <a:cubicBezTo>
                    <a:pt x="1669" y="701"/>
                    <a:pt x="1535" y="668"/>
                    <a:pt x="1369" y="635"/>
                  </a:cubicBezTo>
                  <a:cubicBezTo>
                    <a:pt x="1235" y="601"/>
                    <a:pt x="1102" y="568"/>
                    <a:pt x="1102" y="568"/>
                  </a:cubicBezTo>
                  <a:cubicBezTo>
                    <a:pt x="1102" y="568"/>
                    <a:pt x="1035" y="435"/>
                    <a:pt x="1002" y="268"/>
                  </a:cubicBezTo>
                  <a:cubicBezTo>
                    <a:pt x="968" y="134"/>
                    <a:pt x="902" y="1"/>
                    <a:pt x="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57"/>
            <p:cNvSpPr/>
            <p:nvPr/>
          </p:nvSpPr>
          <p:spPr>
            <a:xfrm>
              <a:off x="4747371" y="1115683"/>
              <a:ext cx="37114" cy="47988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768" y="0"/>
                  </a:moveTo>
                  <a:cubicBezTo>
                    <a:pt x="768" y="0"/>
                    <a:pt x="734" y="134"/>
                    <a:pt x="668" y="267"/>
                  </a:cubicBezTo>
                  <a:cubicBezTo>
                    <a:pt x="601" y="401"/>
                    <a:pt x="568" y="567"/>
                    <a:pt x="568" y="567"/>
                  </a:cubicBezTo>
                  <a:cubicBezTo>
                    <a:pt x="568" y="567"/>
                    <a:pt x="434" y="601"/>
                    <a:pt x="267" y="634"/>
                  </a:cubicBezTo>
                  <a:lnTo>
                    <a:pt x="1" y="667"/>
                  </a:lnTo>
                  <a:lnTo>
                    <a:pt x="201" y="868"/>
                  </a:lnTo>
                  <a:cubicBezTo>
                    <a:pt x="334" y="968"/>
                    <a:pt x="434" y="1068"/>
                    <a:pt x="434" y="1068"/>
                  </a:cubicBezTo>
                  <a:lnTo>
                    <a:pt x="367" y="1668"/>
                  </a:lnTo>
                  <a:cubicBezTo>
                    <a:pt x="367" y="1668"/>
                    <a:pt x="534" y="1601"/>
                    <a:pt x="668" y="1501"/>
                  </a:cubicBezTo>
                  <a:lnTo>
                    <a:pt x="935" y="1335"/>
                  </a:lnTo>
                  <a:cubicBezTo>
                    <a:pt x="935" y="1335"/>
                    <a:pt x="968" y="1368"/>
                    <a:pt x="1001" y="1368"/>
                  </a:cubicBezTo>
                  <a:cubicBezTo>
                    <a:pt x="1068" y="1401"/>
                    <a:pt x="1135" y="1435"/>
                    <a:pt x="1201" y="1435"/>
                  </a:cubicBezTo>
                  <a:cubicBezTo>
                    <a:pt x="1368" y="1501"/>
                    <a:pt x="1535" y="1535"/>
                    <a:pt x="1535" y="1535"/>
                  </a:cubicBezTo>
                  <a:lnTo>
                    <a:pt x="1335" y="968"/>
                  </a:lnTo>
                  <a:lnTo>
                    <a:pt x="1502" y="734"/>
                  </a:lnTo>
                  <a:cubicBezTo>
                    <a:pt x="1602" y="601"/>
                    <a:pt x="1668" y="501"/>
                    <a:pt x="1668" y="501"/>
                  </a:cubicBezTo>
                  <a:lnTo>
                    <a:pt x="1101" y="501"/>
                  </a:lnTo>
                  <a:cubicBezTo>
                    <a:pt x="1101" y="501"/>
                    <a:pt x="1001" y="367"/>
                    <a:pt x="935" y="234"/>
                  </a:cubicBezTo>
                  <a:cubicBezTo>
                    <a:pt x="868" y="134"/>
                    <a:pt x="768" y="0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57"/>
            <p:cNvSpPr/>
            <p:nvPr/>
          </p:nvSpPr>
          <p:spPr>
            <a:xfrm>
              <a:off x="4806723" y="1098402"/>
              <a:ext cx="37092" cy="49914"/>
            </a:xfrm>
            <a:custGeom>
              <a:avLst/>
              <a:gdLst/>
              <a:ahLst/>
              <a:cxnLst/>
              <a:rect l="l" t="t" r="r" b="b"/>
              <a:pathLst>
                <a:path w="1668" h="1736" extrusionOk="0">
                  <a:moveTo>
                    <a:pt x="567" y="1"/>
                  </a:moveTo>
                  <a:cubicBezTo>
                    <a:pt x="567" y="1"/>
                    <a:pt x="567" y="168"/>
                    <a:pt x="567" y="301"/>
                  </a:cubicBezTo>
                  <a:lnTo>
                    <a:pt x="534" y="601"/>
                  </a:lnTo>
                  <a:lnTo>
                    <a:pt x="267" y="735"/>
                  </a:lnTo>
                  <a:cubicBezTo>
                    <a:pt x="134" y="801"/>
                    <a:pt x="0" y="868"/>
                    <a:pt x="0" y="868"/>
                  </a:cubicBezTo>
                  <a:lnTo>
                    <a:pt x="267" y="1002"/>
                  </a:lnTo>
                  <a:cubicBezTo>
                    <a:pt x="400" y="1068"/>
                    <a:pt x="534" y="1135"/>
                    <a:pt x="534" y="1135"/>
                  </a:cubicBezTo>
                  <a:lnTo>
                    <a:pt x="601" y="1735"/>
                  </a:lnTo>
                  <a:cubicBezTo>
                    <a:pt x="601" y="1735"/>
                    <a:pt x="701" y="1635"/>
                    <a:pt x="834" y="1502"/>
                  </a:cubicBezTo>
                  <a:lnTo>
                    <a:pt x="1034" y="1268"/>
                  </a:lnTo>
                  <a:cubicBezTo>
                    <a:pt x="1034" y="1268"/>
                    <a:pt x="1068" y="1302"/>
                    <a:pt x="1134" y="1302"/>
                  </a:cubicBezTo>
                  <a:lnTo>
                    <a:pt x="1368" y="1302"/>
                  </a:lnTo>
                  <a:cubicBezTo>
                    <a:pt x="1501" y="1335"/>
                    <a:pt x="1668" y="1335"/>
                    <a:pt x="1668" y="1335"/>
                  </a:cubicBezTo>
                  <a:lnTo>
                    <a:pt x="1334" y="835"/>
                  </a:lnTo>
                  <a:cubicBezTo>
                    <a:pt x="1334" y="835"/>
                    <a:pt x="1401" y="701"/>
                    <a:pt x="1468" y="568"/>
                  </a:cubicBezTo>
                  <a:cubicBezTo>
                    <a:pt x="1535" y="401"/>
                    <a:pt x="1568" y="268"/>
                    <a:pt x="1568" y="268"/>
                  </a:cubicBezTo>
                  <a:lnTo>
                    <a:pt x="1568" y="268"/>
                  </a:lnTo>
                  <a:cubicBezTo>
                    <a:pt x="1568" y="268"/>
                    <a:pt x="1535" y="268"/>
                    <a:pt x="1501" y="301"/>
                  </a:cubicBezTo>
                  <a:cubicBezTo>
                    <a:pt x="1434" y="301"/>
                    <a:pt x="1368" y="334"/>
                    <a:pt x="1301" y="334"/>
                  </a:cubicBezTo>
                  <a:cubicBezTo>
                    <a:pt x="1168" y="401"/>
                    <a:pt x="1001" y="434"/>
                    <a:pt x="1001" y="434"/>
                  </a:cubicBezTo>
                  <a:cubicBezTo>
                    <a:pt x="1001" y="434"/>
                    <a:pt x="901" y="334"/>
                    <a:pt x="801" y="201"/>
                  </a:cubicBezTo>
                  <a:cubicBezTo>
                    <a:pt x="701" y="101"/>
                    <a:pt x="567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57"/>
            <p:cNvSpPr/>
            <p:nvPr/>
          </p:nvSpPr>
          <p:spPr>
            <a:xfrm>
              <a:off x="4861605" y="1065797"/>
              <a:ext cx="37848" cy="48937"/>
            </a:xfrm>
            <a:custGeom>
              <a:avLst/>
              <a:gdLst/>
              <a:ahLst/>
              <a:cxnLst/>
              <a:rect l="l" t="t" r="r" b="b"/>
              <a:pathLst>
                <a:path w="1702" h="1702" extrusionOk="0">
                  <a:moveTo>
                    <a:pt x="468" y="1"/>
                  </a:moveTo>
                  <a:cubicBezTo>
                    <a:pt x="468" y="1"/>
                    <a:pt x="468" y="134"/>
                    <a:pt x="468" y="301"/>
                  </a:cubicBezTo>
                  <a:cubicBezTo>
                    <a:pt x="501" y="468"/>
                    <a:pt x="501" y="601"/>
                    <a:pt x="501" y="601"/>
                  </a:cubicBezTo>
                  <a:lnTo>
                    <a:pt x="1" y="968"/>
                  </a:lnTo>
                  <a:lnTo>
                    <a:pt x="601" y="1135"/>
                  </a:lnTo>
                  <a:lnTo>
                    <a:pt x="801" y="1702"/>
                  </a:lnTo>
                  <a:cubicBezTo>
                    <a:pt x="801" y="1702"/>
                    <a:pt x="901" y="1568"/>
                    <a:pt x="968" y="1435"/>
                  </a:cubicBezTo>
                  <a:cubicBezTo>
                    <a:pt x="1035" y="1335"/>
                    <a:pt x="1135" y="1202"/>
                    <a:pt x="1135" y="1202"/>
                  </a:cubicBezTo>
                  <a:lnTo>
                    <a:pt x="1702" y="1202"/>
                  </a:lnTo>
                  <a:cubicBezTo>
                    <a:pt x="1702" y="1202"/>
                    <a:pt x="1602" y="1101"/>
                    <a:pt x="1535" y="968"/>
                  </a:cubicBezTo>
                  <a:cubicBezTo>
                    <a:pt x="1435" y="835"/>
                    <a:pt x="1368" y="735"/>
                    <a:pt x="1368" y="735"/>
                  </a:cubicBezTo>
                  <a:cubicBezTo>
                    <a:pt x="1368" y="735"/>
                    <a:pt x="1402" y="568"/>
                    <a:pt x="1435" y="434"/>
                  </a:cubicBezTo>
                  <a:cubicBezTo>
                    <a:pt x="1502" y="301"/>
                    <a:pt x="1568" y="168"/>
                    <a:pt x="1568" y="167"/>
                  </a:cubicBezTo>
                  <a:lnTo>
                    <a:pt x="1568" y="167"/>
                  </a:lnTo>
                  <a:cubicBezTo>
                    <a:pt x="1568" y="167"/>
                    <a:pt x="1401" y="201"/>
                    <a:pt x="1268" y="234"/>
                  </a:cubicBezTo>
                  <a:lnTo>
                    <a:pt x="968" y="334"/>
                  </a:lnTo>
                  <a:cubicBezTo>
                    <a:pt x="968" y="334"/>
                    <a:pt x="868" y="268"/>
                    <a:pt x="734" y="167"/>
                  </a:cubicBezTo>
                  <a:lnTo>
                    <a:pt x="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57"/>
            <p:cNvSpPr/>
            <p:nvPr/>
          </p:nvSpPr>
          <p:spPr>
            <a:xfrm>
              <a:off x="4715482" y="1184717"/>
              <a:ext cx="39338" cy="50863"/>
            </a:xfrm>
            <a:custGeom>
              <a:avLst/>
              <a:gdLst/>
              <a:ahLst/>
              <a:cxnLst/>
              <a:rect l="l" t="t" r="r" b="b"/>
              <a:pathLst>
                <a:path w="1769" h="1769" extrusionOk="0">
                  <a:moveTo>
                    <a:pt x="901" y="1"/>
                  </a:moveTo>
                  <a:cubicBezTo>
                    <a:pt x="901" y="1"/>
                    <a:pt x="834" y="168"/>
                    <a:pt x="767" y="301"/>
                  </a:cubicBezTo>
                  <a:cubicBezTo>
                    <a:pt x="701" y="435"/>
                    <a:pt x="601" y="568"/>
                    <a:pt x="601" y="568"/>
                  </a:cubicBezTo>
                  <a:cubicBezTo>
                    <a:pt x="601" y="568"/>
                    <a:pt x="467" y="601"/>
                    <a:pt x="300" y="601"/>
                  </a:cubicBezTo>
                  <a:cubicBezTo>
                    <a:pt x="134" y="601"/>
                    <a:pt x="0" y="635"/>
                    <a:pt x="0" y="635"/>
                  </a:cubicBezTo>
                  <a:cubicBezTo>
                    <a:pt x="0" y="635"/>
                    <a:pt x="100" y="735"/>
                    <a:pt x="200" y="868"/>
                  </a:cubicBezTo>
                  <a:cubicBezTo>
                    <a:pt x="300" y="968"/>
                    <a:pt x="400" y="1102"/>
                    <a:pt x="400" y="1102"/>
                  </a:cubicBezTo>
                  <a:cubicBezTo>
                    <a:pt x="400" y="1102"/>
                    <a:pt x="367" y="1269"/>
                    <a:pt x="334" y="1402"/>
                  </a:cubicBezTo>
                  <a:lnTo>
                    <a:pt x="234" y="1736"/>
                  </a:lnTo>
                  <a:cubicBezTo>
                    <a:pt x="234" y="1736"/>
                    <a:pt x="400" y="1669"/>
                    <a:pt x="567" y="1602"/>
                  </a:cubicBezTo>
                  <a:cubicBezTo>
                    <a:pt x="701" y="1535"/>
                    <a:pt x="867" y="1469"/>
                    <a:pt x="867" y="1469"/>
                  </a:cubicBezTo>
                  <a:cubicBezTo>
                    <a:pt x="867" y="1469"/>
                    <a:pt x="1001" y="1535"/>
                    <a:pt x="1168" y="1602"/>
                  </a:cubicBezTo>
                  <a:cubicBezTo>
                    <a:pt x="1301" y="1669"/>
                    <a:pt x="1468" y="1769"/>
                    <a:pt x="1468" y="1769"/>
                  </a:cubicBezTo>
                  <a:cubicBezTo>
                    <a:pt x="1468" y="1769"/>
                    <a:pt x="1435" y="1602"/>
                    <a:pt x="1401" y="1435"/>
                  </a:cubicBezTo>
                  <a:cubicBezTo>
                    <a:pt x="1368" y="1302"/>
                    <a:pt x="1334" y="1135"/>
                    <a:pt x="1334" y="1135"/>
                  </a:cubicBezTo>
                  <a:cubicBezTo>
                    <a:pt x="1334" y="1135"/>
                    <a:pt x="1468" y="1002"/>
                    <a:pt x="1568" y="902"/>
                  </a:cubicBezTo>
                  <a:lnTo>
                    <a:pt x="1768" y="668"/>
                  </a:lnTo>
                  <a:cubicBezTo>
                    <a:pt x="1768" y="668"/>
                    <a:pt x="1635" y="635"/>
                    <a:pt x="1468" y="635"/>
                  </a:cubicBezTo>
                  <a:lnTo>
                    <a:pt x="1168" y="601"/>
                  </a:lnTo>
                  <a:cubicBezTo>
                    <a:pt x="1168" y="601"/>
                    <a:pt x="1101" y="435"/>
                    <a:pt x="1034" y="301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57"/>
            <p:cNvSpPr/>
            <p:nvPr/>
          </p:nvSpPr>
          <p:spPr>
            <a:xfrm>
              <a:off x="4778526" y="1177069"/>
              <a:ext cx="38604" cy="52761"/>
            </a:xfrm>
            <a:custGeom>
              <a:avLst/>
              <a:gdLst/>
              <a:ahLst/>
              <a:cxnLst/>
              <a:rect l="l" t="t" r="r" b="b"/>
              <a:pathLst>
                <a:path w="1736" h="1835" extrusionOk="0">
                  <a:moveTo>
                    <a:pt x="734" y="0"/>
                  </a:moveTo>
                  <a:cubicBezTo>
                    <a:pt x="734" y="0"/>
                    <a:pt x="701" y="167"/>
                    <a:pt x="668" y="334"/>
                  </a:cubicBezTo>
                  <a:cubicBezTo>
                    <a:pt x="634" y="467"/>
                    <a:pt x="601" y="634"/>
                    <a:pt x="601" y="634"/>
                  </a:cubicBezTo>
                  <a:cubicBezTo>
                    <a:pt x="601" y="634"/>
                    <a:pt x="434" y="667"/>
                    <a:pt x="301" y="734"/>
                  </a:cubicBezTo>
                  <a:cubicBezTo>
                    <a:pt x="134" y="801"/>
                    <a:pt x="1" y="834"/>
                    <a:pt x="1" y="834"/>
                  </a:cubicBezTo>
                  <a:lnTo>
                    <a:pt x="267" y="1001"/>
                  </a:lnTo>
                  <a:cubicBezTo>
                    <a:pt x="334" y="1068"/>
                    <a:pt x="401" y="1101"/>
                    <a:pt x="434" y="1134"/>
                  </a:cubicBezTo>
                  <a:cubicBezTo>
                    <a:pt x="501" y="1168"/>
                    <a:pt x="534" y="1201"/>
                    <a:pt x="534" y="1201"/>
                  </a:cubicBezTo>
                  <a:cubicBezTo>
                    <a:pt x="534" y="1201"/>
                    <a:pt x="534" y="1368"/>
                    <a:pt x="534" y="1501"/>
                  </a:cubicBezTo>
                  <a:lnTo>
                    <a:pt x="534" y="1835"/>
                  </a:lnTo>
                  <a:cubicBezTo>
                    <a:pt x="534" y="1835"/>
                    <a:pt x="668" y="1735"/>
                    <a:pt x="801" y="1635"/>
                  </a:cubicBezTo>
                  <a:cubicBezTo>
                    <a:pt x="935" y="1535"/>
                    <a:pt x="1068" y="1434"/>
                    <a:pt x="1068" y="1434"/>
                  </a:cubicBezTo>
                  <a:lnTo>
                    <a:pt x="1168" y="1434"/>
                  </a:lnTo>
                  <a:cubicBezTo>
                    <a:pt x="1201" y="1468"/>
                    <a:pt x="1301" y="1468"/>
                    <a:pt x="1368" y="1501"/>
                  </a:cubicBezTo>
                  <a:cubicBezTo>
                    <a:pt x="1535" y="1535"/>
                    <a:pt x="1702" y="1568"/>
                    <a:pt x="1702" y="1568"/>
                  </a:cubicBezTo>
                  <a:cubicBezTo>
                    <a:pt x="1702" y="1568"/>
                    <a:pt x="1635" y="1401"/>
                    <a:pt x="1568" y="1268"/>
                  </a:cubicBezTo>
                  <a:cubicBezTo>
                    <a:pt x="1502" y="1134"/>
                    <a:pt x="1435" y="967"/>
                    <a:pt x="1435" y="967"/>
                  </a:cubicBezTo>
                  <a:cubicBezTo>
                    <a:pt x="1435" y="967"/>
                    <a:pt x="1502" y="834"/>
                    <a:pt x="1602" y="701"/>
                  </a:cubicBezTo>
                  <a:cubicBezTo>
                    <a:pt x="1668" y="567"/>
                    <a:pt x="1735" y="400"/>
                    <a:pt x="1735" y="400"/>
                  </a:cubicBezTo>
                  <a:lnTo>
                    <a:pt x="1735" y="400"/>
                  </a:lnTo>
                  <a:cubicBezTo>
                    <a:pt x="1735" y="400"/>
                    <a:pt x="1602" y="434"/>
                    <a:pt x="1435" y="467"/>
                  </a:cubicBezTo>
                  <a:cubicBezTo>
                    <a:pt x="1268" y="467"/>
                    <a:pt x="1135" y="500"/>
                    <a:pt x="1135" y="500"/>
                  </a:cubicBezTo>
                  <a:cubicBezTo>
                    <a:pt x="1135" y="500"/>
                    <a:pt x="1035" y="367"/>
                    <a:pt x="935" y="267"/>
                  </a:cubicBezTo>
                  <a:cubicBezTo>
                    <a:pt x="834" y="134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57"/>
            <p:cNvSpPr/>
            <p:nvPr/>
          </p:nvSpPr>
          <p:spPr>
            <a:xfrm>
              <a:off x="4839345" y="1150214"/>
              <a:ext cx="40828" cy="51812"/>
            </a:xfrm>
            <a:custGeom>
              <a:avLst/>
              <a:gdLst/>
              <a:ahLst/>
              <a:cxnLst/>
              <a:rect l="l" t="t" r="r" b="b"/>
              <a:pathLst>
                <a:path w="1836" h="1802" extrusionOk="0">
                  <a:moveTo>
                    <a:pt x="501" y="0"/>
                  </a:moveTo>
                  <a:cubicBezTo>
                    <a:pt x="501" y="0"/>
                    <a:pt x="501" y="167"/>
                    <a:pt x="501" y="300"/>
                  </a:cubicBezTo>
                  <a:cubicBezTo>
                    <a:pt x="501" y="467"/>
                    <a:pt x="501" y="634"/>
                    <a:pt x="501" y="634"/>
                  </a:cubicBezTo>
                  <a:cubicBezTo>
                    <a:pt x="501" y="634"/>
                    <a:pt x="401" y="734"/>
                    <a:pt x="268" y="801"/>
                  </a:cubicBezTo>
                  <a:cubicBezTo>
                    <a:pt x="201" y="834"/>
                    <a:pt x="134" y="901"/>
                    <a:pt x="68" y="934"/>
                  </a:cubicBezTo>
                  <a:cubicBezTo>
                    <a:pt x="34" y="934"/>
                    <a:pt x="1" y="967"/>
                    <a:pt x="1" y="967"/>
                  </a:cubicBezTo>
                  <a:cubicBezTo>
                    <a:pt x="1" y="967"/>
                    <a:pt x="134" y="1034"/>
                    <a:pt x="301" y="1068"/>
                  </a:cubicBezTo>
                  <a:cubicBezTo>
                    <a:pt x="434" y="1134"/>
                    <a:pt x="601" y="1201"/>
                    <a:pt x="601" y="1201"/>
                  </a:cubicBezTo>
                  <a:lnTo>
                    <a:pt x="768" y="1801"/>
                  </a:lnTo>
                  <a:cubicBezTo>
                    <a:pt x="768" y="1801"/>
                    <a:pt x="868" y="1668"/>
                    <a:pt x="968" y="1535"/>
                  </a:cubicBezTo>
                  <a:cubicBezTo>
                    <a:pt x="1068" y="1401"/>
                    <a:pt x="1168" y="1268"/>
                    <a:pt x="1168" y="1268"/>
                  </a:cubicBezTo>
                  <a:lnTo>
                    <a:pt x="1835" y="1268"/>
                  </a:lnTo>
                  <a:lnTo>
                    <a:pt x="1435" y="767"/>
                  </a:lnTo>
                  <a:cubicBezTo>
                    <a:pt x="1435" y="767"/>
                    <a:pt x="1469" y="601"/>
                    <a:pt x="1535" y="467"/>
                  </a:cubicBezTo>
                  <a:cubicBezTo>
                    <a:pt x="1569" y="300"/>
                    <a:pt x="1602" y="167"/>
                    <a:pt x="1602" y="167"/>
                  </a:cubicBezTo>
                  <a:lnTo>
                    <a:pt x="1602" y="167"/>
                  </a:lnTo>
                  <a:lnTo>
                    <a:pt x="1035" y="367"/>
                  </a:lnTo>
                  <a:cubicBezTo>
                    <a:pt x="1035" y="367"/>
                    <a:pt x="901" y="267"/>
                    <a:pt x="768" y="200"/>
                  </a:cubicBezTo>
                  <a:cubicBezTo>
                    <a:pt x="635" y="100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57"/>
            <p:cNvSpPr/>
            <p:nvPr/>
          </p:nvSpPr>
          <p:spPr>
            <a:xfrm>
              <a:off x="4613861" y="845202"/>
              <a:ext cx="51185" cy="1365290"/>
            </a:xfrm>
            <a:custGeom>
              <a:avLst/>
              <a:gdLst/>
              <a:ahLst/>
              <a:cxnLst/>
              <a:rect l="l" t="t" r="r" b="b"/>
              <a:pathLst>
                <a:path w="2302" h="45100" extrusionOk="0">
                  <a:moveTo>
                    <a:pt x="300" y="1"/>
                  </a:moveTo>
                  <a:lnTo>
                    <a:pt x="0" y="45099"/>
                  </a:lnTo>
                  <a:lnTo>
                    <a:pt x="2002" y="45099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57"/>
            <p:cNvSpPr/>
            <p:nvPr/>
          </p:nvSpPr>
          <p:spPr>
            <a:xfrm>
              <a:off x="4659844" y="1377503"/>
              <a:ext cx="27463" cy="89219"/>
            </a:xfrm>
            <a:custGeom>
              <a:avLst/>
              <a:gdLst/>
              <a:ahLst/>
              <a:cxnLst/>
              <a:rect l="l" t="t" r="r" b="b"/>
              <a:pathLst>
                <a:path w="1235" h="3103" extrusionOk="0">
                  <a:moveTo>
                    <a:pt x="0" y="1"/>
                  </a:moveTo>
                  <a:lnTo>
                    <a:pt x="0" y="2803"/>
                  </a:lnTo>
                  <a:cubicBezTo>
                    <a:pt x="401" y="2936"/>
                    <a:pt x="834" y="3036"/>
                    <a:pt x="1235" y="3103"/>
                  </a:cubicBezTo>
                  <a:lnTo>
                    <a:pt x="1235" y="334"/>
                  </a:lnTo>
                  <a:cubicBezTo>
                    <a:pt x="834" y="268"/>
                    <a:pt x="434" y="1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57"/>
            <p:cNvSpPr/>
            <p:nvPr/>
          </p:nvSpPr>
          <p:spPr>
            <a:xfrm>
              <a:off x="4659844" y="1537683"/>
              <a:ext cx="27463" cy="89219"/>
            </a:xfrm>
            <a:custGeom>
              <a:avLst/>
              <a:gdLst/>
              <a:ahLst/>
              <a:cxnLst/>
              <a:rect l="l" t="t" r="r" b="b"/>
              <a:pathLst>
                <a:path w="1235" h="3103" extrusionOk="0">
                  <a:moveTo>
                    <a:pt x="0" y="0"/>
                  </a:moveTo>
                  <a:lnTo>
                    <a:pt x="0" y="2802"/>
                  </a:lnTo>
                  <a:cubicBezTo>
                    <a:pt x="401" y="2936"/>
                    <a:pt x="801" y="3036"/>
                    <a:pt x="1235" y="3103"/>
                  </a:cubicBezTo>
                  <a:lnTo>
                    <a:pt x="1235" y="334"/>
                  </a:lnTo>
                  <a:cubicBezTo>
                    <a:pt x="801" y="234"/>
                    <a:pt x="401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7982;p70">
            <a:extLst>
              <a:ext uri="{FF2B5EF4-FFF2-40B4-BE49-F238E27FC236}">
                <a16:creationId xmlns:a16="http://schemas.microsoft.com/office/drawing/2014/main" id="{1D9C1E94-A365-4312-9598-1C6D5CCCCF15}"/>
              </a:ext>
            </a:extLst>
          </p:cNvPr>
          <p:cNvSpPr txBox="1">
            <a:spLocks/>
          </p:cNvSpPr>
          <p:nvPr/>
        </p:nvSpPr>
        <p:spPr>
          <a:xfrm>
            <a:off x="670045" y="691058"/>
            <a:ext cx="7756800" cy="1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000" b="1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7200" dirty="0"/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8" name="Google Shape;5958;p59"/>
          <p:cNvSpPr txBox="1">
            <a:spLocks noGrp="1"/>
          </p:cNvSpPr>
          <p:nvPr>
            <p:ph type="subTitle" idx="1"/>
          </p:nvPr>
        </p:nvSpPr>
        <p:spPr>
          <a:xfrm>
            <a:off x="360300" y="261056"/>
            <a:ext cx="3341400" cy="2736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In conclusion, the results of the experiment showed that the best algorithm for predicting tweet sentiment towards political candidates was Support Vector Machines (SVM)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algorithms have a tendency to predict tweets as being against a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candidate, rather than in favor of them</a:t>
            </a:r>
            <a:endParaRPr dirty="0"/>
          </a:p>
        </p:txBody>
      </p:sp>
      <p:pic>
        <p:nvPicPr>
          <p:cNvPr id="5960" name="Google Shape;5960;p59"/>
          <p:cNvPicPr preferRelativeResize="0"/>
          <p:nvPr/>
        </p:nvPicPr>
        <p:blipFill rotWithShape="1">
          <a:blip r:embed="rId3">
            <a:alphaModFix/>
          </a:blip>
          <a:srcRect l="31400" t="12608" r="31400" b="12608"/>
          <a:stretch/>
        </p:blipFill>
        <p:spPr>
          <a:xfrm>
            <a:off x="4572000" y="-13350"/>
            <a:ext cx="4572000" cy="517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1" name="Google Shape;5961;p59"/>
          <p:cNvGrpSpPr/>
          <p:nvPr/>
        </p:nvGrpSpPr>
        <p:grpSpPr>
          <a:xfrm>
            <a:off x="5760688" y="3458342"/>
            <a:ext cx="2194616" cy="2094876"/>
            <a:chOff x="3623439" y="713106"/>
            <a:chExt cx="1821409" cy="1819575"/>
          </a:xfrm>
        </p:grpSpPr>
        <p:sp>
          <p:nvSpPr>
            <p:cNvPr id="5962" name="Google Shape;5962;p59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59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59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59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59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59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59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59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59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59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59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59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59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59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59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59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59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59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59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59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59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59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59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59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6" name="Google Shape;5986;p59"/>
          <p:cNvGrpSpPr/>
          <p:nvPr/>
        </p:nvGrpSpPr>
        <p:grpSpPr>
          <a:xfrm>
            <a:off x="7112662" y="-343989"/>
            <a:ext cx="3521489" cy="1743543"/>
            <a:chOff x="-15989125" y="-2045000"/>
            <a:chExt cx="3242325" cy="1605325"/>
          </a:xfrm>
        </p:grpSpPr>
        <p:sp>
          <p:nvSpPr>
            <p:cNvPr id="5987" name="Google Shape;5987;p59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59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59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59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59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59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59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59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AC0F64-8D8B-4943-9701-885A12613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877" y="3009839"/>
            <a:ext cx="1985337" cy="1691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B2B40-1B54-4D6A-A0FF-4CB0ED8B9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04" y="2995972"/>
            <a:ext cx="1993854" cy="16989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9" name="Google Shape;11419;p102"/>
          <p:cNvSpPr txBox="1">
            <a:spLocks noGrp="1"/>
          </p:cNvSpPr>
          <p:nvPr>
            <p:ph type="title"/>
          </p:nvPr>
        </p:nvSpPr>
        <p:spPr>
          <a:xfrm>
            <a:off x="4572000" y="455000"/>
            <a:ext cx="3867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THANKS, PRESIDENT!</a:t>
            </a:r>
            <a:endParaRPr/>
          </a:p>
        </p:txBody>
      </p:sp>
      <p:sp>
        <p:nvSpPr>
          <p:cNvPr id="11420" name="Google Shape;11420;p102"/>
          <p:cNvSpPr txBox="1">
            <a:spLocks noGrp="1"/>
          </p:cNvSpPr>
          <p:nvPr>
            <p:ph type="subTitle" idx="1"/>
          </p:nvPr>
        </p:nvSpPr>
        <p:spPr>
          <a:xfrm>
            <a:off x="4571998" y="2069837"/>
            <a:ext cx="3858900" cy="10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 you have any questions?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youremail@freepik.com</a:t>
            </a:r>
            <a:endParaRPr sz="14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+91 620 421 838</a:t>
            </a:r>
            <a:endParaRPr sz="14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yourwebsite.com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421" name="Google Shape;11421;p102"/>
          <p:cNvSpPr txBox="1"/>
          <p:nvPr/>
        </p:nvSpPr>
        <p:spPr>
          <a:xfrm>
            <a:off x="4572000" y="4179054"/>
            <a:ext cx="3858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422" name="Google Shape;11422;p102"/>
          <p:cNvGrpSpPr/>
          <p:nvPr/>
        </p:nvGrpSpPr>
        <p:grpSpPr>
          <a:xfrm>
            <a:off x="6047600" y="3282548"/>
            <a:ext cx="435105" cy="435705"/>
            <a:chOff x="6047600" y="3358748"/>
            <a:chExt cx="435105" cy="435705"/>
          </a:xfrm>
        </p:grpSpPr>
        <p:sp>
          <p:nvSpPr>
            <p:cNvPr id="11423" name="Google Shape;11423;p102"/>
            <p:cNvSpPr/>
            <p:nvPr/>
          </p:nvSpPr>
          <p:spPr>
            <a:xfrm>
              <a:off x="6047600" y="3358748"/>
              <a:ext cx="435105" cy="435705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204" y="0"/>
                    <a:pt x="1" y="5204"/>
                    <a:pt x="1" y="11642"/>
                  </a:cubicBezTo>
                  <a:cubicBezTo>
                    <a:pt x="1" y="18046"/>
                    <a:pt x="5204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4" name="Google Shape;11424;p102"/>
            <p:cNvSpPr/>
            <p:nvPr/>
          </p:nvSpPr>
          <p:spPr>
            <a:xfrm>
              <a:off x="6187009" y="3452506"/>
              <a:ext cx="133166" cy="255689"/>
            </a:xfrm>
            <a:custGeom>
              <a:avLst/>
              <a:gdLst/>
              <a:ahLst/>
              <a:cxnLst/>
              <a:rect l="l" t="t" r="r" b="b"/>
              <a:pathLst>
                <a:path w="7106" h="13644" extrusionOk="0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5" name="Google Shape;11425;p102"/>
          <p:cNvGrpSpPr/>
          <p:nvPr/>
        </p:nvGrpSpPr>
        <p:grpSpPr>
          <a:xfrm>
            <a:off x="5068965" y="3282548"/>
            <a:ext cx="435105" cy="435705"/>
            <a:chOff x="5068965" y="3358748"/>
            <a:chExt cx="435105" cy="435705"/>
          </a:xfrm>
        </p:grpSpPr>
        <p:sp>
          <p:nvSpPr>
            <p:cNvPr id="11426" name="Google Shape;11426;p102"/>
            <p:cNvSpPr/>
            <p:nvPr/>
          </p:nvSpPr>
          <p:spPr>
            <a:xfrm>
              <a:off x="5068965" y="3358748"/>
              <a:ext cx="435105" cy="435705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205" y="0"/>
                    <a:pt x="1" y="5204"/>
                    <a:pt x="1" y="11642"/>
                  </a:cubicBezTo>
                  <a:cubicBezTo>
                    <a:pt x="1" y="18046"/>
                    <a:pt x="5205" y="23250"/>
                    <a:pt x="11609" y="23250"/>
                  </a:cubicBezTo>
                  <a:cubicBezTo>
                    <a:pt x="18014" y="23250"/>
                    <a:pt x="23217" y="18046"/>
                    <a:pt x="23217" y="11642"/>
                  </a:cubicBezTo>
                  <a:cubicBezTo>
                    <a:pt x="23217" y="5204"/>
                    <a:pt x="18014" y="0"/>
                    <a:pt x="11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7" name="Google Shape;11427;p102"/>
            <p:cNvSpPr/>
            <p:nvPr/>
          </p:nvSpPr>
          <p:spPr>
            <a:xfrm>
              <a:off x="5171493" y="3480635"/>
              <a:ext cx="248811" cy="205053"/>
            </a:xfrm>
            <a:custGeom>
              <a:avLst/>
              <a:gdLst/>
              <a:ahLst/>
              <a:cxnLst/>
              <a:rect l="l" t="t" r="r" b="b"/>
              <a:pathLst>
                <a:path w="13277" h="10942" extrusionOk="0">
                  <a:moveTo>
                    <a:pt x="4037" y="8574"/>
                  </a:moveTo>
                  <a:cubicBezTo>
                    <a:pt x="2602" y="8507"/>
                    <a:pt x="1735" y="7473"/>
                    <a:pt x="1502" y="6672"/>
                  </a:cubicBezTo>
                  <a:cubicBezTo>
                    <a:pt x="1902" y="6739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06"/>
                  </a:cubicBezTo>
                  <a:cubicBezTo>
                    <a:pt x="1935" y="6439"/>
                    <a:pt x="1335" y="6038"/>
                    <a:pt x="934" y="5371"/>
                  </a:cubicBezTo>
                  <a:cubicBezTo>
                    <a:pt x="668" y="4938"/>
                    <a:pt x="534" y="4437"/>
                    <a:pt x="534" y="3904"/>
                  </a:cubicBezTo>
                  <a:cubicBezTo>
                    <a:pt x="901" y="4104"/>
                    <a:pt x="1301" y="4237"/>
                    <a:pt x="1735" y="4237"/>
                  </a:cubicBezTo>
                  <a:cubicBezTo>
                    <a:pt x="1168" y="3837"/>
                    <a:pt x="768" y="3270"/>
                    <a:pt x="634" y="2603"/>
                  </a:cubicBezTo>
                  <a:cubicBezTo>
                    <a:pt x="467" y="1902"/>
                    <a:pt x="568" y="1235"/>
                    <a:pt x="901" y="601"/>
                  </a:cubicBezTo>
                  <a:cubicBezTo>
                    <a:pt x="2402" y="2336"/>
                    <a:pt x="4270" y="3303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6"/>
                    <a:pt x="6905" y="1368"/>
                  </a:cubicBezTo>
                  <a:cubicBezTo>
                    <a:pt x="7339" y="701"/>
                    <a:pt x="7939" y="268"/>
                    <a:pt x="8740" y="134"/>
                  </a:cubicBezTo>
                  <a:cubicBezTo>
                    <a:pt x="9674" y="1"/>
                    <a:pt x="10475" y="268"/>
                    <a:pt x="11142" y="901"/>
                  </a:cubicBezTo>
                  <a:cubicBezTo>
                    <a:pt x="11175" y="935"/>
                    <a:pt x="11208" y="968"/>
                    <a:pt x="11275" y="935"/>
                  </a:cubicBezTo>
                  <a:cubicBezTo>
                    <a:pt x="11842" y="835"/>
                    <a:pt x="12376" y="635"/>
                    <a:pt x="12876" y="334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35"/>
                    <a:pt x="11742" y="1802"/>
                  </a:cubicBezTo>
                  <a:cubicBezTo>
                    <a:pt x="12276" y="1735"/>
                    <a:pt x="12776" y="1602"/>
                    <a:pt x="13277" y="1402"/>
                  </a:cubicBezTo>
                  <a:lnTo>
                    <a:pt x="13277" y="1402"/>
                  </a:lnTo>
                  <a:cubicBezTo>
                    <a:pt x="13177" y="1535"/>
                    <a:pt x="13076" y="1669"/>
                    <a:pt x="12976" y="1802"/>
                  </a:cubicBezTo>
                  <a:cubicBezTo>
                    <a:pt x="12676" y="2169"/>
                    <a:pt x="12343" y="2503"/>
                    <a:pt x="11976" y="2769"/>
                  </a:cubicBezTo>
                  <a:cubicBezTo>
                    <a:pt x="11942" y="2769"/>
                    <a:pt x="11942" y="2803"/>
                    <a:pt x="11942" y="2836"/>
                  </a:cubicBezTo>
                  <a:cubicBezTo>
                    <a:pt x="11942" y="3236"/>
                    <a:pt x="11942" y="3670"/>
                    <a:pt x="11876" y="4070"/>
                  </a:cubicBezTo>
                  <a:cubicBezTo>
                    <a:pt x="11776" y="4904"/>
                    <a:pt x="11542" y="5705"/>
                    <a:pt x="11175" y="6505"/>
                  </a:cubicBezTo>
                  <a:cubicBezTo>
                    <a:pt x="10808" y="7273"/>
                    <a:pt x="10308" y="8007"/>
                    <a:pt x="9707" y="8640"/>
                  </a:cubicBezTo>
                  <a:cubicBezTo>
                    <a:pt x="8673" y="9708"/>
                    <a:pt x="7406" y="10408"/>
                    <a:pt x="5971" y="10742"/>
                  </a:cubicBezTo>
                  <a:cubicBezTo>
                    <a:pt x="5438" y="10842"/>
                    <a:pt x="4937" y="10909"/>
                    <a:pt x="4437" y="10909"/>
                  </a:cubicBezTo>
                  <a:cubicBezTo>
                    <a:pt x="2869" y="10942"/>
                    <a:pt x="1401" y="10575"/>
                    <a:pt x="67" y="9741"/>
                  </a:cubicBezTo>
                  <a:cubicBezTo>
                    <a:pt x="34" y="9741"/>
                    <a:pt x="34" y="9708"/>
                    <a:pt x="0" y="9708"/>
                  </a:cubicBezTo>
                  <a:cubicBezTo>
                    <a:pt x="968" y="9808"/>
                    <a:pt x="1868" y="9674"/>
                    <a:pt x="2736" y="9307"/>
                  </a:cubicBezTo>
                  <a:cubicBezTo>
                    <a:pt x="3203" y="9141"/>
                    <a:pt x="3636" y="8874"/>
                    <a:pt x="4037" y="85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8" name="Google Shape;11428;p102"/>
          <p:cNvGrpSpPr/>
          <p:nvPr/>
        </p:nvGrpSpPr>
        <p:grpSpPr>
          <a:xfrm>
            <a:off x="5558441" y="3282548"/>
            <a:ext cx="435105" cy="435705"/>
            <a:chOff x="5558441" y="3358748"/>
            <a:chExt cx="435105" cy="435705"/>
          </a:xfrm>
        </p:grpSpPr>
        <p:sp>
          <p:nvSpPr>
            <p:cNvPr id="11429" name="Google Shape;11429;p102"/>
            <p:cNvSpPr/>
            <p:nvPr/>
          </p:nvSpPr>
          <p:spPr>
            <a:xfrm>
              <a:off x="5558441" y="3358748"/>
              <a:ext cx="435105" cy="435705"/>
            </a:xfrm>
            <a:custGeom>
              <a:avLst/>
              <a:gdLst/>
              <a:ahLst/>
              <a:cxnLst/>
              <a:rect l="l" t="t" r="r" b="b"/>
              <a:pathLst>
                <a:path w="23218" h="23250" extrusionOk="0">
                  <a:moveTo>
                    <a:pt x="11609" y="0"/>
                  </a:moveTo>
                  <a:cubicBezTo>
                    <a:pt x="5171" y="0"/>
                    <a:pt x="1" y="5204"/>
                    <a:pt x="1" y="11642"/>
                  </a:cubicBezTo>
                  <a:cubicBezTo>
                    <a:pt x="1" y="18046"/>
                    <a:pt x="5171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0" name="Google Shape;11430;p102"/>
            <p:cNvSpPr/>
            <p:nvPr/>
          </p:nvSpPr>
          <p:spPr>
            <a:xfrm>
              <a:off x="5660969" y="3461895"/>
              <a:ext cx="234437" cy="230052"/>
            </a:xfrm>
            <a:custGeom>
              <a:avLst/>
              <a:gdLst/>
              <a:ahLst/>
              <a:cxnLst/>
              <a:rect l="l" t="t" r="r" b="b"/>
              <a:pathLst>
                <a:path w="12510" h="12276" extrusionOk="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1" name="Google Shape;11431;p102"/>
            <p:cNvSpPr/>
            <p:nvPr/>
          </p:nvSpPr>
          <p:spPr>
            <a:xfrm>
              <a:off x="5660969" y="3461895"/>
              <a:ext cx="234437" cy="230052"/>
            </a:xfrm>
            <a:custGeom>
              <a:avLst/>
              <a:gdLst/>
              <a:ahLst/>
              <a:cxnLst/>
              <a:rect l="l" t="t" r="r" b="b"/>
              <a:pathLst>
                <a:path w="12510" h="12276" extrusionOk="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2" name="Google Shape;11432;p102"/>
          <p:cNvGrpSpPr/>
          <p:nvPr/>
        </p:nvGrpSpPr>
        <p:grpSpPr>
          <a:xfrm>
            <a:off x="4580131" y="3286915"/>
            <a:ext cx="435105" cy="435105"/>
            <a:chOff x="4503881" y="3363115"/>
            <a:chExt cx="435105" cy="435105"/>
          </a:xfrm>
        </p:grpSpPr>
        <p:sp>
          <p:nvSpPr>
            <p:cNvPr id="11433" name="Google Shape;11433;p102"/>
            <p:cNvSpPr/>
            <p:nvPr/>
          </p:nvSpPr>
          <p:spPr>
            <a:xfrm>
              <a:off x="4503881" y="3363115"/>
              <a:ext cx="435105" cy="435105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11609" y="1"/>
                  </a:moveTo>
                  <a:cubicBezTo>
                    <a:pt x="5205" y="1"/>
                    <a:pt x="1" y="5204"/>
                    <a:pt x="1" y="11609"/>
                  </a:cubicBezTo>
                  <a:cubicBezTo>
                    <a:pt x="1" y="18047"/>
                    <a:pt x="5205" y="23217"/>
                    <a:pt x="11609" y="23217"/>
                  </a:cubicBezTo>
                  <a:cubicBezTo>
                    <a:pt x="18014" y="23217"/>
                    <a:pt x="23217" y="18047"/>
                    <a:pt x="23217" y="11609"/>
                  </a:cubicBezTo>
                  <a:cubicBezTo>
                    <a:pt x="23217" y="5204"/>
                    <a:pt x="18014" y="1"/>
                    <a:pt x="11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4" name="Google Shape;11434;p102"/>
            <p:cNvSpPr/>
            <p:nvPr/>
          </p:nvSpPr>
          <p:spPr>
            <a:xfrm>
              <a:off x="4618290" y="3464387"/>
              <a:ext cx="201305" cy="253177"/>
            </a:xfrm>
            <a:custGeom>
              <a:avLst/>
              <a:gdLst/>
              <a:ahLst/>
              <a:cxnLst/>
              <a:rect l="l" t="t" r="r" b="b"/>
              <a:pathLst>
                <a:path w="10742" h="13510" extrusionOk="0">
                  <a:moveTo>
                    <a:pt x="4670" y="8874"/>
                  </a:moveTo>
                  <a:cubicBezTo>
                    <a:pt x="4637" y="8907"/>
                    <a:pt x="4637" y="8940"/>
                    <a:pt x="4637" y="8974"/>
                  </a:cubicBezTo>
                  <a:cubicBezTo>
                    <a:pt x="4136" y="10875"/>
                    <a:pt x="4103" y="11309"/>
                    <a:pt x="3569" y="12209"/>
                  </a:cubicBezTo>
                  <a:cubicBezTo>
                    <a:pt x="3336" y="12610"/>
                    <a:pt x="3069" y="13010"/>
                    <a:pt x="2769" y="13410"/>
                  </a:cubicBezTo>
                  <a:cubicBezTo>
                    <a:pt x="2735" y="13444"/>
                    <a:pt x="2702" y="13510"/>
                    <a:pt x="2635" y="13477"/>
                  </a:cubicBezTo>
                  <a:cubicBezTo>
                    <a:pt x="2569" y="13477"/>
                    <a:pt x="2569" y="13410"/>
                    <a:pt x="2569" y="13343"/>
                  </a:cubicBezTo>
                  <a:cubicBezTo>
                    <a:pt x="2469" y="12776"/>
                    <a:pt x="2435" y="12176"/>
                    <a:pt x="2435" y="11609"/>
                  </a:cubicBezTo>
                  <a:cubicBezTo>
                    <a:pt x="2469" y="10842"/>
                    <a:pt x="2569" y="10575"/>
                    <a:pt x="3569" y="6405"/>
                  </a:cubicBezTo>
                  <a:cubicBezTo>
                    <a:pt x="3569" y="6338"/>
                    <a:pt x="3569" y="6305"/>
                    <a:pt x="3536" y="6238"/>
                  </a:cubicBezTo>
                  <a:cubicBezTo>
                    <a:pt x="3303" y="5605"/>
                    <a:pt x="3236" y="4971"/>
                    <a:pt x="3469" y="4304"/>
                  </a:cubicBezTo>
                  <a:cubicBezTo>
                    <a:pt x="3903" y="2903"/>
                    <a:pt x="5504" y="2769"/>
                    <a:pt x="5771" y="3937"/>
                  </a:cubicBezTo>
                  <a:cubicBezTo>
                    <a:pt x="5971" y="4671"/>
                    <a:pt x="5504" y="5605"/>
                    <a:pt x="5137" y="7006"/>
                  </a:cubicBezTo>
                  <a:cubicBezTo>
                    <a:pt x="4870" y="8173"/>
                    <a:pt x="6205" y="8974"/>
                    <a:pt x="7372" y="8140"/>
                  </a:cubicBezTo>
                  <a:cubicBezTo>
                    <a:pt x="8440" y="7372"/>
                    <a:pt x="8873" y="5504"/>
                    <a:pt x="8773" y="4204"/>
                  </a:cubicBezTo>
                  <a:cubicBezTo>
                    <a:pt x="8640" y="1568"/>
                    <a:pt x="5738" y="1001"/>
                    <a:pt x="3903" y="1835"/>
                  </a:cubicBezTo>
                  <a:cubicBezTo>
                    <a:pt x="1835" y="2803"/>
                    <a:pt x="1334" y="5404"/>
                    <a:pt x="2302" y="6605"/>
                  </a:cubicBezTo>
                  <a:cubicBezTo>
                    <a:pt x="2402" y="6739"/>
                    <a:pt x="2502" y="6839"/>
                    <a:pt x="2469" y="7006"/>
                  </a:cubicBezTo>
                  <a:cubicBezTo>
                    <a:pt x="2402" y="7239"/>
                    <a:pt x="2335" y="7473"/>
                    <a:pt x="2268" y="7706"/>
                  </a:cubicBezTo>
                  <a:cubicBezTo>
                    <a:pt x="2235" y="7873"/>
                    <a:pt x="2102" y="7940"/>
                    <a:pt x="1902" y="7873"/>
                  </a:cubicBezTo>
                  <a:cubicBezTo>
                    <a:pt x="1568" y="7739"/>
                    <a:pt x="1268" y="7506"/>
                    <a:pt x="1034" y="7206"/>
                  </a:cubicBezTo>
                  <a:cubicBezTo>
                    <a:pt x="234" y="6205"/>
                    <a:pt x="0" y="4237"/>
                    <a:pt x="1068" y="2602"/>
                  </a:cubicBezTo>
                  <a:cubicBezTo>
                    <a:pt x="2235" y="734"/>
                    <a:pt x="4437" y="1"/>
                    <a:pt x="6438" y="234"/>
                  </a:cubicBezTo>
                  <a:cubicBezTo>
                    <a:pt x="8806" y="501"/>
                    <a:pt x="10341" y="2135"/>
                    <a:pt x="10608" y="3970"/>
                  </a:cubicBezTo>
                  <a:cubicBezTo>
                    <a:pt x="10741" y="4804"/>
                    <a:pt x="10641" y="6905"/>
                    <a:pt x="9474" y="8373"/>
                  </a:cubicBezTo>
                  <a:cubicBezTo>
                    <a:pt x="8106" y="10041"/>
                    <a:pt x="5904" y="10174"/>
                    <a:pt x="4870" y="9140"/>
                  </a:cubicBezTo>
                  <a:cubicBezTo>
                    <a:pt x="4804" y="9040"/>
                    <a:pt x="4737" y="8974"/>
                    <a:pt x="4670" y="8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5" name="Google Shape;11435;p102"/>
          <p:cNvGrpSpPr/>
          <p:nvPr/>
        </p:nvGrpSpPr>
        <p:grpSpPr>
          <a:xfrm>
            <a:off x="6536758" y="3286915"/>
            <a:ext cx="435105" cy="435105"/>
            <a:chOff x="6536758" y="3363115"/>
            <a:chExt cx="435105" cy="435105"/>
          </a:xfrm>
        </p:grpSpPr>
        <p:sp>
          <p:nvSpPr>
            <p:cNvPr id="11436" name="Google Shape;11436;p102"/>
            <p:cNvSpPr/>
            <p:nvPr/>
          </p:nvSpPr>
          <p:spPr>
            <a:xfrm>
              <a:off x="6536758" y="3363115"/>
              <a:ext cx="435105" cy="435105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11609" y="1"/>
                  </a:moveTo>
                  <a:cubicBezTo>
                    <a:pt x="5171" y="1"/>
                    <a:pt x="0" y="5204"/>
                    <a:pt x="0" y="11609"/>
                  </a:cubicBezTo>
                  <a:cubicBezTo>
                    <a:pt x="0" y="18047"/>
                    <a:pt x="5171" y="23217"/>
                    <a:pt x="11609" y="23217"/>
                  </a:cubicBezTo>
                  <a:cubicBezTo>
                    <a:pt x="18013" y="23217"/>
                    <a:pt x="23217" y="18047"/>
                    <a:pt x="23217" y="11609"/>
                  </a:cubicBezTo>
                  <a:cubicBezTo>
                    <a:pt x="23217" y="5204"/>
                    <a:pt x="18013" y="1"/>
                    <a:pt x="116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7" name="Google Shape;11437;p102"/>
            <p:cNvSpPr/>
            <p:nvPr/>
          </p:nvSpPr>
          <p:spPr>
            <a:xfrm>
              <a:off x="6617397" y="3442517"/>
              <a:ext cx="271318" cy="255051"/>
            </a:xfrm>
            <a:custGeom>
              <a:avLst/>
              <a:gdLst/>
              <a:ahLst/>
              <a:cxnLst/>
              <a:rect l="l" t="t" r="r" b="b"/>
              <a:pathLst>
                <a:path w="14478" h="13610" extrusionOk="0">
                  <a:moveTo>
                    <a:pt x="1168" y="13543"/>
                  </a:moveTo>
                  <a:cubicBezTo>
                    <a:pt x="1235" y="13276"/>
                    <a:pt x="1301" y="13043"/>
                    <a:pt x="1368" y="12776"/>
                  </a:cubicBezTo>
                  <a:cubicBezTo>
                    <a:pt x="1568" y="12009"/>
                    <a:pt x="1802" y="11241"/>
                    <a:pt x="2002" y="10474"/>
                  </a:cubicBezTo>
                  <a:cubicBezTo>
                    <a:pt x="2002" y="10374"/>
                    <a:pt x="2002" y="10207"/>
                    <a:pt x="1935" y="10107"/>
                  </a:cubicBezTo>
                  <a:cubicBezTo>
                    <a:pt x="1" y="6371"/>
                    <a:pt x="2002" y="1835"/>
                    <a:pt x="6138" y="867"/>
                  </a:cubicBezTo>
                  <a:cubicBezTo>
                    <a:pt x="9874" y="0"/>
                    <a:pt x="13210" y="2535"/>
                    <a:pt x="13844" y="5904"/>
                  </a:cubicBezTo>
                  <a:cubicBezTo>
                    <a:pt x="14478" y="9407"/>
                    <a:pt x="12176" y="12742"/>
                    <a:pt x="8673" y="13376"/>
                  </a:cubicBezTo>
                  <a:cubicBezTo>
                    <a:pt x="7306" y="13610"/>
                    <a:pt x="5971" y="13410"/>
                    <a:pt x="4704" y="12776"/>
                  </a:cubicBezTo>
                  <a:cubicBezTo>
                    <a:pt x="4604" y="12742"/>
                    <a:pt x="4437" y="12709"/>
                    <a:pt x="4304" y="12742"/>
                  </a:cubicBezTo>
                  <a:cubicBezTo>
                    <a:pt x="2636" y="13176"/>
                    <a:pt x="1502" y="13476"/>
                    <a:pt x="1168" y="13543"/>
                  </a:cubicBezTo>
                  <a:close/>
                  <a:moveTo>
                    <a:pt x="2636" y="12075"/>
                  </a:moveTo>
                  <a:cubicBezTo>
                    <a:pt x="3270" y="11909"/>
                    <a:pt x="3870" y="11775"/>
                    <a:pt x="4437" y="11608"/>
                  </a:cubicBezTo>
                  <a:cubicBezTo>
                    <a:pt x="4604" y="11575"/>
                    <a:pt x="4737" y="11575"/>
                    <a:pt x="4871" y="11675"/>
                  </a:cubicBezTo>
                  <a:cubicBezTo>
                    <a:pt x="5971" y="12309"/>
                    <a:pt x="7139" y="12542"/>
                    <a:pt x="8407" y="12342"/>
                  </a:cubicBezTo>
                  <a:cubicBezTo>
                    <a:pt x="11309" y="11875"/>
                    <a:pt x="13277" y="9173"/>
                    <a:pt x="12843" y="6271"/>
                  </a:cubicBezTo>
                  <a:cubicBezTo>
                    <a:pt x="12376" y="3302"/>
                    <a:pt x="9574" y="1301"/>
                    <a:pt x="6605" y="1835"/>
                  </a:cubicBezTo>
                  <a:cubicBezTo>
                    <a:pt x="3036" y="2502"/>
                    <a:pt x="1135" y="6471"/>
                    <a:pt x="2903" y="9640"/>
                  </a:cubicBezTo>
                  <a:cubicBezTo>
                    <a:pt x="3103" y="10007"/>
                    <a:pt x="3169" y="10274"/>
                    <a:pt x="3036" y="10641"/>
                  </a:cubicBezTo>
                  <a:cubicBezTo>
                    <a:pt x="2869" y="11108"/>
                    <a:pt x="2769" y="11575"/>
                    <a:pt x="2636" y="120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8" name="Google Shape;11438;p102"/>
            <p:cNvSpPr/>
            <p:nvPr/>
          </p:nvSpPr>
          <p:spPr>
            <a:xfrm>
              <a:off x="6695544" y="3518771"/>
              <a:ext cx="125033" cy="114408"/>
            </a:xfrm>
            <a:custGeom>
              <a:avLst/>
              <a:gdLst/>
              <a:ahLst/>
              <a:cxnLst/>
              <a:rect l="l" t="t" r="r" b="b"/>
              <a:pathLst>
                <a:path w="6672" h="6105" extrusionOk="0">
                  <a:moveTo>
                    <a:pt x="5070" y="6072"/>
                  </a:moveTo>
                  <a:cubicBezTo>
                    <a:pt x="3803" y="6005"/>
                    <a:pt x="1835" y="5038"/>
                    <a:pt x="467" y="2669"/>
                  </a:cubicBezTo>
                  <a:cubicBezTo>
                    <a:pt x="0" y="1835"/>
                    <a:pt x="67" y="868"/>
                    <a:pt x="767" y="234"/>
                  </a:cubicBezTo>
                  <a:cubicBezTo>
                    <a:pt x="1001" y="1"/>
                    <a:pt x="1301" y="67"/>
                    <a:pt x="1601" y="101"/>
                  </a:cubicBezTo>
                  <a:cubicBezTo>
                    <a:pt x="1668" y="101"/>
                    <a:pt x="1735" y="234"/>
                    <a:pt x="1768" y="301"/>
                  </a:cubicBezTo>
                  <a:cubicBezTo>
                    <a:pt x="1935" y="701"/>
                    <a:pt x="2135" y="1101"/>
                    <a:pt x="2268" y="1535"/>
                  </a:cubicBezTo>
                  <a:cubicBezTo>
                    <a:pt x="2369" y="1769"/>
                    <a:pt x="2202" y="1969"/>
                    <a:pt x="1902" y="2336"/>
                  </a:cubicBezTo>
                  <a:cubicBezTo>
                    <a:pt x="1801" y="2469"/>
                    <a:pt x="1768" y="2569"/>
                    <a:pt x="1835" y="2703"/>
                  </a:cubicBezTo>
                  <a:cubicBezTo>
                    <a:pt x="2369" y="3603"/>
                    <a:pt x="3102" y="4237"/>
                    <a:pt x="4070" y="4604"/>
                  </a:cubicBezTo>
                  <a:cubicBezTo>
                    <a:pt x="4203" y="4671"/>
                    <a:pt x="4303" y="4637"/>
                    <a:pt x="4403" y="4504"/>
                  </a:cubicBezTo>
                  <a:cubicBezTo>
                    <a:pt x="4904" y="3903"/>
                    <a:pt x="4937" y="3703"/>
                    <a:pt x="5237" y="3837"/>
                  </a:cubicBezTo>
                  <a:cubicBezTo>
                    <a:pt x="6505" y="4470"/>
                    <a:pt x="6605" y="4470"/>
                    <a:pt x="6605" y="4637"/>
                  </a:cubicBezTo>
                  <a:cubicBezTo>
                    <a:pt x="6672" y="5705"/>
                    <a:pt x="5671" y="6105"/>
                    <a:pt x="5070" y="6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9" name="Google Shape;11439;p102"/>
          <p:cNvGrpSpPr/>
          <p:nvPr/>
        </p:nvGrpSpPr>
        <p:grpSpPr>
          <a:xfrm>
            <a:off x="7025597" y="3288789"/>
            <a:ext cx="435105" cy="435105"/>
            <a:chOff x="7025597" y="3364989"/>
            <a:chExt cx="435105" cy="435105"/>
          </a:xfrm>
        </p:grpSpPr>
        <p:sp>
          <p:nvSpPr>
            <p:cNvPr id="11440" name="Google Shape;11440;p102"/>
            <p:cNvSpPr/>
            <p:nvPr/>
          </p:nvSpPr>
          <p:spPr>
            <a:xfrm>
              <a:off x="7025597" y="3364989"/>
              <a:ext cx="435105" cy="435105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11609" y="1"/>
                  </a:moveTo>
                  <a:cubicBezTo>
                    <a:pt x="5204" y="1"/>
                    <a:pt x="1" y="5204"/>
                    <a:pt x="1" y="11609"/>
                  </a:cubicBezTo>
                  <a:cubicBezTo>
                    <a:pt x="1" y="18014"/>
                    <a:pt x="5204" y="23217"/>
                    <a:pt x="11609" y="23217"/>
                  </a:cubicBezTo>
                  <a:cubicBezTo>
                    <a:pt x="18014" y="23217"/>
                    <a:pt x="23217" y="18014"/>
                    <a:pt x="23217" y="11609"/>
                  </a:cubicBezTo>
                  <a:cubicBezTo>
                    <a:pt x="23217" y="5204"/>
                    <a:pt x="18014" y="1"/>
                    <a:pt x="11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1" name="Google Shape;11441;p102"/>
            <p:cNvSpPr/>
            <p:nvPr/>
          </p:nvSpPr>
          <p:spPr>
            <a:xfrm>
              <a:off x="7114370" y="3454380"/>
              <a:ext cx="256944" cy="256326"/>
            </a:xfrm>
            <a:custGeom>
              <a:avLst/>
              <a:gdLst/>
              <a:ahLst/>
              <a:cxnLst/>
              <a:rect l="l" t="t" r="r" b="b"/>
              <a:pathLst>
                <a:path w="13711" h="13678" extrusionOk="0">
                  <a:moveTo>
                    <a:pt x="6872" y="1202"/>
                  </a:moveTo>
                  <a:cubicBezTo>
                    <a:pt x="8240" y="1202"/>
                    <a:pt x="9474" y="1669"/>
                    <a:pt x="10441" y="2469"/>
                  </a:cubicBezTo>
                  <a:cubicBezTo>
                    <a:pt x="9707" y="3370"/>
                    <a:pt x="8740" y="4004"/>
                    <a:pt x="7673" y="4437"/>
                  </a:cubicBezTo>
                  <a:cubicBezTo>
                    <a:pt x="7539" y="4204"/>
                    <a:pt x="7406" y="4004"/>
                    <a:pt x="7306" y="3837"/>
                  </a:cubicBezTo>
                  <a:cubicBezTo>
                    <a:pt x="6639" y="2736"/>
                    <a:pt x="6005" y="1902"/>
                    <a:pt x="5538" y="1368"/>
                  </a:cubicBezTo>
                  <a:cubicBezTo>
                    <a:pt x="5971" y="1268"/>
                    <a:pt x="6405" y="1202"/>
                    <a:pt x="6872" y="1202"/>
                  </a:cubicBezTo>
                  <a:close/>
                  <a:moveTo>
                    <a:pt x="4337" y="1802"/>
                  </a:moveTo>
                  <a:cubicBezTo>
                    <a:pt x="4771" y="2269"/>
                    <a:pt x="5638" y="3303"/>
                    <a:pt x="6505" y="4838"/>
                  </a:cubicBezTo>
                  <a:cubicBezTo>
                    <a:pt x="4768" y="5330"/>
                    <a:pt x="3005" y="5445"/>
                    <a:pt x="1872" y="5445"/>
                  </a:cubicBezTo>
                  <a:cubicBezTo>
                    <a:pt x="1700" y="5445"/>
                    <a:pt x="1542" y="5442"/>
                    <a:pt x="1401" y="5438"/>
                  </a:cubicBezTo>
                  <a:cubicBezTo>
                    <a:pt x="1802" y="3870"/>
                    <a:pt x="2903" y="2536"/>
                    <a:pt x="4337" y="1802"/>
                  </a:cubicBezTo>
                  <a:close/>
                  <a:moveTo>
                    <a:pt x="11275" y="3337"/>
                  </a:moveTo>
                  <a:cubicBezTo>
                    <a:pt x="11976" y="4204"/>
                    <a:pt x="12443" y="5305"/>
                    <a:pt x="12509" y="6505"/>
                  </a:cubicBezTo>
                  <a:cubicBezTo>
                    <a:pt x="11751" y="6350"/>
                    <a:pt x="11046" y="6284"/>
                    <a:pt x="10385" y="6284"/>
                  </a:cubicBezTo>
                  <a:cubicBezTo>
                    <a:pt x="9767" y="6284"/>
                    <a:pt x="9188" y="6342"/>
                    <a:pt x="8640" y="6439"/>
                  </a:cubicBezTo>
                  <a:cubicBezTo>
                    <a:pt x="8507" y="6105"/>
                    <a:pt x="8373" y="5805"/>
                    <a:pt x="8206" y="5505"/>
                  </a:cubicBezTo>
                  <a:cubicBezTo>
                    <a:pt x="9474" y="4938"/>
                    <a:pt x="10508" y="4237"/>
                    <a:pt x="11275" y="3337"/>
                  </a:cubicBezTo>
                  <a:close/>
                  <a:moveTo>
                    <a:pt x="7072" y="5905"/>
                  </a:moveTo>
                  <a:cubicBezTo>
                    <a:pt x="7206" y="6172"/>
                    <a:pt x="7339" y="6439"/>
                    <a:pt x="7472" y="6739"/>
                  </a:cubicBezTo>
                  <a:cubicBezTo>
                    <a:pt x="6305" y="7106"/>
                    <a:pt x="5404" y="7673"/>
                    <a:pt x="4704" y="8240"/>
                  </a:cubicBezTo>
                  <a:cubicBezTo>
                    <a:pt x="3703" y="9041"/>
                    <a:pt x="3036" y="9941"/>
                    <a:pt x="2636" y="10575"/>
                  </a:cubicBezTo>
                  <a:cubicBezTo>
                    <a:pt x="1768" y="9574"/>
                    <a:pt x="1235" y="8273"/>
                    <a:pt x="1235" y="6839"/>
                  </a:cubicBezTo>
                  <a:cubicBezTo>
                    <a:pt x="1235" y="6772"/>
                    <a:pt x="1235" y="6706"/>
                    <a:pt x="1235" y="6639"/>
                  </a:cubicBezTo>
                  <a:cubicBezTo>
                    <a:pt x="1368" y="6639"/>
                    <a:pt x="1535" y="6672"/>
                    <a:pt x="1735" y="6672"/>
                  </a:cubicBezTo>
                  <a:cubicBezTo>
                    <a:pt x="2569" y="6672"/>
                    <a:pt x="3770" y="6606"/>
                    <a:pt x="5071" y="6372"/>
                  </a:cubicBezTo>
                  <a:cubicBezTo>
                    <a:pt x="5771" y="6272"/>
                    <a:pt x="6438" y="6105"/>
                    <a:pt x="7072" y="5905"/>
                  </a:cubicBezTo>
                  <a:close/>
                  <a:moveTo>
                    <a:pt x="10308" y="7480"/>
                  </a:moveTo>
                  <a:cubicBezTo>
                    <a:pt x="10986" y="7480"/>
                    <a:pt x="11695" y="7561"/>
                    <a:pt x="12443" y="7706"/>
                  </a:cubicBezTo>
                  <a:cubicBezTo>
                    <a:pt x="12209" y="9274"/>
                    <a:pt x="11309" y="10642"/>
                    <a:pt x="10074" y="11476"/>
                  </a:cubicBezTo>
                  <a:cubicBezTo>
                    <a:pt x="9874" y="10041"/>
                    <a:pt x="9507" y="8740"/>
                    <a:pt x="9107" y="7573"/>
                  </a:cubicBezTo>
                  <a:cubicBezTo>
                    <a:pt x="9497" y="7510"/>
                    <a:pt x="9897" y="7480"/>
                    <a:pt x="10308" y="7480"/>
                  </a:cubicBezTo>
                  <a:close/>
                  <a:moveTo>
                    <a:pt x="7906" y="7840"/>
                  </a:moveTo>
                  <a:cubicBezTo>
                    <a:pt x="8373" y="9107"/>
                    <a:pt x="8740" y="10542"/>
                    <a:pt x="8940" y="12109"/>
                  </a:cubicBezTo>
                  <a:cubicBezTo>
                    <a:pt x="8306" y="12343"/>
                    <a:pt x="7606" y="12476"/>
                    <a:pt x="6872" y="12476"/>
                  </a:cubicBezTo>
                  <a:cubicBezTo>
                    <a:pt x="5604" y="12476"/>
                    <a:pt x="4470" y="12076"/>
                    <a:pt x="3536" y="11376"/>
                  </a:cubicBezTo>
                  <a:cubicBezTo>
                    <a:pt x="3837" y="10842"/>
                    <a:pt x="4470" y="9975"/>
                    <a:pt x="5471" y="9174"/>
                  </a:cubicBezTo>
                  <a:cubicBezTo>
                    <a:pt x="6205" y="8574"/>
                    <a:pt x="7039" y="8140"/>
                    <a:pt x="7906" y="7840"/>
                  </a:cubicBezTo>
                  <a:close/>
                  <a:moveTo>
                    <a:pt x="6872" y="1"/>
                  </a:moveTo>
                  <a:cubicBezTo>
                    <a:pt x="3103" y="1"/>
                    <a:pt x="0" y="3070"/>
                    <a:pt x="0" y="6839"/>
                  </a:cubicBezTo>
                  <a:cubicBezTo>
                    <a:pt x="0" y="10608"/>
                    <a:pt x="3103" y="13677"/>
                    <a:pt x="6872" y="13677"/>
                  </a:cubicBezTo>
                  <a:cubicBezTo>
                    <a:pt x="10641" y="13677"/>
                    <a:pt x="13710" y="10608"/>
                    <a:pt x="13710" y="6839"/>
                  </a:cubicBezTo>
                  <a:cubicBezTo>
                    <a:pt x="13710" y="3070"/>
                    <a:pt x="10641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2" name="Google Shape;11442;p102"/>
          <p:cNvGrpSpPr/>
          <p:nvPr/>
        </p:nvGrpSpPr>
        <p:grpSpPr>
          <a:xfrm>
            <a:off x="8003914" y="3288789"/>
            <a:ext cx="435105" cy="435105"/>
            <a:chOff x="8003914" y="3364989"/>
            <a:chExt cx="435105" cy="435105"/>
          </a:xfrm>
        </p:grpSpPr>
        <p:sp>
          <p:nvSpPr>
            <p:cNvPr id="11443" name="Google Shape;11443;p102"/>
            <p:cNvSpPr/>
            <p:nvPr/>
          </p:nvSpPr>
          <p:spPr>
            <a:xfrm>
              <a:off x="8003914" y="3364989"/>
              <a:ext cx="435105" cy="435105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11609" y="1"/>
                  </a:moveTo>
                  <a:cubicBezTo>
                    <a:pt x="5171" y="1"/>
                    <a:pt x="1" y="5204"/>
                    <a:pt x="1" y="11609"/>
                  </a:cubicBezTo>
                  <a:cubicBezTo>
                    <a:pt x="1" y="18014"/>
                    <a:pt x="5171" y="23217"/>
                    <a:pt x="11609" y="23217"/>
                  </a:cubicBezTo>
                  <a:cubicBezTo>
                    <a:pt x="18014" y="23217"/>
                    <a:pt x="23217" y="18014"/>
                    <a:pt x="23217" y="11609"/>
                  </a:cubicBezTo>
                  <a:cubicBezTo>
                    <a:pt x="23217" y="5204"/>
                    <a:pt x="18014" y="1"/>
                    <a:pt x="11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4" name="Google Shape;11444;p102"/>
            <p:cNvSpPr/>
            <p:nvPr/>
          </p:nvSpPr>
          <p:spPr>
            <a:xfrm>
              <a:off x="8124563" y="3466879"/>
              <a:ext cx="51273" cy="211931"/>
            </a:xfrm>
            <a:custGeom>
              <a:avLst/>
              <a:gdLst/>
              <a:ahLst/>
              <a:cxnLst/>
              <a:rect l="l" t="t" r="r" b="b"/>
              <a:pathLst>
                <a:path w="2736" h="11309" extrusionOk="0">
                  <a:moveTo>
                    <a:pt x="1368" y="1"/>
                  </a:moveTo>
                  <a:cubicBezTo>
                    <a:pt x="601" y="1"/>
                    <a:pt x="1" y="601"/>
                    <a:pt x="1" y="1335"/>
                  </a:cubicBezTo>
                  <a:cubicBezTo>
                    <a:pt x="1" y="2102"/>
                    <a:pt x="601" y="2703"/>
                    <a:pt x="1368" y="2703"/>
                  </a:cubicBezTo>
                  <a:cubicBezTo>
                    <a:pt x="2136" y="2703"/>
                    <a:pt x="2736" y="2102"/>
                    <a:pt x="2736" y="1335"/>
                  </a:cubicBezTo>
                  <a:cubicBezTo>
                    <a:pt x="2736" y="601"/>
                    <a:pt x="2136" y="1"/>
                    <a:pt x="1368" y="1"/>
                  </a:cubicBezTo>
                  <a:close/>
                  <a:moveTo>
                    <a:pt x="201" y="3737"/>
                  </a:moveTo>
                  <a:lnTo>
                    <a:pt x="201" y="11309"/>
                  </a:lnTo>
                  <a:lnTo>
                    <a:pt x="2536" y="11309"/>
                  </a:lnTo>
                  <a:lnTo>
                    <a:pt x="2536" y="37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5" name="Google Shape;11445;p102"/>
            <p:cNvSpPr/>
            <p:nvPr/>
          </p:nvSpPr>
          <p:spPr>
            <a:xfrm>
              <a:off x="8200199" y="3533782"/>
              <a:ext cx="136933" cy="145029"/>
            </a:xfrm>
            <a:custGeom>
              <a:avLst/>
              <a:gdLst/>
              <a:ahLst/>
              <a:cxnLst/>
              <a:rect l="l" t="t" r="r" b="b"/>
              <a:pathLst>
                <a:path w="7307" h="7739" extrusionOk="0">
                  <a:moveTo>
                    <a:pt x="4504" y="0"/>
                  </a:moveTo>
                  <a:cubicBezTo>
                    <a:pt x="3337" y="0"/>
                    <a:pt x="2569" y="601"/>
                    <a:pt x="2269" y="1201"/>
                  </a:cubicBezTo>
                  <a:lnTo>
                    <a:pt x="2236" y="1201"/>
                  </a:lnTo>
                  <a:lnTo>
                    <a:pt x="2236" y="167"/>
                  </a:lnTo>
                  <a:lnTo>
                    <a:pt x="1" y="167"/>
                  </a:lnTo>
                  <a:lnTo>
                    <a:pt x="1" y="7739"/>
                  </a:lnTo>
                  <a:lnTo>
                    <a:pt x="2336" y="7739"/>
                  </a:lnTo>
                  <a:lnTo>
                    <a:pt x="2336" y="4003"/>
                  </a:lnTo>
                  <a:cubicBezTo>
                    <a:pt x="2336" y="3002"/>
                    <a:pt x="2536" y="2068"/>
                    <a:pt x="3737" y="2068"/>
                  </a:cubicBezTo>
                  <a:cubicBezTo>
                    <a:pt x="4938" y="2068"/>
                    <a:pt x="4971" y="3202"/>
                    <a:pt x="4971" y="4070"/>
                  </a:cubicBezTo>
                  <a:lnTo>
                    <a:pt x="4971" y="7739"/>
                  </a:lnTo>
                  <a:lnTo>
                    <a:pt x="7306" y="7739"/>
                  </a:lnTo>
                  <a:lnTo>
                    <a:pt x="7306" y="3603"/>
                  </a:lnTo>
                  <a:cubicBezTo>
                    <a:pt x="7306" y="1568"/>
                    <a:pt x="6872" y="0"/>
                    <a:pt x="4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6" name="Google Shape;11446;p102"/>
          <p:cNvGrpSpPr/>
          <p:nvPr/>
        </p:nvGrpSpPr>
        <p:grpSpPr>
          <a:xfrm>
            <a:off x="7514456" y="3286915"/>
            <a:ext cx="435087" cy="435105"/>
            <a:chOff x="7514456" y="3363115"/>
            <a:chExt cx="435087" cy="435105"/>
          </a:xfrm>
        </p:grpSpPr>
        <p:sp>
          <p:nvSpPr>
            <p:cNvPr id="11447" name="Google Shape;11447;p102"/>
            <p:cNvSpPr/>
            <p:nvPr/>
          </p:nvSpPr>
          <p:spPr>
            <a:xfrm>
              <a:off x="7514456" y="3363115"/>
              <a:ext cx="435087" cy="435105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11608" y="1"/>
                  </a:moveTo>
                  <a:cubicBezTo>
                    <a:pt x="5204" y="1"/>
                    <a:pt x="0" y="5204"/>
                    <a:pt x="0" y="11609"/>
                  </a:cubicBezTo>
                  <a:cubicBezTo>
                    <a:pt x="0" y="18047"/>
                    <a:pt x="5204" y="23217"/>
                    <a:pt x="11608" y="23217"/>
                  </a:cubicBezTo>
                  <a:cubicBezTo>
                    <a:pt x="18013" y="23217"/>
                    <a:pt x="23217" y="18047"/>
                    <a:pt x="23217" y="11609"/>
                  </a:cubicBezTo>
                  <a:cubicBezTo>
                    <a:pt x="23217" y="5204"/>
                    <a:pt x="18013" y="1"/>
                    <a:pt x="11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8" name="Google Shape;11448;p102"/>
            <p:cNvSpPr/>
            <p:nvPr/>
          </p:nvSpPr>
          <p:spPr>
            <a:xfrm>
              <a:off x="7613835" y="3499394"/>
              <a:ext cx="235075" cy="163788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9" name="Google Shape;11449;p102"/>
          <p:cNvGrpSpPr/>
          <p:nvPr/>
        </p:nvGrpSpPr>
        <p:grpSpPr>
          <a:xfrm>
            <a:off x="713105" y="330240"/>
            <a:ext cx="3051612" cy="5369245"/>
            <a:chOff x="788927" y="408851"/>
            <a:chExt cx="2910177" cy="5120394"/>
          </a:xfrm>
        </p:grpSpPr>
        <p:sp>
          <p:nvSpPr>
            <p:cNvPr id="11450" name="Google Shape;11450;p102"/>
            <p:cNvSpPr/>
            <p:nvPr/>
          </p:nvSpPr>
          <p:spPr>
            <a:xfrm>
              <a:off x="1485887" y="5284932"/>
              <a:ext cx="429304" cy="244313"/>
            </a:xfrm>
            <a:custGeom>
              <a:avLst/>
              <a:gdLst/>
              <a:ahLst/>
              <a:cxnLst/>
              <a:rect l="l" t="t" r="r" b="b"/>
              <a:pathLst>
                <a:path w="21016" h="11960" extrusionOk="0">
                  <a:moveTo>
                    <a:pt x="15368" y="1"/>
                  </a:moveTo>
                  <a:cubicBezTo>
                    <a:pt x="12520" y="1"/>
                    <a:pt x="10045" y="2023"/>
                    <a:pt x="8674" y="3343"/>
                  </a:cubicBezTo>
                  <a:cubicBezTo>
                    <a:pt x="6906" y="5044"/>
                    <a:pt x="6706" y="6712"/>
                    <a:pt x="4671" y="7312"/>
                  </a:cubicBezTo>
                  <a:cubicBezTo>
                    <a:pt x="2636" y="7879"/>
                    <a:pt x="1" y="8713"/>
                    <a:pt x="701" y="10248"/>
                  </a:cubicBezTo>
                  <a:cubicBezTo>
                    <a:pt x="1193" y="11299"/>
                    <a:pt x="2645" y="11960"/>
                    <a:pt x="4604" y="11960"/>
                  </a:cubicBezTo>
                  <a:cubicBezTo>
                    <a:pt x="5567" y="11960"/>
                    <a:pt x="6652" y="11800"/>
                    <a:pt x="7806" y="11448"/>
                  </a:cubicBezTo>
                  <a:cubicBezTo>
                    <a:pt x="11275" y="10414"/>
                    <a:pt x="13944" y="7612"/>
                    <a:pt x="16279" y="6879"/>
                  </a:cubicBezTo>
                  <a:cubicBezTo>
                    <a:pt x="18614" y="6145"/>
                    <a:pt x="21016" y="5844"/>
                    <a:pt x="21016" y="3509"/>
                  </a:cubicBezTo>
                  <a:cubicBezTo>
                    <a:pt x="21016" y="1141"/>
                    <a:pt x="18180" y="674"/>
                    <a:pt x="17914" y="574"/>
                  </a:cubicBezTo>
                  <a:cubicBezTo>
                    <a:pt x="17046" y="170"/>
                    <a:pt x="16191" y="1"/>
                    <a:pt x="15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1" name="Google Shape;11451;p102"/>
            <p:cNvSpPr/>
            <p:nvPr/>
          </p:nvSpPr>
          <p:spPr>
            <a:xfrm>
              <a:off x="2828933" y="5183019"/>
              <a:ext cx="429304" cy="244395"/>
            </a:xfrm>
            <a:custGeom>
              <a:avLst/>
              <a:gdLst/>
              <a:ahLst/>
              <a:cxnLst/>
              <a:rect l="l" t="t" r="r" b="b"/>
              <a:pathLst>
                <a:path w="21016" h="11964" extrusionOk="0">
                  <a:moveTo>
                    <a:pt x="5628" y="0"/>
                  </a:moveTo>
                  <a:cubicBezTo>
                    <a:pt x="4812" y="0"/>
                    <a:pt x="3965" y="166"/>
                    <a:pt x="3103" y="559"/>
                  </a:cubicBezTo>
                  <a:cubicBezTo>
                    <a:pt x="2836" y="693"/>
                    <a:pt x="1" y="1160"/>
                    <a:pt x="1" y="3495"/>
                  </a:cubicBezTo>
                  <a:cubicBezTo>
                    <a:pt x="1" y="5863"/>
                    <a:pt x="2402" y="6163"/>
                    <a:pt x="4737" y="6897"/>
                  </a:cubicBezTo>
                  <a:cubicBezTo>
                    <a:pt x="7072" y="7631"/>
                    <a:pt x="9741" y="10433"/>
                    <a:pt x="13210" y="11467"/>
                  </a:cubicBezTo>
                  <a:cubicBezTo>
                    <a:pt x="14364" y="11808"/>
                    <a:pt x="15446" y="11964"/>
                    <a:pt x="16403" y="11964"/>
                  </a:cubicBezTo>
                  <a:cubicBezTo>
                    <a:pt x="18353" y="11964"/>
                    <a:pt x="19790" y="11318"/>
                    <a:pt x="20282" y="10266"/>
                  </a:cubicBezTo>
                  <a:cubicBezTo>
                    <a:pt x="21016" y="8699"/>
                    <a:pt x="18347" y="7865"/>
                    <a:pt x="16346" y="7298"/>
                  </a:cubicBezTo>
                  <a:cubicBezTo>
                    <a:pt x="14311" y="6731"/>
                    <a:pt x="14111" y="5063"/>
                    <a:pt x="12343" y="3361"/>
                  </a:cubicBezTo>
                  <a:cubicBezTo>
                    <a:pt x="10943" y="2013"/>
                    <a:pt x="8475" y="0"/>
                    <a:pt x="5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2" name="Google Shape;11452;p102"/>
            <p:cNvSpPr/>
            <p:nvPr/>
          </p:nvSpPr>
          <p:spPr>
            <a:xfrm>
              <a:off x="1631024" y="5311529"/>
              <a:ext cx="169691" cy="94538"/>
            </a:xfrm>
            <a:custGeom>
              <a:avLst/>
              <a:gdLst/>
              <a:ahLst/>
              <a:cxnLst/>
              <a:rect l="l" t="t" r="r" b="b"/>
              <a:pathLst>
                <a:path w="8307" h="4628" extrusionOk="0">
                  <a:moveTo>
                    <a:pt x="4660" y="0"/>
                  </a:moveTo>
                  <a:cubicBezTo>
                    <a:pt x="4306" y="0"/>
                    <a:pt x="3951" y="31"/>
                    <a:pt x="3603" y="106"/>
                  </a:cubicBezTo>
                  <a:cubicBezTo>
                    <a:pt x="3537" y="106"/>
                    <a:pt x="3470" y="139"/>
                    <a:pt x="3403" y="139"/>
                  </a:cubicBezTo>
                  <a:cubicBezTo>
                    <a:pt x="3103" y="273"/>
                    <a:pt x="2002" y="840"/>
                    <a:pt x="401" y="2608"/>
                  </a:cubicBezTo>
                  <a:cubicBezTo>
                    <a:pt x="1" y="3075"/>
                    <a:pt x="201" y="3809"/>
                    <a:pt x="801" y="3975"/>
                  </a:cubicBezTo>
                  <a:cubicBezTo>
                    <a:pt x="1602" y="4209"/>
                    <a:pt x="2703" y="4476"/>
                    <a:pt x="3770" y="4609"/>
                  </a:cubicBezTo>
                  <a:cubicBezTo>
                    <a:pt x="3884" y="4622"/>
                    <a:pt x="3997" y="4628"/>
                    <a:pt x="4110" y="4628"/>
                  </a:cubicBezTo>
                  <a:cubicBezTo>
                    <a:pt x="4886" y="4628"/>
                    <a:pt x="5618" y="4329"/>
                    <a:pt x="6172" y="3775"/>
                  </a:cubicBezTo>
                  <a:cubicBezTo>
                    <a:pt x="6672" y="3242"/>
                    <a:pt x="7306" y="2574"/>
                    <a:pt x="7906" y="1874"/>
                  </a:cubicBezTo>
                  <a:cubicBezTo>
                    <a:pt x="8307" y="1440"/>
                    <a:pt x="8107" y="740"/>
                    <a:pt x="7540" y="540"/>
                  </a:cubicBezTo>
                  <a:cubicBezTo>
                    <a:pt x="6787" y="289"/>
                    <a:pt x="5733" y="0"/>
                    <a:pt x="46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3" name="Google Shape;11453;p102"/>
            <p:cNvSpPr/>
            <p:nvPr/>
          </p:nvSpPr>
          <p:spPr>
            <a:xfrm>
              <a:off x="2942735" y="5209595"/>
              <a:ext cx="169691" cy="94947"/>
            </a:xfrm>
            <a:custGeom>
              <a:avLst/>
              <a:gdLst/>
              <a:ahLst/>
              <a:cxnLst/>
              <a:rect l="l" t="t" r="r" b="b"/>
              <a:pathLst>
                <a:path w="8307" h="4648" extrusionOk="0">
                  <a:moveTo>
                    <a:pt x="3718" y="1"/>
                  </a:moveTo>
                  <a:cubicBezTo>
                    <a:pt x="2631" y="1"/>
                    <a:pt x="1554" y="280"/>
                    <a:pt x="768" y="559"/>
                  </a:cubicBezTo>
                  <a:cubicBezTo>
                    <a:pt x="200" y="726"/>
                    <a:pt x="0" y="1427"/>
                    <a:pt x="401" y="1894"/>
                  </a:cubicBezTo>
                  <a:cubicBezTo>
                    <a:pt x="1001" y="2561"/>
                    <a:pt x="1668" y="3261"/>
                    <a:pt x="2169" y="3795"/>
                  </a:cubicBezTo>
                  <a:cubicBezTo>
                    <a:pt x="2693" y="4349"/>
                    <a:pt x="3447" y="4648"/>
                    <a:pt x="4207" y="4648"/>
                  </a:cubicBezTo>
                  <a:cubicBezTo>
                    <a:pt x="4317" y="4648"/>
                    <a:pt x="4427" y="4642"/>
                    <a:pt x="4537" y="4629"/>
                  </a:cubicBezTo>
                  <a:cubicBezTo>
                    <a:pt x="5604" y="4496"/>
                    <a:pt x="6705" y="4229"/>
                    <a:pt x="7506" y="3995"/>
                  </a:cubicBezTo>
                  <a:cubicBezTo>
                    <a:pt x="8106" y="3828"/>
                    <a:pt x="8306" y="3095"/>
                    <a:pt x="7906" y="2628"/>
                  </a:cubicBezTo>
                  <a:cubicBezTo>
                    <a:pt x="6338" y="860"/>
                    <a:pt x="5237" y="292"/>
                    <a:pt x="4904" y="159"/>
                  </a:cubicBezTo>
                  <a:cubicBezTo>
                    <a:pt x="4837" y="126"/>
                    <a:pt x="4804" y="126"/>
                    <a:pt x="4737" y="92"/>
                  </a:cubicBezTo>
                  <a:cubicBezTo>
                    <a:pt x="4402" y="29"/>
                    <a:pt x="4059" y="1"/>
                    <a:pt x="3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4" name="Google Shape;11454;p102"/>
            <p:cNvSpPr/>
            <p:nvPr/>
          </p:nvSpPr>
          <p:spPr>
            <a:xfrm>
              <a:off x="1655557" y="5325195"/>
              <a:ext cx="121319" cy="67329"/>
            </a:xfrm>
            <a:custGeom>
              <a:avLst/>
              <a:gdLst/>
              <a:ahLst/>
              <a:cxnLst/>
              <a:rect l="l" t="t" r="r" b="b"/>
              <a:pathLst>
                <a:path w="5939" h="3296" extrusionOk="0">
                  <a:moveTo>
                    <a:pt x="3307" y="0"/>
                  </a:moveTo>
                  <a:cubicBezTo>
                    <a:pt x="3051" y="0"/>
                    <a:pt x="2791" y="21"/>
                    <a:pt x="2536" y="71"/>
                  </a:cubicBezTo>
                  <a:cubicBezTo>
                    <a:pt x="2502" y="71"/>
                    <a:pt x="2469" y="71"/>
                    <a:pt x="2436" y="104"/>
                  </a:cubicBezTo>
                  <a:cubicBezTo>
                    <a:pt x="2202" y="204"/>
                    <a:pt x="1402" y="571"/>
                    <a:pt x="268" y="1872"/>
                  </a:cubicBezTo>
                  <a:cubicBezTo>
                    <a:pt x="1" y="2206"/>
                    <a:pt x="134" y="2706"/>
                    <a:pt x="568" y="2839"/>
                  </a:cubicBezTo>
                  <a:cubicBezTo>
                    <a:pt x="1135" y="3006"/>
                    <a:pt x="1935" y="3173"/>
                    <a:pt x="2703" y="3273"/>
                  </a:cubicBezTo>
                  <a:cubicBezTo>
                    <a:pt x="2800" y="3288"/>
                    <a:pt x="2896" y="3296"/>
                    <a:pt x="2992" y="3296"/>
                  </a:cubicBezTo>
                  <a:cubicBezTo>
                    <a:pt x="3518" y="3296"/>
                    <a:pt x="4009" y="3068"/>
                    <a:pt x="4404" y="2673"/>
                  </a:cubicBezTo>
                  <a:cubicBezTo>
                    <a:pt x="4737" y="2306"/>
                    <a:pt x="5204" y="1805"/>
                    <a:pt x="5638" y="1338"/>
                  </a:cubicBezTo>
                  <a:cubicBezTo>
                    <a:pt x="5938" y="1005"/>
                    <a:pt x="5805" y="504"/>
                    <a:pt x="5371" y="371"/>
                  </a:cubicBezTo>
                  <a:cubicBezTo>
                    <a:pt x="4844" y="195"/>
                    <a:pt x="4089" y="0"/>
                    <a:pt x="3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5" name="Google Shape;11455;p102"/>
            <p:cNvSpPr/>
            <p:nvPr/>
          </p:nvSpPr>
          <p:spPr>
            <a:xfrm>
              <a:off x="2967268" y="5223282"/>
              <a:ext cx="121298" cy="67717"/>
            </a:xfrm>
            <a:custGeom>
              <a:avLst/>
              <a:gdLst/>
              <a:ahLst/>
              <a:cxnLst/>
              <a:rect l="l" t="t" r="r" b="b"/>
              <a:pathLst>
                <a:path w="5938" h="3315" extrusionOk="0">
                  <a:moveTo>
                    <a:pt x="2659" y="0"/>
                  </a:moveTo>
                  <a:cubicBezTo>
                    <a:pt x="1875" y="0"/>
                    <a:pt x="1097" y="185"/>
                    <a:pt x="534" y="390"/>
                  </a:cubicBezTo>
                  <a:cubicBezTo>
                    <a:pt x="134" y="523"/>
                    <a:pt x="0" y="1024"/>
                    <a:pt x="267" y="1357"/>
                  </a:cubicBezTo>
                  <a:cubicBezTo>
                    <a:pt x="701" y="1824"/>
                    <a:pt x="1168" y="2324"/>
                    <a:pt x="1535" y="2691"/>
                  </a:cubicBezTo>
                  <a:cubicBezTo>
                    <a:pt x="1902" y="3087"/>
                    <a:pt x="2412" y="3315"/>
                    <a:pt x="2945" y="3315"/>
                  </a:cubicBezTo>
                  <a:cubicBezTo>
                    <a:pt x="3041" y="3315"/>
                    <a:pt x="3139" y="3307"/>
                    <a:pt x="3236" y="3292"/>
                  </a:cubicBezTo>
                  <a:cubicBezTo>
                    <a:pt x="4003" y="3192"/>
                    <a:pt x="4770" y="3025"/>
                    <a:pt x="5371" y="2858"/>
                  </a:cubicBezTo>
                  <a:cubicBezTo>
                    <a:pt x="5771" y="2725"/>
                    <a:pt x="5938" y="2191"/>
                    <a:pt x="5638" y="1891"/>
                  </a:cubicBezTo>
                  <a:cubicBezTo>
                    <a:pt x="4503" y="590"/>
                    <a:pt x="3736" y="190"/>
                    <a:pt x="3503" y="123"/>
                  </a:cubicBezTo>
                  <a:cubicBezTo>
                    <a:pt x="3469" y="89"/>
                    <a:pt x="3403" y="89"/>
                    <a:pt x="3369" y="56"/>
                  </a:cubicBezTo>
                  <a:cubicBezTo>
                    <a:pt x="3136" y="17"/>
                    <a:pt x="2897" y="0"/>
                    <a:pt x="2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6" name="Google Shape;11456;p102"/>
            <p:cNvGrpSpPr/>
            <p:nvPr/>
          </p:nvGrpSpPr>
          <p:grpSpPr>
            <a:xfrm>
              <a:off x="788927" y="408851"/>
              <a:ext cx="2910177" cy="4916348"/>
              <a:chOff x="788927" y="402126"/>
              <a:chExt cx="2910177" cy="4916348"/>
            </a:xfrm>
          </p:grpSpPr>
          <p:sp>
            <p:nvSpPr>
              <p:cNvPr id="11457" name="Google Shape;11457;p102"/>
              <p:cNvSpPr/>
              <p:nvPr/>
            </p:nvSpPr>
            <p:spPr>
              <a:xfrm>
                <a:off x="2670171" y="1715185"/>
                <a:ext cx="673250" cy="1234720"/>
              </a:xfrm>
              <a:custGeom>
                <a:avLst/>
                <a:gdLst/>
                <a:ahLst/>
                <a:cxnLst/>
                <a:rect l="l" t="t" r="r" b="b"/>
                <a:pathLst>
                  <a:path w="32958" h="60444" extrusionOk="0">
                    <a:moveTo>
                      <a:pt x="25819" y="0"/>
                    </a:moveTo>
                    <a:cubicBezTo>
                      <a:pt x="25819" y="0"/>
                      <a:pt x="27587" y="12676"/>
                      <a:pt x="22617" y="25886"/>
                    </a:cubicBezTo>
                    <a:cubicBezTo>
                      <a:pt x="17680" y="39095"/>
                      <a:pt x="234" y="49603"/>
                      <a:pt x="234" y="49603"/>
                    </a:cubicBezTo>
                    <a:cubicBezTo>
                      <a:pt x="0" y="57208"/>
                      <a:pt x="6572" y="60444"/>
                      <a:pt x="6572" y="60444"/>
                    </a:cubicBezTo>
                    <a:cubicBezTo>
                      <a:pt x="8673" y="59310"/>
                      <a:pt x="10608" y="58075"/>
                      <a:pt x="12409" y="56774"/>
                    </a:cubicBezTo>
                    <a:cubicBezTo>
                      <a:pt x="31023" y="43098"/>
                      <a:pt x="32957" y="20749"/>
                      <a:pt x="32457" y="8573"/>
                    </a:cubicBezTo>
                    <a:cubicBezTo>
                      <a:pt x="32223" y="3336"/>
                      <a:pt x="31556" y="0"/>
                      <a:pt x="315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8" name="Google Shape;11458;p102"/>
              <p:cNvSpPr/>
              <p:nvPr/>
            </p:nvSpPr>
            <p:spPr>
              <a:xfrm>
                <a:off x="3104214" y="1399601"/>
                <a:ext cx="309231" cy="367634"/>
              </a:xfrm>
              <a:custGeom>
                <a:avLst/>
                <a:gdLst/>
                <a:ahLst/>
                <a:cxnLst/>
                <a:rect l="l" t="t" r="r" b="b"/>
                <a:pathLst>
                  <a:path w="15138" h="17997" extrusionOk="0">
                    <a:moveTo>
                      <a:pt x="4894" y="0"/>
                    </a:moveTo>
                    <a:cubicBezTo>
                      <a:pt x="4884" y="0"/>
                      <a:pt x="4877" y="2"/>
                      <a:pt x="4871" y="5"/>
                    </a:cubicBezTo>
                    <a:cubicBezTo>
                      <a:pt x="4471" y="239"/>
                      <a:pt x="3870" y="1773"/>
                      <a:pt x="2569" y="3674"/>
                    </a:cubicBezTo>
                    <a:cubicBezTo>
                      <a:pt x="1302" y="5576"/>
                      <a:pt x="1" y="8878"/>
                      <a:pt x="1435" y="11613"/>
                    </a:cubicBezTo>
                    <a:cubicBezTo>
                      <a:pt x="3370" y="15283"/>
                      <a:pt x="3704" y="17151"/>
                      <a:pt x="5071" y="17651"/>
                    </a:cubicBezTo>
                    <a:cubicBezTo>
                      <a:pt x="5614" y="17868"/>
                      <a:pt x="6472" y="17997"/>
                      <a:pt x="7375" y="17997"/>
                    </a:cubicBezTo>
                    <a:cubicBezTo>
                      <a:pt x="8691" y="17997"/>
                      <a:pt x="10103" y="17723"/>
                      <a:pt x="10775" y="17051"/>
                    </a:cubicBezTo>
                    <a:cubicBezTo>
                      <a:pt x="11909" y="15950"/>
                      <a:pt x="14044" y="11814"/>
                      <a:pt x="14578" y="9845"/>
                    </a:cubicBezTo>
                    <a:cubicBezTo>
                      <a:pt x="15137" y="7905"/>
                      <a:pt x="5549" y="0"/>
                      <a:pt x="4894" y="0"/>
                    </a:cubicBezTo>
                    <a:close/>
                  </a:path>
                </a:pathLst>
              </a:custGeom>
              <a:solidFill>
                <a:srgbClr val="E09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9" name="Google Shape;11459;p102"/>
              <p:cNvSpPr/>
              <p:nvPr/>
            </p:nvSpPr>
            <p:spPr>
              <a:xfrm>
                <a:off x="2687207" y="402126"/>
                <a:ext cx="851765" cy="866085"/>
              </a:xfrm>
              <a:custGeom>
                <a:avLst/>
                <a:gdLst/>
                <a:ahLst/>
                <a:cxnLst/>
                <a:rect l="l" t="t" r="r" b="b"/>
                <a:pathLst>
                  <a:path w="41697" h="42398" extrusionOk="0">
                    <a:moveTo>
                      <a:pt x="25419" y="0"/>
                    </a:moveTo>
                    <a:lnTo>
                      <a:pt x="0" y="27787"/>
                    </a:lnTo>
                    <a:lnTo>
                      <a:pt x="16445" y="42397"/>
                    </a:lnTo>
                    <a:lnTo>
                      <a:pt x="41697" y="14410"/>
                    </a:lnTo>
                    <a:lnTo>
                      <a:pt x="254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0" name="Google Shape;11460;p102"/>
              <p:cNvSpPr/>
              <p:nvPr/>
            </p:nvSpPr>
            <p:spPr>
              <a:xfrm>
                <a:off x="2687207" y="402126"/>
                <a:ext cx="542411" cy="592152"/>
              </a:xfrm>
              <a:custGeom>
                <a:avLst/>
                <a:gdLst/>
                <a:ahLst/>
                <a:cxnLst/>
                <a:rect l="l" t="t" r="r" b="b"/>
                <a:pathLst>
                  <a:path w="26553" h="28988" extrusionOk="0">
                    <a:moveTo>
                      <a:pt x="25419" y="0"/>
                    </a:moveTo>
                    <a:lnTo>
                      <a:pt x="0" y="27787"/>
                    </a:lnTo>
                    <a:lnTo>
                      <a:pt x="1301" y="28988"/>
                    </a:lnTo>
                    <a:lnTo>
                      <a:pt x="26553" y="1001"/>
                    </a:lnTo>
                    <a:lnTo>
                      <a:pt x="254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1" name="Google Shape;11461;p102"/>
              <p:cNvSpPr/>
              <p:nvPr/>
            </p:nvSpPr>
            <p:spPr>
              <a:xfrm>
                <a:off x="2743077" y="449130"/>
                <a:ext cx="542411" cy="592173"/>
              </a:xfrm>
              <a:custGeom>
                <a:avLst/>
                <a:gdLst/>
                <a:ahLst/>
                <a:cxnLst/>
                <a:rect l="l" t="t" r="r" b="b"/>
                <a:pathLst>
                  <a:path w="26553" h="28989" extrusionOk="0">
                    <a:moveTo>
                      <a:pt x="25385" y="1"/>
                    </a:moveTo>
                    <a:lnTo>
                      <a:pt x="1" y="27787"/>
                    </a:lnTo>
                    <a:lnTo>
                      <a:pt x="1302" y="28988"/>
                    </a:lnTo>
                    <a:lnTo>
                      <a:pt x="26553" y="1002"/>
                    </a:lnTo>
                    <a:lnTo>
                      <a:pt x="253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2" name="Google Shape;11462;p102"/>
              <p:cNvSpPr/>
              <p:nvPr/>
            </p:nvSpPr>
            <p:spPr>
              <a:xfrm>
                <a:off x="2793512" y="494111"/>
                <a:ext cx="542411" cy="592152"/>
              </a:xfrm>
              <a:custGeom>
                <a:avLst/>
                <a:gdLst/>
                <a:ahLst/>
                <a:cxnLst/>
                <a:rect l="l" t="t" r="r" b="b"/>
                <a:pathLst>
                  <a:path w="26553" h="28988" extrusionOk="0">
                    <a:moveTo>
                      <a:pt x="25385" y="0"/>
                    </a:moveTo>
                    <a:lnTo>
                      <a:pt x="0" y="27787"/>
                    </a:lnTo>
                    <a:lnTo>
                      <a:pt x="1301" y="28988"/>
                    </a:lnTo>
                    <a:lnTo>
                      <a:pt x="26552" y="1001"/>
                    </a:lnTo>
                    <a:lnTo>
                      <a:pt x="253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3" name="Google Shape;11463;p102"/>
              <p:cNvSpPr/>
              <p:nvPr/>
            </p:nvSpPr>
            <p:spPr>
              <a:xfrm>
                <a:off x="2844601" y="546569"/>
                <a:ext cx="542432" cy="592173"/>
              </a:xfrm>
              <a:custGeom>
                <a:avLst/>
                <a:gdLst/>
                <a:ahLst/>
                <a:cxnLst/>
                <a:rect l="l" t="t" r="r" b="b"/>
                <a:pathLst>
                  <a:path w="26554" h="28989" extrusionOk="0">
                    <a:moveTo>
                      <a:pt x="25419" y="1"/>
                    </a:moveTo>
                    <a:lnTo>
                      <a:pt x="1" y="27787"/>
                    </a:lnTo>
                    <a:lnTo>
                      <a:pt x="1302" y="28988"/>
                    </a:lnTo>
                    <a:lnTo>
                      <a:pt x="26553" y="1002"/>
                    </a:lnTo>
                    <a:lnTo>
                      <a:pt x="254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4" name="Google Shape;11464;p102"/>
              <p:cNvSpPr/>
              <p:nvPr/>
            </p:nvSpPr>
            <p:spPr>
              <a:xfrm>
                <a:off x="2897079" y="588834"/>
                <a:ext cx="542411" cy="591478"/>
              </a:xfrm>
              <a:custGeom>
                <a:avLst/>
                <a:gdLst/>
                <a:ahLst/>
                <a:cxnLst/>
                <a:rect l="l" t="t" r="r" b="b"/>
                <a:pathLst>
                  <a:path w="26553" h="28955" extrusionOk="0">
                    <a:moveTo>
                      <a:pt x="25385" y="0"/>
                    </a:moveTo>
                    <a:lnTo>
                      <a:pt x="0" y="27753"/>
                    </a:lnTo>
                    <a:lnTo>
                      <a:pt x="1301" y="28954"/>
                    </a:lnTo>
                    <a:lnTo>
                      <a:pt x="26553" y="1001"/>
                    </a:lnTo>
                    <a:lnTo>
                      <a:pt x="253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5" name="Google Shape;11465;p102"/>
              <p:cNvSpPr/>
              <p:nvPr/>
            </p:nvSpPr>
            <p:spPr>
              <a:xfrm>
                <a:off x="2947495" y="635163"/>
                <a:ext cx="542432" cy="592152"/>
              </a:xfrm>
              <a:custGeom>
                <a:avLst/>
                <a:gdLst/>
                <a:ahLst/>
                <a:cxnLst/>
                <a:rect l="l" t="t" r="r" b="b"/>
                <a:pathLst>
                  <a:path w="26554" h="28988" extrusionOk="0">
                    <a:moveTo>
                      <a:pt x="25419" y="0"/>
                    </a:moveTo>
                    <a:lnTo>
                      <a:pt x="1" y="27787"/>
                    </a:lnTo>
                    <a:lnTo>
                      <a:pt x="1302" y="28988"/>
                    </a:lnTo>
                    <a:lnTo>
                      <a:pt x="26553" y="1001"/>
                    </a:lnTo>
                    <a:lnTo>
                      <a:pt x="254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6" name="Google Shape;11466;p102"/>
              <p:cNvSpPr/>
              <p:nvPr/>
            </p:nvSpPr>
            <p:spPr>
              <a:xfrm>
                <a:off x="2996561" y="676039"/>
                <a:ext cx="542411" cy="592173"/>
              </a:xfrm>
              <a:custGeom>
                <a:avLst/>
                <a:gdLst/>
                <a:ahLst/>
                <a:cxnLst/>
                <a:rect l="l" t="t" r="r" b="b"/>
                <a:pathLst>
                  <a:path w="26553" h="28989" extrusionOk="0">
                    <a:moveTo>
                      <a:pt x="25385" y="1"/>
                    </a:moveTo>
                    <a:lnTo>
                      <a:pt x="1" y="27787"/>
                    </a:lnTo>
                    <a:lnTo>
                      <a:pt x="1301" y="28988"/>
                    </a:lnTo>
                    <a:lnTo>
                      <a:pt x="26553" y="1001"/>
                    </a:lnTo>
                    <a:lnTo>
                      <a:pt x="253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7" name="Google Shape;11467;p102"/>
              <p:cNvSpPr/>
              <p:nvPr/>
            </p:nvSpPr>
            <p:spPr>
              <a:xfrm>
                <a:off x="2687207" y="701246"/>
                <a:ext cx="429304" cy="437496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21417" extrusionOk="0">
                    <a:moveTo>
                      <a:pt x="12009" y="1"/>
                    </a:moveTo>
                    <a:lnTo>
                      <a:pt x="0" y="13144"/>
                    </a:lnTo>
                    <a:lnTo>
                      <a:pt x="9007" y="21416"/>
                    </a:lnTo>
                    <a:lnTo>
                      <a:pt x="21015" y="8107"/>
                    </a:lnTo>
                    <a:lnTo>
                      <a:pt x="120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8" name="Google Shape;11468;p102"/>
              <p:cNvSpPr/>
              <p:nvPr/>
            </p:nvSpPr>
            <p:spPr>
              <a:xfrm>
                <a:off x="2730126" y="941800"/>
                <a:ext cx="45002" cy="4293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02" extrusionOk="0">
                    <a:moveTo>
                      <a:pt x="1769" y="0"/>
                    </a:moveTo>
                    <a:lnTo>
                      <a:pt x="1068" y="367"/>
                    </a:lnTo>
                    <a:lnTo>
                      <a:pt x="401" y="33"/>
                    </a:lnTo>
                    <a:lnTo>
                      <a:pt x="535" y="767"/>
                    </a:lnTo>
                    <a:lnTo>
                      <a:pt x="1" y="1334"/>
                    </a:lnTo>
                    <a:lnTo>
                      <a:pt x="735" y="1434"/>
                    </a:lnTo>
                    <a:lnTo>
                      <a:pt x="1102" y="2102"/>
                    </a:lnTo>
                    <a:lnTo>
                      <a:pt x="1435" y="1401"/>
                    </a:lnTo>
                    <a:lnTo>
                      <a:pt x="2202" y="1301"/>
                    </a:lnTo>
                    <a:lnTo>
                      <a:pt x="1635" y="767"/>
                    </a:lnTo>
                    <a:lnTo>
                      <a:pt x="1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9" name="Google Shape;11469;p102"/>
              <p:cNvSpPr/>
              <p:nvPr/>
            </p:nvSpPr>
            <p:spPr>
              <a:xfrm>
                <a:off x="2822131" y="834801"/>
                <a:ext cx="44981" cy="42959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2103" extrusionOk="0">
                    <a:moveTo>
                      <a:pt x="1768" y="1"/>
                    </a:moveTo>
                    <a:lnTo>
                      <a:pt x="1101" y="368"/>
                    </a:lnTo>
                    <a:lnTo>
                      <a:pt x="400" y="34"/>
                    </a:lnTo>
                    <a:lnTo>
                      <a:pt x="534" y="802"/>
                    </a:lnTo>
                    <a:lnTo>
                      <a:pt x="0" y="1335"/>
                    </a:lnTo>
                    <a:lnTo>
                      <a:pt x="767" y="1435"/>
                    </a:lnTo>
                    <a:lnTo>
                      <a:pt x="1101" y="2102"/>
                    </a:lnTo>
                    <a:lnTo>
                      <a:pt x="1434" y="1435"/>
                    </a:lnTo>
                    <a:lnTo>
                      <a:pt x="2202" y="1302"/>
                    </a:lnTo>
                    <a:lnTo>
                      <a:pt x="1635" y="7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0" name="Google Shape;11470;p102"/>
              <p:cNvSpPr/>
              <p:nvPr/>
            </p:nvSpPr>
            <p:spPr>
              <a:xfrm>
                <a:off x="2901839" y="768718"/>
                <a:ext cx="45002" cy="4293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02" extrusionOk="0">
                    <a:moveTo>
                      <a:pt x="401" y="0"/>
                    </a:moveTo>
                    <a:lnTo>
                      <a:pt x="535" y="768"/>
                    </a:lnTo>
                    <a:lnTo>
                      <a:pt x="1" y="1301"/>
                    </a:lnTo>
                    <a:lnTo>
                      <a:pt x="768" y="1401"/>
                    </a:lnTo>
                    <a:lnTo>
                      <a:pt x="1102" y="2102"/>
                    </a:lnTo>
                    <a:lnTo>
                      <a:pt x="1435" y="1401"/>
                    </a:lnTo>
                    <a:lnTo>
                      <a:pt x="2202" y="1301"/>
                    </a:lnTo>
                    <a:lnTo>
                      <a:pt x="1635" y="768"/>
                    </a:lnTo>
                    <a:lnTo>
                      <a:pt x="1769" y="0"/>
                    </a:lnTo>
                    <a:lnTo>
                      <a:pt x="1769" y="0"/>
                    </a:lnTo>
                    <a:lnTo>
                      <a:pt x="1102" y="36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1" name="Google Shape;11471;p102"/>
              <p:cNvSpPr/>
              <p:nvPr/>
            </p:nvSpPr>
            <p:spPr>
              <a:xfrm>
                <a:off x="2807811" y="909770"/>
                <a:ext cx="45002" cy="4293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02" extrusionOk="0">
                    <a:moveTo>
                      <a:pt x="401" y="0"/>
                    </a:moveTo>
                    <a:lnTo>
                      <a:pt x="534" y="767"/>
                    </a:lnTo>
                    <a:lnTo>
                      <a:pt x="1" y="1301"/>
                    </a:lnTo>
                    <a:lnTo>
                      <a:pt x="768" y="1401"/>
                    </a:lnTo>
                    <a:lnTo>
                      <a:pt x="1101" y="2102"/>
                    </a:lnTo>
                    <a:lnTo>
                      <a:pt x="1435" y="1401"/>
                    </a:lnTo>
                    <a:lnTo>
                      <a:pt x="2202" y="1268"/>
                    </a:lnTo>
                    <a:lnTo>
                      <a:pt x="1635" y="767"/>
                    </a:lnTo>
                    <a:lnTo>
                      <a:pt x="1769" y="0"/>
                    </a:lnTo>
                    <a:lnTo>
                      <a:pt x="1769" y="0"/>
                    </a:lnTo>
                    <a:lnTo>
                      <a:pt x="1068" y="367"/>
                    </a:ln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2" name="Google Shape;11472;p102"/>
              <p:cNvSpPr/>
              <p:nvPr/>
            </p:nvSpPr>
            <p:spPr>
              <a:xfrm>
                <a:off x="2890951" y="952688"/>
                <a:ext cx="44981" cy="42959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2103" extrusionOk="0">
                    <a:moveTo>
                      <a:pt x="1768" y="1"/>
                    </a:moveTo>
                    <a:lnTo>
                      <a:pt x="1101" y="368"/>
                    </a:lnTo>
                    <a:lnTo>
                      <a:pt x="400" y="34"/>
                    </a:lnTo>
                    <a:lnTo>
                      <a:pt x="534" y="768"/>
                    </a:lnTo>
                    <a:lnTo>
                      <a:pt x="0" y="1302"/>
                    </a:lnTo>
                    <a:lnTo>
                      <a:pt x="767" y="1402"/>
                    </a:lnTo>
                    <a:lnTo>
                      <a:pt x="1101" y="2102"/>
                    </a:lnTo>
                    <a:lnTo>
                      <a:pt x="1435" y="1402"/>
                    </a:lnTo>
                    <a:lnTo>
                      <a:pt x="2202" y="1302"/>
                    </a:lnTo>
                    <a:lnTo>
                      <a:pt x="1635" y="7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3" name="Google Shape;11473;p102"/>
              <p:cNvSpPr/>
              <p:nvPr/>
            </p:nvSpPr>
            <p:spPr>
              <a:xfrm>
                <a:off x="2790101" y="990173"/>
                <a:ext cx="44981" cy="42939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2102" extrusionOk="0">
                    <a:moveTo>
                      <a:pt x="434" y="0"/>
                    </a:moveTo>
                    <a:lnTo>
                      <a:pt x="567" y="768"/>
                    </a:lnTo>
                    <a:lnTo>
                      <a:pt x="0" y="1301"/>
                    </a:lnTo>
                    <a:lnTo>
                      <a:pt x="768" y="1401"/>
                    </a:lnTo>
                    <a:lnTo>
                      <a:pt x="1134" y="2102"/>
                    </a:lnTo>
                    <a:lnTo>
                      <a:pt x="1468" y="1401"/>
                    </a:lnTo>
                    <a:lnTo>
                      <a:pt x="2202" y="1301"/>
                    </a:lnTo>
                    <a:lnTo>
                      <a:pt x="1668" y="768"/>
                    </a:lnTo>
                    <a:lnTo>
                      <a:pt x="1768" y="0"/>
                    </a:lnTo>
                    <a:lnTo>
                      <a:pt x="1101" y="367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4" name="Google Shape;11474;p102"/>
              <p:cNvSpPr/>
              <p:nvPr/>
            </p:nvSpPr>
            <p:spPr>
              <a:xfrm>
                <a:off x="2913421" y="872285"/>
                <a:ext cx="45002" cy="4295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03" extrusionOk="0">
                    <a:moveTo>
                      <a:pt x="401" y="1"/>
                    </a:moveTo>
                    <a:lnTo>
                      <a:pt x="535" y="768"/>
                    </a:lnTo>
                    <a:lnTo>
                      <a:pt x="1" y="1302"/>
                    </a:lnTo>
                    <a:lnTo>
                      <a:pt x="768" y="1402"/>
                    </a:lnTo>
                    <a:lnTo>
                      <a:pt x="1102" y="2102"/>
                    </a:lnTo>
                    <a:lnTo>
                      <a:pt x="1435" y="1402"/>
                    </a:lnTo>
                    <a:lnTo>
                      <a:pt x="2203" y="1268"/>
                    </a:lnTo>
                    <a:lnTo>
                      <a:pt x="1635" y="768"/>
                    </a:lnTo>
                    <a:lnTo>
                      <a:pt x="1769" y="1"/>
                    </a:lnTo>
                    <a:lnTo>
                      <a:pt x="1102" y="368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5" name="Google Shape;11475;p102"/>
              <p:cNvSpPr/>
              <p:nvPr/>
            </p:nvSpPr>
            <p:spPr>
              <a:xfrm>
                <a:off x="2998604" y="898188"/>
                <a:ext cx="45002" cy="4363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36" extrusionOk="0">
                    <a:moveTo>
                      <a:pt x="1769" y="0"/>
                    </a:moveTo>
                    <a:lnTo>
                      <a:pt x="1068" y="400"/>
                    </a:lnTo>
                    <a:lnTo>
                      <a:pt x="401" y="34"/>
                    </a:lnTo>
                    <a:lnTo>
                      <a:pt x="534" y="801"/>
                    </a:lnTo>
                    <a:lnTo>
                      <a:pt x="1" y="1334"/>
                    </a:lnTo>
                    <a:lnTo>
                      <a:pt x="768" y="1435"/>
                    </a:lnTo>
                    <a:lnTo>
                      <a:pt x="1101" y="2135"/>
                    </a:lnTo>
                    <a:lnTo>
                      <a:pt x="1435" y="1435"/>
                    </a:lnTo>
                    <a:lnTo>
                      <a:pt x="2202" y="1301"/>
                    </a:lnTo>
                    <a:lnTo>
                      <a:pt x="1635" y="767"/>
                    </a:lnTo>
                    <a:lnTo>
                      <a:pt x="17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6" name="Google Shape;11476;p102"/>
              <p:cNvSpPr/>
              <p:nvPr/>
            </p:nvSpPr>
            <p:spPr>
              <a:xfrm>
                <a:off x="2845970" y="1036502"/>
                <a:ext cx="45002" cy="4295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03" extrusionOk="0">
                    <a:moveTo>
                      <a:pt x="1769" y="1"/>
                    </a:moveTo>
                    <a:lnTo>
                      <a:pt x="1101" y="368"/>
                    </a:lnTo>
                    <a:lnTo>
                      <a:pt x="401" y="34"/>
                    </a:lnTo>
                    <a:lnTo>
                      <a:pt x="534" y="768"/>
                    </a:lnTo>
                    <a:lnTo>
                      <a:pt x="1" y="1335"/>
                    </a:lnTo>
                    <a:lnTo>
                      <a:pt x="768" y="1435"/>
                    </a:lnTo>
                    <a:lnTo>
                      <a:pt x="1101" y="2102"/>
                    </a:lnTo>
                    <a:lnTo>
                      <a:pt x="1435" y="1402"/>
                    </a:lnTo>
                    <a:lnTo>
                      <a:pt x="2202" y="1302"/>
                    </a:lnTo>
                    <a:lnTo>
                      <a:pt x="1635" y="768"/>
                    </a:lnTo>
                    <a:lnTo>
                      <a:pt x="17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7" name="Google Shape;11477;p102"/>
              <p:cNvSpPr/>
              <p:nvPr/>
            </p:nvSpPr>
            <p:spPr>
              <a:xfrm>
                <a:off x="2980894" y="821176"/>
                <a:ext cx="44981" cy="42959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2103" extrusionOk="0">
                    <a:moveTo>
                      <a:pt x="1768" y="1"/>
                    </a:moveTo>
                    <a:lnTo>
                      <a:pt x="1101" y="368"/>
                    </a:lnTo>
                    <a:lnTo>
                      <a:pt x="401" y="1"/>
                    </a:lnTo>
                    <a:lnTo>
                      <a:pt x="401" y="1"/>
                    </a:lnTo>
                    <a:lnTo>
                      <a:pt x="567" y="768"/>
                    </a:lnTo>
                    <a:lnTo>
                      <a:pt x="0" y="1302"/>
                    </a:lnTo>
                    <a:lnTo>
                      <a:pt x="768" y="1402"/>
                    </a:lnTo>
                    <a:lnTo>
                      <a:pt x="1134" y="2102"/>
                    </a:lnTo>
                    <a:lnTo>
                      <a:pt x="1468" y="1402"/>
                    </a:lnTo>
                    <a:lnTo>
                      <a:pt x="2202" y="1302"/>
                    </a:lnTo>
                    <a:lnTo>
                      <a:pt x="1668" y="768"/>
                    </a:lnTo>
                    <a:lnTo>
                      <a:pt x="17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8" name="Google Shape;11478;p102"/>
              <p:cNvSpPr/>
              <p:nvPr/>
            </p:nvSpPr>
            <p:spPr>
              <a:xfrm>
                <a:off x="2647006" y="952647"/>
                <a:ext cx="1052098" cy="960848"/>
              </a:xfrm>
              <a:custGeom>
                <a:avLst/>
                <a:gdLst/>
                <a:ahLst/>
                <a:cxnLst/>
                <a:rect l="l" t="t" r="r" b="b"/>
                <a:pathLst>
                  <a:path w="51504" h="47037" extrusionOk="0">
                    <a:moveTo>
                      <a:pt x="1372" y="1"/>
                    </a:moveTo>
                    <a:cubicBezTo>
                      <a:pt x="1037" y="1"/>
                      <a:pt x="700" y="135"/>
                      <a:pt x="467" y="403"/>
                    </a:cubicBezTo>
                    <a:cubicBezTo>
                      <a:pt x="0" y="903"/>
                      <a:pt x="34" y="1671"/>
                      <a:pt x="534" y="2104"/>
                    </a:cubicBezTo>
                    <a:lnTo>
                      <a:pt x="49302" y="46703"/>
                    </a:lnTo>
                    <a:cubicBezTo>
                      <a:pt x="49536" y="46936"/>
                      <a:pt x="49836" y="47036"/>
                      <a:pt x="50136" y="47036"/>
                    </a:cubicBezTo>
                    <a:cubicBezTo>
                      <a:pt x="50470" y="47036"/>
                      <a:pt x="50803" y="46903"/>
                      <a:pt x="51037" y="46636"/>
                    </a:cubicBezTo>
                    <a:cubicBezTo>
                      <a:pt x="51504" y="46136"/>
                      <a:pt x="51470" y="45369"/>
                      <a:pt x="50970" y="44902"/>
                    </a:cubicBezTo>
                    <a:lnTo>
                      <a:pt x="2169" y="303"/>
                    </a:lnTo>
                    <a:cubicBezTo>
                      <a:pt x="1952" y="102"/>
                      <a:pt x="1663" y="1"/>
                      <a:pt x="1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9" name="Google Shape;11479;p102"/>
              <p:cNvSpPr/>
              <p:nvPr/>
            </p:nvSpPr>
            <p:spPr>
              <a:xfrm>
                <a:off x="3113754" y="1482659"/>
                <a:ext cx="252157" cy="185175"/>
              </a:xfrm>
              <a:custGeom>
                <a:avLst/>
                <a:gdLst/>
                <a:ahLst/>
                <a:cxnLst/>
                <a:rect l="l" t="t" r="r" b="b"/>
                <a:pathLst>
                  <a:path w="12344" h="9065" extrusionOk="0">
                    <a:moveTo>
                      <a:pt x="5906" y="1"/>
                    </a:moveTo>
                    <a:cubicBezTo>
                      <a:pt x="5614" y="1"/>
                      <a:pt x="5327" y="61"/>
                      <a:pt x="5038" y="209"/>
                    </a:cubicBezTo>
                    <a:cubicBezTo>
                      <a:pt x="3637" y="976"/>
                      <a:pt x="2403" y="2944"/>
                      <a:pt x="1202" y="4145"/>
                    </a:cubicBezTo>
                    <a:cubicBezTo>
                      <a:pt x="1" y="5346"/>
                      <a:pt x="368" y="6313"/>
                      <a:pt x="768" y="7147"/>
                    </a:cubicBezTo>
                    <a:cubicBezTo>
                      <a:pt x="1537" y="8738"/>
                      <a:pt x="1695" y="9064"/>
                      <a:pt x="2414" y="9064"/>
                    </a:cubicBezTo>
                    <a:cubicBezTo>
                      <a:pt x="2599" y="9064"/>
                      <a:pt x="2823" y="9043"/>
                      <a:pt x="3103" y="9015"/>
                    </a:cubicBezTo>
                    <a:cubicBezTo>
                      <a:pt x="4437" y="8882"/>
                      <a:pt x="4971" y="4745"/>
                      <a:pt x="5805" y="4512"/>
                    </a:cubicBezTo>
                    <a:cubicBezTo>
                      <a:pt x="5861" y="4496"/>
                      <a:pt x="5931" y="4488"/>
                      <a:pt x="6013" y="4488"/>
                    </a:cubicBezTo>
                    <a:cubicBezTo>
                      <a:pt x="6498" y="4488"/>
                      <a:pt x="7403" y="4738"/>
                      <a:pt x="8373" y="4738"/>
                    </a:cubicBezTo>
                    <a:cubicBezTo>
                      <a:pt x="9559" y="4738"/>
                      <a:pt x="10842" y="4365"/>
                      <a:pt x="11576" y="2711"/>
                    </a:cubicBezTo>
                    <a:cubicBezTo>
                      <a:pt x="11576" y="2711"/>
                      <a:pt x="12343" y="1210"/>
                      <a:pt x="10075" y="1043"/>
                    </a:cubicBezTo>
                    <a:cubicBezTo>
                      <a:pt x="8291" y="936"/>
                      <a:pt x="7060" y="1"/>
                      <a:pt x="5906" y="1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0" name="Google Shape;11480;p102"/>
              <p:cNvSpPr/>
              <p:nvPr/>
            </p:nvSpPr>
            <p:spPr>
              <a:xfrm>
                <a:off x="3199039" y="1378806"/>
                <a:ext cx="97357" cy="192080"/>
              </a:xfrm>
              <a:custGeom>
                <a:avLst/>
                <a:gdLst/>
                <a:ahLst/>
                <a:cxnLst/>
                <a:rect l="l" t="t" r="r" b="b"/>
                <a:pathLst>
                  <a:path w="4766" h="9403" extrusionOk="0">
                    <a:moveTo>
                      <a:pt x="1956" y="0"/>
                    </a:moveTo>
                    <a:cubicBezTo>
                      <a:pt x="884" y="0"/>
                      <a:pt x="0" y="845"/>
                      <a:pt x="262" y="1690"/>
                    </a:cubicBezTo>
                    <a:cubicBezTo>
                      <a:pt x="596" y="2658"/>
                      <a:pt x="863" y="5293"/>
                      <a:pt x="329" y="7561"/>
                    </a:cubicBezTo>
                    <a:cubicBezTo>
                      <a:pt x="70" y="8738"/>
                      <a:pt x="672" y="9402"/>
                      <a:pt x="1465" y="9402"/>
                    </a:cubicBezTo>
                    <a:cubicBezTo>
                      <a:pt x="2201" y="9402"/>
                      <a:pt x="3102" y="8830"/>
                      <a:pt x="3632" y="7561"/>
                    </a:cubicBezTo>
                    <a:cubicBezTo>
                      <a:pt x="4766" y="4926"/>
                      <a:pt x="4365" y="489"/>
                      <a:pt x="2431" y="56"/>
                    </a:cubicBezTo>
                    <a:cubicBezTo>
                      <a:pt x="2270" y="18"/>
                      <a:pt x="2111" y="0"/>
                      <a:pt x="1956" y="0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1" name="Google Shape;11481;p102"/>
              <p:cNvSpPr/>
              <p:nvPr/>
            </p:nvSpPr>
            <p:spPr>
              <a:xfrm>
                <a:off x="3265816" y="1404687"/>
                <a:ext cx="97357" cy="192100"/>
              </a:xfrm>
              <a:custGeom>
                <a:avLst/>
                <a:gdLst/>
                <a:ahLst/>
                <a:cxnLst/>
                <a:rect l="l" t="t" r="r" b="b"/>
                <a:pathLst>
                  <a:path w="4766" h="9404" extrusionOk="0">
                    <a:moveTo>
                      <a:pt x="1956" y="1"/>
                    </a:moveTo>
                    <a:cubicBezTo>
                      <a:pt x="884" y="1"/>
                      <a:pt x="0" y="846"/>
                      <a:pt x="262" y="1691"/>
                    </a:cubicBezTo>
                    <a:cubicBezTo>
                      <a:pt x="563" y="2692"/>
                      <a:pt x="863" y="5293"/>
                      <a:pt x="329" y="7562"/>
                    </a:cubicBezTo>
                    <a:cubicBezTo>
                      <a:pt x="52" y="8738"/>
                      <a:pt x="655" y="9403"/>
                      <a:pt x="1453" y="9403"/>
                    </a:cubicBezTo>
                    <a:cubicBezTo>
                      <a:pt x="2193" y="9403"/>
                      <a:pt x="3102" y="8830"/>
                      <a:pt x="3632" y="7562"/>
                    </a:cubicBezTo>
                    <a:cubicBezTo>
                      <a:pt x="4766" y="4926"/>
                      <a:pt x="4332" y="490"/>
                      <a:pt x="2431" y="56"/>
                    </a:cubicBezTo>
                    <a:cubicBezTo>
                      <a:pt x="2270" y="18"/>
                      <a:pt x="2111" y="1"/>
                      <a:pt x="1956" y="1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2" name="Google Shape;11482;p102"/>
              <p:cNvSpPr/>
              <p:nvPr/>
            </p:nvSpPr>
            <p:spPr>
              <a:xfrm>
                <a:off x="3305221" y="1456614"/>
                <a:ext cx="109062" cy="163011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7980" extrusionOk="0">
                    <a:moveTo>
                      <a:pt x="3016" y="1"/>
                    </a:moveTo>
                    <a:cubicBezTo>
                      <a:pt x="2247" y="1"/>
                      <a:pt x="1586" y="501"/>
                      <a:pt x="1636" y="1150"/>
                    </a:cubicBezTo>
                    <a:cubicBezTo>
                      <a:pt x="1703" y="2051"/>
                      <a:pt x="1436" y="4353"/>
                      <a:pt x="535" y="6154"/>
                    </a:cubicBezTo>
                    <a:cubicBezTo>
                      <a:pt x="0" y="7243"/>
                      <a:pt x="571" y="7979"/>
                      <a:pt x="1437" y="7979"/>
                    </a:cubicBezTo>
                    <a:cubicBezTo>
                      <a:pt x="2029" y="7979"/>
                      <a:pt x="2760" y="7634"/>
                      <a:pt x="3370" y="6821"/>
                    </a:cubicBezTo>
                    <a:cubicBezTo>
                      <a:pt x="4838" y="4786"/>
                      <a:pt x="5338" y="917"/>
                      <a:pt x="3804" y="183"/>
                    </a:cubicBezTo>
                    <a:cubicBezTo>
                      <a:pt x="3544" y="57"/>
                      <a:pt x="3274" y="1"/>
                      <a:pt x="3016" y="1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3" name="Google Shape;11483;p102"/>
              <p:cNvSpPr/>
              <p:nvPr/>
            </p:nvSpPr>
            <p:spPr>
              <a:xfrm>
                <a:off x="3337599" y="1488910"/>
                <a:ext cx="105978" cy="140480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6877" extrusionOk="0">
                    <a:moveTo>
                      <a:pt x="3076" y="0"/>
                    </a:moveTo>
                    <a:cubicBezTo>
                      <a:pt x="2464" y="0"/>
                      <a:pt x="1919" y="372"/>
                      <a:pt x="1919" y="904"/>
                    </a:cubicBezTo>
                    <a:cubicBezTo>
                      <a:pt x="1919" y="1704"/>
                      <a:pt x="1485" y="3672"/>
                      <a:pt x="585" y="5207"/>
                    </a:cubicBezTo>
                    <a:cubicBezTo>
                      <a:pt x="1" y="6165"/>
                      <a:pt x="511" y="6877"/>
                      <a:pt x="1335" y="6877"/>
                    </a:cubicBezTo>
                    <a:cubicBezTo>
                      <a:pt x="1829" y="6877"/>
                      <a:pt x="2436" y="6620"/>
                      <a:pt x="2986" y="6007"/>
                    </a:cubicBezTo>
                    <a:cubicBezTo>
                      <a:pt x="4421" y="4339"/>
                      <a:pt x="5188" y="1004"/>
                      <a:pt x="3887" y="236"/>
                    </a:cubicBezTo>
                    <a:cubicBezTo>
                      <a:pt x="3631" y="73"/>
                      <a:pt x="3347" y="0"/>
                      <a:pt x="3076" y="0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4" name="Google Shape;11484;p102"/>
              <p:cNvSpPr/>
              <p:nvPr/>
            </p:nvSpPr>
            <p:spPr>
              <a:xfrm>
                <a:off x="3046976" y="1710405"/>
                <a:ext cx="431756" cy="144177"/>
              </a:xfrm>
              <a:custGeom>
                <a:avLst/>
                <a:gdLst/>
                <a:ahLst/>
                <a:cxnLst/>
                <a:rect l="l" t="t" r="r" b="b"/>
                <a:pathLst>
                  <a:path w="21136" h="7058" extrusionOk="0">
                    <a:moveTo>
                      <a:pt x="14445" y="1"/>
                    </a:moveTo>
                    <a:lnTo>
                      <a:pt x="5405" y="101"/>
                    </a:lnTo>
                    <a:cubicBezTo>
                      <a:pt x="1" y="2903"/>
                      <a:pt x="935" y="5338"/>
                      <a:pt x="3570" y="6105"/>
                    </a:cubicBezTo>
                    <a:cubicBezTo>
                      <a:pt x="3776" y="6166"/>
                      <a:pt x="3981" y="6194"/>
                      <a:pt x="4183" y="6194"/>
                    </a:cubicBezTo>
                    <a:cubicBezTo>
                      <a:pt x="6544" y="6194"/>
                      <a:pt x="8635" y="2413"/>
                      <a:pt x="8640" y="2403"/>
                    </a:cubicBezTo>
                    <a:lnTo>
                      <a:pt x="8640" y="2403"/>
                    </a:lnTo>
                    <a:cubicBezTo>
                      <a:pt x="8635" y="2413"/>
                      <a:pt x="6277" y="6706"/>
                      <a:pt x="10208" y="7039"/>
                    </a:cubicBezTo>
                    <a:cubicBezTo>
                      <a:pt x="10364" y="7051"/>
                      <a:pt x="10513" y="7057"/>
                      <a:pt x="10655" y="7057"/>
                    </a:cubicBezTo>
                    <a:cubicBezTo>
                      <a:pt x="14053" y="7057"/>
                      <a:pt x="13377" y="3738"/>
                      <a:pt x="13377" y="3737"/>
                    </a:cubicBezTo>
                    <a:lnTo>
                      <a:pt x="13377" y="3737"/>
                    </a:lnTo>
                    <a:cubicBezTo>
                      <a:pt x="14770" y="6059"/>
                      <a:pt x="16418" y="6849"/>
                      <a:pt x="17743" y="6849"/>
                    </a:cubicBezTo>
                    <a:cubicBezTo>
                      <a:pt x="19845" y="6849"/>
                      <a:pt x="21136" y="4860"/>
                      <a:pt x="19315" y="3837"/>
                    </a:cubicBezTo>
                    <a:cubicBezTo>
                      <a:pt x="17714" y="2936"/>
                      <a:pt x="16880" y="1902"/>
                      <a:pt x="16446" y="1135"/>
                    </a:cubicBezTo>
                    <a:cubicBezTo>
                      <a:pt x="16012" y="435"/>
                      <a:pt x="15279" y="1"/>
                      <a:pt x="144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5" name="Google Shape;11485;p102"/>
              <p:cNvSpPr/>
              <p:nvPr/>
            </p:nvSpPr>
            <p:spPr>
              <a:xfrm>
                <a:off x="1760493" y="3933837"/>
                <a:ext cx="1206101" cy="1384637"/>
              </a:xfrm>
              <a:custGeom>
                <a:avLst/>
                <a:gdLst/>
                <a:ahLst/>
                <a:cxnLst/>
                <a:rect l="l" t="t" r="r" b="b"/>
                <a:pathLst>
                  <a:path w="59043" h="67783" extrusionOk="0">
                    <a:moveTo>
                      <a:pt x="56174" y="1"/>
                    </a:moveTo>
                    <a:cubicBezTo>
                      <a:pt x="43895" y="5471"/>
                      <a:pt x="30169" y="6783"/>
                      <a:pt x="19832" y="6783"/>
                    </a:cubicBezTo>
                    <a:cubicBezTo>
                      <a:pt x="10315" y="6783"/>
                      <a:pt x="3671" y="5671"/>
                      <a:pt x="3670" y="5671"/>
                    </a:cubicBezTo>
                    <a:lnTo>
                      <a:pt x="3670" y="5671"/>
                    </a:lnTo>
                    <a:cubicBezTo>
                      <a:pt x="3670" y="5672"/>
                      <a:pt x="4771" y="14144"/>
                      <a:pt x="4971" y="23517"/>
                    </a:cubicBezTo>
                    <a:cubicBezTo>
                      <a:pt x="5138" y="32924"/>
                      <a:pt x="2569" y="61478"/>
                      <a:pt x="1268" y="64413"/>
                    </a:cubicBezTo>
                    <a:cubicBezTo>
                      <a:pt x="1" y="67349"/>
                      <a:pt x="2035" y="67782"/>
                      <a:pt x="3136" y="67782"/>
                    </a:cubicBezTo>
                    <a:cubicBezTo>
                      <a:pt x="4837" y="67782"/>
                      <a:pt x="6705" y="64914"/>
                      <a:pt x="10108" y="58342"/>
                    </a:cubicBezTo>
                    <a:lnTo>
                      <a:pt x="10141" y="58342"/>
                    </a:lnTo>
                    <a:cubicBezTo>
                      <a:pt x="11409" y="55874"/>
                      <a:pt x="12943" y="52872"/>
                      <a:pt x="14711" y="49303"/>
                    </a:cubicBezTo>
                    <a:cubicBezTo>
                      <a:pt x="21383" y="36227"/>
                      <a:pt x="23384" y="21016"/>
                      <a:pt x="23384" y="21016"/>
                    </a:cubicBezTo>
                    <a:cubicBezTo>
                      <a:pt x="24312" y="21258"/>
                      <a:pt x="25394" y="21361"/>
                      <a:pt x="26562" y="21361"/>
                    </a:cubicBezTo>
                    <a:cubicBezTo>
                      <a:pt x="33286" y="21361"/>
                      <a:pt x="42898" y="17947"/>
                      <a:pt x="42898" y="17947"/>
                    </a:cubicBezTo>
                    <a:cubicBezTo>
                      <a:pt x="44366" y="21649"/>
                      <a:pt x="46968" y="39362"/>
                      <a:pt x="49536" y="46367"/>
                    </a:cubicBezTo>
                    <a:cubicBezTo>
                      <a:pt x="51671" y="52105"/>
                      <a:pt x="53539" y="59577"/>
                      <a:pt x="54139" y="62078"/>
                    </a:cubicBezTo>
                    <a:cubicBezTo>
                      <a:pt x="54273" y="62645"/>
                      <a:pt x="54773" y="63079"/>
                      <a:pt x="55340" y="63112"/>
                    </a:cubicBezTo>
                    <a:cubicBezTo>
                      <a:pt x="55434" y="63118"/>
                      <a:pt x="55525" y="63120"/>
                      <a:pt x="55613" y="63120"/>
                    </a:cubicBezTo>
                    <a:cubicBezTo>
                      <a:pt x="56623" y="63120"/>
                      <a:pt x="57276" y="62783"/>
                      <a:pt x="57675" y="62445"/>
                    </a:cubicBezTo>
                    <a:cubicBezTo>
                      <a:pt x="58009" y="62178"/>
                      <a:pt x="58176" y="61778"/>
                      <a:pt x="58176" y="61344"/>
                    </a:cubicBezTo>
                    <a:cubicBezTo>
                      <a:pt x="58042" y="59410"/>
                      <a:pt x="58276" y="56174"/>
                      <a:pt x="58509" y="51638"/>
                    </a:cubicBezTo>
                    <a:cubicBezTo>
                      <a:pt x="58776" y="46834"/>
                      <a:pt x="59043" y="40630"/>
                      <a:pt x="58943" y="32924"/>
                    </a:cubicBezTo>
                    <a:cubicBezTo>
                      <a:pt x="58909" y="29955"/>
                      <a:pt x="58776" y="26953"/>
                      <a:pt x="58609" y="23984"/>
                    </a:cubicBezTo>
                    <a:cubicBezTo>
                      <a:pt x="57875" y="11342"/>
                      <a:pt x="56174" y="1"/>
                      <a:pt x="56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6" name="Google Shape;11486;p102"/>
              <p:cNvSpPr/>
              <p:nvPr/>
            </p:nvSpPr>
            <p:spPr>
              <a:xfrm>
                <a:off x="2394195" y="2736744"/>
                <a:ext cx="615338" cy="1677506"/>
              </a:xfrm>
              <a:custGeom>
                <a:avLst/>
                <a:gdLst/>
                <a:ahLst/>
                <a:cxnLst/>
                <a:rect l="l" t="t" r="r" b="b"/>
                <a:pathLst>
                  <a:path w="30123" h="82120" extrusionOk="0">
                    <a:moveTo>
                      <a:pt x="5067" y="0"/>
                    </a:moveTo>
                    <a:cubicBezTo>
                      <a:pt x="3655" y="0"/>
                      <a:pt x="1994" y="446"/>
                      <a:pt x="1" y="1428"/>
                    </a:cubicBezTo>
                    <a:cubicBezTo>
                      <a:pt x="1" y="1428"/>
                      <a:pt x="1" y="1495"/>
                      <a:pt x="34" y="1628"/>
                    </a:cubicBezTo>
                    <a:cubicBezTo>
                      <a:pt x="434" y="3396"/>
                      <a:pt x="3303" y="16439"/>
                      <a:pt x="5705" y="33318"/>
                    </a:cubicBezTo>
                    <a:cubicBezTo>
                      <a:pt x="7073" y="42791"/>
                      <a:pt x="8240" y="53499"/>
                      <a:pt x="8740" y="64073"/>
                    </a:cubicBezTo>
                    <a:cubicBezTo>
                      <a:pt x="8740" y="64073"/>
                      <a:pt x="20082" y="71945"/>
                      <a:pt x="26520" y="78083"/>
                    </a:cubicBezTo>
                    <a:cubicBezTo>
                      <a:pt x="28088" y="79584"/>
                      <a:pt x="29355" y="80952"/>
                      <a:pt x="30122" y="82119"/>
                    </a:cubicBezTo>
                    <a:cubicBezTo>
                      <a:pt x="30122" y="82119"/>
                      <a:pt x="22217" y="32517"/>
                      <a:pt x="17046" y="20042"/>
                    </a:cubicBezTo>
                    <a:cubicBezTo>
                      <a:pt x="12815" y="9738"/>
                      <a:pt x="11662" y="0"/>
                      <a:pt x="50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7" name="Google Shape;11487;p102"/>
              <p:cNvSpPr/>
              <p:nvPr/>
            </p:nvSpPr>
            <p:spPr>
              <a:xfrm>
                <a:off x="2061676" y="2765915"/>
                <a:ext cx="511076" cy="1584275"/>
              </a:xfrm>
              <a:custGeom>
                <a:avLst/>
                <a:gdLst/>
                <a:ahLst/>
                <a:cxnLst/>
                <a:rect l="l" t="t" r="r" b="b"/>
                <a:pathLst>
                  <a:path w="25019" h="77556" extrusionOk="0">
                    <a:moveTo>
                      <a:pt x="16279" y="0"/>
                    </a:moveTo>
                    <a:cubicBezTo>
                      <a:pt x="3470" y="1601"/>
                      <a:pt x="1101" y="20282"/>
                      <a:pt x="3870" y="36126"/>
                    </a:cubicBezTo>
                    <a:cubicBezTo>
                      <a:pt x="6605" y="51971"/>
                      <a:pt x="1" y="77556"/>
                      <a:pt x="1" y="77556"/>
                    </a:cubicBezTo>
                    <a:cubicBezTo>
                      <a:pt x="1869" y="77055"/>
                      <a:pt x="3770" y="76388"/>
                      <a:pt x="5571" y="75621"/>
                    </a:cubicBezTo>
                    <a:cubicBezTo>
                      <a:pt x="16379" y="71018"/>
                      <a:pt x="25018" y="62645"/>
                      <a:pt x="25018" y="62645"/>
                    </a:cubicBezTo>
                    <a:cubicBezTo>
                      <a:pt x="24718" y="52071"/>
                      <a:pt x="23617" y="41430"/>
                      <a:pt x="22283" y="31990"/>
                    </a:cubicBezTo>
                    <a:cubicBezTo>
                      <a:pt x="19881" y="15044"/>
                      <a:pt x="16779" y="1968"/>
                      <a:pt x="16312" y="200"/>
                    </a:cubicBezTo>
                    <a:cubicBezTo>
                      <a:pt x="16279" y="67"/>
                      <a:pt x="16279" y="0"/>
                      <a:pt x="162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8" name="Google Shape;11488;p102"/>
              <p:cNvSpPr/>
              <p:nvPr/>
            </p:nvSpPr>
            <p:spPr>
              <a:xfrm>
                <a:off x="2180238" y="2631175"/>
                <a:ext cx="432716" cy="195409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9566" extrusionOk="0">
                    <a:moveTo>
                      <a:pt x="15061" y="0"/>
                    </a:moveTo>
                    <a:cubicBezTo>
                      <a:pt x="14546" y="0"/>
                      <a:pt x="14077" y="54"/>
                      <a:pt x="13710" y="158"/>
                    </a:cubicBezTo>
                    <a:cubicBezTo>
                      <a:pt x="11309" y="892"/>
                      <a:pt x="1" y="3661"/>
                      <a:pt x="1" y="3661"/>
                    </a:cubicBezTo>
                    <a:lnTo>
                      <a:pt x="1368" y="9565"/>
                    </a:lnTo>
                    <a:cubicBezTo>
                      <a:pt x="1368" y="9565"/>
                      <a:pt x="2236" y="9565"/>
                      <a:pt x="3637" y="9498"/>
                    </a:cubicBezTo>
                    <a:cubicBezTo>
                      <a:pt x="5004" y="9432"/>
                      <a:pt x="6939" y="9298"/>
                      <a:pt x="8974" y="8998"/>
                    </a:cubicBezTo>
                    <a:cubicBezTo>
                      <a:pt x="12243" y="8498"/>
                      <a:pt x="15779" y="7597"/>
                      <a:pt x="17947" y="5862"/>
                    </a:cubicBezTo>
                    <a:cubicBezTo>
                      <a:pt x="18147" y="5729"/>
                      <a:pt x="18314" y="5562"/>
                      <a:pt x="18481" y="5395"/>
                    </a:cubicBezTo>
                    <a:cubicBezTo>
                      <a:pt x="21182" y="2760"/>
                      <a:pt x="19715" y="1126"/>
                      <a:pt x="17580" y="392"/>
                    </a:cubicBezTo>
                    <a:cubicBezTo>
                      <a:pt x="16769" y="128"/>
                      <a:pt x="15860" y="0"/>
                      <a:pt x="150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9" name="Google Shape;11489;p102"/>
              <p:cNvSpPr/>
              <p:nvPr/>
            </p:nvSpPr>
            <p:spPr>
              <a:xfrm>
                <a:off x="2355403" y="1455838"/>
                <a:ext cx="770648" cy="721765"/>
              </a:xfrm>
              <a:custGeom>
                <a:avLst/>
                <a:gdLst/>
                <a:ahLst/>
                <a:cxnLst/>
                <a:rect l="l" t="t" r="r" b="b"/>
                <a:pathLst>
                  <a:path w="37726" h="35333" extrusionOk="0">
                    <a:moveTo>
                      <a:pt x="7404" y="0"/>
                    </a:moveTo>
                    <a:cubicBezTo>
                      <a:pt x="3983" y="0"/>
                      <a:pt x="1466" y="1522"/>
                      <a:pt x="1466" y="1522"/>
                    </a:cubicBezTo>
                    <a:cubicBezTo>
                      <a:pt x="1466" y="1522"/>
                      <a:pt x="0" y="11066"/>
                      <a:pt x="3861" y="11066"/>
                    </a:cubicBezTo>
                    <a:cubicBezTo>
                      <a:pt x="3907" y="11066"/>
                      <a:pt x="3954" y="11065"/>
                      <a:pt x="4001" y="11062"/>
                    </a:cubicBezTo>
                    <a:cubicBezTo>
                      <a:pt x="4057" y="11059"/>
                      <a:pt x="4113" y="11057"/>
                      <a:pt x="4170" y="11057"/>
                    </a:cubicBezTo>
                    <a:cubicBezTo>
                      <a:pt x="8150" y="11057"/>
                      <a:pt x="13264" y="19096"/>
                      <a:pt x="14876" y="23438"/>
                    </a:cubicBezTo>
                    <a:cubicBezTo>
                      <a:pt x="16464" y="27748"/>
                      <a:pt x="16383" y="35332"/>
                      <a:pt x="26166" y="35332"/>
                    </a:cubicBezTo>
                    <a:cubicBezTo>
                      <a:pt x="26452" y="35332"/>
                      <a:pt x="26747" y="35326"/>
                      <a:pt x="27051" y="35313"/>
                    </a:cubicBezTo>
                    <a:cubicBezTo>
                      <a:pt x="31754" y="35113"/>
                      <a:pt x="34790" y="31810"/>
                      <a:pt x="36091" y="27941"/>
                    </a:cubicBezTo>
                    <a:cubicBezTo>
                      <a:pt x="36091" y="27941"/>
                      <a:pt x="36091" y="27941"/>
                      <a:pt x="36091" y="27907"/>
                    </a:cubicBezTo>
                    <a:cubicBezTo>
                      <a:pt x="37725" y="23071"/>
                      <a:pt x="36591" y="17333"/>
                      <a:pt x="32588" y="15899"/>
                    </a:cubicBezTo>
                    <a:cubicBezTo>
                      <a:pt x="31295" y="15438"/>
                      <a:pt x="30162" y="15249"/>
                      <a:pt x="29173" y="15249"/>
                    </a:cubicBezTo>
                    <a:cubicBezTo>
                      <a:pt x="24653" y="15249"/>
                      <a:pt x="23148" y="19201"/>
                      <a:pt x="23148" y="19201"/>
                    </a:cubicBezTo>
                    <a:cubicBezTo>
                      <a:pt x="22781" y="16633"/>
                      <a:pt x="20413" y="6859"/>
                      <a:pt x="14142" y="2256"/>
                    </a:cubicBezTo>
                    <a:cubicBezTo>
                      <a:pt x="13008" y="1422"/>
                      <a:pt x="11874" y="855"/>
                      <a:pt x="10773" y="521"/>
                    </a:cubicBezTo>
                    <a:cubicBezTo>
                      <a:pt x="9596" y="144"/>
                      <a:pt x="8457" y="0"/>
                      <a:pt x="74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0" name="Google Shape;11490;p102"/>
              <p:cNvSpPr/>
              <p:nvPr/>
            </p:nvSpPr>
            <p:spPr>
              <a:xfrm>
                <a:off x="1553359" y="1648408"/>
                <a:ext cx="1203364" cy="1093014"/>
              </a:xfrm>
              <a:custGeom>
                <a:avLst/>
                <a:gdLst/>
                <a:ahLst/>
                <a:cxnLst/>
                <a:rect l="l" t="t" r="r" b="b"/>
                <a:pathLst>
                  <a:path w="58909" h="53507" extrusionOk="0">
                    <a:moveTo>
                      <a:pt x="45132" y="0"/>
                    </a:moveTo>
                    <a:cubicBezTo>
                      <a:pt x="38540" y="5936"/>
                      <a:pt x="33902" y="7264"/>
                      <a:pt x="29653" y="7264"/>
                    </a:cubicBezTo>
                    <a:cubicBezTo>
                      <a:pt x="26210" y="7264"/>
                      <a:pt x="23023" y="6393"/>
                      <a:pt x="19258" y="6393"/>
                    </a:cubicBezTo>
                    <a:cubicBezTo>
                      <a:pt x="17276" y="6393"/>
                      <a:pt x="15133" y="6634"/>
                      <a:pt x="12709" y="7372"/>
                    </a:cubicBezTo>
                    <a:cubicBezTo>
                      <a:pt x="0" y="11242"/>
                      <a:pt x="6438" y="37227"/>
                      <a:pt x="9941" y="41630"/>
                    </a:cubicBezTo>
                    <a:cubicBezTo>
                      <a:pt x="13265" y="45841"/>
                      <a:pt x="19263" y="53507"/>
                      <a:pt x="30872" y="53507"/>
                    </a:cubicBezTo>
                    <a:cubicBezTo>
                      <a:pt x="31495" y="53507"/>
                      <a:pt x="32134" y="53485"/>
                      <a:pt x="32790" y="53439"/>
                    </a:cubicBezTo>
                    <a:cubicBezTo>
                      <a:pt x="42097" y="52772"/>
                      <a:pt x="52438" y="48368"/>
                      <a:pt x="56641" y="38795"/>
                    </a:cubicBezTo>
                    <a:lnTo>
                      <a:pt x="56674" y="38762"/>
                    </a:lnTo>
                    <a:cubicBezTo>
                      <a:pt x="56941" y="38128"/>
                      <a:pt x="57208" y="37461"/>
                      <a:pt x="57441" y="36760"/>
                    </a:cubicBezTo>
                    <a:cubicBezTo>
                      <a:pt x="58509" y="33491"/>
                      <a:pt x="58909" y="29688"/>
                      <a:pt x="58408" y="25285"/>
                    </a:cubicBezTo>
                    <a:cubicBezTo>
                      <a:pt x="58242" y="24051"/>
                      <a:pt x="58075" y="22884"/>
                      <a:pt x="57875" y="21749"/>
                    </a:cubicBezTo>
                    <a:cubicBezTo>
                      <a:pt x="56741" y="15845"/>
                      <a:pt x="54773" y="11375"/>
                      <a:pt x="52704" y="8040"/>
                    </a:cubicBezTo>
                    <a:cubicBezTo>
                      <a:pt x="49068" y="2202"/>
                      <a:pt x="45132" y="0"/>
                      <a:pt x="45132" y="0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1" name="Google Shape;11491;p102"/>
              <p:cNvSpPr/>
              <p:nvPr/>
            </p:nvSpPr>
            <p:spPr>
              <a:xfrm>
                <a:off x="2200686" y="1934597"/>
                <a:ext cx="274627" cy="243026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11897" extrusionOk="0">
                    <a:moveTo>
                      <a:pt x="3136" y="1"/>
                    </a:moveTo>
                    <a:cubicBezTo>
                      <a:pt x="3136" y="1"/>
                      <a:pt x="0" y="4070"/>
                      <a:pt x="3136" y="11442"/>
                    </a:cubicBezTo>
                    <a:cubicBezTo>
                      <a:pt x="3136" y="11442"/>
                      <a:pt x="4822" y="11897"/>
                      <a:pt x="6947" y="11897"/>
                    </a:cubicBezTo>
                    <a:cubicBezTo>
                      <a:pt x="9092" y="11897"/>
                      <a:pt x="11684" y="11434"/>
                      <a:pt x="13443" y="9574"/>
                    </a:cubicBezTo>
                    <a:cubicBezTo>
                      <a:pt x="13443" y="9574"/>
                      <a:pt x="5338" y="9407"/>
                      <a:pt x="3136" y="1"/>
                    </a:cubicBezTo>
                    <a:close/>
                  </a:path>
                </a:pathLst>
              </a:custGeom>
              <a:solidFill>
                <a:srgbClr val="E09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2" name="Google Shape;11492;p102"/>
              <p:cNvSpPr/>
              <p:nvPr/>
            </p:nvSpPr>
            <p:spPr>
              <a:xfrm>
                <a:off x="2013304" y="2074137"/>
                <a:ext cx="62018" cy="90187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415" extrusionOk="0">
                    <a:moveTo>
                      <a:pt x="1381" y="0"/>
                    </a:moveTo>
                    <a:cubicBezTo>
                      <a:pt x="1343" y="0"/>
                      <a:pt x="1306" y="3"/>
                      <a:pt x="1268" y="8"/>
                    </a:cubicBezTo>
                    <a:cubicBezTo>
                      <a:pt x="501" y="108"/>
                      <a:pt x="0" y="1142"/>
                      <a:pt x="167" y="2376"/>
                    </a:cubicBezTo>
                    <a:cubicBezTo>
                      <a:pt x="296" y="3535"/>
                      <a:pt x="953" y="4414"/>
                      <a:pt x="1688" y="4414"/>
                    </a:cubicBezTo>
                    <a:cubicBezTo>
                      <a:pt x="1715" y="4414"/>
                      <a:pt x="1741" y="4413"/>
                      <a:pt x="1768" y="4411"/>
                    </a:cubicBezTo>
                    <a:cubicBezTo>
                      <a:pt x="2535" y="4311"/>
                      <a:pt x="3036" y="3277"/>
                      <a:pt x="2902" y="2043"/>
                    </a:cubicBezTo>
                    <a:cubicBezTo>
                      <a:pt x="2775" y="901"/>
                      <a:pt x="2106" y="0"/>
                      <a:pt x="1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3" name="Google Shape;11493;p102"/>
              <p:cNvSpPr/>
              <p:nvPr/>
            </p:nvSpPr>
            <p:spPr>
              <a:xfrm>
                <a:off x="2520948" y="1940439"/>
                <a:ext cx="60649" cy="8440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4132" extrusionOk="0">
                    <a:moveTo>
                      <a:pt x="1251" y="1"/>
                    </a:moveTo>
                    <a:cubicBezTo>
                      <a:pt x="1201" y="1"/>
                      <a:pt x="1151" y="5"/>
                      <a:pt x="1101" y="15"/>
                    </a:cubicBezTo>
                    <a:cubicBezTo>
                      <a:pt x="401" y="148"/>
                      <a:pt x="0" y="1182"/>
                      <a:pt x="200" y="2316"/>
                    </a:cubicBezTo>
                    <a:cubicBezTo>
                      <a:pt x="417" y="3339"/>
                      <a:pt x="1066" y="4132"/>
                      <a:pt x="1719" y="4132"/>
                    </a:cubicBezTo>
                    <a:cubicBezTo>
                      <a:pt x="1769" y="4132"/>
                      <a:pt x="1819" y="4127"/>
                      <a:pt x="1868" y="4118"/>
                    </a:cubicBezTo>
                    <a:cubicBezTo>
                      <a:pt x="2569" y="3984"/>
                      <a:pt x="2969" y="2950"/>
                      <a:pt x="2769" y="1816"/>
                    </a:cubicBezTo>
                    <a:cubicBezTo>
                      <a:pt x="2583" y="793"/>
                      <a:pt x="1907" y="1"/>
                      <a:pt x="12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4" name="Google Shape;11494;p102"/>
              <p:cNvSpPr/>
              <p:nvPr/>
            </p:nvSpPr>
            <p:spPr>
              <a:xfrm>
                <a:off x="2082798" y="2185569"/>
                <a:ext cx="546517" cy="329618"/>
              </a:xfrm>
              <a:custGeom>
                <a:avLst/>
                <a:gdLst/>
                <a:ahLst/>
                <a:cxnLst/>
                <a:rect l="l" t="t" r="r" b="b"/>
                <a:pathLst>
                  <a:path w="26754" h="16136" extrusionOk="0">
                    <a:moveTo>
                      <a:pt x="23685" y="1"/>
                    </a:moveTo>
                    <a:cubicBezTo>
                      <a:pt x="21866" y="1"/>
                      <a:pt x="19046" y="673"/>
                      <a:pt x="14711" y="2258"/>
                    </a:cubicBezTo>
                    <a:cubicBezTo>
                      <a:pt x="10241" y="3893"/>
                      <a:pt x="2269" y="5961"/>
                      <a:pt x="601" y="8529"/>
                    </a:cubicBezTo>
                    <a:cubicBezTo>
                      <a:pt x="434" y="8763"/>
                      <a:pt x="368" y="8996"/>
                      <a:pt x="301" y="9230"/>
                    </a:cubicBezTo>
                    <a:cubicBezTo>
                      <a:pt x="1" y="11031"/>
                      <a:pt x="3470" y="14200"/>
                      <a:pt x="8240" y="15534"/>
                    </a:cubicBezTo>
                    <a:cubicBezTo>
                      <a:pt x="9583" y="15911"/>
                      <a:pt x="11039" y="16135"/>
                      <a:pt x="12540" y="16135"/>
                    </a:cubicBezTo>
                    <a:cubicBezTo>
                      <a:pt x="14096" y="16135"/>
                      <a:pt x="15701" y="15895"/>
                      <a:pt x="17280" y="15334"/>
                    </a:cubicBezTo>
                    <a:cubicBezTo>
                      <a:pt x="20415" y="14200"/>
                      <a:pt x="22650" y="12299"/>
                      <a:pt x="24151" y="10264"/>
                    </a:cubicBezTo>
                    <a:cubicBezTo>
                      <a:pt x="26019" y="7695"/>
                      <a:pt x="26753" y="4893"/>
                      <a:pt x="26753" y="3126"/>
                    </a:cubicBezTo>
                    <a:cubicBezTo>
                      <a:pt x="26753" y="1858"/>
                      <a:pt x="26486" y="857"/>
                      <a:pt x="25519" y="357"/>
                    </a:cubicBezTo>
                    <a:cubicBezTo>
                      <a:pt x="25067" y="126"/>
                      <a:pt x="24469" y="1"/>
                      <a:pt x="236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5" name="Google Shape;11495;p102"/>
              <p:cNvSpPr/>
              <p:nvPr/>
            </p:nvSpPr>
            <p:spPr>
              <a:xfrm>
                <a:off x="2095075" y="2185569"/>
                <a:ext cx="509012" cy="190875"/>
              </a:xfrm>
              <a:custGeom>
                <a:avLst/>
                <a:gdLst/>
                <a:ahLst/>
                <a:cxnLst/>
                <a:rect l="l" t="t" r="r" b="b"/>
                <a:pathLst>
                  <a:path w="24918" h="9344" extrusionOk="0">
                    <a:moveTo>
                      <a:pt x="23085" y="1"/>
                    </a:moveTo>
                    <a:cubicBezTo>
                      <a:pt x="21269" y="1"/>
                      <a:pt x="18455" y="673"/>
                      <a:pt x="14143" y="2258"/>
                    </a:cubicBezTo>
                    <a:cubicBezTo>
                      <a:pt x="9640" y="3893"/>
                      <a:pt x="1668" y="5961"/>
                      <a:pt x="0" y="8529"/>
                    </a:cubicBezTo>
                    <a:cubicBezTo>
                      <a:pt x="267" y="8796"/>
                      <a:pt x="734" y="9063"/>
                      <a:pt x="1568" y="9230"/>
                    </a:cubicBezTo>
                    <a:cubicBezTo>
                      <a:pt x="1967" y="9301"/>
                      <a:pt x="2457" y="9343"/>
                      <a:pt x="3057" y="9343"/>
                    </a:cubicBezTo>
                    <a:cubicBezTo>
                      <a:pt x="4716" y="9343"/>
                      <a:pt x="7209" y="9018"/>
                      <a:pt x="10908" y="8062"/>
                    </a:cubicBezTo>
                    <a:cubicBezTo>
                      <a:pt x="19814" y="5727"/>
                      <a:pt x="23083" y="3359"/>
                      <a:pt x="24384" y="1391"/>
                    </a:cubicBezTo>
                    <a:cubicBezTo>
                      <a:pt x="24618" y="1024"/>
                      <a:pt x="24784" y="690"/>
                      <a:pt x="24918" y="357"/>
                    </a:cubicBezTo>
                    <a:cubicBezTo>
                      <a:pt x="24466" y="126"/>
                      <a:pt x="23868" y="1"/>
                      <a:pt x="230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6" name="Google Shape;11496;p102"/>
              <p:cNvSpPr/>
              <p:nvPr/>
            </p:nvSpPr>
            <p:spPr>
              <a:xfrm>
                <a:off x="2251101" y="2385003"/>
                <a:ext cx="325063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15913" h="6352" extrusionOk="0">
                    <a:moveTo>
                      <a:pt x="11676" y="1"/>
                    </a:moveTo>
                    <a:cubicBezTo>
                      <a:pt x="9074" y="67"/>
                      <a:pt x="6872" y="768"/>
                      <a:pt x="5071" y="1668"/>
                    </a:cubicBezTo>
                    <a:cubicBezTo>
                      <a:pt x="2469" y="3003"/>
                      <a:pt x="768" y="4837"/>
                      <a:pt x="1" y="5738"/>
                    </a:cubicBezTo>
                    <a:cubicBezTo>
                      <a:pt x="1356" y="6118"/>
                      <a:pt x="2827" y="6351"/>
                      <a:pt x="4343" y="6351"/>
                    </a:cubicBezTo>
                    <a:cubicBezTo>
                      <a:pt x="5886" y="6351"/>
                      <a:pt x="7476" y="6110"/>
                      <a:pt x="9041" y="5538"/>
                    </a:cubicBezTo>
                    <a:cubicBezTo>
                      <a:pt x="12176" y="4437"/>
                      <a:pt x="14411" y="2536"/>
                      <a:pt x="15912" y="501"/>
                    </a:cubicBezTo>
                    <a:cubicBezTo>
                      <a:pt x="14378" y="134"/>
                      <a:pt x="12977" y="1"/>
                      <a:pt x="116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7" name="Google Shape;11497;p102"/>
              <p:cNvSpPr/>
              <p:nvPr/>
            </p:nvSpPr>
            <p:spPr>
              <a:xfrm>
                <a:off x="1354150" y="1395618"/>
                <a:ext cx="1161099" cy="1261745"/>
              </a:xfrm>
              <a:custGeom>
                <a:avLst/>
                <a:gdLst/>
                <a:ahLst/>
                <a:cxnLst/>
                <a:rect l="l" t="t" r="r" b="b"/>
                <a:pathLst>
                  <a:path w="56840" h="61767" extrusionOk="0">
                    <a:moveTo>
                      <a:pt x="39762" y="1"/>
                    </a:moveTo>
                    <a:cubicBezTo>
                      <a:pt x="39303" y="1"/>
                      <a:pt x="38840" y="12"/>
                      <a:pt x="38373" y="33"/>
                    </a:cubicBezTo>
                    <a:lnTo>
                      <a:pt x="38272" y="33"/>
                    </a:lnTo>
                    <a:cubicBezTo>
                      <a:pt x="36171" y="133"/>
                      <a:pt x="34003" y="434"/>
                      <a:pt x="31801" y="967"/>
                    </a:cubicBezTo>
                    <a:lnTo>
                      <a:pt x="31768" y="967"/>
                    </a:lnTo>
                    <a:cubicBezTo>
                      <a:pt x="26331" y="2235"/>
                      <a:pt x="20927" y="4737"/>
                      <a:pt x="16757" y="8172"/>
                    </a:cubicBezTo>
                    <a:cubicBezTo>
                      <a:pt x="4615" y="18113"/>
                      <a:pt x="6617" y="27853"/>
                      <a:pt x="9185" y="36326"/>
                    </a:cubicBezTo>
                    <a:cubicBezTo>
                      <a:pt x="11787" y="44799"/>
                      <a:pt x="9585" y="45366"/>
                      <a:pt x="9585" y="45366"/>
                    </a:cubicBezTo>
                    <a:cubicBezTo>
                      <a:pt x="9585" y="45366"/>
                      <a:pt x="9350" y="45330"/>
                      <a:pt x="8957" y="45330"/>
                    </a:cubicBezTo>
                    <a:cubicBezTo>
                      <a:pt x="7570" y="45330"/>
                      <a:pt x="4214" y="45775"/>
                      <a:pt x="2213" y="49802"/>
                    </a:cubicBezTo>
                    <a:cubicBezTo>
                      <a:pt x="0" y="54228"/>
                      <a:pt x="4737" y="61767"/>
                      <a:pt x="13119" y="61767"/>
                    </a:cubicBezTo>
                    <a:cubicBezTo>
                      <a:pt x="14592" y="61767"/>
                      <a:pt x="16177" y="61534"/>
                      <a:pt x="17858" y="61010"/>
                    </a:cubicBezTo>
                    <a:cubicBezTo>
                      <a:pt x="19793" y="60410"/>
                      <a:pt x="21294" y="59643"/>
                      <a:pt x="22428" y="58775"/>
                    </a:cubicBezTo>
                    <a:cubicBezTo>
                      <a:pt x="28032" y="54372"/>
                      <a:pt x="25330" y="46733"/>
                      <a:pt x="21360" y="39128"/>
                    </a:cubicBezTo>
                    <a:cubicBezTo>
                      <a:pt x="17001" y="30804"/>
                      <a:pt x="20114" y="20721"/>
                      <a:pt x="28978" y="20721"/>
                    </a:cubicBezTo>
                    <a:cubicBezTo>
                      <a:pt x="29882" y="20721"/>
                      <a:pt x="30846" y="20826"/>
                      <a:pt x="31868" y="21048"/>
                    </a:cubicBezTo>
                    <a:cubicBezTo>
                      <a:pt x="33921" y="21495"/>
                      <a:pt x="36089" y="21717"/>
                      <a:pt x="38244" y="21717"/>
                    </a:cubicBezTo>
                    <a:cubicBezTo>
                      <a:pt x="47676" y="21717"/>
                      <a:pt x="56839" y="17468"/>
                      <a:pt x="54884" y="9240"/>
                    </a:cubicBezTo>
                    <a:cubicBezTo>
                      <a:pt x="53346" y="2802"/>
                      <a:pt x="47136" y="1"/>
                      <a:pt x="397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8" name="Google Shape;11498;p102"/>
              <p:cNvSpPr/>
              <p:nvPr/>
            </p:nvSpPr>
            <p:spPr>
              <a:xfrm>
                <a:off x="2826891" y="1848066"/>
                <a:ext cx="195593" cy="151286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7406" extrusionOk="0">
                    <a:moveTo>
                      <a:pt x="67" y="0"/>
                    </a:moveTo>
                    <a:lnTo>
                      <a:pt x="67" y="0"/>
                    </a:lnTo>
                    <a:cubicBezTo>
                      <a:pt x="1" y="1101"/>
                      <a:pt x="34" y="2202"/>
                      <a:pt x="267" y="3303"/>
                    </a:cubicBezTo>
                    <a:lnTo>
                      <a:pt x="368" y="3703"/>
                    </a:lnTo>
                    <a:lnTo>
                      <a:pt x="468" y="4103"/>
                    </a:lnTo>
                    <a:cubicBezTo>
                      <a:pt x="568" y="4370"/>
                      <a:pt x="668" y="4603"/>
                      <a:pt x="801" y="4870"/>
                    </a:cubicBezTo>
                    <a:cubicBezTo>
                      <a:pt x="901" y="5137"/>
                      <a:pt x="1068" y="5337"/>
                      <a:pt x="1201" y="5604"/>
                    </a:cubicBezTo>
                    <a:cubicBezTo>
                      <a:pt x="1268" y="5704"/>
                      <a:pt x="1368" y="5804"/>
                      <a:pt x="1468" y="5938"/>
                    </a:cubicBezTo>
                    <a:cubicBezTo>
                      <a:pt x="1568" y="6038"/>
                      <a:pt x="1635" y="6138"/>
                      <a:pt x="1769" y="6238"/>
                    </a:cubicBezTo>
                    <a:cubicBezTo>
                      <a:pt x="2135" y="6638"/>
                      <a:pt x="2669" y="6905"/>
                      <a:pt x="3203" y="7139"/>
                    </a:cubicBezTo>
                    <a:cubicBezTo>
                      <a:pt x="3470" y="7205"/>
                      <a:pt x="3737" y="7305"/>
                      <a:pt x="4003" y="7339"/>
                    </a:cubicBezTo>
                    <a:lnTo>
                      <a:pt x="4437" y="7405"/>
                    </a:lnTo>
                    <a:lnTo>
                      <a:pt x="4871" y="7405"/>
                    </a:lnTo>
                    <a:cubicBezTo>
                      <a:pt x="5404" y="7405"/>
                      <a:pt x="5972" y="7339"/>
                      <a:pt x="6505" y="7239"/>
                    </a:cubicBezTo>
                    <a:cubicBezTo>
                      <a:pt x="7072" y="7105"/>
                      <a:pt x="7639" y="6905"/>
                      <a:pt x="8073" y="6572"/>
                    </a:cubicBezTo>
                    <a:cubicBezTo>
                      <a:pt x="9040" y="5871"/>
                      <a:pt x="9574" y="4737"/>
                      <a:pt x="9574" y="3569"/>
                    </a:cubicBezTo>
                    <a:cubicBezTo>
                      <a:pt x="9574" y="3002"/>
                      <a:pt x="9441" y="2435"/>
                      <a:pt x="9174" y="1935"/>
                    </a:cubicBezTo>
                    <a:cubicBezTo>
                      <a:pt x="8907" y="1401"/>
                      <a:pt x="8440" y="968"/>
                      <a:pt x="7906" y="767"/>
                    </a:cubicBezTo>
                    <a:cubicBezTo>
                      <a:pt x="7583" y="634"/>
                      <a:pt x="7250" y="577"/>
                      <a:pt x="6923" y="577"/>
                    </a:cubicBezTo>
                    <a:cubicBezTo>
                      <a:pt x="6677" y="577"/>
                      <a:pt x="6435" y="610"/>
                      <a:pt x="6205" y="667"/>
                    </a:cubicBezTo>
                    <a:cubicBezTo>
                      <a:pt x="5671" y="767"/>
                      <a:pt x="5104" y="1001"/>
                      <a:pt x="4704" y="1435"/>
                    </a:cubicBezTo>
                    <a:cubicBezTo>
                      <a:pt x="4337" y="1902"/>
                      <a:pt x="4237" y="2502"/>
                      <a:pt x="4304" y="3036"/>
                    </a:cubicBezTo>
                    <a:cubicBezTo>
                      <a:pt x="4337" y="3603"/>
                      <a:pt x="4504" y="4136"/>
                      <a:pt x="4737" y="4603"/>
                    </a:cubicBezTo>
                    <a:cubicBezTo>
                      <a:pt x="4537" y="4103"/>
                      <a:pt x="4404" y="3569"/>
                      <a:pt x="4404" y="3036"/>
                    </a:cubicBezTo>
                    <a:cubicBezTo>
                      <a:pt x="4404" y="2502"/>
                      <a:pt x="4504" y="1968"/>
                      <a:pt x="4871" y="1568"/>
                    </a:cubicBezTo>
                    <a:cubicBezTo>
                      <a:pt x="5204" y="1201"/>
                      <a:pt x="5738" y="1001"/>
                      <a:pt x="6272" y="934"/>
                    </a:cubicBezTo>
                    <a:cubicBezTo>
                      <a:pt x="6451" y="898"/>
                      <a:pt x="6635" y="880"/>
                      <a:pt x="6819" y="880"/>
                    </a:cubicBezTo>
                    <a:cubicBezTo>
                      <a:pt x="7147" y="880"/>
                      <a:pt x="7473" y="939"/>
                      <a:pt x="7773" y="1068"/>
                    </a:cubicBezTo>
                    <a:cubicBezTo>
                      <a:pt x="8240" y="1268"/>
                      <a:pt x="8607" y="1635"/>
                      <a:pt x="8840" y="2102"/>
                    </a:cubicBezTo>
                    <a:cubicBezTo>
                      <a:pt x="9107" y="2535"/>
                      <a:pt x="9207" y="3069"/>
                      <a:pt x="9207" y="3569"/>
                    </a:cubicBezTo>
                    <a:cubicBezTo>
                      <a:pt x="9174" y="4603"/>
                      <a:pt x="8673" y="5638"/>
                      <a:pt x="7840" y="6205"/>
                    </a:cubicBezTo>
                    <a:cubicBezTo>
                      <a:pt x="7439" y="6505"/>
                      <a:pt x="6939" y="6705"/>
                      <a:pt x="6439" y="6838"/>
                    </a:cubicBezTo>
                    <a:cubicBezTo>
                      <a:pt x="5905" y="6938"/>
                      <a:pt x="5371" y="7005"/>
                      <a:pt x="4871" y="7005"/>
                    </a:cubicBezTo>
                    <a:lnTo>
                      <a:pt x="4470" y="7005"/>
                    </a:lnTo>
                    <a:lnTo>
                      <a:pt x="4070" y="6938"/>
                    </a:lnTo>
                    <a:cubicBezTo>
                      <a:pt x="3803" y="6938"/>
                      <a:pt x="3570" y="6838"/>
                      <a:pt x="3303" y="6772"/>
                    </a:cubicBezTo>
                    <a:cubicBezTo>
                      <a:pt x="3170" y="6738"/>
                      <a:pt x="3069" y="6672"/>
                      <a:pt x="2936" y="6638"/>
                    </a:cubicBezTo>
                    <a:lnTo>
                      <a:pt x="2769" y="6538"/>
                    </a:lnTo>
                    <a:lnTo>
                      <a:pt x="2602" y="6438"/>
                    </a:lnTo>
                    <a:cubicBezTo>
                      <a:pt x="2502" y="6371"/>
                      <a:pt x="2369" y="6305"/>
                      <a:pt x="2269" y="6238"/>
                    </a:cubicBezTo>
                    <a:lnTo>
                      <a:pt x="1969" y="5971"/>
                    </a:lnTo>
                    <a:cubicBezTo>
                      <a:pt x="1168" y="5304"/>
                      <a:pt x="734" y="4270"/>
                      <a:pt x="468" y="3236"/>
                    </a:cubicBezTo>
                    <a:cubicBezTo>
                      <a:pt x="201" y="2202"/>
                      <a:pt x="101" y="1101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9" name="Google Shape;11499;p102"/>
              <p:cNvSpPr/>
              <p:nvPr/>
            </p:nvSpPr>
            <p:spPr>
              <a:xfrm>
                <a:off x="1517243" y="2322311"/>
                <a:ext cx="154697" cy="197942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9690" extrusionOk="0">
                    <a:moveTo>
                      <a:pt x="1601" y="1"/>
                    </a:moveTo>
                    <a:lnTo>
                      <a:pt x="2235" y="134"/>
                    </a:lnTo>
                    <a:lnTo>
                      <a:pt x="2569" y="201"/>
                    </a:lnTo>
                    <a:cubicBezTo>
                      <a:pt x="2669" y="234"/>
                      <a:pt x="2769" y="268"/>
                      <a:pt x="2902" y="301"/>
                    </a:cubicBezTo>
                    <a:lnTo>
                      <a:pt x="3536" y="534"/>
                    </a:lnTo>
                    <a:lnTo>
                      <a:pt x="4136" y="835"/>
                    </a:lnTo>
                    <a:cubicBezTo>
                      <a:pt x="4904" y="1235"/>
                      <a:pt x="5604" y="1802"/>
                      <a:pt x="6105" y="2536"/>
                    </a:cubicBezTo>
                    <a:cubicBezTo>
                      <a:pt x="6572" y="3270"/>
                      <a:pt x="6838" y="4137"/>
                      <a:pt x="6872" y="5004"/>
                    </a:cubicBezTo>
                    <a:cubicBezTo>
                      <a:pt x="6872" y="5872"/>
                      <a:pt x="6638" y="6739"/>
                      <a:pt x="6138" y="7439"/>
                    </a:cubicBezTo>
                    <a:cubicBezTo>
                      <a:pt x="6105" y="7539"/>
                      <a:pt x="6038" y="7640"/>
                      <a:pt x="5971" y="7706"/>
                    </a:cubicBezTo>
                    <a:lnTo>
                      <a:pt x="5771" y="7940"/>
                    </a:lnTo>
                    <a:lnTo>
                      <a:pt x="5537" y="8207"/>
                    </a:lnTo>
                    <a:cubicBezTo>
                      <a:pt x="5471" y="8273"/>
                      <a:pt x="5371" y="8340"/>
                      <a:pt x="5304" y="8407"/>
                    </a:cubicBezTo>
                    <a:cubicBezTo>
                      <a:pt x="4970" y="8707"/>
                      <a:pt x="4603" y="8940"/>
                      <a:pt x="4203" y="9107"/>
                    </a:cubicBezTo>
                    <a:cubicBezTo>
                      <a:pt x="3847" y="9247"/>
                      <a:pt x="3455" y="9321"/>
                      <a:pt x="3061" y="9321"/>
                    </a:cubicBezTo>
                    <a:cubicBezTo>
                      <a:pt x="2605" y="9321"/>
                      <a:pt x="2146" y="9222"/>
                      <a:pt x="1735" y="9007"/>
                    </a:cubicBezTo>
                    <a:cubicBezTo>
                      <a:pt x="968" y="8640"/>
                      <a:pt x="334" y="7906"/>
                      <a:pt x="234" y="7039"/>
                    </a:cubicBezTo>
                    <a:cubicBezTo>
                      <a:pt x="200" y="6605"/>
                      <a:pt x="267" y="6172"/>
                      <a:pt x="534" y="5805"/>
                    </a:cubicBezTo>
                    <a:cubicBezTo>
                      <a:pt x="801" y="5438"/>
                      <a:pt x="1168" y="5171"/>
                      <a:pt x="1568" y="4971"/>
                    </a:cubicBezTo>
                    <a:lnTo>
                      <a:pt x="1568" y="4971"/>
                    </a:lnTo>
                    <a:cubicBezTo>
                      <a:pt x="1168" y="5138"/>
                      <a:pt x="734" y="5371"/>
                      <a:pt x="467" y="5738"/>
                    </a:cubicBezTo>
                    <a:cubicBezTo>
                      <a:pt x="167" y="6105"/>
                      <a:pt x="0" y="6572"/>
                      <a:pt x="34" y="7039"/>
                    </a:cubicBezTo>
                    <a:cubicBezTo>
                      <a:pt x="100" y="8006"/>
                      <a:pt x="767" y="8840"/>
                      <a:pt x="1601" y="9307"/>
                    </a:cubicBezTo>
                    <a:cubicBezTo>
                      <a:pt x="2042" y="9564"/>
                      <a:pt x="2563" y="9690"/>
                      <a:pt x="3093" y="9690"/>
                    </a:cubicBezTo>
                    <a:cubicBezTo>
                      <a:pt x="3526" y="9690"/>
                      <a:pt x="3965" y="9606"/>
                      <a:pt x="4370" y="9441"/>
                    </a:cubicBezTo>
                    <a:cubicBezTo>
                      <a:pt x="4804" y="9274"/>
                      <a:pt x="5204" y="9007"/>
                      <a:pt x="5571" y="8707"/>
                    </a:cubicBezTo>
                    <a:cubicBezTo>
                      <a:pt x="5638" y="8640"/>
                      <a:pt x="5738" y="8574"/>
                      <a:pt x="5838" y="8473"/>
                    </a:cubicBezTo>
                    <a:lnTo>
                      <a:pt x="6071" y="8240"/>
                    </a:lnTo>
                    <a:lnTo>
                      <a:pt x="6305" y="7973"/>
                    </a:lnTo>
                    <a:cubicBezTo>
                      <a:pt x="6371" y="7873"/>
                      <a:pt x="6438" y="7773"/>
                      <a:pt x="6505" y="7673"/>
                    </a:cubicBezTo>
                    <a:cubicBezTo>
                      <a:pt x="7572" y="6072"/>
                      <a:pt x="7472" y="3870"/>
                      <a:pt x="6371" y="2369"/>
                    </a:cubicBezTo>
                    <a:cubicBezTo>
                      <a:pt x="5804" y="1602"/>
                      <a:pt x="5037" y="1035"/>
                      <a:pt x="4237" y="635"/>
                    </a:cubicBezTo>
                    <a:lnTo>
                      <a:pt x="3603" y="368"/>
                    </a:lnTo>
                    <a:lnTo>
                      <a:pt x="2936" y="201"/>
                    </a:lnTo>
                    <a:cubicBezTo>
                      <a:pt x="2836" y="168"/>
                      <a:pt x="2702" y="134"/>
                      <a:pt x="2602" y="134"/>
                    </a:cubicBezTo>
                    <a:lnTo>
                      <a:pt x="2268" y="67"/>
                    </a:lnTo>
                    <a:lnTo>
                      <a:pt x="16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0" name="Google Shape;11500;p102"/>
              <p:cNvSpPr/>
              <p:nvPr/>
            </p:nvSpPr>
            <p:spPr>
              <a:xfrm>
                <a:off x="1887246" y="1927448"/>
                <a:ext cx="131308" cy="110063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5388" extrusionOk="0">
                    <a:moveTo>
                      <a:pt x="4855" y="0"/>
                    </a:moveTo>
                    <a:cubicBezTo>
                      <a:pt x="3440" y="0"/>
                      <a:pt x="974" y="1212"/>
                      <a:pt x="0" y="5387"/>
                    </a:cubicBezTo>
                    <a:cubicBezTo>
                      <a:pt x="0" y="5387"/>
                      <a:pt x="1868" y="2886"/>
                      <a:pt x="5037" y="1385"/>
                    </a:cubicBezTo>
                    <a:cubicBezTo>
                      <a:pt x="6427" y="741"/>
                      <a:pt x="5962" y="0"/>
                      <a:pt x="48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1" name="Google Shape;11501;p102"/>
              <p:cNvSpPr/>
              <p:nvPr/>
            </p:nvSpPr>
            <p:spPr>
              <a:xfrm>
                <a:off x="2423733" y="1809397"/>
                <a:ext cx="163318" cy="48229"/>
              </a:xfrm>
              <a:custGeom>
                <a:avLst/>
                <a:gdLst/>
                <a:ahLst/>
                <a:cxnLst/>
                <a:rect l="l" t="t" r="r" b="b"/>
                <a:pathLst>
                  <a:path w="7995" h="2361" extrusionOk="0">
                    <a:moveTo>
                      <a:pt x="3235" y="1"/>
                    </a:moveTo>
                    <a:cubicBezTo>
                      <a:pt x="1025" y="1"/>
                      <a:pt x="1" y="1680"/>
                      <a:pt x="1649" y="1680"/>
                    </a:cubicBezTo>
                    <a:cubicBezTo>
                      <a:pt x="1753" y="1680"/>
                      <a:pt x="1866" y="1674"/>
                      <a:pt x="1991" y="1660"/>
                    </a:cubicBezTo>
                    <a:cubicBezTo>
                      <a:pt x="2470" y="1606"/>
                      <a:pt x="2938" y="1583"/>
                      <a:pt x="3388" y="1583"/>
                    </a:cubicBezTo>
                    <a:cubicBezTo>
                      <a:pt x="6003" y="1583"/>
                      <a:pt x="7995" y="2360"/>
                      <a:pt x="7995" y="2360"/>
                    </a:cubicBezTo>
                    <a:cubicBezTo>
                      <a:pt x="6203" y="568"/>
                      <a:pt x="4519" y="1"/>
                      <a:pt x="32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2" name="Google Shape;11502;p102"/>
              <p:cNvSpPr/>
              <p:nvPr/>
            </p:nvSpPr>
            <p:spPr>
              <a:xfrm>
                <a:off x="1613987" y="2678526"/>
                <a:ext cx="671207" cy="2167868"/>
              </a:xfrm>
              <a:custGeom>
                <a:avLst/>
                <a:gdLst/>
                <a:ahLst/>
                <a:cxnLst/>
                <a:rect l="l" t="t" r="r" b="b"/>
                <a:pathLst>
                  <a:path w="32858" h="106125" extrusionOk="0">
                    <a:moveTo>
                      <a:pt x="19197" y="1"/>
                    </a:moveTo>
                    <a:cubicBezTo>
                      <a:pt x="17528" y="1"/>
                      <a:pt x="16458" y="340"/>
                      <a:pt x="16980" y="1310"/>
                    </a:cubicBezTo>
                    <a:cubicBezTo>
                      <a:pt x="18714" y="4478"/>
                      <a:pt x="18581" y="7781"/>
                      <a:pt x="15078" y="10383"/>
                    </a:cubicBezTo>
                    <a:cubicBezTo>
                      <a:pt x="11576" y="12951"/>
                      <a:pt x="8640" y="20123"/>
                      <a:pt x="8841" y="25860"/>
                    </a:cubicBezTo>
                    <a:cubicBezTo>
                      <a:pt x="9007" y="31565"/>
                      <a:pt x="9374" y="54381"/>
                      <a:pt x="7907" y="70592"/>
                    </a:cubicBezTo>
                    <a:cubicBezTo>
                      <a:pt x="6439" y="86804"/>
                      <a:pt x="1" y="105251"/>
                      <a:pt x="1836" y="105984"/>
                    </a:cubicBezTo>
                    <a:cubicBezTo>
                      <a:pt x="2060" y="106072"/>
                      <a:pt x="2361" y="106124"/>
                      <a:pt x="2732" y="106124"/>
                    </a:cubicBezTo>
                    <a:cubicBezTo>
                      <a:pt x="4897" y="106124"/>
                      <a:pt x="9459" y="104347"/>
                      <a:pt x="15212" y="97512"/>
                    </a:cubicBezTo>
                    <a:cubicBezTo>
                      <a:pt x="16479" y="96044"/>
                      <a:pt x="17780" y="94343"/>
                      <a:pt x="19148" y="92341"/>
                    </a:cubicBezTo>
                    <a:cubicBezTo>
                      <a:pt x="27787" y="79632"/>
                      <a:pt x="28721" y="59384"/>
                      <a:pt x="27420" y="38736"/>
                    </a:cubicBezTo>
                    <a:cubicBezTo>
                      <a:pt x="27054" y="32599"/>
                      <a:pt x="27554" y="27462"/>
                      <a:pt x="28354" y="23292"/>
                    </a:cubicBezTo>
                    <a:cubicBezTo>
                      <a:pt x="29989" y="14919"/>
                      <a:pt x="32858" y="10283"/>
                      <a:pt x="32424" y="8615"/>
                    </a:cubicBezTo>
                    <a:cubicBezTo>
                      <a:pt x="32324" y="8315"/>
                      <a:pt x="32157" y="8081"/>
                      <a:pt x="31857" y="7981"/>
                    </a:cubicBezTo>
                    <a:cubicBezTo>
                      <a:pt x="30222" y="7381"/>
                      <a:pt x="29722" y="5613"/>
                      <a:pt x="29589" y="4112"/>
                    </a:cubicBezTo>
                    <a:cubicBezTo>
                      <a:pt x="29455" y="2744"/>
                      <a:pt x="28555" y="1576"/>
                      <a:pt x="27220" y="1209"/>
                    </a:cubicBezTo>
                    <a:cubicBezTo>
                      <a:pt x="25619" y="809"/>
                      <a:pt x="23184" y="342"/>
                      <a:pt x="21083" y="109"/>
                    </a:cubicBezTo>
                    <a:cubicBezTo>
                      <a:pt x="20410" y="41"/>
                      <a:pt x="19768" y="1"/>
                      <a:pt x="191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3" name="Google Shape;11503;p102"/>
              <p:cNvSpPr/>
              <p:nvPr/>
            </p:nvSpPr>
            <p:spPr>
              <a:xfrm>
                <a:off x="2478704" y="2503278"/>
                <a:ext cx="697763" cy="2069694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101319" extrusionOk="0">
                    <a:moveTo>
                      <a:pt x="10093" y="1"/>
                    </a:moveTo>
                    <a:cubicBezTo>
                      <a:pt x="9903" y="1"/>
                      <a:pt x="9697" y="100"/>
                      <a:pt x="9474" y="315"/>
                    </a:cubicBezTo>
                    <a:cubicBezTo>
                      <a:pt x="7272" y="2450"/>
                      <a:pt x="0" y="6253"/>
                      <a:pt x="1434" y="7554"/>
                    </a:cubicBezTo>
                    <a:cubicBezTo>
                      <a:pt x="2835" y="8854"/>
                      <a:pt x="2402" y="13591"/>
                      <a:pt x="2402" y="13591"/>
                    </a:cubicBezTo>
                    <a:cubicBezTo>
                      <a:pt x="9040" y="18595"/>
                      <a:pt x="15845" y="43813"/>
                      <a:pt x="19914" y="69231"/>
                    </a:cubicBezTo>
                    <a:cubicBezTo>
                      <a:pt x="23312" y="90629"/>
                      <a:pt x="27892" y="101318"/>
                      <a:pt x="31246" y="101318"/>
                    </a:cubicBezTo>
                    <a:cubicBezTo>
                      <a:pt x="31876" y="101318"/>
                      <a:pt x="32463" y="100941"/>
                      <a:pt x="32990" y="100187"/>
                    </a:cubicBezTo>
                    <a:cubicBezTo>
                      <a:pt x="33924" y="98819"/>
                      <a:pt x="34158" y="95983"/>
                      <a:pt x="33858" y="91981"/>
                    </a:cubicBezTo>
                    <a:cubicBezTo>
                      <a:pt x="33124" y="81873"/>
                      <a:pt x="29088" y="64428"/>
                      <a:pt x="24885" y="45314"/>
                    </a:cubicBezTo>
                    <a:cubicBezTo>
                      <a:pt x="18980" y="18595"/>
                      <a:pt x="12542" y="15092"/>
                      <a:pt x="12342" y="11223"/>
                    </a:cubicBezTo>
                    <a:cubicBezTo>
                      <a:pt x="12242" y="8988"/>
                      <a:pt x="12042" y="5018"/>
                      <a:pt x="11475" y="2450"/>
                    </a:cubicBezTo>
                    <a:cubicBezTo>
                      <a:pt x="11145" y="1003"/>
                      <a:pt x="10699" y="1"/>
                      <a:pt x="100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4" name="Google Shape;11504;p102"/>
              <p:cNvSpPr/>
              <p:nvPr/>
            </p:nvSpPr>
            <p:spPr>
              <a:xfrm>
                <a:off x="2399649" y="3185169"/>
                <a:ext cx="224212" cy="173041"/>
              </a:xfrm>
              <a:custGeom>
                <a:avLst/>
                <a:gdLst/>
                <a:ahLst/>
                <a:cxnLst/>
                <a:rect l="l" t="t" r="r" b="b"/>
                <a:pathLst>
                  <a:path w="10976" h="8471" extrusionOk="0">
                    <a:moveTo>
                      <a:pt x="8349" y="1"/>
                    </a:moveTo>
                    <a:cubicBezTo>
                      <a:pt x="8065" y="1"/>
                      <a:pt x="7751" y="19"/>
                      <a:pt x="7406" y="58"/>
                    </a:cubicBezTo>
                    <a:cubicBezTo>
                      <a:pt x="6806" y="124"/>
                      <a:pt x="6105" y="258"/>
                      <a:pt x="5304" y="458"/>
                    </a:cubicBezTo>
                    <a:cubicBezTo>
                      <a:pt x="4504" y="692"/>
                      <a:pt x="3770" y="925"/>
                      <a:pt x="3136" y="1192"/>
                    </a:cubicBezTo>
                    <a:cubicBezTo>
                      <a:pt x="2569" y="1392"/>
                      <a:pt x="2102" y="1659"/>
                      <a:pt x="1702" y="1926"/>
                    </a:cubicBezTo>
                    <a:cubicBezTo>
                      <a:pt x="101" y="2960"/>
                      <a:pt x="1" y="4127"/>
                      <a:pt x="1268" y="5261"/>
                    </a:cubicBezTo>
                    <a:cubicBezTo>
                      <a:pt x="3393" y="7046"/>
                      <a:pt x="4748" y="8471"/>
                      <a:pt x="6232" y="8471"/>
                    </a:cubicBezTo>
                    <a:cubicBezTo>
                      <a:pt x="6496" y="8471"/>
                      <a:pt x="6763" y="8426"/>
                      <a:pt x="7039" y="8330"/>
                    </a:cubicBezTo>
                    <a:cubicBezTo>
                      <a:pt x="7840" y="8063"/>
                      <a:pt x="8440" y="7096"/>
                      <a:pt x="8974" y="5962"/>
                    </a:cubicBezTo>
                    <a:cubicBezTo>
                      <a:pt x="9641" y="4461"/>
                      <a:pt x="10108" y="2693"/>
                      <a:pt x="10475" y="1959"/>
                    </a:cubicBezTo>
                    <a:cubicBezTo>
                      <a:pt x="10976" y="1045"/>
                      <a:pt x="10513" y="1"/>
                      <a:pt x="8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5" name="Google Shape;11505;p102"/>
              <p:cNvSpPr/>
              <p:nvPr/>
            </p:nvSpPr>
            <p:spPr>
              <a:xfrm>
                <a:off x="2324701" y="3051369"/>
                <a:ext cx="275301" cy="189302"/>
              </a:xfrm>
              <a:custGeom>
                <a:avLst/>
                <a:gdLst/>
                <a:ahLst/>
                <a:cxnLst/>
                <a:rect l="l" t="t" r="r" b="b"/>
                <a:pathLst>
                  <a:path w="13477" h="9267" extrusionOk="0">
                    <a:moveTo>
                      <a:pt x="10427" y="0"/>
                    </a:moveTo>
                    <a:cubicBezTo>
                      <a:pt x="9462" y="0"/>
                      <a:pt x="8216" y="146"/>
                      <a:pt x="6638" y="503"/>
                    </a:cubicBezTo>
                    <a:cubicBezTo>
                      <a:pt x="6238" y="603"/>
                      <a:pt x="5838" y="703"/>
                      <a:pt x="5471" y="804"/>
                    </a:cubicBezTo>
                    <a:cubicBezTo>
                      <a:pt x="4137" y="1170"/>
                      <a:pt x="3069" y="1571"/>
                      <a:pt x="2302" y="2004"/>
                    </a:cubicBezTo>
                    <a:cubicBezTo>
                      <a:pt x="201" y="3172"/>
                      <a:pt x="0" y="4506"/>
                      <a:pt x="1635" y="5707"/>
                    </a:cubicBezTo>
                    <a:cubicBezTo>
                      <a:pt x="3136" y="6841"/>
                      <a:pt x="4303" y="7809"/>
                      <a:pt x="5371" y="8476"/>
                    </a:cubicBezTo>
                    <a:cubicBezTo>
                      <a:pt x="6197" y="8972"/>
                      <a:pt x="6957" y="9267"/>
                      <a:pt x="7756" y="9267"/>
                    </a:cubicBezTo>
                    <a:cubicBezTo>
                      <a:pt x="8086" y="9267"/>
                      <a:pt x="8423" y="9217"/>
                      <a:pt x="8773" y="9110"/>
                    </a:cubicBezTo>
                    <a:cubicBezTo>
                      <a:pt x="9307" y="8943"/>
                      <a:pt x="9774" y="8542"/>
                      <a:pt x="10174" y="8042"/>
                    </a:cubicBezTo>
                    <a:cubicBezTo>
                      <a:pt x="10508" y="7642"/>
                      <a:pt x="10808" y="7141"/>
                      <a:pt x="11075" y="6608"/>
                    </a:cubicBezTo>
                    <a:cubicBezTo>
                      <a:pt x="11942" y="4940"/>
                      <a:pt x="12543" y="2938"/>
                      <a:pt x="13010" y="2138"/>
                    </a:cubicBezTo>
                    <a:cubicBezTo>
                      <a:pt x="13477" y="1371"/>
                      <a:pt x="13243" y="503"/>
                      <a:pt x="11842" y="136"/>
                    </a:cubicBezTo>
                    <a:cubicBezTo>
                      <a:pt x="11460" y="50"/>
                      <a:pt x="10992" y="0"/>
                      <a:pt x="104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6" name="Google Shape;11506;p102"/>
              <p:cNvSpPr/>
              <p:nvPr/>
            </p:nvSpPr>
            <p:spPr>
              <a:xfrm>
                <a:off x="2259966" y="2914464"/>
                <a:ext cx="365938" cy="216960"/>
              </a:xfrm>
              <a:custGeom>
                <a:avLst/>
                <a:gdLst/>
                <a:ahLst/>
                <a:cxnLst/>
                <a:rect l="l" t="t" r="r" b="b"/>
                <a:pathLst>
                  <a:path w="17914" h="10621" extrusionOk="0">
                    <a:moveTo>
                      <a:pt x="13777" y="0"/>
                    </a:moveTo>
                    <a:cubicBezTo>
                      <a:pt x="12509" y="0"/>
                      <a:pt x="10842" y="167"/>
                      <a:pt x="8773" y="601"/>
                    </a:cubicBezTo>
                    <a:cubicBezTo>
                      <a:pt x="8607" y="634"/>
                      <a:pt x="8440" y="667"/>
                      <a:pt x="8273" y="701"/>
                    </a:cubicBezTo>
                    <a:cubicBezTo>
                      <a:pt x="6372" y="1101"/>
                      <a:pt x="4837" y="1568"/>
                      <a:pt x="3636" y="2068"/>
                    </a:cubicBezTo>
                    <a:cubicBezTo>
                      <a:pt x="401" y="3436"/>
                      <a:pt x="0" y="5070"/>
                      <a:pt x="2269" y="6572"/>
                    </a:cubicBezTo>
                    <a:cubicBezTo>
                      <a:pt x="3470" y="7372"/>
                      <a:pt x="4504" y="8106"/>
                      <a:pt x="5471" y="8706"/>
                    </a:cubicBezTo>
                    <a:cubicBezTo>
                      <a:pt x="7252" y="9859"/>
                      <a:pt x="8703" y="10620"/>
                      <a:pt x="10262" y="10620"/>
                    </a:cubicBezTo>
                    <a:cubicBezTo>
                      <a:pt x="10689" y="10620"/>
                      <a:pt x="11123" y="10563"/>
                      <a:pt x="11575" y="10441"/>
                    </a:cubicBezTo>
                    <a:cubicBezTo>
                      <a:pt x="12810" y="10141"/>
                      <a:pt x="13810" y="8940"/>
                      <a:pt x="14644" y="7539"/>
                    </a:cubicBezTo>
                    <a:cubicBezTo>
                      <a:pt x="14644" y="7539"/>
                      <a:pt x="14644" y="7539"/>
                      <a:pt x="14644" y="7506"/>
                    </a:cubicBezTo>
                    <a:cubicBezTo>
                      <a:pt x="14778" y="7305"/>
                      <a:pt x="14878" y="7072"/>
                      <a:pt x="15011" y="6838"/>
                    </a:cubicBezTo>
                    <a:cubicBezTo>
                      <a:pt x="15912" y="5104"/>
                      <a:pt x="16579" y="3269"/>
                      <a:pt x="17146" y="2469"/>
                    </a:cubicBezTo>
                    <a:cubicBezTo>
                      <a:pt x="17913" y="1334"/>
                      <a:pt x="17213" y="34"/>
                      <a:pt x="138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7" name="Google Shape;11507;p102"/>
              <p:cNvSpPr/>
              <p:nvPr/>
            </p:nvSpPr>
            <p:spPr>
              <a:xfrm>
                <a:off x="2225893" y="2748184"/>
                <a:ext cx="376152" cy="255711"/>
              </a:xfrm>
              <a:custGeom>
                <a:avLst/>
                <a:gdLst/>
                <a:ahLst/>
                <a:cxnLst/>
                <a:rect l="l" t="t" r="r" b="b"/>
                <a:pathLst>
                  <a:path w="18414" h="12518" extrusionOk="0">
                    <a:moveTo>
                      <a:pt x="14064" y="1"/>
                    </a:moveTo>
                    <a:cubicBezTo>
                      <a:pt x="13205" y="1"/>
                      <a:pt x="12184" y="90"/>
                      <a:pt x="10975" y="301"/>
                    </a:cubicBezTo>
                    <a:cubicBezTo>
                      <a:pt x="10908" y="301"/>
                      <a:pt x="10875" y="301"/>
                      <a:pt x="10808" y="335"/>
                    </a:cubicBezTo>
                    <a:cubicBezTo>
                      <a:pt x="10208" y="435"/>
                      <a:pt x="9574" y="535"/>
                      <a:pt x="8907" y="702"/>
                    </a:cubicBezTo>
                    <a:cubicBezTo>
                      <a:pt x="8106" y="868"/>
                      <a:pt x="7373" y="1068"/>
                      <a:pt x="6705" y="1269"/>
                    </a:cubicBezTo>
                    <a:cubicBezTo>
                      <a:pt x="4104" y="2002"/>
                      <a:pt x="2336" y="2870"/>
                      <a:pt x="1368" y="3770"/>
                    </a:cubicBezTo>
                    <a:cubicBezTo>
                      <a:pt x="1" y="5071"/>
                      <a:pt x="267" y="6439"/>
                      <a:pt x="2002" y="7740"/>
                    </a:cubicBezTo>
                    <a:cubicBezTo>
                      <a:pt x="3236" y="8641"/>
                      <a:pt x="4337" y="9508"/>
                      <a:pt x="5304" y="10208"/>
                    </a:cubicBezTo>
                    <a:cubicBezTo>
                      <a:pt x="7223" y="11601"/>
                      <a:pt x="8789" y="12518"/>
                      <a:pt x="10461" y="12518"/>
                    </a:cubicBezTo>
                    <a:cubicBezTo>
                      <a:pt x="10911" y="12518"/>
                      <a:pt x="11368" y="12451"/>
                      <a:pt x="11842" y="12310"/>
                    </a:cubicBezTo>
                    <a:cubicBezTo>
                      <a:pt x="13343" y="11876"/>
                      <a:pt x="14478" y="10142"/>
                      <a:pt x="15412" y="8240"/>
                    </a:cubicBezTo>
                    <a:cubicBezTo>
                      <a:pt x="15412" y="8207"/>
                      <a:pt x="15445" y="8174"/>
                      <a:pt x="15445" y="8140"/>
                    </a:cubicBezTo>
                    <a:cubicBezTo>
                      <a:pt x="16446" y="6072"/>
                      <a:pt x="17146" y="3870"/>
                      <a:pt x="17713" y="2903"/>
                    </a:cubicBezTo>
                    <a:cubicBezTo>
                      <a:pt x="18414" y="1802"/>
                      <a:pt x="17980" y="535"/>
                      <a:pt x="15712" y="134"/>
                    </a:cubicBezTo>
                    <a:cubicBezTo>
                      <a:pt x="15244" y="49"/>
                      <a:pt x="14698" y="1"/>
                      <a:pt x="140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8" name="Google Shape;11508;p102"/>
              <p:cNvSpPr/>
              <p:nvPr/>
            </p:nvSpPr>
            <p:spPr>
              <a:xfrm>
                <a:off x="2615650" y="3903849"/>
                <a:ext cx="59301" cy="58627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870" extrusionOk="0">
                    <a:moveTo>
                      <a:pt x="1435" y="1"/>
                    </a:moveTo>
                    <a:cubicBezTo>
                      <a:pt x="635" y="1"/>
                      <a:pt x="1" y="635"/>
                      <a:pt x="1" y="1435"/>
                    </a:cubicBezTo>
                    <a:cubicBezTo>
                      <a:pt x="1" y="2236"/>
                      <a:pt x="635" y="2870"/>
                      <a:pt x="1435" y="2870"/>
                    </a:cubicBezTo>
                    <a:cubicBezTo>
                      <a:pt x="2236" y="2870"/>
                      <a:pt x="2903" y="2236"/>
                      <a:pt x="2903" y="1435"/>
                    </a:cubicBezTo>
                    <a:cubicBezTo>
                      <a:pt x="2903" y="635"/>
                      <a:pt x="2236" y="1"/>
                      <a:pt x="1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9" name="Google Shape;11509;p102"/>
              <p:cNvSpPr/>
              <p:nvPr/>
            </p:nvSpPr>
            <p:spPr>
              <a:xfrm>
                <a:off x="2599982" y="3745087"/>
                <a:ext cx="59301" cy="59301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903" extrusionOk="0">
                    <a:moveTo>
                      <a:pt x="1435" y="1"/>
                    </a:moveTo>
                    <a:cubicBezTo>
                      <a:pt x="634" y="1"/>
                      <a:pt x="1" y="668"/>
                      <a:pt x="1" y="1435"/>
                    </a:cubicBezTo>
                    <a:cubicBezTo>
                      <a:pt x="1" y="2236"/>
                      <a:pt x="634" y="2903"/>
                      <a:pt x="1435" y="2903"/>
                    </a:cubicBezTo>
                    <a:cubicBezTo>
                      <a:pt x="2236" y="2903"/>
                      <a:pt x="2903" y="2236"/>
                      <a:pt x="2903" y="1435"/>
                    </a:cubicBezTo>
                    <a:cubicBezTo>
                      <a:pt x="2903" y="668"/>
                      <a:pt x="2236" y="1"/>
                      <a:pt x="1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0" name="Google Shape;11510;p102"/>
              <p:cNvSpPr/>
              <p:nvPr/>
            </p:nvSpPr>
            <p:spPr>
              <a:xfrm>
                <a:off x="2577491" y="3575416"/>
                <a:ext cx="59301" cy="59301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903" extrusionOk="0">
                    <a:moveTo>
                      <a:pt x="1469" y="1"/>
                    </a:moveTo>
                    <a:cubicBezTo>
                      <a:pt x="668" y="1"/>
                      <a:pt x="1" y="634"/>
                      <a:pt x="1" y="1435"/>
                    </a:cubicBezTo>
                    <a:cubicBezTo>
                      <a:pt x="1" y="2236"/>
                      <a:pt x="668" y="2903"/>
                      <a:pt x="1469" y="2903"/>
                    </a:cubicBezTo>
                    <a:cubicBezTo>
                      <a:pt x="2236" y="2903"/>
                      <a:pt x="2903" y="2236"/>
                      <a:pt x="2903" y="1435"/>
                    </a:cubicBezTo>
                    <a:cubicBezTo>
                      <a:pt x="2903" y="634"/>
                      <a:pt x="2236" y="1"/>
                      <a:pt x="14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1" name="Google Shape;11511;p102"/>
              <p:cNvSpPr/>
              <p:nvPr/>
            </p:nvSpPr>
            <p:spPr>
              <a:xfrm>
                <a:off x="2548198" y="3409156"/>
                <a:ext cx="59301" cy="58627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870" extrusionOk="0">
                    <a:moveTo>
                      <a:pt x="1435" y="1"/>
                    </a:moveTo>
                    <a:cubicBezTo>
                      <a:pt x="634" y="1"/>
                      <a:pt x="1" y="634"/>
                      <a:pt x="1" y="1435"/>
                    </a:cubicBezTo>
                    <a:cubicBezTo>
                      <a:pt x="1" y="2235"/>
                      <a:pt x="634" y="2869"/>
                      <a:pt x="1435" y="2869"/>
                    </a:cubicBezTo>
                    <a:cubicBezTo>
                      <a:pt x="2235" y="2869"/>
                      <a:pt x="2903" y="2235"/>
                      <a:pt x="2903" y="1435"/>
                    </a:cubicBezTo>
                    <a:cubicBezTo>
                      <a:pt x="2903" y="634"/>
                      <a:pt x="2235" y="1"/>
                      <a:pt x="1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2" name="Google Shape;11512;p102"/>
              <p:cNvSpPr/>
              <p:nvPr/>
            </p:nvSpPr>
            <p:spPr>
              <a:xfrm>
                <a:off x="1071596" y="2543092"/>
                <a:ext cx="870171" cy="674618"/>
              </a:xfrm>
              <a:custGeom>
                <a:avLst/>
                <a:gdLst/>
                <a:ahLst/>
                <a:cxnLst/>
                <a:rect l="l" t="t" r="r" b="b"/>
                <a:pathLst>
                  <a:path w="42598" h="33025" extrusionOk="0">
                    <a:moveTo>
                      <a:pt x="3770" y="1"/>
                    </a:moveTo>
                    <a:lnTo>
                      <a:pt x="1" y="3737"/>
                    </a:lnTo>
                    <a:cubicBezTo>
                      <a:pt x="9507" y="24818"/>
                      <a:pt x="35393" y="33024"/>
                      <a:pt x="35393" y="33024"/>
                    </a:cubicBezTo>
                    <a:cubicBezTo>
                      <a:pt x="40229" y="30789"/>
                      <a:pt x="41931" y="27820"/>
                      <a:pt x="42197" y="25152"/>
                    </a:cubicBezTo>
                    <a:cubicBezTo>
                      <a:pt x="42598" y="21382"/>
                      <a:pt x="40363" y="18180"/>
                      <a:pt x="40363" y="18180"/>
                    </a:cubicBezTo>
                    <a:cubicBezTo>
                      <a:pt x="38085" y="18765"/>
                      <a:pt x="35882" y="19027"/>
                      <a:pt x="33763" y="19027"/>
                    </a:cubicBezTo>
                    <a:cubicBezTo>
                      <a:pt x="22471" y="19027"/>
                      <a:pt x="13557" y="11594"/>
                      <a:pt x="8473" y="6005"/>
                    </a:cubicBezTo>
                    <a:cubicBezTo>
                      <a:pt x="5438" y="2669"/>
                      <a:pt x="3770" y="1"/>
                      <a:pt x="37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3" name="Google Shape;11513;p102"/>
              <p:cNvSpPr/>
              <p:nvPr/>
            </p:nvSpPr>
            <p:spPr>
              <a:xfrm>
                <a:off x="857639" y="2265012"/>
                <a:ext cx="299835" cy="351312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17198" extrusionOk="0">
                    <a:moveTo>
                      <a:pt x="3458" y="0"/>
                    </a:moveTo>
                    <a:cubicBezTo>
                      <a:pt x="3438" y="0"/>
                      <a:pt x="3420" y="1"/>
                      <a:pt x="3403" y="4"/>
                    </a:cubicBezTo>
                    <a:cubicBezTo>
                      <a:pt x="2936" y="70"/>
                      <a:pt x="0" y="12513"/>
                      <a:pt x="1602" y="13714"/>
                    </a:cubicBezTo>
                    <a:cubicBezTo>
                      <a:pt x="3203" y="14948"/>
                      <a:pt x="7406" y="16949"/>
                      <a:pt x="9007" y="17183"/>
                    </a:cubicBezTo>
                    <a:cubicBezTo>
                      <a:pt x="9083" y="17192"/>
                      <a:pt x="9161" y="17197"/>
                      <a:pt x="9241" y="17197"/>
                    </a:cubicBezTo>
                    <a:cubicBezTo>
                      <a:pt x="10819" y="17197"/>
                      <a:pt x="13180" y="15388"/>
                      <a:pt x="13910" y="14214"/>
                    </a:cubicBezTo>
                    <a:cubicBezTo>
                      <a:pt x="14678" y="12980"/>
                      <a:pt x="13810" y="11278"/>
                      <a:pt x="13143" y="7209"/>
                    </a:cubicBezTo>
                    <a:cubicBezTo>
                      <a:pt x="12676" y="4140"/>
                      <a:pt x="9607" y="2305"/>
                      <a:pt x="7439" y="1572"/>
                    </a:cubicBezTo>
                    <a:cubicBezTo>
                      <a:pt x="5382" y="832"/>
                      <a:pt x="3975" y="0"/>
                      <a:pt x="3458" y="0"/>
                    </a:cubicBezTo>
                    <a:close/>
                  </a:path>
                </a:pathLst>
              </a:custGeom>
              <a:solidFill>
                <a:srgbClr val="E09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4" name="Google Shape;11514;p102"/>
              <p:cNvSpPr/>
              <p:nvPr/>
            </p:nvSpPr>
            <p:spPr>
              <a:xfrm>
                <a:off x="863093" y="2341697"/>
                <a:ext cx="270542" cy="131982"/>
              </a:xfrm>
              <a:custGeom>
                <a:avLst/>
                <a:gdLst/>
                <a:ahLst/>
                <a:cxnLst/>
                <a:rect l="l" t="t" r="r" b="b"/>
                <a:pathLst>
                  <a:path w="13244" h="6461" extrusionOk="0">
                    <a:moveTo>
                      <a:pt x="5881" y="0"/>
                    </a:moveTo>
                    <a:cubicBezTo>
                      <a:pt x="5647" y="0"/>
                      <a:pt x="5421" y="16"/>
                      <a:pt x="5204" y="52"/>
                    </a:cubicBezTo>
                    <a:cubicBezTo>
                      <a:pt x="3603" y="319"/>
                      <a:pt x="3403" y="2287"/>
                      <a:pt x="1702" y="3755"/>
                    </a:cubicBezTo>
                    <a:cubicBezTo>
                      <a:pt x="0" y="5256"/>
                      <a:pt x="1501" y="5990"/>
                      <a:pt x="1501" y="5990"/>
                    </a:cubicBezTo>
                    <a:cubicBezTo>
                      <a:pt x="2105" y="6324"/>
                      <a:pt x="2660" y="6460"/>
                      <a:pt x="3170" y="6460"/>
                    </a:cubicBezTo>
                    <a:cubicBezTo>
                      <a:pt x="5252" y="6460"/>
                      <a:pt x="6562" y="4190"/>
                      <a:pt x="7205" y="3922"/>
                    </a:cubicBezTo>
                    <a:cubicBezTo>
                      <a:pt x="7244" y="3907"/>
                      <a:pt x="7288" y="3901"/>
                      <a:pt x="7336" y="3901"/>
                    </a:cubicBezTo>
                    <a:cubicBezTo>
                      <a:pt x="8177" y="3901"/>
                      <a:pt x="10388" y="5997"/>
                      <a:pt x="11650" y="5997"/>
                    </a:cubicBezTo>
                    <a:cubicBezTo>
                      <a:pt x="11808" y="5997"/>
                      <a:pt x="11952" y="5964"/>
                      <a:pt x="12076" y="5890"/>
                    </a:cubicBezTo>
                    <a:cubicBezTo>
                      <a:pt x="13243" y="5189"/>
                      <a:pt x="13243" y="5189"/>
                      <a:pt x="12809" y="2988"/>
                    </a:cubicBezTo>
                    <a:cubicBezTo>
                      <a:pt x="12643" y="2087"/>
                      <a:pt x="12309" y="1087"/>
                      <a:pt x="10641" y="853"/>
                    </a:cubicBezTo>
                    <a:cubicBezTo>
                      <a:pt x="9170" y="651"/>
                      <a:pt x="7375" y="0"/>
                      <a:pt x="5881" y="0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5" name="Google Shape;11515;p102"/>
              <p:cNvSpPr/>
              <p:nvPr/>
            </p:nvSpPr>
            <p:spPr>
              <a:xfrm rot="10303507">
                <a:off x="802227" y="2189524"/>
                <a:ext cx="179825" cy="197839"/>
              </a:xfrm>
              <a:custGeom>
                <a:avLst/>
                <a:gdLst/>
                <a:ahLst/>
                <a:cxnLst/>
                <a:rect l="l" t="t" r="r" b="b"/>
                <a:pathLst>
                  <a:path w="8803" h="7948" extrusionOk="0">
                    <a:moveTo>
                      <a:pt x="2776" y="1"/>
                    </a:moveTo>
                    <a:cubicBezTo>
                      <a:pt x="2242" y="1"/>
                      <a:pt x="1648" y="243"/>
                      <a:pt x="1235" y="739"/>
                    </a:cubicBezTo>
                    <a:cubicBezTo>
                      <a:pt x="0" y="2240"/>
                      <a:pt x="2335" y="6043"/>
                      <a:pt x="4837" y="7444"/>
                    </a:cubicBezTo>
                    <a:cubicBezTo>
                      <a:pt x="5449" y="7799"/>
                      <a:pt x="6028" y="7948"/>
                      <a:pt x="6526" y="7948"/>
                    </a:cubicBezTo>
                    <a:cubicBezTo>
                      <a:pt x="8037" y="7948"/>
                      <a:pt x="8802" y="6580"/>
                      <a:pt x="7472" y="5476"/>
                    </a:cubicBezTo>
                    <a:cubicBezTo>
                      <a:pt x="5671" y="3974"/>
                      <a:pt x="4303" y="1706"/>
                      <a:pt x="3970" y="739"/>
                    </a:cubicBezTo>
                    <a:cubicBezTo>
                      <a:pt x="3802" y="251"/>
                      <a:pt x="3320" y="1"/>
                      <a:pt x="2776" y="1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6" name="Google Shape;11516;p102"/>
              <p:cNvSpPr/>
              <p:nvPr/>
            </p:nvSpPr>
            <p:spPr>
              <a:xfrm>
                <a:off x="816069" y="2322658"/>
                <a:ext cx="179966" cy="162215"/>
              </a:xfrm>
              <a:custGeom>
                <a:avLst/>
                <a:gdLst/>
                <a:ahLst/>
                <a:cxnLst/>
                <a:rect l="l" t="t" r="r" b="b"/>
                <a:pathLst>
                  <a:path w="8810" h="7941" extrusionOk="0">
                    <a:moveTo>
                      <a:pt x="2776" y="0"/>
                    </a:moveTo>
                    <a:cubicBezTo>
                      <a:pt x="2249" y="0"/>
                      <a:pt x="1661" y="243"/>
                      <a:pt x="1235" y="751"/>
                    </a:cubicBezTo>
                    <a:cubicBezTo>
                      <a:pt x="1" y="2252"/>
                      <a:pt x="2336" y="6021"/>
                      <a:pt x="4837" y="7456"/>
                    </a:cubicBezTo>
                    <a:cubicBezTo>
                      <a:pt x="5440" y="7797"/>
                      <a:pt x="6010" y="7941"/>
                      <a:pt x="6502" y="7941"/>
                    </a:cubicBezTo>
                    <a:cubicBezTo>
                      <a:pt x="8029" y="7941"/>
                      <a:pt x="8809" y="6564"/>
                      <a:pt x="7473" y="5454"/>
                    </a:cubicBezTo>
                    <a:cubicBezTo>
                      <a:pt x="5671" y="3987"/>
                      <a:pt x="4337" y="1718"/>
                      <a:pt x="3970" y="751"/>
                    </a:cubicBezTo>
                    <a:cubicBezTo>
                      <a:pt x="3801" y="259"/>
                      <a:pt x="3321" y="0"/>
                      <a:pt x="2776" y="0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7" name="Google Shape;11517;p102"/>
              <p:cNvSpPr/>
              <p:nvPr/>
            </p:nvSpPr>
            <p:spPr>
              <a:xfrm>
                <a:off x="805160" y="2402183"/>
                <a:ext cx="174001" cy="125466"/>
              </a:xfrm>
              <a:custGeom>
                <a:avLst/>
                <a:gdLst/>
                <a:ahLst/>
                <a:cxnLst/>
                <a:rect l="l" t="t" r="r" b="b"/>
                <a:pathLst>
                  <a:path w="8518" h="6142" extrusionOk="0">
                    <a:moveTo>
                      <a:pt x="2222" y="0"/>
                    </a:moveTo>
                    <a:cubicBezTo>
                      <a:pt x="1684" y="0"/>
                      <a:pt x="1072" y="333"/>
                      <a:pt x="768" y="961"/>
                    </a:cubicBezTo>
                    <a:cubicBezTo>
                      <a:pt x="1" y="2495"/>
                      <a:pt x="2736" y="5264"/>
                      <a:pt x="5138" y="5998"/>
                    </a:cubicBezTo>
                    <a:cubicBezTo>
                      <a:pt x="5480" y="6098"/>
                      <a:pt x="5798" y="6142"/>
                      <a:pt x="6087" y="6142"/>
                    </a:cubicBezTo>
                    <a:cubicBezTo>
                      <a:pt x="7830" y="6142"/>
                      <a:pt x="8517" y="4535"/>
                      <a:pt x="6973" y="3763"/>
                    </a:cubicBezTo>
                    <a:cubicBezTo>
                      <a:pt x="5171" y="2862"/>
                      <a:pt x="3570" y="1194"/>
                      <a:pt x="3070" y="427"/>
                    </a:cubicBezTo>
                    <a:cubicBezTo>
                      <a:pt x="2886" y="139"/>
                      <a:pt x="2569" y="0"/>
                      <a:pt x="2222" y="0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8" name="Google Shape;11518;p102"/>
              <p:cNvSpPr/>
              <p:nvPr/>
            </p:nvSpPr>
            <p:spPr>
              <a:xfrm>
                <a:off x="802444" y="2449227"/>
                <a:ext cx="157353" cy="104058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5094" extrusionOk="0">
                    <a:moveTo>
                      <a:pt x="1850" y="0"/>
                    </a:moveTo>
                    <a:cubicBezTo>
                      <a:pt x="1348" y="0"/>
                      <a:pt x="772" y="353"/>
                      <a:pt x="534" y="960"/>
                    </a:cubicBezTo>
                    <a:cubicBezTo>
                      <a:pt x="1" y="2361"/>
                      <a:pt x="2602" y="4596"/>
                      <a:pt x="4771" y="5029"/>
                    </a:cubicBezTo>
                    <a:cubicBezTo>
                      <a:pt x="4989" y="5073"/>
                      <a:pt x="5195" y="5094"/>
                      <a:pt x="5387" y="5094"/>
                    </a:cubicBezTo>
                    <a:cubicBezTo>
                      <a:pt x="7076" y="5094"/>
                      <a:pt x="7702" y="3527"/>
                      <a:pt x="6205" y="2928"/>
                    </a:cubicBezTo>
                    <a:cubicBezTo>
                      <a:pt x="4537" y="2294"/>
                      <a:pt x="3003" y="960"/>
                      <a:pt x="2536" y="326"/>
                    </a:cubicBezTo>
                    <a:cubicBezTo>
                      <a:pt x="2372" y="103"/>
                      <a:pt x="2122" y="0"/>
                      <a:pt x="1850" y="0"/>
                    </a:cubicBezTo>
                    <a:close/>
                  </a:path>
                </a:pathLst>
              </a:custGeom>
              <a:solidFill>
                <a:srgbClr val="E5B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9" name="Google Shape;11519;p102"/>
              <p:cNvSpPr/>
              <p:nvPr/>
            </p:nvSpPr>
            <p:spPr>
              <a:xfrm>
                <a:off x="956467" y="2512287"/>
                <a:ext cx="377112" cy="234222"/>
              </a:xfrm>
              <a:custGeom>
                <a:avLst/>
                <a:gdLst/>
                <a:ahLst/>
                <a:cxnLst/>
                <a:rect l="l" t="t" r="r" b="b"/>
                <a:pathLst>
                  <a:path w="18461" h="11466" extrusionOk="0">
                    <a:moveTo>
                      <a:pt x="10516" y="0"/>
                    </a:moveTo>
                    <a:cubicBezTo>
                      <a:pt x="9830" y="0"/>
                      <a:pt x="9164" y="209"/>
                      <a:pt x="8605" y="608"/>
                    </a:cubicBezTo>
                    <a:lnTo>
                      <a:pt x="2268" y="5245"/>
                    </a:lnTo>
                    <a:cubicBezTo>
                      <a:pt x="0" y="9697"/>
                      <a:pt x="1044" y="11465"/>
                      <a:pt x="2906" y="11465"/>
                    </a:cubicBezTo>
                    <a:cubicBezTo>
                      <a:pt x="3318" y="11465"/>
                      <a:pt x="3770" y="11379"/>
                      <a:pt x="4236" y="11215"/>
                    </a:cubicBezTo>
                    <a:cubicBezTo>
                      <a:pt x="6802" y="10316"/>
                      <a:pt x="6205" y="5254"/>
                      <a:pt x="6204" y="5245"/>
                    </a:cubicBezTo>
                    <a:lnTo>
                      <a:pt x="6204" y="5245"/>
                    </a:lnTo>
                    <a:cubicBezTo>
                      <a:pt x="6205" y="5252"/>
                      <a:pt x="6618" y="8608"/>
                      <a:pt x="8671" y="8608"/>
                    </a:cubicBezTo>
                    <a:cubicBezTo>
                      <a:pt x="9097" y="8608"/>
                      <a:pt x="9594" y="8463"/>
                      <a:pt x="10173" y="8113"/>
                    </a:cubicBezTo>
                    <a:cubicBezTo>
                      <a:pt x="13542" y="6079"/>
                      <a:pt x="10841" y="3577"/>
                      <a:pt x="10840" y="3577"/>
                    </a:cubicBezTo>
                    <a:lnTo>
                      <a:pt x="10840" y="3577"/>
                    </a:lnTo>
                    <a:cubicBezTo>
                      <a:pt x="11965" y="4063"/>
                      <a:pt x="12951" y="4262"/>
                      <a:pt x="13792" y="4262"/>
                    </a:cubicBezTo>
                    <a:cubicBezTo>
                      <a:pt x="17596" y="4262"/>
                      <a:pt x="18460" y="190"/>
                      <a:pt x="16032" y="190"/>
                    </a:cubicBezTo>
                    <a:cubicBezTo>
                      <a:pt x="15941" y="190"/>
                      <a:pt x="15845" y="196"/>
                      <a:pt x="15744" y="208"/>
                    </a:cubicBezTo>
                    <a:cubicBezTo>
                      <a:pt x="15127" y="271"/>
                      <a:pt x="14533" y="298"/>
                      <a:pt x="13977" y="298"/>
                    </a:cubicBezTo>
                    <a:cubicBezTo>
                      <a:pt x="12788" y="298"/>
                      <a:pt x="11767" y="177"/>
                      <a:pt x="11040" y="41"/>
                    </a:cubicBezTo>
                    <a:cubicBezTo>
                      <a:pt x="10865" y="14"/>
                      <a:pt x="10690" y="0"/>
                      <a:pt x="105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20" name="Google Shape;11520;p102"/>
          <p:cNvGrpSpPr/>
          <p:nvPr/>
        </p:nvGrpSpPr>
        <p:grpSpPr>
          <a:xfrm>
            <a:off x="2778946" y="2677254"/>
            <a:ext cx="1155437" cy="2731774"/>
            <a:chOff x="49403775" y="5904013"/>
            <a:chExt cx="1508600" cy="3566750"/>
          </a:xfrm>
        </p:grpSpPr>
        <p:sp>
          <p:nvSpPr>
            <p:cNvPr id="11521" name="Google Shape;11521;p102"/>
            <p:cNvSpPr/>
            <p:nvPr/>
          </p:nvSpPr>
          <p:spPr>
            <a:xfrm>
              <a:off x="498424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2" name="Google Shape;11522;p102"/>
            <p:cNvSpPr/>
            <p:nvPr/>
          </p:nvSpPr>
          <p:spPr>
            <a:xfrm>
              <a:off x="498424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3" name="Google Shape;11523;p102"/>
            <p:cNvSpPr/>
            <p:nvPr/>
          </p:nvSpPr>
          <p:spPr>
            <a:xfrm>
              <a:off x="49749025" y="5904013"/>
              <a:ext cx="256875" cy="257700"/>
            </a:xfrm>
            <a:custGeom>
              <a:avLst/>
              <a:gdLst/>
              <a:ahLst/>
              <a:cxnLst/>
              <a:rect l="l" t="t" r="r" b="b"/>
              <a:pathLst>
                <a:path w="10275" h="10308" extrusionOk="0">
                  <a:moveTo>
                    <a:pt x="5138" y="1"/>
                  </a:moveTo>
                  <a:cubicBezTo>
                    <a:pt x="2302" y="1"/>
                    <a:pt x="1" y="2302"/>
                    <a:pt x="1" y="5171"/>
                  </a:cubicBezTo>
                  <a:cubicBezTo>
                    <a:pt x="1" y="8006"/>
                    <a:pt x="2302" y="10308"/>
                    <a:pt x="5138" y="10308"/>
                  </a:cubicBezTo>
                  <a:cubicBezTo>
                    <a:pt x="7973" y="10308"/>
                    <a:pt x="10275" y="8006"/>
                    <a:pt x="10275" y="5171"/>
                  </a:cubicBezTo>
                  <a:cubicBezTo>
                    <a:pt x="10275" y="2302"/>
                    <a:pt x="7973" y="1"/>
                    <a:pt x="5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4" name="Google Shape;11524;p102"/>
            <p:cNvSpPr/>
            <p:nvPr/>
          </p:nvSpPr>
          <p:spPr>
            <a:xfrm>
              <a:off x="504028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5" name="Google Shape;11525;p102"/>
            <p:cNvSpPr/>
            <p:nvPr/>
          </p:nvSpPr>
          <p:spPr>
            <a:xfrm>
              <a:off x="504028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6" name="Google Shape;11526;p102"/>
            <p:cNvSpPr/>
            <p:nvPr/>
          </p:nvSpPr>
          <p:spPr>
            <a:xfrm>
              <a:off x="50309425" y="5904013"/>
              <a:ext cx="257700" cy="257700"/>
            </a:xfrm>
            <a:custGeom>
              <a:avLst/>
              <a:gdLst/>
              <a:ahLst/>
              <a:cxnLst/>
              <a:rect l="l" t="t" r="r" b="b"/>
              <a:pathLst>
                <a:path w="10308" h="10308" extrusionOk="0">
                  <a:moveTo>
                    <a:pt x="5138" y="1"/>
                  </a:moveTo>
                  <a:cubicBezTo>
                    <a:pt x="2302" y="1"/>
                    <a:pt x="1" y="2302"/>
                    <a:pt x="1" y="5171"/>
                  </a:cubicBezTo>
                  <a:cubicBezTo>
                    <a:pt x="1" y="8006"/>
                    <a:pt x="2302" y="10308"/>
                    <a:pt x="5138" y="10308"/>
                  </a:cubicBezTo>
                  <a:cubicBezTo>
                    <a:pt x="8006" y="10308"/>
                    <a:pt x="10308" y="8006"/>
                    <a:pt x="10308" y="5171"/>
                  </a:cubicBezTo>
                  <a:cubicBezTo>
                    <a:pt x="10308" y="2302"/>
                    <a:pt x="8006" y="1"/>
                    <a:pt x="5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7" name="Google Shape;11527;p102"/>
            <p:cNvSpPr/>
            <p:nvPr/>
          </p:nvSpPr>
          <p:spPr>
            <a:xfrm>
              <a:off x="49403775" y="6420213"/>
              <a:ext cx="1508600" cy="673850"/>
            </a:xfrm>
            <a:custGeom>
              <a:avLst/>
              <a:gdLst/>
              <a:ahLst/>
              <a:cxnLst/>
              <a:rect l="l" t="t" r="r" b="b"/>
              <a:pathLst>
                <a:path w="60344" h="26954" extrusionOk="0">
                  <a:moveTo>
                    <a:pt x="4838" y="1"/>
                  </a:moveTo>
                  <a:lnTo>
                    <a:pt x="1" y="26953"/>
                  </a:lnTo>
                  <a:lnTo>
                    <a:pt x="60344" y="26953"/>
                  </a:lnTo>
                  <a:lnTo>
                    <a:pt x="554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8" name="Google Shape;11528;p102"/>
            <p:cNvSpPr/>
            <p:nvPr/>
          </p:nvSpPr>
          <p:spPr>
            <a:xfrm>
              <a:off x="49403775" y="7094038"/>
              <a:ext cx="1508600" cy="346100"/>
            </a:xfrm>
            <a:custGeom>
              <a:avLst/>
              <a:gdLst/>
              <a:ahLst/>
              <a:cxnLst/>
              <a:rect l="l" t="t" r="r" b="b"/>
              <a:pathLst>
                <a:path w="60344" h="13844" extrusionOk="0">
                  <a:moveTo>
                    <a:pt x="1" y="0"/>
                  </a:moveTo>
                  <a:lnTo>
                    <a:pt x="4838" y="13844"/>
                  </a:lnTo>
                  <a:lnTo>
                    <a:pt x="55474" y="13844"/>
                  </a:lnTo>
                  <a:lnTo>
                    <a:pt x="6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9" name="Google Shape;11529;p102"/>
            <p:cNvSpPr/>
            <p:nvPr/>
          </p:nvSpPr>
          <p:spPr>
            <a:xfrm>
              <a:off x="49403775" y="7094038"/>
              <a:ext cx="1508600" cy="346100"/>
            </a:xfrm>
            <a:custGeom>
              <a:avLst/>
              <a:gdLst/>
              <a:ahLst/>
              <a:cxnLst/>
              <a:rect l="l" t="t" r="r" b="b"/>
              <a:pathLst>
                <a:path w="60344" h="13844" extrusionOk="0">
                  <a:moveTo>
                    <a:pt x="1" y="0"/>
                  </a:moveTo>
                  <a:lnTo>
                    <a:pt x="4838" y="13844"/>
                  </a:lnTo>
                  <a:lnTo>
                    <a:pt x="55474" y="13844"/>
                  </a:lnTo>
                  <a:lnTo>
                    <a:pt x="60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0" name="Google Shape;11530;p102"/>
            <p:cNvSpPr/>
            <p:nvPr/>
          </p:nvSpPr>
          <p:spPr>
            <a:xfrm>
              <a:off x="49524700" y="7440113"/>
              <a:ext cx="1265925" cy="2030650"/>
            </a:xfrm>
            <a:custGeom>
              <a:avLst/>
              <a:gdLst/>
              <a:ahLst/>
              <a:cxnLst/>
              <a:rect l="l" t="t" r="r" b="b"/>
              <a:pathLst>
                <a:path w="50637" h="81226" extrusionOk="0">
                  <a:moveTo>
                    <a:pt x="1" y="1"/>
                  </a:moveTo>
                  <a:lnTo>
                    <a:pt x="7906" y="81225"/>
                  </a:lnTo>
                  <a:lnTo>
                    <a:pt x="42765" y="81225"/>
                  </a:lnTo>
                  <a:lnTo>
                    <a:pt x="50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1" name="Google Shape;11531;p102"/>
            <p:cNvSpPr/>
            <p:nvPr/>
          </p:nvSpPr>
          <p:spPr>
            <a:xfrm>
              <a:off x="49595600" y="7440113"/>
              <a:ext cx="222675" cy="808950"/>
            </a:xfrm>
            <a:custGeom>
              <a:avLst/>
              <a:gdLst/>
              <a:ahLst/>
              <a:cxnLst/>
              <a:rect l="l" t="t" r="r" b="b"/>
              <a:pathLst>
                <a:path w="8907" h="32358" extrusionOk="0">
                  <a:moveTo>
                    <a:pt x="7239" y="1"/>
                  </a:moveTo>
                  <a:cubicBezTo>
                    <a:pt x="7038" y="534"/>
                    <a:pt x="6838" y="1068"/>
                    <a:pt x="6638" y="1635"/>
                  </a:cubicBezTo>
                  <a:cubicBezTo>
                    <a:pt x="6038" y="3603"/>
                    <a:pt x="5771" y="5671"/>
                    <a:pt x="5537" y="7673"/>
                  </a:cubicBezTo>
                  <a:cubicBezTo>
                    <a:pt x="5471" y="8073"/>
                    <a:pt x="5404" y="8473"/>
                    <a:pt x="5371" y="8874"/>
                  </a:cubicBezTo>
                  <a:cubicBezTo>
                    <a:pt x="4437" y="15778"/>
                    <a:pt x="2602" y="22650"/>
                    <a:pt x="0" y="29155"/>
                  </a:cubicBezTo>
                  <a:lnTo>
                    <a:pt x="334" y="32357"/>
                  </a:lnTo>
                  <a:cubicBezTo>
                    <a:pt x="3569" y="24952"/>
                    <a:pt x="5804" y="17046"/>
                    <a:pt x="6872" y="9074"/>
                  </a:cubicBezTo>
                  <a:cubicBezTo>
                    <a:pt x="6938" y="8673"/>
                    <a:pt x="6972" y="8273"/>
                    <a:pt x="7038" y="7873"/>
                  </a:cubicBezTo>
                  <a:cubicBezTo>
                    <a:pt x="7272" y="5938"/>
                    <a:pt x="7539" y="3937"/>
                    <a:pt x="8106" y="2102"/>
                  </a:cubicBezTo>
                  <a:cubicBezTo>
                    <a:pt x="8339" y="1368"/>
                    <a:pt x="8606" y="668"/>
                    <a:pt x="8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2" name="Google Shape;11532;p102"/>
            <p:cNvSpPr/>
            <p:nvPr/>
          </p:nvSpPr>
          <p:spPr>
            <a:xfrm>
              <a:off x="49692325" y="7440113"/>
              <a:ext cx="718875" cy="1802975"/>
            </a:xfrm>
            <a:custGeom>
              <a:avLst/>
              <a:gdLst/>
              <a:ahLst/>
              <a:cxnLst/>
              <a:rect l="l" t="t" r="r" b="b"/>
              <a:pathLst>
                <a:path w="28755" h="72119" extrusionOk="0">
                  <a:moveTo>
                    <a:pt x="25619" y="1"/>
                  </a:moveTo>
                  <a:cubicBezTo>
                    <a:pt x="24518" y="734"/>
                    <a:pt x="23484" y="1635"/>
                    <a:pt x="22583" y="2536"/>
                  </a:cubicBezTo>
                  <a:cubicBezTo>
                    <a:pt x="12042" y="13443"/>
                    <a:pt x="8140" y="29155"/>
                    <a:pt x="5471" y="44532"/>
                  </a:cubicBezTo>
                  <a:lnTo>
                    <a:pt x="5238" y="46000"/>
                  </a:lnTo>
                  <a:cubicBezTo>
                    <a:pt x="3903" y="53739"/>
                    <a:pt x="2536" y="61645"/>
                    <a:pt x="0" y="68783"/>
                  </a:cubicBezTo>
                  <a:lnTo>
                    <a:pt x="334" y="72119"/>
                  </a:lnTo>
                  <a:cubicBezTo>
                    <a:pt x="3703" y="63946"/>
                    <a:pt x="5271" y="54773"/>
                    <a:pt x="6739" y="46267"/>
                  </a:cubicBezTo>
                  <a:lnTo>
                    <a:pt x="6972" y="44766"/>
                  </a:lnTo>
                  <a:cubicBezTo>
                    <a:pt x="9574" y="29655"/>
                    <a:pt x="13410" y="14211"/>
                    <a:pt x="23684" y="3603"/>
                  </a:cubicBezTo>
                  <a:cubicBezTo>
                    <a:pt x="25085" y="2169"/>
                    <a:pt x="26886" y="801"/>
                    <a:pt x="28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3" name="Google Shape;11533;p102"/>
            <p:cNvSpPr/>
            <p:nvPr/>
          </p:nvSpPr>
          <p:spPr>
            <a:xfrm>
              <a:off x="49554725" y="7440113"/>
              <a:ext cx="155975" cy="374450"/>
            </a:xfrm>
            <a:custGeom>
              <a:avLst/>
              <a:gdLst/>
              <a:ahLst/>
              <a:cxnLst/>
              <a:rect l="l" t="t" r="r" b="b"/>
              <a:pathLst>
                <a:path w="6239" h="14978" extrusionOk="0">
                  <a:moveTo>
                    <a:pt x="4637" y="1"/>
                  </a:moveTo>
                  <a:lnTo>
                    <a:pt x="2636" y="5671"/>
                  </a:lnTo>
                  <a:cubicBezTo>
                    <a:pt x="1835" y="7873"/>
                    <a:pt x="1035" y="10141"/>
                    <a:pt x="1" y="12276"/>
                  </a:cubicBezTo>
                  <a:lnTo>
                    <a:pt x="267" y="14978"/>
                  </a:lnTo>
                  <a:cubicBezTo>
                    <a:pt x="1935" y="12209"/>
                    <a:pt x="3036" y="9140"/>
                    <a:pt x="4070" y="6172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4" name="Google Shape;11534;p102"/>
            <p:cNvSpPr/>
            <p:nvPr/>
          </p:nvSpPr>
          <p:spPr>
            <a:xfrm>
              <a:off x="49970025" y="9277263"/>
              <a:ext cx="194325" cy="193500"/>
            </a:xfrm>
            <a:custGeom>
              <a:avLst/>
              <a:gdLst/>
              <a:ahLst/>
              <a:cxnLst/>
              <a:rect l="l" t="t" r="r" b="b"/>
              <a:pathLst>
                <a:path w="7773" h="7740" extrusionOk="0">
                  <a:moveTo>
                    <a:pt x="5304" y="0"/>
                  </a:moveTo>
                  <a:lnTo>
                    <a:pt x="4837" y="401"/>
                  </a:lnTo>
                  <a:cubicBezTo>
                    <a:pt x="2702" y="2469"/>
                    <a:pt x="1034" y="4971"/>
                    <a:pt x="0" y="7739"/>
                  </a:cubicBezTo>
                  <a:lnTo>
                    <a:pt x="1635" y="7739"/>
                  </a:lnTo>
                  <a:cubicBezTo>
                    <a:pt x="2536" y="5604"/>
                    <a:pt x="3803" y="3670"/>
                    <a:pt x="5404" y="2035"/>
                  </a:cubicBezTo>
                  <a:cubicBezTo>
                    <a:pt x="6171" y="2969"/>
                    <a:pt x="6205" y="4637"/>
                    <a:pt x="6105" y="6138"/>
                  </a:cubicBezTo>
                  <a:lnTo>
                    <a:pt x="6005" y="7739"/>
                  </a:lnTo>
                  <a:lnTo>
                    <a:pt x="7539" y="7739"/>
                  </a:lnTo>
                  <a:lnTo>
                    <a:pt x="7606" y="6238"/>
                  </a:lnTo>
                  <a:cubicBezTo>
                    <a:pt x="7773" y="4037"/>
                    <a:pt x="7639" y="1602"/>
                    <a:pt x="5805" y="334"/>
                  </a:cubicBezTo>
                  <a:lnTo>
                    <a:pt x="5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5" name="Google Shape;11535;p102"/>
            <p:cNvSpPr/>
            <p:nvPr/>
          </p:nvSpPr>
          <p:spPr>
            <a:xfrm>
              <a:off x="49637275" y="7440113"/>
              <a:ext cx="451175" cy="1228400"/>
            </a:xfrm>
            <a:custGeom>
              <a:avLst/>
              <a:gdLst/>
              <a:ahLst/>
              <a:cxnLst/>
              <a:rect l="l" t="t" r="r" b="b"/>
              <a:pathLst>
                <a:path w="18047" h="49136" extrusionOk="0">
                  <a:moveTo>
                    <a:pt x="16146" y="1"/>
                  </a:moveTo>
                  <a:cubicBezTo>
                    <a:pt x="12376" y="5404"/>
                    <a:pt x="8707" y="13343"/>
                    <a:pt x="5838" y="25385"/>
                  </a:cubicBezTo>
                  <a:cubicBezTo>
                    <a:pt x="5572" y="26486"/>
                    <a:pt x="5305" y="27587"/>
                    <a:pt x="5071" y="28688"/>
                  </a:cubicBezTo>
                  <a:cubicBezTo>
                    <a:pt x="3704" y="34592"/>
                    <a:pt x="2269" y="40596"/>
                    <a:pt x="1" y="46100"/>
                  </a:cubicBezTo>
                  <a:lnTo>
                    <a:pt x="301" y="49136"/>
                  </a:lnTo>
                  <a:cubicBezTo>
                    <a:pt x="3303" y="42898"/>
                    <a:pt x="4938" y="35893"/>
                    <a:pt x="6539" y="29021"/>
                  </a:cubicBezTo>
                  <a:cubicBezTo>
                    <a:pt x="6806" y="27921"/>
                    <a:pt x="7073" y="26820"/>
                    <a:pt x="7306" y="25719"/>
                  </a:cubicBezTo>
                  <a:cubicBezTo>
                    <a:pt x="9207" y="17847"/>
                    <a:pt x="12210" y="7806"/>
                    <a:pt x="180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6" name="Google Shape;11536;p102"/>
            <p:cNvSpPr/>
            <p:nvPr/>
          </p:nvSpPr>
          <p:spPr>
            <a:xfrm>
              <a:off x="50464550" y="7440113"/>
              <a:ext cx="216000" cy="2004800"/>
            </a:xfrm>
            <a:custGeom>
              <a:avLst/>
              <a:gdLst/>
              <a:ahLst/>
              <a:cxnLst/>
              <a:rect l="l" t="t" r="r" b="b"/>
              <a:pathLst>
                <a:path w="8640" h="80192" extrusionOk="0">
                  <a:moveTo>
                    <a:pt x="3736" y="1"/>
                  </a:moveTo>
                  <a:cubicBezTo>
                    <a:pt x="6138" y="1468"/>
                    <a:pt x="7139" y="4671"/>
                    <a:pt x="6805" y="9774"/>
                  </a:cubicBezTo>
                  <a:cubicBezTo>
                    <a:pt x="6338" y="16879"/>
                    <a:pt x="4970" y="23984"/>
                    <a:pt x="3669" y="30889"/>
                  </a:cubicBezTo>
                  <a:cubicBezTo>
                    <a:pt x="2435" y="37294"/>
                    <a:pt x="1168" y="43932"/>
                    <a:pt x="634" y="50537"/>
                  </a:cubicBezTo>
                  <a:cubicBezTo>
                    <a:pt x="0" y="57842"/>
                    <a:pt x="100" y="69851"/>
                    <a:pt x="5237" y="80191"/>
                  </a:cubicBezTo>
                  <a:lnTo>
                    <a:pt x="5537" y="77156"/>
                  </a:lnTo>
                  <a:cubicBezTo>
                    <a:pt x="1601" y="67716"/>
                    <a:pt x="1601" y="57242"/>
                    <a:pt x="2135" y="50670"/>
                  </a:cubicBezTo>
                  <a:cubicBezTo>
                    <a:pt x="2702" y="44132"/>
                    <a:pt x="3970" y="37527"/>
                    <a:pt x="5171" y="31156"/>
                  </a:cubicBezTo>
                  <a:cubicBezTo>
                    <a:pt x="6505" y="24218"/>
                    <a:pt x="7839" y="17046"/>
                    <a:pt x="8339" y="9874"/>
                  </a:cubicBezTo>
                  <a:cubicBezTo>
                    <a:pt x="8640" y="5271"/>
                    <a:pt x="7906" y="2035"/>
                    <a:pt x="6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7" name="Google Shape;11537;p102"/>
            <p:cNvSpPr/>
            <p:nvPr/>
          </p:nvSpPr>
          <p:spPr>
            <a:xfrm>
              <a:off x="50560450" y="8299888"/>
              <a:ext cx="146775" cy="773075"/>
            </a:xfrm>
            <a:custGeom>
              <a:avLst/>
              <a:gdLst/>
              <a:ahLst/>
              <a:cxnLst/>
              <a:rect l="l" t="t" r="r" b="b"/>
              <a:pathLst>
                <a:path w="5871" h="30923" extrusionOk="0">
                  <a:moveTo>
                    <a:pt x="5871" y="1"/>
                  </a:moveTo>
                  <a:lnTo>
                    <a:pt x="5871" y="1"/>
                  </a:lnTo>
                  <a:cubicBezTo>
                    <a:pt x="5104" y="1302"/>
                    <a:pt x="4370" y="2636"/>
                    <a:pt x="3770" y="4004"/>
                  </a:cubicBezTo>
                  <a:cubicBezTo>
                    <a:pt x="200" y="11876"/>
                    <a:pt x="0" y="21483"/>
                    <a:pt x="2869" y="30923"/>
                  </a:cubicBezTo>
                  <a:lnTo>
                    <a:pt x="3303" y="26486"/>
                  </a:lnTo>
                  <a:cubicBezTo>
                    <a:pt x="1668" y="18714"/>
                    <a:pt x="2269" y="11075"/>
                    <a:pt x="5171" y="4637"/>
                  </a:cubicBezTo>
                  <a:cubicBezTo>
                    <a:pt x="5271" y="4404"/>
                    <a:pt x="5371" y="4170"/>
                    <a:pt x="5471" y="3937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8" name="Google Shape;11538;p102"/>
            <p:cNvSpPr/>
            <p:nvPr/>
          </p:nvSpPr>
          <p:spPr>
            <a:xfrm>
              <a:off x="50263575" y="9181238"/>
              <a:ext cx="240175" cy="289525"/>
            </a:xfrm>
            <a:custGeom>
              <a:avLst/>
              <a:gdLst/>
              <a:ahLst/>
              <a:cxnLst/>
              <a:rect l="l" t="t" r="r" b="b"/>
              <a:pathLst>
                <a:path w="9607" h="11581" extrusionOk="0">
                  <a:moveTo>
                    <a:pt x="2728" y="0"/>
                  </a:moveTo>
                  <a:cubicBezTo>
                    <a:pt x="1380" y="0"/>
                    <a:pt x="594" y="1389"/>
                    <a:pt x="400" y="2841"/>
                  </a:cubicBezTo>
                  <a:cubicBezTo>
                    <a:pt x="0" y="5776"/>
                    <a:pt x="334" y="8778"/>
                    <a:pt x="1268" y="11580"/>
                  </a:cubicBezTo>
                  <a:lnTo>
                    <a:pt x="2869" y="11580"/>
                  </a:lnTo>
                  <a:cubicBezTo>
                    <a:pt x="1901" y="8845"/>
                    <a:pt x="1535" y="5910"/>
                    <a:pt x="1901" y="3041"/>
                  </a:cubicBezTo>
                  <a:cubicBezTo>
                    <a:pt x="1999" y="2290"/>
                    <a:pt x="2321" y="1539"/>
                    <a:pt x="2710" y="1539"/>
                  </a:cubicBezTo>
                  <a:cubicBezTo>
                    <a:pt x="2719" y="1539"/>
                    <a:pt x="2727" y="1539"/>
                    <a:pt x="2735" y="1540"/>
                  </a:cubicBezTo>
                  <a:cubicBezTo>
                    <a:pt x="3036" y="1540"/>
                    <a:pt x="3336" y="1940"/>
                    <a:pt x="3569" y="2240"/>
                  </a:cubicBezTo>
                  <a:cubicBezTo>
                    <a:pt x="5571" y="5042"/>
                    <a:pt x="6972" y="8278"/>
                    <a:pt x="8006" y="11580"/>
                  </a:cubicBezTo>
                  <a:lnTo>
                    <a:pt x="9607" y="11580"/>
                  </a:lnTo>
                  <a:cubicBezTo>
                    <a:pt x="8506" y="7978"/>
                    <a:pt x="7038" y="4442"/>
                    <a:pt x="4804" y="1340"/>
                  </a:cubicBezTo>
                  <a:cubicBezTo>
                    <a:pt x="4537" y="973"/>
                    <a:pt x="3903" y="72"/>
                    <a:pt x="2869" y="5"/>
                  </a:cubicBezTo>
                  <a:cubicBezTo>
                    <a:pt x="2821" y="2"/>
                    <a:pt x="2774" y="0"/>
                    <a:pt x="2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9" name="Google Shape;11539;p102"/>
            <p:cNvSpPr/>
            <p:nvPr/>
          </p:nvSpPr>
          <p:spPr>
            <a:xfrm>
              <a:off x="49827425" y="7747463"/>
              <a:ext cx="656325" cy="1723300"/>
            </a:xfrm>
            <a:custGeom>
              <a:avLst/>
              <a:gdLst/>
              <a:ahLst/>
              <a:cxnLst/>
              <a:rect l="l" t="t" r="r" b="b"/>
              <a:pathLst>
                <a:path w="26253" h="68932" extrusionOk="0">
                  <a:moveTo>
                    <a:pt x="23338" y="0"/>
                  </a:moveTo>
                  <a:cubicBezTo>
                    <a:pt x="22683" y="0"/>
                    <a:pt x="22022" y="183"/>
                    <a:pt x="21482" y="516"/>
                  </a:cubicBezTo>
                  <a:cubicBezTo>
                    <a:pt x="20315" y="1216"/>
                    <a:pt x="19614" y="2417"/>
                    <a:pt x="18981" y="3551"/>
                  </a:cubicBezTo>
                  <a:cubicBezTo>
                    <a:pt x="11775" y="17128"/>
                    <a:pt x="8173" y="31938"/>
                    <a:pt x="4971" y="49984"/>
                  </a:cubicBezTo>
                  <a:lnTo>
                    <a:pt x="4937" y="50218"/>
                  </a:lnTo>
                  <a:cubicBezTo>
                    <a:pt x="3803" y="56656"/>
                    <a:pt x="2602" y="63227"/>
                    <a:pt x="0" y="68931"/>
                  </a:cubicBezTo>
                  <a:lnTo>
                    <a:pt x="1668" y="68931"/>
                  </a:lnTo>
                  <a:cubicBezTo>
                    <a:pt x="4170" y="63227"/>
                    <a:pt x="5304" y="56789"/>
                    <a:pt x="6438" y="50485"/>
                  </a:cubicBezTo>
                  <a:lnTo>
                    <a:pt x="6472" y="50251"/>
                  </a:lnTo>
                  <a:cubicBezTo>
                    <a:pt x="9674" y="32338"/>
                    <a:pt x="13243" y="17661"/>
                    <a:pt x="20348" y="4285"/>
                  </a:cubicBezTo>
                  <a:cubicBezTo>
                    <a:pt x="20882" y="3284"/>
                    <a:pt x="21416" y="2317"/>
                    <a:pt x="22250" y="1817"/>
                  </a:cubicBezTo>
                  <a:cubicBezTo>
                    <a:pt x="22571" y="1633"/>
                    <a:pt x="22970" y="1526"/>
                    <a:pt x="23347" y="1526"/>
                  </a:cubicBezTo>
                  <a:cubicBezTo>
                    <a:pt x="23790" y="1526"/>
                    <a:pt x="24201" y="1674"/>
                    <a:pt x="24418" y="2017"/>
                  </a:cubicBezTo>
                  <a:cubicBezTo>
                    <a:pt x="24685" y="2384"/>
                    <a:pt x="24685" y="2951"/>
                    <a:pt x="24685" y="3484"/>
                  </a:cubicBezTo>
                  <a:cubicBezTo>
                    <a:pt x="24718" y="9956"/>
                    <a:pt x="22616" y="16360"/>
                    <a:pt x="20548" y="22565"/>
                  </a:cubicBezTo>
                  <a:cubicBezTo>
                    <a:pt x="20115" y="23899"/>
                    <a:pt x="19681" y="25233"/>
                    <a:pt x="19247" y="26601"/>
                  </a:cubicBezTo>
                  <a:cubicBezTo>
                    <a:pt x="14477" y="41745"/>
                    <a:pt x="13143" y="56222"/>
                    <a:pt x="15211" y="68931"/>
                  </a:cubicBezTo>
                  <a:lnTo>
                    <a:pt x="16746" y="68931"/>
                  </a:lnTo>
                  <a:cubicBezTo>
                    <a:pt x="14677" y="56389"/>
                    <a:pt x="15978" y="42079"/>
                    <a:pt x="20715" y="27035"/>
                  </a:cubicBezTo>
                  <a:cubicBezTo>
                    <a:pt x="21115" y="25700"/>
                    <a:pt x="21582" y="24366"/>
                    <a:pt x="22016" y="23032"/>
                  </a:cubicBezTo>
                  <a:cubicBezTo>
                    <a:pt x="24084" y="16727"/>
                    <a:pt x="26252" y="10223"/>
                    <a:pt x="26219" y="3451"/>
                  </a:cubicBezTo>
                  <a:cubicBezTo>
                    <a:pt x="26219" y="2717"/>
                    <a:pt x="26186" y="1883"/>
                    <a:pt x="25719" y="1183"/>
                  </a:cubicBezTo>
                  <a:cubicBezTo>
                    <a:pt x="25172" y="363"/>
                    <a:pt x="24261" y="0"/>
                    <a:pt x="23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0" name="Google Shape;11540;p102"/>
            <p:cNvSpPr/>
            <p:nvPr/>
          </p:nvSpPr>
          <p:spPr>
            <a:xfrm>
              <a:off x="49715675" y="651278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  <a:moveTo>
                    <a:pt x="1568" y="7939"/>
                  </a:moveTo>
                  <a:lnTo>
                    <a:pt x="1568" y="7939"/>
                  </a:lnTo>
                  <a:lnTo>
                    <a:pt x="1568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1" name="Google Shape;11541;p102"/>
            <p:cNvSpPr/>
            <p:nvPr/>
          </p:nvSpPr>
          <p:spPr>
            <a:xfrm>
              <a:off x="50053425" y="6512788"/>
              <a:ext cx="209325" cy="198500"/>
            </a:xfrm>
            <a:custGeom>
              <a:avLst/>
              <a:gdLst/>
              <a:ahLst/>
              <a:cxnLst/>
              <a:rect l="l" t="t" r="r" b="b"/>
              <a:pathLst>
                <a:path w="8373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68" y="5037"/>
                  </a:lnTo>
                  <a:lnTo>
                    <a:pt x="1601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7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2" name="Google Shape;11542;p102"/>
            <p:cNvSpPr/>
            <p:nvPr/>
          </p:nvSpPr>
          <p:spPr>
            <a:xfrm>
              <a:off x="50392000" y="651278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8" y="7939"/>
                  </a:lnTo>
                  <a:lnTo>
                    <a:pt x="6205" y="5037"/>
                  </a:lnTo>
                  <a:lnTo>
                    <a:pt x="8339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3" name="Google Shape;11543;p102"/>
            <p:cNvSpPr/>
            <p:nvPr/>
          </p:nvSpPr>
          <p:spPr>
            <a:xfrm>
              <a:off x="49543875" y="6774638"/>
              <a:ext cx="208525" cy="198500"/>
            </a:xfrm>
            <a:custGeom>
              <a:avLst/>
              <a:gdLst/>
              <a:ahLst/>
              <a:cxnLst/>
              <a:rect l="l" t="t" r="r" b="b"/>
              <a:pathLst>
                <a:path w="8341" h="7940" extrusionOk="0">
                  <a:moveTo>
                    <a:pt x="4171" y="0"/>
                  </a:moveTo>
                  <a:lnTo>
                    <a:pt x="2903" y="2669"/>
                  </a:lnTo>
                  <a:lnTo>
                    <a:pt x="1" y="3036"/>
                  </a:lnTo>
                  <a:lnTo>
                    <a:pt x="2136" y="5037"/>
                  </a:lnTo>
                  <a:lnTo>
                    <a:pt x="1569" y="7939"/>
                  </a:lnTo>
                  <a:lnTo>
                    <a:pt x="4171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5" y="2669"/>
                  </a:lnTo>
                  <a:lnTo>
                    <a:pt x="4171" y="0"/>
                  </a:lnTo>
                  <a:close/>
                  <a:moveTo>
                    <a:pt x="6739" y="7939"/>
                  </a:moveTo>
                  <a:lnTo>
                    <a:pt x="6739" y="7939"/>
                  </a:lnTo>
                  <a:lnTo>
                    <a:pt x="6739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4" name="Google Shape;11544;p102"/>
            <p:cNvSpPr/>
            <p:nvPr/>
          </p:nvSpPr>
          <p:spPr>
            <a:xfrm>
              <a:off x="49881625" y="6774638"/>
              <a:ext cx="209350" cy="198500"/>
            </a:xfrm>
            <a:custGeom>
              <a:avLst/>
              <a:gdLst/>
              <a:ahLst/>
              <a:cxnLst/>
              <a:rect l="l" t="t" r="r" b="b"/>
              <a:pathLst>
                <a:path w="8374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1" y="3036"/>
                  </a:lnTo>
                  <a:lnTo>
                    <a:pt x="2169" y="5037"/>
                  </a:lnTo>
                  <a:lnTo>
                    <a:pt x="1602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8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5" name="Google Shape;11545;p102"/>
            <p:cNvSpPr/>
            <p:nvPr/>
          </p:nvSpPr>
          <p:spPr>
            <a:xfrm>
              <a:off x="50220200" y="677463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03" y="2669"/>
                  </a:lnTo>
                  <a:lnTo>
                    <a:pt x="1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  <a:moveTo>
                    <a:pt x="6739" y="7939"/>
                  </a:moveTo>
                  <a:lnTo>
                    <a:pt x="6739" y="7939"/>
                  </a:lnTo>
                  <a:lnTo>
                    <a:pt x="6739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6" name="Google Shape;11546;p102"/>
            <p:cNvSpPr/>
            <p:nvPr/>
          </p:nvSpPr>
          <p:spPr>
            <a:xfrm>
              <a:off x="50557950" y="6774638"/>
              <a:ext cx="209325" cy="198500"/>
            </a:xfrm>
            <a:custGeom>
              <a:avLst/>
              <a:gdLst/>
              <a:ahLst/>
              <a:cxnLst/>
              <a:rect l="l" t="t" r="r" b="b"/>
              <a:pathLst>
                <a:path w="8373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68" y="5037"/>
                  </a:lnTo>
                  <a:lnTo>
                    <a:pt x="1601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7" y="2669"/>
                  </a:lnTo>
                  <a:lnTo>
                    <a:pt x="4170" y="0"/>
                  </a:lnTo>
                  <a:close/>
                  <a:moveTo>
                    <a:pt x="1601" y="7939"/>
                  </a:moveTo>
                  <a:lnTo>
                    <a:pt x="1601" y="7939"/>
                  </a:lnTo>
                  <a:lnTo>
                    <a:pt x="1601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5" name="Google Shape;4595;p51"/>
          <p:cNvSpPr txBox="1">
            <a:spLocks noGrp="1"/>
          </p:cNvSpPr>
          <p:nvPr>
            <p:ph type="title" idx="15"/>
          </p:nvPr>
        </p:nvSpPr>
        <p:spPr>
          <a:xfrm>
            <a:off x="606840" y="153409"/>
            <a:ext cx="24102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596" name="Google Shape;4596;p51"/>
          <p:cNvSpPr txBox="1">
            <a:spLocks noGrp="1"/>
          </p:cNvSpPr>
          <p:nvPr>
            <p:ph type="title"/>
          </p:nvPr>
        </p:nvSpPr>
        <p:spPr>
          <a:xfrm>
            <a:off x="2781869" y="195390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98" name="Google Shape;4598;p51"/>
          <p:cNvSpPr txBox="1">
            <a:spLocks noGrp="1"/>
          </p:cNvSpPr>
          <p:nvPr>
            <p:ph type="title" idx="2"/>
          </p:nvPr>
        </p:nvSpPr>
        <p:spPr>
          <a:xfrm>
            <a:off x="2846484" y="123941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599" name="Google Shape;4599;p51"/>
          <p:cNvSpPr txBox="1">
            <a:spLocks noGrp="1"/>
          </p:cNvSpPr>
          <p:nvPr>
            <p:ph type="title" idx="3"/>
          </p:nvPr>
        </p:nvSpPr>
        <p:spPr>
          <a:xfrm>
            <a:off x="4672617" y="1948950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4601" name="Google Shape;4601;p51"/>
          <p:cNvSpPr txBox="1">
            <a:spLocks noGrp="1"/>
          </p:cNvSpPr>
          <p:nvPr>
            <p:ph type="title" idx="5"/>
          </p:nvPr>
        </p:nvSpPr>
        <p:spPr>
          <a:xfrm>
            <a:off x="4705021" y="1234459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602" name="Google Shape;4602;p51"/>
          <p:cNvSpPr txBox="1">
            <a:spLocks noGrp="1"/>
          </p:cNvSpPr>
          <p:nvPr>
            <p:ph type="title" idx="6"/>
          </p:nvPr>
        </p:nvSpPr>
        <p:spPr>
          <a:xfrm>
            <a:off x="6498750" y="1974947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51B"/>
              </a:buClr>
              <a:buSzPts val="3000"/>
              <a:buFont typeface="Secular One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3E6996"/>
                </a:solidFill>
                <a:effectLst/>
                <a:uLnTx/>
                <a:uFillTx/>
                <a:latin typeface="Secular One"/>
                <a:cs typeface="Secular One"/>
                <a:sym typeface="Secular One"/>
              </a:rPr>
              <a:t>EDA</a:t>
            </a:r>
          </a:p>
        </p:txBody>
      </p:sp>
      <p:sp>
        <p:nvSpPr>
          <p:cNvPr id="4604" name="Google Shape;4604;p51"/>
          <p:cNvSpPr txBox="1">
            <a:spLocks noGrp="1"/>
          </p:cNvSpPr>
          <p:nvPr>
            <p:ph type="title" idx="8"/>
          </p:nvPr>
        </p:nvSpPr>
        <p:spPr>
          <a:xfrm>
            <a:off x="6563434" y="123729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605" name="Google Shape;4605;p51"/>
          <p:cNvSpPr txBox="1">
            <a:spLocks noGrp="1"/>
          </p:cNvSpPr>
          <p:nvPr>
            <p:ph type="title" idx="9"/>
          </p:nvPr>
        </p:nvSpPr>
        <p:spPr>
          <a:xfrm>
            <a:off x="2565684" y="3760657"/>
            <a:ext cx="2483399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51B"/>
              </a:buClr>
              <a:buSzPts val="3000"/>
              <a:buFont typeface="Secular One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F23136"/>
                </a:solidFill>
                <a:effectLst/>
                <a:uLnTx/>
                <a:uFillTx/>
                <a:latin typeface="Secular One"/>
                <a:cs typeface="Secular One"/>
                <a:sym typeface="Secular One"/>
              </a:rPr>
              <a:t>Processing</a:t>
            </a:r>
            <a:b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F23136"/>
                </a:solidFill>
                <a:effectLst/>
                <a:uLnTx/>
                <a:uFillTx/>
                <a:latin typeface="Secular One"/>
                <a:cs typeface="Secular One"/>
                <a:sym typeface="Secular One"/>
              </a:rPr>
            </a:b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F23136"/>
                </a:solidFill>
                <a:effectLst/>
                <a:uLnTx/>
                <a:uFillTx/>
                <a:latin typeface="Secular One"/>
                <a:cs typeface="Secular One"/>
                <a:sym typeface="Secular One"/>
              </a:rPr>
              <a:t> Data</a:t>
            </a:r>
          </a:p>
        </p:txBody>
      </p:sp>
      <p:sp>
        <p:nvSpPr>
          <p:cNvPr id="4607" name="Google Shape;4607;p51"/>
          <p:cNvSpPr txBox="1">
            <a:spLocks noGrp="1"/>
          </p:cNvSpPr>
          <p:nvPr>
            <p:ph type="title" idx="14"/>
          </p:nvPr>
        </p:nvSpPr>
        <p:spPr>
          <a:xfrm>
            <a:off x="2875716" y="28315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grpSp>
        <p:nvGrpSpPr>
          <p:cNvPr id="4608" name="Google Shape;4608;p51"/>
          <p:cNvGrpSpPr/>
          <p:nvPr/>
        </p:nvGrpSpPr>
        <p:grpSpPr>
          <a:xfrm>
            <a:off x="854702" y="1421254"/>
            <a:ext cx="905208" cy="2426980"/>
            <a:chOff x="-5344025" y="479300"/>
            <a:chExt cx="920675" cy="2468450"/>
          </a:xfrm>
        </p:grpSpPr>
        <p:sp>
          <p:nvSpPr>
            <p:cNvPr id="4609" name="Google Shape;4609;p51"/>
            <p:cNvSpPr/>
            <p:nvPr/>
          </p:nvSpPr>
          <p:spPr>
            <a:xfrm>
              <a:off x="-5119700" y="1552575"/>
              <a:ext cx="221000" cy="1395175"/>
            </a:xfrm>
            <a:custGeom>
              <a:avLst/>
              <a:gdLst/>
              <a:ahLst/>
              <a:cxnLst/>
              <a:rect l="l" t="t" r="r" b="b"/>
              <a:pathLst>
                <a:path w="8840" h="55807" fill="none" extrusionOk="0">
                  <a:moveTo>
                    <a:pt x="8706" y="55807"/>
                  </a:moveTo>
                  <a:cubicBezTo>
                    <a:pt x="8706" y="55807"/>
                    <a:pt x="0" y="44765"/>
                    <a:pt x="5738" y="28821"/>
                  </a:cubicBezTo>
                  <a:cubicBezTo>
                    <a:pt x="8406" y="21482"/>
                    <a:pt x="8840" y="14777"/>
                    <a:pt x="8506" y="9674"/>
                  </a:cubicBezTo>
                  <a:cubicBezTo>
                    <a:pt x="8440" y="8306"/>
                    <a:pt x="8273" y="7038"/>
                    <a:pt x="8139" y="5904"/>
                  </a:cubicBezTo>
                  <a:cubicBezTo>
                    <a:pt x="8106" y="5804"/>
                    <a:pt x="8073" y="5671"/>
                    <a:pt x="8073" y="5571"/>
                  </a:cubicBezTo>
                  <a:cubicBezTo>
                    <a:pt x="7939" y="4737"/>
                    <a:pt x="7806" y="3970"/>
                    <a:pt x="7672" y="3302"/>
                  </a:cubicBezTo>
                  <a:cubicBezTo>
                    <a:pt x="7572" y="2835"/>
                    <a:pt x="7472" y="2402"/>
                    <a:pt x="7372" y="2001"/>
                  </a:cubicBezTo>
                  <a:cubicBezTo>
                    <a:pt x="7172" y="1268"/>
                    <a:pt x="7005" y="701"/>
                    <a:pt x="6905" y="367"/>
                  </a:cubicBezTo>
                  <a:cubicBezTo>
                    <a:pt x="6838" y="133"/>
                    <a:pt x="6772" y="0"/>
                    <a:pt x="6772" y="0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51"/>
            <p:cNvSpPr/>
            <p:nvPr/>
          </p:nvSpPr>
          <p:spPr>
            <a:xfrm>
              <a:off x="-5039650" y="1552575"/>
              <a:ext cx="183500" cy="147625"/>
            </a:xfrm>
            <a:custGeom>
              <a:avLst/>
              <a:gdLst/>
              <a:ahLst/>
              <a:cxnLst/>
              <a:rect l="l" t="t" r="r" b="b"/>
              <a:pathLst>
                <a:path w="7340" h="5905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36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37" y="5871"/>
                    <a:pt x="4103" y="5904"/>
                  </a:cubicBezTo>
                  <a:lnTo>
                    <a:pt x="4904" y="5904"/>
                  </a:lnTo>
                  <a:cubicBezTo>
                    <a:pt x="5104" y="5904"/>
                    <a:pt x="5271" y="5871"/>
                    <a:pt x="5404" y="5871"/>
                  </a:cubicBezTo>
                  <a:cubicBezTo>
                    <a:pt x="7106" y="5637"/>
                    <a:pt x="7339" y="4670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51"/>
            <p:cNvSpPr/>
            <p:nvPr/>
          </p:nvSpPr>
          <p:spPr>
            <a:xfrm>
              <a:off x="-5039650" y="1552575"/>
              <a:ext cx="162650" cy="241850"/>
            </a:xfrm>
            <a:custGeom>
              <a:avLst/>
              <a:gdLst/>
              <a:ahLst/>
              <a:cxnLst/>
              <a:rect l="l" t="t" r="r" b="b"/>
              <a:pathLst>
                <a:path w="6506" h="9674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02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03" y="5871"/>
                    <a:pt x="4103" y="5904"/>
                  </a:cubicBezTo>
                  <a:lnTo>
                    <a:pt x="4904" y="5904"/>
                  </a:lnTo>
                  <a:cubicBezTo>
                    <a:pt x="5071" y="7038"/>
                    <a:pt x="5204" y="8306"/>
                    <a:pt x="5304" y="9674"/>
                  </a:cubicBezTo>
                  <a:lnTo>
                    <a:pt x="5404" y="5871"/>
                  </a:lnTo>
                  <a:cubicBezTo>
                    <a:pt x="5204" y="5771"/>
                    <a:pt x="5037" y="5671"/>
                    <a:pt x="4871" y="5571"/>
                  </a:cubicBezTo>
                  <a:cubicBezTo>
                    <a:pt x="3270" y="4603"/>
                    <a:pt x="2836" y="3469"/>
                    <a:pt x="4037" y="3336"/>
                  </a:cubicBezTo>
                  <a:cubicBezTo>
                    <a:pt x="4170" y="3336"/>
                    <a:pt x="4304" y="3336"/>
                    <a:pt x="4437" y="3302"/>
                  </a:cubicBezTo>
                  <a:cubicBezTo>
                    <a:pt x="5104" y="3236"/>
                    <a:pt x="5838" y="3169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51"/>
            <p:cNvSpPr/>
            <p:nvPr/>
          </p:nvSpPr>
          <p:spPr>
            <a:xfrm>
              <a:off x="-5344025" y="479300"/>
              <a:ext cx="920675" cy="1126650"/>
            </a:xfrm>
            <a:custGeom>
              <a:avLst/>
              <a:gdLst/>
              <a:ahLst/>
              <a:cxnLst/>
              <a:rect l="l" t="t" r="r" b="b"/>
              <a:pathLst>
                <a:path w="368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16"/>
                  </a:cubicBezTo>
                  <a:cubicBezTo>
                    <a:pt x="0" y="29955"/>
                    <a:pt x="2936" y="36526"/>
                    <a:pt x="7472" y="40629"/>
                  </a:cubicBezTo>
                  <a:cubicBezTo>
                    <a:pt x="9540" y="42564"/>
                    <a:pt x="11975" y="43932"/>
                    <a:pt x="14611" y="44599"/>
                  </a:cubicBezTo>
                  <a:cubicBezTo>
                    <a:pt x="15178" y="44732"/>
                    <a:pt x="15745" y="44866"/>
                    <a:pt x="16312" y="44932"/>
                  </a:cubicBezTo>
                  <a:cubicBezTo>
                    <a:pt x="16679" y="44999"/>
                    <a:pt x="17079" y="45033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19714" y="45066"/>
                    <a:pt x="20648" y="44932"/>
                    <a:pt x="21582" y="44732"/>
                  </a:cubicBezTo>
                  <a:cubicBezTo>
                    <a:pt x="28721" y="43231"/>
                    <a:pt x="34458" y="36660"/>
                    <a:pt x="36226" y="28154"/>
                  </a:cubicBezTo>
                  <a:cubicBezTo>
                    <a:pt x="36226" y="28154"/>
                    <a:pt x="36259" y="28154"/>
                    <a:pt x="36259" y="28120"/>
                  </a:cubicBezTo>
                  <a:cubicBezTo>
                    <a:pt x="36626" y="26352"/>
                    <a:pt x="36826" y="24484"/>
                    <a:pt x="36826" y="22550"/>
                  </a:cubicBezTo>
                  <a:cubicBezTo>
                    <a:pt x="36826" y="10841"/>
                    <a:pt x="29555" y="1201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51"/>
            <p:cNvSpPr/>
            <p:nvPr/>
          </p:nvSpPr>
          <p:spPr>
            <a:xfrm>
              <a:off x="-5344025" y="479300"/>
              <a:ext cx="905675" cy="1126650"/>
            </a:xfrm>
            <a:custGeom>
              <a:avLst/>
              <a:gdLst/>
              <a:ahLst/>
              <a:cxnLst/>
              <a:rect l="l" t="t" r="r" b="b"/>
              <a:pathLst>
                <a:path w="362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50"/>
                  </a:cubicBezTo>
                  <a:cubicBezTo>
                    <a:pt x="0" y="33391"/>
                    <a:pt x="6271" y="42464"/>
                    <a:pt x="14611" y="44599"/>
                  </a:cubicBezTo>
                  <a:cubicBezTo>
                    <a:pt x="14577" y="44632"/>
                    <a:pt x="14544" y="44699"/>
                    <a:pt x="14477" y="44766"/>
                  </a:cubicBezTo>
                  <a:cubicBezTo>
                    <a:pt x="15445" y="44899"/>
                    <a:pt x="16412" y="44999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27186" y="44899"/>
                    <a:pt x="34225" y="37761"/>
                    <a:pt x="36226" y="28154"/>
                  </a:cubicBezTo>
                  <a:lnTo>
                    <a:pt x="36226" y="28154"/>
                  </a:lnTo>
                  <a:cubicBezTo>
                    <a:pt x="34383" y="32590"/>
                    <a:pt x="29941" y="35423"/>
                    <a:pt x="25189" y="35423"/>
                  </a:cubicBezTo>
                  <a:cubicBezTo>
                    <a:pt x="19365" y="35423"/>
                    <a:pt x="13076" y="31165"/>
                    <a:pt x="10541" y="20382"/>
                  </a:cubicBezTo>
                  <a:cubicBezTo>
                    <a:pt x="5904" y="834"/>
                    <a:pt x="20215" y="100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51"/>
          <p:cNvGrpSpPr/>
          <p:nvPr/>
        </p:nvGrpSpPr>
        <p:grpSpPr>
          <a:xfrm>
            <a:off x="328092" y="1805100"/>
            <a:ext cx="904397" cy="2427816"/>
            <a:chOff x="-6646625" y="652750"/>
            <a:chExt cx="919850" cy="2469300"/>
          </a:xfrm>
        </p:grpSpPr>
        <p:sp>
          <p:nvSpPr>
            <p:cNvPr id="4615" name="Google Shape;4615;p51"/>
            <p:cNvSpPr/>
            <p:nvPr/>
          </p:nvSpPr>
          <p:spPr>
            <a:xfrm>
              <a:off x="-6423125" y="1726850"/>
              <a:ext cx="221000" cy="1395200"/>
            </a:xfrm>
            <a:custGeom>
              <a:avLst/>
              <a:gdLst/>
              <a:ahLst/>
              <a:cxnLst/>
              <a:rect l="l" t="t" r="r" b="b"/>
              <a:pathLst>
                <a:path w="8840" h="55808" fill="none" extrusionOk="0">
                  <a:moveTo>
                    <a:pt x="8706" y="55807"/>
                  </a:moveTo>
                  <a:cubicBezTo>
                    <a:pt x="8706" y="55807"/>
                    <a:pt x="0" y="44766"/>
                    <a:pt x="5737" y="28821"/>
                  </a:cubicBezTo>
                  <a:cubicBezTo>
                    <a:pt x="8406" y="21483"/>
                    <a:pt x="8840" y="14778"/>
                    <a:pt x="8506" y="9674"/>
                  </a:cubicBezTo>
                  <a:cubicBezTo>
                    <a:pt x="8439" y="8307"/>
                    <a:pt x="8306" y="7039"/>
                    <a:pt x="8139" y="5905"/>
                  </a:cubicBezTo>
                  <a:cubicBezTo>
                    <a:pt x="8106" y="5771"/>
                    <a:pt x="8106" y="5671"/>
                    <a:pt x="8072" y="5571"/>
                  </a:cubicBezTo>
                  <a:cubicBezTo>
                    <a:pt x="7939" y="4737"/>
                    <a:pt x="7806" y="3970"/>
                    <a:pt x="7672" y="3303"/>
                  </a:cubicBezTo>
                  <a:cubicBezTo>
                    <a:pt x="7572" y="2836"/>
                    <a:pt x="7472" y="2369"/>
                    <a:pt x="7372" y="2002"/>
                  </a:cubicBezTo>
                  <a:cubicBezTo>
                    <a:pt x="7205" y="1235"/>
                    <a:pt x="7005" y="701"/>
                    <a:pt x="6905" y="368"/>
                  </a:cubicBezTo>
                  <a:cubicBezTo>
                    <a:pt x="6838" y="101"/>
                    <a:pt x="6805" y="1"/>
                    <a:pt x="6805" y="1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51"/>
            <p:cNvSpPr/>
            <p:nvPr/>
          </p:nvSpPr>
          <p:spPr>
            <a:xfrm>
              <a:off x="-6342250" y="1726850"/>
              <a:ext cx="182650" cy="147625"/>
            </a:xfrm>
            <a:custGeom>
              <a:avLst/>
              <a:gdLst/>
              <a:ahLst/>
              <a:cxnLst/>
              <a:rect l="l" t="t" r="r" b="b"/>
              <a:pathLst>
                <a:path w="7306" h="590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5905"/>
                    <a:pt x="5238" y="5872"/>
                    <a:pt x="5405" y="5838"/>
                  </a:cubicBezTo>
                  <a:cubicBezTo>
                    <a:pt x="7072" y="5638"/>
                    <a:pt x="7306" y="4637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51"/>
            <p:cNvSpPr/>
            <p:nvPr/>
          </p:nvSpPr>
          <p:spPr>
            <a:xfrm>
              <a:off x="-6342250" y="1726850"/>
              <a:ext cx="161800" cy="241875"/>
            </a:xfrm>
            <a:custGeom>
              <a:avLst/>
              <a:gdLst/>
              <a:ahLst/>
              <a:cxnLst/>
              <a:rect l="l" t="t" r="r" b="b"/>
              <a:pathLst>
                <a:path w="6472" h="967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7039"/>
                    <a:pt x="5204" y="8307"/>
                    <a:pt x="5271" y="9674"/>
                  </a:cubicBezTo>
                  <a:lnTo>
                    <a:pt x="5405" y="5872"/>
                  </a:lnTo>
                  <a:cubicBezTo>
                    <a:pt x="5204" y="5771"/>
                    <a:pt x="5004" y="5671"/>
                    <a:pt x="4837" y="5571"/>
                  </a:cubicBezTo>
                  <a:cubicBezTo>
                    <a:pt x="3236" y="4604"/>
                    <a:pt x="2836" y="3436"/>
                    <a:pt x="4004" y="3336"/>
                  </a:cubicBezTo>
                  <a:cubicBezTo>
                    <a:pt x="4137" y="3336"/>
                    <a:pt x="4270" y="3303"/>
                    <a:pt x="4437" y="3303"/>
                  </a:cubicBezTo>
                  <a:cubicBezTo>
                    <a:pt x="5104" y="3236"/>
                    <a:pt x="5838" y="3170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51"/>
            <p:cNvSpPr/>
            <p:nvPr/>
          </p:nvSpPr>
          <p:spPr>
            <a:xfrm>
              <a:off x="-6646625" y="652750"/>
              <a:ext cx="919850" cy="1127500"/>
            </a:xfrm>
            <a:custGeom>
              <a:avLst/>
              <a:gdLst/>
              <a:ahLst/>
              <a:cxnLst/>
              <a:rect l="l" t="t" r="r" b="b"/>
              <a:pathLst>
                <a:path w="36794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29989"/>
                    <a:pt x="2902" y="36560"/>
                    <a:pt x="7439" y="40663"/>
                  </a:cubicBezTo>
                  <a:cubicBezTo>
                    <a:pt x="9507" y="42564"/>
                    <a:pt x="11942" y="43932"/>
                    <a:pt x="14577" y="44633"/>
                  </a:cubicBezTo>
                  <a:cubicBezTo>
                    <a:pt x="15144" y="44766"/>
                    <a:pt x="15712" y="44866"/>
                    <a:pt x="16312" y="44966"/>
                  </a:cubicBezTo>
                  <a:cubicBezTo>
                    <a:pt x="16679" y="44999"/>
                    <a:pt x="17046" y="45066"/>
                    <a:pt x="17446" y="45066"/>
                  </a:cubicBezTo>
                  <a:lnTo>
                    <a:pt x="17646" y="45066"/>
                  </a:lnTo>
                  <a:cubicBezTo>
                    <a:pt x="17746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19681" y="45066"/>
                    <a:pt x="20615" y="44966"/>
                    <a:pt x="21549" y="44766"/>
                  </a:cubicBezTo>
                  <a:cubicBezTo>
                    <a:pt x="28721" y="43265"/>
                    <a:pt x="34425" y="36694"/>
                    <a:pt x="36226" y="28187"/>
                  </a:cubicBezTo>
                  <a:cubicBezTo>
                    <a:pt x="36226" y="28154"/>
                    <a:pt x="36226" y="28154"/>
                    <a:pt x="36226" y="28154"/>
                  </a:cubicBezTo>
                  <a:cubicBezTo>
                    <a:pt x="36593" y="26386"/>
                    <a:pt x="36793" y="24485"/>
                    <a:pt x="36793" y="22550"/>
                  </a:cubicBezTo>
                  <a:cubicBezTo>
                    <a:pt x="36793" y="10842"/>
                    <a:pt x="29521" y="1235"/>
                    <a:pt x="20181" y="134"/>
                  </a:cubicBezTo>
                  <a:cubicBezTo>
                    <a:pt x="19614" y="67"/>
                    <a:pt x="18981" y="1"/>
                    <a:pt x="18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51"/>
            <p:cNvSpPr/>
            <p:nvPr/>
          </p:nvSpPr>
          <p:spPr>
            <a:xfrm>
              <a:off x="-6646625" y="652750"/>
              <a:ext cx="905675" cy="1127500"/>
            </a:xfrm>
            <a:custGeom>
              <a:avLst/>
              <a:gdLst/>
              <a:ahLst/>
              <a:cxnLst/>
              <a:rect l="l" t="t" r="r" b="b"/>
              <a:pathLst>
                <a:path w="36227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33425"/>
                    <a:pt x="6271" y="42464"/>
                    <a:pt x="14611" y="44633"/>
                  </a:cubicBezTo>
                  <a:cubicBezTo>
                    <a:pt x="14544" y="44666"/>
                    <a:pt x="14511" y="44733"/>
                    <a:pt x="14477" y="44766"/>
                  </a:cubicBezTo>
                  <a:cubicBezTo>
                    <a:pt x="15411" y="44933"/>
                    <a:pt x="16379" y="45033"/>
                    <a:pt x="17446" y="45066"/>
                  </a:cubicBezTo>
                  <a:lnTo>
                    <a:pt x="17646" y="45066"/>
                  </a:lnTo>
                  <a:cubicBezTo>
                    <a:pt x="17780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27153" y="44899"/>
                    <a:pt x="34225" y="37794"/>
                    <a:pt x="36226" y="28187"/>
                  </a:cubicBezTo>
                  <a:lnTo>
                    <a:pt x="36226" y="28187"/>
                  </a:lnTo>
                  <a:cubicBezTo>
                    <a:pt x="34384" y="32620"/>
                    <a:pt x="29948" y="35446"/>
                    <a:pt x="25197" y="35446"/>
                  </a:cubicBezTo>
                  <a:cubicBezTo>
                    <a:pt x="19366" y="35446"/>
                    <a:pt x="13063" y="31187"/>
                    <a:pt x="10508" y="20415"/>
                  </a:cubicBezTo>
                  <a:cubicBezTo>
                    <a:pt x="5871" y="835"/>
                    <a:pt x="20215" y="134"/>
                    <a:pt x="20215" y="134"/>
                  </a:cubicBezTo>
                  <a:cubicBezTo>
                    <a:pt x="19614" y="67"/>
                    <a:pt x="19014" y="1"/>
                    <a:pt x="18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0" name="Google Shape;4620;p51"/>
          <p:cNvGrpSpPr/>
          <p:nvPr/>
        </p:nvGrpSpPr>
        <p:grpSpPr>
          <a:xfrm>
            <a:off x="1354647" y="1805100"/>
            <a:ext cx="904397" cy="2427816"/>
            <a:chOff x="-6646625" y="652750"/>
            <a:chExt cx="919850" cy="2469300"/>
          </a:xfrm>
        </p:grpSpPr>
        <p:sp>
          <p:nvSpPr>
            <p:cNvPr id="4621" name="Google Shape;4621;p51"/>
            <p:cNvSpPr/>
            <p:nvPr/>
          </p:nvSpPr>
          <p:spPr>
            <a:xfrm>
              <a:off x="-6423125" y="1726850"/>
              <a:ext cx="221000" cy="1395200"/>
            </a:xfrm>
            <a:custGeom>
              <a:avLst/>
              <a:gdLst/>
              <a:ahLst/>
              <a:cxnLst/>
              <a:rect l="l" t="t" r="r" b="b"/>
              <a:pathLst>
                <a:path w="8840" h="55808" fill="none" extrusionOk="0">
                  <a:moveTo>
                    <a:pt x="8706" y="55807"/>
                  </a:moveTo>
                  <a:cubicBezTo>
                    <a:pt x="8706" y="55807"/>
                    <a:pt x="0" y="44766"/>
                    <a:pt x="5737" y="28821"/>
                  </a:cubicBezTo>
                  <a:cubicBezTo>
                    <a:pt x="8406" y="21483"/>
                    <a:pt x="8840" y="14778"/>
                    <a:pt x="8506" y="9674"/>
                  </a:cubicBezTo>
                  <a:cubicBezTo>
                    <a:pt x="8439" y="8307"/>
                    <a:pt x="8306" y="7039"/>
                    <a:pt x="8139" y="5905"/>
                  </a:cubicBezTo>
                  <a:cubicBezTo>
                    <a:pt x="8106" y="5771"/>
                    <a:pt x="8106" y="5671"/>
                    <a:pt x="8072" y="5571"/>
                  </a:cubicBezTo>
                  <a:cubicBezTo>
                    <a:pt x="7939" y="4737"/>
                    <a:pt x="7806" y="3970"/>
                    <a:pt x="7672" y="3303"/>
                  </a:cubicBezTo>
                  <a:cubicBezTo>
                    <a:pt x="7572" y="2836"/>
                    <a:pt x="7472" y="2369"/>
                    <a:pt x="7372" y="2002"/>
                  </a:cubicBezTo>
                  <a:cubicBezTo>
                    <a:pt x="7205" y="1235"/>
                    <a:pt x="7005" y="701"/>
                    <a:pt x="6905" y="368"/>
                  </a:cubicBezTo>
                  <a:cubicBezTo>
                    <a:pt x="6838" y="101"/>
                    <a:pt x="6805" y="1"/>
                    <a:pt x="6805" y="1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51"/>
            <p:cNvSpPr/>
            <p:nvPr/>
          </p:nvSpPr>
          <p:spPr>
            <a:xfrm>
              <a:off x="-6342250" y="1726850"/>
              <a:ext cx="182650" cy="147625"/>
            </a:xfrm>
            <a:custGeom>
              <a:avLst/>
              <a:gdLst/>
              <a:ahLst/>
              <a:cxnLst/>
              <a:rect l="l" t="t" r="r" b="b"/>
              <a:pathLst>
                <a:path w="7306" h="590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5905"/>
                    <a:pt x="5238" y="5872"/>
                    <a:pt x="5405" y="5838"/>
                  </a:cubicBezTo>
                  <a:cubicBezTo>
                    <a:pt x="7072" y="5638"/>
                    <a:pt x="7306" y="4637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51"/>
            <p:cNvSpPr/>
            <p:nvPr/>
          </p:nvSpPr>
          <p:spPr>
            <a:xfrm>
              <a:off x="-6342250" y="1726850"/>
              <a:ext cx="161800" cy="241875"/>
            </a:xfrm>
            <a:custGeom>
              <a:avLst/>
              <a:gdLst/>
              <a:ahLst/>
              <a:cxnLst/>
              <a:rect l="l" t="t" r="r" b="b"/>
              <a:pathLst>
                <a:path w="6472" h="967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7039"/>
                    <a:pt x="5204" y="8307"/>
                    <a:pt x="5271" y="9674"/>
                  </a:cubicBezTo>
                  <a:lnTo>
                    <a:pt x="5405" y="5872"/>
                  </a:lnTo>
                  <a:cubicBezTo>
                    <a:pt x="5204" y="5771"/>
                    <a:pt x="5004" y="5671"/>
                    <a:pt x="4837" y="5571"/>
                  </a:cubicBezTo>
                  <a:cubicBezTo>
                    <a:pt x="3236" y="4604"/>
                    <a:pt x="2836" y="3436"/>
                    <a:pt x="4004" y="3336"/>
                  </a:cubicBezTo>
                  <a:cubicBezTo>
                    <a:pt x="4137" y="3336"/>
                    <a:pt x="4270" y="3303"/>
                    <a:pt x="4437" y="3303"/>
                  </a:cubicBezTo>
                  <a:cubicBezTo>
                    <a:pt x="5104" y="3236"/>
                    <a:pt x="5838" y="3170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51"/>
            <p:cNvSpPr/>
            <p:nvPr/>
          </p:nvSpPr>
          <p:spPr>
            <a:xfrm>
              <a:off x="-6646625" y="652750"/>
              <a:ext cx="919850" cy="1127500"/>
            </a:xfrm>
            <a:custGeom>
              <a:avLst/>
              <a:gdLst/>
              <a:ahLst/>
              <a:cxnLst/>
              <a:rect l="l" t="t" r="r" b="b"/>
              <a:pathLst>
                <a:path w="36794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29989"/>
                    <a:pt x="2902" y="36560"/>
                    <a:pt x="7439" y="40663"/>
                  </a:cubicBezTo>
                  <a:cubicBezTo>
                    <a:pt x="9507" y="42564"/>
                    <a:pt x="11942" y="43932"/>
                    <a:pt x="14577" y="44633"/>
                  </a:cubicBezTo>
                  <a:cubicBezTo>
                    <a:pt x="15144" y="44766"/>
                    <a:pt x="15712" y="44866"/>
                    <a:pt x="16312" y="44966"/>
                  </a:cubicBezTo>
                  <a:cubicBezTo>
                    <a:pt x="16679" y="44999"/>
                    <a:pt x="17046" y="45066"/>
                    <a:pt x="17446" y="45066"/>
                  </a:cubicBezTo>
                  <a:lnTo>
                    <a:pt x="17646" y="45066"/>
                  </a:lnTo>
                  <a:cubicBezTo>
                    <a:pt x="17746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19681" y="45066"/>
                    <a:pt x="20615" y="44966"/>
                    <a:pt x="21549" y="44766"/>
                  </a:cubicBezTo>
                  <a:cubicBezTo>
                    <a:pt x="28721" y="43265"/>
                    <a:pt x="34425" y="36694"/>
                    <a:pt x="36226" y="28187"/>
                  </a:cubicBezTo>
                  <a:cubicBezTo>
                    <a:pt x="36226" y="28154"/>
                    <a:pt x="36226" y="28154"/>
                    <a:pt x="36226" y="28154"/>
                  </a:cubicBezTo>
                  <a:cubicBezTo>
                    <a:pt x="36593" y="26386"/>
                    <a:pt x="36793" y="24485"/>
                    <a:pt x="36793" y="22550"/>
                  </a:cubicBezTo>
                  <a:cubicBezTo>
                    <a:pt x="36793" y="10842"/>
                    <a:pt x="29521" y="1235"/>
                    <a:pt x="20181" y="134"/>
                  </a:cubicBezTo>
                  <a:cubicBezTo>
                    <a:pt x="19614" y="67"/>
                    <a:pt x="18981" y="1"/>
                    <a:pt x="1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51"/>
            <p:cNvSpPr/>
            <p:nvPr/>
          </p:nvSpPr>
          <p:spPr>
            <a:xfrm>
              <a:off x="-6646625" y="652750"/>
              <a:ext cx="905675" cy="1127500"/>
            </a:xfrm>
            <a:custGeom>
              <a:avLst/>
              <a:gdLst/>
              <a:ahLst/>
              <a:cxnLst/>
              <a:rect l="l" t="t" r="r" b="b"/>
              <a:pathLst>
                <a:path w="36227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33425"/>
                    <a:pt x="6271" y="42464"/>
                    <a:pt x="14611" y="44633"/>
                  </a:cubicBezTo>
                  <a:cubicBezTo>
                    <a:pt x="14544" y="44666"/>
                    <a:pt x="14511" y="44733"/>
                    <a:pt x="14477" y="44766"/>
                  </a:cubicBezTo>
                  <a:cubicBezTo>
                    <a:pt x="15411" y="44933"/>
                    <a:pt x="16379" y="45033"/>
                    <a:pt x="17446" y="45066"/>
                  </a:cubicBezTo>
                  <a:lnTo>
                    <a:pt x="17646" y="45066"/>
                  </a:lnTo>
                  <a:cubicBezTo>
                    <a:pt x="17780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27153" y="44899"/>
                    <a:pt x="34225" y="37794"/>
                    <a:pt x="36226" y="28187"/>
                  </a:cubicBezTo>
                  <a:lnTo>
                    <a:pt x="36226" y="28187"/>
                  </a:lnTo>
                  <a:cubicBezTo>
                    <a:pt x="34384" y="32620"/>
                    <a:pt x="29948" y="35446"/>
                    <a:pt x="25197" y="35446"/>
                  </a:cubicBezTo>
                  <a:cubicBezTo>
                    <a:pt x="19366" y="35446"/>
                    <a:pt x="13063" y="31187"/>
                    <a:pt x="10508" y="20415"/>
                  </a:cubicBezTo>
                  <a:cubicBezTo>
                    <a:pt x="5871" y="835"/>
                    <a:pt x="20215" y="134"/>
                    <a:pt x="20215" y="134"/>
                  </a:cubicBezTo>
                  <a:cubicBezTo>
                    <a:pt x="19614" y="67"/>
                    <a:pt x="19014" y="1"/>
                    <a:pt x="1838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6" name="Google Shape;4626;p51"/>
          <p:cNvGrpSpPr/>
          <p:nvPr/>
        </p:nvGrpSpPr>
        <p:grpSpPr>
          <a:xfrm>
            <a:off x="125574" y="1460673"/>
            <a:ext cx="2099150" cy="2550778"/>
            <a:chOff x="750329" y="2164153"/>
            <a:chExt cx="2099150" cy="2550778"/>
          </a:xfrm>
        </p:grpSpPr>
        <p:sp>
          <p:nvSpPr>
            <p:cNvPr id="4627" name="Google Shape;4627;p51"/>
            <p:cNvSpPr/>
            <p:nvPr/>
          </p:nvSpPr>
          <p:spPr>
            <a:xfrm>
              <a:off x="2434721" y="2164153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51"/>
            <p:cNvSpPr/>
            <p:nvPr/>
          </p:nvSpPr>
          <p:spPr>
            <a:xfrm rot="2277873">
              <a:off x="792958" y="2642624"/>
              <a:ext cx="125667" cy="181817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51"/>
            <p:cNvSpPr/>
            <p:nvPr/>
          </p:nvSpPr>
          <p:spPr>
            <a:xfrm>
              <a:off x="2663115" y="37735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51"/>
            <p:cNvSpPr/>
            <p:nvPr/>
          </p:nvSpPr>
          <p:spPr>
            <a:xfrm rot="9899941">
              <a:off x="1979397" y="3862555"/>
              <a:ext cx="214005" cy="335448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51"/>
            <p:cNvSpPr/>
            <p:nvPr/>
          </p:nvSpPr>
          <p:spPr>
            <a:xfrm rot="900006">
              <a:off x="1040727" y="4519941"/>
              <a:ext cx="125671" cy="181824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605;p51">
            <a:extLst>
              <a:ext uri="{FF2B5EF4-FFF2-40B4-BE49-F238E27FC236}">
                <a16:creationId xmlns:a16="http://schemas.microsoft.com/office/drawing/2014/main" id="{56B5FB92-D145-4DE6-A19D-34035130FC8B}"/>
              </a:ext>
            </a:extLst>
          </p:cNvPr>
          <p:cNvSpPr txBox="1">
            <a:spLocks/>
          </p:cNvSpPr>
          <p:nvPr/>
        </p:nvSpPr>
        <p:spPr>
          <a:xfrm>
            <a:off x="4514930" y="3760657"/>
            <a:ext cx="2483399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2300" b="1" i="0" u="none" strike="noStrike" cap="none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models</a:t>
            </a:r>
          </a:p>
        </p:txBody>
      </p:sp>
      <p:sp>
        <p:nvSpPr>
          <p:cNvPr id="46" name="Google Shape;4607;p51">
            <a:extLst>
              <a:ext uri="{FF2B5EF4-FFF2-40B4-BE49-F238E27FC236}">
                <a16:creationId xmlns:a16="http://schemas.microsoft.com/office/drawing/2014/main" id="{8FF74035-73B7-4F6E-9EB3-AB805C7ABA8C}"/>
              </a:ext>
            </a:extLst>
          </p:cNvPr>
          <p:cNvSpPr txBox="1">
            <a:spLocks/>
          </p:cNvSpPr>
          <p:nvPr/>
        </p:nvSpPr>
        <p:spPr>
          <a:xfrm>
            <a:off x="4726571" y="2831547"/>
            <a:ext cx="19218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ecular One"/>
              <a:buNone/>
              <a:defRPr sz="5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47" name="Google Shape;4605;p51">
            <a:extLst>
              <a:ext uri="{FF2B5EF4-FFF2-40B4-BE49-F238E27FC236}">
                <a16:creationId xmlns:a16="http://schemas.microsoft.com/office/drawing/2014/main" id="{73097A8F-3C6B-4666-B600-9D9EFE8DAAB3}"/>
              </a:ext>
            </a:extLst>
          </p:cNvPr>
          <p:cNvSpPr txBox="1">
            <a:spLocks/>
          </p:cNvSpPr>
          <p:nvPr/>
        </p:nvSpPr>
        <p:spPr>
          <a:xfrm>
            <a:off x="6267394" y="3544126"/>
            <a:ext cx="2483399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/>
              <a:buNone/>
              <a:defRPr sz="2300" b="1" i="0" u="none" strike="noStrike" cap="none">
                <a:solidFill>
                  <a:schemeClr val="accen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>
              <a:buClr>
                <a:srgbClr val="30251B"/>
              </a:buClr>
              <a:defRPr/>
            </a:pPr>
            <a:r>
              <a:rPr lang="en-US" dirty="0">
                <a:solidFill>
                  <a:srgbClr val="F23136"/>
                </a:solidFill>
              </a:rPr>
              <a:t>Conclusion</a:t>
            </a:r>
          </a:p>
        </p:txBody>
      </p:sp>
      <p:sp>
        <p:nvSpPr>
          <p:cNvPr id="49" name="Google Shape;4607;p51">
            <a:extLst>
              <a:ext uri="{FF2B5EF4-FFF2-40B4-BE49-F238E27FC236}">
                <a16:creationId xmlns:a16="http://schemas.microsoft.com/office/drawing/2014/main" id="{D8AC91E5-9963-4B5D-B753-FEF1B195D310}"/>
              </a:ext>
            </a:extLst>
          </p:cNvPr>
          <p:cNvSpPr txBox="1">
            <a:spLocks/>
          </p:cNvSpPr>
          <p:nvPr/>
        </p:nvSpPr>
        <p:spPr>
          <a:xfrm>
            <a:off x="6563434" y="2829326"/>
            <a:ext cx="19218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ecular One"/>
              <a:buNone/>
              <a:defRPr sz="5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dirty="0"/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" name="Google Shape;4816;p54"/>
          <p:cNvSpPr txBox="1">
            <a:spLocks noGrp="1"/>
          </p:cNvSpPr>
          <p:nvPr>
            <p:ph type="title"/>
          </p:nvPr>
        </p:nvSpPr>
        <p:spPr>
          <a:xfrm>
            <a:off x="4039925" y="1479350"/>
            <a:ext cx="4537466" cy="26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4817" name="Google Shape;4817;p54"/>
          <p:cNvGrpSpPr/>
          <p:nvPr/>
        </p:nvGrpSpPr>
        <p:grpSpPr>
          <a:xfrm flipH="1">
            <a:off x="6893973" y="9"/>
            <a:ext cx="2250028" cy="2237965"/>
            <a:chOff x="1244097" y="257797"/>
            <a:chExt cx="1368464" cy="1407436"/>
          </a:xfrm>
        </p:grpSpPr>
        <p:sp>
          <p:nvSpPr>
            <p:cNvPr id="4818" name="Google Shape;4818;p54"/>
            <p:cNvSpPr/>
            <p:nvPr/>
          </p:nvSpPr>
          <p:spPr>
            <a:xfrm>
              <a:off x="1244097" y="280021"/>
              <a:ext cx="1170101" cy="1204478"/>
            </a:xfrm>
            <a:custGeom>
              <a:avLst/>
              <a:gdLst/>
              <a:ahLst/>
              <a:cxnLst/>
              <a:rect l="l" t="t" r="r" b="b"/>
              <a:pathLst>
                <a:path w="54493" h="56094" extrusionOk="0">
                  <a:moveTo>
                    <a:pt x="54008" y="1"/>
                  </a:moveTo>
                  <a:lnTo>
                    <a:pt x="53926" y="2725"/>
                  </a:lnTo>
                  <a:cubicBezTo>
                    <a:pt x="53919" y="2890"/>
                    <a:pt x="53915" y="3057"/>
                    <a:pt x="53912" y="3224"/>
                  </a:cubicBezTo>
                  <a:cubicBezTo>
                    <a:pt x="53905" y="3510"/>
                    <a:pt x="53898" y="3796"/>
                    <a:pt x="53880" y="4073"/>
                  </a:cubicBezTo>
                  <a:lnTo>
                    <a:pt x="53634" y="6773"/>
                  </a:lnTo>
                  <a:cubicBezTo>
                    <a:pt x="53620" y="6908"/>
                    <a:pt x="53608" y="7045"/>
                    <a:pt x="53598" y="7180"/>
                  </a:cubicBezTo>
                  <a:cubicBezTo>
                    <a:pt x="53571" y="7499"/>
                    <a:pt x="53547" y="7799"/>
                    <a:pt x="53489" y="8105"/>
                  </a:cubicBezTo>
                  <a:lnTo>
                    <a:pt x="53080" y="10766"/>
                  </a:lnTo>
                  <a:cubicBezTo>
                    <a:pt x="52407" y="14394"/>
                    <a:pt x="51439" y="17843"/>
                    <a:pt x="50199" y="21017"/>
                  </a:cubicBezTo>
                  <a:cubicBezTo>
                    <a:pt x="47552" y="27597"/>
                    <a:pt x="43582" y="33479"/>
                    <a:pt x="38399" y="38499"/>
                  </a:cubicBezTo>
                  <a:cubicBezTo>
                    <a:pt x="33410" y="43345"/>
                    <a:pt x="27384" y="47360"/>
                    <a:pt x="20490" y="50428"/>
                  </a:cubicBezTo>
                  <a:cubicBezTo>
                    <a:pt x="17164" y="51907"/>
                    <a:pt x="13716" y="53126"/>
                    <a:pt x="10248" y="54044"/>
                  </a:cubicBezTo>
                  <a:cubicBezTo>
                    <a:pt x="8124" y="54584"/>
                    <a:pt x="6511" y="54925"/>
                    <a:pt x="5019" y="55148"/>
                  </a:cubicBezTo>
                  <a:cubicBezTo>
                    <a:pt x="3055" y="55457"/>
                    <a:pt x="1414" y="55606"/>
                    <a:pt x="1" y="55608"/>
                  </a:cubicBezTo>
                  <a:lnTo>
                    <a:pt x="1" y="56094"/>
                  </a:lnTo>
                  <a:cubicBezTo>
                    <a:pt x="1440" y="56092"/>
                    <a:pt x="3106" y="55941"/>
                    <a:pt x="5093" y="55629"/>
                  </a:cubicBezTo>
                  <a:cubicBezTo>
                    <a:pt x="6600" y="55404"/>
                    <a:pt x="8226" y="55060"/>
                    <a:pt x="10369" y="54516"/>
                  </a:cubicBezTo>
                  <a:cubicBezTo>
                    <a:pt x="13865" y="53589"/>
                    <a:pt x="17337" y="52364"/>
                    <a:pt x="20686" y="50874"/>
                  </a:cubicBezTo>
                  <a:cubicBezTo>
                    <a:pt x="27635" y="47781"/>
                    <a:pt x="33709" y="43735"/>
                    <a:pt x="38736" y="38848"/>
                  </a:cubicBezTo>
                  <a:cubicBezTo>
                    <a:pt x="43968" y="33779"/>
                    <a:pt x="47977" y="27843"/>
                    <a:pt x="50650" y="21196"/>
                  </a:cubicBezTo>
                  <a:cubicBezTo>
                    <a:pt x="51902" y="17992"/>
                    <a:pt x="52880" y="14513"/>
                    <a:pt x="53559" y="10847"/>
                  </a:cubicBezTo>
                  <a:lnTo>
                    <a:pt x="53968" y="8187"/>
                  </a:lnTo>
                  <a:cubicBezTo>
                    <a:pt x="54028" y="7866"/>
                    <a:pt x="54056" y="7538"/>
                    <a:pt x="54082" y="7220"/>
                  </a:cubicBezTo>
                  <a:cubicBezTo>
                    <a:pt x="54093" y="7087"/>
                    <a:pt x="54103" y="6953"/>
                    <a:pt x="54117" y="6818"/>
                  </a:cubicBezTo>
                  <a:lnTo>
                    <a:pt x="54365" y="4112"/>
                  </a:lnTo>
                  <a:cubicBezTo>
                    <a:pt x="54382" y="3820"/>
                    <a:pt x="54391" y="3527"/>
                    <a:pt x="54398" y="3234"/>
                  </a:cubicBezTo>
                  <a:cubicBezTo>
                    <a:pt x="54401" y="3071"/>
                    <a:pt x="54405" y="2908"/>
                    <a:pt x="54410" y="2741"/>
                  </a:cubicBezTo>
                  <a:lnTo>
                    <a:pt x="54493" y="15"/>
                  </a:lnTo>
                  <a:lnTo>
                    <a:pt x="54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54"/>
            <p:cNvSpPr/>
            <p:nvPr/>
          </p:nvSpPr>
          <p:spPr>
            <a:xfrm>
              <a:off x="1351288" y="1400177"/>
              <a:ext cx="229863" cy="265057"/>
            </a:xfrm>
            <a:custGeom>
              <a:avLst/>
              <a:gdLst/>
              <a:ahLst/>
              <a:cxnLst/>
              <a:rect l="l" t="t" r="r" b="b"/>
              <a:pathLst>
                <a:path w="10705" h="12344" extrusionOk="0">
                  <a:moveTo>
                    <a:pt x="10316" y="0"/>
                  </a:moveTo>
                  <a:cubicBezTo>
                    <a:pt x="6929" y="1192"/>
                    <a:pt x="3436" y="2143"/>
                    <a:pt x="1" y="2680"/>
                  </a:cubicBezTo>
                  <a:lnTo>
                    <a:pt x="183" y="3830"/>
                  </a:lnTo>
                  <a:cubicBezTo>
                    <a:pt x="2465" y="6842"/>
                    <a:pt x="5108" y="9656"/>
                    <a:pt x="7991" y="12343"/>
                  </a:cubicBezTo>
                  <a:cubicBezTo>
                    <a:pt x="8587" y="10455"/>
                    <a:pt x="9119" y="8608"/>
                    <a:pt x="9563" y="6716"/>
                  </a:cubicBezTo>
                  <a:cubicBezTo>
                    <a:pt x="9790" y="5777"/>
                    <a:pt x="9997" y="4843"/>
                    <a:pt x="10190" y="3914"/>
                  </a:cubicBezTo>
                  <a:cubicBezTo>
                    <a:pt x="10378" y="2972"/>
                    <a:pt x="10548" y="2031"/>
                    <a:pt x="10704" y="1097"/>
                  </a:cubicBezTo>
                  <a:lnTo>
                    <a:pt x="103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54"/>
            <p:cNvSpPr/>
            <p:nvPr/>
          </p:nvSpPr>
          <p:spPr>
            <a:xfrm>
              <a:off x="1786128" y="1178022"/>
              <a:ext cx="230636" cy="266688"/>
            </a:xfrm>
            <a:custGeom>
              <a:avLst/>
              <a:gdLst/>
              <a:ahLst/>
              <a:cxnLst/>
              <a:rect l="l" t="t" r="r" b="b"/>
              <a:pathLst>
                <a:path w="10741" h="12420" extrusionOk="0">
                  <a:moveTo>
                    <a:pt x="8926" y="1"/>
                  </a:moveTo>
                  <a:cubicBezTo>
                    <a:pt x="6151" y="2223"/>
                    <a:pt x="3153" y="4199"/>
                    <a:pt x="0" y="5921"/>
                  </a:cubicBezTo>
                  <a:lnTo>
                    <a:pt x="558" y="6944"/>
                  </a:lnTo>
                  <a:cubicBezTo>
                    <a:pt x="2152" y="7952"/>
                    <a:pt x="3795" y="8910"/>
                    <a:pt x="5503" y="9844"/>
                  </a:cubicBezTo>
                  <a:cubicBezTo>
                    <a:pt x="7193" y="10746"/>
                    <a:pt x="8936" y="11599"/>
                    <a:pt x="10741" y="12419"/>
                  </a:cubicBezTo>
                  <a:cubicBezTo>
                    <a:pt x="10697" y="10443"/>
                    <a:pt x="10584" y="8491"/>
                    <a:pt x="10416" y="6588"/>
                  </a:cubicBezTo>
                  <a:cubicBezTo>
                    <a:pt x="10228" y="4661"/>
                    <a:pt x="9965" y="2756"/>
                    <a:pt x="9652" y="912"/>
                  </a:cubicBezTo>
                  <a:lnTo>
                    <a:pt x="89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54"/>
            <p:cNvSpPr/>
            <p:nvPr/>
          </p:nvSpPr>
          <p:spPr>
            <a:xfrm>
              <a:off x="2141991" y="831800"/>
              <a:ext cx="265765" cy="230207"/>
            </a:xfrm>
            <a:custGeom>
              <a:avLst/>
              <a:gdLst/>
              <a:ahLst/>
              <a:cxnLst/>
              <a:rect l="l" t="t" r="r" b="b"/>
              <a:pathLst>
                <a:path w="12377" h="10721" extrusionOk="0">
                  <a:moveTo>
                    <a:pt x="5868" y="1"/>
                  </a:moveTo>
                  <a:cubicBezTo>
                    <a:pt x="4227" y="3085"/>
                    <a:pt x="2259" y="5997"/>
                    <a:pt x="0" y="8688"/>
                  </a:cubicBezTo>
                  <a:lnTo>
                    <a:pt x="892" y="9437"/>
                  </a:lnTo>
                  <a:cubicBezTo>
                    <a:pt x="2768" y="9841"/>
                    <a:pt x="4608" y="10109"/>
                    <a:pt x="6537" y="10334"/>
                  </a:cubicBezTo>
                  <a:cubicBezTo>
                    <a:pt x="7493" y="10439"/>
                    <a:pt x="8483" y="10545"/>
                    <a:pt x="9449" y="10603"/>
                  </a:cubicBezTo>
                  <a:cubicBezTo>
                    <a:pt x="10412" y="10661"/>
                    <a:pt x="11388" y="10699"/>
                    <a:pt x="12377" y="10720"/>
                  </a:cubicBezTo>
                  <a:cubicBezTo>
                    <a:pt x="11990" y="9811"/>
                    <a:pt x="11590" y="8921"/>
                    <a:pt x="11179" y="8049"/>
                  </a:cubicBezTo>
                  <a:cubicBezTo>
                    <a:pt x="10756" y="7169"/>
                    <a:pt x="10298" y="6293"/>
                    <a:pt x="9840" y="5444"/>
                  </a:cubicBezTo>
                  <a:cubicBezTo>
                    <a:pt x="8912" y="3738"/>
                    <a:pt x="7981" y="2134"/>
                    <a:pt x="6897" y="545"/>
                  </a:cubicBezTo>
                  <a:lnTo>
                    <a:pt x="6898" y="545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54"/>
            <p:cNvSpPr/>
            <p:nvPr/>
          </p:nvSpPr>
          <p:spPr>
            <a:xfrm>
              <a:off x="2351928" y="396445"/>
              <a:ext cx="260633" cy="231151"/>
            </a:xfrm>
            <a:custGeom>
              <a:avLst/>
              <a:gdLst/>
              <a:ahLst/>
              <a:cxnLst/>
              <a:rect l="l" t="t" r="r" b="b"/>
              <a:pathLst>
                <a:path w="12138" h="10765" extrusionOk="0">
                  <a:moveTo>
                    <a:pt x="1859" y="1"/>
                  </a:moveTo>
                  <a:cubicBezTo>
                    <a:pt x="1608" y="3569"/>
                    <a:pt x="939" y="7061"/>
                    <a:pt x="0" y="10448"/>
                  </a:cubicBezTo>
                  <a:lnTo>
                    <a:pt x="1122" y="10764"/>
                  </a:lnTo>
                  <a:cubicBezTo>
                    <a:pt x="2045" y="10557"/>
                    <a:pt x="2973" y="10329"/>
                    <a:pt x="3909" y="10081"/>
                  </a:cubicBezTo>
                  <a:cubicBezTo>
                    <a:pt x="4816" y="9825"/>
                    <a:pt x="5724" y="9549"/>
                    <a:pt x="6638" y="9253"/>
                  </a:cubicBezTo>
                  <a:cubicBezTo>
                    <a:pt x="7553" y="8958"/>
                    <a:pt x="8473" y="8642"/>
                    <a:pt x="9394" y="8305"/>
                  </a:cubicBezTo>
                  <a:cubicBezTo>
                    <a:pt x="10317" y="7970"/>
                    <a:pt x="11251" y="7615"/>
                    <a:pt x="12138" y="7234"/>
                  </a:cubicBezTo>
                  <a:cubicBezTo>
                    <a:pt x="10667" y="5897"/>
                    <a:pt x="9182" y="4635"/>
                    <a:pt x="7685" y="3450"/>
                  </a:cubicBezTo>
                  <a:cubicBezTo>
                    <a:pt x="6951" y="2860"/>
                    <a:pt x="6150" y="2281"/>
                    <a:pt x="5373" y="1721"/>
                  </a:cubicBezTo>
                  <a:cubicBezTo>
                    <a:pt x="4590" y="1163"/>
                    <a:pt x="3805" y="620"/>
                    <a:pt x="3021" y="99"/>
                  </a:cubicBezTo>
                  <a:lnTo>
                    <a:pt x="1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54"/>
            <p:cNvSpPr/>
            <p:nvPr/>
          </p:nvSpPr>
          <p:spPr>
            <a:xfrm>
              <a:off x="1250281" y="257797"/>
              <a:ext cx="918937" cy="613298"/>
            </a:xfrm>
            <a:custGeom>
              <a:avLst/>
              <a:gdLst/>
              <a:ahLst/>
              <a:cxnLst/>
              <a:rect l="l" t="t" r="r" b="b"/>
              <a:pathLst>
                <a:path w="42796" h="28562" extrusionOk="0">
                  <a:moveTo>
                    <a:pt x="42341" y="0"/>
                  </a:moveTo>
                  <a:cubicBezTo>
                    <a:pt x="39966" y="6223"/>
                    <a:pt x="36775" y="11394"/>
                    <a:pt x="32855" y="15369"/>
                  </a:cubicBezTo>
                  <a:cubicBezTo>
                    <a:pt x="30776" y="17507"/>
                    <a:pt x="28436" y="19419"/>
                    <a:pt x="25903" y="21048"/>
                  </a:cubicBezTo>
                  <a:cubicBezTo>
                    <a:pt x="23482" y="22604"/>
                    <a:pt x="20755" y="23956"/>
                    <a:pt x="17790" y="25062"/>
                  </a:cubicBezTo>
                  <a:cubicBezTo>
                    <a:pt x="16284" y="25641"/>
                    <a:pt x="14743" y="26087"/>
                    <a:pt x="13439" y="26447"/>
                  </a:cubicBezTo>
                  <a:cubicBezTo>
                    <a:pt x="11924" y="26840"/>
                    <a:pt x="10414" y="27165"/>
                    <a:pt x="8949" y="27414"/>
                  </a:cubicBezTo>
                  <a:cubicBezTo>
                    <a:pt x="7383" y="27668"/>
                    <a:pt x="5851" y="27851"/>
                    <a:pt x="4389" y="27958"/>
                  </a:cubicBezTo>
                  <a:cubicBezTo>
                    <a:pt x="3711" y="28011"/>
                    <a:pt x="2969" y="28048"/>
                    <a:pt x="2121" y="28067"/>
                  </a:cubicBezTo>
                  <a:cubicBezTo>
                    <a:pt x="1873" y="28072"/>
                    <a:pt x="1623" y="28075"/>
                    <a:pt x="1377" y="28075"/>
                  </a:cubicBezTo>
                  <a:cubicBezTo>
                    <a:pt x="1254" y="28075"/>
                    <a:pt x="1132" y="28074"/>
                    <a:pt x="1012" y="28072"/>
                  </a:cubicBezTo>
                  <a:lnTo>
                    <a:pt x="22" y="28042"/>
                  </a:lnTo>
                  <a:lnTo>
                    <a:pt x="1" y="28528"/>
                  </a:lnTo>
                  <a:lnTo>
                    <a:pt x="1003" y="28558"/>
                  </a:lnTo>
                  <a:cubicBezTo>
                    <a:pt x="1124" y="28560"/>
                    <a:pt x="1247" y="28562"/>
                    <a:pt x="1370" y="28562"/>
                  </a:cubicBezTo>
                  <a:lnTo>
                    <a:pt x="1370" y="28560"/>
                  </a:lnTo>
                  <a:cubicBezTo>
                    <a:pt x="1622" y="28560"/>
                    <a:pt x="1877" y="28558"/>
                    <a:pt x="2131" y="28553"/>
                  </a:cubicBezTo>
                  <a:cubicBezTo>
                    <a:pt x="2990" y="28532"/>
                    <a:pt x="3739" y="28497"/>
                    <a:pt x="4426" y="28442"/>
                  </a:cubicBezTo>
                  <a:cubicBezTo>
                    <a:pt x="5900" y="28335"/>
                    <a:pt x="7448" y="28151"/>
                    <a:pt x="9030" y="27893"/>
                  </a:cubicBezTo>
                  <a:cubicBezTo>
                    <a:pt x="10509" y="27640"/>
                    <a:pt x="12033" y="27314"/>
                    <a:pt x="13563" y="26917"/>
                  </a:cubicBezTo>
                  <a:cubicBezTo>
                    <a:pt x="14883" y="26554"/>
                    <a:pt x="16439" y="26101"/>
                    <a:pt x="17962" y="25516"/>
                  </a:cubicBezTo>
                  <a:cubicBezTo>
                    <a:pt x="20957" y="24398"/>
                    <a:pt x="23716" y="23033"/>
                    <a:pt x="26164" y="21457"/>
                  </a:cubicBezTo>
                  <a:cubicBezTo>
                    <a:pt x="28731" y="19807"/>
                    <a:pt x="31098" y="17872"/>
                    <a:pt x="33201" y="15708"/>
                  </a:cubicBezTo>
                  <a:cubicBezTo>
                    <a:pt x="37168" y="11687"/>
                    <a:pt x="40396" y="6460"/>
                    <a:pt x="42796" y="174"/>
                  </a:cubicBezTo>
                  <a:lnTo>
                    <a:pt x="42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54"/>
            <p:cNvSpPr/>
            <p:nvPr/>
          </p:nvSpPr>
          <p:spPr>
            <a:xfrm>
              <a:off x="1344653" y="821772"/>
              <a:ext cx="197826" cy="208992"/>
            </a:xfrm>
            <a:custGeom>
              <a:avLst/>
              <a:gdLst/>
              <a:ahLst/>
              <a:cxnLst/>
              <a:rect l="l" t="t" r="r" b="b"/>
              <a:pathLst>
                <a:path w="9213" h="9733" extrusionOk="0">
                  <a:moveTo>
                    <a:pt x="8975" y="1"/>
                  </a:moveTo>
                  <a:cubicBezTo>
                    <a:pt x="7506" y="382"/>
                    <a:pt x="6021" y="703"/>
                    <a:pt x="4521" y="958"/>
                  </a:cubicBezTo>
                  <a:cubicBezTo>
                    <a:pt x="3022" y="1203"/>
                    <a:pt x="1508" y="1389"/>
                    <a:pt x="1" y="1500"/>
                  </a:cubicBezTo>
                  <a:lnTo>
                    <a:pt x="67" y="2428"/>
                  </a:lnTo>
                  <a:cubicBezTo>
                    <a:pt x="1800" y="4963"/>
                    <a:pt x="3783" y="7403"/>
                    <a:pt x="5986" y="9732"/>
                  </a:cubicBezTo>
                  <a:cubicBezTo>
                    <a:pt x="7315" y="6813"/>
                    <a:pt x="8393" y="3857"/>
                    <a:pt x="9212" y="901"/>
                  </a:cubicBezTo>
                  <a:lnTo>
                    <a:pt x="89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54"/>
            <p:cNvSpPr/>
            <p:nvPr/>
          </p:nvSpPr>
          <p:spPr>
            <a:xfrm>
              <a:off x="1720508" y="650035"/>
              <a:ext cx="187562" cy="217066"/>
            </a:xfrm>
            <a:custGeom>
              <a:avLst/>
              <a:gdLst/>
              <a:ahLst/>
              <a:cxnLst/>
              <a:rect l="l" t="t" r="r" b="b"/>
              <a:pathLst>
                <a:path w="8735" h="10109" extrusionOk="0">
                  <a:moveTo>
                    <a:pt x="7509" y="0"/>
                  </a:moveTo>
                  <a:cubicBezTo>
                    <a:pt x="5206" y="1875"/>
                    <a:pt x="2691" y="3498"/>
                    <a:pt x="0" y="4818"/>
                  </a:cubicBezTo>
                  <a:lnTo>
                    <a:pt x="413" y="5652"/>
                  </a:lnTo>
                  <a:cubicBezTo>
                    <a:pt x="1690" y="6507"/>
                    <a:pt x="3007" y="7285"/>
                    <a:pt x="4401" y="8052"/>
                  </a:cubicBezTo>
                  <a:cubicBezTo>
                    <a:pt x="5771" y="8778"/>
                    <a:pt x="7209" y="9472"/>
                    <a:pt x="8697" y="10109"/>
                  </a:cubicBezTo>
                  <a:cubicBezTo>
                    <a:pt x="8734" y="8476"/>
                    <a:pt x="8724" y="6909"/>
                    <a:pt x="8622" y="5340"/>
                  </a:cubicBezTo>
                  <a:cubicBezTo>
                    <a:pt x="8506" y="3753"/>
                    <a:pt x="8353" y="2240"/>
                    <a:pt x="8097" y="722"/>
                  </a:cubicBezTo>
                  <a:lnTo>
                    <a:pt x="8097" y="723"/>
                  </a:lnTo>
                  <a:lnTo>
                    <a:pt x="75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54"/>
            <p:cNvSpPr/>
            <p:nvPr/>
          </p:nvSpPr>
          <p:spPr>
            <a:xfrm>
              <a:off x="2016055" y="347079"/>
              <a:ext cx="217345" cy="186446"/>
            </a:xfrm>
            <a:custGeom>
              <a:avLst/>
              <a:gdLst/>
              <a:ahLst/>
              <a:cxnLst/>
              <a:rect l="l" t="t" r="r" b="b"/>
              <a:pathLst>
                <a:path w="10122" h="8683" extrusionOk="0">
                  <a:moveTo>
                    <a:pt x="4680" y="0"/>
                  </a:moveTo>
                  <a:cubicBezTo>
                    <a:pt x="3366" y="2725"/>
                    <a:pt x="1825" y="5319"/>
                    <a:pt x="1" y="7680"/>
                  </a:cubicBezTo>
                  <a:lnTo>
                    <a:pt x="740" y="8248"/>
                  </a:lnTo>
                  <a:cubicBezTo>
                    <a:pt x="2239" y="8440"/>
                    <a:pt x="3782" y="8575"/>
                    <a:pt x="5367" y="8649"/>
                  </a:cubicBezTo>
                  <a:cubicBezTo>
                    <a:pt x="5984" y="8672"/>
                    <a:pt x="6603" y="8683"/>
                    <a:pt x="7225" y="8683"/>
                  </a:cubicBezTo>
                  <a:cubicBezTo>
                    <a:pt x="8178" y="8683"/>
                    <a:pt x="9140" y="8658"/>
                    <a:pt x="10122" y="8615"/>
                  </a:cubicBezTo>
                  <a:lnTo>
                    <a:pt x="9627" y="7532"/>
                  </a:lnTo>
                  <a:lnTo>
                    <a:pt x="9088" y="6455"/>
                  </a:lnTo>
                  <a:cubicBezTo>
                    <a:pt x="8723" y="5742"/>
                    <a:pt x="8351" y="5045"/>
                    <a:pt x="7970" y="4362"/>
                  </a:cubicBezTo>
                  <a:cubicBezTo>
                    <a:pt x="7585" y="3678"/>
                    <a:pt x="7206" y="3016"/>
                    <a:pt x="6796" y="2356"/>
                  </a:cubicBezTo>
                  <a:cubicBezTo>
                    <a:pt x="6378" y="1691"/>
                    <a:pt x="5951" y="1041"/>
                    <a:pt x="5519" y="404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7" name="Google Shape;4827;p54"/>
          <p:cNvGrpSpPr/>
          <p:nvPr/>
        </p:nvGrpSpPr>
        <p:grpSpPr>
          <a:xfrm>
            <a:off x="1060238" y="362621"/>
            <a:ext cx="770405" cy="773615"/>
            <a:chOff x="4509401" y="2188271"/>
            <a:chExt cx="770405" cy="773615"/>
          </a:xfrm>
        </p:grpSpPr>
        <p:sp>
          <p:nvSpPr>
            <p:cNvPr id="4828" name="Google Shape;4828;p54"/>
            <p:cNvSpPr/>
            <p:nvPr/>
          </p:nvSpPr>
          <p:spPr>
            <a:xfrm>
              <a:off x="4950633" y="2249777"/>
              <a:ext cx="68120" cy="169228"/>
            </a:xfrm>
            <a:custGeom>
              <a:avLst/>
              <a:gdLst/>
              <a:ahLst/>
              <a:cxnLst/>
              <a:rect l="l" t="t" r="r" b="b"/>
              <a:pathLst>
                <a:path w="3141" h="7803" extrusionOk="0">
                  <a:moveTo>
                    <a:pt x="2876" y="0"/>
                  </a:moveTo>
                  <a:cubicBezTo>
                    <a:pt x="2791" y="0"/>
                    <a:pt x="2713" y="49"/>
                    <a:pt x="2685" y="131"/>
                  </a:cubicBezTo>
                  <a:cubicBezTo>
                    <a:pt x="1790" y="2671"/>
                    <a:pt x="897" y="5228"/>
                    <a:pt x="0" y="7802"/>
                  </a:cubicBezTo>
                  <a:cubicBezTo>
                    <a:pt x="1034" y="5281"/>
                    <a:pt x="2066" y="2784"/>
                    <a:pt x="3098" y="307"/>
                  </a:cubicBezTo>
                  <a:cubicBezTo>
                    <a:pt x="3100" y="304"/>
                    <a:pt x="3101" y="301"/>
                    <a:pt x="3101" y="298"/>
                  </a:cubicBezTo>
                  <a:cubicBezTo>
                    <a:pt x="3140" y="190"/>
                    <a:pt x="3077" y="64"/>
                    <a:pt x="2963" y="17"/>
                  </a:cubicBezTo>
                  <a:cubicBezTo>
                    <a:pt x="2934" y="5"/>
                    <a:pt x="2905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54"/>
            <p:cNvSpPr/>
            <p:nvPr/>
          </p:nvSpPr>
          <p:spPr>
            <a:xfrm>
              <a:off x="4970585" y="2335529"/>
              <a:ext cx="121971" cy="129886"/>
            </a:xfrm>
            <a:custGeom>
              <a:avLst/>
              <a:gdLst/>
              <a:ahLst/>
              <a:cxnLst/>
              <a:rect l="l" t="t" r="r" b="b"/>
              <a:pathLst>
                <a:path w="5624" h="5989" extrusionOk="0">
                  <a:moveTo>
                    <a:pt x="5349" y="0"/>
                  </a:moveTo>
                  <a:cubicBezTo>
                    <a:pt x="5294" y="0"/>
                    <a:pt x="5242" y="21"/>
                    <a:pt x="5205" y="62"/>
                  </a:cubicBezTo>
                  <a:cubicBezTo>
                    <a:pt x="3475" y="1973"/>
                    <a:pt x="1739" y="3948"/>
                    <a:pt x="1" y="5989"/>
                  </a:cubicBezTo>
                  <a:cubicBezTo>
                    <a:pt x="1852" y="4045"/>
                    <a:pt x="3700" y="2175"/>
                    <a:pt x="5541" y="377"/>
                  </a:cubicBezTo>
                  <a:cubicBezTo>
                    <a:pt x="5544" y="375"/>
                    <a:pt x="5546" y="372"/>
                    <a:pt x="5549" y="369"/>
                  </a:cubicBezTo>
                  <a:cubicBezTo>
                    <a:pt x="5624" y="287"/>
                    <a:pt x="5607" y="151"/>
                    <a:pt x="5514" y="65"/>
                  </a:cubicBezTo>
                  <a:cubicBezTo>
                    <a:pt x="5465" y="22"/>
                    <a:pt x="5406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54"/>
            <p:cNvSpPr/>
            <p:nvPr/>
          </p:nvSpPr>
          <p:spPr>
            <a:xfrm>
              <a:off x="4891491" y="2237025"/>
              <a:ext cx="12492" cy="177772"/>
            </a:xfrm>
            <a:custGeom>
              <a:avLst/>
              <a:gdLst/>
              <a:ahLst/>
              <a:cxnLst/>
              <a:rect l="l" t="t" r="r" b="b"/>
              <a:pathLst>
                <a:path w="576" h="8197" extrusionOk="0">
                  <a:moveTo>
                    <a:pt x="354" y="1"/>
                  </a:moveTo>
                  <a:cubicBezTo>
                    <a:pt x="233" y="1"/>
                    <a:pt x="135" y="94"/>
                    <a:pt x="133" y="211"/>
                  </a:cubicBezTo>
                  <a:cubicBezTo>
                    <a:pt x="89" y="2873"/>
                    <a:pt x="44" y="5535"/>
                    <a:pt x="1" y="8196"/>
                  </a:cubicBezTo>
                  <a:cubicBezTo>
                    <a:pt x="193" y="5539"/>
                    <a:pt x="383" y="2884"/>
                    <a:pt x="574" y="230"/>
                  </a:cubicBezTo>
                  <a:cubicBezTo>
                    <a:pt x="574" y="227"/>
                    <a:pt x="574" y="222"/>
                    <a:pt x="574" y="219"/>
                  </a:cubicBezTo>
                  <a:cubicBezTo>
                    <a:pt x="576" y="101"/>
                    <a:pt x="479" y="2"/>
                    <a:pt x="358" y="1"/>
                  </a:cubicBezTo>
                  <a:cubicBezTo>
                    <a:pt x="356" y="1"/>
                    <a:pt x="355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54"/>
            <p:cNvSpPr/>
            <p:nvPr/>
          </p:nvSpPr>
          <p:spPr>
            <a:xfrm>
              <a:off x="4884703" y="2250298"/>
              <a:ext cx="207224" cy="322602"/>
            </a:xfrm>
            <a:custGeom>
              <a:avLst/>
              <a:gdLst/>
              <a:ahLst/>
              <a:cxnLst/>
              <a:rect l="l" t="t" r="r" b="b"/>
              <a:pathLst>
                <a:path w="9555" h="14875" extrusionOk="0">
                  <a:moveTo>
                    <a:pt x="9103" y="1"/>
                  </a:moveTo>
                  <a:cubicBezTo>
                    <a:pt x="8995" y="1"/>
                    <a:pt x="8894" y="50"/>
                    <a:pt x="8837" y="143"/>
                  </a:cubicBezTo>
                  <a:cubicBezTo>
                    <a:pt x="5902" y="4869"/>
                    <a:pt x="2950" y="9780"/>
                    <a:pt x="0" y="14874"/>
                  </a:cubicBezTo>
                  <a:cubicBezTo>
                    <a:pt x="3156" y="9896"/>
                    <a:pt x="6314" y="5128"/>
                    <a:pt x="9451" y="569"/>
                  </a:cubicBezTo>
                  <a:cubicBezTo>
                    <a:pt x="9453" y="566"/>
                    <a:pt x="9456" y="561"/>
                    <a:pt x="9458" y="558"/>
                  </a:cubicBezTo>
                  <a:cubicBezTo>
                    <a:pt x="9555" y="405"/>
                    <a:pt x="9493" y="185"/>
                    <a:pt x="9322" y="70"/>
                  </a:cubicBezTo>
                  <a:cubicBezTo>
                    <a:pt x="9253" y="23"/>
                    <a:pt x="9176" y="1"/>
                    <a:pt x="9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54"/>
            <p:cNvSpPr/>
            <p:nvPr/>
          </p:nvSpPr>
          <p:spPr>
            <a:xfrm>
              <a:off x="4884876" y="2329869"/>
              <a:ext cx="295818" cy="243204"/>
            </a:xfrm>
            <a:custGeom>
              <a:avLst/>
              <a:gdLst/>
              <a:ahLst/>
              <a:cxnLst/>
              <a:rect l="l" t="t" r="r" b="b"/>
              <a:pathLst>
                <a:path w="13640" h="11214" extrusionOk="0">
                  <a:moveTo>
                    <a:pt x="13184" y="0"/>
                  </a:moveTo>
                  <a:cubicBezTo>
                    <a:pt x="13117" y="0"/>
                    <a:pt x="13054" y="20"/>
                    <a:pt x="13002" y="60"/>
                  </a:cubicBezTo>
                  <a:cubicBezTo>
                    <a:pt x="8703" y="3381"/>
                    <a:pt x="4350" y="7098"/>
                    <a:pt x="0" y="11213"/>
                  </a:cubicBezTo>
                  <a:cubicBezTo>
                    <a:pt x="4513" y="7266"/>
                    <a:pt x="9030" y="3746"/>
                    <a:pt x="13485" y="654"/>
                  </a:cubicBezTo>
                  <a:cubicBezTo>
                    <a:pt x="13488" y="653"/>
                    <a:pt x="13493" y="649"/>
                    <a:pt x="13496" y="648"/>
                  </a:cubicBezTo>
                  <a:cubicBezTo>
                    <a:pt x="13636" y="540"/>
                    <a:pt x="13640" y="322"/>
                    <a:pt x="13502" y="158"/>
                  </a:cubicBezTo>
                  <a:cubicBezTo>
                    <a:pt x="13417" y="56"/>
                    <a:pt x="13297" y="0"/>
                    <a:pt x="1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54"/>
            <p:cNvSpPr/>
            <p:nvPr/>
          </p:nvSpPr>
          <p:spPr>
            <a:xfrm>
              <a:off x="4884985" y="2446439"/>
              <a:ext cx="347174" cy="125961"/>
            </a:xfrm>
            <a:custGeom>
              <a:avLst/>
              <a:gdLst/>
              <a:ahLst/>
              <a:cxnLst/>
              <a:rect l="l" t="t" r="r" b="b"/>
              <a:pathLst>
                <a:path w="16008" h="5808" extrusionOk="0">
                  <a:moveTo>
                    <a:pt x="15530" y="0"/>
                  </a:moveTo>
                  <a:cubicBezTo>
                    <a:pt x="15503" y="0"/>
                    <a:pt x="15476" y="3"/>
                    <a:pt x="15450" y="10"/>
                  </a:cubicBezTo>
                  <a:cubicBezTo>
                    <a:pt x="10359" y="1380"/>
                    <a:pt x="5179" y="3312"/>
                    <a:pt x="0" y="5808"/>
                  </a:cubicBezTo>
                  <a:cubicBezTo>
                    <a:pt x="5279" y="3520"/>
                    <a:pt x="10562" y="1820"/>
                    <a:pt x="15749" y="703"/>
                  </a:cubicBezTo>
                  <a:cubicBezTo>
                    <a:pt x="15752" y="702"/>
                    <a:pt x="15757" y="702"/>
                    <a:pt x="15762" y="700"/>
                  </a:cubicBezTo>
                  <a:cubicBezTo>
                    <a:pt x="15936" y="655"/>
                    <a:pt x="16008" y="463"/>
                    <a:pt x="15922" y="272"/>
                  </a:cubicBezTo>
                  <a:cubicBezTo>
                    <a:pt x="15849" y="109"/>
                    <a:pt x="15685" y="0"/>
                    <a:pt x="1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54"/>
            <p:cNvSpPr/>
            <p:nvPr/>
          </p:nvSpPr>
          <p:spPr>
            <a:xfrm>
              <a:off x="4885006" y="2536095"/>
              <a:ext cx="326028" cy="36457"/>
            </a:xfrm>
            <a:custGeom>
              <a:avLst/>
              <a:gdLst/>
              <a:ahLst/>
              <a:cxnLst/>
              <a:rect l="l" t="t" r="r" b="b"/>
              <a:pathLst>
                <a:path w="15033" h="1681" extrusionOk="0">
                  <a:moveTo>
                    <a:pt x="14751" y="0"/>
                  </a:moveTo>
                  <a:cubicBezTo>
                    <a:pt x="14750" y="0"/>
                    <a:pt x="14749" y="0"/>
                    <a:pt x="14748" y="0"/>
                  </a:cubicBezTo>
                  <a:cubicBezTo>
                    <a:pt x="9885" y="47"/>
                    <a:pt x="4942" y="606"/>
                    <a:pt x="1" y="1680"/>
                  </a:cubicBezTo>
                  <a:cubicBezTo>
                    <a:pt x="4468" y="840"/>
                    <a:pt x="8936" y="420"/>
                    <a:pt x="13346" y="420"/>
                  </a:cubicBezTo>
                  <a:cubicBezTo>
                    <a:pt x="13843" y="420"/>
                    <a:pt x="14339" y="426"/>
                    <a:pt x="14834" y="436"/>
                  </a:cubicBezTo>
                  <a:lnTo>
                    <a:pt x="14840" y="436"/>
                  </a:lnTo>
                  <a:cubicBezTo>
                    <a:pt x="14958" y="435"/>
                    <a:pt x="15033" y="336"/>
                    <a:pt x="15007" y="217"/>
                  </a:cubicBezTo>
                  <a:cubicBezTo>
                    <a:pt x="14981" y="97"/>
                    <a:pt x="14868" y="0"/>
                    <a:pt x="1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54"/>
            <p:cNvSpPr/>
            <p:nvPr/>
          </p:nvSpPr>
          <p:spPr>
            <a:xfrm>
              <a:off x="5057726" y="2573745"/>
              <a:ext cx="186990" cy="19172"/>
            </a:xfrm>
            <a:custGeom>
              <a:avLst/>
              <a:gdLst/>
              <a:ahLst/>
              <a:cxnLst/>
              <a:rect l="l" t="t" r="r" b="b"/>
              <a:pathLst>
                <a:path w="8622" h="884" extrusionOk="0">
                  <a:moveTo>
                    <a:pt x="486" y="1"/>
                  </a:moveTo>
                  <a:cubicBezTo>
                    <a:pt x="324" y="1"/>
                    <a:pt x="162" y="1"/>
                    <a:pt x="0" y="2"/>
                  </a:cubicBezTo>
                  <a:cubicBezTo>
                    <a:pt x="2820" y="127"/>
                    <a:pt x="5628" y="419"/>
                    <a:pt x="8408" y="881"/>
                  </a:cubicBezTo>
                  <a:cubicBezTo>
                    <a:pt x="8411" y="881"/>
                    <a:pt x="8416" y="883"/>
                    <a:pt x="8419" y="883"/>
                  </a:cubicBezTo>
                  <a:cubicBezTo>
                    <a:pt x="8427" y="883"/>
                    <a:pt x="8435" y="884"/>
                    <a:pt x="8442" y="884"/>
                  </a:cubicBezTo>
                  <a:cubicBezTo>
                    <a:pt x="8548" y="884"/>
                    <a:pt x="8621" y="802"/>
                    <a:pt x="8608" y="690"/>
                  </a:cubicBezTo>
                  <a:cubicBezTo>
                    <a:pt x="8595" y="569"/>
                    <a:pt x="8487" y="461"/>
                    <a:pt x="8369" y="446"/>
                  </a:cubicBezTo>
                  <a:cubicBezTo>
                    <a:pt x="5762" y="150"/>
                    <a:pt x="313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54"/>
            <p:cNvSpPr/>
            <p:nvPr/>
          </p:nvSpPr>
          <p:spPr>
            <a:xfrm>
              <a:off x="5023568" y="2607317"/>
              <a:ext cx="180050" cy="74778"/>
            </a:xfrm>
            <a:custGeom>
              <a:avLst/>
              <a:gdLst/>
              <a:ahLst/>
              <a:cxnLst/>
              <a:rect l="l" t="t" r="r" b="b"/>
              <a:pathLst>
                <a:path w="8302" h="3448" extrusionOk="0">
                  <a:moveTo>
                    <a:pt x="0" y="0"/>
                  </a:moveTo>
                  <a:lnTo>
                    <a:pt x="0" y="0"/>
                  </a:lnTo>
                  <a:cubicBezTo>
                    <a:pt x="2682" y="989"/>
                    <a:pt x="5353" y="2129"/>
                    <a:pt x="8001" y="3423"/>
                  </a:cubicBezTo>
                  <a:cubicBezTo>
                    <a:pt x="8005" y="3424"/>
                    <a:pt x="8009" y="3426"/>
                    <a:pt x="8012" y="3428"/>
                  </a:cubicBezTo>
                  <a:cubicBezTo>
                    <a:pt x="8044" y="3441"/>
                    <a:pt x="8076" y="3448"/>
                    <a:pt x="8106" y="3448"/>
                  </a:cubicBezTo>
                  <a:cubicBezTo>
                    <a:pt x="8187" y="3448"/>
                    <a:pt x="8254" y="3401"/>
                    <a:pt x="8274" y="3323"/>
                  </a:cubicBezTo>
                  <a:cubicBezTo>
                    <a:pt x="8301" y="3213"/>
                    <a:pt x="8230" y="3084"/>
                    <a:pt x="8114" y="3032"/>
                  </a:cubicBezTo>
                  <a:cubicBezTo>
                    <a:pt x="5427" y="1866"/>
                    <a:pt x="2719" y="8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54"/>
            <p:cNvSpPr/>
            <p:nvPr/>
          </p:nvSpPr>
          <p:spPr>
            <a:xfrm>
              <a:off x="5041330" y="2496256"/>
              <a:ext cx="174129" cy="32878"/>
            </a:xfrm>
            <a:custGeom>
              <a:avLst/>
              <a:gdLst/>
              <a:ahLst/>
              <a:cxnLst/>
              <a:rect l="l" t="t" r="r" b="b"/>
              <a:pathLst>
                <a:path w="8029" h="1516" extrusionOk="0">
                  <a:moveTo>
                    <a:pt x="7738" y="0"/>
                  </a:moveTo>
                  <a:cubicBezTo>
                    <a:pt x="7729" y="0"/>
                    <a:pt x="7719" y="1"/>
                    <a:pt x="7710" y="2"/>
                  </a:cubicBezTo>
                  <a:cubicBezTo>
                    <a:pt x="5158" y="366"/>
                    <a:pt x="2585" y="870"/>
                    <a:pt x="0" y="1516"/>
                  </a:cubicBezTo>
                  <a:cubicBezTo>
                    <a:pt x="2630" y="1010"/>
                    <a:pt x="5248" y="650"/>
                    <a:pt x="7844" y="435"/>
                  </a:cubicBezTo>
                  <a:lnTo>
                    <a:pt x="7855" y="435"/>
                  </a:lnTo>
                  <a:cubicBezTo>
                    <a:pt x="7968" y="419"/>
                    <a:pt x="8028" y="309"/>
                    <a:pt x="7988" y="190"/>
                  </a:cubicBezTo>
                  <a:cubicBezTo>
                    <a:pt x="7951" y="80"/>
                    <a:pt x="784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54"/>
            <p:cNvSpPr/>
            <p:nvPr/>
          </p:nvSpPr>
          <p:spPr>
            <a:xfrm>
              <a:off x="4884985" y="2572812"/>
              <a:ext cx="394821" cy="90740"/>
            </a:xfrm>
            <a:custGeom>
              <a:avLst/>
              <a:gdLst/>
              <a:ahLst/>
              <a:cxnLst/>
              <a:rect l="l" t="t" r="r" b="b"/>
              <a:pathLst>
                <a:path w="18205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5978" y="635"/>
                    <a:pt x="11960" y="2021"/>
                    <a:pt x="17800" y="4159"/>
                  </a:cubicBezTo>
                  <a:cubicBezTo>
                    <a:pt x="17805" y="4161"/>
                    <a:pt x="17810" y="4163"/>
                    <a:pt x="17815" y="4164"/>
                  </a:cubicBezTo>
                  <a:cubicBezTo>
                    <a:pt x="17854" y="4177"/>
                    <a:pt x="17892" y="4183"/>
                    <a:pt x="17928" y="4183"/>
                  </a:cubicBezTo>
                  <a:cubicBezTo>
                    <a:pt x="18069" y="4183"/>
                    <a:pt x="18178" y="4089"/>
                    <a:pt x="18190" y="3940"/>
                  </a:cubicBezTo>
                  <a:cubicBezTo>
                    <a:pt x="18204" y="3752"/>
                    <a:pt x="18061" y="3549"/>
                    <a:pt x="17868" y="3486"/>
                  </a:cubicBezTo>
                  <a:cubicBezTo>
                    <a:pt x="12005" y="1567"/>
                    <a:pt x="6001" y="4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54"/>
            <p:cNvSpPr/>
            <p:nvPr/>
          </p:nvSpPr>
          <p:spPr>
            <a:xfrm>
              <a:off x="4884876" y="2573051"/>
              <a:ext cx="372266" cy="191522"/>
            </a:xfrm>
            <a:custGeom>
              <a:avLst/>
              <a:gdLst/>
              <a:ahLst/>
              <a:cxnLst/>
              <a:rect l="l" t="t" r="r" b="b"/>
              <a:pathLst>
                <a:path w="17165" h="8831" extrusionOk="0">
                  <a:moveTo>
                    <a:pt x="0" y="0"/>
                  </a:moveTo>
                  <a:lnTo>
                    <a:pt x="0" y="0"/>
                  </a:lnTo>
                  <a:cubicBezTo>
                    <a:pt x="5579" y="2267"/>
                    <a:pt x="11162" y="5185"/>
                    <a:pt x="16630" y="8760"/>
                  </a:cubicBezTo>
                  <a:cubicBezTo>
                    <a:pt x="16633" y="8763"/>
                    <a:pt x="16639" y="8766"/>
                    <a:pt x="16642" y="8768"/>
                  </a:cubicBezTo>
                  <a:cubicBezTo>
                    <a:pt x="16711" y="8810"/>
                    <a:pt x="16783" y="8830"/>
                    <a:pt x="16849" y="8830"/>
                  </a:cubicBezTo>
                  <a:cubicBezTo>
                    <a:pt x="16958" y="8830"/>
                    <a:pt x="17053" y="8776"/>
                    <a:pt x="17096" y="8674"/>
                  </a:cubicBezTo>
                  <a:cubicBezTo>
                    <a:pt x="17164" y="8513"/>
                    <a:pt x="17074" y="8290"/>
                    <a:pt x="16893" y="8178"/>
                  </a:cubicBezTo>
                  <a:cubicBezTo>
                    <a:pt x="11340" y="4778"/>
                    <a:pt x="5668" y="20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54"/>
            <p:cNvSpPr/>
            <p:nvPr/>
          </p:nvSpPr>
          <p:spPr>
            <a:xfrm>
              <a:off x="4885527" y="2572877"/>
              <a:ext cx="295210" cy="266214"/>
            </a:xfrm>
            <a:custGeom>
              <a:avLst/>
              <a:gdLst/>
              <a:ahLst/>
              <a:cxnLst/>
              <a:rect l="l" t="t" r="r" b="b"/>
              <a:pathLst>
                <a:path w="13612" h="12275" extrusionOk="0">
                  <a:moveTo>
                    <a:pt x="1" y="0"/>
                  </a:moveTo>
                  <a:lnTo>
                    <a:pt x="1" y="0"/>
                  </a:lnTo>
                  <a:cubicBezTo>
                    <a:pt x="4343" y="3651"/>
                    <a:pt x="8688" y="7697"/>
                    <a:pt x="12980" y="12141"/>
                  </a:cubicBezTo>
                  <a:lnTo>
                    <a:pt x="12991" y="12152"/>
                  </a:lnTo>
                  <a:cubicBezTo>
                    <a:pt x="13076" y="12233"/>
                    <a:pt x="13181" y="12275"/>
                    <a:pt x="13279" y="12275"/>
                  </a:cubicBezTo>
                  <a:cubicBezTo>
                    <a:pt x="13359" y="12275"/>
                    <a:pt x="13433" y="12247"/>
                    <a:pt x="13489" y="12191"/>
                  </a:cubicBezTo>
                  <a:cubicBezTo>
                    <a:pt x="13611" y="12065"/>
                    <a:pt x="13587" y="11842"/>
                    <a:pt x="13435" y="11693"/>
                  </a:cubicBezTo>
                  <a:cubicBezTo>
                    <a:pt x="8995" y="7371"/>
                    <a:pt x="4498" y="3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54"/>
            <p:cNvSpPr/>
            <p:nvPr/>
          </p:nvSpPr>
          <p:spPr>
            <a:xfrm>
              <a:off x="4885440" y="2572943"/>
              <a:ext cx="200609" cy="271874"/>
            </a:xfrm>
            <a:custGeom>
              <a:avLst/>
              <a:gdLst/>
              <a:ahLst/>
              <a:cxnLst/>
              <a:rect l="l" t="t" r="r" b="b"/>
              <a:pathLst>
                <a:path w="9250" h="12536" extrusionOk="0">
                  <a:moveTo>
                    <a:pt x="0" y="0"/>
                  </a:moveTo>
                  <a:lnTo>
                    <a:pt x="0" y="0"/>
                  </a:lnTo>
                  <a:cubicBezTo>
                    <a:pt x="2946" y="3960"/>
                    <a:pt x="5893" y="8099"/>
                    <a:pt x="8823" y="12422"/>
                  </a:cubicBezTo>
                  <a:cubicBezTo>
                    <a:pt x="8824" y="12424"/>
                    <a:pt x="8826" y="12427"/>
                    <a:pt x="8826" y="12428"/>
                  </a:cubicBezTo>
                  <a:cubicBezTo>
                    <a:pt x="8876" y="12497"/>
                    <a:pt x="8954" y="12535"/>
                    <a:pt x="9029" y="12535"/>
                  </a:cubicBezTo>
                  <a:cubicBezTo>
                    <a:pt x="9066" y="12535"/>
                    <a:pt x="9103" y="12526"/>
                    <a:pt x="9135" y="12506"/>
                  </a:cubicBezTo>
                  <a:cubicBezTo>
                    <a:pt x="9230" y="12446"/>
                    <a:pt x="9249" y="12314"/>
                    <a:pt x="9175" y="12212"/>
                  </a:cubicBezTo>
                  <a:cubicBezTo>
                    <a:pt x="6128" y="7944"/>
                    <a:pt x="3064" y="38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54"/>
            <p:cNvSpPr/>
            <p:nvPr/>
          </p:nvSpPr>
          <p:spPr>
            <a:xfrm>
              <a:off x="4965337" y="2723042"/>
              <a:ext cx="98006" cy="166300"/>
            </a:xfrm>
            <a:custGeom>
              <a:avLst/>
              <a:gdLst/>
              <a:ahLst/>
              <a:cxnLst/>
              <a:rect l="l" t="t" r="r" b="b"/>
              <a:pathLst>
                <a:path w="4519" h="7668" extrusionOk="0">
                  <a:moveTo>
                    <a:pt x="1" y="1"/>
                  </a:moveTo>
                  <a:lnTo>
                    <a:pt x="1" y="1"/>
                  </a:lnTo>
                  <a:cubicBezTo>
                    <a:pt x="1361" y="2474"/>
                    <a:pt x="2719" y="4984"/>
                    <a:pt x="4074" y="7535"/>
                  </a:cubicBezTo>
                  <a:cubicBezTo>
                    <a:pt x="4076" y="7538"/>
                    <a:pt x="4079" y="7543"/>
                    <a:pt x="4081" y="7544"/>
                  </a:cubicBezTo>
                  <a:cubicBezTo>
                    <a:pt x="4126" y="7622"/>
                    <a:pt x="4209" y="7667"/>
                    <a:pt x="4291" y="7667"/>
                  </a:cubicBezTo>
                  <a:cubicBezTo>
                    <a:pt x="4322" y="7667"/>
                    <a:pt x="4354" y="7661"/>
                    <a:pt x="4383" y="7646"/>
                  </a:cubicBezTo>
                  <a:cubicBezTo>
                    <a:pt x="4486" y="7596"/>
                    <a:pt x="4518" y="7468"/>
                    <a:pt x="4454" y="7362"/>
                  </a:cubicBezTo>
                  <a:cubicBezTo>
                    <a:pt x="2973" y="4861"/>
                    <a:pt x="1488" y="2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54"/>
            <p:cNvSpPr/>
            <p:nvPr/>
          </p:nvSpPr>
          <p:spPr>
            <a:xfrm>
              <a:off x="4916475" y="2707101"/>
              <a:ext cx="37216" cy="179117"/>
            </a:xfrm>
            <a:custGeom>
              <a:avLst/>
              <a:gdLst/>
              <a:ahLst/>
              <a:cxnLst/>
              <a:rect l="l" t="t" r="r" b="b"/>
              <a:pathLst>
                <a:path w="1716" h="8259" extrusionOk="0">
                  <a:moveTo>
                    <a:pt x="0" y="1"/>
                  </a:moveTo>
                  <a:cubicBezTo>
                    <a:pt x="419" y="2686"/>
                    <a:pt x="839" y="5377"/>
                    <a:pt x="1257" y="8069"/>
                  </a:cubicBezTo>
                  <a:cubicBezTo>
                    <a:pt x="1257" y="8073"/>
                    <a:pt x="1259" y="8077"/>
                    <a:pt x="1259" y="8081"/>
                  </a:cubicBezTo>
                  <a:cubicBezTo>
                    <a:pt x="1280" y="8185"/>
                    <a:pt x="1376" y="8258"/>
                    <a:pt x="1482" y="8258"/>
                  </a:cubicBezTo>
                  <a:cubicBezTo>
                    <a:pt x="1494" y="8258"/>
                    <a:pt x="1506" y="8257"/>
                    <a:pt x="1519" y="8255"/>
                  </a:cubicBezTo>
                  <a:cubicBezTo>
                    <a:pt x="1638" y="8236"/>
                    <a:pt x="1716" y="8126"/>
                    <a:pt x="1691" y="8010"/>
                  </a:cubicBezTo>
                  <a:cubicBezTo>
                    <a:pt x="1128" y="5333"/>
                    <a:pt x="564" y="26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54"/>
            <p:cNvSpPr/>
            <p:nvPr/>
          </p:nvSpPr>
          <p:spPr>
            <a:xfrm>
              <a:off x="4998649" y="2692354"/>
              <a:ext cx="126937" cy="144374"/>
            </a:xfrm>
            <a:custGeom>
              <a:avLst/>
              <a:gdLst/>
              <a:ahLst/>
              <a:cxnLst/>
              <a:rect l="l" t="t" r="r" b="b"/>
              <a:pathLst>
                <a:path w="5853" h="6657" extrusionOk="0">
                  <a:moveTo>
                    <a:pt x="1" y="1"/>
                  </a:moveTo>
                  <a:lnTo>
                    <a:pt x="1" y="1"/>
                  </a:lnTo>
                  <a:cubicBezTo>
                    <a:pt x="1821" y="2117"/>
                    <a:pt x="3638" y="4302"/>
                    <a:pt x="5447" y="6557"/>
                  </a:cubicBezTo>
                  <a:cubicBezTo>
                    <a:pt x="5451" y="6561"/>
                    <a:pt x="5454" y="6564"/>
                    <a:pt x="5455" y="6567"/>
                  </a:cubicBezTo>
                  <a:cubicBezTo>
                    <a:pt x="5507" y="6626"/>
                    <a:pt x="5578" y="6656"/>
                    <a:pt x="5645" y="6656"/>
                  </a:cubicBezTo>
                  <a:cubicBezTo>
                    <a:pt x="5689" y="6656"/>
                    <a:pt x="5732" y="6643"/>
                    <a:pt x="5766" y="6616"/>
                  </a:cubicBezTo>
                  <a:cubicBezTo>
                    <a:pt x="5851" y="6546"/>
                    <a:pt x="5853" y="6410"/>
                    <a:pt x="5767" y="6313"/>
                  </a:cubicBezTo>
                  <a:cubicBezTo>
                    <a:pt x="3852" y="4131"/>
                    <a:pt x="1928" y="20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54"/>
            <p:cNvSpPr/>
            <p:nvPr/>
          </p:nvSpPr>
          <p:spPr>
            <a:xfrm>
              <a:off x="4885158" y="2573051"/>
              <a:ext cx="139429" cy="369403"/>
            </a:xfrm>
            <a:custGeom>
              <a:avLst/>
              <a:gdLst/>
              <a:ahLst/>
              <a:cxnLst/>
              <a:rect l="l" t="t" r="r" b="b"/>
              <a:pathLst>
                <a:path w="6429" h="17033" extrusionOk="0">
                  <a:moveTo>
                    <a:pt x="0" y="0"/>
                  </a:moveTo>
                  <a:cubicBezTo>
                    <a:pt x="1897" y="5513"/>
                    <a:pt x="3793" y="11104"/>
                    <a:pt x="5684" y="16769"/>
                  </a:cubicBezTo>
                  <a:cubicBezTo>
                    <a:pt x="5686" y="16772"/>
                    <a:pt x="5688" y="16777"/>
                    <a:pt x="5689" y="16781"/>
                  </a:cubicBezTo>
                  <a:cubicBezTo>
                    <a:pt x="5747" y="16933"/>
                    <a:pt x="5897" y="17033"/>
                    <a:pt x="6052" y="17033"/>
                  </a:cubicBezTo>
                  <a:cubicBezTo>
                    <a:pt x="6085" y="17033"/>
                    <a:pt x="6117" y="17028"/>
                    <a:pt x="6150" y="17019"/>
                  </a:cubicBezTo>
                  <a:cubicBezTo>
                    <a:pt x="6335" y="16966"/>
                    <a:pt x="6429" y="16773"/>
                    <a:pt x="6358" y="16589"/>
                  </a:cubicBezTo>
                  <a:cubicBezTo>
                    <a:pt x="4244" y="10965"/>
                    <a:pt x="2121" y="54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54"/>
            <p:cNvSpPr/>
            <p:nvPr/>
          </p:nvSpPr>
          <p:spPr>
            <a:xfrm>
              <a:off x="4884876" y="2573051"/>
              <a:ext cx="28996" cy="388835"/>
            </a:xfrm>
            <a:custGeom>
              <a:avLst/>
              <a:gdLst/>
              <a:ahLst/>
              <a:cxnLst/>
              <a:rect l="l" t="t" r="r" b="b"/>
              <a:pathLst>
                <a:path w="1337" h="1792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5864"/>
                    <a:pt x="404" y="11727"/>
                    <a:pt x="606" y="17592"/>
                  </a:cubicBezTo>
                  <a:cubicBezTo>
                    <a:pt x="606" y="17596"/>
                    <a:pt x="608" y="17600"/>
                    <a:pt x="608" y="17605"/>
                  </a:cubicBezTo>
                  <a:cubicBezTo>
                    <a:pt x="622" y="17789"/>
                    <a:pt x="781" y="17929"/>
                    <a:pt x="969" y="17929"/>
                  </a:cubicBezTo>
                  <a:cubicBezTo>
                    <a:pt x="976" y="17929"/>
                    <a:pt x="983" y="17929"/>
                    <a:pt x="990" y="17928"/>
                  </a:cubicBezTo>
                  <a:cubicBezTo>
                    <a:pt x="1187" y="17915"/>
                    <a:pt x="1336" y="17751"/>
                    <a:pt x="1322" y="17560"/>
                  </a:cubicBezTo>
                  <a:cubicBezTo>
                    <a:pt x="881" y="11703"/>
                    <a:pt x="441" y="58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54"/>
            <p:cNvSpPr/>
            <p:nvPr/>
          </p:nvSpPr>
          <p:spPr>
            <a:xfrm>
              <a:off x="4779627" y="2573528"/>
              <a:ext cx="105727" cy="362181"/>
            </a:xfrm>
            <a:custGeom>
              <a:avLst/>
              <a:gdLst/>
              <a:ahLst/>
              <a:cxnLst/>
              <a:rect l="l" t="t" r="r" b="b"/>
              <a:pathLst>
                <a:path w="4875" h="16700" extrusionOk="0">
                  <a:moveTo>
                    <a:pt x="4874" y="1"/>
                  </a:moveTo>
                  <a:cubicBezTo>
                    <a:pt x="3265" y="5373"/>
                    <a:pt x="1658" y="10799"/>
                    <a:pt x="53" y="16280"/>
                  </a:cubicBezTo>
                  <a:cubicBezTo>
                    <a:pt x="51" y="16283"/>
                    <a:pt x="49" y="16289"/>
                    <a:pt x="48" y="16294"/>
                  </a:cubicBezTo>
                  <a:cubicBezTo>
                    <a:pt x="1" y="16483"/>
                    <a:pt x="119" y="16663"/>
                    <a:pt x="309" y="16695"/>
                  </a:cubicBezTo>
                  <a:cubicBezTo>
                    <a:pt x="329" y="16698"/>
                    <a:pt x="348" y="16699"/>
                    <a:pt x="368" y="16699"/>
                  </a:cubicBezTo>
                  <a:cubicBezTo>
                    <a:pt x="539" y="16699"/>
                    <a:pt x="700" y="16580"/>
                    <a:pt x="742" y="16411"/>
                  </a:cubicBezTo>
                  <a:cubicBezTo>
                    <a:pt x="2119" y="10901"/>
                    <a:pt x="3496" y="5432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54"/>
            <p:cNvSpPr/>
            <p:nvPr/>
          </p:nvSpPr>
          <p:spPr>
            <a:xfrm>
              <a:off x="4722849" y="2573506"/>
              <a:ext cx="162396" cy="293280"/>
            </a:xfrm>
            <a:custGeom>
              <a:avLst/>
              <a:gdLst/>
              <a:ahLst/>
              <a:cxnLst/>
              <a:rect l="l" t="t" r="r" b="b"/>
              <a:pathLst>
                <a:path w="7488" h="13523" extrusionOk="0">
                  <a:moveTo>
                    <a:pt x="7487" y="0"/>
                  </a:moveTo>
                  <a:lnTo>
                    <a:pt x="7487" y="0"/>
                  </a:lnTo>
                  <a:cubicBezTo>
                    <a:pt x="5008" y="4279"/>
                    <a:pt x="2529" y="8687"/>
                    <a:pt x="60" y="13225"/>
                  </a:cubicBezTo>
                  <a:cubicBezTo>
                    <a:pt x="59" y="13226"/>
                    <a:pt x="57" y="13228"/>
                    <a:pt x="57" y="13229"/>
                  </a:cubicBezTo>
                  <a:cubicBezTo>
                    <a:pt x="1" y="13341"/>
                    <a:pt x="43" y="13465"/>
                    <a:pt x="149" y="13507"/>
                  </a:cubicBezTo>
                  <a:cubicBezTo>
                    <a:pt x="174" y="13517"/>
                    <a:pt x="200" y="13522"/>
                    <a:pt x="227" y="13522"/>
                  </a:cubicBezTo>
                  <a:cubicBezTo>
                    <a:pt x="314" y="13522"/>
                    <a:pt x="403" y="13470"/>
                    <a:pt x="446" y="13386"/>
                  </a:cubicBezTo>
                  <a:cubicBezTo>
                    <a:pt x="2787" y="8808"/>
                    <a:pt x="5137" y="4347"/>
                    <a:pt x="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54"/>
            <p:cNvSpPr/>
            <p:nvPr/>
          </p:nvSpPr>
          <p:spPr>
            <a:xfrm>
              <a:off x="4669368" y="2710571"/>
              <a:ext cx="110606" cy="162830"/>
            </a:xfrm>
            <a:custGeom>
              <a:avLst/>
              <a:gdLst/>
              <a:ahLst/>
              <a:cxnLst/>
              <a:rect l="l" t="t" r="r" b="b"/>
              <a:pathLst>
                <a:path w="5100" h="7508" extrusionOk="0">
                  <a:moveTo>
                    <a:pt x="5100" y="1"/>
                  </a:moveTo>
                  <a:cubicBezTo>
                    <a:pt x="3420" y="2338"/>
                    <a:pt x="1743" y="4735"/>
                    <a:pt x="74" y="7191"/>
                  </a:cubicBezTo>
                  <a:lnTo>
                    <a:pt x="73" y="7191"/>
                  </a:lnTo>
                  <a:cubicBezTo>
                    <a:pt x="71" y="7194"/>
                    <a:pt x="70" y="7197"/>
                    <a:pt x="66" y="7200"/>
                  </a:cubicBezTo>
                  <a:cubicBezTo>
                    <a:pt x="0" y="7308"/>
                    <a:pt x="29" y="7438"/>
                    <a:pt x="129" y="7488"/>
                  </a:cubicBezTo>
                  <a:cubicBezTo>
                    <a:pt x="157" y="7501"/>
                    <a:pt x="187" y="7508"/>
                    <a:pt x="218" y="7508"/>
                  </a:cubicBezTo>
                  <a:cubicBezTo>
                    <a:pt x="300" y="7508"/>
                    <a:pt x="385" y="7462"/>
                    <a:pt x="433" y="7383"/>
                  </a:cubicBezTo>
                  <a:cubicBezTo>
                    <a:pt x="1984" y="4871"/>
                    <a:pt x="3539" y="2411"/>
                    <a:pt x="5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54"/>
            <p:cNvSpPr/>
            <p:nvPr/>
          </p:nvSpPr>
          <p:spPr>
            <a:xfrm>
              <a:off x="4619269" y="2662122"/>
              <a:ext cx="153634" cy="125137"/>
            </a:xfrm>
            <a:custGeom>
              <a:avLst/>
              <a:gdLst/>
              <a:ahLst/>
              <a:cxnLst/>
              <a:rect l="l" t="t" r="r" b="b"/>
              <a:pathLst>
                <a:path w="7084" h="5770" extrusionOk="0">
                  <a:moveTo>
                    <a:pt x="7083" y="1"/>
                  </a:moveTo>
                  <a:lnTo>
                    <a:pt x="7083" y="1"/>
                  </a:lnTo>
                  <a:cubicBezTo>
                    <a:pt x="4754" y="1686"/>
                    <a:pt x="2433" y="3484"/>
                    <a:pt x="128" y="5398"/>
                  </a:cubicBezTo>
                  <a:cubicBezTo>
                    <a:pt x="125" y="5399"/>
                    <a:pt x="121" y="5402"/>
                    <a:pt x="118" y="5406"/>
                  </a:cubicBezTo>
                  <a:cubicBezTo>
                    <a:pt x="21" y="5493"/>
                    <a:pt x="0" y="5630"/>
                    <a:pt x="73" y="5711"/>
                  </a:cubicBezTo>
                  <a:cubicBezTo>
                    <a:pt x="107" y="5750"/>
                    <a:pt x="156" y="5770"/>
                    <a:pt x="209" y="5770"/>
                  </a:cubicBezTo>
                  <a:cubicBezTo>
                    <a:pt x="266" y="5770"/>
                    <a:pt x="328" y="5747"/>
                    <a:pt x="378" y="5701"/>
                  </a:cubicBezTo>
                  <a:cubicBezTo>
                    <a:pt x="2601" y="3695"/>
                    <a:pt x="4838" y="1796"/>
                    <a:pt x="7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54"/>
            <p:cNvSpPr/>
            <p:nvPr/>
          </p:nvSpPr>
          <p:spPr>
            <a:xfrm>
              <a:off x="4752236" y="2723367"/>
              <a:ext cx="72263" cy="169878"/>
            </a:xfrm>
            <a:custGeom>
              <a:avLst/>
              <a:gdLst/>
              <a:ahLst/>
              <a:cxnLst/>
              <a:rect l="l" t="t" r="r" b="b"/>
              <a:pathLst>
                <a:path w="3332" h="7833" extrusionOk="0">
                  <a:moveTo>
                    <a:pt x="3332" y="0"/>
                  </a:moveTo>
                  <a:lnTo>
                    <a:pt x="3332" y="0"/>
                  </a:lnTo>
                  <a:cubicBezTo>
                    <a:pt x="2236" y="2493"/>
                    <a:pt x="1141" y="5009"/>
                    <a:pt x="48" y="7552"/>
                  </a:cubicBezTo>
                  <a:cubicBezTo>
                    <a:pt x="46" y="7555"/>
                    <a:pt x="44" y="7558"/>
                    <a:pt x="43" y="7563"/>
                  </a:cubicBezTo>
                  <a:cubicBezTo>
                    <a:pt x="1" y="7676"/>
                    <a:pt x="59" y="7794"/>
                    <a:pt x="174" y="7825"/>
                  </a:cubicBezTo>
                  <a:cubicBezTo>
                    <a:pt x="192" y="7830"/>
                    <a:pt x="211" y="7832"/>
                    <a:pt x="230" y="7832"/>
                  </a:cubicBezTo>
                  <a:cubicBezTo>
                    <a:pt x="326" y="7832"/>
                    <a:pt x="420" y="7770"/>
                    <a:pt x="456" y="7675"/>
                  </a:cubicBezTo>
                  <a:cubicBezTo>
                    <a:pt x="1413" y="5097"/>
                    <a:pt x="2372" y="254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54"/>
            <p:cNvSpPr/>
            <p:nvPr/>
          </p:nvSpPr>
          <p:spPr>
            <a:xfrm>
              <a:off x="4598515" y="2573290"/>
              <a:ext cx="286514" cy="300242"/>
            </a:xfrm>
            <a:custGeom>
              <a:avLst/>
              <a:gdLst/>
              <a:ahLst/>
              <a:cxnLst/>
              <a:rect l="l" t="t" r="r" b="b"/>
              <a:pathLst>
                <a:path w="13211" h="13844" extrusionOk="0">
                  <a:moveTo>
                    <a:pt x="13211" y="1"/>
                  </a:moveTo>
                  <a:lnTo>
                    <a:pt x="13211" y="1"/>
                  </a:lnTo>
                  <a:cubicBezTo>
                    <a:pt x="8835" y="4026"/>
                    <a:pt x="4462" y="8453"/>
                    <a:pt x="148" y="13285"/>
                  </a:cubicBezTo>
                  <a:cubicBezTo>
                    <a:pt x="145" y="13288"/>
                    <a:pt x="140" y="13291"/>
                    <a:pt x="137" y="13296"/>
                  </a:cubicBezTo>
                  <a:cubicBezTo>
                    <a:pt x="1" y="13459"/>
                    <a:pt x="4" y="13677"/>
                    <a:pt x="143" y="13785"/>
                  </a:cubicBezTo>
                  <a:cubicBezTo>
                    <a:pt x="194" y="13825"/>
                    <a:pt x="257" y="13843"/>
                    <a:pt x="322" y="13843"/>
                  </a:cubicBezTo>
                  <a:cubicBezTo>
                    <a:pt x="435" y="13843"/>
                    <a:pt x="557" y="13788"/>
                    <a:pt x="644" y="13685"/>
                  </a:cubicBezTo>
                  <a:cubicBezTo>
                    <a:pt x="4797" y="8751"/>
                    <a:pt x="9003" y="4189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54"/>
            <p:cNvSpPr/>
            <p:nvPr/>
          </p:nvSpPr>
          <p:spPr>
            <a:xfrm>
              <a:off x="4530242" y="2573051"/>
              <a:ext cx="354656" cy="228673"/>
            </a:xfrm>
            <a:custGeom>
              <a:avLst/>
              <a:gdLst/>
              <a:ahLst/>
              <a:cxnLst/>
              <a:rect l="l" t="t" r="r" b="b"/>
              <a:pathLst>
                <a:path w="16353" h="10544" extrusionOk="0">
                  <a:moveTo>
                    <a:pt x="16352" y="0"/>
                  </a:moveTo>
                  <a:lnTo>
                    <a:pt x="16352" y="0"/>
                  </a:lnTo>
                  <a:cubicBezTo>
                    <a:pt x="10944" y="2691"/>
                    <a:pt x="5540" y="5996"/>
                    <a:pt x="243" y="9915"/>
                  </a:cubicBezTo>
                  <a:cubicBezTo>
                    <a:pt x="240" y="9918"/>
                    <a:pt x="235" y="9921"/>
                    <a:pt x="232" y="9925"/>
                  </a:cubicBezTo>
                  <a:cubicBezTo>
                    <a:pt x="62" y="10059"/>
                    <a:pt x="1" y="10285"/>
                    <a:pt x="96" y="10429"/>
                  </a:cubicBezTo>
                  <a:cubicBezTo>
                    <a:pt x="145" y="10505"/>
                    <a:pt x="228" y="10544"/>
                    <a:pt x="320" y="10544"/>
                  </a:cubicBezTo>
                  <a:cubicBezTo>
                    <a:pt x="402" y="10544"/>
                    <a:pt x="492" y="10512"/>
                    <a:pt x="573" y="10450"/>
                  </a:cubicBezTo>
                  <a:cubicBezTo>
                    <a:pt x="5764" y="6377"/>
                    <a:pt x="11057" y="2893"/>
                    <a:pt x="16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54"/>
            <p:cNvSpPr/>
            <p:nvPr/>
          </p:nvSpPr>
          <p:spPr>
            <a:xfrm>
              <a:off x="4509401" y="2573680"/>
              <a:ext cx="375215" cy="117503"/>
            </a:xfrm>
            <a:custGeom>
              <a:avLst/>
              <a:gdLst/>
              <a:ahLst/>
              <a:cxnLst/>
              <a:rect l="l" t="t" r="r" b="b"/>
              <a:pathLst>
                <a:path w="17301" h="5418" extrusionOk="0">
                  <a:moveTo>
                    <a:pt x="17300" y="0"/>
                  </a:moveTo>
                  <a:cubicBezTo>
                    <a:pt x="11598" y="894"/>
                    <a:pt x="5900" y="2470"/>
                    <a:pt x="327" y="4730"/>
                  </a:cubicBezTo>
                  <a:cubicBezTo>
                    <a:pt x="324" y="4732"/>
                    <a:pt x="317" y="4735"/>
                    <a:pt x="312" y="4736"/>
                  </a:cubicBezTo>
                  <a:cubicBezTo>
                    <a:pt x="123" y="4822"/>
                    <a:pt x="1" y="5035"/>
                    <a:pt x="38" y="5215"/>
                  </a:cubicBezTo>
                  <a:cubicBezTo>
                    <a:pt x="65" y="5343"/>
                    <a:pt x="168" y="5417"/>
                    <a:pt x="294" y="5417"/>
                  </a:cubicBezTo>
                  <a:cubicBezTo>
                    <a:pt x="343" y="5417"/>
                    <a:pt x="395" y="5406"/>
                    <a:pt x="448" y="5383"/>
                  </a:cubicBezTo>
                  <a:cubicBezTo>
                    <a:pt x="5982" y="2914"/>
                    <a:pt x="11640" y="1120"/>
                    <a:pt x="17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54"/>
            <p:cNvSpPr/>
            <p:nvPr/>
          </p:nvSpPr>
          <p:spPr>
            <a:xfrm>
              <a:off x="4553448" y="2570036"/>
              <a:ext cx="331168" cy="25656"/>
            </a:xfrm>
            <a:custGeom>
              <a:avLst/>
              <a:gdLst/>
              <a:ahLst/>
              <a:cxnLst/>
              <a:rect l="l" t="t" r="r" b="b"/>
              <a:pathLst>
                <a:path w="15270" h="1183" extrusionOk="0">
                  <a:moveTo>
                    <a:pt x="10475" y="1"/>
                  </a:moveTo>
                  <a:cubicBezTo>
                    <a:pt x="7040" y="1"/>
                    <a:pt x="3618" y="250"/>
                    <a:pt x="239" y="748"/>
                  </a:cubicBezTo>
                  <a:lnTo>
                    <a:pt x="233" y="748"/>
                  </a:lnTo>
                  <a:cubicBezTo>
                    <a:pt x="113" y="769"/>
                    <a:pt x="11" y="884"/>
                    <a:pt x="7" y="1002"/>
                  </a:cubicBezTo>
                  <a:cubicBezTo>
                    <a:pt x="1" y="1108"/>
                    <a:pt x="73" y="1183"/>
                    <a:pt x="174" y="1183"/>
                  </a:cubicBezTo>
                  <a:cubicBezTo>
                    <a:pt x="186" y="1183"/>
                    <a:pt x="199" y="1182"/>
                    <a:pt x="212" y="1180"/>
                  </a:cubicBezTo>
                  <a:cubicBezTo>
                    <a:pt x="4260" y="465"/>
                    <a:pt x="8366" y="108"/>
                    <a:pt x="12486" y="108"/>
                  </a:cubicBezTo>
                  <a:cubicBezTo>
                    <a:pt x="13413" y="108"/>
                    <a:pt x="14341" y="126"/>
                    <a:pt x="15269" y="162"/>
                  </a:cubicBezTo>
                  <a:cubicBezTo>
                    <a:pt x="13670" y="54"/>
                    <a:pt x="12071" y="1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54"/>
            <p:cNvSpPr/>
            <p:nvPr/>
          </p:nvSpPr>
          <p:spPr>
            <a:xfrm>
              <a:off x="4531066" y="2542884"/>
              <a:ext cx="184864" cy="10692"/>
            </a:xfrm>
            <a:custGeom>
              <a:avLst/>
              <a:gdLst/>
              <a:ahLst/>
              <a:cxnLst/>
              <a:rect l="l" t="t" r="r" b="b"/>
              <a:pathLst>
                <a:path w="8524" h="493" extrusionOk="0">
                  <a:moveTo>
                    <a:pt x="2977" y="0"/>
                  </a:moveTo>
                  <a:cubicBezTo>
                    <a:pt x="2073" y="0"/>
                    <a:pt x="1171" y="18"/>
                    <a:pt x="273" y="54"/>
                  </a:cubicBezTo>
                  <a:cubicBezTo>
                    <a:pt x="270" y="54"/>
                    <a:pt x="266" y="54"/>
                    <a:pt x="263" y="55"/>
                  </a:cubicBezTo>
                  <a:cubicBezTo>
                    <a:pt x="145" y="65"/>
                    <a:pt x="35" y="173"/>
                    <a:pt x="18" y="293"/>
                  </a:cubicBezTo>
                  <a:cubicBezTo>
                    <a:pt x="1" y="407"/>
                    <a:pt x="73" y="493"/>
                    <a:pt x="180" y="493"/>
                  </a:cubicBezTo>
                  <a:cubicBezTo>
                    <a:pt x="187" y="493"/>
                    <a:pt x="193" y="492"/>
                    <a:pt x="200" y="492"/>
                  </a:cubicBezTo>
                  <a:cubicBezTo>
                    <a:pt x="2322" y="293"/>
                    <a:pt x="4462" y="194"/>
                    <a:pt x="6614" y="194"/>
                  </a:cubicBezTo>
                  <a:cubicBezTo>
                    <a:pt x="7249" y="194"/>
                    <a:pt x="7886" y="203"/>
                    <a:pt x="8524" y="220"/>
                  </a:cubicBezTo>
                  <a:cubicBezTo>
                    <a:pt x="6667" y="74"/>
                    <a:pt x="4817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54"/>
            <p:cNvSpPr/>
            <p:nvPr/>
          </p:nvSpPr>
          <p:spPr>
            <a:xfrm>
              <a:off x="4596389" y="2445702"/>
              <a:ext cx="162288" cy="70658"/>
            </a:xfrm>
            <a:custGeom>
              <a:avLst/>
              <a:gdLst/>
              <a:ahLst/>
              <a:cxnLst/>
              <a:rect l="l" t="t" r="r" b="b"/>
              <a:pathLst>
                <a:path w="7483" h="3258" extrusionOk="0">
                  <a:moveTo>
                    <a:pt x="292" y="1"/>
                  </a:moveTo>
                  <a:cubicBezTo>
                    <a:pt x="201" y="1"/>
                    <a:pt x="104" y="61"/>
                    <a:pt x="57" y="154"/>
                  </a:cubicBezTo>
                  <a:cubicBezTo>
                    <a:pt x="0" y="269"/>
                    <a:pt x="39" y="390"/>
                    <a:pt x="146" y="426"/>
                  </a:cubicBezTo>
                  <a:cubicBezTo>
                    <a:pt x="2577" y="1241"/>
                    <a:pt x="5026" y="2186"/>
                    <a:pt x="7482" y="3257"/>
                  </a:cubicBezTo>
                  <a:cubicBezTo>
                    <a:pt x="5098" y="2057"/>
                    <a:pt x="2722" y="975"/>
                    <a:pt x="362" y="14"/>
                  </a:cubicBezTo>
                  <a:cubicBezTo>
                    <a:pt x="359" y="12"/>
                    <a:pt x="356" y="12"/>
                    <a:pt x="353" y="10"/>
                  </a:cubicBezTo>
                  <a:cubicBezTo>
                    <a:pt x="333" y="4"/>
                    <a:pt x="31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54"/>
            <p:cNvSpPr/>
            <p:nvPr/>
          </p:nvSpPr>
          <p:spPr>
            <a:xfrm>
              <a:off x="4538592" y="2592808"/>
              <a:ext cx="181698" cy="44524"/>
            </a:xfrm>
            <a:custGeom>
              <a:avLst/>
              <a:gdLst/>
              <a:ahLst/>
              <a:cxnLst/>
              <a:rect l="l" t="t" r="r" b="b"/>
              <a:pathLst>
                <a:path w="8378" h="2053" extrusionOk="0">
                  <a:moveTo>
                    <a:pt x="8377" y="0"/>
                  </a:moveTo>
                  <a:lnTo>
                    <a:pt x="8377" y="0"/>
                  </a:lnTo>
                  <a:cubicBezTo>
                    <a:pt x="5639" y="382"/>
                    <a:pt x="2916" y="921"/>
                    <a:pt x="220" y="1620"/>
                  </a:cubicBezTo>
                  <a:cubicBezTo>
                    <a:pt x="215" y="1622"/>
                    <a:pt x="212" y="1624"/>
                    <a:pt x="209" y="1624"/>
                  </a:cubicBezTo>
                  <a:cubicBezTo>
                    <a:pt x="89" y="1662"/>
                    <a:pt x="0" y="1785"/>
                    <a:pt x="10" y="1902"/>
                  </a:cubicBezTo>
                  <a:cubicBezTo>
                    <a:pt x="18" y="1994"/>
                    <a:pt x="86" y="2053"/>
                    <a:pt x="175" y="2053"/>
                  </a:cubicBezTo>
                  <a:cubicBezTo>
                    <a:pt x="197" y="2053"/>
                    <a:pt x="219" y="2049"/>
                    <a:pt x="243" y="2042"/>
                  </a:cubicBezTo>
                  <a:cubicBezTo>
                    <a:pt x="2932" y="1204"/>
                    <a:pt x="5647" y="522"/>
                    <a:pt x="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54"/>
            <p:cNvSpPr/>
            <p:nvPr/>
          </p:nvSpPr>
          <p:spPr>
            <a:xfrm>
              <a:off x="4512133" y="2478710"/>
              <a:ext cx="372591" cy="94579"/>
            </a:xfrm>
            <a:custGeom>
              <a:avLst/>
              <a:gdLst/>
              <a:ahLst/>
              <a:cxnLst/>
              <a:rect l="l" t="t" r="r" b="b"/>
              <a:pathLst>
                <a:path w="17180" h="4361" extrusionOk="0">
                  <a:moveTo>
                    <a:pt x="481" y="1"/>
                  </a:moveTo>
                  <a:cubicBezTo>
                    <a:pt x="307" y="1"/>
                    <a:pt x="126" y="141"/>
                    <a:pt x="65" y="327"/>
                  </a:cubicBezTo>
                  <a:cubicBezTo>
                    <a:pt x="1" y="524"/>
                    <a:pt x="98" y="697"/>
                    <a:pt x="280" y="714"/>
                  </a:cubicBezTo>
                  <a:cubicBezTo>
                    <a:pt x="5829" y="1252"/>
                    <a:pt x="11501" y="2467"/>
                    <a:pt x="17179" y="4360"/>
                  </a:cubicBezTo>
                  <a:cubicBezTo>
                    <a:pt x="11585" y="2250"/>
                    <a:pt x="5995" y="798"/>
                    <a:pt x="524" y="4"/>
                  </a:cubicBezTo>
                  <a:cubicBezTo>
                    <a:pt x="521" y="4"/>
                    <a:pt x="516" y="4"/>
                    <a:pt x="511" y="2"/>
                  </a:cubicBezTo>
                  <a:cubicBezTo>
                    <a:pt x="501" y="1"/>
                    <a:pt x="491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54"/>
            <p:cNvSpPr/>
            <p:nvPr/>
          </p:nvSpPr>
          <p:spPr>
            <a:xfrm>
              <a:off x="4562687" y="2369926"/>
              <a:ext cx="322211" cy="203147"/>
            </a:xfrm>
            <a:custGeom>
              <a:avLst/>
              <a:gdLst/>
              <a:ahLst/>
              <a:cxnLst/>
              <a:rect l="l" t="t" r="r" b="b"/>
              <a:pathLst>
                <a:path w="14857" h="9367" extrusionOk="0">
                  <a:moveTo>
                    <a:pt x="476" y="1"/>
                  </a:moveTo>
                  <a:cubicBezTo>
                    <a:pt x="343" y="1"/>
                    <a:pt x="199" y="81"/>
                    <a:pt x="114" y="214"/>
                  </a:cubicBezTo>
                  <a:cubicBezTo>
                    <a:pt x="1" y="395"/>
                    <a:pt x="36" y="603"/>
                    <a:pt x="193" y="681"/>
                  </a:cubicBezTo>
                  <a:cubicBezTo>
                    <a:pt x="5026" y="3068"/>
                    <a:pt x="9939" y="5963"/>
                    <a:pt x="14856" y="9366"/>
                  </a:cubicBezTo>
                  <a:cubicBezTo>
                    <a:pt x="10083" y="5777"/>
                    <a:pt x="5313" y="2668"/>
                    <a:pt x="618" y="36"/>
                  </a:cubicBezTo>
                  <a:lnTo>
                    <a:pt x="616" y="36"/>
                  </a:lnTo>
                  <a:cubicBezTo>
                    <a:pt x="613" y="35"/>
                    <a:pt x="610" y="32"/>
                    <a:pt x="606" y="30"/>
                  </a:cubicBezTo>
                  <a:cubicBezTo>
                    <a:pt x="566" y="10"/>
                    <a:pt x="52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54"/>
            <p:cNvSpPr/>
            <p:nvPr/>
          </p:nvSpPr>
          <p:spPr>
            <a:xfrm>
              <a:off x="4660671" y="2284325"/>
              <a:ext cx="223555" cy="288769"/>
            </a:xfrm>
            <a:custGeom>
              <a:avLst/>
              <a:gdLst/>
              <a:ahLst/>
              <a:cxnLst/>
              <a:rect l="l" t="t" r="r" b="b"/>
              <a:pathLst>
                <a:path w="10308" h="13315" extrusionOk="0">
                  <a:moveTo>
                    <a:pt x="456" y="1"/>
                  </a:moveTo>
                  <a:cubicBezTo>
                    <a:pt x="366" y="1"/>
                    <a:pt x="271" y="35"/>
                    <a:pt x="193" y="102"/>
                  </a:cubicBezTo>
                  <a:cubicBezTo>
                    <a:pt x="34" y="239"/>
                    <a:pt x="0" y="462"/>
                    <a:pt x="115" y="599"/>
                  </a:cubicBezTo>
                  <a:cubicBezTo>
                    <a:pt x="3494" y="4594"/>
                    <a:pt x="6899" y="8833"/>
                    <a:pt x="10308" y="13315"/>
                  </a:cubicBezTo>
                  <a:cubicBezTo>
                    <a:pt x="7095" y="8698"/>
                    <a:pt x="3885" y="4298"/>
                    <a:pt x="698" y="115"/>
                  </a:cubicBezTo>
                  <a:cubicBezTo>
                    <a:pt x="695" y="112"/>
                    <a:pt x="692" y="108"/>
                    <a:pt x="690" y="105"/>
                  </a:cubicBezTo>
                  <a:cubicBezTo>
                    <a:pt x="632" y="35"/>
                    <a:pt x="54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54"/>
            <p:cNvSpPr/>
            <p:nvPr/>
          </p:nvSpPr>
          <p:spPr>
            <a:xfrm>
              <a:off x="4758612" y="2277646"/>
              <a:ext cx="125679" cy="295384"/>
            </a:xfrm>
            <a:custGeom>
              <a:avLst/>
              <a:gdLst/>
              <a:ahLst/>
              <a:cxnLst/>
              <a:rect l="l" t="t" r="r" b="b"/>
              <a:pathLst>
                <a:path w="5795" h="13620" extrusionOk="0">
                  <a:moveTo>
                    <a:pt x="268" y="0"/>
                  </a:moveTo>
                  <a:cubicBezTo>
                    <a:pt x="234" y="0"/>
                    <a:pt x="199" y="8"/>
                    <a:pt x="166" y="24"/>
                  </a:cubicBezTo>
                  <a:cubicBezTo>
                    <a:pt x="54" y="79"/>
                    <a:pt x="1" y="208"/>
                    <a:pt x="46" y="313"/>
                  </a:cubicBezTo>
                  <a:cubicBezTo>
                    <a:pt x="1959" y="4671"/>
                    <a:pt x="3877" y="9107"/>
                    <a:pt x="5795" y="13620"/>
                  </a:cubicBezTo>
                  <a:cubicBezTo>
                    <a:pt x="4013" y="9053"/>
                    <a:pt x="2233" y="4555"/>
                    <a:pt x="456" y="122"/>
                  </a:cubicBezTo>
                  <a:cubicBezTo>
                    <a:pt x="455" y="121"/>
                    <a:pt x="453" y="118"/>
                    <a:pt x="453" y="116"/>
                  </a:cubicBezTo>
                  <a:cubicBezTo>
                    <a:pt x="421" y="42"/>
                    <a:pt x="34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54"/>
            <p:cNvSpPr/>
            <p:nvPr/>
          </p:nvSpPr>
          <p:spPr>
            <a:xfrm>
              <a:off x="4793333" y="2235312"/>
              <a:ext cx="53525" cy="174975"/>
            </a:xfrm>
            <a:custGeom>
              <a:avLst/>
              <a:gdLst/>
              <a:ahLst/>
              <a:cxnLst/>
              <a:rect l="l" t="t" r="r" b="b"/>
              <a:pathLst>
                <a:path w="2468" h="8068" extrusionOk="0">
                  <a:moveTo>
                    <a:pt x="259" y="0"/>
                  </a:moveTo>
                  <a:cubicBezTo>
                    <a:pt x="234" y="0"/>
                    <a:pt x="209" y="5"/>
                    <a:pt x="183" y="13"/>
                  </a:cubicBezTo>
                  <a:cubicBezTo>
                    <a:pt x="67" y="54"/>
                    <a:pt x="1" y="178"/>
                    <a:pt x="34" y="288"/>
                  </a:cubicBezTo>
                  <a:cubicBezTo>
                    <a:pt x="845" y="2868"/>
                    <a:pt x="1656" y="5460"/>
                    <a:pt x="2467" y="8067"/>
                  </a:cubicBezTo>
                  <a:cubicBezTo>
                    <a:pt x="1798" y="5418"/>
                    <a:pt x="1128" y="2780"/>
                    <a:pt x="459" y="151"/>
                  </a:cubicBezTo>
                  <a:cubicBezTo>
                    <a:pt x="459" y="147"/>
                    <a:pt x="458" y="143"/>
                    <a:pt x="456" y="139"/>
                  </a:cubicBezTo>
                  <a:cubicBezTo>
                    <a:pt x="430" y="54"/>
                    <a:pt x="349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54"/>
            <p:cNvSpPr/>
            <p:nvPr/>
          </p:nvSpPr>
          <p:spPr>
            <a:xfrm>
              <a:off x="4716538" y="2284737"/>
              <a:ext cx="89439" cy="150490"/>
            </a:xfrm>
            <a:custGeom>
              <a:avLst/>
              <a:gdLst/>
              <a:ahLst/>
              <a:cxnLst/>
              <a:rect l="l" t="t" r="r" b="b"/>
              <a:pathLst>
                <a:path w="4124" h="6939" extrusionOk="0">
                  <a:moveTo>
                    <a:pt x="276" y="0"/>
                  </a:moveTo>
                  <a:cubicBezTo>
                    <a:pt x="231" y="0"/>
                    <a:pt x="185" y="13"/>
                    <a:pt x="143" y="41"/>
                  </a:cubicBezTo>
                  <a:cubicBezTo>
                    <a:pt x="38" y="112"/>
                    <a:pt x="1" y="246"/>
                    <a:pt x="61" y="341"/>
                  </a:cubicBezTo>
                  <a:cubicBezTo>
                    <a:pt x="1411" y="2501"/>
                    <a:pt x="2766" y="4699"/>
                    <a:pt x="4123" y="6938"/>
                  </a:cubicBezTo>
                  <a:cubicBezTo>
                    <a:pt x="2897" y="4627"/>
                    <a:pt x="1671" y="2346"/>
                    <a:pt x="448" y="98"/>
                  </a:cubicBezTo>
                  <a:lnTo>
                    <a:pt x="447" y="98"/>
                  </a:lnTo>
                  <a:cubicBezTo>
                    <a:pt x="445" y="94"/>
                    <a:pt x="443" y="91"/>
                    <a:pt x="442" y="88"/>
                  </a:cubicBezTo>
                  <a:cubicBezTo>
                    <a:pt x="406" y="30"/>
                    <a:pt x="34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54"/>
            <p:cNvSpPr/>
            <p:nvPr/>
          </p:nvSpPr>
          <p:spPr>
            <a:xfrm>
              <a:off x="4845709" y="2188271"/>
              <a:ext cx="38907" cy="384758"/>
            </a:xfrm>
            <a:custGeom>
              <a:avLst/>
              <a:gdLst/>
              <a:ahLst/>
              <a:cxnLst/>
              <a:rect l="l" t="t" r="r" b="b"/>
              <a:pathLst>
                <a:path w="1794" h="17741" extrusionOk="0">
                  <a:moveTo>
                    <a:pt x="387" y="1"/>
                  </a:moveTo>
                  <a:cubicBezTo>
                    <a:pt x="372" y="1"/>
                    <a:pt x="357" y="1"/>
                    <a:pt x="341" y="3"/>
                  </a:cubicBezTo>
                  <a:cubicBezTo>
                    <a:pt x="144" y="28"/>
                    <a:pt x="0" y="202"/>
                    <a:pt x="20" y="393"/>
                  </a:cubicBezTo>
                  <a:cubicBezTo>
                    <a:pt x="611" y="6167"/>
                    <a:pt x="1202" y="11950"/>
                    <a:pt x="1793" y="17741"/>
                  </a:cubicBezTo>
                  <a:cubicBezTo>
                    <a:pt x="1441" y="11931"/>
                    <a:pt x="1087" y="6124"/>
                    <a:pt x="734" y="318"/>
                  </a:cubicBezTo>
                  <a:cubicBezTo>
                    <a:pt x="734" y="315"/>
                    <a:pt x="734" y="309"/>
                    <a:pt x="732" y="305"/>
                  </a:cubicBezTo>
                  <a:cubicBezTo>
                    <a:pt x="714" y="130"/>
                    <a:pt x="56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54"/>
            <p:cNvSpPr/>
            <p:nvPr/>
          </p:nvSpPr>
          <p:spPr>
            <a:xfrm>
              <a:off x="4884876" y="2193628"/>
              <a:ext cx="90220" cy="379444"/>
            </a:xfrm>
            <a:custGeom>
              <a:avLst/>
              <a:gdLst/>
              <a:ahLst/>
              <a:cxnLst/>
              <a:rect l="l" t="t" r="r" b="b"/>
              <a:pathLst>
                <a:path w="4160" h="17496" extrusionOk="0">
                  <a:moveTo>
                    <a:pt x="3754" y="0"/>
                  </a:moveTo>
                  <a:cubicBezTo>
                    <a:pt x="3593" y="0"/>
                    <a:pt x="3452" y="108"/>
                    <a:pt x="3420" y="267"/>
                  </a:cubicBezTo>
                  <a:cubicBezTo>
                    <a:pt x="2281" y="5983"/>
                    <a:pt x="1141" y="11726"/>
                    <a:pt x="0" y="17495"/>
                  </a:cubicBezTo>
                  <a:cubicBezTo>
                    <a:pt x="1373" y="11772"/>
                    <a:pt x="2748" y="6088"/>
                    <a:pt x="4121" y="443"/>
                  </a:cubicBezTo>
                  <a:lnTo>
                    <a:pt x="4119" y="443"/>
                  </a:lnTo>
                  <a:cubicBezTo>
                    <a:pt x="4121" y="440"/>
                    <a:pt x="4122" y="435"/>
                    <a:pt x="4122" y="430"/>
                  </a:cubicBezTo>
                  <a:cubicBezTo>
                    <a:pt x="4160" y="244"/>
                    <a:pt x="4034" y="55"/>
                    <a:pt x="3838" y="10"/>
                  </a:cubicBezTo>
                  <a:cubicBezTo>
                    <a:pt x="3810" y="3"/>
                    <a:pt x="378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7" name="Google Shape;4867;p54"/>
          <p:cNvGrpSpPr/>
          <p:nvPr/>
        </p:nvGrpSpPr>
        <p:grpSpPr>
          <a:xfrm>
            <a:off x="5825813" y="534320"/>
            <a:ext cx="266192" cy="265780"/>
            <a:chOff x="4015988" y="2335595"/>
            <a:chExt cx="266192" cy="265780"/>
          </a:xfrm>
        </p:grpSpPr>
        <p:sp>
          <p:nvSpPr>
            <p:cNvPr id="4868" name="Google Shape;4868;p54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54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54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54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54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54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54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54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54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54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54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54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54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54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54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54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4" name="Google Shape;4884;p54"/>
          <p:cNvGrpSpPr/>
          <p:nvPr/>
        </p:nvGrpSpPr>
        <p:grpSpPr>
          <a:xfrm>
            <a:off x="6893963" y="4558157"/>
            <a:ext cx="266192" cy="265780"/>
            <a:chOff x="4015988" y="2335595"/>
            <a:chExt cx="266192" cy="265780"/>
          </a:xfrm>
        </p:grpSpPr>
        <p:sp>
          <p:nvSpPr>
            <p:cNvPr id="4885" name="Google Shape;4885;p54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54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54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54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54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54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54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54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54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54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54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54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54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54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54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54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1" name="Google Shape;4901;p54"/>
          <p:cNvGrpSpPr/>
          <p:nvPr/>
        </p:nvGrpSpPr>
        <p:grpSpPr>
          <a:xfrm>
            <a:off x="3773738" y="364957"/>
            <a:ext cx="266192" cy="265780"/>
            <a:chOff x="4015988" y="2335595"/>
            <a:chExt cx="266192" cy="265780"/>
          </a:xfrm>
        </p:grpSpPr>
        <p:sp>
          <p:nvSpPr>
            <p:cNvPr id="4902" name="Google Shape;4902;p54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54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54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54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54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54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54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54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54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54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54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54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54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54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54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54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8" name="Google Shape;4918;p54"/>
          <p:cNvGrpSpPr/>
          <p:nvPr/>
        </p:nvGrpSpPr>
        <p:grpSpPr>
          <a:xfrm>
            <a:off x="7860363" y="3541671"/>
            <a:ext cx="770405" cy="773615"/>
            <a:chOff x="4509401" y="2188271"/>
            <a:chExt cx="770405" cy="773615"/>
          </a:xfrm>
        </p:grpSpPr>
        <p:sp>
          <p:nvSpPr>
            <p:cNvPr id="4919" name="Google Shape;4919;p54"/>
            <p:cNvSpPr/>
            <p:nvPr/>
          </p:nvSpPr>
          <p:spPr>
            <a:xfrm>
              <a:off x="4950633" y="2249777"/>
              <a:ext cx="68120" cy="169228"/>
            </a:xfrm>
            <a:custGeom>
              <a:avLst/>
              <a:gdLst/>
              <a:ahLst/>
              <a:cxnLst/>
              <a:rect l="l" t="t" r="r" b="b"/>
              <a:pathLst>
                <a:path w="3141" h="7803" extrusionOk="0">
                  <a:moveTo>
                    <a:pt x="2876" y="0"/>
                  </a:moveTo>
                  <a:cubicBezTo>
                    <a:pt x="2791" y="0"/>
                    <a:pt x="2713" y="49"/>
                    <a:pt x="2685" y="131"/>
                  </a:cubicBezTo>
                  <a:cubicBezTo>
                    <a:pt x="1790" y="2671"/>
                    <a:pt x="897" y="5228"/>
                    <a:pt x="0" y="7802"/>
                  </a:cubicBezTo>
                  <a:cubicBezTo>
                    <a:pt x="1034" y="5281"/>
                    <a:pt x="2066" y="2784"/>
                    <a:pt x="3098" y="307"/>
                  </a:cubicBezTo>
                  <a:cubicBezTo>
                    <a:pt x="3100" y="304"/>
                    <a:pt x="3101" y="301"/>
                    <a:pt x="3101" y="298"/>
                  </a:cubicBezTo>
                  <a:cubicBezTo>
                    <a:pt x="3140" y="190"/>
                    <a:pt x="3077" y="64"/>
                    <a:pt x="2963" y="17"/>
                  </a:cubicBezTo>
                  <a:cubicBezTo>
                    <a:pt x="2934" y="5"/>
                    <a:pt x="2905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54"/>
            <p:cNvSpPr/>
            <p:nvPr/>
          </p:nvSpPr>
          <p:spPr>
            <a:xfrm>
              <a:off x="4970585" y="2335529"/>
              <a:ext cx="121971" cy="129886"/>
            </a:xfrm>
            <a:custGeom>
              <a:avLst/>
              <a:gdLst/>
              <a:ahLst/>
              <a:cxnLst/>
              <a:rect l="l" t="t" r="r" b="b"/>
              <a:pathLst>
                <a:path w="5624" h="5989" extrusionOk="0">
                  <a:moveTo>
                    <a:pt x="5349" y="0"/>
                  </a:moveTo>
                  <a:cubicBezTo>
                    <a:pt x="5294" y="0"/>
                    <a:pt x="5242" y="21"/>
                    <a:pt x="5205" y="62"/>
                  </a:cubicBezTo>
                  <a:cubicBezTo>
                    <a:pt x="3475" y="1973"/>
                    <a:pt x="1739" y="3948"/>
                    <a:pt x="1" y="5989"/>
                  </a:cubicBezTo>
                  <a:cubicBezTo>
                    <a:pt x="1852" y="4045"/>
                    <a:pt x="3700" y="2175"/>
                    <a:pt x="5541" y="377"/>
                  </a:cubicBezTo>
                  <a:cubicBezTo>
                    <a:pt x="5544" y="375"/>
                    <a:pt x="5546" y="372"/>
                    <a:pt x="5549" y="369"/>
                  </a:cubicBezTo>
                  <a:cubicBezTo>
                    <a:pt x="5624" y="287"/>
                    <a:pt x="5607" y="151"/>
                    <a:pt x="5514" y="65"/>
                  </a:cubicBezTo>
                  <a:cubicBezTo>
                    <a:pt x="5465" y="22"/>
                    <a:pt x="5406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54"/>
            <p:cNvSpPr/>
            <p:nvPr/>
          </p:nvSpPr>
          <p:spPr>
            <a:xfrm>
              <a:off x="4891491" y="2237025"/>
              <a:ext cx="12492" cy="177772"/>
            </a:xfrm>
            <a:custGeom>
              <a:avLst/>
              <a:gdLst/>
              <a:ahLst/>
              <a:cxnLst/>
              <a:rect l="l" t="t" r="r" b="b"/>
              <a:pathLst>
                <a:path w="576" h="8197" extrusionOk="0">
                  <a:moveTo>
                    <a:pt x="354" y="1"/>
                  </a:moveTo>
                  <a:cubicBezTo>
                    <a:pt x="233" y="1"/>
                    <a:pt x="135" y="94"/>
                    <a:pt x="133" y="211"/>
                  </a:cubicBezTo>
                  <a:cubicBezTo>
                    <a:pt x="89" y="2873"/>
                    <a:pt x="44" y="5535"/>
                    <a:pt x="1" y="8196"/>
                  </a:cubicBezTo>
                  <a:cubicBezTo>
                    <a:pt x="193" y="5539"/>
                    <a:pt x="383" y="2884"/>
                    <a:pt x="574" y="230"/>
                  </a:cubicBezTo>
                  <a:cubicBezTo>
                    <a:pt x="574" y="227"/>
                    <a:pt x="574" y="222"/>
                    <a:pt x="574" y="219"/>
                  </a:cubicBezTo>
                  <a:cubicBezTo>
                    <a:pt x="576" y="101"/>
                    <a:pt x="479" y="2"/>
                    <a:pt x="358" y="1"/>
                  </a:cubicBezTo>
                  <a:cubicBezTo>
                    <a:pt x="356" y="1"/>
                    <a:pt x="355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54"/>
            <p:cNvSpPr/>
            <p:nvPr/>
          </p:nvSpPr>
          <p:spPr>
            <a:xfrm>
              <a:off x="4884703" y="2250298"/>
              <a:ext cx="207224" cy="322602"/>
            </a:xfrm>
            <a:custGeom>
              <a:avLst/>
              <a:gdLst/>
              <a:ahLst/>
              <a:cxnLst/>
              <a:rect l="l" t="t" r="r" b="b"/>
              <a:pathLst>
                <a:path w="9555" h="14875" extrusionOk="0">
                  <a:moveTo>
                    <a:pt x="9103" y="1"/>
                  </a:moveTo>
                  <a:cubicBezTo>
                    <a:pt x="8995" y="1"/>
                    <a:pt x="8894" y="50"/>
                    <a:pt x="8837" y="143"/>
                  </a:cubicBezTo>
                  <a:cubicBezTo>
                    <a:pt x="5902" y="4869"/>
                    <a:pt x="2950" y="9780"/>
                    <a:pt x="0" y="14874"/>
                  </a:cubicBezTo>
                  <a:cubicBezTo>
                    <a:pt x="3156" y="9896"/>
                    <a:pt x="6314" y="5128"/>
                    <a:pt x="9451" y="569"/>
                  </a:cubicBezTo>
                  <a:cubicBezTo>
                    <a:pt x="9453" y="566"/>
                    <a:pt x="9456" y="561"/>
                    <a:pt x="9458" y="558"/>
                  </a:cubicBezTo>
                  <a:cubicBezTo>
                    <a:pt x="9555" y="405"/>
                    <a:pt x="9493" y="185"/>
                    <a:pt x="9322" y="70"/>
                  </a:cubicBezTo>
                  <a:cubicBezTo>
                    <a:pt x="9253" y="23"/>
                    <a:pt x="9176" y="1"/>
                    <a:pt x="9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54"/>
            <p:cNvSpPr/>
            <p:nvPr/>
          </p:nvSpPr>
          <p:spPr>
            <a:xfrm>
              <a:off x="4884876" y="2329869"/>
              <a:ext cx="295818" cy="243204"/>
            </a:xfrm>
            <a:custGeom>
              <a:avLst/>
              <a:gdLst/>
              <a:ahLst/>
              <a:cxnLst/>
              <a:rect l="l" t="t" r="r" b="b"/>
              <a:pathLst>
                <a:path w="13640" h="11214" extrusionOk="0">
                  <a:moveTo>
                    <a:pt x="13184" y="0"/>
                  </a:moveTo>
                  <a:cubicBezTo>
                    <a:pt x="13117" y="0"/>
                    <a:pt x="13054" y="20"/>
                    <a:pt x="13002" y="60"/>
                  </a:cubicBezTo>
                  <a:cubicBezTo>
                    <a:pt x="8703" y="3381"/>
                    <a:pt x="4350" y="7098"/>
                    <a:pt x="0" y="11213"/>
                  </a:cubicBezTo>
                  <a:cubicBezTo>
                    <a:pt x="4513" y="7266"/>
                    <a:pt x="9030" y="3746"/>
                    <a:pt x="13485" y="654"/>
                  </a:cubicBezTo>
                  <a:cubicBezTo>
                    <a:pt x="13488" y="653"/>
                    <a:pt x="13493" y="649"/>
                    <a:pt x="13496" y="648"/>
                  </a:cubicBezTo>
                  <a:cubicBezTo>
                    <a:pt x="13636" y="540"/>
                    <a:pt x="13640" y="322"/>
                    <a:pt x="13502" y="158"/>
                  </a:cubicBezTo>
                  <a:cubicBezTo>
                    <a:pt x="13417" y="56"/>
                    <a:pt x="13297" y="0"/>
                    <a:pt x="1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54"/>
            <p:cNvSpPr/>
            <p:nvPr/>
          </p:nvSpPr>
          <p:spPr>
            <a:xfrm>
              <a:off x="4884985" y="2446439"/>
              <a:ext cx="347174" cy="125961"/>
            </a:xfrm>
            <a:custGeom>
              <a:avLst/>
              <a:gdLst/>
              <a:ahLst/>
              <a:cxnLst/>
              <a:rect l="l" t="t" r="r" b="b"/>
              <a:pathLst>
                <a:path w="16008" h="5808" extrusionOk="0">
                  <a:moveTo>
                    <a:pt x="15530" y="0"/>
                  </a:moveTo>
                  <a:cubicBezTo>
                    <a:pt x="15503" y="0"/>
                    <a:pt x="15476" y="3"/>
                    <a:pt x="15450" y="10"/>
                  </a:cubicBezTo>
                  <a:cubicBezTo>
                    <a:pt x="10359" y="1380"/>
                    <a:pt x="5179" y="3312"/>
                    <a:pt x="0" y="5808"/>
                  </a:cubicBezTo>
                  <a:cubicBezTo>
                    <a:pt x="5279" y="3520"/>
                    <a:pt x="10562" y="1820"/>
                    <a:pt x="15749" y="703"/>
                  </a:cubicBezTo>
                  <a:cubicBezTo>
                    <a:pt x="15752" y="702"/>
                    <a:pt x="15757" y="702"/>
                    <a:pt x="15762" y="700"/>
                  </a:cubicBezTo>
                  <a:cubicBezTo>
                    <a:pt x="15936" y="655"/>
                    <a:pt x="16008" y="463"/>
                    <a:pt x="15922" y="272"/>
                  </a:cubicBezTo>
                  <a:cubicBezTo>
                    <a:pt x="15849" y="109"/>
                    <a:pt x="15685" y="0"/>
                    <a:pt x="1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54"/>
            <p:cNvSpPr/>
            <p:nvPr/>
          </p:nvSpPr>
          <p:spPr>
            <a:xfrm>
              <a:off x="4885006" y="2536095"/>
              <a:ext cx="326028" cy="36457"/>
            </a:xfrm>
            <a:custGeom>
              <a:avLst/>
              <a:gdLst/>
              <a:ahLst/>
              <a:cxnLst/>
              <a:rect l="l" t="t" r="r" b="b"/>
              <a:pathLst>
                <a:path w="15033" h="1681" extrusionOk="0">
                  <a:moveTo>
                    <a:pt x="14751" y="0"/>
                  </a:moveTo>
                  <a:cubicBezTo>
                    <a:pt x="14750" y="0"/>
                    <a:pt x="14749" y="0"/>
                    <a:pt x="14748" y="0"/>
                  </a:cubicBezTo>
                  <a:cubicBezTo>
                    <a:pt x="9885" y="47"/>
                    <a:pt x="4942" y="606"/>
                    <a:pt x="1" y="1680"/>
                  </a:cubicBezTo>
                  <a:cubicBezTo>
                    <a:pt x="4468" y="840"/>
                    <a:pt x="8936" y="420"/>
                    <a:pt x="13346" y="420"/>
                  </a:cubicBezTo>
                  <a:cubicBezTo>
                    <a:pt x="13843" y="420"/>
                    <a:pt x="14339" y="426"/>
                    <a:pt x="14834" y="436"/>
                  </a:cubicBezTo>
                  <a:lnTo>
                    <a:pt x="14840" y="436"/>
                  </a:lnTo>
                  <a:cubicBezTo>
                    <a:pt x="14958" y="435"/>
                    <a:pt x="15033" y="336"/>
                    <a:pt x="15007" y="217"/>
                  </a:cubicBezTo>
                  <a:cubicBezTo>
                    <a:pt x="14981" y="97"/>
                    <a:pt x="14868" y="0"/>
                    <a:pt x="1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54"/>
            <p:cNvSpPr/>
            <p:nvPr/>
          </p:nvSpPr>
          <p:spPr>
            <a:xfrm>
              <a:off x="5057726" y="2573745"/>
              <a:ext cx="186990" cy="19172"/>
            </a:xfrm>
            <a:custGeom>
              <a:avLst/>
              <a:gdLst/>
              <a:ahLst/>
              <a:cxnLst/>
              <a:rect l="l" t="t" r="r" b="b"/>
              <a:pathLst>
                <a:path w="8622" h="884" extrusionOk="0">
                  <a:moveTo>
                    <a:pt x="486" y="1"/>
                  </a:moveTo>
                  <a:cubicBezTo>
                    <a:pt x="324" y="1"/>
                    <a:pt x="162" y="1"/>
                    <a:pt x="0" y="2"/>
                  </a:cubicBezTo>
                  <a:cubicBezTo>
                    <a:pt x="2820" y="127"/>
                    <a:pt x="5628" y="419"/>
                    <a:pt x="8408" y="881"/>
                  </a:cubicBezTo>
                  <a:cubicBezTo>
                    <a:pt x="8411" y="881"/>
                    <a:pt x="8416" y="883"/>
                    <a:pt x="8419" y="883"/>
                  </a:cubicBezTo>
                  <a:cubicBezTo>
                    <a:pt x="8427" y="883"/>
                    <a:pt x="8435" y="884"/>
                    <a:pt x="8442" y="884"/>
                  </a:cubicBezTo>
                  <a:cubicBezTo>
                    <a:pt x="8548" y="884"/>
                    <a:pt x="8621" y="802"/>
                    <a:pt x="8608" y="690"/>
                  </a:cubicBezTo>
                  <a:cubicBezTo>
                    <a:pt x="8595" y="569"/>
                    <a:pt x="8487" y="461"/>
                    <a:pt x="8369" y="446"/>
                  </a:cubicBezTo>
                  <a:cubicBezTo>
                    <a:pt x="5762" y="150"/>
                    <a:pt x="313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54"/>
            <p:cNvSpPr/>
            <p:nvPr/>
          </p:nvSpPr>
          <p:spPr>
            <a:xfrm>
              <a:off x="5023568" y="2607317"/>
              <a:ext cx="180050" cy="74778"/>
            </a:xfrm>
            <a:custGeom>
              <a:avLst/>
              <a:gdLst/>
              <a:ahLst/>
              <a:cxnLst/>
              <a:rect l="l" t="t" r="r" b="b"/>
              <a:pathLst>
                <a:path w="8302" h="3448" extrusionOk="0">
                  <a:moveTo>
                    <a:pt x="0" y="0"/>
                  </a:moveTo>
                  <a:lnTo>
                    <a:pt x="0" y="0"/>
                  </a:lnTo>
                  <a:cubicBezTo>
                    <a:pt x="2682" y="989"/>
                    <a:pt x="5353" y="2129"/>
                    <a:pt x="8001" y="3423"/>
                  </a:cubicBezTo>
                  <a:cubicBezTo>
                    <a:pt x="8005" y="3424"/>
                    <a:pt x="8009" y="3426"/>
                    <a:pt x="8012" y="3428"/>
                  </a:cubicBezTo>
                  <a:cubicBezTo>
                    <a:pt x="8044" y="3441"/>
                    <a:pt x="8076" y="3448"/>
                    <a:pt x="8106" y="3448"/>
                  </a:cubicBezTo>
                  <a:cubicBezTo>
                    <a:pt x="8187" y="3448"/>
                    <a:pt x="8254" y="3401"/>
                    <a:pt x="8274" y="3323"/>
                  </a:cubicBezTo>
                  <a:cubicBezTo>
                    <a:pt x="8301" y="3213"/>
                    <a:pt x="8230" y="3084"/>
                    <a:pt x="8114" y="3032"/>
                  </a:cubicBezTo>
                  <a:cubicBezTo>
                    <a:pt x="5427" y="1866"/>
                    <a:pt x="2719" y="8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54"/>
            <p:cNvSpPr/>
            <p:nvPr/>
          </p:nvSpPr>
          <p:spPr>
            <a:xfrm>
              <a:off x="5041330" y="2496256"/>
              <a:ext cx="174129" cy="32878"/>
            </a:xfrm>
            <a:custGeom>
              <a:avLst/>
              <a:gdLst/>
              <a:ahLst/>
              <a:cxnLst/>
              <a:rect l="l" t="t" r="r" b="b"/>
              <a:pathLst>
                <a:path w="8029" h="1516" extrusionOk="0">
                  <a:moveTo>
                    <a:pt x="7738" y="0"/>
                  </a:moveTo>
                  <a:cubicBezTo>
                    <a:pt x="7729" y="0"/>
                    <a:pt x="7719" y="1"/>
                    <a:pt x="7710" y="2"/>
                  </a:cubicBezTo>
                  <a:cubicBezTo>
                    <a:pt x="5158" y="366"/>
                    <a:pt x="2585" y="870"/>
                    <a:pt x="0" y="1516"/>
                  </a:cubicBezTo>
                  <a:cubicBezTo>
                    <a:pt x="2630" y="1010"/>
                    <a:pt x="5248" y="650"/>
                    <a:pt x="7844" y="435"/>
                  </a:cubicBezTo>
                  <a:lnTo>
                    <a:pt x="7855" y="435"/>
                  </a:lnTo>
                  <a:cubicBezTo>
                    <a:pt x="7968" y="419"/>
                    <a:pt x="8028" y="309"/>
                    <a:pt x="7988" y="190"/>
                  </a:cubicBezTo>
                  <a:cubicBezTo>
                    <a:pt x="7951" y="80"/>
                    <a:pt x="784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54"/>
            <p:cNvSpPr/>
            <p:nvPr/>
          </p:nvSpPr>
          <p:spPr>
            <a:xfrm>
              <a:off x="4884985" y="2572812"/>
              <a:ext cx="394821" cy="90740"/>
            </a:xfrm>
            <a:custGeom>
              <a:avLst/>
              <a:gdLst/>
              <a:ahLst/>
              <a:cxnLst/>
              <a:rect l="l" t="t" r="r" b="b"/>
              <a:pathLst>
                <a:path w="18205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5978" y="635"/>
                    <a:pt x="11960" y="2021"/>
                    <a:pt x="17800" y="4159"/>
                  </a:cubicBezTo>
                  <a:cubicBezTo>
                    <a:pt x="17805" y="4161"/>
                    <a:pt x="17810" y="4163"/>
                    <a:pt x="17815" y="4164"/>
                  </a:cubicBezTo>
                  <a:cubicBezTo>
                    <a:pt x="17854" y="4177"/>
                    <a:pt x="17892" y="4183"/>
                    <a:pt x="17928" y="4183"/>
                  </a:cubicBezTo>
                  <a:cubicBezTo>
                    <a:pt x="18069" y="4183"/>
                    <a:pt x="18178" y="4089"/>
                    <a:pt x="18190" y="3940"/>
                  </a:cubicBezTo>
                  <a:cubicBezTo>
                    <a:pt x="18204" y="3752"/>
                    <a:pt x="18061" y="3549"/>
                    <a:pt x="17868" y="3486"/>
                  </a:cubicBezTo>
                  <a:cubicBezTo>
                    <a:pt x="12005" y="1567"/>
                    <a:pt x="6001" y="4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54"/>
            <p:cNvSpPr/>
            <p:nvPr/>
          </p:nvSpPr>
          <p:spPr>
            <a:xfrm>
              <a:off x="4884876" y="2573051"/>
              <a:ext cx="372266" cy="191522"/>
            </a:xfrm>
            <a:custGeom>
              <a:avLst/>
              <a:gdLst/>
              <a:ahLst/>
              <a:cxnLst/>
              <a:rect l="l" t="t" r="r" b="b"/>
              <a:pathLst>
                <a:path w="17165" h="8831" extrusionOk="0">
                  <a:moveTo>
                    <a:pt x="0" y="0"/>
                  </a:moveTo>
                  <a:lnTo>
                    <a:pt x="0" y="0"/>
                  </a:lnTo>
                  <a:cubicBezTo>
                    <a:pt x="5579" y="2267"/>
                    <a:pt x="11162" y="5185"/>
                    <a:pt x="16630" y="8760"/>
                  </a:cubicBezTo>
                  <a:cubicBezTo>
                    <a:pt x="16633" y="8763"/>
                    <a:pt x="16639" y="8766"/>
                    <a:pt x="16642" y="8768"/>
                  </a:cubicBezTo>
                  <a:cubicBezTo>
                    <a:pt x="16711" y="8810"/>
                    <a:pt x="16783" y="8830"/>
                    <a:pt x="16849" y="8830"/>
                  </a:cubicBezTo>
                  <a:cubicBezTo>
                    <a:pt x="16958" y="8830"/>
                    <a:pt x="17053" y="8776"/>
                    <a:pt x="17096" y="8674"/>
                  </a:cubicBezTo>
                  <a:cubicBezTo>
                    <a:pt x="17164" y="8513"/>
                    <a:pt x="17074" y="8290"/>
                    <a:pt x="16893" y="8178"/>
                  </a:cubicBezTo>
                  <a:cubicBezTo>
                    <a:pt x="11340" y="4778"/>
                    <a:pt x="5668" y="20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54"/>
            <p:cNvSpPr/>
            <p:nvPr/>
          </p:nvSpPr>
          <p:spPr>
            <a:xfrm>
              <a:off x="4885527" y="2572877"/>
              <a:ext cx="295210" cy="266214"/>
            </a:xfrm>
            <a:custGeom>
              <a:avLst/>
              <a:gdLst/>
              <a:ahLst/>
              <a:cxnLst/>
              <a:rect l="l" t="t" r="r" b="b"/>
              <a:pathLst>
                <a:path w="13612" h="12275" extrusionOk="0">
                  <a:moveTo>
                    <a:pt x="1" y="0"/>
                  </a:moveTo>
                  <a:lnTo>
                    <a:pt x="1" y="0"/>
                  </a:lnTo>
                  <a:cubicBezTo>
                    <a:pt x="4343" y="3651"/>
                    <a:pt x="8688" y="7697"/>
                    <a:pt x="12980" y="12141"/>
                  </a:cubicBezTo>
                  <a:lnTo>
                    <a:pt x="12991" y="12152"/>
                  </a:lnTo>
                  <a:cubicBezTo>
                    <a:pt x="13076" y="12233"/>
                    <a:pt x="13181" y="12275"/>
                    <a:pt x="13279" y="12275"/>
                  </a:cubicBezTo>
                  <a:cubicBezTo>
                    <a:pt x="13359" y="12275"/>
                    <a:pt x="13433" y="12247"/>
                    <a:pt x="13489" y="12191"/>
                  </a:cubicBezTo>
                  <a:cubicBezTo>
                    <a:pt x="13611" y="12065"/>
                    <a:pt x="13587" y="11842"/>
                    <a:pt x="13435" y="11693"/>
                  </a:cubicBezTo>
                  <a:cubicBezTo>
                    <a:pt x="8995" y="7371"/>
                    <a:pt x="4498" y="3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54"/>
            <p:cNvSpPr/>
            <p:nvPr/>
          </p:nvSpPr>
          <p:spPr>
            <a:xfrm>
              <a:off x="4885440" y="2572943"/>
              <a:ext cx="200609" cy="271874"/>
            </a:xfrm>
            <a:custGeom>
              <a:avLst/>
              <a:gdLst/>
              <a:ahLst/>
              <a:cxnLst/>
              <a:rect l="l" t="t" r="r" b="b"/>
              <a:pathLst>
                <a:path w="9250" h="12536" extrusionOk="0">
                  <a:moveTo>
                    <a:pt x="0" y="0"/>
                  </a:moveTo>
                  <a:lnTo>
                    <a:pt x="0" y="0"/>
                  </a:lnTo>
                  <a:cubicBezTo>
                    <a:pt x="2946" y="3960"/>
                    <a:pt x="5893" y="8099"/>
                    <a:pt x="8823" y="12422"/>
                  </a:cubicBezTo>
                  <a:cubicBezTo>
                    <a:pt x="8824" y="12424"/>
                    <a:pt x="8826" y="12427"/>
                    <a:pt x="8826" y="12428"/>
                  </a:cubicBezTo>
                  <a:cubicBezTo>
                    <a:pt x="8876" y="12497"/>
                    <a:pt x="8954" y="12535"/>
                    <a:pt x="9029" y="12535"/>
                  </a:cubicBezTo>
                  <a:cubicBezTo>
                    <a:pt x="9066" y="12535"/>
                    <a:pt x="9103" y="12526"/>
                    <a:pt x="9135" y="12506"/>
                  </a:cubicBezTo>
                  <a:cubicBezTo>
                    <a:pt x="9230" y="12446"/>
                    <a:pt x="9249" y="12314"/>
                    <a:pt x="9175" y="12212"/>
                  </a:cubicBezTo>
                  <a:cubicBezTo>
                    <a:pt x="6128" y="7944"/>
                    <a:pt x="3064" y="38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54"/>
            <p:cNvSpPr/>
            <p:nvPr/>
          </p:nvSpPr>
          <p:spPr>
            <a:xfrm>
              <a:off x="4965337" y="2723042"/>
              <a:ext cx="98006" cy="166300"/>
            </a:xfrm>
            <a:custGeom>
              <a:avLst/>
              <a:gdLst/>
              <a:ahLst/>
              <a:cxnLst/>
              <a:rect l="l" t="t" r="r" b="b"/>
              <a:pathLst>
                <a:path w="4519" h="7668" extrusionOk="0">
                  <a:moveTo>
                    <a:pt x="1" y="1"/>
                  </a:moveTo>
                  <a:lnTo>
                    <a:pt x="1" y="1"/>
                  </a:lnTo>
                  <a:cubicBezTo>
                    <a:pt x="1361" y="2474"/>
                    <a:pt x="2719" y="4984"/>
                    <a:pt x="4074" y="7535"/>
                  </a:cubicBezTo>
                  <a:cubicBezTo>
                    <a:pt x="4076" y="7538"/>
                    <a:pt x="4079" y="7543"/>
                    <a:pt x="4081" y="7544"/>
                  </a:cubicBezTo>
                  <a:cubicBezTo>
                    <a:pt x="4126" y="7622"/>
                    <a:pt x="4209" y="7667"/>
                    <a:pt x="4291" y="7667"/>
                  </a:cubicBezTo>
                  <a:cubicBezTo>
                    <a:pt x="4322" y="7667"/>
                    <a:pt x="4354" y="7661"/>
                    <a:pt x="4383" y="7646"/>
                  </a:cubicBezTo>
                  <a:cubicBezTo>
                    <a:pt x="4486" y="7596"/>
                    <a:pt x="4518" y="7468"/>
                    <a:pt x="4454" y="7362"/>
                  </a:cubicBezTo>
                  <a:cubicBezTo>
                    <a:pt x="2973" y="4861"/>
                    <a:pt x="1488" y="2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54"/>
            <p:cNvSpPr/>
            <p:nvPr/>
          </p:nvSpPr>
          <p:spPr>
            <a:xfrm>
              <a:off x="4916475" y="2707101"/>
              <a:ext cx="37216" cy="179117"/>
            </a:xfrm>
            <a:custGeom>
              <a:avLst/>
              <a:gdLst/>
              <a:ahLst/>
              <a:cxnLst/>
              <a:rect l="l" t="t" r="r" b="b"/>
              <a:pathLst>
                <a:path w="1716" h="8259" extrusionOk="0">
                  <a:moveTo>
                    <a:pt x="0" y="1"/>
                  </a:moveTo>
                  <a:cubicBezTo>
                    <a:pt x="419" y="2686"/>
                    <a:pt x="839" y="5377"/>
                    <a:pt x="1257" y="8069"/>
                  </a:cubicBezTo>
                  <a:cubicBezTo>
                    <a:pt x="1257" y="8073"/>
                    <a:pt x="1259" y="8077"/>
                    <a:pt x="1259" y="8081"/>
                  </a:cubicBezTo>
                  <a:cubicBezTo>
                    <a:pt x="1280" y="8185"/>
                    <a:pt x="1376" y="8258"/>
                    <a:pt x="1482" y="8258"/>
                  </a:cubicBezTo>
                  <a:cubicBezTo>
                    <a:pt x="1494" y="8258"/>
                    <a:pt x="1506" y="8257"/>
                    <a:pt x="1519" y="8255"/>
                  </a:cubicBezTo>
                  <a:cubicBezTo>
                    <a:pt x="1638" y="8236"/>
                    <a:pt x="1716" y="8126"/>
                    <a:pt x="1691" y="8010"/>
                  </a:cubicBezTo>
                  <a:cubicBezTo>
                    <a:pt x="1128" y="5333"/>
                    <a:pt x="564" y="26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54"/>
            <p:cNvSpPr/>
            <p:nvPr/>
          </p:nvSpPr>
          <p:spPr>
            <a:xfrm>
              <a:off x="4998649" y="2692354"/>
              <a:ext cx="126937" cy="144374"/>
            </a:xfrm>
            <a:custGeom>
              <a:avLst/>
              <a:gdLst/>
              <a:ahLst/>
              <a:cxnLst/>
              <a:rect l="l" t="t" r="r" b="b"/>
              <a:pathLst>
                <a:path w="5853" h="6657" extrusionOk="0">
                  <a:moveTo>
                    <a:pt x="1" y="1"/>
                  </a:moveTo>
                  <a:lnTo>
                    <a:pt x="1" y="1"/>
                  </a:lnTo>
                  <a:cubicBezTo>
                    <a:pt x="1821" y="2117"/>
                    <a:pt x="3638" y="4302"/>
                    <a:pt x="5447" y="6557"/>
                  </a:cubicBezTo>
                  <a:cubicBezTo>
                    <a:pt x="5451" y="6561"/>
                    <a:pt x="5454" y="6564"/>
                    <a:pt x="5455" y="6567"/>
                  </a:cubicBezTo>
                  <a:cubicBezTo>
                    <a:pt x="5507" y="6626"/>
                    <a:pt x="5578" y="6656"/>
                    <a:pt x="5645" y="6656"/>
                  </a:cubicBezTo>
                  <a:cubicBezTo>
                    <a:pt x="5689" y="6656"/>
                    <a:pt x="5732" y="6643"/>
                    <a:pt x="5766" y="6616"/>
                  </a:cubicBezTo>
                  <a:cubicBezTo>
                    <a:pt x="5851" y="6546"/>
                    <a:pt x="5853" y="6410"/>
                    <a:pt x="5767" y="6313"/>
                  </a:cubicBezTo>
                  <a:cubicBezTo>
                    <a:pt x="3852" y="4131"/>
                    <a:pt x="1928" y="20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54"/>
            <p:cNvSpPr/>
            <p:nvPr/>
          </p:nvSpPr>
          <p:spPr>
            <a:xfrm>
              <a:off x="4885158" y="2573051"/>
              <a:ext cx="139429" cy="369403"/>
            </a:xfrm>
            <a:custGeom>
              <a:avLst/>
              <a:gdLst/>
              <a:ahLst/>
              <a:cxnLst/>
              <a:rect l="l" t="t" r="r" b="b"/>
              <a:pathLst>
                <a:path w="6429" h="17033" extrusionOk="0">
                  <a:moveTo>
                    <a:pt x="0" y="0"/>
                  </a:moveTo>
                  <a:cubicBezTo>
                    <a:pt x="1897" y="5513"/>
                    <a:pt x="3793" y="11104"/>
                    <a:pt x="5684" y="16769"/>
                  </a:cubicBezTo>
                  <a:cubicBezTo>
                    <a:pt x="5686" y="16772"/>
                    <a:pt x="5688" y="16777"/>
                    <a:pt x="5689" y="16781"/>
                  </a:cubicBezTo>
                  <a:cubicBezTo>
                    <a:pt x="5747" y="16933"/>
                    <a:pt x="5897" y="17033"/>
                    <a:pt x="6052" y="17033"/>
                  </a:cubicBezTo>
                  <a:cubicBezTo>
                    <a:pt x="6085" y="17033"/>
                    <a:pt x="6117" y="17028"/>
                    <a:pt x="6150" y="17019"/>
                  </a:cubicBezTo>
                  <a:cubicBezTo>
                    <a:pt x="6335" y="16966"/>
                    <a:pt x="6429" y="16773"/>
                    <a:pt x="6358" y="16589"/>
                  </a:cubicBezTo>
                  <a:cubicBezTo>
                    <a:pt x="4244" y="10965"/>
                    <a:pt x="2121" y="54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54"/>
            <p:cNvSpPr/>
            <p:nvPr/>
          </p:nvSpPr>
          <p:spPr>
            <a:xfrm>
              <a:off x="4884876" y="2573051"/>
              <a:ext cx="28996" cy="388835"/>
            </a:xfrm>
            <a:custGeom>
              <a:avLst/>
              <a:gdLst/>
              <a:ahLst/>
              <a:cxnLst/>
              <a:rect l="l" t="t" r="r" b="b"/>
              <a:pathLst>
                <a:path w="1337" h="1792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5864"/>
                    <a:pt x="404" y="11727"/>
                    <a:pt x="606" y="17592"/>
                  </a:cubicBezTo>
                  <a:cubicBezTo>
                    <a:pt x="606" y="17596"/>
                    <a:pt x="608" y="17600"/>
                    <a:pt x="608" y="17605"/>
                  </a:cubicBezTo>
                  <a:cubicBezTo>
                    <a:pt x="622" y="17789"/>
                    <a:pt x="781" y="17929"/>
                    <a:pt x="969" y="17929"/>
                  </a:cubicBezTo>
                  <a:cubicBezTo>
                    <a:pt x="976" y="17929"/>
                    <a:pt x="983" y="17929"/>
                    <a:pt x="990" y="17928"/>
                  </a:cubicBezTo>
                  <a:cubicBezTo>
                    <a:pt x="1187" y="17915"/>
                    <a:pt x="1336" y="17751"/>
                    <a:pt x="1322" y="17560"/>
                  </a:cubicBezTo>
                  <a:cubicBezTo>
                    <a:pt x="881" y="11703"/>
                    <a:pt x="441" y="58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54"/>
            <p:cNvSpPr/>
            <p:nvPr/>
          </p:nvSpPr>
          <p:spPr>
            <a:xfrm>
              <a:off x="4779627" y="2573528"/>
              <a:ext cx="105727" cy="362181"/>
            </a:xfrm>
            <a:custGeom>
              <a:avLst/>
              <a:gdLst/>
              <a:ahLst/>
              <a:cxnLst/>
              <a:rect l="l" t="t" r="r" b="b"/>
              <a:pathLst>
                <a:path w="4875" h="16700" extrusionOk="0">
                  <a:moveTo>
                    <a:pt x="4874" y="1"/>
                  </a:moveTo>
                  <a:cubicBezTo>
                    <a:pt x="3265" y="5373"/>
                    <a:pt x="1658" y="10799"/>
                    <a:pt x="53" y="16280"/>
                  </a:cubicBezTo>
                  <a:cubicBezTo>
                    <a:pt x="51" y="16283"/>
                    <a:pt x="49" y="16289"/>
                    <a:pt x="48" y="16294"/>
                  </a:cubicBezTo>
                  <a:cubicBezTo>
                    <a:pt x="1" y="16483"/>
                    <a:pt x="119" y="16663"/>
                    <a:pt x="309" y="16695"/>
                  </a:cubicBezTo>
                  <a:cubicBezTo>
                    <a:pt x="329" y="16698"/>
                    <a:pt x="348" y="16699"/>
                    <a:pt x="368" y="16699"/>
                  </a:cubicBezTo>
                  <a:cubicBezTo>
                    <a:pt x="539" y="16699"/>
                    <a:pt x="700" y="16580"/>
                    <a:pt x="742" y="16411"/>
                  </a:cubicBezTo>
                  <a:cubicBezTo>
                    <a:pt x="2119" y="10901"/>
                    <a:pt x="3496" y="5432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54"/>
            <p:cNvSpPr/>
            <p:nvPr/>
          </p:nvSpPr>
          <p:spPr>
            <a:xfrm>
              <a:off x="4722849" y="2573506"/>
              <a:ext cx="162396" cy="293280"/>
            </a:xfrm>
            <a:custGeom>
              <a:avLst/>
              <a:gdLst/>
              <a:ahLst/>
              <a:cxnLst/>
              <a:rect l="l" t="t" r="r" b="b"/>
              <a:pathLst>
                <a:path w="7488" h="13523" extrusionOk="0">
                  <a:moveTo>
                    <a:pt x="7487" y="0"/>
                  </a:moveTo>
                  <a:lnTo>
                    <a:pt x="7487" y="0"/>
                  </a:lnTo>
                  <a:cubicBezTo>
                    <a:pt x="5008" y="4279"/>
                    <a:pt x="2529" y="8687"/>
                    <a:pt x="60" y="13225"/>
                  </a:cubicBezTo>
                  <a:cubicBezTo>
                    <a:pt x="59" y="13226"/>
                    <a:pt x="57" y="13228"/>
                    <a:pt x="57" y="13229"/>
                  </a:cubicBezTo>
                  <a:cubicBezTo>
                    <a:pt x="1" y="13341"/>
                    <a:pt x="43" y="13465"/>
                    <a:pt x="149" y="13507"/>
                  </a:cubicBezTo>
                  <a:cubicBezTo>
                    <a:pt x="174" y="13517"/>
                    <a:pt x="200" y="13522"/>
                    <a:pt x="227" y="13522"/>
                  </a:cubicBezTo>
                  <a:cubicBezTo>
                    <a:pt x="314" y="13522"/>
                    <a:pt x="403" y="13470"/>
                    <a:pt x="446" y="13386"/>
                  </a:cubicBezTo>
                  <a:cubicBezTo>
                    <a:pt x="2787" y="8808"/>
                    <a:pt x="5137" y="4347"/>
                    <a:pt x="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54"/>
            <p:cNvSpPr/>
            <p:nvPr/>
          </p:nvSpPr>
          <p:spPr>
            <a:xfrm>
              <a:off x="4669368" y="2710571"/>
              <a:ext cx="110606" cy="162830"/>
            </a:xfrm>
            <a:custGeom>
              <a:avLst/>
              <a:gdLst/>
              <a:ahLst/>
              <a:cxnLst/>
              <a:rect l="l" t="t" r="r" b="b"/>
              <a:pathLst>
                <a:path w="5100" h="7508" extrusionOk="0">
                  <a:moveTo>
                    <a:pt x="5100" y="1"/>
                  </a:moveTo>
                  <a:cubicBezTo>
                    <a:pt x="3420" y="2338"/>
                    <a:pt x="1743" y="4735"/>
                    <a:pt x="74" y="7191"/>
                  </a:cubicBezTo>
                  <a:lnTo>
                    <a:pt x="73" y="7191"/>
                  </a:lnTo>
                  <a:cubicBezTo>
                    <a:pt x="71" y="7194"/>
                    <a:pt x="70" y="7197"/>
                    <a:pt x="66" y="7200"/>
                  </a:cubicBezTo>
                  <a:cubicBezTo>
                    <a:pt x="0" y="7308"/>
                    <a:pt x="29" y="7438"/>
                    <a:pt x="129" y="7488"/>
                  </a:cubicBezTo>
                  <a:cubicBezTo>
                    <a:pt x="157" y="7501"/>
                    <a:pt x="187" y="7508"/>
                    <a:pt x="218" y="7508"/>
                  </a:cubicBezTo>
                  <a:cubicBezTo>
                    <a:pt x="300" y="7508"/>
                    <a:pt x="385" y="7462"/>
                    <a:pt x="433" y="7383"/>
                  </a:cubicBezTo>
                  <a:cubicBezTo>
                    <a:pt x="1984" y="4871"/>
                    <a:pt x="3539" y="2411"/>
                    <a:pt x="5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54"/>
            <p:cNvSpPr/>
            <p:nvPr/>
          </p:nvSpPr>
          <p:spPr>
            <a:xfrm>
              <a:off x="4619269" y="2662122"/>
              <a:ext cx="153634" cy="125137"/>
            </a:xfrm>
            <a:custGeom>
              <a:avLst/>
              <a:gdLst/>
              <a:ahLst/>
              <a:cxnLst/>
              <a:rect l="l" t="t" r="r" b="b"/>
              <a:pathLst>
                <a:path w="7084" h="5770" extrusionOk="0">
                  <a:moveTo>
                    <a:pt x="7083" y="1"/>
                  </a:moveTo>
                  <a:lnTo>
                    <a:pt x="7083" y="1"/>
                  </a:lnTo>
                  <a:cubicBezTo>
                    <a:pt x="4754" y="1686"/>
                    <a:pt x="2433" y="3484"/>
                    <a:pt x="128" y="5398"/>
                  </a:cubicBezTo>
                  <a:cubicBezTo>
                    <a:pt x="125" y="5399"/>
                    <a:pt x="121" y="5402"/>
                    <a:pt x="118" y="5406"/>
                  </a:cubicBezTo>
                  <a:cubicBezTo>
                    <a:pt x="21" y="5493"/>
                    <a:pt x="0" y="5630"/>
                    <a:pt x="73" y="5711"/>
                  </a:cubicBezTo>
                  <a:cubicBezTo>
                    <a:pt x="107" y="5750"/>
                    <a:pt x="156" y="5770"/>
                    <a:pt x="209" y="5770"/>
                  </a:cubicBezTo>
                  <a:cubicBezTo>
                    <a:pt x="266" y="5770"/>
                    <a:pt x="328" y="5747"/>
                    <a:pt x="378" y="5701"/>
                  </a:cubicBezTo>
                  <a:cubicBezTo>
                    <a:pt x="2601" y="3695"/>
                    <a:pt x="4838" y="1796"/>
                    <a:pt x="7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54"/>
            <p:cNvSpPr/>
            <p:nvPr/>
          </p:nvSpPr>
          <p:spPr>
            <a:xfrm>
              <a:off x="4752236" y="2723367"/>
              <a:ext cx="72263" cy="169878"/>
            </a:xfrm>
            <a:custGeom>
              <a:avLst/>
              <a:gdLst/>
              <a:ahLst/>
              <a:cxnLst/>
              <a:rect l="l" t="t" r="r" b="b"/>
              <a:pathLst>
                <a:path w="3332" h="7833" extrusionOk="0">
                  <a:moveTo>
                    <a:pt x="3332" y="0"/>
                  </a:moveTo>
                  <a:lnTo>
                    <a:pt x="3332" y="0"/>
                  </a:lnTo>
                  <a:cubicBezTo>
                    <a:pt x="2236" y="2493"/>
                    <a:pt x="1141" y="5009"/>
                    <a:pt x="48" y="7552"/>
                  </a:cubicBezTo>
                  <a:cubicBezTo>
                    <a:pt x="46" y="7555"/>
                    <a:pt x="44" y="7558"/>
                    <a:pt x="43" y="7563"/>
                  </a:cubicBezTo>
                  <a:cubicBezTo>
                    <a:pt x="1" y="7676"/>
                    <a:pt x="59" y="7794"/>
                    <a:pt x="174" y="7825"/>
                  </a:cubicBezTo>
                  <a:cubicBezTo>
                    <a:pt x="192" y="7830"/>
                    <a:pt x="211" y="7832"/>
                    <a:pt x="230" y="7832"/>
                  </a:cubicBezTo>
                  <a:cubicBezTo>
                    <a:pt x="326" y="7832"/>
                    <a:pt x="420" y="7770"/>
                    <a:pt x="456" y="7675"/>
                  </a:cubicBezTo>
                  <a:cubicBezTo>
                    <a:pt x="1413" y="5097"/>
                    <a:pt x="2372" y="254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54"/>
            <p:cNvSpPr/>
            <p:nvPr/>
          </p:nvSpPr>
          <p:spPr>
            <a:xfrm>
              <a:off x="4598515" y="2573290"/>
              <a:ext cx="286514" cy="300242"/>
            </a:xfrm>
            <a:custGeom>
              <a:avLst/>
              <a:gdLst/>
              <a:ahLst/>
              <a:cxnLst/>
              <a:rect l="l" t="t" r="r" b="b"/>
              <a:pathLst>
                <a:path w="13211" h="13844" extrusionOk="0">
                  <a:moveTo>
                    <a:pt x="13211" y="1"/>
                  </a:moveTo>
                  <a:lnTo>
                    <a:pt x="13211" y="1"/>
                  </a:lnTo>
                  <a:cubicBezTo>
                    <a:pt x="8835" y="4026"/>
                    <a:pt x="4462" y="8453"/>
                    <a:pt x="148" y="13285"/>
                  </a:cubicBezTo>
                  <a:cubicBezTo>
                    <a:pt x="145" y="13288"/>
                    <a:pt x="140" y="13291"/>
                    <a:pt x="137" y="13296"/>
                  </a:cubicBezTo>
                  <a:cubicBezTo>
                    <a:pt x="1" y="13459"/>
                    <a:pt x="4" y="13677"/>
                    <a:pt x="143" y="13785"/>
                  </a:cubicBezTo>
                  <a:cubicBezTo>
                    <a:pt x="194" y="13825"/>
                    <a:pt x="257" y="13843"/>
                    <a:pt x="322" y="13843"/>
                  </a:cubicBezTo>
                  <a:cubicBezTo>
                    <a:pt x="435" y="13843"/>
                    <a:pt x="557" y="13788"/>
                    <a:pt x="644" y="13685"/>
                  </a:cubicBezTo>
                  <a:cubicBezTo>
                    <a:pt x="4797" y="8751"/>
                    <a:pt x="9003" y="4189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54"/>
            <p:cNvSpPr/>
            <p:nvPr/>
          </p:nvSpPr>
          <p:spPr>
            <a:xfrm>
              <a:off x="4530242" y="2573051"/>
              <a:ext cx="354656" cy="228673"/>
            </a:xfrm>
            <a:custGeom>
              <a:avLst/>
              <a:gdLst/>
              <a:ahLst/>
              <a:cxnLst/>
              <a:rect l="l" t="t" r="r" b="b"/>
              <a:pathLst>
                <a:path w="16353" h="10544" extrusionOk="0">
                  <a:moveTo>
                    <a:pt x="16352" y="0"/>
                  </a:moveTo>
                  <a:lnTo>
                    <a:pt x="16352" y="0"/>
                  </a:lnTo>
                  <a:cubicBezTo>
                    <a:pt x="10944" y="2691"/>
                    <a:pt x="5540" y="5996"/>
                    <a:pt x="243" y="9915"/>
                  </a:cubicBezTo>
                  <a:cubicBezTo>
                    <a:pt x="240" y="9918"/>
                    <a:pt x="235" y="9921"/>
                    <a:pt x="232" y="9925"/>
                  </a:cubicBezTo>
                  <a:cubicBezTo>
                    <a:pt x="62" y="10059"/>
                    <a:pt x="1" y="10285"/>
                    <a:pt x="96" y="10429"/>
                  </a:cubicBezTo>
                  <a:cubicBezTo>
                    <a:pt x="145" y="10505"/>
                    <a:pt x="228" y="10544"/>
                    <a:pt x="320" y="10544"/>
                  </a:cubicBezTo>
                  <a:cubicBezTo>
                    <a:pt x="402" y="10544"/>
                    <a:pt x="492" y="10512"/>
                    <a:pt x="573" y="10450"/>
                  </a:cubicBezTo>
                  <a:cubicBezTo>
                    <a:pt x="5764" y="6377"/>
                    <a:pt x="11057" y="2893"/>
                    <a:pt x="16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54"/>
            <p:cNvSpPr/>
            <p:nvPr/>
          </p:nvSpPr>
          <p:spPr>
            <a:xfrm>
              <a:off x="4509401" y="2573680"/>
              <a:ext cx="375215" cy="117503"/>
            </a:xfrm>
            <a:custGeom>
              <a:avLst/>
              <a:gdLst/>
              <a:ahLst/>
              <a:cxnLst/>
              <a:rect l="l" t="t" r="r" b="b"/>
              <a:pathLst>
                <a:path w="17301" h="5418" extrusionOk="0">
                  <a:moveTo>
                    <a:pt x="17300" y="0"/>
                  </a:moveTo>
                  <a:cubicBezTo>
                    <a:pt x="11598" y="894"/>
                    <a:pt x="5900" y="2470"/>
                    <a:pt x="327" y="4730"/>
                  </a:cubicBezTo>
                  <a:cubicBezTo>
                    <a:pt x="324" y="4732"/>
                    <a:pt x="317" y="4735"/>
                    <a:pt x="312" y="4736"/>
                  </a:cubicBezTo>
                  <a:cubicBezTo>
                    <a:pt x="123" y="4822"/>
                    <a:pt x="1" y="5035"/>
                    <a:pt x="38" y="5215"/>
                  </a:cubicBezTo>
                  <a:cubicBezTo>
                    <a:pt x="65" y="5343"/>
                    <a:pt x="168" y="5417"/>
                    <a:pt x="294" y="5417"/>
                  </a:cubicBezTo>
                  <a:cubicBezTo>
                    <a:pt x="343" y="5417"/>
                    <a:pt x="395" y="5406"/>
                    <a:pt x="448" y="5383"/>
                  </a:cubicBezTo>
                  <a:cubicBezTo>
                    <a:pt x="5982" y="2914"/>
                    <a:pt x="11640" y="1120"/>
                    <a:pt x="17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54"/>
            <p:cNvSpPr/>
            <p:nvPr/>
          </p:nvSpPr>
          <p:spPr>
            <a:xfrm>
              <a:off x="4553448" y="2570036"/>
              <a:ext cx="331168" cy="25656"/>
            </a:xfrm>
            <a:custGeom>
              <a:avLst/>
              <a:gdLst/>
              <a:ahLst/>
              <a:cxnLst/>
              <a:rect l="l" t="t" r="r" b="b"/>
              <a:pathLst>
                <a:path w="15270" h="1183" extrusionOk="0">
                  <a:moveTo>
                    <a:pt x="10475" y="1"/>
                  </a:moveTo>
                  <a:cubicBezTo>
                    <a:pt x="7040" y="1"/>
                    <a:pt x="3618" y="250"/>
                    <a:pt x="239" y="748"/>
                  </a:cubicBezTo>
                  <a:lnTo>
                    <a:pt x="233" y="748"/>
                  </a:lnTo>
                  <a:cubicBezTo>
                    <a:pt x="113" y="769"/>
                    <a:pt x="11" y="884"/>
                    <a:pt x="7" y="1002"/>
                  </a:cubicBezTo>
                  <a:cubicBezTo>
                    <a:pt x="1" y="1108"/>
                    <a:pt x="73" y="1183"/>
                    <a:pt x="174" y="1183"/>
                  </a:cubicBezTo>
                  <a:cubicBezTo>
                    <a:pt x="186" y="1183"/>
                    <a:pt x="199" y="1182"/>
                    <a:pt x="212" y="1180"/>
                  </a:cubicBezTo>
                  <a:cubicBezTo>
                    <a:pt x="4260" y="465"/>
                    <a:pt x="8366" y="108"/>
                    <a:pt x="12486" y="108"/>
                  </a:cubicBezTo>
                  <a:cubicBezTo>
                    <a:pt x="13413" y="108"/>
                    <a:pt x="14341" y="126"/>
                    <a:pt x="15269" y="162"/>
                  </a:cubicBezTo>
                  <a:cubicBezTo>
                    <a:pt x="13670" y="54"/>
                    <a:pt x="12071" y="1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54"/>
            <p:cNvSpPr/>
            <p:nvPr/>
          </p:nvSpPr>
          <p:spPr>
            <a:xfrm>
              <a:off x="4531066" y="2542884"/>
              <a:ext cx="184864" cy="10692"/>
            </a:xfrm>
            <a:custGeom>
              <a:avLst/>
              <a:gdLst/>
              <a:ahLst/>
              <a:cxnLst/>
              <a:rect l="l" t="t" r="r" b="b"/>
              <a:pathLst>
                <a:path w="8524" h="493" extrusionOk="0">
                  <a:moveTo>
                    <a:pt x="2977" y="0"/>
                  </a:moveTo>
                  <a:cubicBezTo>
                    <a:pt x="2073" y="0"/>
                    <a:pt x="1171" y="18"/>
                    <a:pt x="273" y="54"/>
                  </a:cubicBezTo>
                  <a:cubicBezTo>
                    <a:pt x="270" y="54"/>
                    <a:pt x="266" y="54"/>
                    <a:pt x="263" y="55"/>
                  </a:cubicBezTo>
                  <a:cubicBezTo>
                    <a:pt x="145" y="65"/>
                    <a:pt x="35" y="173"/>
                    <a:pt x="18" y="293"/>
                  </a:cubicBezTo>
                  <a:cubicBezTo>
                    <a:pt x="1" y="407"/>
                    <a:pt x="73" y="493"/>
                    <a:pt x="180" y="493"/>
                  </a:cubicBezTo>
                  <a:cubicBezTo>
                    <a:pt x="187" y="493"/>
                    <a:pt x="193" y="492"/>
                    <a:pt x="200" y="492"/>
                  </a:cubicBezTo>
                  <a:cubicBezTo>
                    <a:pt x="2322" y="293"/>
                    <a:pt x="4462" y="194"/>
                    <a:pt x="6614" y="194"/>
                  </a:cubicBezTo>
                  <a:cubicBezTo>
                    <a:pt x="7249" y="194"/>
                    <a:pt x="7886" y="203"/>
                    <a:pt x="8524" y="220"/>
                  </a:cubicBezTo>
                  <a:cubicBezTo>
                    <a:pt x="6667" y="74"/>
                    <a:pt x="4817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54"/>
            <p:cNvSpPr/>
            <p:nvPr/>
          </p:nvSpPr>
          <p:spPr>
            <a:xfrm>
              <a:off x="4596389" y="2445702"/>
              <a:ext cx="162288" cy="70658"/>
            </a:xfrm>
            <a:custGeom>
              <a:avLst/>
              <a:gdLst/>
              <a:ahLst/>
              <a:cxnLst/>
              <a:rect l="l" t="t" r="r" b="b"/>
              <a:pathLst>
                <a:path w="7483" h="3258" extrusionOk="0">
                  <a:moveTo>
                    <a:pt x="292" y="1"/>
                  </a:moveTo>
                  <a:cubicBezTo>
                    <a:pt x="201" y="1"/>
                    <a:pt x="104" y="61"/>
                    <a:pt x="57" y="154"/>
                  </a:cubicBezTo>
                  <a:cubicBezTo>
                    <a:pt x="0" y="269"/>
                    <a:pt x="39" y="390"/>
                    <a:pt x="146" y="426"/>
                  </a:cubicBezTo>
                  <a:cubicBezTo>
                    <a:pt x="2577" y="1241"/>
                    <a:pt x="5026" y="2186"/>
                    <a:pt x="7482" y="3257"/>
                  </a:cubicBezTo>
                  <a:cubicBezTo>
                    <a:pt x="5098" y="2057"/>
                    <a:pt x="2722" y="975"/>
                    <a:pt x="362" y="14"/>
                  </a:cubicBezTo>
                  <a:cubicBezTo>
                    <a:pt x="359" y="12"/>
                    <a:pt x="356" y="12"/>
                    <a:pt x="353" y="10"/>
                  </a:cubicBezTo>
                  <a:cubicBezTo>
                    <a:pt x="333" y="4"/>
                    <a:pt x="31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54"/>
            <p:cNvSpPr/>
            <p:nvPr/>
          </p:nvSpPr>
          <p:spPr>
            <a:xfrm>
              <a:off x="4538592" y="2592808"/>
              <a:ext cx="181698" cy="44524"/>
            </a:xfrm>
            <a:custGeom>
              <a:avLst/>
              <a:gdLst/>
              <a:ahLst/>
              <a:cxnLst/>
              <a:rect l="l" t="t" r="r" b="b"/>
              <a:pathLst>
                <a:path w="8378" h="2053" extrusionOk="0">
                  <a:moveTo>
                    <a:pt x="8377" y="0"/>
                  </a:moveTo>
                  <a:lnTo>
                    <a:pt x="8377" y="0"/>
                  </a:lnTo>
                  <a:cubicBezTo>
                    <a:pt x="5639" y="382"/>
                    <a:pt x="2916" y="921"/>
                    <a:pt x="220" y="1620"/>
                  </a:cubicBezTo>
                  <a:cubicBezTo>
                    <a:pt x="215" y="1622"/>
                    <a:pt x="212" y="1624"/>
                    <a:pt x="209" y="1624"/>
                  </a:cubicBezTo>
                  <a:cubicBezTo>
                    <a:pt x="89" y="1662"/>
                    <a:pt x="0" y="1785"/>
                    <a:pt x="10" y="1902"/>
                  </a:cubicBezTo>
                  <a:cubicBezTo>
                    <a:pt x="18" y="1994"/>
                    <a:pt x="86" y="2053"/>
                    <a:pt x="175" y="2053"/>
                  </a:cubicBezTo>
                  <a:cubicBezTo>
                    <a:pt x="197" y="2053"/>
                    <a:pt x="219" y="2049"/>
                    <a:pt x="243" y="2042"/>
                  </a:cubicBezTo>
                  <a:cubicBezTo>
                    <a:pt x="2932" y="1204"/>
                    <a:pt x="5647" y="522"/>
                    <a:pt x="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54"/>
            <p:cNvSpPr/>
            <p:nvPr/>
          </p:nvSpPr>
          <p:spPr>
            <a:xfrm>
              <a:off x="4512133" y="2478710"/>
              <a:ext cx="372591" cy="94579"/>
            </a:xfrm>
            <a:custGeom>
              <a:avLst/>
              <a:gdLst/>
              <a:ahLst/>
              <a:cxnLst/>
              <a:rect l="l" t="t" r="r" b="b"/>
              <a:pathLst>
                <a:path w="17180" h="4361" extrusionOk="0">
                  <a:moveTo>
                    <a:pt x="481" y="1"/>
                  </a:moveTo>
                  <a:cubicBezTo>
                    <a:pt x="307" y="1"/>
                    <a:pt x="126" y="141"/>
                    <a:pt x="65" y="327"/>
                  </a:cubicBezTo>
                  <a:cubicBezTo>
                    <a:pt x="1" y="524"/>
                    <a:pt x="98" y="697"/>
                    <a:pt x="280" y="714"/>
                  </a:cubicBezTo>
                  <a:cubicBezTo>
                    <a:pt x="5829" y="1252"/>
                    <a:pt x="11501" y="2467"/>
                    <a:pt x="17179" y="4360"/>
                  </a:cubicBezTo>
                  <a:cubicBezTo>
                    <a:pt x="11585" y="2250"/>
                    <a:pt x="5995" y="798"/>
                    <a:pt x="524" y="4"/>
                  </a:cubicBezTo>
                  <a:cubicBezTo>
                    <a:pt x="521" y="4"/>
                    <a:pt x="516" y="4"/>
                    <a:pt x="511" y="2"/>
                  </a:cubicBezTo>
                  <a:cubicBezTo>
                    <a:pt x="501" y="1"/>
                    <a:pt x="491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54"/>
            <p:cNvSpPr/>
            <p:nvPr/>
          </p:nvSpPr>
          <p:spPr>
            <a:xfrm>
              <a:off x="4562687" y="2369926"/>
              <a:ext cx="322211" cy="203147"/>
            </a:xfrm>
            <a:custGeom>
              <a:avLst/>
              <a:gdLst/>
              <a:ahLst/>
              <a:cxnLst/>
              <a:rect l="l" t="t" r="r" b="b"/>
              <a:pathLst>
                <a:path w="14857" h="9367" extrusionOk="0">
                  <a:moveTo>
                    <a:pt x="476" y="1"/>
                  </a:moveTo>
                  <a:cubicBezTo>
                    <a:pt x="343" y="1"/>
                    <a:pt x="199" y="81"/>
                    <a:pt x="114" y="214"/>
                  </a:cubicBezTo>
                  <a:cubicBezTo>
                    <a:pt x="1" y="395"/>
                    <a:pt x="36" y="603"/>
                    <a:pt x="193" y="681"/>
                  </a:cubicBezTo>
                  <a:cubicBezTo>
                    <a:pt x="5026" y="3068"/>
                    <a:pt x="9939" y="5963"/>
                    <a:pt x="14856" y="9366"/>
                  </a:cubicBezTo>
                  <a:cubicBezTo>
                    <a:pt x="10083" y="5777"/>
                    <a:pt x="5313" y="2668"/>
                    <a:pt x="618" y="36"/>
                  </a:cubicBezTo>
                  <a:lnTo>
                    <a:pt x="616" y="36"/>
                  </a:lnTo>
                  <a:cubicBezTo>
                    <a:pt x="613" y="35"/>
                    <a:pt x="610" y="32"/>
                    <a:pt x="606" y="30"/>
                  </a:cubicBezTo>
                  <a:cubicBezTo>
                    <a:pt x="566" y="10"/>
                    <a:pt x="52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54"/>
            <p:cNvSpPr/>
            <p:nvPr/>
          </p:nvSpPr>
          <p:spPr>
            <a:xfrm>
              <a:off x="4660671" y="2284325"/>
              <a:ext cx="223555" cy="288769"/>
            </a:xfrm>
            <a:custGeom>
              <a:avLst/>
              <a:gdLst/>
              <a:ahLst/>
              <a:cxnLst/>
              <a:rect l="l" t="t" r="r" b="b"/>
              <a:pathLst>
                <a:path w="10308" h="13315" extrusionOk="0">
                  <a:moveTo>
                    <a:pt x="456" y="1"/>
                  </a:moveTo>
                  <a:cubicBezTo>
                    <a:pt x="366" y="1"/>
                    <a:pt x="271" y="35"/>
                    <a:pt x="193" y="102"/>
                  </a:cubicBezTo>
                  <a:cubicBezTo>
                    <a:pt x="34" y="239"/>
                    <a:pt x="0" y="462"/>
                    <a:pt x="115" y="599"/>
                  </a:cubicBezTo>
                  <a:cubicBezTo>
                    <a:pt x="3494" y="4594"/>
                    <a:pt x="6899" y="8833"/>
                    <a:pt x="10308" y="13315"/>
                  </a:cubicBezTo>
                  <a:cubicBezTo>
                    <a:pt x="7095" y="8698"/>
                    <a:pt x="3885" y="4298"/>
                    <a:pt x="698" y="115"/>
                  </a:cubicBezTo>
                  <a:cubicBezTo>
                    <a:pt x="695" y="112"/>
                    <a:pt x="692" y="108"/>
                    <a:pt x="690" y="105"/>
                  </a:cubicBezTo>
                  <a:cubicBezTo>
                    <a:pt x="632" y="35"/>
                    <a:pt x="54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54"/>
            <p:cNvSpPr/>
            <p:nvPr/>
          </p:nvSpPr>
          <p:spPr>
            <a:xfrm>
              <a:off x="4758612" y="2277646"/>
              <a:ext cx="125679" cy="295384"/>
            </a:xfrm>
            <a:custGeom>
              <a:avLst/>
              <a:gdLst/>
              <a:ahLst/>
              <a:cxnLst/>
              <a:rect l="l" t="t" r="r" b="b"/>
              <a:pathLst>
                <a:path w="5795" h="13620" extrusionOk="0">
                  <a:moveTo>
                    <a:pt x="268" y="0"/>
                  </a:moveTo>
                  <a:cubicBezTo>
                    <a:pt x="234" y="0"/>
                    <a:pt x="199" y="8"/>
                    <a:pt x="166" y="24"/>
                  </a:cubicBezTo>
                  <a:cubicBezTo>
                    <a:pt x="54" y="79"/>
                    <a:pt x="1" y="208"/>
                    <a:pt x="46" y="313"/>
                  </a:cubicBezTo>
                  <a:cubicBezTo>
                    <a:pt x="1959" y="4671"/>
                    <a:pt x="3877" y="9107"/>
                    <a:pt x="5795" y="13620"/>
                  </a:cubicBezTo>
                  <a:cubicBezTo>
                    <a:pt x="4013" y="9053"/>
                    <a:pt x="2233" y="4555"/>
                    <a:pt x="456" y="122"/>
                  </a:cubicBezTo>
                  <a:cubicBezTo>
                    <a:pt x="455" y="121"/>
                    <a:pt x="453" y="118"/>
                    <a:pt x="453" y="116"/>
                  </a:cubicBezTo>
                  <a:cubicBezTo>
                    <a:pt x="421" y="42"/>
                    <a:pt x="34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54"/>
            <p:cNvSpPr/>
            <p:nvPr/>
          </p:nvSpPr>
          <p:spPr>
            <a:xfrm>
              <a:off x="4793333" y="2235312"/>
              <a:ext cx="53525" cy="174975"/>
            </a:xfrm>
            <a:custGeom>
              <a:avLst/>
              <a:gdLst/>
              <a:ahLst/>
              <a:cxnLst/>
              <a:rect l="l" t="t" r="r" b="b"/>
              <a:pathLst>
                <a:path w="2468" h="8068" extrusionOk="0">
                  <a:moveTo>
                    <a:pt x="259" y="0"/>
                  </a:moveTo>
                  <a:cubicBezTo>
                    <a:pt x="234" y="0"/>
                    <a:pt x="209" y="5"/>
                    <a:pt x="183" y="13"/>
                  </a:cubicBezTo>
                  <a:cubicBezTo>
                    <a:pt x="67" y="54"/>
                    <a:pt x="1" y="178"/>
                    <a:pt x="34" y="288"/>
                  </a:cubicBezTo>
                  <a:cubicBezTo>
                    <a:pt x="845" y="2868"/>
                    <a:pt x="1656" y="5460"/>
                    <a:pt x="2467" y="8067"/>
                  </a:cubicBezTo>
                  <a:cubicBezTo>
                    <a:pt x="1798" y="5418"/>
                    <a:pt x="1128" y="2780"/>
                    <a:pt x="459" y="151"/>
                  </a:cubicBezTo>
                  <a:cubicBezTo>
                    <a:pt x="459" y="147"/>
                    <a:pt x="458" y="143"/>
                    <a:pt x="456" y="139"/>
                  </a:cubicBezTo>
                  <a:cubicBezTo>
                    <a:pt x="430" y="54"/>
                    <a:pt x="349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54"/>
            <p:cNvSpPr/>
            <p:nvPr/>
          </p:nvSpPr>
          <p:spPr>
            <a:xfrm>
              <a:off x="4716538" y="2284737"/>
              <a:ext cx="89439" cy="150490"/>
            </a:xfrm>
            <a:custGeom>
              <a:avLst/>
              <a:gdLst/>
              <a:ahLst/>
              <a:cxnLst/>
              <a:rect l="l" t="t" r="r" b="b"/>
              <a:pathLst>
                <a:path w="4124" h="6939" extrusionOk="0">
                  <a:moveTo>
                    <a:pt x="276" y="0"/>
                  </a:moveTo>
                  <a:cubicBezTo>
                    <a:pt x="231" y="0"/>
                    <a:pt x="185" y="13"/>
                    <a:pt x="143" y="41"/>
                  </a:cubicBezTo>
                  <a:cubicBezTo>
                    <a:pt x="38" y="112"/>
                    <a:pt x="1" y="246"/>
                    <a:pt x="61" y="341"/>
                  </a:cubicBezTo>
                  <a:cubicBezTo>
                    <a:pt x="1411" y="2501"/>
                    <a:pt x="2766" y="4699"/>
                    <a:pt x="4123" y="6938"/>
                  </a:cubicBezTo>
                  <a:cubicBezTo>
                    <a:pt x="2897" y="4627"/>
                    <a:pt x="1671" y="2346"/>
                    <a:pt x="448" y="98"/>
                  </a:cubicBezTo>
                  <a:lnTo>
                    <a:pt x="447" y="98"/>
                  </a:lnTo>
                  <a:cubicBezTo>
                    <a:pt x="445" y="94"/>
                    <a:pt x="443" y="91"/>
                    <a:pt x="442" y="88"/>
                  </a:cubicBezTo>
                  <a:cubicBezTo>
                    <a:pt x="406" y="30"/>
                    <a:pt x="34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54"/>
            <p:cNvSpPr/>
            <p:nvPr/>
          </p:nvSpPr>
          <p:spPr>
            <a:xfrm>
              <a:off x="4845709" y="2188271"/>
              <a:ext cx="38907" cy="384758"/>
            </a:xfrm>
            <a:custGeom>
              <a:avLst/>
              <a:gdLst/>
              <a:ahLst/>
              <a:cxnLst/>
              <a:rect l="l" t="t" r="r" b="b"/>
              <a:pathLst>
                <a:path w="1794" h="17741" extrusionOk="0">
                  <a:moveTo>
                    <a:pt x="387" y="1"/>
                  </a:moveTo>
                  <a:cubicBezTo>
                    <a:pt x="372" y="1"/>
                    <a:pt x="357" y="1"/>
                    <a:pt x="341" y="3"/>
                  </a:cubicBezTo>
                  <a:cubicBezTo>
                    <a:pt x="144" y="28"/>
                    <a:pt x="0" y="202"/>
                    <a:pt x="20" y="393"/>
                  </a:cubicBezTo>
                  <a:cubicBezTo>
                    <a:pt x="611" y="6167"/>
                    <a:pt x="1202" y="11950"/>
                    <a:pt x="1793" y="17741"/>
                  </a:cubicBezTo>
                  <a:cubicBezTo>
                    <a:pt x="1441" y="11931"/>
                    <a:pt x="1087" y="6124"/>
                    <a:pt x="734" y="318"/>
                  </a:cubicBezTo>
                  <a:cubicBezTo>
                    <a:pt x="734" y="315"/>
                    <a:pt x="734" y="309"/>
                    <a:pt x="732" y="305"/>
                  </a:cubicBezTo>
                  <a:cubicBezTo>
                    <a:pt x="714" y="130"/>
                    <a:pt x="56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54"/>
            <p:cNvSpPr/>
            <p:nvPr/>
          </p:nvSpPr>
          <p:spPr>
            <a:xfrm>
              <a:off x="4884876" y="2193628"/>
              <a:ext cx="90220" cy="379444"/>
            </a:xfrm>
            <a:custGeom>
              <a:avLst/>
              <a:gdLst/>
              <a:ahLst/>
              <a:cxnLst/>
              <a:rect l="l" t="t" r="r" b="b"/>
              <a:pathLst>
                <a:path w="4160" h="17496" extrusionOk="0">
                  <a:moveTo>
                    <a:pt x="3754" y="0"/>
                  </a:moveTo>
                  <a:cubicBezTo>
                    <a:pt x="3593" y="0"/>
                    <a:pt x="3452" y="108"/>
                    <a:pt x="3420" y="267"/>
                  </a:cubicBezTo>
                  <a:cubicBezTo>
                    <a:pt x="2281" y="5983"/>
                    <a:pt x="1141" y="11726"/>
                    <a:pt x="0" y="17495"/>
                  </a:cubicBezTo>
                  <a:cubicBezTo>
                    <a:pt x="1373" y="11772"/>
                    <a:pt x="2748" y="6088"/>
                    <a:pt x="4121" y="443"/>
                  </a:cubicBezTo>
                  <a:lnTo>
                    <a:pt x="4119" y="443"/>
                  </a:lnTo>
                  <a:cubicBezTo>
                    <a:pt x="4121" y="440"/>
                    <a:pt x="4122" y="435"/>
                    <a:pt x="4122" y="430"/>
                  </a:cubicBezTo>
                  <a:cubicBezTo>
                    <a:pt x="4160" y="244"/>
                    <a:pt x="4034" y="55"/>
                    <a:pt x="3838" y="10"/>
                  </a:cubicBezTo>
                  <a:cubicBezTo>
                    <a:pt x="3810" y="3"/>
                    <a:pt x="378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2" name="Google Shape;4962;p55"/>
          <p:cNvGrpSpPr/>
          <p:nvPr/>
        </p:nvGrpSpPr>
        <p:grpSpPr>
          <a:xfrm>
            <a:off x="48" y="1420142"/>
            <a:ext cx="4282577" cy="3723331"/>
            <a:chOff x="48" y="1420142"/>
            <a:chExt cx="4282577" cy="3723331"/>
          </a:xfrm>
        </p:grpSpPr>
        <p:grpSp>
          <p:nvGrpSpPr>
            <p:cNvPr id="4963" name="Google Shape;4963;p55"/>
            <p:cNvGrpSpPr/>
            <p:nvPr/>
          </p:nvGrpSpPr>
          <p:grpSpPr>
            <a:xfrm>
              <a:off x="125064" y="1912603"/>
              <a:ext cx="850229" cy="2078889"/>
              <a:chOff x="125064" y="1912603"/>
              <a:chExt cx="850229" cy="2078889"/>
            </a:xfrm>
          </p:grpSpPr>
          <p:sp>
            <p:nvSpPr>
              <p:cNvPr id="4964" name="Google Shape;4964;p55"/>
              <p:cNvSpPr/>
              <p:nvPr/>
            </p:nvSpPr>
            <p:spPr>
              <a:xfrm flipH="1">
                <a:off x="125068" y="1912603"/>
                <a:ext cx="850225" cy="1089104"/>
              </a:xfrm>
              <a:custGeom>
                <a:avLst/>
                <a:gdLst/>
                <a:ahLst/>
                <a:cxnLst/>
                <a:rect l="l" t="t" r="r" b="b"/>
                <a:pathLst>
                  <a:path w="42305" h="54191" extrusionOk="0">
                    <a:moveTo>
                      <a:pt x="21153" y="0"/>
                    </a:moveTo>
                    <a:cubicBezTo>
                      <a:pt x="19445" y="0"/>
                      <a:pt x="17784" y="202"/>
                      <a:pt x="16192" y="586"/>
                    </a:cubicBezTo>
                    <a:cubicBezTo>
                      <a:pt x="6904" y="2816"/>
                      <a:pt x="1" y="11180"/>
                      <a:pt x="1" y="21153"/>
                    </a:cubicBezTo>
                    <a:cubicBezTo>
                      <a:pt x="1" y="25370"/>
                      <a:pt x="1238" y="30854"/>
                      <a:pt x="3366" y="36136"/>
                    </a:cubicBezTo>
                    <a:cubicBezTo>
                      <a:pt x="7132" y="45475"/>
                      <a:pt x="13693" y="54190"/>
                      <a:pt x="21153" y="54190"/>
                    </a:cubicBezTo>
                    <a:cubicBezTo>
                      <a:pt x="32835" y="54190"/>
                      <a:pt x="42305" y="32831"/>
                      <a:pt x="42305" y="21153"/>
                    </a:cubicBezTo>
                    <a:cubicBezTo>
                      <a:pt x="42303" y="9470"/>
                      <a:pt x="32835" y="0"/>
                      <a:pt x="2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55"/>
              <p:cNvSpPr/>
              <p:nvPr/>
            </p:nvSpPr>
            <p:spPr>
              <a:xfrm flipH="1">
                <a:off x="484625" y="2981230"/>
                <a:ext cx="131076" cy="107461"/>
              </a:xfrm>
              <a:custGeom>
                <a:avLst/>
                <a:gdLst/>
                <a:ahLst/>
                <a:cxnLst/>
                <a:rect l="l" t="t" r="r" b="b"/>
                <a:pathLst>
                  <a:path w="6522" h="5347" extrusionOk="0">
                    <a:moveTo>
                      <a:pt x="3190" y="0"/>
                    </a:moveTo>
                    <a:lnTo>
                      <a:pt x="3190" y="10"/>
                    </a:lnTo>
                    <a:lnTo>
                      <a:pt x="2421" y="58"/>
                    </a:lnTo>
                    <a:cubicBezTo>
                      <a:pt x="2421" y="58"/>
                      <a:pt x="2263" y="722"/>
                      <a:pt x="1851" y="1653"/>
                    </a:cubicBezTo>
                    <a:cubicBezTo>
                      <a:pt x="1474" y="2503"/>
                      <a:pt x="883" y="3574"/>
                      <a:pt x="0" y="4564"/>
                    </a:cubicBezTo>
                    <a:cubicBezTo>
                      <a:pt x="0" y="4564"/>
                      <a:pt x="563" y="5346"/>
                      <a:pt x="2701" y="5346"/>
                    </a:cubicBezTo>
                    <a:lnTo>
                      <a:pt x="3820" y="5346"/>
                    </a:lnTo>
                    <a:cubicBezTo>
                      <a:pt x="4180" y="5346"/>
                      <a:pt x="4495" y="5325"/>
                      <a:pt x="4771" y="5286"/>
                    </a:cubicBezTo>
                    <a:cubicBezTo>
                      <a:pt x="6131" y="5105"/>
                      <a:pt x="6522" y="4564"/>
                      <a:pt x="6522" y="4564"/>
                    </a:cubicBezTo>
                    <a:cubicBezTo>
                      <a:pt x="5813" y="3764"/>
                      <a:pt x="5289" y="2913"/>
                      <a:pt x="4917" y="2168"/>
                    </a:cubicBezTo>
                    <a:cubicBezTo>
                      <a:pt x="4319" y="978"/>
                      <a:pt x="4101" y="58"/>
                      <a:pt x="4101" y="58"/>
                    </a:cubicBezTo>
                    <a:lnTo>
                      <a:pt x="3331" y="10"/>
                    </a:lnTo>
                    <a:lnTo>
                      <a:pt x="3331" y="0"/>
                    </a:lnTo>
                    <a:lnTo>
                      <a:pt x="3261" y="5"/>
                    </a:lnTo>
                    <a:lnTo>
                      <a:pt x="3230" y="3"/>
                    </a:lnTo>
                    <a:lnTo>
                      <a:pt x="3190" y="0"/>
                    </a:lnTo>
                    <a:close/>
                  </a:path>
                </a:pathLst>
              </a:custGeom>
              <a:solidFill>
                <a:srgbClr val="182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55"/>
              <p:cNvSpPr/>
              <p:nvPr/>
            </p:nvSpPr>
            <p:spPr>
              <a:xfrm flipH="1">
                <a:off x="516880" y="2981230"/>
                <a:ext cx="61619" cy="43571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68" extrusionOk="0">
                    <a:moveTo>
                      <a:pt x="1339" y="0"/>
                    </a:moveTo>
                    <a:lnTo>
                      <a:pt x="1339" y="10"/>
                    </a:lnTo>
                    <a:lnTo>
                      <a:pt x="570" y="58"/>
                    </a:lnTo>
                    <a:cubicBezTo>
                      <a:pt x="570" y="58"/>
                      <a:pt x="412" y="722"/>
                      <a:pt x="0" y="1653"/>
                    </a:cubicBezTo>
                    <a:cubicBezTo>
                      <a:pt x="872" y="1915"/>
                      <a:pt x="1950" y="2148"/>
                      <a:pt x="3066" y="2168"/>
                    </a:cubicBezTo>
                    <a:cubicBezTo>
                      <a:pt x="2468" y="978"/>
                      <a:pt x="2250" y="58"/>
                      <a:pt x="2250" y="58"/>
                    </a:cubicBezTo>
                    <a:lnTo>
                      <a:pt x="1480" y="10"/>
                    </a:lnTo>
                    <a:lnTo>
                      <a:pt x="1480" y="0"/>
                    </a:lnTo>
                    <a:lnTo>
                      <a:pt x="1410" y="5"/>
                    </a:lnTo>
                    <a:lnTo>
                      <a:pt x="1379" y="3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203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55"/>
              <p:cNvSpPr/>
              <p:nvPr/>
            </p:nvSpPr>
            <p:spPr>
              <a:xfrm flipH="1">
                <a:off x="501286" y="2997952"/>
                <a:ext cx="157826" cy="993540"/>
              </a:xfrm>
              <a:custGeom>
                <a:avLst/>
                <a:gdLst/>
                <a:ahLst/>
                <a:cxnLst/>
                <a:rect l="l" t="t" r="r" b="b"/>
                <a:pathLst>
                  <a:path w="7853" h="49436" extrusionOk="0">
                    <a:moveTo>
                      <a:pt x="4982" y="0"/>
                    </a:moveTo>
                    <a:cubicBezTo>
                      <a:pt x="4942" y="0"/>
                      <a:pt x="4902" y="11"/>
                      <a:pt x="4866" y="35"/>
                    </a:cubicBezTo>
                    <a:cubicBezTo>
                      <a:pt x="4768" y="99"/>
                      <a:pt x="4740" y="230"/>
                      <a:pt x="4804" y="330"/>
                    </a:cubicBezTo>
                    <a:cubicBezTo>
                      <a:pt x="4830" y="369"/>
                      <a:pt x="7402" y="4455"/>
                      <a:pt x="6202" y="11380"/>
                    </a:cubicBezTo>
                    <a:cubicBezTo>
                      <a:pt x="5721" y="14150"/>
                      <a:pt x="4845" y="16518"/>
                      <a:pt x="3918" y="19024"/>
                    </a:cubicBezTo>
                    <a:cubicBezTo>
                      <a:pt x="2513" y="22826"/>
                      <a:pt x="920" y="27135"/>
                      <a:pt x="526" y="33689"/>
                    </a:cubicBezTo>
                    <a:cubicBezTo>
                      <a:pt x="1" y="42413"/>
                      <a:pt x="2941" y="47454"/>
                      <a:pt x="4231" y="49216"/>
                    </a:cubicBezTo>
                    <a:cubicBezTo>
                      <a:pt x="4253" y="49246"/>
                      <a:pt x="4271" y="49270"/>
                      <a:pt x="4284" y="49288"/>
                    </a:cubicBezTo>
                    <a:cubicBezTo>
                      <a:pt x="4298" y="49334"/>
                      <a:pt x="4330" y="49377"/>
                      <a:pt x="4376" y="49405"/>
                    </a:cubicBezTo>
                    <a:cubicBezTo>
                      <a:pt x="4410" y="49426"/>
                      <a:pt x="4451" y="49436"/>
                      <a:pt x="4490" y="49436"/>
                    </a:cubicBezTo>
                    <a:cubicBezTo>
                      <a:pt x="4551" y="49436"/>
                      <a:pt x="4609" y="49413"/>
                      <a:pt x="4650" y="49369"/>
                    </a:cubicBezTo>
                    <a:cubicBezTo>
                      <a:pt x="4773" y="49236"/>
                      <a:pt x="4686" y="49116"/>
                      <a:pt x="4574" y="48965"/>
                    </a:cubicBezTo>
                    <a:cubicBezTo>
                      <a:pt x="3314" y="47239"/>
                      <a:pt x="436" y="42299"/>
                      <a:pt x="951" y="33714"/>
                    </a:cubicBezTo>
                    <a:cubicBezTo>
                      <a:pt x="1340" y="27224"/>
                      <a:pt x="2854" y="23131"/>
                      <a:pt x="4318" y="19172"/>
                    </a:cubicBezTo>
                    <a:cubicBezTo>
                      <a:pt x="5252" y="16646"/>
                      <a:pt x="6135" y="14262"/>
                      <a:pt x="6620" y="11452"/>
                    </a:cubicBezTo>
                    <a:cubicBezTo>
                      <a:pt x="7853" y="4352"/>
                      <a:pt x="5272" y="268"/>
                      <a:pt x="5162" y="97"/>
                    </a:cubicBezTo>
                    <a:cubicBezTo>
                      <a:pt x="5121" y="34"/>
                      <a:pt x="5052" y="0"/>
                      <a:pt x="49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55"/>
              <p:cNvSpPr/>
              <p:nvPr/>
            </p:nvSpPr>
            <p:spPr>
              <a:xfrm flipH="1">
                <a:off x="515172" y="2998756"/>
                <a:ext cx="66523" cy="18791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935" extrusionOk="0">
                    <a:moveTo>
                      <a:pt x="239" y="0"/>
                    </a:moveTo>
                    <a:cubicBezTo>
                      <a:pt x="178" y="0"/>
                      <a:pt x="118" y="26"/>
                      <a:pt x="76" y="75"/>
                    </a:cubicBezTo>
                    <a:cubicBezTo>
                      <a:pt x="0" y="165"/>
                      <a:pt x="10" y="300"/>
                      <a:pt x="100" y="375"/>
                    </a:cubicBezTo>
                    <a:cubicBezTo>
                      <a:pt x="135" y="405"/>
                      <a:pt x="770" y="935"/>
                      <a:pt x="1932" y="935"/>
                    </a:cubicBezTo>
                    <a:cubicBezTo>
                      <a:pt x="2283" y="935"/>
                      <a:pt x="2685" y="886"/>
                      <a:pt x="3131" y="759"/>
                    </a:cubicBezTo>
                    <a:cubicBezTo>
                      <a:pt x="3244" y="726"/>
                      <a:pt x="3310" y="610"/>
                      <a:pt x="3279" y="495"/>
                    </a:cubicBezTo>
                    <a:cubicBezTo>
                      <a:pt x="3252" y="403"/>
                      <a:pt x="3166" y="341"/>
                      <a:pt x="3073" y="341"/>
                    </a:cubicBezTo>
                    <a:cubicBezTo>
                      <a:pt x="3054" y="341"/>
                      <a:pt x="3034" y="343"/>
                      <a:pt x="3015" y="349"/>
                    </a:cubicBezTo>
                    <a:cubicBezTo>
                      <a:pt x="2607" y="465"/>
                      <a:pt x="2244" y="509"/>
                      <a:pt x="1928" y="509"/>
                    </a:cubicBezTo>
                    <a:cubicBezTo>
                      <a:pt x="941" y="509"/>
                      <a:pt x="408" y="78"/>
                      <a:pt x="376" y="50"/>
                    </a:cubicBezTo>
                    <a:cubicBezTo>
                      <a:pt x="336" y="17"/>
                      <a:pt x="287" y="0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55"/>
              <p:cNvSpPr/>
              <p:nvPr/>
            </p:nvSpPr>
            <p:spPr>
              <a:xfrm flipH="1">
                <a:off x="125064" y="1977740"/>
                <a:ext cx="660625" cy="1023968"/>
              </a:xfrm>
              <a:custGeom>
                <a:avLst/>
                <a:gdLst/>
                <a:ahLst/>
                <a:cxnLst/>
                <a:rect l="l" t="t" r="r" b="b"/>
                <a:pathLst>
                  <a:path w="32871" h="50950" extrusionOk="0">
                    <a:moveTo>
                      <a:pt x="22974" y="0"/>
                    </a:moveTo>
                    <a:lnTo>
                      <a:pt x="22974" y="0"/>
                    </a:lnTo>
                    <a:cubicBezTo>
                      <a:pt x="25529" y="3496"/>
                      <a:pt x="27039" y="7805"/>
                      <a:pt x="27039" y="12467"/>
                    </a:cubicBezTo>
                    <a:cubicBezTo>
                      <a:pt x="27039" y="24149"/>
                      <a:pt x="17569" y="45506"/>
                      <a:pt x="5887" y="45506"/>
                    </a:cubicBezTo>
                    <a:cubicBezTo>
                      <a:pt x="3844" y="45506"/>
                      <a:pt x="1870" y="44851"/>
                      <a:pt x="1" y="43711"/>
                    </a:cubicBezTo>
                    <a:lnTo>
                      <a:pt x="1" y="43711"/>
                    </a:lnTo>
                    <a:cubicBezTo>
                      <a:pt x="3355" y="48007"/>
                      <a:pt x="7385" y="50949"/>
                      <a:pt x="11719" y="50949"/>
                    </a:cubicBezTo>
                    <a:cubicBezTo>
                      <a:pt x="23401" y="50949"/>
                      <a:pt x="32871" y="29592"/>
                      <a:pt x="32871" y="17910"/>
                    </a:cubicBezTo>
                    <a:cubicBezTo>
                      <a:pt x="32871" y="10365"/>
                      <a:pt x="28920" y="3743"/>
                      <a:pt x="22974" y="0"/>
                    </a:cubicBezTo>
                    <a:close/>
                  </a:path>
                </a:pathLst>
              </a:custGeom>
              <a:solidFill>
                <a:srgbClr val="182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0" name="Google Shape;4970;p55"/>
            <p:cNvGrpSpPr/>
            <p:nvPr/>
          </p:nvGrpSpPr>
          <p:grpSpPr>
            <a:xfrm>
              <a:off x="1138804" y="1835297"/>
              <a:ext cx="728561" cy="1781400"/>
              <a:chOff x="125064" y="1912603"/>
              <a:chExt cx="850229" cy="2078889"/>
            </a:xfrm>
          </p:grpSpPr>
          <p:sp>
            <p:nvSpPr>
              <p:cNvPr id="4971" name="Google Shape;4971;p55"/>
              <p:cNvSpPr/>
              <p:nvPr/>
            </p:nvSpPr>
            <p:spPr>
              <a:xfrm flipH="1">
                <a:off x="125068" y="1912603"/>
                <a:ext cx="850225" cy="1089104"/>
              </a:xfrm>
              <a:custGeom>
                <a:avLst/>
                <a:gdLst/>
                <a:ahLst/>
                <a:cxnLst/>
                <a:rect l="l" t="t" r="r" b="b"/>
                <a:pathLst>
                  <a:path w="42305" h="54191" extrusionOk="0">
                    <a:moveTo>
                      <a:pt x="21153" y="0"/>
                    </a:moveTo>
                    <a:cubicBezTo>
                      <a:pt x="19445" y="0"/>
                      <a:pt x="17784" y="202"/>
                      <a:pt x="16192" y="586"/>
                    </a:cubicBezTo>
                    <a:cubicBezTo>
                      <a:pt x="6904" y="2816"/>
                      <a:pt x="1" y="11180"/>
                      <a:pt x="1" y="21153"/>
                    </a:cubicBezTo>
                    <a:cubicBezTo>
                      <a:pt x="1" y="25370"/>
                      <a:pt x="1238" y="30854"/>
                      <a:pt x="3366" y="36136"/>
                    </a:cubicBezTo>
                    <a:cubicBezTo>
                      <a:pt x="7132" y="45475"/>
                      <a:pt x="13693" y="54190"/>
                      <a:pt x="21153" y="54190"/>
                    </a:cubicBezTo>
                    <a:cubicBezTo>
                      <a:pt x="32835" y="54190"/>
                      <a:pt x="42305" y="32831"/>
                      <a:pt x="42305" y="21153"/>
                    </a:cubicBezTo>
                    <a:cubicBezTo>
                      <a:pt x="42303" y="9470"/>
                      <a:pt x="32835" y="0"/>
                      <a:pt x="2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55"/>
              <p:cNvSpPr/>
              <p:nvPr/>
            </p:nvSpPr>
            <p:spPr>
              <a:xfrm flipH="1">
                <a:off x="484625" y="2981230"/>
                <a:ext cx="131076" cy="107461"/>
              </a:xfrm>
              <a:custGeom>
                <a:avLst/>
                <a:gdLst/>
                <a:ahLst/>
                <a:cxnLst/>
                <a:rect l="l" t="t" r="r" b="b"/>
                <a:pathLst>
                  <a:path w="6522" h="5347" extrusionOk="0">
                    <a:moveTo>
                      <a:pt x="3190" y="0"/>
                    </a:moveTo>
                    <a:lnTo>
                      <a:pt x="3190" y="10"/>
                    </a:lnTo>
                    <a:lnTo>
                      <a:pt x="2421" y="58"/>
                    </a:lnTo>
                    <a:cubicBezTo>
                      <a:pt x="2421" y="58"/>
                      <a:pt x="2263" y="722"/>
                      <a:pt x="1851" y="1653"/>
                    </a:cubicBezTo>
                    <a:cubicBezTo>
                      <a:pt x="1474" y="2503"/>
                      <a:pt x="883" y="3574"/>
                      <a:pt x="0" y="4564"/>
                    </a:cubicBezTo>
                    <a:cubicBezTo>
                      <a:pt x="0" y="4564"/>
                      <a:pt x="563" y="5346"/>
                      <a:pt x="2701" y="5346"/>
                    </a:cubicBezTo>
                    <a:lnTo>
                      <a:pt x="3820" y="5346"/>
                    </a:lnTo>
                    <a:cubicBezTo>
                      <a:pt x="4180" y="5346"/>
                      <a:pt x="4495" y="5325"/>
                      <a:pt x="4771" y="5286"/>
                    </a:cubicBezTo>
                    <a:cubicBezTo>
                      <a:pt x="6131" y="5105"/>
                      <a:pt x="6522" y="4564"/>
                      <a:pt x="6522" y="4564"/>
                    </a:cubicBezTo>
                    <a:cubicBezTo>
                      <a:pt x="5813" y="3764"/>
                      <a:pt x="5289" y="2913"/>
                      <a:pt x="4917" y="2168"/>
                    </a:cubicBezTo>
                    <a:cubicBezTo>
                      <a:pt x="4319" y="978"/>
                      <a:pt x="4101" y="58"/>
                      <a:pt x="4101" y="58"/>
                    </a:cubicBezTo>
                    <a:lnTo>
                      <a:pt x="3331" y="10"/>
                    </a:lnTo>
                    <a:lnTo>
                      <a:pt x="3331" y="0"/>
                    </a:lnTo>
                    <a:lnTo>
                      <a:pt x="3261" y="5"/>
                    </a:lnTo>
                    <a:lnTo>
                      <a:pt x="3230" y="3"/>
                    </a:lnTo>
                    <a:lnTo>
                      <a:pt x="3190" y="0"/>
                    </a:lnTo>
                    <a:close/>
                  </a:path>
                </a:pathLst>
              </a:custGeom>
              <a:solidFill>
                <a:srgbClr val="182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55"/>
              <p:cNvSpPr/>
              <p:nvPr/>
            </p:nvSpPr>
            <p:spPr>
              <a:xfrm flipH="1">
                <a:off x="516880" y="2981230"/>
                <a:ext cx="61619" cy="43571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68" extrusionOk="0">
                    <a:moveTo>
                      <a:pt x="1339" y="0"/>
                    </a:moveTo>
                    <a:lnTo>
                      <a:pt x="1339" y="10"/>
                    </a:lnTo>
                    <a:lnTo>
                      <a:pt x="570" y="58"/>
                    </a:lnTo>
                    <a:cubicBezTo>
                      <a:pt x="570" y="58"/>
                      <a:pt x="412" y="722"/>
                      <a:pt x="0" y="1653"/>
                    </a:cubicBezTo>
                    <a:cubicBezTo>
                      <a:pt x="872" y="1915"/>
                      <a:pt x="1950" y="2148"/>
                      <a:pt x="3066" y="2168"/>
                    </a:cubicBezTo>
                    <a:cubicBezTo>
                      <a:pt x="2468" y="978"/>
                      <a:pt x="2250" y="58"/>
                      <a:pt x="2250" y="58"/>
                    </a:cubicBezTo>
                    <a:lnTo>
                      <a:pt x="1480" y="10"/>
                    </a:lnTo>
                    <a:lnTo>
                      <a:pt x="1480" y="0"/>
                    </a:lnTo>
                    <a:lnTo>
                      <a:pt x="1410" y="5"/>
                    </a:lnTo>
                    <a:lnTo>
                      <a:pt x="1379" y="3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203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55"/>
              <p:cNvSpPr/>
              <p:nvPr/>
            </p:nvSpPr>
            <p:spPr>
              <a:xfrm flipH="1">
                <a:off x="501286" y="2997952"/>
                <a:ext cx="157826" cy="993540"/>
              </a:xfrm>
              <a:custGeom>
                <a:avLst/>
                <a:gdLst/>
                <a:ahLst/>
                <a:cxnLst/>
                <a:rect l="l" t="t" r="r" b="b"/>
                <a:pathLst>
                  <a:path w="7853" h="49436" extrusionOk="0">
                    <a:moveTo>
                      <a:pt x="4982" y="0"/>
                    </a:moveTo>
                    <a:cubicBezTo>
                      <a:pt x="4942" y="0"/>
                      <a:pt x="4902" y="11"/>
                      <a:pt x="4866" y="35"/>
                    </a:cubicBezTo>
                    <a:cubicBezTo>
                      <a:pt x="4768" y="99"/>
                      <a:pt x="4740" y="230"/>
                      <a:pt x="4804" y="330"/>
                    </a:cubicBezTo>
                    <a:cubicBezTo>
                      <a:pt x="4830" y="369"/>
                      <a:pt x="7402" y="4455"/>
                      <a:pt x="6202" y="11380"/>
                    </a:cubicBezTo>
                    <a:cubicBezTo>
                      <a:pt x="5721" y="14150"/>
                      <a:pt x="4845" y="16518"/>
                      <a:pt x="3918" y="19024"/>
                    </a:cubicBezTo>
                    <a:cubicBezTo>
                      <a:pt x="2513" y="22826"/>
                      <a:pt x="920" y="27135"/>
                      <a:pt x="526" y="33689"/>
                    </a:cubicBezTo>
                    <a:cubicBezTo>
                      <a:pt x="1" y="42413"/>
                      <a:pt x="2941" y="47454"/>
                      <a:pt x="4231" y="49216"/>
                    </a:cubicBezTo>
                    <a:cubicBezTo>
                      <a:pt x="4253" y="49246"/>
                      <a:pt x="4271" y="49270"/>
                      <a:pt x="4284" y="49288"/>
                    </a:cubicBezTo>
                    <a:cubicBezTo>
                      <a:pt x="4298" y="49334"/>
                      <a:pt x="4330" y="49377"/>
                      <a:pt x="4376" y="49405"/>
                    </a:cubicBezTo>
                    <a:cubicBezTo>
                      <a:pt x="4410" y="49426"/>
                      <a:pt x="4451" y="49436"/>
                      <a:pt x="4490" y="49436"/>
                    </a:cubicBezTo>
                    <a:cubicBezTo>
                      <a:pt x="4551" y="49436"/>
                      <a:pt x="4609" y="49413"/>
                      <a:pt x="4650" y="49369"/>
                    </a:cubicBezTo>
                    <a:cubicBezTo>
                      <a:pt x="4773" y="49236"/>
                      <a:pt x="4686" y="49116"/>
                      <a:pt x="4574" y="48965"/>
                    </a:cubicBezTo>
                    <a:cubicBezTo>
                      <a:pt x="3314" y="47239"/>
                      <a:pt x="436" y="42299"/>
                      <a:pt x="951" y="33714"/>
                    </a:cubicBezTo>
                    <a:cubicBezTo>
                      <a:pt x="1340" y="27224"/>
                      <a:pt x="2854" y="23131"/>
                      <a:pt x="4318" y="19172"/>
                    </a:cubicBezTo>
                    <a:cubicBezTo>
                      <a:pt x="5252" y="16646"/>
                      <a:pt x="6135" y="14262"/>
                      <a:pt x="6620" y="11452"/>
                    </a:cubicBezTo>
                    <a:cubicBezTo>
                      <a:pt x="7853" y="4352"/>
                      <a:pt x="5272" y="268"/>
                      <a:pt x="5162" y="97"/>
                    </a:cubicBezTo>
                    <a:cubicBezTo>
                      <a:pt x="5121" y="34"/>
                      <a:pt x="5052" y="0"/>
                      <a:pt x="49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55"/>
              <p:cNvSpPr/>
              <p:nvPr/>
            </p:nvSpPr>
            <p:spPr>
              <a:xfrm flipH="1">
                <a:off x="515172" y="2998756"/>
                <a:ext cx="66523" cy="18791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935" extrusionOk="0">
                    <a:moveTo>
                      <a:pt x="239" y="0"/>
                    </a:moveTo>
                    <a:cubicBezTo>
                      <a:pt x="178" y="0"/>
                      <a:pt x="118" y="26"/>
                      <a:pt x="76" y="75"/>
                    </a:cubicBezTo>
                    <a:cubicBezTo>
                      <a:pt x="0" y="165"/>
                      <a:pt x="10" y="300"/>
                      <a:pt x="100" y="375"/>
                    </a:cubicBezTo>
                    <a:cubicBezTo>
                      <a:pt x="135" y="405"/>
                      <a:pt x="770" y="935"/>
                      <a:pt x="1932" y="935"/>
                    </a:cubicBezTo>
                    <a:cubicBezTo>
                      <a:pt x="2283" y="935"/>
                      <a:pt x="2685" y="886"/>
                      <a:pt x="3131" y="759"/>
                    </a:cubicBezTo>
                    <a:cubicBezTo>
                      <a:pt x="3244" y="726"/>
                      <a:pt x="3310" y="610"/>
                      <a:pt x="3279" y="495"/>
                    </a:cubicBezTo>
                    <a:cubicBezTo>
                      <a:pt x="3252" y="403"/>
                      <a:pt x="3166" y="341"/>
                      <a:pt x="3073" y="341"/>
                    </a:cubicBezTo>
                    <a:cubicBezTo>
                      <a:pt x="3054" y="341"/>
                      <a:pt x="3034" y="343"/>
                      <a:pt x="3015" y="349"/>
                    </a:cubicBezTo>
                    <a:cubicBezTo>
                      <a:pt x="2607" y="465"/>
                      <a:pt x="2244" y="509"/>
                      <a:pt x="1928" y="509"/>
                    </a:cubicBezTo>
                    <a:cubicBezTo>
                      <a:pt x="941" y="509"/>
                      <a:pt x="408" y="78"/>
                      <a:pt x="376" y="50"/>
                    </a:cubicBezTo>
                    <a:cubicBezTo>
                      <a:pt x="336" y="17"/>
                      <a:pt x="287" y="0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55"/>
              <p:cNvSpPr/>
              <p:nvPr/>
            </p:nvSpPr>
            <p:spPr>
              <a:xfrm flipH="1">
                <a:off x="125064" y="1977740"/>
                <a:ext cx="660625" cy="1023968"/>
              </a:xfrm>
              <a:custGeom>
                <a:avLst/>
                <a:gdLst/>
                <a:ahLst/>
                <a:cxnLst/>
                <a:rect l="l" t="t" r="r" b="b"/>
                <a:pathLst>
                  <a:path w="32871" h="50950" extrusionOk="0">
                    <a:moveTo>
                      <a:pt x="22974" y="0"/>
                    </a:moveTo>
                    <a:lnTo>
                      <a:pt x="22974" y="0"/>
                    </a:lnTo>
                    <a:cubicBezTo>
                      <a:pt x="25529" y="3496"/>
                      <a:pt x="27039" y="7805"/>
                      <a:pt x="27039" y="12467"/>
                    </a:cubicBezTo>
                    <a:cubicBezTo>
                      <a:pt x="27039" y="24149"/>
                      <a:pt x="17569" y="45506"/>
                      <a:pt x="5887" y="45506"/>
                    </a:cubicBezTo>
                    <a:cubicBezTo>
                      <a:pt x="3844" y="45506"/>
                      <a:pt x="1870" y="44851"/>
                      <a:pt x="1" y="43711"/>
                    </a:cubicBezTo>
                    <a:lnTo>
                      <a:pt x="1" y="43711"/>
                    </a:lnTo>
                    <a:cubicBezTo>
                      <a:pt x="3355" y="48007"/>
                      <a:pt x="7385" y="50949"/>
                      <a:pt x="11719" y="50949"/>
                    </a:cubicBezTo>
                    <a:cubicBezTo>
                      <a:pt x="23401" y="50949"/>
                      <a:pt x="32871" y="29592"/>
                      <a:pt x="32871" y="17910"/>
                    </a:cubicBezTo>
                    <a:cubicBezTo>
                      <a:pt x="32871" y="10365"/>
                      <a:pt x="28920" y="3743"/>
                      <a:pt x="22974" y="0"/>
                    </a:cubicBezTo>
                    <a:close/>
                  </a:path>
                </a:pathLst>
              </a:custGeom>
              <a:solidFill>
                <a:srgbClr val="182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7" name="Google Shape;4977;p55"/>
            <p:cNvGrpSpPr/>
            <p:nvPr/>
          </p:nvGrpSpPr>
          <p:grpSpPr>
            <a:xfrm>
              <a:off x="450519" y="1420142"/>
              <a:ext cx="941969" cy="2303201"/>
              <a:chOff x="125064" y="1912603"/>
              <a:chExt cx="850229" cy="2078889"/>
            </a:xfrm>
          </p:grpSpPr>
          <p:sp>
            <p:nvSpPr>
              <p:cNvPr id="4978" name="Google Shape;4978;p55"/>
              <p:cNvSpPr/>
              <p:nvPr/>
            </p:nvSpPr>
            <p:spPr>
              <a:xfrm flipH="1">
                <a:off x="125068" y="1912603"/>
                <a:ext cx="850225" cy="1089104"/>
              </a:xfrm>
              <a:custGeom>
                <a:avLst/>
                <a:gdLst/>
                <a:ahLst/>
                <a:cxnLst/>
                <a:rect l="l" t="t" r="r" b="b"/>
                <a:pathLst>
                  <a:path w="42305" h="54191" extrusionOk="0">
                    <a:moveTo>
                      <a:pt x="21153" y="0"/>
                    </a:moveTo>
                    <a:cubicBezTo>
                      <a:pt x="19445" y="0"/>
                      <a:pt x="17784" y="202"/>
                      <a:pt x="16192" y="586"/>
                    </a:cubicBezTo>
                    <a:cubicBezTo>
                      <a:pt x="6904" y="2816"/>
                      <a:pt x="1" y="11180"/>
                      <a:pt x="1" y="21153"/>
                    </a:cubicBezTo>
                    <a:cubicBezTo>
                      <a:pt x="1" y="25370"/>
                      <a:pt x="1238" y="30854"/>
                      <a:pt x="3366" y="36136"/>
                    </a:cubicBezTo>
                    <a:cubicBezTo>
                      <a:pt x="7132" y="45475"/>
                      <a:pt x="13693" y="54190"/>
                      <a:pt x="21153" y="54190"/>
                    </a:cubicBezTo>
                    <a:cubicBezTo>
                      <a:pt x="32835" y="54190"/>
                      <a:pt x="42305" y="32831"/>
                      <a:pt x="42305" y="21153"/>
                    </a:cubicBezTo>
                    <a:cubicBezTo>
                      <a:pt x="42303" y="9470"/>
                      <a:pt x="32835" y="0"/>
                      <a:pt x="211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55"/>
              <p:cNvSpPr/>
              <p:nvPr/>
            </p:nvSpPr>
            <p:spPr>
              <a:xfrm flipH="1">
                <a:off x="484625" y="2981230"/>
                <a:ext cx="131076" cy="107461"/>
              </a:xfrm>
              <a:custGeom>
                <a:avLst/>
                <a:gdLst/>
                <a:ahLst/>
                <a:cxnLst/>
                <a:rect l="l" t="t" r="r" b="b"/>
                <a:pathLst>
                  <a:path w="6522" h="5347" extrusionOk="0">
                    <a:moveTo>
                      <a:pt x="3190" y="0"/>
                    </a:moveTo>
                    <a:lnTo>
                      <a:pt x="3190" y="10"/>
                    </a:lnTo>
                    <a:lnTo>
                      <a:pt x="2421" y="58"/>
                    </a:lnTo>
                    <a:cubicBezTo>
                      <a:pt x="2421" y="58"/>
                      <a:pt x="2263" y="722"/>
                      <a:pt x="1851" y="1653"/>
                    </a:cubicBezTo>
                    <a:cubicBezTo>
                      <a:pt x="1474" y="2503"/>
                      <a:pt x="883" y="3574"/>
                      <a:pt x="0" y="4564"/>
                    </a:cubicBezTo>
                    <a:cubicBezTo>
                      <a:pt x="0" y="4564"/>
                      <a:pt x="563" y="5346"/>
                      <a:pt x="2701" y="5346"/>
                    </a:cubicBezTo>
                    <a:lnTo>
                      <a:pt x="3820" y="5346"/>
                    </a:lnTo>
                    <a:cubicBezTo>
                      <a:pt x="4180" y="5346"/>
                      <a:pt x="4495" y="5325"/>
                      <a:pt x="4771" y="5286"/>
                    </a:cubicBezTo>
                    <a:cubicBezTo>
                      <a:pt x="6131" y="5105"/>
                      <a:pt x="6522" y="4564"/>
                      <a:pt x="6522" y="4564"/>
                    </a:cubicBezTo>
                    <a:cubicBezTo>
                      <a:pt x="5813" y="3764"/>
                      <a:pt x="5289" y="2913"/>
                      <a:pt x="4917" y="2168"/>
                    </a:cubicBezTo>
                    <a:cubicBezTo>
                      <a:pt x="4319" y="978"/>
                      <a:pt x="4101" y="58"/>
                      <a:pt x="4101" y="58"/>
                    </a:cubicBezTo>
                    <a:lnTo>
                      <a:pt x="3331" y="10"/>
                    </a:lnTo>
                    <a:lnTo>
                      <a:pt x="3331" y="0"/>
                    </a:lnTo>
                    <a:lnTo>
                      <a:pt x="3261" y="5"/>
                    </a:lnTo>
                    <a:lnTo>
                      <a:pt x="3230" y="3"/>
                    </a:lnTo>
                    <a:lnTo>
                      <a:pt x="31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55"/>
              <p:cNvSpPr/>
              <p:nvPr/>
            </p:nvSpPr>
            <p:spPr>
              <a:xfrm flipH="1">
                <a:off x="516880" y="2981230"/>
                <a:ext cx="61619" cy="43571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68" extrusionOk="0">
                    <a:moveTo>
                      <a:pt x="1339" y="0"/>
                    </a:moveTo>
                    <a:lnTo>
                      <a:pt x="1339" y="10"/>
                    </a:lnTo>
                    <a:lnTo>
                      <a:pt x="570" y="58"/>
                    </a:lnTo>
                    <a:cubicBezTo>
                      <a:pt x="570" y="58"/>
                      <a:pt x="412" y="722"/>
                      <a:pt x="0" y="1653"/>
                    </a:cubicBezTo>
                    <a:cubicBezTo>
                      <a:pt x="872" y="1915"/>
                      <a:pt x="1950" y="2148"/>
                      <a:pt x="3066" y="2168"/>
                    </a:cubicBezTo>
                    <a:cubicBezTo>
                      <a:pt x="2468" y="978"/>
                      <a:pt x="2250" y="58"/>
                      <a:pt x="2250" y="58"/>
                    </a:cubicBezTo>
                    <a:lnTo>
                      <a:pt x="1480" y="10"/>
                    </a:lnTo>
                    <a:lnTo>
                      <a:pt x="1480" y="0"/>
                    </a:lnTo>
                    <a:lnTo>
                      <a:pt x="1410" y="5"/>
                    </a:lnTo>
                    <a:lnTo>
                      <a:pt x="1379" y="3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203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55"/>
              <p:cNvSpPr/>
              <p:nvPr/>
            </p:nvSpPr>
            <p:spPr>
              <a:xfrm flipH="1">
                <a:off x="501286" y="2997952"/>
                <a:ext cx="157826" cy="993540"/>
              </a:xfrm>
              <a:custGeom>
                <a:avLst/>
                <a:gdLst/>
                <a:ahLst/>
                <a:cxnLst/>
                <a:rect l="l" t="t" r="r" b="b"/>
                <a:pathLst>
                  <a:path w="7853" h="49436" extrusionOk="0">
                    <a:moveTo>
                      <a:pt x="4982" y="0"/>
                    </a:moveTo>
                    <a:cubicBezTo>
                      <a:pt x="4942" y="0"/>
                      <a:pt x="4902" y="11"/>
                      <a:pt x="4866" y="35"/>
                    </a:cubicBezTo>
                    <a:cubicBezTo>
                      <a:pt x="4768" y="99"/>
                      <a:pt x="4740" y="230"/>
                      <a:pt x="4804" y="330"/>
                    </a:cubicBezTo>
                    <a:cubicBezTo>
                      <a:pt x="4830" y="369"/>
                      <a:pt x="7402" y="4455"/>
                      <a:pt x="6202" y="11380"/>
                    </a:cubicBezTo>
                    <a:cubicBezTo>
                      <a:pt x="5721" y="14150"/>
                      <a:pt x="4845" y="16518"/>
                      <a:pt x="3918" y="19024"/>
                    </a:cubicBezTo>
                    <a:cubicBezTo>
                      <a:pt x="2513" y="22826"/>
                      <a:pt x="920" y="27135"/>
                      <a:pt x="526" y="33689"/>
                    </a:cubicBezTo>
                    <a:cubicBezTo>
                      <a:pt x="1" y="42413"/>
                      <a:pt x="2941" y="47454"/>
                      <a:pt x="4231" y="49216"/>
                    </a:cubicBezTo>
                    <a:cubicBezTo>
                      <a:pt x="4253" y="49246"/>
                      <a:pt x="4271" y="49270"/>
                      <a:pt x="4284" y="49288"/>
                    </a:cubicBezTo>
                    <a:cubicBezTo>
                      <a:pt x="4298" y="49334"/>
                      <a:pt x="4330" y="49377"/>
                      <a:pt x="4376" y="49405"/>
                    </a:cubicBezTo>
                    <a:cubicBezTo>
                      <a:pt x="4410" y="49426"/>
                      <a:pt x="4451" y="49436"/>
                      <a:pt x="4490" y="49436"/>
                    </a:cubicBezTo>
                    <a:cubicBezTo>
                      <a:pt x="4551" y="49436"/>
                      <a:pt x="4609" y="49413"/>
                      <a:pt x="4650" y="49369"/>
                    </a:cubicBezTo>
                    <a:cubicBezTo>
                      <a:pt x="4773" y="49236"/>
                      <a:pt x="4686" y="49116"/>
                      <a:pt x="4574" y="48965"/>
                    </a:cubicBezTo>
                    <a:cubicBezTo>
                      <a:pt x="3314" y="47239"/>
                      <a:pt x="436" y="42299"/>
                      <a:pt x="951" y="33714"/>
                    </a:cubicBezTo>
                    <a:cubicBezTo>
                      <a:pt x="1340" y="27224"/>
                      <a:pt x="2854" y="23131"/>
                      <a:pt x="4318" y="19172"/>
                    </a:cubicBezTo>
                    <a:cubicBezTo>
                      <a:pt x="5252" y="16646"/>
                      <a:pt x="6135" y="14262"/>
                      <a:pt x="6620" y="11452"/>
                    </a:cubicBezTo>
                    <a:cubicBezTo>
                      <a:pt x="7853" y="4352"/>
                      <a:pt x="5272" y="268"/>
                      <a:pt x="5162" y="97"/>
                    </a:cubicBezTo>
                    <a:cubicBezTo>
                      <a:pt x="5121" y="34"/>
                      <a:pt x="5052" y="0"/>
                      <a:pt x="49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55"/>
              <p:cNvSpPr/>
              <p:nvPr/>
            </p:nvSpPr>
            <p:spPr>
              <a:xfrm flipH="1">
                <a:off x="515172" y="2998756"/>
                <a:ext cx="66523" cy="18791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935" extrusionOk="0">
                    <a:moveTo>
                      <a:pt x="239" y="0"/>
                    </a:moveTo>
                    <a:cubicBezTo>
                      <a:pt x="178" y="0"/>
                      <a:pt x="118" y="26"/>
                      <a:pt x="76" y="75"/>
                    </a:cubicBezTo>
                    <a:cubicBezTo>
                      <a:pt x="0" y="165"/>
                      <a:pt x="10" y="300"/>
                      <a:pt x="100" y="375"/>
                    </a:cubicBezTo>
                    <a:cubicBezTo>
                      <a:pt x="135" y="405"/>
                      <a:pt x="770" y="935"/>
                      <a:pt x="1932" y="935"/>
                    </a:cubicBezTo>
                    <a:cubicBezTo>
                      <a:pt x="2283" y="935"/>
                      <a:pt x="2685" y="886"/>
                      <a:pt x="3131" y="759"/>
                    </a:cubicBezTo>
                    <a:cubicBezTo>
                      <a:pt x="3244" y="726"/>
                      <a:pt x="3310" y="610"/>
                      <a:pt x="3279" y="495"/>
                    </a:cubicBezTo>
                    <a:cubicBezTo>
                      <a:pt x="3252" y="403"/>
                      <a:pt x="3166" y="341"/>
                      <a:pt x="3073" y="341"/>
                    </a:cubicBezTo>
                    <a:cubicBezTo>
                      <a:pt x="3054" y="341"/>
                      <a:pt x="3034" y="343"/>
                      <a:pt x="3015" y="349"/>
                    </a:cubicBezTo>
                    <a:cubicBezTo>
                      <a:pt x="2607" y="465"/>
                      <a:pt x="2244" y="509"/>
                      <a:pt x="1928" y="509"/>
                    </a:cubicBezTo>
                    <a:cubicBezTo>
                      <a:pt x="941" y="509"/>
                      <a:pt x="408" y="78"/>
                      <a:pt x="376" y="50"/>
                    </a:cubicBezTo>
                    <a:cubicBezTo>
                      <a:pt x="336" y="17"/>
                      <a:pt x="287" y="0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55"/>
              <p:cNvSpPr/>
              <p:nvPr/>
            </p:nvSpPr>
            <p:spPr>
              <a:xfrm flipH="1">
                <a:off x="125064" y="1977740"/>
                <a:ext cx="660625" cy="1023968"/>
              </a:xfrm>
              <a:custGeom>
                <a:avLst/>
                <a:gdLst/>
                <a:ahLst/>
                <a:cxnLst/>
                <a:rect l="l" t="t" r="r" b="b"/>
                <a:pathLst>
                  <a:path w="32871" h="50950" extrusionOk="0">
                    <a:moveTo>
                      <a:pt x="22974" y="0"/>
                    </a:moveTo>
                    <a:lnTo>
                      <a:pt x="22974" y="0"/>
                    </a:lnTo>
                    <a:cubicBezTo>
                      <a:pt x="25529" y="3496"/>
                      <a:pt x="27039" y="7805"/>
                      <a:pt x="27039" y="12467"/>
                    </a:cubicBezTo>
                    <a:cubicBezTo>
                      <a:pt x="27039" y="24149"/>
                      <a:pt x="17569" y="45506"/>
                      <a:pt x="5887" y="45506"/>
                    </a:cubicBezTo>
                    <a:cubicBezTo>
                      <a:pt x="3844" y="45506"/>
                      <a:pt x="1870" y="44851"/>
                      <a:pt x="1" y="43711"/>
                    </a:cubicBezTo>
                    <a:lnTo>
                      <a:pt x="1" y="43711"/>
                    </a:lnTo>
                    <a:cubicBezTo>
                      <a:pt x="3355" y="48007"/>
                      <a:pt x="7385" y="50949"/>
                      <a:pt x="11719" y="50949"/>
                    </a:cubicBezTo>
                    <a:cubicBezTo>
                      <a:pt x="23401" y="50949"/>
                      <a:pt x="32871" y="29592"/>
                      <a:pt x="32871" y="17910"/>
                    </a:cubicBezTo>
                    <a:cubicBezTo>
                      <a:pt x="32871" y="10365"/>
                      <a:pt x="28920" y="3743"/>
                      <a:pt x="229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4" name="Google Shape;4984;p55"/>
            <p:cNvGrpSpPr/>
            <p:nvPr/>
          </p:nvGrpSpPr>
          <p:grpSpPr>
            <a:xfrm>
              <a:off x="3070066" y="2530947"/>
              <a:ext cx="728561" cy="1781400"/>
              <a:chOff x="125064" y="1912603"/>
              <a:chExt cx="850229" cy="2078889"/>
            </a:xfrm>
          </p:grpSpPr>
          <p:sp>
            <p:nvSpPr>
              <p:cNvPr id="4985" name="Google Shape;4985;p55"/>
              <p:cNvSpPr/>
              <p:nvPr/>
            </p:nvSpPr>
            <p:spPr>
              <a:xfrm flipH="1">
                <a:off x="125068" y="1912603"/>
                <a:ext cx="850225" cy="1089104"/>
              </a:xfrm>
              <a:custGeom>
                <a:avLst/>
                <a:gdLst/>
                <a:ahLst/>
                <a:cxnLst/>
                <a:rect l="l" t="t" r="r" b="b"/>
                <a:pathLst>
                  <a:path w="42305" h="54191" extrusionOk="0">
                    <a:moveTo>
                      <a:pt x="21153" y="0"/>
                    </a:moveTo>
                    <a:cubicBezTo>
                      <a:pt x="19445" y="0"/>
                      <a:pt x="17784" y="202"/>
                      <a:pt x="16192" y="586"/>
                    </a:cubicBezTo>
                    <a:cubicBezTo>
                      <a:pt x="6904" y="2816"/>
                      <a:pt x="1" y="11180"/>
                      <a:pt x="1" y="21153"/>
                    </a:cubicBezTo>
                    <a:cubicBezTo>
                      <a:pt x="1" y="25370"/>
                      <a:pt x="1238" y="30854"/>
                      <a:pt x="3366" y="36136"/>
                    </a:cubicBezTo>
                    <a:cubicBezTo>
                      <a:pt x="7132" y="45475"/>
                      <a:pt x="13693" y="54190"/>
                      <a:pt x="21153" y="54190"/>
                    </a:cubicBezTo>
                    <a:cubicBezTo>
                      <a:pt x="32835" y="54190"/>
                      <a:pt x="42305" y="32831"/>
                      <a:pt x="42305" y="21153"/>
                    </a:cubicBezTo>
                    <a:cubicBezTo>
                      <a:pt x="42303" y="9470"/>
                      <a:pt x="32835" y="0"/>
                      <a:pt x="211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55"/>
              <p:cNvSpPr/>
              <p:nvPr/>
            </p:nvSpPr>
            <p:spPr>
              <a:xfrm flipH="1">
                <a:off x="484625" y="2981230"/>
                <a:ext cx="131076" cy="107461"/>
              </a:xfrm>
              <a:custGeom>
                <a:avLst/>
                <a:gdLst/>
                <a:ahLst/>
                <a:cxnLst/>
                <a:rect l="l" t="t" r="r" b="b"/>
                <a:pathLst>
                  <a:path w="6522" h="5347" extrusionOk="0">
                    <a:moveTo>
                      <a:pt x="3190" y="0"/>
                    </a:moveTo>
                    <a:lnTo>
                      <a:pt x="3190" y="10"/>
                    </a:lnTo>
                    <a:lnTo>
                      <a:pt x="2421" y="58"/>
                    </a:lnTo>
                    <a:cubicBezTo>
                      <a:pt x="2421" y="58"/>
                      <a:pt x="2263" y="722"/>
                      <a:pt x="1851" y="1653"/>
                    </a:cubicBezTo>
                    <a:cubicBezTo>
                      <a:pt x="1474" y="2503"/>
                      <a:pt x="883" y="3574"/>
                      <a:pt x="0" y="4564"/>
                    </a:cubicBezTo>
                    <a:cubicBezTo>
                      <a:pt x="0" y="4564"/>
                      <a:pt x="563" y="5346"/>
                      <a:pt x="2701" y="5346"/>
                    </a:cubicBezTo>
                    <a:lnTo>
                      <a:pt x="3820" y="5346"/>
                    </a:lnTo>
                    <a:cubicBezTo>
                      <a:pt x="4180" y="5346"/>
                      <a:pt x="4495" y="5325"/>
                      <a:pt x="4771" y="5286"/>
                    </a:cubicBezTo>
                    <a:cubicBezTo>
                      <a:pt x="6131" y="5105"/>
                      <a:pt x="6522" y="4564"/>
                      <a:pt x="6522" y="4564"/>
                    </a:cubicBezTo>
                    <a:cubicBezTo>
                      <a:pt x="5813" y="3764"/>
                      <a:pt x="5289" y="2913"/>
                      <a:pt x="4917" y="2168"/>
                    </a:cubicBezTo>
                    <a:cubicBezTo>
                      <a:pt x="4319" y="978"/>
                      <a:pt x="4101" y="58"/>
                      <a:pt x="4101" y="58"/>
                    </a:cubicBezTo>
                    <a:lnTo>
                      <a:pt x="3331" y="10"/>
                    </a:lnTo>
                    <a:lnTo>
                      <a:pt x="3331" y="0"/>
                    </a:lnTo>
                    <a:lnTo>
                      <a:pt x="3261" y="5"/>
                    </a:lnTo>
                    <a:lnTo>
                      <a:pt x="3230" y="3"/>
                    </a:lnTo>
                    <a:lnTo>
                      <a:pt x="3190" y="0"/>
                    </a:lnTo>
                    <a:close/>
                  </a:path>
                </a:pathLst>
              </a:custGeom>
              <a:solidFill>
                <a:srgbClr val="182A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55"/>
              <p:cNvSpPr/>
              <p:nvPr/>
            </p:nvSpPr>
            <p:spPr>
              <a:xfrm flipH="1">
                <a:off x="516880" y="2981230"/>
                <a:ext cx="61619" cy="43571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2168" extrusionOk="0">
                    <a:moveTo>
                      <a:pt x="1339" y="0"/>
                    </a:moveTo>
                    <a:lnTo>
                      <a:pt x="1339" y="10"/>
                    </a:lnTo>
                    <a:lnTo>
                      <a:pt x="570" y="58"/>
                    </a:lnTo>
                    <a:cubicBezTo>
                      <a:pt x="570" y="58"/>
                      <a:pt x="412" y="722"/>
                      <a:pt x="0" y="1653"/>
                    </a:cubicBezTo>
                    <a:cubicBezTo>
                      <a:pt x="872" y="1915"/>
                      <a:pt x="1950" y="2148"/>
                      <a:pt x="3066" y="2168"/>
                    </a:cubicBezTo>
                    <a:cubicBezTo>
                      <a:pt x="2468" y="978"/>
                      <a:pt x="2250" y="58"/>
                      <a:pt x="2250" y="58"/>
                    </a:cubicBezTo>
                    <a:lnTo>
                      <a:pt x="1480" y="10"/>
                    </a:lnTo>
                    <a:lnTo>
                      <a:pt x="1480" y="0"/>
                    </a:lnTo>
                    <a:lnTo>
                      <a:pt x="1410" y="5"/>
                    </a:lnTo>
                    <a:lnTo>
                      <a:pt x="1379" y="3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203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55"/>
              <p:cNvSpPr/>
              <p:nvPr/>
            </p:nvSpPr>
            <p:spPr>
              <a:xfrm flipH="1">
                <a:off x="501286" y="2997952"/>
                <a:ext cx="157826" cy="993540"/>
              </a:xfrm>
              <a:custGeom>
                <a:avLst/>
                <a:gdLst/>
                <a:ahLst/>
                <a:cxnLst/>
                <a:rect l="l" t="t" r="r" b="b"/>
                <a:pathLst>
                  <a:path w="7853" h="49436" extrusionOk="0">
                    <a:moveTo>
                      <a:pt x="4982" y="0"/>
                    </a:moveTo>
                    <a:cubicBezTo>
                      <a:pt x="4942" y="0"/>
                      <a:pt x="4902" y="11"/>
                      <a:pt x="4866" y="35"/>
                    </a:cubicBezTo>
                    <a:cubicBezTo>
                      <a:pt x="4768" y="99"/>
                      <a:pt x="4740" y="230"/>
                      <a:pt x="4804" y="330"/>
                    </a:cubicBezTo>
                    <a:cubicBezTo>
                      <a:pt x="4830" y="369"/>
                      <a:pt x="7402" y="4455"/>
                      <a:pt x="6202" y="11380"/>
                    </a:cubicBezTo>
                    <a:cubicBezTo>
                      <a:pt x="5721" y="14150"/>
                      <a:pt x="4845" y="16518"/>
                      <a:pt x="3918" y="19024"/>
                    </a:cubicBezTo>
                    <a:cubicBezTo>
                      <a:pt x="2513" y="22826"/>
                      <a:pt x="920" y="27135"/>
                      <a:pt x="526" y="33689"/>
                    </a:cubicBezTo>
                    <a:cubicBezTo>
                      <a:pt x="1" y="42413"/>
                      <a:pt x="2941" y="47454"/>
                      <a:pt x="4231" y="49216"/>
                    </a:cubicBezTo>
                    <a:cubicBezTo>
                      <a:pt x="4253" y="49246"/>
                      <a:pt x="4271" y="49270"/>
                      <a:pt x="4284" y="49288"/>
                    </a:cubicBezTo>
                    <a:cubicBezTo>
                      <a:pt x="4298" y="49334"/>
                      <a:pt x="4330" y="49377"/>
                      <a:pt x="4376" y="49405"/>
                    </a:cubicBezTo>
                    <a:cubicBezTo>
                      <a:pt x="4410" y="49426"/>
                      <a:pt x="4451" y="49436"/>
                      <a:pt x="4490" y="49436"/>
                    </a:cubicBezTo>
                    <a:cubicBezTo>
                      <a:pt x="4551" y="49436"/>
                      <a:pt x="4609" y="49413"/>
                      <a:pt x="4650" y="49369"/>
                    </a:cubicBezTo>
                    <a:cubicBezTo>
                      <a:pt x="4773" y="49236"/>
                      <a:pt x="4686" y="49116"/>
                      <a:pt x="4574" y="48965"/>
                    </a:cubicBezTo>
                    <a:cubicBezTo>
                      <a:pt x="3314" y="47239"/>
                      <a:pt x="436" y="42299"/>
                      <a:pt x="951" y="33714"/>
                    </a:cubicBezTo>
                    <a:cubicBezTo>
                      <a:pt x="1340" y="27224"/>
                      <a:pt x="2854" y="23131"/>
                      <a:pt x="4318" y="19172"/>
                    </a:cubicBezTo>
                    <a:cubicBezTo>
                      <a:pt x="5252" y="16646"/>
                      <a:pt x="6135" y="14262"/>
                      <a:pt x="6620" y="11452"/>
                    </a:cubicBezTo>
                    <a:cubicBezTo>
                      <a:pt x="7853" y="4352"/>
                      <a:pt x="5272" y="268"/>
                      <a:pt x="5162" y="97"/>
                    </a:cubicBezTo>
                    <a:cubicBezTo>
                      <a:pt x="5121" y="34"/>
                      <a:pt x="5052" y="0"/>
                      <a:pt x="49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55"/>
              <p:cNvSpPr/>
              <p:nvPr/>
            </p:nvSpPr>
            <p:spPr>
              <a:xfrm flipH="1">
                <a:off x="515172" y="2998756"/>
                <a:ext cx="66523" cy="18791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935" extrusionOk="0">
                    <a:moveTo>
                      <a:pt x="239" y="0"/>
                    </a:moveTo>
                    <a:cubicBezTo>
                      <a:pt x="178" y="0"/>
                      <a:pt x="118" y="26"/>
                      <a:pt x="76" y="75"/>
                    </a:cubicBezTo>
                    <a:cubicBezTo>
                      <a:pt x="0" y="165"/>
                      <a:pt x="10" y="300"/>
                      <a:pt x="100" y="375"/>
                    </a:cubicBezTo>
                    <a:cubicBezTo>
                      <a:pt x="135" y="405"/>
                      <a:pt x="770" y="935"/>
                      <a:pt x="1932" y="935"/>
                    </a:cubicBezTo>
                    <a:cubicBezTo>
                      <a:pt x="2283" y="935"/>
                      <a:pt x="2685" y="886"/>
                      <a:pt x="3131" y="759"/>
                    </a:cubicBezTo>
                    <a:cubicBezTo>
                      <a:pt x="3244" y="726"/>
                      <a:pt x="3310" y="610"/>
                      <a:pt x="3279" y="495"/>
                    </a:cubicBezTo>
                    <a:cubicBezTo>
                      <a:pt x="3252" y="403"/>
                      <a:pt x="3166" y="341"/>
                      <a:pt x="3073" y="341"/>
                    </a:cubicBezTo>
                    <a:cubicBezTo>
                      <a:pt x="3054" y="341"/>
                      <a:pt x="3034" y="343"/>
                      <a:pt x="3015" y="349"/>
                    </a:cubicBezTo>
                    <a:cubicBezTo>
                      <a:pt x="2607" y="465"/>
                      <a:pt x="2244" y="509"/>
                      <a:pt x="1928" y="509"/>
                    </a:cubicBezTo>
                    <a:cubicBezTo>
                      <a:pt x="941" y="509"/>
                      <a:pt x="408" y="78"/>
                      <a:pt x="376" y="50"/>
                    </a:cubicBezTo>
                    <a:cubicBezTo>
                      <a:pt x="336" y="17"/>
                      <a:pt x="287" y="0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55"/>
              <p:cNvSpPr/>
              <p:nvPr/>
            </p:nvSpPr>
            <p:spPr>
              <a:xfrm flipH="1">
                <a:off x="125064" y="1977740"/>
                <a:ext cx="660625" cy="1023968"/>
              </a:xfrm>
              <a:custGeom>
                <a:avLst/>
                <a:gdLst/>
                <a:ahLst/>
                <a:cxnLst/>
                <a:rect l="l" t="t" r="r" b="b"/>
                <a:pathLst>
                  <a:path w="32871" h="50950" extrusionOk="0">
                    <a:moveTo>
                      <a:pt x="22974" y="0"/>
                    </a:moveTo>
                    <a:lnTo>
                      <a:pt x="22974" y="0"/>
                    </a:lnTo>
                    <a:cubicBezTo>
                      <a:pt x="25529" y="3496"/>
                      <a:pt x="27039" y="7805"/>
                      <a:pt x="27039" y="12467"/>
                    </a:cubicBezTo>
                    <a:cubicBezTo>
                      <a:pt x="27039" y="24149"/>
                      <a:pt x="17569" y="45506"/>
                      <a:pt x="5887" y="45506"/>
                    </a:cubicBezTo>
                    <a:cubicBezTo>
                      <a:pt x="3844" y="45506"/>
                      <a:pt x="1870" y="44851"/>
                      <a:pt x="1" y="43711"/>
                    </a:cubicBezTo>
                    <a:lnTo>
                      <a:pt x="1" y="43711"/>
                    </a:lnTo>
                    <a:cubicBezTo>
                      <a:pt x="3355" y="48007"/>
                      <a:pt x="7385" y="50949"/>
                      <a:pt x="11719" y="50949"/>
                    </a:cubicBezTo>
                    <a:cubicBezTo>
                      <a:pt x="23401" y="50949"/>
                      <a:pt x="32871" y="29592"/>
                      <a:pt x="32871" y="17910"/>
                    </a:cubicBezTo>
                    <a:cubicBezTo>
                      <a:pt x="32871" y="10365"/>
                      <a:pt x="28920" y="3743"/>
                      <a:pt x="229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91" name="Google Shape;4991;p55"/>
            <p:cNvSpPr/>
            <p:nvPr/>
          </p:nvSpPr>
          <p:spPr>
            <a:xfrm flipH="1">
              <a:off x="3401535" y="3523934"/>
              <a:ext cx="58564" cy="93956"/>
            </a:xfrm>
            <a:custGeom>
              <a:avLst/>
              <a:gdLst/>
              <a:ahLst/>
              <a:cxnLst/>
              <a:rect l="l" t="t" r="r" b="b"/>
              <a:pathLst>
                <a:path w="2914" h="4675" extrusionOk="0">
                  <a:moveTo>
                    <a:pt x="93" y="1"/>
                  </a:moveTo>
                  <a:lnTo>
                    <a:pt x="29" y="4"/>
                  </a:lnTo>
                  <a:lnTo>
                    <a:pt x="1" y="2"/>
                  </a:lnTo>
                  <a:lnTo>
                    <a:pt x="1" y="2"/>
                  </a:lnTo>
                  <a:cubicBezTo>
                    <a:pt x="96" y="1225"/>
                    <a:pt x="403" y="3100"/>
                    <a:pt x="1364" y="4674"/>
                  </a:cubicBezTo>
                  <a:cubicBezTo>
                    <a:pt x="2567" y="4515"/>
                    <a:pt x="2913" y="4034"/>
                    <a:pt x="2913" y="4034"/>
                  </a:cubicBezTo>
                  <a:cubicBezTo>
                    <a:pt x="1282" y="2204"/>
                    <a:pt x="774" y="50"/>
                    <a:pt x="774" y="50"/>
                  </a:cubicBezTo>
                  <a:lnTo>
                    <a:pt x="93" y="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55"/>
            <p:cNvSpPr/>
            <p:nvPr/>
          </p:nvSpPr>
          <p:spPr>
            <a:xfrm flipH="1">
              <a:off x="3415788" y="3540153"/>
              <a:ext cx="140542" cy="878864"/>
            </a:xfrm>
            <a:custGeom>
              <a:avLst/>
              <a:gdLst/>
              <a:ahLst/>
              <a:cxnLst/>
              <a:rect l="l" t="t" r="r" b="b"/>
              <a:pathLst>
                <a:path w="6993" h="43730" extrusionOk="0">
                  <a:moveTo>
                    <a:pt x="4608" y="1"/>
                  </a:moveTo>
                  <a:lnTo>
                    <a:pt x="4251" y="234"/>
                  </a:lnTo>
                  <a:cubicBezTo>
                    <a:pt x="4273" y="268"/>
                    <a:pt x="6543" y="3875"/>
                    <a:pt x="5483" y="9988"/>
                  </a:cubicBezTo>
                  <a:cubicBezTo>
                    <a:pt x="5060" y="12435"/>
                    <a:pt x="4285" y="14527"/>
                    <a:pt x="3466" y="16742"/>
                  </a:cubicBezTo>
                  <a:cubicBezTo>
                    <a:pt x="2222" y="20106"/>
                    <a:pt x="813" y="23918"/>
                    <a:pt x="463" y="29717"/>
                  </a:cubicBezTo>
                  <a:cubicBezTo>
                    <a:pt x="0" y="37440"/>
                    <a:pt x="2605" y="41903"/>
                    <a:pt x="3745" y="43464"/>
                  </a:cubicBezTo>
                  <a:cubicBezTo>
                    <a:pt x="3778" y="43508"/>
                    <a:pt x="3799" y="43537"/>
                    <a:pt x="3809" y="43554"/>
                  </a:cubicBezTo>
                  <a:lnTo>
                    <a:pt x="3986" y="43462"/>
                  </a:lnTo>
                  <a:lnTo>
                    <a:pt x="3880" y="43636"/>
                  </a:lnTo>
                  <a:lnTo>
                    <a:pt x="4036" y="43729"/>
                  </a:lnTo>
                  <a:lnTo>
                    <a:pt x="4154" y="43600"/>
                  </a:lnTo>
                  <a:cubicBezTo>
                    <a:pt x="4277" y="43467"/>
                    <a:pt x="4185" y="43342"/>
                    <a:pt x="4088" y="43211"/>
                  </a:cubicBezTo>
                  <a:cubicBezTo>
                    <a:pt x="2975" y="41688"/>
                    <a:pt x="434" y="37326"/>
                    <a:pt x="890" y="29742"/>
                  </a:cubicBezTo>
                  <a:cubicBezTo>
                    <a:pt x="1234" y="24007"/>
                    <a:pt x="2572" y="20388"/>
                    <a:pt x="3865" y="16890"/>
                  </a:cubicBezTo>
                  <a:cubicBezTo>
                    <a:pt x="4692" y="14656"/>
                    <a:pt x="5471" y="12546"/>
                    <a:pt x="5903" y="10060"/>
                  </a:cubicBezTo>
                  <a:cubicBezTo>
                    <a:pt x="6993" y="3772"/>
                    <a:pt x="4707" y="152"/>
                    <a:pt x="4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55"/>
            <p:cNvSpPr/>
            <p:nvPr/>
          </p:nvSpPr>
          <p:spPr>
            <a:xfrm flipH="1">
              <a:off x="167" y="2975851"/>
              <a:ext cx="3759398" cy="2167556"/>
            </a:xfrm>
            <a:custGeom>
              <a:avLst/>
              <a:gdLst/>
              <a:ahLst/>
              <a:cxnLst/>
              <a:rect l="l" t="t" r="r" b="b"/>
              <a:pathLst>
                <a:path w="187058" h="107852" extrusionOk="0">
                  <a:moveTo>
                    <a:pt x="187058" y="1"/>
                  </a:moveTo>
                  <a:lnTo>
                    <a:pt x="1" y="107852"/>
                  </a:lnTo>
                  <a:lnTo>
                    <a:pt x="187058" y="107852"/>
                  </a:lnTo>
                  <a:lnTo>
                    <a:pt x="1870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55"/>
            <p:cNvSpPr/>
            <p:nvPr/>
          </p:nvSpPr>
          <p:spPr>
            <a:xfrm flipH="1">
              <a:off x="150" y="3197195"/>
              <a:ext cx="3375516" cy="1946222"/>
            </a:xfrm>
            <a:custGeom>
              <a:avLst/>
              <a:gdLst/>
              <a:ahLst/>
              <a:cxnLst/>
              <a:rect l="l" t="t" r="r" b="b"/>
              <a:pathLst>
                <a:path w="167957" h="96839" extrusionOk="0">
                  <a:moveTo>
                    <a:pt x="167957" y="1"/>
                  </a:moveTo>
                  <a:lnTo>
                    <a:pt x="1" y="96839"/>
                  </a:lnTo>
                  <a:lnTo>
                    <a:pt x="17913" y="96839"/>
                  </a:lnTo>
                  <a:lnTo>
                    <a:pt x="167957" y="10329"/>
                  </a:lnTo>
                  <a:lnTo>
                    <a:pt x="1679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55"/>
            <p:cNvSpPr/>
            <p:nvPr/>
          </p:nvSpPr>
          <p:spPr>
            <a:xfrm flipH="1">
              <a:off x="116" y="3639037"/>
              <a:ext cx="2609198" cy="1504398"/>
            </a:xfrm>
            <a:custGeom>
              <a:avLst/>
              <a:gdLst/>
              <a:ahLst/>
              <a:cxnLst/>
              <a:rect l="l" t="t" r="r" b="b"/>
              <a:pathLst>
                <a:path w="129827" h="74855" extrusionOk="0">
                  <a:moveTo>
                    <a:pt x="129827" y="1"/>
                  </a:moveTo>
                  <a:lnTo>
                    <a:pt x="0" y="74855"/>
                  </a:lnTo>
                  <a:lnTo>
                    <a:pt x="17918" y="74855"/>
                  </a:lnTo>
                  <a:lnTo>
                    <a:pt x="129827" y="10330"/>
                  </a:lnTo>
                  <a:lnTo>
                    <a:pt x="1298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55"/>
            <p:cNvSpPr/>
            <p:nvPr/>
          </p:nvSpPr>
          <p:spPr>
            <a:xfrm flipH="1">
              <a:off x="82" y="4080919"/>
              <a:ext cx="1842860" cy="1062535"/>
            </a:xfrm>
            <a:custGeom>
              <a:avLst/>
              <a:gdLst/>
              <a:ahLst/>
              <a:cxnLst/>
              <a:rect l="l" t="t" r="r" b="b"/>
              <a:pathLst>
                <a:path w="91696" h="52869" extrusionOk="0">
                  <a:moveTo>
                    <a:pt x="91696" y="0"/>
                  </a:moveTo>
                  <a:lnTo>
                    <a:pt x="0" y="52869"/>
                  </a:lnTo>
                  <a:lnTo>
                    <a:pt x="17916" y="52869"/>
                  </a:lnTo>
                  <a:lnTo>
                    <a:pt x="91696" y="10330"/>
                  </a:lnTo>
                  <a:lnTo>
                    <a:pt x="916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55"/>
            <p:cNvSpPr/>
            <p:nvPr/>
          </p:nvSpPr>
          <p:spPr>
            <a:xfrm flipH="1">
              <a:off x="48" y="4522782"/>
              <a:ext cx="1076482" cy="620691"/>
            </a:xfrm>
            <a:custGeom>
              <a:avLst/>
              <a:gdLst/>
              <a:ahLst/>
              <a:cxnLst/>
              <a:rect l="l" t="t" r="r" b="b"/>
              <a:pathLst>
                <a:path w="53563" h="30884" extrusionOk="0">
                  <a:moveTo>
                    <a:pt x="53563" y="1"/>
                  </a:moveTo>
                  <a:lnTo>
                    <a:pt x="0" y="30884"/>
                  </a:lnTo>
                  <a:lnTo>
                    <a:pt x="17916" y="30884"/>
                  </a:lnTo>
                  <a:lnTo>
                    <a:pt x="53563" y="10331"/>
                  </a:lnTo>
                  <a:lnTo>
                    <a:pt x="535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55"/>
            <p:cNvSpPr/>
            <p:nvPr/>
          </p:nvSpPr>
          <p:spPr>
            <a:xfrm flipH="1">
              <a:off x="1330102" y="3441088"/>
              <a:ext cx="2952524" cy="1702339"/>
            </a:xfrm>
            <a:custGeom>
              <a:avLst/>
              <a:gdLst/>
              <a:ahLst/>
              <a:cxnLst/>
              <a:rect l="l" t="t" r="r" b="b"/>
              <a:pathLst>
                <a:path w="146910" h="84704" extrusionOk="0">
                  <a:moveTo>
                    <a:pt x="0" y="0"/>
                  </a:moveTo>
                  <a:lnTo>
                    <a:pt x="0" y="84704"/>
                  </a:lnTo>
                  <a:lnTo>
                    <a:pt x="146909" y="84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55"/>
            <p:cNvSpPr/>
            <p:nvPr/>
          </p:nvSpPr>
          <p:spPr>
            <a:xfrm flipH="1">
              <a:off x="3029824" y="4489278"/>
              <a:ext cx="258434" cy="255359"/>
            </a:xfrm>
            <a:custGeom>
              <a:avLst/>
              <a:gdLst/>
              <a:ahLst/>
              <a:cxnLst/>
              <a:rect l="l" t="t" r="r" b="b"/>
              <a:pathLst>
                <a:path w="12859" h="12706" extrusionOk="0">
                  <a:moveTo>
                    <a:pt x="5872" y="1"/>
                  </a:moveTo>
                  <a:lnTo>
                    <a:pt x="4912" y="4855"/>
                  </a:lnTo>
                  <a:lnTo>
                    <a:pt x="0" y="5442"/>
                  </a:lnTo>
                  <a:lnTo>
                    <a:pt x="4319" y="7853"/>
                  </a:lnTo>
                  <a:lnTo>
                    <a:pt x="3361" y="12705"/>
                  </a:lnTo>
                  <a:lnTo>
                    <a:pt x="6989" y="9343"/>
                  </a:lnTo>
                  <a:lnTo>
                    <a:pt x="11308" y="11755"/>
                  </a:lnTo>
                  <a:lnTo>
                    <a:pt x="9231" y="7265"/>
                  </a:lnTo>
                  <a:lnTo>
                    <a:pt x="12859" y="3903"/>
                  </a:lnTo>
                  <a:lnTo>
                    <a:pt x="12859" y="3903"/>
                  </a:lnTo>
                  <a:lnTo>
                    <a:pt x="7947" y="4490"/>
                  </a:lnTo>
                  <a:lnTo>
                    <a:pt x="5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55"/>
            <p:cNvSpPr/>
            <p:nvPr/>
          </p:nvSpPr>
          <p:spPr>
            <a:xfrm flipH="1">
              <a:off x="3153067" y="4136974"/>
              <a:ext cx="258414" cy="255359"/>
            </a:xfrm>
            <a:custGeom>
              <a:avLst/>
              <a:gdLst/>
              <a:ahLst/>
              <a:cxnLst/>
              <a:rect l="l" t="t" r="r" b="b"/>
              <a:pathLst>
                <a:path w="12858" h="12706" extrusionOk="0">
                  <a:moveTo>
                    <a:pt x="5870" y="1"/>
                  </a:moveTo>
                  <a:lnTo>
                    <a:pt x="4912" y="4853"/>
                  </a:lnTo>
                  <a:lnTo>
                    <a:pt x="1" y="5441"/>
                  </a:lnTo>
                  <a:lnTo>
                    <a:pt x="4318" y="7853"/>
                  </a:lnTo>
                  <a:lnTo>
                    <a:pt x="3360" y="12705"/>
                  </a:lnTo>
                  <a:lnTo>
                    <a:pt x="6988" y="9343"/>
                  </a:lnTo>
                  <a:lnTo>
                    <a:pt x="11307" y="11754"/>
                  </a:lnTo>
                  <a:lnTo>
                    <a:pt x="11307" y="11754"/>
                  </a:lnTo>
                  <a:lnTo>
                    <a:pt x="9229" y="7265"/>
                  </a:lnTo>
                  <a:lnTo>
                    <a:pt x="12858" y="3903"/>
                  </a:lnTo>
                  <a:lnTo>
                    <a:pt x="7946" y="4491"/>
                  </a:lnTo>
                  <a:lnTo>
                    <a:pt x="5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55"/>
            <p:cNvSpPr/>
            <p:nvPr/>
          </p:nvSpPr>
          <p:spPr>
            <a:xfrm flipH="1">
              <a:off x="2665219" y="4409367"/>
              <a:ext cx="258434" cy="255359"/>
            </a:xfrm>
            <a:custGeom>
              <a:avLst/>
              <a:gdLst/>
              <a:ahLst/>
              <a:cxnLst/>
              <a:rect l="l" t="t" r="r" b="b"/>
              <a:pathLst>
                <a:path w="12859" h="12706" extrusionOk="0">
                  <a:moveTo>
                    <a:pt x="5870" y="1"/>
                  </a:moveTo>
                  <a:lnTo>
                    <a:pt x="4912" y="4853"/>
                  </a:lnTo>
                  <a:lnTo>
                    <a:pt x="0" y="5440"/>
                  </a:lnTo>
                  <a:lnTo>
                    <a:pt x="4319" y="7853"/>
                  </a:lnTo>
                  <a:lnTo>
                    <a:pt x="3359" y="12705"/>
                  </a:lnTo>
                  <a:lnTo>
                    <a:pt x="3359" y="12705"/>
                  </a:lnTo>
                  <a:lnTo>
                    <a:pt x="6987" y="9343"/>
                  </a:lnTo>
                  <a:lnTo>
                    <a:pt x="11306" y="11753"/>
                  </a:lnTo>
                  <a:lnTo>
                    <a:pt x="11306" y="11753"/>
                  </a:lnTo>
                  <a:lnTo>
                    <a:pt x="9231" y="7265"/>
                  </a:lnTo>
                  <a:lnTo>
                    <a:pt x="12859" y="3903"/>
                  </a:lnTo>
                  <a:lnTo>
                    <a:pt x="12859" y="3903"/>
                  </a:lnTo>
                  <a:lnTo>
                    <a:pt x="7947" y="4490"/>
                  </a:lnTo>
                  <a:lnTo>
                    <a:pt x="58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55"/>
            <p:cNvSpPr/>
            <p:nvPr/>
          </p:nvSpPr>
          <p:spPr>
            <a:xfrm flipH="1">
              <a:off x="2141400" y="3745337"/>
              <a:ext cx="1281879" cy="1398103"/>
            </a:xfrm>
            <a:custGeom>
              <a:avLst/>
              <a:gdLst/>
              <a:ahLst/>
              <a:cxnLst/>
              <a:rect l="l" t="t" r="r" b="b"/>
              <a:pathLst>
                <a:path w="63783" h="69566" extrusionOk="0">
                  <a:moveTo>
                    <a:pt x="0" y="0"/>
                  </a:moveTo>
                  <a:lnTo>
                    <a:pt x="0" y="69566"/>
                  </a:lnTo>
                  <a:lnTo>
                    <a:pt x="63783" y="69566"/>
                  </a:lnTo>
                  <a:lnTo>
                    <a:pt x="63783" y="36773"/>
                  </a:lnTo>
                  <a:lnTo>
                    <a:pt x="50141" y="28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55"/>
            <p:cNvSpPr/>
            <p:nvPr/>
          </p:nvSpPr>
          <p:spPr>
            <a:xfrm flipH="1">
              <a:off x="859364" y="3745337"/>
              <a:ext cx="1281999" cy="1398103"/>
            </a:xfrm>
            <a:custGeom>
              <a:avLst/>
              <a:gdLst/>
              <a:ahLst/>
              <a:cxnLst/>
              <a:rect l="l" t="t" r="r" b="b"/>
              <a:pathLst>
                <a:path w="63789" h="69566" extrusionOk="0">
                  <a:moveTo>
                    <a:pt x="63789" y="0"/>
                  </a:moveTo>
                  <a:lnTo>
                    <a:pt x="45613" y="10480"/>
                  </a:lnTo>
                  <a:lnTo>
                    <a:pt x="1" y="36773"/>
                  </a:lnTo>
                  <a:lnTo>
                    <a:pt x="1" y="69566"/>
                  </a:lnTo>
                  <a:lnTo>
                    <a:pt x="63789" y="69566"/>
                  </a:lnTo>
                  <a:lnTo>
                    <a:pt x="637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55"/>
            <p:cNvSpPr/>
            <p:nvPr/>
          </p:nvSpPr>
          <p:spPr>
            <a:xfrm flipH="1">
              <a:off x="826121" y="2656549"/>
              <a:ext cx="2630542" cy="1788838"/>
            </a:xfrm>
            <a:custGeom>
              <a:avLst/>
              <a:gdLst/>
              <a:ahLst/>
              <a:cxnLst/>
              <a:rect l="l" t="t" r="r" b="b"/>
              <a:pathLst>
                <a:path w="130889" h="89008" extrusionOk="0">
                  <a:moveTo>
                    <a:pt x="65444" y="0"/>
                  </a:moveTo>
                  <a:lnTo>
                    <a:pt x="32720" y="18866"/>
                  </a:lnTo>
                  <a:lnTo>
                    <a:pt x="14782" y="29209"/>
                  </a:lnTo>
                  <a:lnTo>
                    <a:pt x="0" y="37733"/>
                  </a:lnTo>
                  <a:lnTo>
                    <a:pt x="0" y="49587"/>
                  </a:lnTo>
                  <a:lnTo>
                    <a:pt x="29899" y="67597"/>
                  </a:lnTo>
                  <a:lnTo>
                    <a:pt x="65444" y="89008"/>
                  </a:lnTo>
                  <a:lnTo>
                    <a:pt x="130889" y="49587"/>
                  </a:lnTo>
                  <a:lnTo>
                    <a:pt x="130889" y="37733"/>
                  </a:lnTo>
                  <a:lnTo>
                    <a:pt x="107945" y="24500"/>
                  </a:lnTo>
                  <a:lnTo>
                    <a:pt x="100142" y="20004"/>
                  </a:lnTo>
                  <a:lnTo>
                    <a:pt x="98170" y="18866"/>
                  </a:lnTo>
                  <a:lnTo>
                    <a:pt x="93055" y="15918"/>
                  </a:lnTo>
                  <a:lnTo>
                    <a:pt x="70183" y="2732"/>
                  </a:lnTo>
                  <a:lnTo>
                    <a:pt x="65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55"/>
            <p:cNvSpPr/>
            <p:nvPr/>
          </p:nvSpPr>
          <p:spPr>
            <a:xfrm flipH="1">
              <a:off x="1887436" y="2908019"/>
              <a:ext cx="1272132" cy="747969"/>
            </a:xfrm>
            <a:custGeom>
              <a:avLst/>
              <a:gdLst/>
              <a:ahLst/>
              <a:cxnLst/>
              <a:rect l="l" t="t" r="r" b="b"/>
              <a:pathLst>
                <a:path w="63298" h="37217" extrusionOk="0">
                  <a:moveTo>
                    <a:pt x="28958" y="1"/>
                  </a:moveTo>
                  <a:lnTo>
                    <a:pt x="17938" y="6354"/>
                  </a:lnTo>
                  <a:lnTo>
                    <a:pt x="0" y="16697"/>
                  </a:lnTo>
                  <a:lnTo>
                    <a:pt x="35176" y="37216"/>
                  </a:lnTo>
                  <a:lnTo>
                    <a:pt x="63297" y="18258"/>
                  </a:lnTo>
                  <a:lnTo>
                    <a:pt x="28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55"/>
            <p:cNvSpPr/>
            <p:nvPr/>
          </p:nvSpPr>
          <p:spPr>
            <a:xfrm flipH="1">
              <a:off x="2141361" y="3415784"/>
              <a:ext cx="1315301" cy="1137559"/>
            </a:xfrm>
            <a:custGeom>
              <a:avLst/>
              <a:gdLst/>
              <a:ahLst/>
              <a:cxnLst/>
              <a:rect l="l" t="t" r="r" b="b"/>
              <a:pathLst>
                <a:path w="65446" h="56602" extrusionOk="0">
                  <a:moveTo>
                    <a:pt x="0" y="1"/>
                  </a:moveTo>
                  <a:lnTo>
                    <a:pt x="0" y="18867"/>
                  </a:lnTo>
                  <a:lnTo>
                    <a:pt x="65445" y="56601"/>
                  </a:lnTo>
                  <a:lnTo>
                    <a:pt x="65445" y="37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55"/>
            <p:cNvSpPr/>
            <p:nvPr/>
          </p:nvSpPr>
          <p:spPr>
            <a:xfrm flipH="1">
              <a:off x="826022" y="3415784"/>
              <a:ext cx="1315301" cy="1137559"/>
            </a:xfrm>
            <a:custGeom>
              <a:avLst/>
              <a:gdLst/>
              <a:ahLst/>
              <a:cxnLst/>
              <a:rect l="l" t="t" r="r" b="b"/>
              <a:pathLst>
                <a:path w="65446" h="56602" extrusionOk="0">
                  <a:moveTo>
                    <a:pt x="65446" y="1"/>
                  </a:moveTo>
                  <a:lnTo>
                    <a:pt x="0" y="37733"/>
                  </a:lnTo>
                  <a:lnTo>
                    <a:pt x="0" y="56601"/>
                  </a:lnTo>
                  <a:lnTo>
                    <a:pt x="65446" y="18867"/>
                  </a:lnTo>
                  <a:lnTo>
                    <a:pt x="65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55"/>
            <p:cNvSpPr/>
            <p:nvPr/>
          </p:nvSpPr>
          <p:spPr>
            <a:xfrm flipH="1">
              <a:off x="1810797" y="3185879"/>
              <a:ext cx="728534" cy="470121"/>
            </a:xfrm>
            <a:custGeom>
              <a:avLst/>
              <a:gdLst/>
              <a:ahLst/>
              <a:cxnLst/>
              <a:rect l="l" t="t" r="r" b="b"/>
              <a:pathLst>
                <a:path w="36250" h="23392" extrusionOk="0">
                  <a:moveTo>
                    <a:pt x="36249" y="1"/>
                  </a:moveTo>
                  <a:lnTo>
                    <a:pt x="0" y="20900"/>
                  </a:lnTo>
                  <a:lnTo>
                    <a:pt x="4316" y="23391"/>
                  </a:lnTo>
                  <a:lnTo>
                    <a:pt x="36249" y="4981"/>
                  </a:lnTo>
                  <a:lnTo>
                    <a:pt x="36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55"/>
            <p:cNvSpPr/>
            <p:nvPr/>
          </p:nvSpPr>
          <p:spPr>
            <a:xfrm flipH="1">
              <a:off x="1813889" y="2346129"/>
              <a:ext cx="654837" cy="1280472"/>
            </a:xfrm>
            <a:custGeom>
              <a:avLst/>
              <a:gdLst/>
              <a:ahLst/>
              <a:cxnLst/>
              <a:rect l="l" t="t" r="r" b="b"/>
              <a:pathLst>
                <a:path w="32583" h="63713" extrusionOk="0">
                  <a:moveTo>
                    <a:pt x="32582" y="0"/>
                  </a:moveTo>
                  <a:lnTo>
                    <a:pt x="1" y="18786"/>
                  </a:lnTo>
                  <a:lnTo>
                    <a:pt x="1" y="63713"/>
                  </a:lnTo>
                  <a:lnTo>
                    <a:pt x="32582" y="44927"/>
                  </a:lnTo>
                  <a:lnTo>
                    <a:pt x="32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55"/>
            <p:cNvSpPr/>
            <p:nvPr/>
          </p:nvSpPr>
          <p:spPr>
            <a:xfrm flipH="1">
              <a:off x="1941682" y="3046799"/>
              <a:ext cx="365111" cy="341457"/>
            </a:xfrm>
            <a:custGeom>
              <a:avLst/>
              <a:gdLst/>
              <a:ahLst/>
              <a:cxnLst/>
              <a:rect l="l" t="t" r="r" b="b"/>
              <a:pathLst>
                <a:path w="18167" h="16990" extrusionOk="0">
                  <a:moveTo>
                    <a:pt x="16730" y="1"/>
                  </a:moveTo>
                  <a:lnTo>
                    <a:pt x="7392" y="14556"/>
                  </a:lnTo>
                  <a:lnTo>
                    <a:pt x="995" y="9955"/>
                  </a:lnTo>
                  <a:lnTo>
                    <a:pt x="1" y="11340"/>
                  </a:lnTo>
                  <a:lnTo>
                    <a:pt x="7856" y="16990"/>
                  </a:lnTo>
                  <a:lnTo>
                    <a:pt x="18166" y="921"/>
                  </a:lnTo>
                  <a:lnTo>
                    <a:pt x="167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55"/>
            <p:cNvSpPr/>
            <p:nvPr/>
          </p:nvSpPr>
          <p:spPr>
            <a:xfrm flipH="1">
              <a:off x="1876731" y="2525306"/>
              <a:ext cx="529167" cy="544220"/>
            </a:xfrm>
            <a:custGeom>
              <a:avLst/>
              <a:gdLst/>
              <a:ahLst/>
              <a:cxnLst/>
              <a:rect l="l" t="t" r="r" b="b"/>
              <a:pathLst>
                <a:path w="26330" h="27079" extrusionOk="0">
                  <a:moveTo>
                    <a:pt x="26330" y="1"/>
                  </a:moveTo>
                  <a:lnTo>
                    <a:pt x="1" y="15181"/>
                  </a:lnTo>
                  <a:lnTo>
                    <a:pt x="1" y="27078"/>
                  </a:lnTo>
                  <a:lnTo>
                    <a:pt x="26330" y="11899"/>
                  </a:lnTo>
                  <a:lnTo>
                    <a:pt x="26330" y="1"/>
                  </a:lnTo>
                  <a:close/>
                </a:path>
              </a:pathLst>
            </a:custGeom>
            <a:solidFill>
              <a:srgbClr val="203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55"/>
            <p:cNvSpPr/>
            <p:nvPr/>
          </p:nvSpPr>
          <p:spPr>
            <a:xfrm flipH="1">
              <a:off x="1876731" y="2826581"/>
              <a:ext cx="529167" cy="390937"/>
            </a:xfrm>
            <a:custGeom>
              <a:avLst/>
              <a:gdLst/>
              <a:ahLst/>
              <a:cxnLst/>
              <a:rect l="l" t="t" r="r" b="b"/>
              <a:pathLst>
                <a:path w="26330" h="19452" extrusionOk="0">
                  <a:moveTo>
                    <a:pt x="26330" y="1"/>
                  </a:moveTo>
                  <a:lnTo>
                    <a:pt x="1" y="15180"/>
                  </a:lnTo>
                  <a:lnTo>
                    <a:pt x="1" y="19451"/>
                  </a:lnTo>
                  <a:lnTo>
                    <a:pt x="26330" y="4272"/>
                  </a:lnTo>
                  <a:lnTo>
                    <a:pt x="263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55"/>
            <p:cNvSpPr/>
            <p:nvPr/>
          </p:nvSpPr>
          <p:spPr>
            <a:xfrm flipH="1">
              <a:off x="484623" y="2981230"/>
              <a:ext cx="66201" cy="106235"/>
            </a:xfrm>
            <a:custGeom>
              <a:avLst/>
              <a:gdLst/>
              <a:ahLst/>
              <a:cxnLst/>
              <a:rect l="l" t="t" r="r" b="b"/>
              <a:pathLst>
                <a:path w="3294" h="5286" extrusionOk="0">
                  <a:moveTo>
                    <a:pt x="103" y="0"/>
                  </a:moveTo>
                  <a:lnTo>
                    <a:pt x="31" y="3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108" y="1385"/>
                    <a:pt x="456" y="3507"/>
                    <a:pt x="1543" y="5286"/>
                  </a:cubicBezTo>
                  <a:cubicBezTo>
                    <a:pt x="2903" y="5105"/>
                    <a:pt x="3294" y="4564"/>
                    <a:pt x="3294" y="4564"/>
                  </a:cubicBezTo>
                  <a:lnTo>
                    <a:pt x="3294" y="4562"/>
                  </a:lnTo>
                  <a:cubicBezTo>
                    <a:pt x="1449" y="2493"/>
                    <a:pt x="873" y="56"/>
                    <a:pt x="873" y="56"/>
                  </a:cubicBezTo>
                  <a:lnTo>
                    <a:pt x="103" y="1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03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55"/>
            <p:cNvSpPr/>
            <p:nvPr/>
          </p:nvSpPr>
          <p:spPr>
            <a:xfrm flipH="1">
              <a:off x="515855" y="2993229"/>
              <a:ext cx="68131" cy="16942"/>
            </a:xfrm>
            <a:custGeom>
              <a:avLst/>
              <a:gdLst/>
              <a:ahLst/>
              <a:cxnLst/>
              <a:rect l="l" t="t" r="r" b="b"/>
              <a:pathLst>
                <a:path w="3390" h="843" extrusionOk="0">
                  <a:moveTo>
                    <a:pt x="238" y="0"/>
                  </a:moveTo>
                  <a:cubicBezTo>
                    <a:pt x="180" y="0"/>
                    <a:pt x="121" y="25"/>
                    <a:pt x="80" y="73"/>
                  </a:cubicBezTo>
                  <a:cubicBezTo>
                    <a:pt x="1" y="161"/>
                    <a:pt x="9" y="296"/>
                    <a:pt x="98" y="373"/>
                  </a:cubicBezTo>
                  <a:cubicBezTo>
                    <a:pt x="126" y="398"/>
                    <a:pt x="649" y="842"/>
                    <a:pt x="1847" y="842"/>
                  </a:cubicBezTo>
                  <a:cubicBezTo>
                    <a:pt x="2228" y="842"/>
                    <a:pt x="2677" y="798"/>
                    <a:pt x="3201" y="680"/>
                  </a:cubicBezTo>
                  <a:cubicBezTo>
                    <a:pt x="3316" y="655"/>
                    <a:pt x="3390" y="540"/>
                    <a:pt x="3363" y="425"/>
                  </a:cubicBezTo>
                  <a:cubicBezTo>
                    <a:pt x="3341" y="326"/>
                    <a:pt x="3251" y="260"/>
                    <a:pt x="3154" y="260"/>
                  </a:cubicBezTo>
                  <a:cubicBezTo>
                    <a:pt x="3139" y="260"/>
                    <a:pt x="3124" y="261"/>
                    <a:pt x="3109" y="265"/>
                  </a:cubicBezTo>
                  <a:cubicBezTo>
                    <a:pt x="2619" y="375"/>
                    <a:pt x="2203" y="416"/>
                    <a:pt x="1854" y="416"/>
                  </a:cubicBezTo>
                  <a:cubicBezTo>
                    <a:pt x="835" y="416"/>
                    <a:pt x="393" y="64"/>
                    <a:pt x="378" y="53"/>
                  </a:cubicBezTo>
                  <a:cubicBezTo>
                    <a:pt x="338" y="18"/>
                    <a:pt x="288" y="0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5" name="Google Shape;5015;p55"/>
          <p:cNvGrpSpPr/>
          <p:nvPr/>
        </p:nvGrpSpPr>
        <p:grpSpPr>
          <a:xfrm>
            <a:off x="4679815" y="3755171"/>
            <a:ext cx="984743" cy="988798"/>
            <a:chOff x="1500390" y="1825721"/>
            <a:chExt cx="984743" cy="988798"/>
          </a:xfrm>
        </p:grpSpPr>
        <p:sp>
          <p:nvSpPr>
            <p:cNvPr id="5016" name="Google Shape;5016;p55"/>
            <p:cNvSpPr/>
            <p:nvPr/>
          </p:nvSpPr>
          <p:spPr>
            <a:xfrm>
              <a:off x="2064395" y="1904295"/>
              <a:ext cx="87032" cy="216311"/>
            </a:xfrm>
            <a:custGeom>
              <a:avLst/>
              <a:gdLst/>
              <a:ahLst/>
              <a:cxnLst/>
              <a:rect l="l" t="t" r="r" b="b"/>
              <a:pathLst>
                <a:path w="4013" h="9974" extrusionOk="0">
                  <a:moveTo>
                    <a:pt x="3676" y="0"/>
                  </a:moveTo>
                  <a:cubicBezTo>
                    <a:pt x="3566" y="0"/>
                    <a:pt x="3467" y="63"/>
                    <a:pt x="3430" y="169"/>
                  </a:cubicBezTo>
                  <a:cubicBezTo>
                    <a:pt x="2288" y="3415"/>
                    <a:pt x="1144" y="6683"/>
                    <a:pt x="0" y="9973"/>
                  </a:cubicBezTo>
                  <a:cubicBezTo>
                    <a:pt x="1322" y="6751"/>
                    <a:pt x="2641" y="3558"/>
                    <a:pt x="3959" y="395"/>
                  </a:cubicBezTo>
                  <a:cubicBezTo>
                    <a:pt x="3961" y="390"/>
                    <a:pt x="3963" y="385"/>
                    <a:pt x="3964" y="382"/>
                  </a:cubicBezTo>
                  <a:cubicBezTo>
                    <a:pt x="4013" y="243"/>
                    <a:pt x="3934" y="81"/>
                    <a:pt x="3787" y="22"/>
                  </a:cubicBezTo>
                  <a:cubicBezTo>
                    <a:pt x="3750" y="7"/>
                    <a:pt x="3712" y="0"/>
                    <a:pt x="3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55"/>
            <p:cNvSpPr/>
            <p:nvPr/>
          </p:nvSpPr>
          <p:spPr>
            <a:xfrm>
              <a:off x="2089900" y="2013904"/>
              <a:ext cx="155911" cy="166018"/>
            </a:xfrm>
            <a:custGeom>
              <a:avLst/>
              <a:gdLst/>
              <a:ahLst/>
              <a:cxnLst/>
              <a:rect l="l" t="t" r="r" b="b"/>
              <a:pathLst>
                <a:path w="7189" h="7655" extrusionOk="0">
                  <a:moveTo>
                    <a:pt x="6837" y="1"/>
                  </a:moveTo>
                  <a:cubicBezTo>
                    <a:pt x="6767" y="1"/>
                    <a:pt x="6700" y="27"/>
                    <a:pt x="6652" y="78"/>
                  </a:cubicBezTo>
                  <a:cubicBezTo>
                    <a:pt x="4441" y="2522"/>
                    <a:pt x="2221" y="5049"/>
                    <a:pt x="0" y="7654"/>
                  </a:cubicBezTo>
                  <a:cubicBezTo>
                    <a:pt x="2365" y="5171"/>
                    <a:pt x="4728" y="2781"/>
                    <a:pt x="7082" y="482"/>
                  </a:cubicBezTo>
                  <a:cubicBezTo>
                    <a:pt x="7085" y="481"/>
                    <a:pt x="7088" y="476"/>
                    <a:pt x="7091" y="473"/>
                  </a:cubicBezTo>
                  <a:cubicBezTo>
                    <a:pt x="7188" y="368"/>
                    <a:pt x="7167" y="193"/>
                    <a:pt x="7046" y="83"/>
                  </a:cubicBezTo>
                  <a:cubicBezTo>
                    <a:pt x="6985" y="28"/>
                    <a:pt x="6909" y="1"/>
                    <a:pt x="6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55"/>
            <p:cNvSpPr/>
            <p:nvPr/>
          </p:nvSpPr>
          <p:spPr>
            <a:xfrm>
              <a:off x="1988793" y="1888008"/>
              <a:ext cx="15962" cy="227242"/>
            </a:xfrm>
            <a:custGeom>
              <a:avLst/>
              <a:gdLst/>
              <a:ahLst/>
              <a:cxnLst/>
              <a:rect l="l" t="t" r="r" b="b"/>
              <a:pathLst>
                <a:path w="736" h="10478" extrusionOk="0">
                  <a:moveTo>
                    <a:pt x="450" y="1"/>
                  </a:moveTo>
                  <a:cubicBezTo>
                    <a:pt x="296" y="1"/>
                    <a:pt x="172" y="120"/>
                    <a:pt x="169" y="269"/>
                  </a:cubicBezTo>
                  <a:lnTo>
                    <a:pt x="1" y="10477"/>
                  </a:lnTo>
                  <a:cubicBezTo>
                    <a:pt x="245" y="7082"/>
                    <a:pt x="488" y="3687"/>
                    <a:pt x="732" y="293"/>
                  </a:cubicBezTo>
                  <a:cubicBezTo>
                    <a:pt x="732" y="290"/>
                    <a:pt x="732" y="283"/>
                    <a:pt x="732" y="278"/>
                  </a:cubicBezTo>
                  <a:cubicBezTo>
                    <a:pt x="736" y="128"/>
                    <a:pt x="611" y="4"/>
                    <a:pt x="456" y="1"/>
                  </a:cubicBezTo>
                  <a:cubicBezTo>
                    <a:pt x="454" y="1"/>
                    <a:pt x="452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55"/>
            <p:cNvSpPr/>
            <p:nvPr/>
          </p:nvSpPr>
          <p:spPr>
            <a:xfrm>
              <a:off x="1980074" y="1904968"/>
              <a:ext cx="264891" cy="412344"/>
            </a:xfrm>
            <a:custGeom>
              <a:avLst/>
              <a:gdLst/>
              <a:ahLst/>
              <a:cxnLst/>
              <a:rect l="l" t="t" r="r" b="b"/>
              <a:pathLst>
                <a:path w="12214" h="19013" extrusionOk="0">
                  <a:moveTo>
                    <a:pt x="11638" y="1"/>
                  </a:moveTo>
                  <a:cubicBezTo>
                    <a:pt x="11500" y="1"/>
                    <a:pt x="11370" y="64"/>
                    <a:pt x="11296" y="183"/>
                  </a:cubicBezTo>
                  <a:cubicBezTo>
                    <a:pt x="7545" y="6226"/>
                    <a:pt x="3772" y="12501"/>
                    <a:pt x="0" y="19012"/>
                  </a:cubicBezTo>
                  <a:cubicBezTo>
                    <a:pt x="4035" y="12650"/>
                    <a:pt x="8070" y="6555"/>
                    <a:pt x="12081" y="729"/>
                  </a:cubicBezTo>
                  <a:cubicBezTo>
                    <a:pt x="12084" y="724"/>
                    <a:pt x="12088" y="718"/>
                    <a:pt x="12091" y="714"/>
                  </a:cubicBezTo>
                  <a:cubicBezTo>
                    <a:pt x="12214" y="517"/>
                    <a:pt x="12136" y="236"/>
                    <a:pt x="11916" y="89"/>
                  </a:cubicBezTo>
                  <a:cubicBezTo>
                    <a:pt x="11829" y="29"/>
                    <a:pt x="11731" y="1"/>
                    <a:pt x="1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55"/>
            <p:cNvSpPr/>
            <p:nvPr/>
          </p:nvSpPr>
          <p:spPr>
            <a:xfrm>
              <a:off x="1980313" y="2006682"/>
              <a:ext cx="378122" cy="310869"/>
            </a:xfrm>
            <a:custGeom>
              <a:avLst/>
              <a:gdLst/>
              <a:ahLst/>
              <a:cxnLst/>
              <a:rect l="l" t="t" r="r" b="b"/>
              <a:pathLst>
                <a:path w="17435" h="14334" extrusionOk="0">
                  <a:moveTo>
                    <a:pt x="16853" y="1"/>
                  </a:moveTo>
                  <a:cubicBezTo>
                    <a:pt x="16768" y="1"/>
                    <a:pt x="16687" y="26"/>
                    <a:pt x="16620" y="77"/>
                  </a:cubicBezTo>
                  <a:cubicBezTo>
                    <a:pt x="11125" y="4320"/>
                    <a:pt x="5562" y="9073"/>
                    <a:pt x="1" y="14333"/>
                  </a:cubicBezTo>
                  <a:cubicBezTo>
                    <a:pt x="5771" y="9287"/>
                    <a:pt x="11542" y="4789"/>
                    <a:pt x="17237" y="838"/>
                  </a:cubicBezTo>
                  <a:cubicBezTo>
                    <a:pt x="17241" y="835"/>
                    <a:pt x="17247" y="830"/>
                    <a:pt x="17250" y="828"/>
                  </a:cubicBezTo>
                  <a:cubicBezTo>
                    <a:pt x="17430" y="691"/>
                    <a:pt x="17434" y="411"/>
                    <a:pt x="17260" y="203"/>
                  </a:cubicBezTo>
                  <a:cubicBezTo>
                    <a:pt x="17150" y="72"/>
                    <a:pt x="16996" y="1"/>
                    <a:pt x="16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55"/>
            <p:cNvSpPr/>
            <p:nvPr/>
          </p:nvSpPr>
          <p:spPr>
            <a:xfrm>
              <a:off x="1980465" y="2155675"/>
              <a:ext cx="443748" cy="161030"/>
            </a:xfrm>
            <a:custGeom>
              <a:avLst/>
              <a:gdLst/>
              <a:ahLst/>
              <a:cxnLst/>
              <a:rect l="l" t="t" r="r" b="b"/>
              <a:pathLst>
                <a:path w="20461" h="7425" extrusionOk="0">
                  <a:moveTo>
                    <a:pt x="19851" y="1"/>
                  </a:moveTo>
                  <a:cubicBezTo>
                    <a:pt x="19816" y="1"/>
                    <a:pt x="19782" y="5"/>
                    <a:pt x="19749" y="14"/>
                  </a:cubicBezTo>
                  <a:cubicBezTo>
                    <a:pt x="13242" y="1763"/>
                    <a:pt x="6620" y="4233"/>
                    <a:pt x="0" y="7425"/>
                  </a:cubicBezTo>
                  <a:cubicBezTo>
                    <a:pt x="6747" y="4501"/>
                    <a:pt x="13499" y="2325"/>
                    <a:pt x="20130" y="899"/>
                  </a:cubicBezTo>
                  <a:cubicBezTo>
                    <a:pt x="20135" y="899"/>
                    <a:pt x="20141" y="897"/>
                    <a:pt x="20146" y="896"/>
                  </a:cubicBezTo>
                  <a:cubicBezTo>
                    <a:pt x="20369" y="836"/>
                    <a:pt x="20461" y="592"/>
                    <a:pt x="20351" y="348"/>
                  </a:cubicBezTo>
                  <a:cubicBezTo>
                    <a:pt x="20258" y="139"/>
                    <a:pt x="20049" y="1"/>
                    <a:pt x="19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55"/>
            <p:cNvSpPr/>
            <p:nvPr/>
          </p:nvSpPr>
          <p:spPr>
            <a:xfrm>
              <a:off x="1980530" y="2270272"/>
              <a:ext cx="416682" cy="46585"/>
            </a:xfrm>
            <a:custGeom>
              <a:avLst/>
              <a:gdLst/>
              <a:ahLst/>
              <a:cxnLst/>
              <a:rect l="l" t="t" r="r" b="b"/>
              <a:pathLst>
                <a:path w="19213" h="2148" extrusionOk="0">
                  <a:moveTo>
                    <a:pt x="18852" y="0"/>
                  </a:moveTo>
                  <a:cubicBezTo>
                    <a:pt x="18851" y="0"/>
                    <a:pt x="18850" y="0"/>
                    <a:pt x="18849" y="0"/>
                  </a:cubicBezTo>
                  <a:cubicBezTo>
                    <a:pt x="12632" y="60"/>
                    <a:pt x="6315" y="776"/>
                    <a:pt x="0" y="2147"/>
                  </a:cubicBezTo>
                  <a:cubicBezTo>
                    <a:pt x="5710" y="1074"/>
                    <a:pt x="11423" y="537"/>
                    <a:pt x="17062" y="537"/>
                  </a:cubicBezTo>
                  <a:cubicBezTo>
                    <a:pt x="17695" y="537"/>
                    <a:pt x="18328" y="544"/>
                    <a:pt x="18959" y="558"/>
                  </a:cubicBezTo>
                  <a:lnTo>
                    <a:pt x="18967" y="558"/>
                  </a:lnTo>
                  <a:cubicBezTo>
                    <a:pt x="19117" y="556"/>
                    <a:pt x="19213" y="432"/>
                    <a:pt x="19180" y="277"/>
                  </a:cubicBezTo>
                  <a:cubicBezTo>
                    <a:pt x="19147" y="124"/>
                    <a:pt x="19001" y="0"/>
                    <a:pt x="1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55"/>
            <p:cNvSpPr/>
            <p:nvPr/>
          </p:nvSpPr>
          <p:spPr>
            <a:xfrm>
              <a:off x="2201222" y="2318396"/>
              <a:ext cx="239018" cy="24529"/>
            </a:xfrm>
            <a:custGeom>
              <a:avLst/>
              <a:gdLst/>
              <a:ahLst/>
              <a:cxnLst/>
              <a:rect l="l" t="t" r="r" b="b"/>
              <a:pathLst>
                <a:path w="11021" h="1131" extrusionOk="0">
                  <a:moveTo>
                    <a:pt x="612" y="0"/>
                  </a:moveTo>
                  <a:cubicBezTo>
                    <a:pt x="408" y="0"/>
                    <a:pt x="205" y="1"/>
                    <a:pt x="1" y="2"/>
                  </a:cubicBezTo>
                  <a:cubicBezTo>
                    <a:pt x="3608" y="161"/>
                    <a:pt x="7195" y="536"/>
                    <a:pt x="10749" y="1127"/>
                  </a:cubicBezTo>
                  <a:lnTo>
                    <a:pt x="10747" y="1125"/>
                  </a:lnTo>
                  <a:lnTo>
                    <a:pt x="10747" y="1125"/>
                  </a:lnTo>
                  <a:cubicBezTo>
                    <a:pt x="10752" y="1127"/>
                    <a:pt x="10757" y="1127"/>
                    <a:pt x="10762" y="1128"/>
                  </a:cubicBezTo>
                  <a:cubicBezTo>
                    <a:pt x="10772" y="1130"/>
                    <a:pt x="10783" y="1130"/>
                    <a:pt x="10793" y="1130"/>
                  </a:cubicBezTo>
                  <a:cubicBezTo>
                    <a:pt x="10928" y="1130"/>
                    <a:pt x="11021" y="1024"/>
                    <a:pt x="11006" y="881"/>
                  </a:cubicBezTo>
                  <a:cubicBezTo>
                    <a:pt x="10988" y="728"/>
                    <a:pt x="10851" y="589"/>
                    <a:pt x="10699" y="571"/>
                  </a:cubicBezTo>
                  <a:cubicBezTo>
                    <a:pt x="7364" y="190"/>
                    <a:pt x="399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55"/>
            <p:cNvSpPr/>
            <p:nvPr/>
          </p:nvSpPr>
          <p:spPr>
            <a:xfrm>
              <a:off x="2157608" y="2361273"/>
              <a:ext cx="230148" cy="95642"/>
            </a:xfrm>
            <a:custGeom>
              <a:avLst/>
              <a:gdLst/>
              <a:ahLst/>
              <a:cxnLst/>
              <a:rect l="l" t="t" r="r" b="b"/>
              <a:pathLst>
                <a:path w="10612" h="4410" extrusionOk="0">
                  <a:moveTo>
                    <a:pt x="1" y="1"/>
                  </a:moveTo>
                  <a:cubicBezTo>
                    <a:pt x="3427" y="1266"/>
                    <a:pt x="6841" y="2724"/>
                    <a:pt x="10227" y="4377"/>
                  </a:cubicBezTo>
                  <a:cubicBezTo>
                    <a:pt x="10230" y="4378"/>
                    <a:pt x="10237" y="4382"/>
                    <a:pt x="10240" y="4383"/>
                  </a:cubicBezTo>
                  <a:cubicBezTo>
                    <a:pt x="10281" y="4401"/>
                    <a:pt x="10322" y="4409"/>
                    <a:pt x="10361" y="4409"/>
                  </a:cubicBezTo>
                  <a:cubicBezTo>
                    <a:pt x="10464" y="4409"/>
                    <a:pt x="10550" y="4350"/>
                    <a:pt x="10576" y="4249"/>
                  </a:cubicBezTo>
                  <a:cubicBezTo>
                    <a:pt x="10611" y="4109"/>
                    <a:pt x="10519" y="3944"/>
                    <a:pt x="10369" y="3878"/>
                  </a:cubicBezTo>
                  <a:cubicBezTo>
                    <a:pt x="6937" y="2387"/>
                    <a:pt x="3475" y="10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55"/>
            <p:cNvSpPr/>
            <p:nvPr/>
          </p:nvSpPr>
          <p:spPr>
            <a:xfrm>
              <a:off x="2180315" y="2219350"/>
              <a:ext cx="222535" cy="42052"/>
            </a:xfrm>
            <a:custGeom>
              <a:avLst/>
              <a:gdLst/>
              <a:ahLst/>
              <a:cxnLst/>
              <a:rect l="l" t="t" r="r" b="b"/>
              <a:pathLst>
                <a:path w="10261" h="1939" extrusionOk="0">
                  <a:moveTo>
                    <a:pt x="9891" y="0"/>
                  </a:moveTo>
                  <a:cubicBezTo>
                    <a:pt x="9879" y="0"/>
                    <a:pt x="9867" y="1"/>
                    <a:pt x="9855" y="3"/>
                  </a:cubicBezTo>
                  <a:cubicBezTo>
                    <a:pt x="6592" y="467"/>
                    <a:pt x="3302" y="1113"/>
                    <a:pt x="0" y="1938"/>
                  </a:cubicBezTo>
                  <a:cubicBezTo>
                    <a:pt x="3360" y="1290"/>
                    <a:pt x="6709" y="830"/>
                    <a:pt x="10026" y="557"/>
                  </a:cubicBezTo>
                  <a:cubicBezTo>
                    <a:pt x="10031" y="557"/>
                    <a:pt x="10036" y="556"/>
                    <a:pt x="10041" y="556"/>
                  </a:cubicBezTo>
                  <a:cubicBezTo>
                    <a:pt x="10185" y="535"/>
                    <a:pt x="10261" y="396"/>
                    <a:pt x="10209" y="242"/>
                  </a:cubicBezTo>
                  <a:cubicBezTo>
                    <a:pt x="10162" y="103"/>
                    <a:pt x="10025" y="0"/>
                    <a:pt x="9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55"/>
            <p:cNvSpPr/>
            <p:nvPr/>
          </p:nvSpPr>
          <p:spPr>
            <a:xfrm>
              <a:off x="1980465" y="2317204"/>
              <a:ext cx="504668" cy="115941"/>
            </a:xfrm>
            <a:custGeom>
              <a:avLst/>
              <a:gdLst/>
              <a:ahLst/>
              <a:cxnLst/>
              <a:rect l="l" t="t" r="r" b="b"/>
              <a:pathLst>
                <a:path w="23270" h="5346" extrusionOk="0">
                  <a:moveTo>
                    <a:pt x="0" y="1"/>
                  </a:moveTo>
                  <a:cubicBezTo>
                    <a:pt x="7640" y="812"/>
                    <a:pt x="15286" y="2584"/>
                    <a:pt x="22753" y="5317"/>
                  </a:cubicBezTo>
                  <a:cubicBezTo>
                    <a:pt x="22758" y="5318"/>
                    <a:pt x="22764" y="5320"/>
                    <a:pt x="22771" y="5322"/>
                  </a:cubicBezTo>
                  <a:cubicBezTo>
                    <a:pt x="22821" y="5338"/>
                    <a:pt x="22869" y="5346"/>
                    <a:pt x="22915" y="5346"/>
                  </a:cubicBezTo>
                  <a:cubicBezTo>
                    <a:pt x="23096" y="5346"/>
                    <a:pt x="23235" y="5226"/>
                    <a:pt x="23251" y="5036"/>
                  </a:cubicBezTo>
                  <a:cubicBezTo>
                    <a:pt x="23270" y="4797"/>
                    <a:pt x="23086" y="4537"/>
                    <a:pt x="22839" y="4456"/>
                  </a:cubicBezTo>
                  <a:cubicBezTo>
                    <a:pt x="15344" y="2002"/>
                    <a:pt x="7670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55"/>
            <p:cNvSpPr/>
            <p:nvPr/>
          </p:nvSpPr>
          <p:spPr>
            <a:xfrm>
              <a:off x="1980313" y="2317529"/>
              <a:ext cx="475867" cy="244765"/>
            </a:xfrm>
            <a:custGeom>
              <a:avLst/>
              <a:gdLst/>
              <a:ahLst/>
              <a:cxnLst/>
              <a:rect l="l" t="t" r="r" b="b"/>
              <a:pathLst>
                <a:path w="21942" h="11286" extrusionOk="0">
                  <a:moveTo>
                    <a:pt x="1" y="0"/>
                  </a:moveTo>
                  <a:lnTo>
                    <a:pt x="1" y="0"/>
                  </a:lnTo>
                  <a:cubicBezTo>
                    <a:pt x="7132" y="2897"/>
                    <a:pt x="14267" y="6628"/>
                    <a:pt x="21256" y="11198"/>
                  </a:cubicBezTo>
                  <a:cubicBezTo>
                    <a:pt x="21261" y="11201"/>
                    <a:pt x="21269" y="11204"/>
                    <a:pt x="21274" y="11207"/>
                  </a:cubicBezTo>
                  <a:cubicBezTo>
                    <a:pt x="21361" y="11260"/>
                    <a:pt x="21452" y="11286"/>
                    <a:pt x="21537" y="11286"/>
                  </a:cubicBezTo>
                  <a:cubicBezTo>
                    <a:pt x="21677" y="11286"/>
                    <a:pt x="21798" y="11216"/>
                    <a:pt x="21852" y="11088"/>
                  </a:cubicBezTo>
                  <a:cubicBezTo>
                    <a:pt x="21941" y="10879"/>
                    <a:pt x="21825" y="10595"/>
                    <a:pt x="21592" y="10455"/>
                  </a:cubicBezTo>
                  <a:cubicBezTo>
                    <a:pt x="14495" y="6106"/>
                    <a:pt x="7245" y="26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55"/>
            <p:cNvSpPr/>
            <p:nvPr/>
          </p:nvSpPr>
          <p:spPr>
            <a:xfrm>
              <a:off x="1981159" y="2317290"/>
              <a:ext cx="377341" cy="340277"/>
            </a:xfrm>
            <a:custGeom>
              <a:avLst/>
              <a:gdLst/>
              <a:ahLst/>
              <a:cxnLst/>
              <a:rect l="l" t="t" r="r" b="b"/>
              <a:pathLst>
                <a:path w="17399" h="15690" extrusionOk="0">
                  <a:moveTo>
                    <a:pt x="1" y="0"/>
                  </a:moveTo>
                  <a:lnTo>
                    <a:pt x="1" y="0"/>
                  </a:lnTo>
                  <a:cubicBezTo>
                    <a:pt x="5552" y="4665"/>
                    <a:pt x="11106" y="9839"/>
                    <a:pt x="16591" y="15518"/>
                  </a:cubicBezTo>
                  <a:cubicBezTo>
                    <a:pt x="16594" y="15523"/>
                    <a:pt x="16601" y="15529"/>
                    <a:pt x="16606" y="15533"/>
                  </a:cubicBezTo>
                  <a:cubicBezTo>
                    <a:pt x="16712" y="15637"/>
                    <a:pt x="16846" y="15690"/>
                    <a:pt x="16971" y="15690"/>
                  </a:cubicBezTo>
                  <a:cubicBezTo>
                    <a:pt x="17074" y="15690"/>
                    <a:pt x="17171" y="15654"/>
                    <a:pt x="17242" y="15581"/>
                  </a:cubicBezTo>
                  <a:cubicBezTo>
                    <a:pt x="17399" y="15421"/>
                    <a:pt x="17366" y="15135"/>
                    <a:pt x="17173" y="14946"/>
                  </a:cubicBezTo>
                  <a:cubicBezTo>
                    <a:pt x="11498" y="9420"/>
                    <a:pt x="5748" y="443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55"/>
            <p:cNvSpPr/>
            <p:nvPr/>
          </p:nvSpPr>
          <p:spPr>
            <a:xfrm>
              <a:off x="1981050" y="2317399"/>
              <a:ext cx="256390" cy="347455"/>
            </a:xfrm>
            <a:custGeom>
              <a:avLst/>
              <a:gdLst/>
              <a:ahLst/>
              <a:cxnLst/>
              <a:rect l="l" t="t" r="r" b="b"/>
              <a:pathLst>
                <a:path w="11822" h="16021" extrusionOk="0">
                  <a:moveTo>
                    <a:pt x="1" y="0"/>
                  </a:moveTo>
                  <a:lnTo>
                    <a:pt x="1" y="0"/>
                  </a:lnTo>
                  <a:cubicBezTo>
                    <a:pt x="3766" y="5059"/>
                    <a:pt x="7533" y="10352"/>
                    <a:pt x="11277" y="15878"/>
                  </a:cubicBezTo>
                  <a:lnTo>
                    <a:pt x="11277" y="15877"/>
                  </a:lnTo>
                  <a:cubicBezTo>
                    <a:pt x="11279" y="15880"/>
                    <a:pt x="11280" y="15881"/>
                    <a:pt x="11282" y="15885"/>
                  </a:cubicBezTo>
                  <a:cubicBezTo>
                    <a:pt x="11344" y="15972"/>
                    <a:pt x="11444" y="16020"/>
                    <a:pt x="11539" y="16020"/>
                  </a:cubicBezTo>
                  <a:cubicBezTo>
                    <a:pt x="11587" y="16020"/>
                    <a:pt x="11633" y="16008"/>
                    <a:pt x="11674" y="15983"/>
                  </a:cubicBezTo>
                  <a:cubicBezTo>
                    <a:pt x="11799" y="15907"/>
                    <a:pt x="11821" y="15739"/>
                    <a:pt x="11728" y="15608"/>
                  </a:cubicBezTo>
                  <a:cubicBezTo>
                    <a:pt x="7835" y="10154"/>
                    <a:pt x="3918" y="49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55"/>
            <p:cNvSpPr/>
            <p:nvPr/>
          </p:nvSpPr>
          <p:spPr>
            <a:xfrm>
              <a:off x="2083177" y="2509246"/>
              <a:ext cx="125245" cy="212538"/>
            </a:xfrm>
            <a:custGeom>
              <a:avLst/>
              <a:gdLst/>
              <a:ahLst/>
              <a:cxnLst/>
              <a:rect l="l" t="t" r="r" b="b"/>
              <a:pathLst>
                <a:path w="5775" h="9800" extrusionOk="0">
                  <a:moveTo>
                    <a:pt x="0" y="1"/>
                  </a:moveTo>
                  <a:lnTo>
                    <a:pt x="0" y="1"/>
                  </a:lnTo>
                  <a:cubicBezTo>
                    <a:pt x="1738" y="3160"/>
                    <a:pt x="3475" y="6372"/>
                    <a:pt x="5208" y="9631"/>
                  </a:cubicBezTo>
                  <a:cubicBezTo>
                    <a:pt x="5209" y="9634"/>
                    <a:pt x="5213" y="9639"/>
                    <a:pt x="5214" y="9644"/>
                  </a:cubicBezTo>
                  <a:cubicBezTo>
                    <a:pt x="5274" y="9742"/>
                    <a:pt x="5381" y="9800"/>
                    <a:pt x="5485" y="9800"/>
                  </a:cubicBezTo>
                  <a:cubicBezTo>
                    <a:pt x="5525" y="9800"/>
                    <a:pt x="5565" y="9791"/>
                    <a:pt x="5602" y="9773"/>
                  </a:cubicBezTo>
                  <a:cubicBezTo>
                    <a:pt x="5733" y="9709"/>
                    <a:pt x="5775" y="9546"/>
                    <a:pt x="5692" y="9408"/>
                  </a:cubicBezTo>
                  <a:cubicBezTo>
                    <a:pt x="3799" y="6213"/>
                    <a:pt x="1901" y="30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55"/>
            <p:cNvSpPr/>
            <p:nvPr/>
          </p:nvSpPr>
          <p:spPr>
            <a:xfrm>
              <a:off x="2020717" y="2488860"/>
              <a:ext cx="47561" cy="228933"/>
            </a:xfrm>
            <a:custGeom>
              <a:avLst/>
              <a:gdLst/>
              <a:ahLst/>
              <a:cxnLst/>
              <a:rect l="l" t="t" r="r" b="b"/>
              <a:pathLst>
                <a:path w="2193" h="10556" extrusionOk="0">
                  <a:moveTo>
                    <a:pt x="0" y="1"/>
                  </a:moveTo>
                  <a:lnTo>
                    <a:pt x="0" y="1"/>
                  </a:lnTo>
                  <a:cubicBezTo>
                    <a:pt x="535" y="3433"/>
                    <a:pt x="1071" y="6872"/>
                    <a:pt x="1606" y="10314"/>
                  </a:cubicBezTo>
                  <a:cubicBezTo>
                    <a:pt x="1607" y="10319"/>
                    <a:pt x="1607" y="10324"/>
                    <a:pt x="1609" y="10329"/>
                  </a:cubicBezTo>
                  <a:cubicBezTo>
                    <a:pt x="1637" y="10462"/>
                    <a:pt x="1761" y="10555"/>
                    <a:pt x="1896" y="10555"/>
                  </a:cubicBezTo>
                  <a:cubicBezTo>
                    <a:pt x="1911" y="10555"/>
                    <a:pt x="1926" y="10554"/>
                    <a:pt x="1942" y="10552"/>
                  </a:cubicBezTo>
                  <a:cubicBezTo>
                    <a:pt x="2094" y="10528"/>
                    <a:pt x="2192" y="10387"/>
                    <a:pt x="2161" y="10238"/>
                  </a:cubicBezTo>
                  <a:cubicBezTo>
                    <a:pt x="1441" y="6817"/>
                    <a:pt x="721" y="340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55"/>
            <p:cNvSpPr/>
            <p:nvPr/>
          </p:nvSpPr>
          <p:spPr>
            <a:xfrm>
              <a:off x="2125727" y="2470014"/>
              <a:ext cx="162266" cy="184517"/>
            </a:xfrm>
            <a:custGeom>
              <a:avLst/>
              <a:gdLst/>
              <a:ahLst/>
              <a:cxnLst/>
              <a:rect l="l" t="t" r="r" b="b"/>
              <a:pathLst>
                <a:path w="7482" h="8508" extrusionOk="0">
                  <a:moveTo>
                    <a:pt x="1" y="1"/>
                  </a:moveTo>
                  <a:cubicBezTo>
                    <a:pt x="2328" y="2705"/>
                    <a:pt x="4651" y="5499"/>
                    <a:pt x="6964" y="8382"/>
                  </a:cubicBezTo>
                  <a:cubicBezTo>
                    <a:pt x="6967" y="8386"/>
                    <a:pt x="6972" y="8391"/>
                    <a:pt x="6976" y="8394"/>
                  </a:cubicBezTo>
                  <a:cubicBezTo>
                    <a:pt x="7041" y="8468"/>
                    <a:pt x="7131" y="8507"/>
                    <a:pt x="7217" y="8507"/>
                  </a:cubicBezTo>
                  <a:cubicBezTo>
                    <a:pt x="7273" y="8507"/>
                    <a:pt x="7327" y="8490"/>
                    <a:pt x="7371" y="8455"/>
                  </a:cubicBezTo>
                  <a:cubicBezTo>
                    <a:pt x="7481" y="8366"/>
                    <a:pt x="7481" y="8193"/>
                    <a:pt x="7373" y="8071"/>
                  </a:cubicBezTo>
                  <a:cubicBezTo>
                    <a:pt x="4926" y="5280"/>
                    <a:pt x="2466" y="2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55"/>
            <p:cNvSpPr/>
            <p:nvPr/>
          </p:nvSpPr>
          <p:spPr>
            <a:xfrm>
              <a:off x="1980660" y="2317485"/>
              <a:ext cx="178228" cy="472202"/>
            </a:xfrm>
            <a:custGeom>
              <a:avLst/>
              <a:gdLst/>
              <a:ahLst/>
              <a:cxnLst/>
              <a:rect l="l" t="t" r="r" b="b"/>
              <a:pathLst>
                <a:path w="8218" h="21773" extrusionOk="0">
                  <a:moveTo>
                    <a:pt x="1" y="1"/>
                  </a:moveTo>
                  <a:lnTo>
                    <a:pt x="1" y="1"/>
                  </a:lnTo>
                  <a:cubicBezTo>
                    <a:pt x="2424" y="7048"/>
                    <a:pt x="4848" y="14193"/>
                    <a:pt x="7268" y="21434"/>
                  </a:cubicBezTo>
                  <a:cubicBezTo>
                    <a:pt x="7270" y="21439"/>
                    <a:pt x="7271" y="21445"/>
                    <a:pt x="7273" y="21450"/>
                  </a:cubicBezTo>
                  <a:cubicBezTo>
                    <a:pt x="7348" y="21646"/>
                    <a:pt x="7541" y="21772"/>
                    <a:pt x="7740" y="21772"/>
                  </a:cubicBezTo>
                  <a:cubicBezTo>
                    <a:pt x="7781" y="21772"/>
                    <a:pt x="7822" y="21767"/>
                    <a:pt x="7862" y="21755"/>
                  </a:cubicBezTo>
                  <a:cubicBezTo>
                    <a:pt x="8098" y="21688"/>
                    <a:pt x="8218" y="21442"/>
                    <a:pt x="8129" y="21206"/>
                  </a:cubicBezTo>
                  <a:cubicBezTo>
                    <a:pt x="5425" y="14017"/>
                    <a:pt x="2713" y="69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55"/>
            <p:cNvSpPr/>
            <p:nvPr/>
          </p:nvSpPr>
          <p:spPr>
            <a:xfrm>
              <a:off x="1980313" y="2317529"/>
              <a:ext cx="37064" cy="496991"/>
            </a:xfrm>
            <a:custGeom>
              <a:avLst/>
              <a:gdLst/>
              <a:ahLst/>
              <a:cxnLst/>
              <a:rect l="l" t="t" r="r" b="b"/>
              <a:pathLst>
                <a:path w="1709" h="22916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7494"/>
                    <a:pt x="518" y="14989"/>
                    <a:pt x="776" y="22485"/>
                  </a:cubicBezTo>
                  <a:cubicBezTo>
                    <a:pt x="776" y="22490"/>
                    <a:pt x="776" y="22496"/>
                    <a:pt x="776" y="22503"/>
                  </a:cubicBezTo>
                  <a:cubicBezTo>
                    <a:pt x="795" y="22737"/>
                    <a:pt x="996" y="22916"/>
                    <a:pt x="1236" y="22916"/>
                  </a:cubicBezTo>
                  <a:cubicBezTo>
                    <a:pt x="1246" y="22916"/>
                    <a:pt x="1257" y="22915"/>
                    <a:pt x="1267" y="22915"/>
                  </a:cubicBezTo>
                  <a:cubicBezTo>
                    <a:pt x="1519" y="22899"/>
                    <a:pt x="1708" y="22689"/>
                    <a:pt x="1690" y="22445"/>
                  </a:cubicBezTo>
                  <a:cubicBezTo>
                    <a:pt x="1127" y="14958"/>
                    <a:pt x="564" y="747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55"/>
            <p:cNvSpPr/>
            <p:nvPr/>
          </p:nvSpPr>
          <p:spPr>
            <a:xfrm>
              <a:off x="1845807" y="2318158"/>
              <a:ext cx="135135" cy="462898"/>
            </a:xfrm>
            <a:custGeom>
              <a:avLst/>
              <a:gdLst/>
              <a:ahLst/>
              <a:cxnLst/>
              <a:rect l="l" t="t" r="r" b="b"/>
              <a:pathLst>
                <a:path w="6231" h="21344" extrusionOk="0">
                  <a:moveTo>
                    <a:pt x="6230" y="1"/>
                  </a:moveTo>
                  <a:cubicBezTo>
                    <a:pt x="4174" y="6865"/>
                    <a:pt x="2118" y="13801"/>
                    <a:pt x="66" y="20807"/>
                  </a:cubicBezTo>
                  <a:cubicBezTo>
                    <a:pt x="65" y="20812"/>
                    <a:pt x="63" y="20820"/>
                    <a:pt x="61" y="20825"/>
                  </a:cubicBezTo>
                  <a:cubicBezTo>
                    <a:pt x="0" y="21067"/>
                    <a:pt x="150" y="21296"/>
                    <a:pt x="396" y="21337"/>
                  </a:cubicBezTo>
                  <a:cubicBezTo>
                    <a:pt x="422" y="21341"/>
                    <a:pt x="448" y="21343"/>
                    <a:pt x="474" y="21343"/>
                  </a:cubicBezTo>
                  <a:cubicBezTo>
                    <a:pt x="692" y="21343"/>
                    <a:pt x="895" y="21191"/>
                    <a:pt x="950" y="20975"/>
                  </a:cubicBezTo>
                  <a:cubicBezTo>
                    <a:pt x="2707" y="13932"/>
                    <a:pt x="4468" y="6941"/>
                    <a:pt x="6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55"/>
            <p:cNvSpPr/>
            <p:nvPr/>
          </p:nvSpPr>
          <p:spPr>
            <a:xfrm>
              <a:off x="1773219" y="2318114"/>
              <a:ext cx="207549" cy="374847"/>
            </a:xfrm>
            <a:custGeom>
              <a:avLst/>
              <a:gdLst/>
              <a:ahLst/>
              <a:cxnLst/>
              <a:rect l="l" t="t" r="r" b="b"/>
              <a:pathLst>
                <a:path w="9570" h="17284" extrusionOk="0">
                  <a:moveTo>
                    <a:pt x="9569" y="1"/>
                  </a:moveTo>
                  <a:cubicBezTo>
                    <a:pt x="6400" y="5469"/>
                    <a:pt x="3232" y="11103"/>
                    <a:pt x="76" y="16902"/>
                  </a:cubicBezTo>
                  <a:cubicBezTo>
                    <a:pt x="76" y="16903"/>
                    <a:pt x="75" y="16908"/>
                    <a:pt x="73" y="16910"/>
                  </a:cubicBezTo>
                  <a:cubicBezTo>
                    <a:pt x="0" y="17050"/>
                    <a:pt x="54" y="17210"/>
                    <a:pt x="191" y="17265"/>
                  </a:cubicBezTo>
                  <a:cubicBezTo>
                    <a:pt x="223" y="17278"/>
                    <a:pt x="256" y="17284"/>
                    <a:pt x="290" y="17284"/>
                  </a:cubicBezTo>
                  <a:cubicBezTo>
                    <a:pt x="402" y="17284"/>
                    <a:pt x="515" y="17218"/>
                    <a:pt x="570" y="17108"/>
                  </a:cubicBezTo>
                  <a:cubicBezTo>
                    <a:pt x="3562" y="11258"/>
                    <a:pt x="6565" y="5554"/>
                    <a:pt x="9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55"/>
            <p:cNvSpPr/>
            <p:nvPr/>
          </p:nvSpPr>
          <p:spPr>
            <a:xfrm>
              <a:off x="1704860" y="2493306"/>
              <a:ext cx="141337" cy="208113"/>
            </a:xfrm>
            <a:custGeom>
              <a:avLst/>
              <a:gdLst/>
              <a:ahLst/>
              <a:cxnLst/>
              <a:rect l="l" t="t" r="r" b="b"/>
              <a:pathLst>
                <a:path w="6517" h="9596" extrusionOk="0">
                  <a:moveTo>
                    <a:pt x="6517" y="1"/>
                  </a:moveTo>
                  <a:lnTo>
                    <a:pt x="6517" y="1"/>
                  </a:lnTo>
                  <a:cubicBezTo>
                    <a:pt x="4370" y="2989"/>
                    <a:pt x="2228" y="6052"/>
                    <a:pt x="94" y="9190"/>
                  </a:cubicBezTo>
                  <a:cubicBezTo>
                    <a:pt x="91" y="9195"/>
                    <a:pt x="88" y="9200"/>
                    <a:pt x="86" y="9203"/>
                  </a:cubicBezTo>
                  <a:cubicBezTo>
                    <a:pt x="1" y="9342"/>
                    <a:pt x="36" y="9505"/>
                    <a:pt x="166" y="9570"/>
                  </a:cubicBezTo>
                  <a:cubicBezTo>
                    <a:pt x="201" y="9588"/>
                    <a:pt x="240" y="9596"/>
                    <a:pt x="279" y="9596"/>
                  </a:cubicBezTo>
                  <a:cubicBezTo>
                    <a:pt x="383" y="9596"/>
                    <a:pt x="491" y="9537"/>
                    <a:pt x="553" y="9437"/>
                  </a:cubicBezTo>
                  <a:cubicBezTo>
                    <a:pt x="2535" y="6226"/>
                    <a:pt x="4525" y="3081"/>
                    <a:pt x="6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55"/>
            <p:cNvSpPr/>
            <p:nvPr/>
          </p:nvSpPr>
          <p:spPr>
            <a:xfrm>
              <a:off x="1640838" y="2431388"/>
              <a:ext cx="196337" cy="159945"/>
            </a:xfrm>
            <a:custGeom>
              <a:avLst/>
              <a:gdLst/>
              <a:ahLst/>
              <a:cxnLst/>
              <a:rect l="l" t="t" r="r" b="b"/>
              <a:pathLst>
                <a:path w="9053" h="7375" extrusionOk="0">
                  <a:moveTo>
                    <a:pt x="9052" y="0"/>
                  </a:moveTo>
                  <a:lnTo>
                    <a:pt x="9052" y="0"/>
                  </a:lnTo>
                  <a:cubicBezTo>
                    <a:pt x="6077" y="2153"/>
                    <a:pt x="3109" y="4452"/>
                    <a:pt x="162" y="6897"/>
                  </a:cubicBezTo>
                  <a:cubicBezTo>
                    <a:pt x="158" y="6901"/>
                    <a:pt x="154" y="6904"/>
                    <a:pt x="150" y="6907"/>
                  </a:cubicBezTo>
                  <a:cubicBezTo>
                    <a:pt x="26" y="7020"/>
                    <a:pt x="0" y="7195"/>
                    <a:pt x="92" y="7300"/>
                  </a:cubicBezTo>
                  <a:cubicBezTo>
                    <a:pt x="136" y="7350"/>
                    <a:pt x="199" y="7374"/>
                    <a:pt x="266" y="7374"/>
                  </a:cubicBezTo>
                  <a:cubicBezTo>
                    <a:pt x="339" y="7374"/>
                    <a:pt x="417" y="7345"/>
                    <a:pt x="481" y="7287"/>
                  </a:cubicBezTo>
                  <a:cubicBezTo>
                    <a:pt x="3324" y="4722"/>
                    <a:pt x="6185" y="2294"/>
                    <a:pt x="9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55"/>
            <p:cNvSpPr/>
            <p:nvPr/>
          </p:nvSpPr>
          <p:spPr>
            <a:xfrm>
              <a:off x="1810803" y="2509680"/>
              <a:ext cx="92367" cy="217114"/>
            </a:xfrm>
            <a:custGeom>
              <a:avLst/>
              <a:gdLst/>
              <a:ahLst/>
              <a:cxnLst/>
              <a:rect l="l" t="t" r="r" b="b"/>
              <a:pathLst>
                <a:path w="4259" h="10011" extrusionOk="0">
                  <a:moveTo>
                    <a:pt x="4258" y="0"/>
                  </a:moveTo>
                  <a:lnTo>
                    <a:pt x="4258" y="0"/>
                  </a:lnTo>
                  <a:cubicBezTo>
                    <a:pt x="2858" y="3184"/>
                    <a:pt x="1457" y="6402"/>
                    <a:pt x="60" y="9652"/>
                  </a:cubicBezTo>
                  <a:cubicBezTo>
                    <a:pt x="59" y="9656"/>
                    <a:pt x="57" y="9661"/>
                    <a:pt x="55" y="9666"/>
                  </a:cubicBezTo>
                  <a:cubicBezTo>
                    <a:pt x="0" y="9811"/>
                    <a:pt x="75" y="9962"/>
                    <a:pt x="220" y="10000"/>
                  </a:cubicBezTo>
                  <a:cubicBezTo>
                    <a:pt x="244" y="10007"/>
                    <a:pt x="269" y="10010"/>
                    <a:pt x="294" y="10010"/>
                  </a:cubicBezTo>
                  <a:cubicBezTo>
                    <a:pt x="417" y="10010"/>
                    <a:pt x="538" y="9931"/>
                    <a:pt x="582" y="9808"/>
                  </a:cubicBezTo>
                  <a:cubicBezTo>
                    <a:pt x="1806" y="6515"/>
                    <a:pt x="3031" y="3245"/>
                    <a:pt x="4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55"/>
            <p:cNvSpPr/>
            <p:nvPr/>
          </p:nvSpPr>
          <p:spPr>
            <a:xfrm>
              <a:off x="1614315" y="2317811"/>
              <a:ext cx="366193" cy="383760"/>
            </a:xfrm>
            <a:custGeom>
              <a:avLst/>
              <a:gdLst/>
              <a:ahLst/>
              <a:cxnLst/>
              <a:rect l="l" t="t" r="r" b="b"/>
              <a:pathLst>
                <a:path w="16885" h="17695" extrusionOk="0">
                  <a:moveTo>
                    <a:pt x="16885" y="0"/>
                  </a:moveTo>
                  <a:lnTo>
                    <a:pt x="16885" y="0"/>
                  </a:lnTo>
                  <a:cubicBezTo>
                    <a:pt x="11293" y="5147"/>
                    <a:pt x="5704" y="10807"/>
                    <a:pt x="188" y="16980"/>
                  </a:cubicBezTo>
                  <a:cubicBezTo>
                    <a:pt x="184" y="16985"/>
                    <a:pt x="180" y="16990"/>
                    <a:pt x="175" y="16995"/>
                  </a:cubicBezTo>
                  <a:cubicBezTo>
                    <a:pt x="0" y="17203"/>
                    <a:pt x="4" y="17484"/>
                    <a:pt x="183" y="17620"/>
                  </a:cubicBezTo>
                  <a:cubicBezTo>
                    <a:pt x="248" y="17670"/>
                    <a:pt x="328" y="17694"/>
                    <a:pt x="412" y="17694"/>
                  </a:cubicBezTo>
                  <a:cubicBezTo>
                    <a:pt x="556" y="17694"/>
                    <a:pt x="711" y="17623"/>
                    <a:pt x="821" y="17492"/>
                  </a:cubicBezTo>
                  <a:cubicBezTo>
                    <a:pt x="6130" y="11186"/>
                    <a:pt x="11506" y="5355"/>
                    <a:pt x="16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55"/>
            <p:cNvSpPr/>
            <p:nvPr/>
          </p:nvSpPr>
          <p:spPr>
            <a:xfrm>
              <a:off x="1527044" y="2317529"/>
              <a:ext cx="453290" cy="292261"/>
            </a:xfrm>
            <a:custGeom>
              <a:avLst/>
              <a:gdLst/>
              <a:ahLst/>
              <a:cxnLst/>
              <a:rect l="l" t="t" r="r" b="b"/>
              <a:pathLst>
                <a:path w="20901" h="13476" extrusionOk="0">
                  <a:moveTo>
                    <a:pt x="20901" y="0"/>
                  </a:moveTo>
                  <a:cubicBezTo>
                    <a:pt x="13989" y="3439"/>
                    <a:pt x="7080" y="7663"/>
                    <a:pt x="311" y="12674"/>
                  </a:cubicBezTo>
                  <a:cubicBezTo>
                    <a:pt x="306" y="12677"/>
                    <a:pt x="299" y="12682"/>
                    <a:pt x="295" y="12685"/>
                  </a:cubicBezTo>
                  <a:cubicBezTo>
                    <a:pt x="78" y="12856"/>
                    <a:pt x="1" y="13146"/>
                    <a:pt x="122" y="13330"/>
                  </a:cubicBezTo>
                  <a:cubicBezTo>
                    <a:pt x="186" y="13427"/>
                    <a:pt x="291" y="13476"/>
                    <a:pt x="409" y="13476"/>
                  </a:cubicBezTo>
                  <a:cubicBezTo>
                    <a:pt x="515" y="13476"/>
                    <a:pt x="630" y="13436"/>
                    <a:pt x="732" y="13356"/>
                  </a:cubicBezTo>
                  <a:cubicBezTo>
                    <a:pt x="7366" y="8151"/>
                    <a:pt x="14133" y="3698"/>
                    <a:pt x="20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55"/>
            <p:cNvSpPr/>
            <p:nvPr/>
          </p:nvSpPr>
          <p:spPr>
            <a:xfrm>
              <a:off x="1500390" y="2318310"/>
              <a:ext cx="479597" cy="150186"/>
            </a:xfrm>
            <a:custGeom>
              <a:avLst/>
              <a:gdLst/>
              <a:ahLst/>
              <a:cxnLst/>
              <a:rect l="l" t="t" r="r" b="b"/>
              <a:pathLst>
                <a:path w="22114" h="6925" extrusionOk="0">
                  <a:moveTo>
                    <a:pt x="22114" y="0"/>
                  </a:moveTo>
                  <a:lnTo>
                    <a:pt x="22114" y="0"/>
                  </a:lnTo>
                  <a:cubicBezTo>
                    <a:pt x="14825" y="1142"/>
                    <a:pt x="7541" y="3158"/>
                    <a:pt x="419" y="6046"/>
                  </a:cubicBezTo>
                  <a:cubicBezTo>
                    <a:pt x="412" y="6049"/>
                    <a:pt x="406" y="6052"/>
                    <a:pt x="399" y="6054"/>
                  </a:cubicBezTo>
                  <a:cubicBezTo>
                    <a:pt x="157" y="6162"/>
                    <a:pt x="0" y="6437"/>
                    <a:pt x="47" y="6665"/>
                  </a:cubicBezTo>
                  <a:cubicBezTo>
                    <a:pt x="82" y="6829"/>
                    <a:pt x="214" y="6924"/>
                    <a:pt x="376" y="6924"/>
                  </a:cubicBezTo>
                  <a:cubicBezTo>
                    <a:pt x="439" y="6924"/>
                    <a:pt x="506" y="6910"/>
                    <a:pt x="574" y="6879"/>
                  </a:cubicBezTo>
                  <a:cubicBezTo>
                    <a:pt x="7646" y="3725"/>
                    <a:pt x="14877" y="1433"/>
                    <a:pt x="22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55"/>
            <p:cNvSpPr/>
            <p:nvPr/>
          </p:nvSpPr>
          <p:spPr>
            <a:xfrm>
              <a:off x="1556691" y="2313668"/>
              <a:ext cx="423297" cy="32792"/>
            </a:xfrm>
            <a:custGeom>
              <a:avLst/>
              <a:gdLst/>
              <a:ahLst/>
              <a:cxnLst/>
              <a:rect l="l" t="t" r="r" b="b"/>
              <a:pathLst>
                <a:path w="19518" h="1512" extrusionOk="0">
                  <a:moveTo>
                    <a:pt x="13385" y="1"/>
                  </a:moveTo>
                  <a:cubicBezTo>
                    <a:pt x="8995" y="1"/>
                    <a:pt x="4624" y="319"/>
                    <a:pt x="305" y="955"/>
                  </a:cubicBezTo>
                  <a:cubicBezTo>
                    <a:pt x="302" y="955"/>
                    <a:pt x="299" y="955"/>
                    <a:pt x="297" y="957"/>
                  </a:cubicBezTo>
                  <a:cubicBezTo>
                    <a:pt x="144" y="983"/>
                    <a:pt x="15" y="1128"/>
                    <a:pt x="7" y="1282"/>
                  </a:cubicBezTo>
                  <a:cubicBezTo>
                    <a:pt x="1" y="1417"/>
                    <a:pt x="95" y="1512"/>
                    <a:pt x="223" y="1512"/>
                  </a:cubicBezTo>
                  <a:cubicBezTo>
                    <a:pt x="238" y="1512"/>
                    <a:pt x="254" y="1511"/>
                    <a:pt x="270" y="1508"/>
                  </a:cubicBezTo>
                  <a:cubicBezTo>
                    <a:pt x="5441" y="595"/>
                    <a:pt x="10686" y="137"/>
                    <a:pt x="15948" y="137"/>
                  </a:cubicBezTo>
                  <a:cubicBezTo>
                    <a:pt x="17137" y="137"/>
                    <a:pt x="18327" y="161"/>
                    <a:pt x="19518" y="208"/>
                  </a:cubicBezTo>
                  <a:cubicBezTo>
                    <a:pt x="17472" y="70"/>
                    <a:pt x="15426" y="1"/>
                    <a:pt x="1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55"/>
            <p:cNvSpPr/>
            <p:nvPr/>
          </p:nvSpPr>
          <p:spPr>
            <a:xfrm>
              <a:off x="1528085" y="2278968"/>
              <a:ext cx="236285" cy="13663"/>
            </a:xfrm>
            <a:custGeom>
              <a:avLst/>
              <a:gdLst/>
              <a:ahLst/>
              <a:cxnLst/>
              <a:rect l="l" t="t" r="r" b="b"/>
              <a:pathLst>
                <a:path w="10895" h="630" extrusionOk="0">
                  <a:moveTo>
                    <a:pt x="3805" y="0"/>
                  </a:moveTo>
                  <a:cubicBezTo>
                    <a:pt x="2650" y="0"/>
                    <a:pt x="1498" y="23"/>
                    <a:pt x="350" y="68"/>
                  </a:cubicBezTo>
                  <a:cubicBezTo>
                    <a:pt x="345" y="68"/>
                    <a:pt x="340" y="68"/>
                    <a:pt x="335" y="70"/>
                  </a:cubicBezTo>
                  <a:cubicBezTo>
                    <a:pt x="185" y="82"/>
                    <a:pt x="45" y="220"/>
                    <a:pt x="22" y="373"/>
                  </a:cubicBezTo>
                  <a:cubicBezTo>
                    <a:pt x="1" y="520"/>
                    <a:pt x="94" y="629"/>
                    <a:pt x="232" y="629"/>
                  </a:cubicBezTo>
                  <a:cubicBezTo>
                    <a:pt x="239" y="629"/>
                    <a:pt x="247" y="629"/>
                    <a:pt x="255" y="628"/>
                  </a:cubicBezTo>
                  <a:cubicBezTo>
                    <a:pt x="2971" y="375"/>
                    <a:pt x="5709" y="248"/>
                    <a:pt x="8461" y="248"/>
                  </a:cubicBezTo>
                  <a:cubicBezTo>
                    <a:pt x="9271" y="248"/>
                    <a:pt x="10082" y="259"/>
                    <a:pt x="10895" y="281"/>
                  </a:cubicBezTo>
                  <a:cubicBezTo>
                    <a:pt x="8521" y="94"/>
                    <a:pt x="6156" y="0"/>
                    <a:pt x="3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55"/>
            <p:cNvSpPr/>
            <p:nvPr/>
          </p:nvSpPr>
          <p:spPr>
            <a:xfrm>
              <a:off x="1611582" y="2154742"/>
              <a:ext cx="207441" cy="90328"/>
            </a:xfrm>
            <a:custGeom>
              <a:avLst/>
              <a:gdLst/>
              <a:ahLst/>
              <a:cxnLst/>
              <a:rect l="l" t="t" r="r" b="b"/>
              <a:pathLst>
                <a:path w="9565" h="4165" extrusionOk="0">
                  <a:moveTo>
                    <a:pt x="373" y="1"/>
                  </a:moveTo>
                  <a:cubicBezTo>
                    <a:pt x="256" y="1"/>
                    <a:pt x="132" y="77"/>
                    <a:pt x="73" y="196"/>
                  </a:cubicBezTo>
                  <a:cubicBezTo>
                    <a:pt x="0" y="343"/>
                    <a:pt x="50" y="499"/>
                    <a:pt x="186" y="545"/>
                  </a:cubicBezTo>
                  <a:cubicBezTo>
                    <a:pt x="3292" y="1588"/>
                    <a:pt x="6423" y="2795"/>
                    <a:pt x="9564" y="4164"/>
                  </a:cubicBezTo>
                  <a:cubicBezTo>
                    <a:pt x="6516" y="2628"/>
                    <a:pt x="3478" y="1246"/>
                    <a:pt x="462" y="18"/>
                  </a:cubicBezTo>
                  <a:cubicBezTo>
                    <a:pt x="459" y="16"/>
                    <a:pt x="454" y="15"/>
                    <a:pt x="451" y="13"/>
                  </a:cubicBezTo>
                  <a:cubicBezTo>
                    <a:pt x="426" y="5"/>
                    <a:pt x="399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55"/>
            <p:cNvSpPr/>
            <p:nvPr/>
          </p:nvSpPr>
          <p:spPr>
            <a:xfrm>
              <a:off x="1537693" y="2342751"/>
              <a:ext cx="232251" cy="56930"/>
            </a:xfrm>
            <a:custGeom>
              <a:avLst/>
              <a:gdLst/>
              <a:ahLst/>
              <a:cxnLst/>
              <a:rect l="l" t="t" r="r" b="b"/>
              <a:pathLst>
                <a:path w="10709" h="2625" extrusionOk="0">
                  <a:moveTo>
                    <a:pt x="10708" y="0"/>
                  </a:moveTo>
                  <a:lnTo>
                    <a:pt x="10708" y="0"/>
                  </a:lnTo>
                  <a:cubicBezTo>
                    <a:pt x="7210" y="488"/>
                    <a:pt x="3727" y="1180"/>
                    <a:pt x="282" y="2073"/>
                  </a:cubicBezTo>
                  <a:cubicBezTo>
                    <a:pt x="277" y="2075"/>
                    <a:pt x="270" y="2076"/>
                    <a:pt x="266" y="2078"/>
                  </a:cubicBezTo>
                  <a:cubicBezTo>
                    <a:pt x="114" y="2125"/>
                    <a:pt x="1" y="2283"/>
                    <a:pt x="14" y="2430"/>
                  </a:cubicBezTo>
                  <a:cubicBezTo>
                    <a:pt x="23" y="2550"/>
                    <a:pt x="110" y="2624"/>
                    <a:pt x="224" y="2624"/>
                  </a:cubicBezTo>
                  <a:cubicBezTo>
                    <a:pt x="252" y="2624"/>
                    <a:pt x="281" y="2620"/>
                    <a:pt x="311" y="2611"/>
                  </a:cubicBezTo>
                  <a:cubicBezTo>
                    <a:pt x="3748" y="1538"/>
                    <a:pt x="7219" y="669"/>
                    <a:pt x="10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55"/>
            <p:cNvSpPr/>
            <p:nvPr/>
          </p:nvSpPr>
          <p:spPr>
            <a:xfrm>
              <a:off x="1503882" y="2196946"/>
              <a:ext cx="476257" cy="120886"/>
            </a:xfrm>
            <a:custGeom>
              <a:avLst/>
              <a:gdLst/>
              <a:ahLst/>
              <a:cxnLst/>
              <a:rect l="l" t="t" r="r" b="b"/>
              <a:pathLst>
                <a:path w="21960" h="5574" extrusionOk="0">
                  <a:moveTo>
                    <a:pt x="615" y="0"/>
                  </a:moveTo>
                  <a:cubicBezTo>
                    <a:pt x="393" y="0"/>
                    <a:pt x="161" y="179"/>
                    <a:pt x="83" y="417"/>
                  </a:cubicBezTo>
                  <a:cubicBezTo>
                    <a:pt x="1" y="669"/>
                    <a:pt x="124" y="891"/>
                    <a:pt x="358" y="913"/>
                  </a:cubicBezTo>
                  <a:cubicBezTo>
                    <a:pt x="7449" y="1600"/>
                    <a:pt x="14702" y="3154"/>
                    <a:pt x="21959" y="5573"/>
                  </a:cubicBezTo>
                  <a:cubicBezTo>
                    <a:pt x="14810" y="2876"/>
                    <a:pt x="7664" y="1020"/>
                    <a:pt x="671" y="4"/>
                  </a:cubicBezTo>
                  <a:cubicBezTo>
                    <a:pt x="666" y="4"/>
                    <a:pt x="660" y="4"/>
                    <a:pt x="654" y="2"/>
                  </a:cubicBezTo>
                  <a:cubicBezTo>
                    <a:pt x="641" y="1"/>
                    <a:pt x="62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55"/>
            <p:cNvSpPr/>
            <p:nvPr/>
          </p:nvSpPr>
          <p:spPr>
            <a:xfrm>
              <a:off x="1568489" y="2057886"/>
              <a:ext cx="411846" cy="259664"/>
            </a:xfrm>
            <a:custGeom>
              <a:avLst/>
              <a:gdLst/>
              <a:ahLst/>
              <a:cxnLst/>
              <a:rect l="l" t="t" r="r" b="b"/>
              <a:pathLst>
                <a:path w="18990" h="11973" extrusionOk="0">
                  <a:moveTo>
                    <a:pt x="607" y="0"/>
                  </a:moveTo>
                  <a:cubicBezTo>
                    <a:pt x="437" y="0"/>
                    <a:pt x="254" y="103"/>
                    <a:pt x="146" y="273"/>
                  </a:cubicBezTo>
                  <a:cubicBezTo>
                    <a:pt x="1" y="504"/>
                    <a:pt x="46" y="771"/>
                    <a:pt x="248" y="871"/>
                  </a:cubicBezTo>
                  <a:cubicBezTo>
                    <a:pt x="6424" y="3920"/>
                    <a:pt x="12706" y="7623"/>
                    <a:pt x="18990" y="11972"/>
                  </a:cubicBezTo>
                  <a:cubicBezTo>
                    <a:pt x="12889" y="7385"/>
                    <a:pt x="6791" y="3410"/>
                    <a:pt x="789" y="47"/>
                  </a:cubicBezTo>
                  <a:cubicBezTo>
                    <a:pt x="786" y="44"/>
                    <a:pt x="779" y="40"/>
                    <a:pt x="776" y="39"/>
                  </a:cubicBezTo>
                  <a:cubicBezTo>
                    <a:pt x="724" y="13"/>
                    <a:pt x="66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55"/>
            <p:cNvSpPr/>
            <p:nvPr/>
          </p:nvSpPr>
          <p:spPr>
            <a:xfrm>
              <a:off x="1693734" y="1948473"/>
              <a:ext cx="285733" cy="369121"/>
            </a:xfrm>
            <a:custGeom>
              <a:avLst/>
              <a:gdLst/>
              <a:ahLst/>
              <a:cxnLst/>
              <a:rect l="l" t="t" r="r" b="b"/>
              <a:pathLst>
                <a:path w="13175" h="17020" extrusionOk="0">
                  <a:moveTo>
                    <a:pt x="583" y="0"/>
                  </a:moveTo>
                  <a:cubicBezTo>
                    <a:pt x="469" y="0"/>
                    <a:pt x="348" y="44"/>
                    <a:pt x="247" y="131"/>
                  </a:cubicBezTo>
                  <a:cubicBezTo>
                    <a:pt x="44" y="306"/>
                    <a:pt x="0" y="590"/>
                    <a:pt x="149" y="765"/>
                  </a:cubicBezTo>
                  <a:cubicBezTo>
                    <a:pt x="4466" y="5870"/>
                    <a:pt x="8820" y="11288"/>
                    <a:pt x="13174" y="17019"/>
                  </a:cubicBezTo>
                  <a:cubicBezTo>
                    <a:pt x="9070" y="11118"/>
                    <a:pt x="4967" y="5494"/>
                    <a:pt x="893" y="148"/>
                  </a:cubicBezTo>
                  <a:cubicBezTo>
                    <a:pt x="890" y="143"/>
                    <a:pt x="885" y="138"/>
                    <a:pt x="882" y="133"/>
                  </a:cubicBezTo>
                  <a:cubicBezTo>
                    <a:pt x="807" y="45"/>
                    <a:pt x="699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55"/>
            <p:cNvSpPr/>
            <p:nvPr/>
          </p:nvSpPr>
          <p:spPr>
            <a:xfrm>
              <a:off x="1818936" y="1939928"/>
              <a:ext cx="160661" cy="377558"/>
            </a:xfrm>
            <a:custGeom>
              <a:avLst/>
              <a:gdLst/>
              <a:ahLst/>
              <a:cxnLst/>
              <a:rect l="l" t="t" r="r" b="b"/>
              <a:pathLst>
                <a:path w="7408" h="17409" extrusionOk="0">
                  <a:moveTo>
                    <a:pt x="343" y="1"/>
                  </a:moveTo>
                  <a:cubicBezTo>
                    <a:pt x="299" y="1"/>
                    <a:pt x="255" y="10"/>
                    <a:pt x="212" y="31"/>
                  </a:cubicBezTo>
                  <a:cubicBezTo>
                    <a:pt x="70" y="101"/>
                    <a:pt x="0" y="267"/>
                    <a:pt x="58" y="401"/>
                  </a:cubicBezTo>
                  <a:cubicBezTo>
                    <a:pt x="2504" y="5970"/>
                    <a:pt x="4956" y="11640"/>
                    <a:pt x="7408" y="17408"/>
                  </a:cubicBezTo>
                  <a:cubicBezTo>
                    <a:pt x="5130" y="11572"/>
                    <a:pt x="2854" y="5822"/>
                    <a:pt x="582" y="157"/>
                  </a:cubicBezTo>
                  <a:cubicBezTo>
                    <a:pt x="582" y="154"/>
                    <a:pt x="580" y="152"/>
                    <a:pt x="578" y="149"/>
                  </a:cubicBezTo>
                  <a:cubicBezTo>
                    <a:pt x="538" y="55"/>
                    <a:pt x="44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55"/>
            <p:cNvSpPr/>
            <p:nvPr/>
          </p:nvSpPr>
          <p:spPr>
            <a:xfrm>
              <a:off x="1863309" y="1885817"/>
              <a:ext cx="68402" cy="223642"/>
            </a:xfrm>
            <a:custGeom>
              <a:avLst/>
              <a:gdLst/>
              <a:ahLst/>
              <a:cxnLst/>
              <a:rect l="l" t="t" r="r" b="b"/>
              <a:pathLst>
                <a:path w="3154" h="10312" extrusionOk="0">
                  <a:moveTo>
                    <a:pt x="333" y="0"/>
                  </a:moveTo>
                  <a:cubicBezTo>
                    <a:pt x="301" y="0"/>
                    <a:pt x="267" y="6"/>
                    <a:pt x="233" y="18"/>
                  </a:cubicBezTo>
                  <a:cubicBezTo>
                    <a:pt x="85" y="69"/>
                    <a:pt x="1" y="228"/>
                    <a:pt x="44" y="368"/>
                  </a:cubicBezTo>
                  <a:cubicBezTo>
                    <a:pt x="1081" y="3665"/>
                    <a:pt x="2117" y="6979"/>
                    <a:pt x="3154" y="10312"/>
                  </a:cubicBezTo>
                  <a:cubicBezTo>
                    <a:pt x="2298" y="6926"/>
                    <a:pt x="1443" y="3553"/>
                    <a:pt x="589" y="192"/>
                  </a:cubicBezTo>
                  <a:cubicBezTo>
                    <a:pt x="587" y="189"/>
                    <a:pt x="585" y="182"/>
                    <a:pt x="584" y="179"/>
                  </a:cubicBezTo>
                  <a:cubicBezTo>
                    <a:pt x="550" y="69"/>
                    <a:pt x="448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55"/>
            <p:cNvSpPr/>
            <p:nvPr/>
          </p:nvSpPr>
          <p:spPr>
            <a:xfrm>
              <a:off x="1765151" y="1948971"/>
              <a:ext cx="114337" cy="192346"/>
            </a:xfrm>
            <a:custGeom>
              <a:avLst/>
              <a:gdLst/>
              <a:ahLst/>
              <a:cxnLst/>
              <a:rect l="l" t="t" r="r" b="b"/>
              <a:pathLst>
                <a:path w="5272" h="8869" extrusionOk="0">
                  <a:moveTo>
                    <a:pt x="353" y="1"/>
                  </a:moveTo>
                  <a:cubicBezTo>
                    <a:pt x="296" y="1"/>
                    <a:pt x="237" y="18"/>
                    <a:pt x="183" y="53"/>
                  </a:cubicBezTo>
                  <a:cubicBezTo>
                    <a:pt x="48" y="144"/>
                    <a:pt x="1" y="315"/>
                    <a:pt x="77" y="438"/>
                  </a:cubicBezTo>
                  <a:cubicBezTo>
                    <a:pt x="1805" y="3198"/>
                    <a:pt x="3537" y="6009"/>
                    <a:pt x="5271" y="8868"/>
                  </a:cubicBezTo>
                  <a:cubicBezTo>
                    <a:pt x="3703" y="5914"/>
                    <a:pt x="2136" y="3000"/>
                    <a:pt x="573" y="126"/>
                  </a:cubicBezTo>
                  <a:cubicBezTo>
                    <a:pt x="571" y="121"/>
                    <a:pt x="568" y="118"/>
                    <a:pt x="564" y="113"/>
                  </a:cubicBezTo>
                  <a:cubicBezTo>
                    <a:pt x="519" y="40"/>
                    <a:pt x="439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55"/>
            <p:cNvSpPr/>
            <p:nvPr/>
          </p:nvSpPr>
          <p:spPr>
            <a:xfrm>
              <a:off x="1930258" y="1825721"/>
              <a:ext cx="49729" cy="491764"/>
            </a:xfrm>
            <a:custGeom>
              <a:avLst/>
              <a:gdLst/>
              <a:ahLst/>
              <a:cxnLst/>
              <a:rect l="l" t="t" r="r" b="b"/>
              <a:pathLst>
                <a:path w="2293" h="22675" extrusionOk="0">
                  <a:moveTo>
                    <a:pt x="495" y="0"/>
                  </a:moveTo>
                  <a:cubicBezTo>
                    <a:pt x="475" y="0"/>
                    <a:pt x="456" y="1"/>
                    <a:pt x="437" y="4"/>
                  </a:cubicBezTo>
                  <a:cubicBezTo>
                    <a:pt x="185" y="35"/>
                    <a:pt x="1" y="257"/>
                    <a:pt x="26" y="500"/>
                  </a:cubicBezTo>
                  <a:cubicBezTo>
                    <a:pt x="781" y="7882"/>
                    <a:pt x="1537" y="15273"/>
                    <a:pt x="2293" y="22674"/>
                  </a:cubicBezTo>
                  <a:cubicBezTo>
                    <a:pt x="1842" y="15247"/>
                    <a:pt x="1390" y="7825"/>
                    <a:pt x="939" y="406"/>
                  </a:cubicBezTo>
                  <a:cubicBezTo>
                    <a:pt x="937" y="401"/>
                    <a:pt x="937" y="395"/>
                    <a:pt x="937" y="388"/>
                  </a:cubicBezTo>
                  <a:cubicBezTo>
                    <a:pt x="914" y="165"/>
                    <a:pt x="72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55"/>
            <p:cNvSpPr/>
            <p:nvPr/>
          </p:nvSpPr>
          <p:spPr>
            <a:xfrm>
              <a:off x="1980313" y="1832553"/>
              <a:ext cx="115356" cy="484998"/>
            </a:xfrm>
            <a:custGeom>
              <a:avLst/>
              <a:gdLst/>
              <a:ahLst/>
              <a:cxnLst/>
              <a:rect l="l" t="t" r="r" b="b"/>
              <a:pathLst>
                <a:path w="5319" h="22363" extrusionOk="0">
                  <a:moveTo>
                    <a:pt x="4799" y="1"/>
                  </a:moveTo>
                  <a:cubicBezTo>
                    <a:pt x="4592" y="1"/>
                    <a:pt x="4412" y="138"/>
                    <a:pt x="4372" y="341"/>
                  </a:cubicBezTo>
                  <a:cubicBezTo>
                    <a:pt x="2915" y="7647"/>
                    <a:pt x="1458" y="14987"/>
                    <a:pt x="1" y="22362"/>
                  </a:cubicBezTo>
                  <a:cubicBezTo>
                    <a:pt x="1757" y="15047"/>
                    <a:pt x="3512" y="7781"/>
                    <a:pt x="5267" y="566"/>
                  </a:cubicBezTo>
                  <a:cubicBezTo>
                    <a:pt x="5268" y="561"/>
                    <a:pt x="5270" y="555"/>
                    <a:pt x="5271" y="550"/>
                  </a:cubicBezTo>
                  <a:cubicBezTo>
                    <a:pt x="5318" y="312"/>
                    <a:pt x="5155" y="72"/>
                    <a:pt x="4908" y="14"/>
                  </a:cubicBezTo>
                  <a:cubicBezTo>
                    <a:pt x="4871" y="5"/>
                    <a:pt x="4835" y="1"/>
                    <a:pt x="4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5" name="Google Shape;5055;p55"/>
          <p:cNvSpPr txBox="1">
            <a:spLocks noGrp="1"/>
          </p:cNvSpPr>
          <p:nvPr>
            <p:ph type="subTitle" idx="1"/>
          </p:nvPr>
        </p:nvSpPr>
        <p:spPr>
          <a:xfrm>
            <a:off x="3953075" y="1156099"/>
            <a:ext cx="4477800" cy="14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application of Natural Language Processing techniques to analyze and categorize text data based on political ideologies or beliefs</a:t>
            </a:r>
            <a:endParaRPr dirty="0"/>
          </a:p>
        </p:txBody>
      </p:sp>
      <p:sp>
        <p:nvSpPr>
          <p:cNvPr id="5056" name="Google Shape;5056;p55"/>
          <p:cNvSpPr txBox="1">
            <a:spLocks noGrp="1"/>
          </p:cNvSpPr>
          <p:nvPr>
            <p:ph type="title"/>
          </p:nvPr>
        </p:nvSpPr>
        <p:spPr>
          <a:xfrm>
            <a:off x="3953100" y="497850"/>
            <a:ext cx="447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057" name="Google Shape;5057;p55"/>
          <p:cNvSpPr/>
          <p:nvPr/>
        </p:nvSpPr>
        <p:spPr>
          <a:xfrm flipH="1">
            <a:off x="14" y="4964664"/>
            <a:ext cx="310145" cy="178828"/>
          </a:xfrm>
          <a:custGeom>
            <a:avLst/>
            <a:gdLst/>
            <a:ahLst/>
            <a:cxnLst/>
            <a:rect l="l" t="t" r="r" b="b"/>
            <a:pathLst>
              <a:path w="15432" h="8898" extrusionOk="0">
                <a:moveTo>
                  <a:pt x="15432" y="1"/>
                </a:moveTo>
                <a:lnTo>
                  <a:pt x="0" y="8898"/>
                </a:lnTo>
                <a:lnTo>
                  <a:pt x="15432" y="8898"/>
                </a:lnTo>
                <a:lnTo>
                  <a:pt x="154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8" name="Google Shape;5058;p55"/>
          <p:cNvGrpSpPr/>
          <p:nvPr/>
        </p:nvGrpSpPr>
        <p:grpSpPr>
          <a:xfrm>
            <a:off x="6769511" y="4232382"/>
            <a:ext cx="1224626" cy="1229669"/>
            <a:chOff x="1500390" y="1825721"/>
            <a:chExt cx="984743" cy="988798"/>
          </a:xfrm>
        </p:grpSpPr>
        <p:sp>
          <p:nvSpPr>
            <p:cNvPr id="5059" name="Google Shape;5059;p55"/>
            <p:cNvSpPr/>
            <p:nvPr/>
          </p:nvSpPr>
          <p:spPr>
            <a:xfrm>
              <a:off x="2064395" y="1904295"/>
              <a:ext cx="87032" cy="216311"/>
            </a:xfrm>
            <a:custGeom>
              <a:avLst/>
              <a:gdLst/>
              <a:ahLst/>
              <a:cxnLst/>
              <a:rect l="l" t="t" r="r" b="b"/>
              <a:pathLst>
                <a:path w="4013" h="9974" extrusionOk="0">
                  <a:moveTo>
                    <a:pt x="3676" y="0"/>
                  </a:moveTo>
                  <a:cubicBezTo>
                    <a:pt x="3566" y="0"/>
                    <a:pt x="3467" y="63"/>
                    <a:pt x="3430" y="169"/>
                  </a:cubicBezTo>
                  <a:cubicBezTo>
                    <a:pt x="2288" y="3415"/>
                    <a:pt x="1144" y="6683"/>
                    <a:pt x="0" y="9973"/>
                  </a:cubicBezTo>
                  <a:cubicBezTo>
                    <a:pt x="1322" y="6751"/>
                    <a:pt x="2641" y="3558"/>
                    <a:pt x="3959" y="395"/>
                  </a:cubicBezTo>
                  <a:cubicBezTo>
                    <a:pt x="3961" y="390"/>
                    <a:pt x="3963" y="385"/>
                    <a:pt x="3964" y="382"/>
                  </a:cubicBezTo>
                  <a:cubicBezTo>
                    <a:pt x="4013" y="243"/>
                    <a:pt x="3934" y="81"/>
                    <a:pt x="3787" y="22"/>
                  </a:cubicBezTo>
                  <a:cubicBezTo>
                    <a:pt x="3750" y="7"/>
                    <a:pt x="3712" y="0"/>
                    <a:pt x="3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55"/>
            <p:cNvSpPr/>
            <p:nvPr/>
          </p:nvSpPr>
          <p:spPr>
            <a:xfrm>
              <a:off x="2089900" y="2013904"/>
              <a:ext cx="155911" cy="166018"/>
            </a:xfrm>
            <a:custGeom>
              <a:avLst/>
              <a:gdLst/>
              <a:ahLst/>
              <a:cxnLst/>
              <a:rect l="l" t="t" r="r" b="b"/>
              <a:pathLst>
                <a:path w="7189" h="7655" extrusionOk="0">
                  <a:moveTo>
                    <a:pt x="6837" y="1"/>
                  </a:moveTo>
                  <a:cubicBezTo>
                    <a:pt x="6767" y="1"/>
                    <a:pt x="6700" y="27"/>
                    <a:pt x="6652" y="78"/>
                  </a:cubicBezTo>
                  <a:cubicBezTo>
                    <a:pt x="4441" y="2522"/>
                    <a:pt x="2221" y="5049"/>
                    <a:pt x="0" y="7654"/>
                  </a:cubicBezTo>
                  <a:cubicBezTo>
                    <a:pt x="2365" y="5171"/>
                    <a:pt x="4728" y="2781"/>
                    <a:pt x="7082" y="482"/>
                  </a:cubicBezTo>
                  <a:cubicBezTo>
                    <a:pt x="7085" y="481"/>
                    <a:pt x="7088" y="476"/>
                    <a:pt x="7091" y="473"/>
                  </a:cubicBezTo>
                  <a:cubicBezTo>
                    <a:pt x="7188" y="368"/>
                    <a:pt x="7167" y="193"/>
                    <a:pt x="7046" y="83"/>
                  </a:cubicBezTo>
                  <a:cubicBezTo>
                    <a:pt x="6985" y="28"/>
                    <a:pt x="6909" y="1"/>
                    <a:pt x="6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55"/>
            <p:cNvSpPr/>
            <p:nvPr/>
          </p:nvSpPr>
          <p:spPr>
            <a:xfrm>
              <a:off x="1988793" y="1888008"/>
              <a:ext cx="15962" cy="227242"/>
            </a:xfrm>
            <a:custGeom>
              <a:avLst/>
              <a:gdLst/>
              <a:ahLst/>
              <a:cxnLst/>
              <a:rect l="l" t="t" r="r" b="b"/>
              <a:pathLst>
                <a:path w="736" h="10478" extrusionOk="0">
                  <a:moveTo>
                    <a:pt x="450" y="1"/>
                  </a:moveTo>
                  <a:cubicBezTo>
                    <a:pt x="296" y="1"/>
                    <a:pt x="172" y="120"/>
                    <a:pt x="169" y="269"/>
                  </a:cubicBezTo>
                  <a:lnTo>
                    <a:pt x="1" y="10477"/>
                  </a:lnTo>
                  <a:cubicBezTo>
                    <a:pt x="245" y="7082"/>
                    <a:pt x="488" y="3687"/>
                    <a:pt x="732" y="293"/>
                  </a:cubicBezTo>
                  <a:cubicBezTo>
                    <a:pt x="732" y="290"/>
                    <a:pt x="732" y="283"/>
                    <a:pt x="732" y="278"/>
                  </a:cubicBezTo>
                  <a:cubicBezTo>
                    <a:pt x="736" y="128"/>
                    <a:pt x="611" y="4"/>
                    <a:pt x="456" y="1"/>
                  </a:cubicBezTo>
                  <a:cubicBezTo>
                    <a:pt x="454" y="1"/>
                    <a:pt x="452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55"/>
            <p:cNvSpPr/>
            <p:nvPr/>
          </p:nvSpPr>
          <p:spPr>
            <a:xfrm>
              <a:off x="1980074" y="1904968"/>
              <a:ext cx="264891" cy="412344"/>
            </a:xfrm>
            <a:custGeom>
              <a:avLst/>
              <a:gdLst/>
              <a:ahLst/>
              <a:cxnLst/>
              <a:rect l="l" t="t" r="r" b="b"/>
              <a:pathLst>
                <a:path w="12214" h="19013" extrusionOk="0">
                  <a:moveTo>
                    <a:pt x="11638" y="1"/>
                  </a:moveTo>
                  <a:cubicBezTo>
                    <a:pt x="11500" y="1"/>
                    <a:pt x="11370" y="64"/>
                    <a:pt x="11296" y="183"/>
                  </a:cubicBezTo>
                  <a:cubicBezTo>
                    <a:pt x="7545" y="6226"/>
                    <a:pt x="3772" y="12501"/>
                    <a:pt x="0" y="19012"/>
                  </a:cubicBezTo>
                  <a:cubicBezTo>
                    <a:pt x="4035" y="12650"/>
                    <a:pt x="8070" y="6555"/>
                    <a:pt x="12081" y="729"/>
                  </a:cubicBezTo>
                  <a:cubicBezTo>
                    <a:pt x="12084" y="724"/>
                    <a:pt x="12088" y="718"/>
                    <a:pt x="12091" y="714"/>
                  </a:cubicBezTo>
                  <a:cubicBezTo>
                    <a:pt x="12214" y="517"/>
                    <a:pt x="12136" y="236"/>
                    <a:pt x="11916" y="89"/>
                  </a:cubicBezTo>
                  <a:cubicBezTo>
                    <a:pt x="11829" y="29"/>
                    <a:pt x="11731" y="1"/>
                    <a:pt x="1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55"/>
            <p:cNvSpPr/>
            <p:nvPr/>
          </p:nvSpPr>
          <p:spPr>
            <a:xfrm>
              <a:off x="1980313" y="2006682"/>
              <a:ext cx="378122" cy="310869"/>
            </a:xfrm>
            <a:custGeom>
              <a:avLst/>
              <a:gdLst/>
              <a:ahLst/>
              <a:cxnLst/>
              <a:rect l="l" t="t" r="r" b="b"/>
              <a:pathLst>
                <a:path w="17435" h="14334" extrusionOk="0">
                  <a:moveTo>
                    <a:pt x="16853" y="1"/>
                  </a:moveTo>
                  <a:cubicBezTo>
                    <a:pt x="16768" y="1"/>
                    <a:pt x="16687" y="26"/>
                    <a:pt x="16620" y="77"/>
                  </a:cubicBezTo>
                  <a:cubicBezTo>
                    <a:pt x="11125" y="4320"/>
                    <a:pt x="5562" y="9073"/>
                    <a:pt x="1" y="14333"/>
                  </a:cubicBezTo>
                  <a:cubicBezTo>
                    <a:pt x="5771" y="9287"/>
                    <a:pt x="11542" y="4789"/>
                    <a:pt x="17237" y="838"/>
                  </a:cubicBezTo>
                  <a:cubicBezTo>
                    <a:pt x="17241" y="835"/>
                    <a:pt x="17247" y="830"/>
                    <a:pt x="17250" y="828"/>
                  </a:cubicBezTo>
                  <a:cubicBezTo>
                    <a:pt x="17430" y="691"/>
                    <a:pt x="17434" y="411"/>
                    <a:pt x="17260" y="203"/>
                  </a:cubicBezTo>
                  <a:cubicBezTo>
                    <a:pt x="17150" y="72"/>
                    <a:pt x="16996" y="1"/>
                    <a:pt x="16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55"/>
            <p:cNvSpPr/>
            <p:nvPr/>
          </p:nvSpPr>
          <p:spPr>
            <a:xfrm>
              <a:off x="1980465" y="2155675"/>
              <a:ext cx="443748" cy="161030"/>
            </a:xfrm>
            <a:custGeom>
              <a:avLst/>
              <a:gdLst/>
              <a:ahLst/>
              <a:cxnLst/>
              <a:rect l="l" t="t" r="r" b="b"/>
              <a:pathLst>
                <a:path w="20461" h="7425" extrusionOk="0">
                  <a:moveTo>
                    <a:pt x="19851" y="1"/>
                  </a:moveTo>
                  <a:cubicBezTo>
                    <a:pt x="19816" y="1"/>
                    <a:pt x="19782" y="5"/>
                    <a:pt x="19749" y="14"/>
                  </a:cubicBezTo>
                  <a:cubicBezTo>
                    <a:pt x="13242" y="1763"/>
                    <a:pt x="6620" y="4233"/>
                    <a:pt x="0" y="7425"/>
                  </a:cubicBezTo>
                  <a:cubicBezTo>
                    <a:pt x="6747" y="4501"/>
                    <a:pt x="13499" y="2325"/>
                    <a:pt x="20130" y="899"/>
                  </a:cubicBezTo>
                  <a:cubicBezTo>
                    <a:pt x="20135" y="899"/>
                    <a:pt x="20141" y="897"/>
                    <a:pt x="20146" y="896"/>
                  </a:cubicBezTo>
                  <a:cubicBezTo>
                    <a:pt x="20369" y="836"/>
                    <a:pt x="20461" y="592"/>
                    <a:pt x="20351" y="348"/>
                  </a:cubicBezTo>
                  <a:cubicBezTo>
                    <a:pt x="20258" y="139"/>
                    <a:pt x="20049" y="1"/>
                    <a:pt x="19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55"/>
            <p:cNvSpPr/>
            <p:nvPr/>
          </p:nvSpPr>
          <p:spPr>
            <a:xfrm>
              <a:off x="1980530" y="2270272"/>
              <a:ext cx="416682" cy="46585"/>
            </a:xfrm>
            <a:custGeom>
              <a:avLst/>
              <a:gdLst/>
              <a:ahLst/>
              <a:cxnLst/>
              <a:rect l="l" t="t" r="r" b="b"/>
              <a:pathLst>
                <a:path w="19213" h="2148" extrusionOk="0">
                  <a:moveTo>
                    <a:pt x="18852" y="0"/>
                  </a:moveTo>
                  <a:cubicBezTo>
                    <a:pt x="18851" y="0"/>
                    <a:pt x="18850" y="0"/>
                    <a:pt x="18849" y="0"/>
                  </a:cubicBezTo>
                  <a:cubicBezTo>
                    <a:pt x="12632" y="60"/>
                    <a:pt x="6315" y="776"/>
                    <a:pt x="0" y="2147"/>
                  </a:cubicBezTo>
                  <a:cubicBezTo>
                    <a:pt x="5710" y="1074"/>
                    <a:pt x="11423" y="537"/>
                    <a:pt x="17062" y="537"/>
                  </a:cubicBezTo>
                  <a:cubicBezTo>
                    <a:pt x="17695" y="537"/>
                    <a:pt x="18328" y="544"/>
                    <a:pt x="18959" y="558"/>
                  </a:cubicBezTo>
                  <a:lnTo>
                    <a:pt x="18967" y="558"/>
                  </a:lnTo>
                  <a:cubicBezTo>
                    <a:pt x="19117" y="556"/>
                    <a:pt x="19213" y="432"/>
                    <a:pt x="19180" y="277"/>
                  </a:cubicBezTo>
                  <a:cubicBezTo>
                    <a:pt x="19147" y="124"/>
                    <a:pt x="19001" y="0"/>
                    <a:pt x="1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55"/>
            <p:cNvSpPr/>
            <p:nvPr/>
          </p:nvSpPr>
          <p:spPr>
            <a:xfrm>
              <a:off x="2201222" y="2318396"/>
              <a:ext cx="239018" cy="24529"/>
            </a:xfrm>
            <a:custGeom>
              <a:avLst/>
              <a:gdLst/>
              <a:ahLst/>
              <a:cxnLst/>
              <a:rect l="l" t="t" r="r" b="b"/>
              <a:pathLst>
                <a:path w="11021" h="1131" extrusionOk="0">
                  <a:moveTo>
                    <a:pt x="612" y="0"/>
                  </a:moveTo>
                  <a:cubicBezTo>
                    <a:pt x="408" y="0"/>
                    <a:pt x="205" y="1"/>
                    <a:pt x="1" y="2"/>
                  </a:cubicBezTo>
                  <a:cubicBezTo>
                    <a:pt x="3608" y="161"/>
                    <a:pt x="7195" y="536"/>
                    <a:pt x="10749" y="1127"/>
                  </a:cubicBezTo>
                  <a:lnTo>
                    <a:pt x="10747" y="1125"/>
                  </a:lnTo>
                  <a:lnTo>
                    <a:pt x="10747" y="1125"/>
                  </a:lnTo>
                  <a:cubicBezTo>
                    <a:pt x="10752" y="1127"/>
                    <a:pt x="10757" y="1127"/>
                    <a:pt x="10762" y="1128"/>
                  </a:cubicBezTo>
                  <a:cubicBezTo>
                    <a:pt x="10772" y="1130"/>
                    <a:pt x="10783" y="1130"/>
                    <a:pt x="10793" y="1130"/>
                  </a:cubicBezTo>
                  <a:cubicBezTo>
                    <a:pt x="10928" y="1130"/>
                    <a:pt x="11021" y="1024"/>
                    <a:pt x="11006" y="881"/>
                  </a:cubicBezTo>
                  <a:cubicBezTo>
                    <a:pt x="10988" y="728"/>
                    <a:pt x="10851" y="589"/>
                    <a:pt x="10699" y="571"/>
                  </a:cubicBezTo>
                  <a:cubicBezTo>
                    <a:pt x="7364" y="190"/>
                    <a:pt x="399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55"/>
            <p:cNvSpPr/>
            <p:nvPr/>
          </p:nvSpPr>
          <p:spPr>
            <a:xfrm>
              <a:off x="2157608" y="2361273"/>
              <a:ext cx="230148" cy="95642"/>
            </a:xfrm>
            <a:custGeom>
              <a:avLst/>
              <a:gdLst/>
              <a:ahLst/>
              <a:cxnLst/>
              <a:rect l="l" t="t" r="r" b="b"/>
              <a:pathLst>
                <a:path w="10612" h="4410" extrusionOk="0">
                  <a:moveTo>
                    <a:pt x="1" y="1"/>
                  </a:moveTo>
                  <a:cubicBezTo>
                    <a:pt x="3427" y="1266"/>
                    <a:pt x="6841" y="2724"/>
                    <a:pt x="10227" y="4377"/>
                  </a:cubicBezTo>
                  <a:cubicBezTo>
                    <a:pt x="10230" y="4378"/>
                    <a:pt x="10237" y="4382"/>
                    <a:pt x="10240" y="4383"/>
                  </a:cubicBezTo>
                  <a:cubicBezTo>
                    <a:pt x="10281" y="4401"/>
                    <a:pt x="10322" y="4409"/>
                    <a:pt x="10361" y="4409"/>
                  </a:cubicBezTo>
                  <a:cubicBezTo>
                    <a:pt x="10464" y="4409"/>
                    <a:pt x="10550" y="4350"/>
                    <a:pt x="10576" y="4249"/>
                  </a:cubicBezTo>
                  <a:cubicBezTo>
                    <a:pt x="10611" y="4109"/>
                    <a:pt x="10519" y="3944"/>
                    <a:pt x="10369" y="3878"/>
                  </a:cubicBezTo>
                  <a:cubicBezTo>
                    <a:pt x="6937" y="2387"/>
                    <a:pt x="3475" y="10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55"/>
            <p:cNvSpPr/>
            <p:nvPr/>
          </p:nvSpPr>
          <p:spPr>
            <a:xfrm>
              <a:off x="2180315" y="2219350"/>
              <a:ext cx="222535" cy="42052"/>
            </a:xfrm>
            <a:custGeom>
              <a:avLst/>
              <a:gdLst/>
              <a:ahLst/>
              <a:cxnLst/>
              <a:rect l="l" t="t" r="r" b="b"/>
              <a:pathLst>
                <a:path w="10261" h="1939" extrusionOk="0">
                  <a:moveTo>
                    <a:pt x="9891" y="0"/>
                  </a:moveTo>
                  <a:cubicBezTo>
                    <a:pt x="9879" y="0"/>
                    <a:pt x="9867" y="1"/>
                    <a:pt x="9855" y="3"/>
                  </a:cubicBezTo>
                  <a:cubicBezTo>
                    <a:pt x="6592" y="467"/>
                    <a:pt x="3302" y="1113"/>
                    <a:pt x="0" y="1938"/>
                  </a:cubicBezTo>
                  <a:cubicBezTo>
                    <a:pt x="3360" y="1290"/>
                    <a:pt x="6709" y="830"/>
                    <a:pt x="10026" y="557"/>
                  </a:cubicBezTo>
                  <a:cubicBezTo>
                    <a:pt x="10031" y="557"/>
                    <a:pt x="10036" y="556"/>
                    <a:pt x="10041" y="556"/>
                  </a:cubicBezTo>
                  <a:cubicBezTo>
                    <a:pt x="10185" y="535"/>
                    <a:pt x="10261" y="396"/>
                    <a:pt x="10209" y="242"/>
                  </a:cubicBezTo>
                  <a:cubicBezTo>
                    <a:pt x="10162" y="103"/>
                    <a:pt x="10025" y="0"/>
                    <a:pt x="9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55"/>
            <p:cNvSpPr/>
            <p:nvPr/>
          </p:nvSpPr>
          <p:spPr>
            <a:xfrm>
              <a:off x="1980465" y="2317204"/>
              <a:ext cx="504668" cy="115941"/>
            </a:xfrm>
            <a:custGeom>
              <a:avLst/>
              <a:gdLst/>
              <a:ahLst/>
              <a:cxnLst/>
              <a:rect l="l" t="t" r="r" b="b"/>
              <a:pathLst>
                <a:path w="23270" h="5346" extrusionOk="0">
                  <a:moveTo>
                    <a:pt x="0" y="1"/>
                  </a:moveTo>
                  <a:cubicBezTo>
                    <a:pt x="7640" y="812"/>
                    <a:pt x="15286" y="2584"/>
                    <a:pt x="22753" y="5317"/>
                  </a:cubicBezTo>
                  <a:cubicBezTo>
                    <a:pt x="22758" y="5318"/>
                    <a:pt x="22764" y="5320"/>
                    <a:pt x="22771" y="5322"/>
                  </a:cubicBezTo>
                  <a:cubicBezTo>
                    <a:pt x="22821" y="5338"/>
                    <a:pt x="22869" y="5346"/>
                    <a:pt x="22915" y="5346"/>
                  </a:cubicBezTo>
                  <a:cubicBezTo>
                    <a:pt x="23096" y="5346"/>
                    <a:pt x="23235" y="5226"/>
                    <a:pt x="23251" y="5036"/>
                  </a:cubicBezTo>
                  <a:cubicBezTo>
                    <a:pt x="23270" y="4797"/>
                    <a:pt x="23086" y="4537"/>
                    <a:pt x="22839" y="4456"/>
                  </a:cubicBezTo>
                  <a:cubicBezTo>
                    <a:pt x="15344" y="2002"/>
                    <a:pt x="7670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55"/>
            <p:cNvSpPr/>
            <p:nvPr/>
          </p:nvSpPr>
          <p:spPr>
            <a:xfrm>
              <a:off x="1980313" y="2317529"/>
              <a:ext cx="475867" cy="244765"/>
            </a:xfrm>
            <a:custGeom>
              <a:avLst/>
              <a:gdLst/>
              <a:ahLst/>
              <a:cxnLst/>
              <a:rect l="l" t="t" r="r" b="b"/>
              <a:pathLst>
                <a:path w="21942" h="11286" extrusionOk="0">
                  <a:moveTo>
                    <a:pt x="1" y="0"/>
                  </a:moveTo>
                  <a:lnTo>
                    <a:pt x="1" y="0"/>
                  </a:lnTo>
                  <a:cubicBezTo>
                    <a:pt x="7132" y="2897"/>
                    <a:pt x="14267" y="6628"/>
                    <a:pt x="21256" y="11198"/>
                  </a:cubicBezTo>
                  <a:cubicBezTo>
                    <a:pt x="21261" y="11201"/>
                    <a:pt x="21269" y="11204"/>
                    <a:pt x="21274" y="11207"/>
                  </a:cubicBezTo>
                  <a:cubicBezTo>
                    <a:pt x="21361" y="11260"/>
                    <a:pt x="21452" y="11286"/>
                    <a:pt x="21537" y="11286"/>
                  </a:cubicBezTo>
                  <a:cubicBezTo>
                    <a:pt x="21677" y="11286"/>
                    <a:pt x="21798" y="11216"/>
                    <a:pt x="21852" y="11088"/>
                  </a:cubicBezTo>
                  <a:cubicBezTo>
                    <a:pt x="21941" y="10879"/>
                    <a:pt x="21825" y="10595"/>
                    <a:pt x="21592" y="10455"/>
                  </a:cubicBezTo>
                  <a:cubicBezTo>
                    <a:pt x="14495" y="6106"/>
                    <a:pt x="7245" y="26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55"/>
            <p:cNvSpPr/>
            <p:nvPr/>
          </p:nvSpPr>
          <p:spPr>
            <a:xfrm>
              <a:off x="1981159" y="2317290"/>
              <a:ext cx="377341" cy="340277"/>
            </a:xfrm>
            <a:custGeom>
              <a:avLst/>
              <a:gdLst/>
              <a:ahLst/>
              <a:cxnLst/>
              <a:rect l="l" t="t" r="r" b="b"/>
              <a:pathLst>
                <a:path w="17399" h="15690" extrusionOk="0">
                  <a:moveTo>
                    <a:pt x="1" y="0"/>
                  </a:moveTo>
                  <a:lnTo>
                    <a:pt x="1" y="0"/>
                  </a:lnTo>
                  <a:cubicBezTo>
                    <a:pt x="5552" y="4665"/>
                    <a:pt x="11106" y="9839"/>
                    <a:pt x="16591" y="15518"/>
                  </a:cubicBezTo>
                  <a:cubicBezTo>
                    <a:pt x="16594" y="15523"/>
                    <a:pt x="16601" y="15529"/>
                    <a:pt x="16606" y="15533"/>
                  </a:cubicBezTo>
                  <a:cubicBezTo>
                    <a:pt x="16712" y="15637"/>
                    <a:pt x="16846" y="15690"/>
                    <a:pt x="16971" y="15690"/>
                  </a:cubicBezTo>
                  <a:cubicBezTo>
                    <a:pt x="17074" y="15690"/>
                    <a:pt x="17171" y="15654"/>
                    <a:pt x="17242" y="15581"/>
                  </a:cubicBezTo>
                  <a:cubicBezTo>
                    <a:pt x="17399" y="15421"/>
                    <a:pt x="17366" y="15135"/>
                    <a:pt x="17173" y="14946"/>
                  </a:cubicBezTo>
                  <a:cubicBezTo>
                    <a:pt x="11498" y="9420"/>
                    <a:pt x="5748" y="443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55"/>
            <p:cNvSpPr/>
            <p:nvPr/>
          </p:nvSpPr>
          <p:spPr>
            <a:xfrm>
              <a:off x="1981050" y="2317399"/>
              <a:ext cx="256390" cy="347455"/>
            </a:xfrm>
            <a:custGeom>
              <a:avLst/>
              <a:gdLst/>
              <a:ahLst/>
              <a:cxnLst/>
              <a:rect l="l" t="t" r="r" b="b"/>
              <a:pathLst>
                <a:path w="11822" h="16021" extrusionOk="0">
                  <a:moveTo>
                    <a:pt x="1" y="0"/>
                  </a:moveTo>
                  <a:lnTo>
                    <a:pt x="1" y="0"/>
                  </a:lnTo>
                  <a:cubicBezTo>
                    <a:pt x="3766" y="5059"/>
                    <a:pt x="7533" y="10352"/>
                    <a:pt x="11277" y="15878"/>
                  </a:cubicBezTo>
                  <a:lnTo>
                    <a:pt x="11277" y="15877"/>
                  </a:lnTo>
                  <a:cubicBezTo>
                    <a:pt x="11279" y="15880"/>
                    <a:pt x="11280" y="15881"/>
                    <a:pt x="11282" y="15885"/>
                  </a:cubicBezTo>
                  <a:cubicBezTo>
                    <a:pt x="11344" y="15972"/>
                    <a:pt x="11444" y="16020"/>
                    <a:pt x="11539" y="16020"/>
                  </a:cubicBezTo>
                  <a:cubicBezTo>
                    <a:pt x="11587" y="16020"/>
                    <a:pt x="11633" y="16008"/>
                    <a:pt x="11674" y="15983"/>
                  </a:cubicBezTo>
                  <a:cubicBezTo>
                    <a:pt x="11799" y="15907"/>
                    <a:pt x="11821" y="15739"/>
                    <a:pt x="11728" y="15608"/>
                  </a:cubicBezTo>
                  <a:cubicBezTo>
                    <a:pt x="7835" y="10154"/>
                    <a:pt x="3918" y="49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55"/>
            <p:cNvSpPr/>
            <p:nvPr/>
          </p:nvSpPr>
          <p:spPr>
            <a:xfrm>
              <a:off x="2083177" y="2509246"/>
              <a:ext cx="125245" cy="212538"/>
            </a:xfrm>
            <a:custGeom>
              <a:avLst/>
              <a:gdLst/>
              <a:ahLst/>
              <a:cxnLst/>
              <a:rect l="l" t="t" r="r" b="b"/>
              <a:pathLst>
                <a:path w="5775" h="9800" extrusionOk="0">
                  <a:moveTo>
                    <a:pt x="0" y="1"/>
                  </a:moveTo>
                  <a:lnTo>
                    <a:pt x="0" y="1"/>
                  </a:lnTo>
                  <a:cubicBezTo>
                    <a:pt x="1738" y="3160"/>
                    <a:pt x="3475" y="6372"/>
                    <a:pt x="5208" y="9631"/>
                  </a:cubicBezTo>
                  <a:cubicBezTo>
                    <a:pt x="5209" y="9634"/>
                    <a:pt x="5213" y="9639"/>
                    <a:pt x="5214" y="9644"/>
                  </a:cubicBezTo>
                  <a:cubicBezTo>
                    <a:pt x="5274" y="9742"/>
                    <a:pt x="5381" y="9800"/>
                    <a:pt x="5485" y="9800"/>
                  </a:cubicBezTo>
                  <a:cubicBezTo>
                    <a:pt x="5525" y="9800"/>
                    <a:pt x="5565" y="9791"/>
                    <a:pt x="5602" y="9773"/>
                  </a:cubicBezTo>
                  <a:cubicBezTo>
                    <a:pt x="5733" y="9709"/>
                    <a:pt x="5775" y="9546"/>
                    <a:pt x="5692" y="9408"/>
                  </a:cubicBezTo>
                  <a:cubicBezTo>
                    <a:pt x="3799" y="6213"/>
                    <a:pt x="1901" y="30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5"/>
            <p:cNvSpPr/>
            <p:nvPr/>
          </p:nvSpPr>
          <p:spPr>
            <a:xfrm>
              <a:off x="2020717" y="2488860"/>
              <a:ext cx="47561" cy="228933"/>
            </a:xfrm>
            <a:custGeom>
              <a:avLst/>
              <a:gdLst/>
              <a:ahLst/>
              <a:cxnLst/>
              <a:rect l="l" t="t" r="r" b="b"/>
              <a:pathLst>
                <a:path w="2193" h="10556" extrusionOk="0">
                  <a:moveTo>
                    <a:pt x="0" y="1"/>
                  </a:moveTo>
                  <a:lnTo>
                    <a:pt x="0" y="1"/>
                  </a:lnTo>
                  <a:cubicBezTo>
                    <a:pt x="535" y="3433"/>
                    <a:pt x="1071" y="6872"/>
                    <a:pt x="1606" y="10314"/>
                  </a:cubicBezTo>
                  <a:cubicBezTo>
                    <a:pt x="1607" y="10319"/>
                    <a:pt x="1607" y="10324"/>
                    <a:pt x="1609" y="10329"/>
                  </a:cubicBezTo>
                  <a:cubicBezTo>
                    <a:pt x="1637" y="10462"/>
                    <a:pt x="1761" y="10555"/>
                    <a:pt x="1896" y="10555"/>
                  </a:cubicBezTo>
                  <a:cubicBezTo>
                    <a:pt x="1911" y="10555"/>
                    <a:pt x="1926" y="10554"/>
                    <a:pt x="1942" y="10552"/>
                  </a:cubicBezTo>
                  <a:cubicBezTo>
                    <a:pt x="2094" y="10528"/>
                    <a:pt x="2192" y="10387"/>
                    <a:pt x="2161" y="10238"/>
                  </a:cubicBezTo>
                  <a:cubicBezTo>
                    <a:pt x="1441" y="6817"/>
                    <a:pt x="721" y="340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5"/>
            <p:cNvSpPr/>
            <p:nvPr/>
          </p:nvSpPr>
          <p:spPr>
            <a:xfrm>
              <a:off x="2125727" y="2470014"/>
              <a:ext cx="162266" cy="184517"/>
            </a:xfrm>
            <a:custGeom>
              <a:avLst/>
              <a:gdLst/>
              <a:ahLst/>
              <a:cxnLst/>
              <a:rect l="l" t="t" r="r" b="b"/>
              <a:pathLst>
                <a:path w="7482" h="8508" extrusionOk="0">
                  <a:moveTo>
                    <a:pt x="1" y="1"/>
                  </a:moveTo>
                  <a:cubicBezTo>
                    <a:pt x="2328" y="2705"/>
                    <a:pt x="4651" y="5499"/>
                    <a:pt x="6964" y="8382"/>
                  </a:cubicBezTo>
                  <a:cubicBezTo>
                    <a:pt x="6967" y="8386"/>
                    <a:pt x="6972" y="8391"/>
                    <a:pt x="6976" y="8394"/>
                  </a:cubicBezTo>
                  <a:cubicBezTo>
                    <a:pt x="7041" y="8468"/>
                    <a:pt x="7131" y="8507"/>
                    <a:pt x="7217" y="8507"/>
                  </a:cubicBezTo>
                  <a:cubicBezTo>
                    <a:pt x="7273" y="8507"/>
                    <a:pt x="7327" y="8490"/>
                    <a:pt x="7371" y="8455"/>
                  </a:cubicBezTo>
                  <a:cubicBezTo>
                    <a:pt x="7481" y="8366"/>
                    <a:pt x="7481" y="8193"/>
                    <a:pt x="7373" y="8071"/>
                  </a:cubicBezTo>
                  <a:cubicBezTo>
                    <a:pt x="4926" y="5280"/>
                    <a:pt x="2466" y="2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5"/>
            <p:cNvSpPr/>
            <p:nvPr/>
          </p:nvSpPr>
          <p:spPr>
            <a:xfrm>
              <a:off x="1980660" y="2317485"/>
              <a:ext cx="178228" cy="472202"/>
            </a:xfrm>
            <a:custGeom>
              <a:avLst/>
              <a:gdLst/>
              <a:ahLst/>
              <a:cxnLst/>
              <a:rect l="l" t="t" r="r" b="b"/>
              <a:pathLst>
                <a:path w="8218" h="21773" extrusionOk="0">
                  <a:moveTo>
                    <a:pt x="1" y="1"/>
                  </a:moveTo>
                  <a:lnTo>
                    <a:pt x="1" y="1"/>
                  </a:lnTo>
                  <a:cubicBezTo>
                    <a:pt x="2424" y="7048"/>
                    <a:pt x="4848" y="14193"/>
                    <a:pt x="7268" y="21434"/>
                  </a:cubicBezTo>
                  <a:cubicBezTo>
                    <a:pt x="7270" y="21439"/>
                    <a:pt x="7271" y="21445"/>
                    <a:pt x="7273" y="21450"/>
                  </a:cubicBezTo>
                  <a:cubicBezTo>
                    <a:pt x="7348" y="21646"/>
                    <a:pt x="7541" y="21772"/>
                    <a:pt x="7740" y="21772"/>
                  </a:cubicBezTo>
                  <a:cubicBezTo>
                    <a:pt x="7781" y="21772"/>
                    <a:pt x="7822" y="21767"/>
                    <a:pt x="7862" y="21755"/>
                  </a:cubicBezTo>
                  <a:cubicBezTo>
                    <a:pt x="8098" y="21688"/>
                    <a:pt x="8218" y="21442"/>
                    <a:pt x="8129" y="21206"/>
                  </a:cubicBezTo>
                  <a:cubicBezTo>
                    <a:pt x="5425" y="14017"/>
                    <a:pt x="2713" y="69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5"/>
            <p:cNvSpPr/>
            <p:nvPr/>
          </p:nvSpPr>
          <p:spPr>
            <a:xfrm>
              <a:off x="1980313" y="2317529"/>
              <a:ext cx="37064" cy="496991"/>
            </a:xfrm>
            <a:custGeom>
              <a:avLst/>
              <a:gdLst/>
              <a:ahLst/>
              <a:cxnLst/>
              <a:rect l="l" t="t" r="r" b="b"/>
              <a:pathLst>
                <a:path w="1709" h="22916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7494"/>
                    <a:pt x="518" y="14989"/>
                    <a:pt x="776" y="22485"/>
                  </a:cubicBezTo>
                  <a:cubicBezTo>
                    <a:pt x="776" y="22490"/>
                    <a:pt x="776" y="22496"/>
                    <a:pt x="776" y="22503"/>
                  </a:cubicBezTo>
                  <a:cubicBezTo>
                    <a:pt x="795" y="22737"/>
                    <a:pt x="996" y="22916"/>
                    <a:pt x="1236" y="22916"/>
                  </a:cubicBezTo>
                  <a:cubicBezTo>
                    <a:pt x="1246" y="22916"/>
                    <a:pt x="1257" y="22915"/>
                    <a:pt x="1267" y="22915"/>
                  </a:cubicBezTo>
                  <a:cubicBezTo>
                    <a:pt x="1519" y="22899"/>
                    <a:pt x="1708" y="22689"/>
                    <a:pt x="1690" y="22445"/>
                  </a:cubicBezTo>
                  <a:cubicBezTo>
                    <a:pt x="1127" y="14958"/>
                    <a:pt x="564" y="747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5"/>
            <p:cNvSpPr/>
            <p:nvPr/>
          </p:nvSpPr>
          <p:spPr>
            <a:xfrm>
              <a:off x="1845807" y="2318158"/>
              <a:ext cx="135135" cy="462898"/>
            </a:xfrm>
            <a:custGeom>
              <a:avLst/>
              <a:gdLst/>
              <a:ahLst/>
              <a:cxnLst/>
              <a:rect l="l" t="t" r="r" b="b"/>
              <a:pathLst>
                <a:path w="6231" h="21344" extrusionOk="0">
                  <a:moveTo>
                    <a:pt x="6230" y="1"/>
                  </a:moveTo>
                  <a:cubicBezTo>
                    <a:pt x="4174" y="6865"/>
                    <a:pt x="2118" y="13801"/>
                    <a:pt x="66" y="20807"/>
                  </a:cubicBezTo>
                  <a:cubicBezTo>
                    <a:pt x="65" y="20812"/>
                    <a:pt x="63" y="20820"/>
                    <a:pt x="61" y="20825"/>
                  </a:cubicBezTo>
                  <a:cubicBezTo>
                    <a:pt x="0" y="21067"/>
                    <a:pt x="150" y="21296"/>
                    <a:pt x="396" y="21337"/>
                  </a:cubicBezTo>
                  <a:cubicBezTo>
                    <a:pt x="422" y="21341"/>
                    <a:pt x="448" y="21343"/>
                    <a:pt x="474" y="21343"/>
                  </a:cubicBezTo>
                  <a:cubicBezTo>
                    <a:pt x="692" y="21343"/>
                    <a:pt x="895" y="21191"/>
                    <a:pt x="950" y="20975"/>
                  </a:cubicBezTo>
                  <a:cubicBezTo>
                    <a:pt x="2707" y="13932"/>
                    <a:pt x="4468" y="6941"/>
                    <a:pt x="6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5"/>
            <p:cNvSpPr/>
            <p:nvPr/>
          </p:nvSpPr>
          <p:spPr>
            <a:xfrm>
              <a:off x="1773219" y="2318114"/>
              <a:ext cx="207549" cy="374847"/>
            </a:xfrm>
            <a:custGeom>
              <a:avLst/>
              <a:gdLst/>
              <a:ahLst/>
              <a:cxnLst/>
              <a:rect l="l" t="t" r="r" b="b"/>
              <a:pathLst>
                <a:path w="9570" h="17284" extrusionOk="0">
                  <a:moveTo>
                    <a:pt x="9569" y="1"/>
                  </a:moveTo>
                  <a:cubicBezTo>
                    <a:pt x="6400" y="5469"/>
                    <a:pt x="3232" y="11103"/>
                    <a:pt x="76" y="16902"/>
                  </a:cubicBezTo>
                  <a:cubicBezTo>
                    <a:pt x="76" y="16903"/>
                    <a:pt x="75" y="16908"/>
                    <a:pt x="73" y="16910"/>
                  </a:cubicBezTo>
                  <a:cubicBezTo>
                    <a:pt x="0" y="17050"/>
                    <a:pt x="54" y="17210"/>
                    <a:pt x="191" y="17265"/>
                  </a:cubicBezTo>
                  <a:cubicBezTo>
                    <a:pt x="223" y="17278"/>
                    <a:pt x="256" y="17284"/>
                    <a:pt x="290" y="17284"/>
                  </a:cubicBezTo>
                  <a:cubicBezTo>
                    <a:pt x="402" y="17284"/>
                    <a:pt x="515" y="17218"/>
                    <a:pt x="570" y="17108"/>
                  </a:cubicBezTo>
                  <a:cubicBezTo>
                    <a:pt x="3562" y="11258"/>
                    <a:pt x="6565" y="5554"/>
                    <a:pt x="9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5"/>
            <p:cNvSpPr/>
            <p:nvPr/>
          </p:nvSpPr>
          <p:spPr>
            <a:xfrm>
              <a:off x="1704860" y="2493306"/>
              <a:ext cx="141337" cy="208113"/>
            </a:xfrm>
            <a:custGeom>
              <a:avLst/>
              <a:gdLst/>
              <a:ahLst/>
              <a:cxnLst/>
              <a:rect l="l" t="t" r="r" b="b"/>
              <a:pathLst>
                <a:path w="6517" h="9596" extrusionOk="0">
                  <a:moveTo>
                    <a:pt x="6517" y="1"/>
                  </a:moveTo>
                  <a:lnTo>
                    <a:pt x="6517" y="1"/>
                  </a:lnTo>
                  <a:cubicBezTo>
                    <a:pt x="4370" y="2989"/>
                    <a:pt x="2228" y="6052"/>
                    <a:pt x="94" y="9190"/>
                  </a:cubicBezTo>
                  <a:cubicBezTo>
                    <a:pt x="91" y="9195"/>
                    <a:pt x="88" y="9200"/>
                    <a:pt x="86" y="9203"/>
                  </a:cubicBezTo>
                  <a:cubicBezTo>
                    <a:pt x="1" y="9342"/>
                    <a:pt x="36" y="9505"/>
                    <a:pt x="166" y="9570"/>
                  </a:cubicBezTo>
                  <a:cubicBezTo>
                    <a:pt x="201" y="9588"/>
                    <a:pt x="240" y="9596"/>
                    <a:pt x="279" y="9596"/>
                  </a:cubicBezTo>
                  <a:cubicBezTo>
                    <a:pt x="383" y="9596"/>
                    <a:pt x="491" y="9537"/>
                    <a:pt x="553" y="9437"/>
                  </a:cubicBezTo>
                  <a:cubicBezTo>
                    <a:pt x="2535" y="6226"/>
                    <a:pt x="4525" y="3081"/>
                    <a:pt x="6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5"/>
            <p:cNvSpPr/>
            <p:nvPr/>
          </p:nvSpPr>
          <p:spPr>
            <a:xfrm>
              <a:off x="1640838" y="2431388"/>
              <a:ext cx="196337" cy="159945"/>
            </a:xfrm>
            <a:custGeom>
              <a:avLst/>
              <a:gdLst/>
              <a:ahLst/>
              <a:cxnLst/>
              <a:rect l="l" t="t" r="r" b="b"/>
              <a:pathLst>
                <a:path w="9053" h="7375" extrusionOk="0">
                  <a:moveTo>
                    <a:pt x="9052" y="0"/>
                  </a:moveTo>
                  <a:lnTo>
                    <a:pt x="9052" y="0"/>
                  </a:lnTo>
                  <a:cubicBezTo>
                    <a:pt x="6077" y="2153"/>
                    <a:pt x="3109" y="4452"/>
                    <a:pt x="162" y="6897"/>
                  </a:cubicBezTo>
                  <a:cubicBezTo>
                    <a:pt x="158" y="6901"/>
                    <a:pt x="154" y="6904"/>
                    <a:pt x="150" y="6907"/>
                  </a:cubicBezTo>
                  <a:cubicBezTo>
                    <a:pt x="26" y="7020"/>
                    <a:pt x="0" y="7195"/>
                    <a:pt x="92" y="7300"/>
                  </a:cubicBezTo>
                  <a:cubicBezTo>
                    <a:pt x="136" y="7350"/>
                    <a:pt x="199" y="7374"/>
                    <a:pt x="266" y="7374"/>
                  </a:cubicBezTo>
                  <a:cubicBezTo>
                    <a:pt x="339" y="7374"/>
                    <a:pt x="417" y="7345"/>
                    <a:pt x="481" y="7287"/>
                  </a:cubicBezTo>
                  <a:cubicBezTo>
                    <a:pt x="3324" y="4722"/>
                    <a:pt x="6185" y="2294"/>
                    <a:pt x="9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5"/>
            <p:cNvSpPr/>
            <p:nvPr/>
          </p:nvSpPr>
          <p:spPr>
            <a:xfrm>
              <a:off x="1810803" y="2509680"/>
              <a:ext cx="92367" cy="217114"/>
            </a:xfrm>
            <a:custGeom>
              <a:avLst/>
              <a:gdLst/>
              <a:ahLst/>
              <a:cxnLst/>
              <a:rect l="l" t="t" r="r" b="b"/>
              <a:pathLst>
                <a:path w="4259" h="10011" extrusionOk="0">
                  <a:moveTo>
                    <a:pt x="4258" y="0"/>
                  </a:moveTo>
                  <a:lnTo>
                    <a:pt x="4258" y="0"/>
                  </a:lnTo>
                  <a:cubicBezTo>
                    <a:pt x="2858" y="3184"/>
                    <a:pt x="1457" y="6402"/>
                    <a:pt x="60" y="9652"/>
                  </a:cubicBezTo>
                  <a:cubicBezTo>
                    <a:pt x="59" y="9656"/>
                    <a:pt x="57" y="9661"/>
                    <a:pt x="55" y="9666"/>
                  </a:cubicBezTo>
                  <a:cubicBezTo>
                    <a:pt x="0" y="9811"/>
                    <a:pt x="75" y="9962"/>
                    <a:pt x="220" y="10000"/>
                  </a:cubicBezTo>
                  <a:cubicBezTo>
                    <a:pt x="244" y="10007"/>
                    <a:pt x="269" y="10010"/>
                    <a:pt x="294" y="10010"/>
                  </a:cubicBezTo>
                  <a:cubicBezTo>
                    <a:pt x="417" y="10010"/>
                    <a:pt x="538" y="9931"/>
                    <a:pt x="582" y="9808"/>
                  </a:cubicBezTo>
                  <a:cubicBezTo>
                    <a:pt x="1806" y="6515"/>
                    <a:pt x="3031" y="3245"/>
                    <a:pt x="4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5"/>
            <p:cNvSpPr/>
            <p:nvPr/>
          </p:nvSpPr>
          <p:spPr>
            <a:xfrm>
              <a:off x="1614315" y="2317811"/>
              <a:ext cx="366193" cy="383760"/>
            </a:xfrm>
            <a:custGeom>
              <a:avLst/>
              <a:gdLst/>
              <a:ahLst/>
              <a:cxnLst/>
              <a:rect l="l" t="t" r="r" b="b"/>
              <a:pathLst>
                <a:path w="16885" h="17695" extrusionOk="0">
                  <a:moveTo>
                    <a:pt x="16885" y="0"/>
                  </a:moveTo>
                  <a:lnTo>
                    <a:pt x="16885" y="0"/>
                  </a:lnTo>
                  <a:cubicBezTo>
                    <a:pt x="11293" y="5147"/>
                    <a:pt x="5704" y="10807"/>
                    <a:pt x="188" y="16980"/>
                  </a:cubicBezTo>
                  <a:cubicBezTo>
                    <a:pt x="184" y="16985"/>
                    <a:pt x="180" y="16990"/>
                    <a:pt x="175" y="16995"/>
                  </a:cubicBezTo>
                  <a:cubicBezTo>
                    <a:pt x="0" y="17203"/>
                    <a:pt x="4" y="17484"/>
                    <a:pt x="183" y="17620"/>
                  </a:cubicBezTo>
                  <a:cubicBezTo>
                    <a:pt x="248" y="17670"/>
                    <a:pt x="328" y="17694"/>
                    <a:pt x="412" y="17694"/>
                  </a:cubicBezTo>
                  <a:cubicBezTo>
                    <a:pt x="556" y="17694"/>
                    <a:pt x="711" y="17623"/>
                    <a:pt x="821" y="17492"/>
                  </a:cubicBezTo>
                  <a:cubicBezTo>
                    <a:pt x="6130" y="11186"/>
                    <a:pt x="11506" y="5355"/>
                    <a:pt x="16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5"/>
            <p:cNvSpPr/>
            <p:nvPr/>
          </p:nvSpPr>
          <p:spPr>
            <a:xfrm>
              <a:off x="1527044" y="2317529"/>
              <a:ext cx="453290" cy="292261"/>
            </a:xfrm>
            <a:custGeom>
              <a:avLst/>
              <a:gdLst/>
              <a:ahLst/>
              <a:cxnLst/>
              <a:rect l="l" t="t" r="r" b="b"/>
              <a:pathLst>
                <a:path w="20901" h="13476" extrusionOk="0">
                  <a:moveTo>
                    <a:pt x="20901" y="0"/>
                  </a:moveTo>
                  <a:cubicBezTo>
                    <a:pt x="13989" y="3439"/>
                    <a:pt x="7080" y="7663"/>
                    <a:pt x="311" y="12674"/>
                  </a:cubicBezTo>
                  <a:cubicBezTo>
                    <a:pt x="306" y="12677"/>
                    <a:pt x="299" y="12682"/>
                    <a:pt x="295" y="12685"/>
                  </a:cubicBezTo>
                  <a:cubicBezTo>
                    <a:pt x="78" y="12856"/>
                    <a:pt x="1" y="13146"/>
                    <a:pt x="122" y="13330"/>
                  </a:cubicBezTo>
                  <a:cubicBezTo>
                    <a:pt x="186" y="13427"/>
                    <a:pt x="291" y="13476"/>
                    <a:pt x="409" y="13476"/>
                  </a:cubicBezTo>
                  <a:cubicBezTo>
                    <a:pt x="515" y="13476"/>
                    <a:pt x="630" y="13436"/>
                    <a:pt x="732" y="13356"/>
                  </a:cubicBezTo>
                  <a:cubicBezTo>
                    <a:pt x="7366" y="8151"/>
                    <a:pt x="14133" y="3698"/>
                    <a:pt x="20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5"/>
            <p:cNvSpPr/>
            <p:nvPr/>
          </p:nvSpPr>
          <p:spPr>
            <a:xfrm>
              <a:off x="1500390" y="2318310"/>
              <a:ext cx="479597" cy="150186"/>
            </a:xfrm>
            <a:custGeom>
              <a:avLst/>
              <a:gdLst/>
              <a:ahLst/>
              <a:cxnLst/>
              <a:rect l="l" t="t" r="r" b="b"/>
              <a:pathLst>
                <a:path w="22114" h="6925" extrusionOk="0">
                  <a:moveTo>
                    <a:pt x="22114" y="0"/>
                  </a:moveTo>
                  <a:lnTo>
                    <a:pt x="22114" y="0"/>
                  </a:lnTo>
                  <a:cubicBezTo>
                    <a:pt x="14825" y="1142"/>
                    <a:pt x="7541" y="3158"/>
                    <a:pt x="419" y="6046"/>
                  </a:cubicBezTo>
                  <a:cubicBezTo>
                    <a:pt x="412" y="6049"/>
                    <a:pt x="406" y="6052"/>
                    <a:pt x="399" y="6054"/>
                  </a:cubicBezTo>
                  <a:cubicBezTo>
                    <a:pt x="157" y="6162"/>
                    <a:pt x="0" y="6437"/>
                    <a:pt x="47" y="6665"/>
                  </a:cubicBezTo>
                  <a:cubicBezTo>
                    <a:pt x="82" y="6829"/>
                    <a:pt x="214" y="6924"/>
                    <a:pt x="376" y="6924"/>
                  </a:cubicBezTo>
                  <a:cubicBezTo>
                    <a:pt x="439" y="6924"/>
                    <a:pt x="506" y="6910"/>
                    <a:pt x="574" y="6879"/>
                  </a:cubicBezTo>
                  <a:cubicBezTo>
                    <a:pt x="7646" y="3725"/>
                    <a:pt x="14877" y="1433"/>
                    <a:pt x="22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5"/>
            <p:cNvSpPr/>
            <p:nvPr/>
          </p:nvSpPr>
          <p:spPr>
            <a:xfrm>
              <a:off x="1556691" y="2313668"/>
              <a:ext cx="423297" cy="32792"/>
            </a:xfrm>
            <a:custGeom>
              <a:avLst/>
              <a:gdLst/>
              <a:ahLst/>
              <a:cxnLst/>
              <a:rect l="l" t="t" r="r" b="b"/>
              <a:pathLst>
                <a:path w="19518" h="1512" extrusionOk="0">
                  <a:moveTo>
                    <a:pt x="13385" y="1"/>
                  </a:moveTo>
                  <a:cubicBezTo>
                    <a:pt x="8995" y="1"/>
                    <a:pt x="4624" y="319"/>
                    <a:pt x="305" y="955"/>
                  </a:cubicBezTo>
                  <a:cubicBezTo>
                    <a:pt x="302" y="955"/>
                    <a:pt x="299" y="955"/>
                    <a:pt x="297" y="957"/>
                  </a:cubicBezTo>
                  <a:cubicBezTo>
                    <a:pt x="144" y="983"/>
                    <a:pt x="15" y="1128"/>
                    <a:pt x="7" y="1282"/>
                  </a:cubicBezTo>
                  <a:cubicBezTo>
                    <a:pt x="1" y="1417"/>
                    <a:pt x="95" y="1512"/>
                    <a:pt x="223" y="1512"/>
                  </a:cubicBezTo>
                  <a:cubicBezTo>
                    <a:pt x="238" y="1512"/>
                    <a:pt x="254" y="1511"/>
                    <a:pt x="270" y="1508"/>
                  </a:cubicBezTo>
                  <a:cubicBezTo>
                    <a:pt x="5441" y="595"/>
                    <a:pt x="10686" y="137"/>
                    <a:pt x="15948" y="137"/>
                  </a:cubicBezTo>
                  <a:cubicBezTo>
                    <a:pt x="17137" y="137"/>
                    <a:pt x="18327" y="161"/>
                    <a:pt x="19518" y="208"/>
                  </a:cubicBezTo>
                  <a:cubicBezTo>
                    <a:pt x="17472" y="70"/>
                    <a:pt x="15426" y="1"/>
                    <a:pt x="1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5"/>
            <p:cNvSpPr/>
            <p:nvPr/>
          </p:nvSpPr>
          <p:spPr>
            <a:xfrm>
              <a:off x="1528085" y="2278968"/>
              <a:ext cx="236285" cy="13663"/>
            </a:xfrm>
            <a:custGeom>
              <a:avLst/>
              <a:gdLst/>
              <a:ahLst/>
              <a:cxnLst/>
              <a:rect l="l" t="t" r="r" b="b"/>
              <a:pathLst>
                <a:path w="10895" h="630" extrusionOk="0">
                  <a:moveTo>
                    <a:pt x="3805" y="0"/>
                  </a:moveTo>
                  <a:cubicBezTo>
                    <a:pt x="2650" y="0"/>
                    <a:pt x="1498" y="23"/>
                    <a:pt x="350" y="68"/>
                  </a:cubicBezTo>
                  <a:cubicBezTo>
                    <a:pt x="345" y="68"/>
                    <a:pt x="340" y="68"/>
                    <a:pt x="335" y="70"/>
                  </a:cubicBezTo>
                  <a:cubicBezTo>
                    <a:pt x="185" y="82"/>
                    <a:pt x="45" y="220"/>
                    <a:pt x="22" y="373"/>
                  </a:cubicBezTo>
                  <a:cubicBezTo>
                    <a:pt x="1" y="520"/>
                    <a:pt x="94" y="629"/>
                    <a:pt x="232" y="629"/>
                  </a:cubicBezTo>
                  <a:cubicBezTo>
                    <a:pt x="239" y="629"/>
                    <a:pt x="247" y="629"/>
                    <a:pt x="255" y="628"/>
                  </a:cubicBezTo>
                  <a:cubicBezTo>
                    <a:pt x="2971" y="375"/>
                    <a:pt x="5709" y="248"/>
                    <a:pt x="8461" y="248"/>
                  </a:cubicBezTo>
                  <a:cubicBezTo>
                    <a:pt x="9271" y="248"/>
                    <a:pt x="10082" y="259"/>
                    <a:pt x="10895" y="281"/>
                  </a:cubicBezTo>
                  <a:cubicBezTo>
                    <a:pt x="8521" y="94"/>
                    <a:pt x="6156" y="0"/>
                    <a:pt x="3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5"/>
            <p:cNvSpPr/>
            <p:nvPr/>
          </p:nvSpPr>
          <p:spPr>
            <a:xfrm>
              <a:off x="1611582" y="2154742"/>
              <a:ext cx="207441" cy="90328"/>
            </a:xfrm>
            <a:custGeom>
              <a:avLst/>
              <a:gdLst/>
              <a:ahLst/>
              <a:cxnLst/>
              <a:rect l="l" t="t" r="r" b="b"/>
              <a:pathLst>
                <a:path w="9565" h="4165" extrusionOk="0">
                  <a:moveTo>
                    <a:pt x="373" y="1"/>
                  </a:moveTo>
                  <a:cubicBezTo>
                    <a:pt x="256" y="1"/>
                    <a:pt x="132" y="77"/>
                    <a:pt x="73" y="196"/>
                  </a:cubicBezTo>
                  <a:cubicBezTo>
                    <a:pt x="0" y="343"/>
                    <a:pt x="50" y="499"/>
                    <a:pt x="186" y="545"/>
                  </a:cubicBezTo>
                  <a:cubicBezTo>
                    <a:pt x="3292" y="1588"/>
                    <a:pt x="6423" y="2795"/>
                    <a:pt x="9564" y="4164"/>
                  </a:cubicBezTo>
                  <a:cubicBezTo>
                    <a:pt x="6516" y="2628"/>
                    <a:pt x="3478" y="1246"/>
                    <a:pt x="462" y="18"/>
                  </a:cubicBezTo>
                  <a:cubicBezTo>
                    <a:pt x="459" y="16"/>
                    <a:pt x="454" y="15"/>
                    <a:pt x="451" y="13"/>
                  </a:cubicBezTo>
                  <a:cubicBezTo>
                    <a:pt x="426" y="5"/>
                    <a:pt x="399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5"/>
            <p:cNvSpPr/>
            <p:nvPr/>
          </p:nvSpPr>
          <p:spPr>
            <a:xfrm>
              <a:off x="1537693" y="2342751"/>
              <a:ext cx="232251" cy="56930"/>
            </a:xfrm>
            <a:custGeom>
              <a:avLst/>
              <a:gdLst/>
              <a:ahLst/>
              <a:cxnLst/>
              <a:rect l="l" t="t" r="r" b="b"/>
              <a:pathLst>
                <a:path w="10709" h="2625" extrusionOk="0">
                  <a:moveTo>
                    <a:pt x="10708" y="0"/>
                  </a:moveTo>
                  <a:lnTo>
                    <a:pt x="10708" y="0"/>
                  </a:lnTo>
                  <a:cubicBezTo>
                    <a:pt x="7210" y="488"/>
                    <a:pt x="3727" y="1180"/>
                    <a:pt x="282" y="2073"/>
                  </a:cubicBezTo>
                  <a:cubicBezTo>
                    <a:pt x="277" y="2075"/>
                    <a:pt x="270" y="2076"/>
                    <a:pt x="266" y="2078"/>
                  </a:cubicBezTo>
                  <a:cubicBezTo>
                    <a:pt x="114" y="2125"/>
                    <a:pt x="1" y="2283"/>
                    <a:pt x="14" y="2430"/>
                  </a:cubicBezTo>
                  <a:cubicBezTo>
                    <a:pt x="23" y="2550"/>
                    <a:pt x="110" y="2624"/>
                    <a:pt x="224" y="2624"/>
                  </a:cubicBezTo>
                  <a:cubicBezTo>
                    <a:pt x="252" y="2624"/>
                    <a:pt x="281" y="2620"/>
                    <a:pt x="311" y="2611"/>
                  </a:cubicBezTo>
                  <a:cubicBezTo>
                    <a:pt x="3748" y="1538"/>
                    <a:pt x="7219" y="669"/>
                    <a:pt x="10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5"/>
            <p:cNvSpPr/>
            <p:nvPr/>
          </p:nvSpPr>
          <p:spPr>
            <a:xfrm>
              <a:off x="1503882" y="2196946"/>
              <a:ext cx="476257" cy="120886"/>
            </a:xfrm>
            <a:custGeom>
              <a:avLst/>
              <a:gdLst/>
              <a:ahLst/>
              <a:cxnLst/>
              <a:rect l="l" t="t" r="r" b="b"/>
              <a:pathLst>
                <a:path w="21960" h="5574" extrusionOk="0">
                  <a:moveTo>
                    <a:pt x="615" y="0"/>
                  </a:moveTo>
                  <a:cubicBezTo>
                    <a:pt x="393" y="0"/>
                    <a:pt x="161" y="179"/>
                    <a:pt x="83" y="417"/>
                  </a:cubicBezTo>
                  <a:cubicBezTo>
                    <a:pt x="1" y="669"/>
                    <a:pt x="124" y="891"/>
                    <a:pt x="358" y="913"/>
                  </a:cubicBezTo>
                  <a:cubicBezTo>
                    <a:pt x="7449" y="1600"/>
                    <a:pt x="14702" y="3154"/>
                    <a:pt x="21959" y="5573"/>
                  </a:cubicBezTo>
                  <a:cubicBezTo>
                    <a:pt x="14810" y="2876"/>
                    <a:pt x="7664" y="1020"/>
                    <a:pt x="671" y="4"/>
                  </a:cubicBezTo>
                  <a:cubicBezTo>
                    <a:pt x="666" y="4"/>
                    <a:pt x="660" y="4"/>
                    <a:pt x="654" y="2"/>
                  </a:cubicBezTo>
                  <a:cubicBezTo>
                    <a:pt x="641" y="1"/>
                    <a:pt x="62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5"/>
            <p:cNvSpPr/>
            <p:nvPr/>
          </p:nvSpPr>
          <p:spPr>
            <a:xfrm>
              <a:off x="1568489" y="2057886"/>
              <a:ext cx="411846" cy="259664"/>
            </a:xfrm>
            <a:custGeom>
              <a:avLst/>
              <a:gdLst/>
              <a:ahLst/>
              <a:cxnLst/>
              <a:rect l="l" t="t" r="r" b="b"/>
              <a:pathLst>
                <a:path w="18990" h="11973" extrusionOk="0">
                  <a:moveTo>
                    <a:pt x="607" y="0"/>
                  </a:moveTo>
                  <a:cubicBezTo>
                    <a:pt x="437" y="0"/>
                    <a:pt x="254" y="103"/>
                    <a:pt x="146" y="273"/>
                  </a:cubicBezTo>
                  <a:cubicBezTo>
                    <a:pt x="1" y="504"/>
                    <a:pt x="46" y="771"/>
                    <a:pt x="248" y="871"/>
                  </a:cubicBezTo>
                  <a:cubicBezTo>
                    <a:pt x="6424" y="3920"/>
                    <a:pt x="12706" y="7623"/>
                    <a:pt x="18990" y="11972"/>
                  </a:cubicBezTo>
                  <a:cubicBezTo>
                    <a:pt x="12889" y="7385"/>
                    <a:pt x="6791" y="3410"/>
                    <a:pt x="789" y="47"/>
                  </a:cubicBezTo>
                  <a:cubicBezTo>
                    <a:pt x="786" y="44"/>
                    <a:pt x="779" y="40"/>
                    <a:pt x="776" y="39"/>
                  </a:cubicBezTo>
                  <a:cubicBezTo>
                    <a:pt x="724" y="13"/>
                    <a:pt x="66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5"/>
            <p:cNvSpPr/>
            <p:nvPr/>
          </p:nvSpPr>
          <p:spPr>
            <a:xfrm>
              <a:off x="1693734" y="1948473"/>
              <a:ext cx="285733" cy="369121"/>
            </a:xfrm>
            <a:custGeom>
              <a:avLst/>
              <a:gdLst/>
              <a:ahLst/>
              <a:cxnLst/>
              <a:rect l="l" t="t" r="r" b="b"/>
              <a:pathLst>
                <a:path w="13175" h="17020" extrusionOk="0">
                  <a:moveTo>
                    <a:pt x="583" y="0"/>
                  </a:moveTo>
                  <a:cubicBezTo>
                    <a:pt x="469" y="0"/>
                    <a:pt x="348" y="44"/>
                    <a:pt x="247" y="131"/>
                  </a:cubicBezTo>
                  <a:cubicBezTo>
                    <a:pt x="44" y="306"/>
                    <a:pt x="0" y="590"/>
                    <a:pt x="149" y="765"/>
                  </a:cubicBezTo>
                  <a:cubicBezTo>
                    <a:pt x="4466" y="5870"/>
                    <a:pt x="8820" y="11288"/>
                    <a:pt x="13174" y="17019"/>
                  </a:cubicBezTo>
                  <a:cubicBezTo>
                    <a:pt x="9070" y="11118"/>
                    <a:pt x="4967" y="5494"/>
                    <a:pt x="893" y="148"/>
                  </a:cubicBezTo>
                  <a:cubicBezTo>
                    <a:pt x="890" y="143"/>
                    <a:pt x="885" y="138"/>
                    <a:pt x="882" y="133"/>
                  </a:cubicBezTo>
                  <a:cubicBezTo>
                    <a:pt x="807" y="45"/>
                    <a:pt x="699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5"/>
            <p:cNvSpPr/>
            <p:nvPr/>
          </p:nvSpPr>
          <p:spPr>
            <a:xfrm>
              <a:off x="1818936" y="1939928"/>
              <a:ext cx="160661" cy="377558"/>
            </a:xfrm>
            <a:custGeom>
              <a:avLst/>
              <a:gdLst/>
              <a:ahLst/>
              <a:cxnLst/>
              <a:rect l="l" t="t" r="r" b="b"/>
              <a:pathLst>
                <a:path w="7408" h="17409" extrusionOk="0">
                  <a:moveTo>
                    <a:pt x="343" y="1"/>
                  </a:moveTo>
                  <a:cubicBezTo>
                    <a:pt x="299" y="1"/>
                    <a:pt x="255" y="10"/>
                    <a:pt x="212" y="31"/>
                  </a:cubicBezTo>
                  <a:cubicBezTo>
                    <a:pt x="70" y="101"/>
                    <a:pt x="0" y="267"/>
                    <a:pt x="58" y="401"/>
                  </a:cubicBezTo>
                  <a:cubicBezTo>
                    <a:pt x="2504" y="5970"/>
                    <a:pt x="4956" y="11640"/>
                    <a:pt x="7408" y="17408"/>
                  </a:cubicBezTo>
                  <a:cubicBezTo>
                    <a:pt x="5130" y="11572"/>
                    <a:pt x="2854" y="5822"/>
                    <a:pt x="582" y="157"/>
                  </a:cubicBezTo>
                  <a:cubicBezTo>
                    <a:pt x="582" y="154"/>
                    <a:pt x="580" y="152"/>
                    <a:pt x="578" y="149"/>
                  </a:cubicBezTo>
                  <a:cubicBezTo>
                    <a:pt x="538" y="55"/>
                    <a:pt x="44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5"/>
            <p:cNvSpPr/>
            <p:nvPr/>
          </p:nvSpPr>
          <p:spPr>
            <a:xfrm>
              <a:off x="1863309" y="1885817"/>
              <a:ext cx="68402" cy="223642"/>
            </a:xfrm>
            <a:custGeom>
              <a:avLst/>
              <a:gdLst/>
              <a:ahLst/>
              <a:cxnLst/>
              <a:rect l="l" t="t" r="r" b="b"/>
              <a:pathLst>
                <a:path w="3154" h="10312" extrusionOk="0">
                  <a:moveTo>
                    <a:pt x="333" y="0"/>
                  </a:moveTo>
                  <a:cubicBezTo>
                    <a:pt x="301" y="0"/>
                    <a:pt x="267" y="6"/>
                    <a:pt x="233" y="18"/>
                  </a:cubicBezTo>
                  <a:cubicBezTo>
                    <a:pt x="85" y="69"/>
                    <a:pt x="1" y="228"/>
                    <a:pt x="44" y="368"/>
                  </a:cubicBezTo>
                  <a:cubicBezTo>
                    <a:pt x="1081" y="3665"/>
                    <a:pt x="2117" y="6979"/>
                    <a:pt x="3154" y="10312"/>
                  </a:cubicBezTo>
                  <a:cubicBezTo>
                    <a:pt x="2298" y="6926"/>
                    <a:pt x="1443" y="3553"/>
                    <a:pt x="589" y="192"/>
                  </a:cubicBezTo>
                  <a:cubicBezTo>
                    <a:pt x="587" y="189"/>
                    <a:pt x="585" y="182"/>
                    <a:pt x="584" y="179"/>
                  </a:cubicBezTo>
                  <a:cubicBezTo>
                    <a:pt x="550" y="69"/>
                    <a:pt x="448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5"/>
            <p:cNvSpPr/>
            <p:nvPr/>
          </p:nvSpPr>
          <p:spPr>
            <a:xfrm>
              <a:off x="1765151" y="1948971"/>
              <a:ext cx="114337" cy="192346"/>
            </a:xfrm>
            <a:custGeom>
              <a:avLst/>
              <a:gdLst/>
              <a:ahLst/>
              <a:cxnLst/>
              <a:rect l="l" t="t" r="r" b="b"/>
              <a:pathLst>
                <a:path w="5272" h="8869" extrusionOk="0">
                  <a:moveTo>
                    <a:pt x="353" y="1"/>
                  </a:moveTo>
                  <a:cubicBezTo>
                    <a:pt x="296" y="1"/>
                    <a:pt x="237" y="18"/>
                    <a:pt x="183" y="53"/>
                  </a:cubicBezTo>
                  <a:cubicBezTo>
                    <a:pt x="48" y="144"/>
                    <a:pt x="1" y="315"/>
                    <a:pt x="77" y="438"/>
                  </a:cubicBezTo>
                  <a:cubicBezTo>
                    <a:pt x="1805" y="3198"/>
                    <a:pt x="3537" y="6009"/>
                    <a:pt x="5271" y="8868"/>
                  </a:cubicBezTo>
                  <a:cubicBezTo>
                    <a:pt x="3703" y="5914"/>
                    <a:pt x="2136" y="3000"/>
                    <a:pt x="573" y="126"/>
                  </a:cubicBezTo>
                  <a:cubicBezTo>
                    <a:pt x="571" y="121"/>
                    <a:pt x="568" y="118"/>
                    <a:pt x="564" y="113"/>
                  </a:cubicBezTo>
                  <a:cubicBezTo>
                    <a:pt x="519" y="40"/>
                    <a:pt x="439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5"/>
            <p:cNvSpPr/>
            <p:nvPr/>
          </p:nvSpPr>
          <p:spPr>
            <a:xfrm>
              <a:off x="1930258" y="1825721"/>
              <a:ext cx="49729" cy="491764"/>
            </a:xfrm>
            <a:custGeom>
              <a:avLst/>
              <a:gdLst/>
              <a:ahLst/>
              <a:cxnLst/>
              <a:rect l="l" t="t" r="r" b="b"/>
              <a:pathLst>
                <a:path w="2293" h="22675" extrusionOk="0">
                  <a:moveTo>
                    <a:pt x="495" y="0"/>
                  </a:moveTo>
                  <a:cubicBezTo>
                    <a:pt x="475" y="0"/>
                    <a:pt x="456" y="1"/>
                    <a:pt x="437" y="4"/>
                  </a:cubicBezTo>
                  <a:cubicBezTo>
                    <a:pt x="185" y="35"/>
                    <a:pt x="1" y="257"/>
                    <a:pt x="26" y="500"/>
                  </a:cubicBezTo>
                  <a:cubicBezTo>
                    <a:pt x="781" y="7882"/>
                    <a:pt x="1537" y="15273"/>
                    <a:pt x="2293" y="22674"/>
                  </a:cubicBezTo>
                  <a:cubicBezTo>
                    <a:pt x="1842" y="15247"/>
                    <a:pt x="1390" y="7825"/>
                    <a:pt x="939" y="406"/>
                  </a:cubicBezTo>
                  <a:cubicBezTo>
                    <a:pt x="937" y="401"/>
                    <a:pt x="937" y="395"/>
                    <a:pt x="937" y="388"/>
                  </a:cubicBezTo>
                  <a:cubicBezTo>
                    <a:pt x="914" y="165"/>
                    <a:pt x="72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5"/>
            <p:cNvSpPr/>
            <p:nvPr/>
          </p:nvSpPr>
          <p:spPr>
            <a:xfrm>
              <a:off x="1980313" y="1832553"/>
              <a:ext cx="115356" cy="484998"/>
            </a:xfrm>
            <a:custGeom>
              <a:avLst/>
              <a:gdLst/>
              <a:ahLst/>
              <a:cxnLst/>
              <a:rect l="l" t="t" r="r" b="b"/>
              <a:pathLst>
                <a:path w="5319" h="22363" extrusionOk="0">
                  <a:moveTo>
                    <a:pt x="4799" y="1"/>
                  </a:moveTo>
                  <a:cubicBezTo>
                    <a:pt x="4592" y="1"/>
                    <a:pt x="4412" y="138"/>
                    <a:pt x="4372" y="341"/>
                  </a:cubicBezTo>
                  <a:cubicBezTo>
                    <a:pt x="2915" y="7647"/>
                    <a:pt x="1458" y="14987"/>
                    <a:pt x="1" y="22362"/>
                  </a:cubicBezTo>
                  <a:cubicBezTo>
                    <a:pt x="1757" y="15047"/>
                    <a:pt x="3512" y="7781"/>
                    <a:pt x="5267" y="566"/>
                  </a:cubicBezTo>
                  <a:cubicBezTo>
                    <a:pt x="5268" y="561"/>
                    <a:pt x="5270" y="555"/>
                    <a:pt x="5271" y="550"/>
                  </a:cubicBezTo>
                  <a:cubicBezTo>
                    <a:pt x="5318" y="312"/>
                    <a:pt x="5155" y="72"/>
                    <a:pt x="4908" y="14"/>
                  </a:cubicBezTo>
                  <a:cubicBezTo>
                    <a:pt x="4871" y="5"/>
                    <a:pt x="4835" y="1"/>
                    <a:pt x="4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8" name="Google Shape;5098;p55"/>
          <p:cNvGrpSpPr/>
          <p:nvPr/>
        </p:nvGrpSpPr>
        <p:grpSpPr>
          <a:xfrm>
            <a:off x="5893410" y="3095507"/>
            <a:ext cx="330983" cy="330551"/>
            <a:chOff x="2658177" y="2180789"/>
            <a:chExt cx="266149" cy="265802"/>
          </a:xfrm>
        </p:grpSpPr>
        <p:sp>
          <p:nvSpPr>
            <p:cNvPr id="5099" name="Google Shape;5099;p55"/>
            <p:cNvSpPr/>
            <p:nvPr/>
          </p:nvSpPr>
          <p:spPr>
            <a:xfrm>
              <a:off x="2784420" y="2180789"/>
              <a:ext cx="13490" cy="118782"/>
            </a:xfrm>
            <a:custGeom>
              <a:avLst/>
              <a:gdLst/>
              <a:ahLst/>
              <a:cxnLst/>
              <a:rect l="l" t="t" r="r" b="b"/>
              <a:pathLst>
                <a:path w="622" h="5477" extrusionOk="0">
                  <a:moveTo>
                    <a:pt x="317" y="1"/>
                  </a:moveTo>
                  <a:cubicBezTo>
                    <a:pt x="311" y="1"/>
                    <a:pt x="306" y="1"/>
                    <a:pt x="300" y="1"/>
                  </a:cubicBezTo>
                  <a:cubicBezTo>
                    <a:pt x="130" y="9"/>
                    <a:pt x="1" y="153"/>
                    <a:pt x="11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4" y="5477"/>
                  </a:cubicBezTo>
                  <a:cubicBezTo>
                    <a:pt x="330" y="5477"/>
                    <a:pt x="346" y="5464"/>
                    <a:pt x="346" y="5446"/>
                  </a:cubicBezTo>
                  <a:lnTo>
                    <a:pt x="621" y="322"/>
                  </a:lnTo>
                  <a:cubicBezTo>
                    <a:pt x="621" y="311"/>
                    <a:pt x="621" y="300"/>
                    <a:pt x="621" y="290"/>
                  </a:cubicBezTo>
                  <a:cubicBezTo>
                    <a:pt x="612" y="127"/>
                    <a:pt x="478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5"/>
            <p:cNvSpPr/>
            <p:nvPr/>
          </p:nvSpPr>
          <p:spPr>
            <a:xfrm>
              <a:off x="2784594" y="2327787"/>
              <a:ext cx="13490" cy="118804"/>
            </a:xfrm>
            <a:custGeom>
              <a:avLst/>
              <a:gdLst/>
              <a:ahLst/>
              <a:cxnLst/>
              <a:rect l="l" t="t" r="r" b="b"/>
              <a:pathLst>
                <a:path w="622" h="5478" extrusionOk="0">
                  <a:moveTo>
                    <a:pt x="309" y="1"/>
                  </a:moveTo>
                  <a:cubicBezTo>
                    <a:pt x="292" y="1"/>
                    <a:pt x="277" y="14"/>
                    <a:pt x="275" y="31"/>
                  </a:cubicBezTo>
                  <a:lnTo>
                    <a:pt x="3" y="5155"/>
                  </a:lnTo>
                  <a:cubicBezTo>
                    <a:pt x="1" y="5166"/>
                    <a:pt x="1" y="5176"/>
                    <a:pt x="3" y="5187"/>
                  </a:cubicBezTo>
                  <a:cubicBezTo>
                    <a:pt x="10" y="5351"/>
                    <a:pt x="144" y="5477"/>
                    <a:pt x="306" y="5477"/>
                  </a:cubicBezTo>
                  <a:cubicBezTo>
                    <a:pt x="312" y="5477"/>
                    <a:pt x="318" y="5477"/>
                    <a:pt x="324" y="5477"/>
                  </a:cubicBezTo>
                  <a:cubicBezTo>
                    <a:pt x="492" y="5468"/>
                    <a:pt x="621" y="5323"/>
                    <a:pt x="613" y="5155"/>
                  </a:cubicBezTo>
                  <a:lnTo>
                    <a:pt x="338" y="31"/>
                  </a:lnTo>
                  <a:cubicBezTo>
                    <a:pt x="338" y="15"/>
                    <a:pt x="326" y="2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5"/>
            <p:cNvSpPr/>
            <p:nvPr/>
          </p:nvSpPr>
          <p:spPr>
            <a:xfrm>
              <a:off x="2658177" y="2307032"/>
              <a:ext cx="118978" cy="13294"/>
            </a:xfrm>
            <a:custGeom>
              <a:avLst/>
              <a:gdLst/>
              <a:ahLst/>
              <a:cxnLst/>
              <a:rect l="l" t="t" r="r" b="b"/>
              <a:pathLst>
                <a:path w="5486" h="613" extrusionOk="0">
                  <a:moveTo>
                    <a:pt x="315" y="0"/>
                  </a:moveTo>
                  <a:cubicBezTo>
                    <a:pt x="309" y="0"/>
                    <a:pt x="303" y="1"/>
                    <a:pt x="298" y="2"/>
                  </a:cubicBezTo>
                  <a:cubicBezTo>
                    <a:pt x="130" y="10"/>
                    <a:pt x="0" y="153"/>
                    <a:pt x="8" y="323"/>
                  </a:cubicBezTo>
                  <a:cubicBezTo>
                    <a:pt x="18" y="485"/>
                    <a:pt x="152" y="613"/>
                    <a:pt x="312" y="613"/>
                  </a:cubicBezTo>
                  <a:cubicBezTo>
                    <a:pt x="318" y="613"/>
                    <a:pt x="324" y="612"/>
                    <a:pt x="330" y="612"/>
                  </a:cubicBezTo>
                  <a:lnTo>
                    <a:pt x="5455" y="339"/>
                  </a:lnTo>
                  <a:lnTo>
                    <a:pt x="5455" y="337"/>
                  </a:lnTo>
                  <a:cubicBezTo>
                    <a:pt x="5471" y="337"/>
                    <a:pt x="5484" y="325"/>
                    <a:pt x="5486" y="308"/>
                  </a:cubicBezTo>
                  <a:cubicBezTo>
                    <a:pt x="5486" y="291"/>
                    <a:pt x="5473" y="276"/>
                    <a:pt x="5455" y="275"/>
                  </a:cubicBezTo>
                  <a:lnTo>
                    <a:pt x="331" y="2"/>
                  </a:lnTo>
                  <a:cubicBezTo>
                    <a:pt x="326" y="1"/>
                    <a:pt x="32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5"/>
            <p:cNvSpPr/>
            <p:nvPr/>
          </p:nvSpPr>
          <p:spPr>
            <a:xfrm>
              <a:off x="2805349" y="2307054"/>
              <a:ext cx="118978" cy="13273"/>
            </a:xfrm>
            <a:custGeom>
              <a:avLst/>
              <a:gdLst/>
              <a:ahLst/>
              <a:cxnLst/>
              <a:rect l="l" t="t" r="r" b="b"/>
              <a:pathLst>
                <a:path w="5486" h="612" extrusionOk="0">
                  <a:moveTo>
                    <a:pt x="5174" y="0"/>
                  </a:moveTo>
                  <a:cubicBezTo>
                    <a:pt x="5168" y="0"/>
                    <a:pt x="5162" y="0"/>
                    <a:pt x="5156" y="1"/>
                  </a:cubicBezTo>
                  <a:lnTo>
                    <a:pt x="31" y="274"/>
                  </a:lnTo>
                  <a:cubicBezTo>
                    <a:pt x="15" y="275"/>
                    <a:pt x="2" y="288"/>
                    <a:pt x="2" y="304"/>
                  </a:cubicBezTo>
                  <a:cubicBezTo>
                    <a:pt x="0" y="322"/>
                    <a:pt x="13" y="336"/>
                    <a:pt x="31" y="338"/>
                  </a:cubicBezTo>
                  <a:lnTo>
                    <a:pt x="5156" y="611"/>
                  </a:lnTo>
                  <a:lnTo>
                    <a:pt x="5188" y="611"/>
                  </a:lnTo>
                  <a:cubicBezTo>
                    <a:pt x="5356" y="603"/>
                    <a:pt x="5486" y="458"/>
                    <a:pt x="5478" y="290"/>
                  </a:cubicBezTo>
                  <a:cubicBezTo>
                    <a:pt x="5468" y="128"/>
                    <a:pt x="5334" y="0"/>
                    <a:pt x="5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5"/>
            <p:cNvSpPr/>
            <p:nvPr/>
          </p:nvSpPr>
          <p:spPr>
            <a:xfrm>
              <a:off x="2694569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1"/>
                  </a:moveTo>
                  <a:cubicBezTo>
                    <a:pt x="257" y="1"/>
                    <a:pt x="174" y="35"/>
                    <a:pt x="114" y="102"/>
                  </a:cubicBezTo>
                  <a:cubicBezTo>
                    <a:pt x="1" y="228"/>
                    <a:pt x="12" y="420"/>
                    <a:pt x="136" y="533"/>
                  </a:cubicBezTo>
                  <a:lnTo>
                    <a:pt x="3953" y="3964"/>
                  </a:lnTo>
                  <a:cubicBezTo>
                    <a:pt x="3960" y="3969"/>
                    <a:pt x="3967" y="3971"/>
                    <a:pt x="3975" y="3971"/>
                  </a:cubicBezTo>
                  <a:cubicBezTo>
                    <a:pt x="3983" y="3971"/>
                    <a:pt x="3990" y="3969"/>
                    <a:pt x="3997" y="3964"/>
                  </a:cubicBezTo>
                  <a:cubicBezTo>
                    <a:pt x="4010" y="3951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5" y="86"/>
                    <a:pt x="547" y="79"/>
                  </a:cubicBezTo>
                  <a:cubicBezTo>
                    <a:pt x="488" y="27"/>
                    <a:pt x="414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5"/>
            <p:cNvSpPr/>
            <p:nvPr/>
          </p:nvSpPr>
          <p:spPr>
            <a:xfrm>
              <a:off x="2800968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5" y="0"/>
                  </a:moveTo>
                  <a:cubicBezTo>
                    <a:pt x="27" y="0"/>
                    <a:pt x="20" y="3"/>
                    <a:pt x="13" y="9"/>
                  </a:cubicBezTo>
                  <a:cubicBezTo>
                    <a:pt x="0" y="20"/>
                    <a:pt x="0" y="41"/>
                    <a:pt x="12" y="54"/>
                  </a:cubicBezTo>
                  <a:lnTo>
                    <a:pt x="3441" y="3871"/>
                  </a:lnTo>
                  <a:cubicBezTo>
                    <a:pt x="3449" y="3879"/>
                    <a:pt x="3457" y="3887"/>
                    <a:pt x="3465" y="3893"/>
                  </a:cubicBezTo>
                  <a:cubicBezTo>
                    <a:pt x="3523" y="3946"/>
                    <a:pt x="3596" y="3972"/>
                    <a:pt x="3669" y="3972"/>
                  </a:cubicBezTo>
                  <a:cubicBezTo>
                    <a:pt x="3753" y="3972"/>
                    <a:pt x="3836" y="3938"/>
                    <a:pt x="3896" y="3871"/>
                  </a:cubicBezTo>
                  <a:cubicBezTo>
                    <a:pt x="4009" y="3745"/>
                    <a:pt x="3998" y="3551"/>
                    <a:pt x="3874" y="3439"/>
                  </a:cubicBezTo>
                  <a:lnTo>
                    <a:pt x="57" y="9"/>
                  </a:lnTo>
                  <a:cubicBezTo>
                    <a:pt x="50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5"/>
            <p:cNvSpPr/>
            <p:nvPr/>
          </p:nvSpPr>
          <p:spPr>
            <a:xfrm>
              <a:off x="2800968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9" y="0"/>
                  </a:moveTo>
                  <a:cubicBezTo>
                    <a:pt x="3585" y="0"/>
                    <a:pt x="3501" y="34"/>
                    <a:pt x="3441" y="102"/>
                  </a:cubicBezTo>
                  <a:lnTo>
                    <a:pt x="12" y="3919"/>
                  </a:lnTo>
                  <a:cubicBezTo>
                    <a:pt x="0" y="3930"/>
                    <a:pt x="0" y="3950"/>
                    <a:pt x="12" y="3961"/>
                  </a:cubicBezTo>
                  <a:cubicBezTo>
                    <a:pt x="18" y="3968"/>
                    <a:pt x="27" y="3972"/>
                    <a:pt x="36" y="3972"/>
                  </a:cubicBezTo>
                  <a:cubicBezTo>
                    <a:pt x="43" y="3972"/>
                    <a:pt x="51" y="3969"/>
                    <a:pt x="57" y="3964"/>
                  </a:cubicBezTo>
                  <a:lnTo>
                    <a:pt x="3874" y="533"/>
                  </a:lnTo>
                  <a:cubicBezTo>
                    <a:pt x="3882" y="527"/>
                    <a:pt x="3890" y="519"/>
                    <a:pt x="3896" y="511"/>
                  </a:cubicBezTo>
                  <a:cubicBezTo>
                    <a:pt x="4009" y="385"/>
                    <a:pt x="4000" y="191"/>
                    <a:pt x="3874" y="78"/>
                  </a:cubicBezTo>
                  <a:cubicBezTo>
                    <a:pt x="3815" y="26"/>
                    <a:pt x="3742" y="0"/>
                    <a:pt x="3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5"/>
            <p:cNvSpPr/>
            <p:nvPr/>
          </p:nvSpPr>
          <p:spPr>
            <a:xfrm>
              <a:off x="2694569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975" y="1"/>
                  </a:moveTo>
                  <a:cubicBezTo>
                    <a:pt x="3967" y="1"/>
                    <a:pt x="3960" y="3"/>
                    <a:pt x="3953" y="9"/>
                  </a:cubicBezTo>
                  <a:lnTo>
                    <a:pt x="136" y="3439"/>
                  </a:lnTo>
                  <a:cubicBezTo>
                    <a:pt x="130" y="3446"/>
                    <a:pt x="122" y="3454"/>
                    <a:pt x="114" y="3462"/>
                  </a:cubicBezTo>
                  <a:cubicBezTo>
                    <a:pt x="1" y="3588"/>
                    <a:pt x="12" y="3780"/>
                    <a:pt x="136" y="3893"/>
                  </a:cubicBezTo>
                  <a:cubicBezTo>
                    <a:pt x="195" y="3946"/>
                    <a:pt x="269" y="3972"/>
                    <a:pt x="342" y="3972"/>
                  </a:cubicBezTo>
                  <a:cubicBezTo>
                    <a:pt x="426" y="3972"/>
                    <a:pt x="509" y="3938"/>
                    <a:pt x="569" y="3871"/>
                  </a:cubicBezTo>
                  <a:lnTo>
                    <a:pt x="3998" y="54"/>
                  </a:lnTo>
                  <a:cubicBezTo>
                    <a:pt x="4010" y="42"/>
                    <a:pt x="4010" y="23"/>
                    <a:pt x="3998" y="12"/>
                  </a:cubicBezTo>
                  <a:cubicBezTo>
                    <a:pt x="3992" y="5"/>
                    <a:pt x="3984" y="1"/>
                    <a:pt x="3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5"/>
            <p:cNvSpPr/>
            <p:nvPr/>
          </p:nvSpPr>
          <p:spPr>
            <a:xfrm>
              <a:off x="2687455" y="2268060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59"/>
                  </a:cubicBezTo>
                  <a:cubicBezTo>
                    <a:pt x="1" y="111"/>
                    <a:pt x="23" y="172"/>
                    <a:pt x="73" y="195"/>
                  </a:cubicBezTo>
                  <a:lnTo>
                    <a:pt x="2349" y="1241"/>
                  </a:lnTo>
                  <a:lnTo>
                    <a:pt x="167" y="14"/>
                  </a:lnTo>
                  <a:cubicBezTo>
                    <a:pt x="164" y="12"/>
                    <a:pt x="161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5"/>
            <p:cNvSpPr/>
            <p:nvPr/>
          </p:nvSpPr>
          <p:spPr>
            <a:xfrm>
              <a:off x="2833954" y="2268060"/>
              <a:ext cx="51009" cy="26936"/>
            </a:xfrm>
            <a:custGeom>
              <a:avLst/>
              <a:gdLst/>
              <a:ahLst/>
              <a:cxnLst/>
              <a:rect l="l" t="t" r="r" b="b"/>
              <a:pathLst>
                <a:path w="2352" h="1242" extrusionOk="0">
                  <a:moveTo>
                    <a:pt x="2235" y="0"/>
                  </a:moveTo>
                  <a:cubicBezTo>
                    <a:pt x="2218" y="0"/>
                    <a:pt x="2201" y="5"/>
                    <a:pt x="2185" y="14"/>
                  </a:cubicBezTo>
                  <a:lnTo>
                    <a:pt x="1" y="1241"/>
                  </a:lnTo>
                  <a:lnTo>
                    <a:pt x="2277" y="195"/>
                  </a:lnTo>
                  <a:cubicBezTo>
                    <a:pt x="2280" y="193"/>
                    <a:pt x="2282" y="191"/>
                    <a:pt x="2285" y="191"/>
                  </a:cubicBezTo>
                  <a:cubicBezTo>
                    <a:pt x="2333" y="164"/>
                    <a:pt x="2351" y="101"/>
                    <a:pt x="2324" y="52"/>
                  </a:cubicBezTo>
                  <a:cubicBezTo>
                    <a:pt x="2305" y="19"/>
                    <a:pt x="2271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5"/>
            <p:cNvSpPr/>
            <p:nvPr/>
          </p:nvSpPr>
          <p:spPr>
            <a:xfrm>
              <a:off x="2687434" y="2332385"/>
              <a:ext cx="50987" cy="26914"/>
            </a:xfrm>
            <a:custGeom>
              <a:avLst/>
              <a:gdLst/>
              <a:ahLst/>
              <a:cxnLst/>
              <a:rect l="l" t="t" r="r" b="b"/>
              <a:pathLst>
                <a:path w="2351" h="1241" extrusionOk="0">
                  <a:moveTo>
                    <a:pt x="2350" y="0"/>
                  </a:moveTo>
                  <a:lnTo>
                    <a:pt x="74" y="1047"/>
                  </a:lnTo>
                  <a:cubicBezTo>
                    <a:pt x="73" y="1049"/>
                    <a:pt x="70" y="1049"/>
                    <a:pt x="68" y="1050"/>
                  </a:cubicBezTo>
                  <a:cubicBezTo>
                    <a:pt x="18" y="1078"/>
                    <a:pt x="0" y="1141"/>
                    <a:pt x="29" y="1189"/>
                  </a:cubicBezTo>
                  <a:cubicBezTo>
                    <a:pt x="48" y="1222"/>
                    <a:pt x="82" y="1241"/>
                    <a:pt x="118" y="1241"/>
                  </a:cubicBezTo>
                  <a:cubicBezTo>
                    <a:pt x="134" y="1241"/>
                    <a:pt x="151" y="1237"/>
                    <a:pt x="166" y="1228"/>
                  </a:cubicBezTo>
                  <a:lnTo>
                    <a:pt x="2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5"/>
            <p:cNvSpPr/>
            <p:nvPr/>
          </p:nvSpPr>
          <p:spPr>
            <a:xfrm>
              <a:off x="2833954" y="2332385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1" y="0"/>
                  </a:moveTo>
                  <a:lnTo>
                    <a:pt x="2185" y="1228"/>
                  </a:lnTo>
                  <a:cubicBezTo>
                    <a:pt x="2186" y="1230"/>
                    <a:pt x="2190" y="1231"/>
                    <a:pt x="2191" y="1231"/>
                  </a:cubicBezTo>
                  <a:cubicBezTo>
                    <a:pt x="2205" y="1238"/>
                    <a:pt x="2220" y="1241"/>
                    <a:pt x="2235" y="1241"/>
                  </a:cubicBezTo>
                  <a:cubicBezTo>
                    <a:pt x="2273" y="1241"/>
                    <a:pt x="2310" y="1219"/>
                    <a:pt x="2327" y="1181"/>
                  </a:cubicBezTo>
                  <a:cubicBezTo>
                    <a:pt x="2351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5"/>
            <p:cNvSpPr/>
            <p:nvPr/>
          </p:nvSpPr>
          <p:spPr>
            <a:xfrm>
              <a:off x="2748267" y="2222473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0"/>
                  </a:moveTo>
                  <a:cubicBezTo>
                    <a:pt x="99" y="0"/>
                    <a:pt x="81" y="5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1330" y="2295"/>
                  </a:lnTo>
                  <a:lnTo>
                    <a:pt x="208" y="56"/>
                  </a:lnTo>
                  <a:cubicBezTo>
                    <a:pt x="206" y="55"/>
                    <a:pt x="204" y="51"/>
                    <a:pt x="204" y="50"/>
                  </a:cubicBezTo>
                  <a:cubicBezTo>
                    <a:pt x="184" y="18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5"/>
            <p:cNvSpPr/>
            <p:nvPr/>
          </p:nvSpPr>
          <p:spPr>
            <a:xfrm>
              <a:off x="2805370" y="2222451"/>
              <a:ext cx="28866" cy="49794"/>
            </a:xfrm>
            <a:custGeom>
              <a:avLst/>
              <a:gdLst/>
              <a:ahLst/>
              <a:cxnLst/>
              <a:rect l="l" t="t" r="r" b="b"/>
              <a:pathLst>
                <a:path w="1331" h="2296" extrusionOk="0">
                  <a:moveTo>
                    <a:pt x="1215" y="1"/>
                  </a:moveTo>
                  <a:cubicBezTo>
                    <a:pt x="1178" y="1"/>
                    <a:pt x="1142" y="22"/>
                    <a:pt x="1123" y="57"/>
                  </a:cubicBezTo>
                  <a:lnTo>
                    <a:pt x="1" y="2296"/>
                  </a:lnTo>
                  <a:lnTo>
                    <a:pt x="1" y="2296"/>
                  </a:lnTo>
                  <a:lnTo>
                    <a:pt x="1301" y="156"/>
                  </a:lnTo>
                  <a:cubicBezTo>
                    <a:pt x="1303" y="154"/>
                    <a:pt x="1304" y="151"/>
                    <a:pt x="1306" y="149"/>
                  </a:cubicBezTo>
                  <a:cubicBezTo>
                    <a:pt x="1330" y="99"/>
                    <a:pt x="1311" y="38"/>
                    <a:pt x="1261" y="12"/>
                  </a:cubicBezTo>
                  <a:cubicBezTo>
                    <a:pt x="1246" y="4"/>
                    <a:pt x="12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5"/>
            <p:cNvSpPr/>
            <p:nvPr/>
          </p:nvSpPr>
          <p:spPr>
            <a:xfrm>
              <a:off x="2748137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1331" y="1"/>
                  </a:moveTo>
                  <a:lnTo>
                    <a:pt x="31" y="2139"/>
                  </a:lnTo>
                  <a:cubicBezTo>
                    <a:pt x="29" y="2143"/>
                    <a:pt x="28" y="2144"/>
                    <a:pt x="26" y="2148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5" y="2295"/>
                  </a:cubicBezTo>
                  <a:cubicBezTo>
                    <a:pt x="153" y="2295"/>
                    <a:pt x="190" y="2274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5"/>
            <p:cNvSpPr/>
            <p:nvPr/>
          </p:nvSpPr>
          <p:spPr>
            <a:xfrm>
              <a:off x="2805240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5" y="2238"/>
                  </a:lnTo>
                  <a:cubicBezTo>
                    <a:pt x="1126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5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7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5" name="Google Shape;5115;p55"/>
          <p:cNvGrpSpPr/>
          <p:nvPr/>
        </p:nvGrpSpPr>
        <p:grpSpPr>
          <a:xfrm>
            <a:off x="2422202" y="1853689"/>
            <a:ext cx="266149" cy="265802"/>
            <a:chOff x="2658177" y="2180789"/>
            <a:chExt cx="266149" cy="265802"/>
          </a:xfrm>
        </p:grpSpPr>
        <p:sp>
          <p:nvSpPr>
            <p:cNvPr id="5116" name="Google Shape;5116;p55"/>
            <p:cNvSpPr/>
            <p:nvPr/>
          </p:nvSpPr>
          <p:spPr>
            <a:xfrm>
              <a:off x="2784420" y="2180789"/>
              <a:ext cx="13490" cy="118782"/>
            </a:xfrm>
            <a:custGeom>
              <a:avLst/>
              <a:gdLst/>
              <a:ahLst/>
              <a:cxnLst/>
              <a:rect l="l" t="t" r="r" b="b"/>
              <a:pathLst>
                <a:path w="622" h="5477" extrusionOk="0">
                  <a:moveTo>
                    <a:pt x="317" y="1"/>
                  </a:moveTo>
                  <a:cubicBezTo>
                    <a:pt x="311" y="1"/>
                    <a:pt x="306" y="1"/>
                    <a:pt x="300" y="1"/>
                  </a:cubicBezTo>
                  <a:cubicBezTo>
                    <a:pt x="130" y="9"/>
                    <a:pt x="1" y="153"/>
                    <a:pt x="11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4" y="5477"/>
                  </a:cubicBezTo>
                  <a:cubicBezTo>
                    <a:pt x="330" y="5477"/>
                    <a:pt x="346" y="5464"/>
                    <a:pt x="346" y="5446"/>
                  </a:cubicBezTo>
                  <a:lnTo>
                    <a:pt x="621" y="322"/>
                  </a:lnTo>
                  <a:cubicBezTo>
                    <a:pt x="621" y="311"/>
                    <a:pt x="621" y="300"/>
                    <a:pt x="621" y="290"/>
                  </a:cubicBezTo>
                  <a:cubicBezTo>
                    <a:pt x="612" y="127"/>
                    <a:pt x="478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5"/>
            <p:cNvSpPr/>
            <p:nvPr/>
          </p:nvSpPr>
          <p:spPr>
            <a:xfrm>
              <a:off x="2784594" y="2327787"/>
              <a:ext cx="13490" cy="118804"/>
            </a:xfrm>
            <a:custGeom>
              <a:avLst/>
              <a:gdLst/>
              <a:ahLst/>
              <a:cxnLst/>
              <a:rect l="l" t="t" r="r" b="b"/>
              <a:pathLst>
                <a:path w="622" h="5478" extrusionOk="0">
                  <a:moveTo>
                    <a:pt x="309" y="1"/>
                  </a:moveTo>
                  <a:cubicBezTo>
                    <a:pt x="292" y="1"/>
                    <a:pt x="277" y="14"/>
                    <a:pt x="275" y="31"/>
                  </a:cubicBezTo>
                  <a:lnTo>
                    <a:pt x="3" y="5155"/>
                  </a:lnTo>
                  <a:cubicBezTo>
                    <a:pt x="1" y="5166"/>
                    <a:pt x="1" y="5176"/>
                    <a:pt x="3" y="5187"/>
                  </a:cubicBezTo>
                  <a:cubicBezTo>
                    <a:pt x="10" y="5351"/>
                    <a:pt x="144" y="5477"/>
                    <a:pt x="306" y="5477"/>
                  </a:cubicBezTo>
                  <a:cubicBezTo>
                    <a:pt x="312" y="5477"/>
                    <a:pt x="318" y="5477"/>
                    <a:pt x="324" y="5477"/>
                  </a:cubicBezTo>
                  <a:cubicBezTo>
                    <a:pt x="492" y="5468"/>
                    <a:pt x="621" y="5323"/>
                    <a:pt x="613" y="5155"/>
                  </a:cubicBezTo>
                  <a:lnTo>
                    <a:pt x="338" y="31"/>
                  </a:lnTo>
                  <a:cubicBezTo>
                    <a:pt x="338" y="15"/>
                    <a:pt x="326" y="2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5"/>
            <p:cNvSpPr/>
            <p:nvPr/>
          </p:nvSpPr>
          <p:spPr>
            <a:xfrm>
              <a:off x="2658177" y="2307032"/>
              <a:ext cx="118978" cy="13294"/>
            </a:xfrm>
            <a:custGeom>
              <a:avLst/>
              <a:gdLst/>
              <a:ahLst/>
              <a:cxnLst/>
              <a:rect l="l" t="t" r="r" b="b"/>
              <a:pathLst>
                <a:path w="5486" h="613" extrusionOk="0">
                  <a:moveTo>
                    <a:pt x="315" y="0"/>
                  </a:moveTo>
                  <a:cubicBezTo>
                    <a:pt x="309" y="0"/>
                    <a:pt x="303" y="1"/>
                    <a:pt x="298" y="2"/>
                  </a:cubicBezTo>
                  <a:cubicBezTo>
                    <a:pt x="130" y="10"/>
                    <a:pt x="0" y="153"/>
                    <a:pt x="8" y="323"/>
                  </a:cubicBezTo>
                  <a:cubicBezTo>
                    <a:pt x="18" y="485"/>
                    <a:pt x="152" y="613"/>
                    <a:pt x="312" y="613"/>
                  </a:cubicBezTo>
                  <a:cubicBezTo>
                    <a:pt x="318" y="613"/>
                    <a:pt x="324" y="612"/>
                    <a:pt x="330" y="612"/>
                  </a:cubicBezTo>
                  <a:lnTo>
                    <a:pt x="5455" y="339"/>
                  </a:lnTo>
                  <a:lnTo>
                    <a:pt x="5455" y="337"/>
                  </a:lnTo>
                  <a:cubicBezTo>
                    <a:pt x="5471" y="337"/>
                    <a:pt x="5484" y="325"/>
                    <a:pt x="5486" y="308"/>
                  </a:cubicBezTo>
                  <a:cubicBezTo>
                    <a:pt x="5486" y="291"/>
                    <a:pt x="5473" y="276"/>
                    <a:pt x="5455" y="275"/>
                  </a:cubicBezTo>
                  <a:lnTo>
                    <a:pt x="331" y="2"/>
                  </a:lnTo>
                  <a:cubicBezTo>
                    <a:pt x="326" y="1"/>
                    <a:pt x="32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5"/>
            <p:cNvSpPr/>
            <p:nvPr/>
          </p:nvSpPr>
          <p:spPr>
            <a:xfrm>
              <a:off x="2805349" y="2307054"/>
              <a:ext cx="118978" cy="13273"/>
            </a:xfrm>
            <a:custGeom>
              <a:avLst/>
              <a:gdLst/>
              <a:ahLst/>
              <a:cxnLst/>
              <a:rect l="l" t="t" r="r" b="b"/>
              <a:pathLst>
                <a:path w="5486" h="612" extrusionOk="0">
                  <a:moveTo>
                    <a:pt x="5174" y="0"/>
                  </a:moveTo>
                  <a:cubicBezTo>
                    <a:pt x="5168" y="0"/>
                    <a:pt x="5162" y="0"/>
                    <a:pt x="5156" y="1"/>
                  </a:cubicBezTo>
                  <a:lnTo>
                    <a:pt x="31" y="274"/>
                  </a:lnTo>
                  <a:cubicBezTo>
                    <a:pt x="15" y="275"/>
                    <a:pt x="2" y="288"/>
                    <a:pt x="2" y="304"/>
                  </a:cubicBezTo>
                  <a:cubicBezTo>
                    <a:pt x="0" y="322"/>
                    <a:pt x="13" y="336"/>
                    <a:pt x="31" y="338"/>
                  </a:cubicBezTo>
                  <a:lnTo>
                    <a:pt x="5156" y="611"/>
                  </a:lnTo>
                  <a:lnTo>
                    <a:pt x="5188" y="611"/>
                  </a:lnTo>
                  <a:cubicBezTo>
                    <a:pt x="5356" y="603"/>
                    <a:pt x="5486" y="458"/>
                    <a:pt x="5478" y="290"/>
                  </a:cubicBezTo>
                  <a:cubicBezTo>
                    <a:pt x="5468" y="128"/>
                    <a:pt x="5334" y="0"/>
                    <a:pt x="5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5"/>
            <p:cNvSpPr/>
            <p:nvPr/>
          </p:nvSpPr>
          <p:spPr>
            <a:xfrm>
              <a:off x="2694569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1"/>
                  </a:moveTo>
                  <a:cubicBezTo>
                    <a:pt x="257" y="1"/>
                    <a:pt x="174" y="35"/>
                    <a:pt x="114" y="102"/>
                  </a:cubicBezTo>
                  <a:cubicBezTo>
                    <a:pt x="1" y="228"/>
                    <a:pt x="12" y="420"/>
                    <a:pt x="136" y="533"/>
                  </a:cubicBezTo>
                  <a:lnTo>
                    <a:pt x="3953" y="3964"/>
                  </a:lnTo>
                  <a:cubicBezTo>
                    <a:pt x="3960" y="3969"/>
                    <a:pt x="3967" y="3971"/>
                    <a:pt x="3975" y="3971"/>
                  </a:cubicBezTo>
                  <a:cubicBezTo>
                    <a:pt x="3983" y="3971"/>
                    <a:pt x="3990" y="3969"/>
                    <a:pt x="3997" y="3964"/>
                  </a:cubicBezTo>
                  <a:cubicBezTo>
                    <a:pt x="4010" y="3951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5" y="86"/>
                    <a:pt x="547" y="79"/>
                  </a:cubicBezTo>
                  <a:cubicBezTo>
                    <a:pt x="488" y="27"/>
                    <a:pt x="414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5"/>
            <p:cNvSpPr/>
            <p:nvPr/>
          </p:nvSpPr>
          <p:spPr>
            <a:xfrm>
              <a:off x="2800968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5" y="0"/>
                  </a:moveTo>
                  <a:cubicBezTo>
                    <a:pt x="27" y="0"/>
                    <a:pt x="20" y="3"/>
                    <a:pt x="13" y="9"/>
                  </a:cubicBezTo>
                  <a:cubicBezTo>
                    <a:pt x="0" y="20"/>
                    <a:pt x="0" y="41"/>
                    <a:pt x="12" y="54"/>
                  </a:cubicBezTo>
                  <a:lnTo>
                    <a:pt x="3441" y="3871"/>
                  </a:lnTo>
                  <a:cubicBezTo>
                    <a:pt x="3449" y="3879"/>
                    <a:pt x="3457" y="3887"/>
                    <a:pt x="3465" y="3893"/>
                  </a:cubicBezTo>
                  <a:cubicBezTo>
                    <a:pt x="3523" y="3946"/>
                    <a:pt x="3596" y="3972"/>
                    <a:pt x="3669" y="3972"/>
                  </a:cubicBezTo>
                  <a:cubicBezTo>
                    <a:pt x="3753" y="3972"/>
                    <a:pt x="3836" y="3938"/>
                    <a:pt x="3896" y="3871"/>
                  </a:cubicBezTo>
                  <a:cubicBezTo>
                    <a:pt x="4009" y="3745"/>
                    <a:pt x="3998" y="3551"/>
                    <a:pt x="3874" y="3439"/>
                  </a:cubicBezTo>
                  <a:lnTo>
                    <a:pt x="57" y="9"/>
                  </a:lnTo>
                  <a:cubicBezTo>
                    <a:pt x="50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5"/>
            <p:cNvSpPr/>
            <p:nvPr/>
          </p:nvSpPr>
          <p:spPr>
            <a:xfrm>
              <a:off x="2800968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9" y="0"/>
                  </a:moveTo>
                  <a:cubicBezTo>
                    <a:pt x="3585" y="0"/>
                    <a:pt x="3501" y="34"/>
                    <a:pt x="3441" y="102"/>
                  </a:cubicBezTo>
                  <a:lnTo>
                    <a:pt x="12" y="3919"/>
                  </a:lnTo>
                  <a:cubicBezTo>
                    <a:pt x="0" y="3930"/>
                    <a:pt x="0" y="3950"/>
                    <a:pt x="12" y="3961"/>
                  </a:cubicBezTo>
                  <a:cubicBezTo>
                    <a:pt x="18" y="3968"/>
                    <a:pt x="27" y="3972"/>
                    <a:pt x="36" y="3972"/>
                  </a:cubicBezTo>
                  <a:cubicBezTo>
                    <a:pt x="43" y="3972"/>
                    <a:pt x="51" y="3969"/>
                    <a:pt x="57" y="3964"/>
                  </a:cubicBezTo>
                  <a:lnTo>
                    <a:pt x="3874" y="533"/>
                  </a:lnTo>
                  <a:cubicBezTo>
                    <a:pt x="3882" y="527"/>
                    <a:pt x="3890" y="519"/>
                    <a:pt x="3896" y="511"/>
                  </a:cubicBezTo>
                  <a:cubicBezTo>
                    <a:pt x="4009" y="385"/>
                    <a:pt x="4000" y="191"/>
                    <a:pt x="3874" y="78"/>
                  </a:cubicBezTo>
                  <a:cubicBezTo>
                    <a:pt x="3815" y="26"/>
                    <a:pt x="3742" y="0"/>
                    <a:pt x="3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5"/>
            <p:cNvSpPr/>
            <p:nvPr/>
          </p:nvSpPr>
          <p:spPr>
            <a:xfrm>
              <a:off x="2694569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975" y="1"/>
                  </a:moveTo>
                  <a:cubicBezTo>
                    <a:pt x="3967" y="1"/>
                    <a:pt x="3960" y="3"/>
                    <a:pt x="3953" y="9"/>
                  </a:cubicBezTo>
                  <a:lnTo>
                    <a:pt x="136" y="3439"/>
                  </a:lnTo>
                  <a:cubicBezTo>
                    <a:pt x="130" y="3446"/>
                    <a:pt x="122" y="3454"/>
                    <a:pt x="114" y="3462"/>
                  </a:cubicBezTo>
                  <a:cubicBezTo>
                    <a:pt x="1" y="3588"/>
                    <a:pt x="12" y="3780"/>
                    <a:pt x="136" y="3893"/>
                  </a:cubicBezTo>
                  <a:cubicBezTo>
                    <a:pt x="195" y="3946"/>
                    <a:pt x="269" y="3972"/>
                    <a:pt x="342" y="3972"/>
                  </a:cubicBezTo>
                  <a:cubicBezTo>
                    <a:pt x="426" y="3972"/>
                    <a:pt x="509" y="3938"/>
                    <a:pt x="569" y="3871"/>
                  </a:cubicBezTo>
                  <a:lnTo>
                    <a:pt x="3998" y="54"/>
                  </a:lnTo>
                  <a:cubicBezTo>
                    <a:pt x="4010" y="42"/>
                    <a:pt x="4010" y="23"/>
                    <a:pt x="3998" y="12"/>
                  </a:cubicBezTo>
                  <a:cubicBezTo>
                    <a:pt x="3992" y="5"/>
                    <a:pt x="3984" y="1"/>
                    <a:pt x="3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5"/>
            <p:cNvSpPr/>
            <p:nvPr/>
          </p:nvSpPr>
          <p:spPr>
            <a:xfrm>
              <a:off x="2687455" y="2268060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59"/>
                  </a:cubicBezTo>
                  <a:cubicBezTo>
                    <a:pt x="1" y="111"/>
                    <a:pt x="23" y="172"/>
                    <a:pt x="73" y="195"/>
                  </a:cubicBezTo>
                  <a:lnTo>
                    <a:pt x="2349" y="1241"/>
                  </a:lnTo>
                  <a:lnTo>
                    <a:pt x="167" y="14"/>
                  </a:lnTo>
                  <a:cubicBezTo>
                    <a:pt x="164" y="12"/>
                    <a:pt x="161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5"/>
            <p:cNvSpPr/>
            <p:nvPr/>
          </p:nvSpPr>
          <p:spPr>
            <a:xfrm>
              <a:off x="2833954" y="2268060"/>
              <a:ext cx="51009" cy="26936"/>
            </a:xfrm>
            <a:custGeom>
              <a:avLst/>
              <a:gdLst/>
              <a:ahLst/>
              <a:cxnLst/>
              <a:rect l="l" t="t" r="r" b="b"/>
              <a:pathLst>
                <a:path w="2352" h="1242" extrusionOk="0">
                  <a:moveTo>
                    <a:pt x="2235" y="0"/>
                  </a:moveTo>
                  <a:cubicBezTo>
                    <a:pt x="2218" y="0"/>
                    <a:pt x="2201" y="5"/>
                    <a:pt x="2185" y="14"/>
                  </a:cubicBezTo>
                  <a:lnTo>
                    <a:pt x="1" y="1241"/>
                  </a:lnTo>
                  <a:lnTo>
                    <a:pt x="2277" y="195"/>
                  </a:lnTo>
                  <a:cubicBezTo>
                    <a:pt x="2280" y="193"/>
                    <a:pt x="2282" y="191"/>
                    <a:pt x="2285" y="191"/>
                  </a:cubicBezTo>
                  <a:cubicBezTo>
                    <a:pt x="2333" y="164"/>
                    <a:pt x="2351" y="101"/>
                    <a:pt x="2324" y="52"/>
                  </a:cubicBezTo>
                  <a:cubicBezTo>
                    <a:pt x="2305" y="19"/>
                    <a:pt x="2271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5"/>
            <p:cNvSpPr/>
            <p:nvPr/>
          </p:nvSpPr>
          <p:spPr>
            <a:xfrm>
              <a:off x="2687434" y="2332385"/>
              <a:ext cx="50987" cy="26914"/>
            </a:xfrm>
            <a:custGeom>
              <a:avLst/>
              <a:gdLst/>
              <a:ahLst/>
              <a:cxnLst/>
              <a:rect l="l" t="t" r="r" b="b"/>
              <a:pathLst>
                <a:path w="2351" h="1241" extrusionOk="0">
                  <a:moveTo>
                    <a:pt x="2350" y="0"/>
                  </a:moveTo>
                  <a:lnTo>
                    <a:pt x="74" y="1047"/>
                  </a:lnTo>
                  <a:cubicBezTo>
                    <a:pt x="73" y="1049"/>
                    <a:pt x="70" y="1049"/>
                    <a:pt x="68" y="1050"/>
                  </a:cubicBezTo>
                  <a:cubicBezTo>
                    <a:pt x="18" y="1078"/>
                    <a:pt x="0" y="1141"/>
                    <a:pt x="29" y="1189"/>
                  </a:cubicBezTo>
                  <a:cubicBezTo>
                    <a:pt x="48" y="1222"/>
                    <a:pt x="82" y="1241"/>
                    <a:pt x="118" y="1241"/>
                  </a:cubicBezTo>
                  <a:cubicBezTo>
                    <a:pt x="134" y="1241"/>
                    <a:pt x="151" y="1237"/>
                    <a:pt x="166" y="1228"/>
                  </a:cubicBezTo>
                  <a:lnTo>
                    <a:pt x="2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5"/>
            <p:cNvSpPr/>
            <p:nvPr/>
          </p:nvSpPr>
          <p:spPr>
            <a:xfrm>
              <a:off x="2833954" y="2332385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1" y="0"/>
                  </a:moveTo>
                  <a:lnTo>
                    <a:pt x="2185" y="1228"/>
                  </a:lnTo>
                  <a:cubicBezTo>
                    <a:pt x="2186" y="1230"/>
                    <a:pt x="2190" y="1231"/>
                    <a:pt x="2191" y="1231"/>
                  </a:cubicBezTo>
                  <a:cubicBezTo>
                    <a:pt x="2205" y="1238"/>
                    <a:pt x="2220" y="1241"/>
                    <a:pt x="2235" y="1241"/>
                  </a:cubicBezTo>
                  <a:cubicBezTo>
                    <a:pt x="2273" y="1241"/>
                    <a:pt x="2310" y="1219"/>
                    <a:pt x="2327" y="1181"/>
                  </a:cubicBezTo>
                  <a:cubicBezTo>
                    <a:pt x="2351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5"/>
            <p:cNvSpPr/>
            <p:nvPr/>
          </p:nvSpPr>
          <p:spPr>
            <a:xfrm>
              <a:off x="2748267" y="2222473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0"/>
                  </a:moveTo>
                  <a:cubicBezTo>
                    <a:pt x="99" y="0"/>
                    <a:pt x="81" y="5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1330" y="2295"/>
                  </a:lnTo>
                  <a:lnTo>
                    <a:pt x="208" y="56"/>
                  </a:lnTo>
                  <a:cubicBezTo>
                    <a:pt x="206" y="55"/>
                    <a:pt x="204" y="51"/>
                    <a:pt x="204" y="50"/>
                  </a:cubicBezTo>
                  <a:cubicBezTo>
                    <a:pt x="184" y="18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5"/>
            <p:cNvSpPr/>
            <p:nvPr/>
          </p:nvSpPr>
          <p:spPr>
            <a:xfrm>
              <a:off x="2805370" y="2222451"/>
              <a:ext cx="28866" cy="49794"/>
            </a:xfrm>
            <a:custGeom>
              <a:avLst/>
              <a:gdLst/>
              <a:ahLst/>
              <a:cxnLst/>
              <a:rect l="l" t="t" r="r" b="b"/>
              <a:pathLst>
                <a:path w="1331" h="2296" extrusionOk="0">
                  <a:moveTo>
                    <a:pt x="1215" y="1"/>
                  </a:moveTo>
                  <a:cubicBezTo>
                    <a:pt x="1178" y="1"/>
                    <a:pt x="1142" y="22"/>
                    <a:pt x="1123" y="57"/>
                  </a:cubicBezTo>
                  <a:lnTo>
                    <a:pt x="1" y="2296"/>
                  </a:lnTo>
                  <a:lnTo>
                    <a:pt x="1" y="2296"/>
                  </a:lnTo>
                  <a:lnTo>
                    <a:pt x="1301" y="156"/>
                  </a:lnTo>
                  <a:cubicBezTo>
                    <a:pt x="1303" y="154"/>
                    <a:pt x="1304" y="151"/>
                    <a:pt x="1306" y="149"/>
                  </a:cubicBezTo>
                  <a:cubicBezTo>
                    <a:pt x="1330" y="99"/>
                    <a:pt x="1311" y="38"/>
                    <a:pt x="1261" y="12"/>
                  </a:cubicBezTo>
                  <a:cubicBezTo>
                    <a:pt x="1246" y="4"/>
                    <a:pt x="12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5"/>
            <p:cNvSpPr/>
            <p:nvPr/>
          </p:nvSpPr>
          <p:spPr>
            <a:xfrm>
              <a:off x="2748137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1331" y="1"/>
                  </a:moveTo>
                  <a:lnTo>
                    <a:pt x="31" y="2139"/>
                  </a:lnTo>
                  <a:cubicBezTo>
                    <a:pt x="29" y="2143"/>
                    <a:pt x="28" y="2144"/>
                    <a:pt x="26" y="2148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5" y="2295"/>
                  </a:cubicBezTo>
                  <a:cubicBezTo>
                    <a:pt x="153" y="2295"/>
                    <a:pt x="190" y="2274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5"/>
            <p:cNvSpPr/>
            <p:nvPr/>
          </p:nvSpPr>
          <p:spPr>
            <a:xfrm>
              <a:off x="2805240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5" y="2238"/>
                  </a:lnTo>
                  <a:cubicBezTo>
                    <a:pt x="1126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5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7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2" name="Google Shape;5132;p55"/>
          <p:cNvGrpSpPr/>
          <p:nvPr/>
        </p:nvGrpSpPr>
        <p:grpSpPr>
          <a:xfrm>
            <a:off x="8561465" y="2766371"/>
            <a:ext cx="984743" cy="988798"/>
            <a:chOff x="1500390" y="1825721"/>
            <a:chExt cx="984743" cy="988798"/>
          </a:xfrm>
        </p:grpSpPr>
        <p:sp>
          <p:nvSpPr>
            <p:cNvPr id="5133" name="Google Shape;5133;p55"/>
            <p:cNvSpPr/>
            <p:nvPr/>
          </p:nvSpPr>
          <p:spPr>
            <a:xfrm>
              <a:off x="2064395" y="1904295"/>
              <a:ext cx="87032" cy="216311"/>
            </a:xfrm>
            <a:custGeom>
              <a:avLst/>
              <a:gdLst/>
              <a:ahLst/>
              <a:cxnLst/>
              <a:rect l="l" t="t" r="r" b="b"/>
              <a:pathLst>
                <a:path w="4013" h="9974" extrusionOk="0">
                  <a:moveTo>
                    <a:pt x="3676" y="0"/>
                  </a:moveTo>
                  <a:cubicBezTo>
                    <a:pt x="3566" y="0"/>
                    <a:pt x="3467" y="63"/>
                    <a:pt x="3430" y="169"/>
                  </a:cubicBezTo>
                  <a:cubicBezTo>
                    <a:pt x="2288" y="3415"/>
                    <a:pt x="1144" y="6683"/>
                    <a:pt x="0" y="9973"/>
                  </a:cubicBezTo>
                  <a:cubicBezTo>
                    <a:pt x="1322" y="6751"/>
                    <a:pt x="2641" y="3558"/>
                    <a:pt x="3959" y="395"/>
                  </a:cubicBezTo>
                  <a:cubicBezTo>
                    <a:pt x="3961" y="390"/>
                    <a:pt x="3963" y="385"/>
                    <a:pt x="3964" y="382"/>
                  </a:cubicBezTo>
                  <a:cubicBezTo>
                    <a:pt x="4013" y="243"/>
                    <a:pt x="3934" y="81"/>
                    <a:pt x="3787" y="22"/>
                  </a:cubicBezTo>
                  <a:cubicBezTo>
                    <a:pt x="3750" y="7"/>
                    <a:pt x="3712" y="0"/>
                    <a:pt x="3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5"/>
            <p:cNvSpPr/>
            <p:nvPr/>
          </p:nvSpPr>
          <p:spPr>
            <a:xfrm>
              <a:off x="2089900" y="2013904"/>
              <a:ext cx="155911" cy="166018"/>
            </a:xfrm>
            <a:custGeom>
              <a:avLst/>
              <a:gdLst/>
              <a:ahLst/>
              <a:cxnLst/>
              <a:rect l="l" t="t" r="r" b="b"/>
              <a:pathLst>
                <a:path w="7189" h="7655" extrusionOk="0">
                  <a:moveTo>
                    <a:pt x="6837" y="1"/>
                  </a:moveTo>
                  <a:cubicBezTo>
                    <a:pt x="6767" y="1"/>
                    <a:pt x="6700" y="27"/>
                    <a:pt x="6652" y="78"/>
                  </a:cubicBezTo>
                  <a:cubicBezTo>
                    <a:pt x="4441" y="2522"/>
                    <a:pt x="2221" y="5049"/>
                    <a:pt x="0" y="7654"/>
                  </a:cubicBezTo>
                  <a:cubicBezTo>
                    <a:pt x="2365" y="5171"/>
                    <a:pt x="4728" y="2781"/>
                    <a:pt x="7082" y="482"/>
                  </a:cubicBezTo>
                  <a:cubicBezTo>
                    <a:pt x="7085" y="481"/>
                    <a:pt x="7088" y="476"/>
                    <a:pt x="7091" y="473"/>
                  </a:cubicBezTo>
                  <a:cubicBezTo>
                    <a:pt x="7188" y="368"/>
                    <a:pt x="7167" y="193"/>
                    <a:pt x="7046" y="83"/>
                  </a:cubicBezTo>
                  <a:cubicBezTo>
                    <a:pt x="6985" y="28"/>
                    <a:pt x="6909" y="1"/>
                    <a:pt x="6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5"/>
            <p:cNvSpPr/>
            <p:nvPr/>
          </p:nvSpPr>
          <p:spPr>
            <a:xfrm>
              <a:off x="1988793" y="1888008"/>
              <a:ext cx="15962" cy="227242"/>
            </a:xfrm>
            <a:custGeom>
              <a:avLst/>
              <a:gdLst/>
              <a:ahLst/>
              <a:cxnLst/>
              <a:rect l="l" t="t" r="r" b="b"/>
              <a:pathLst>
                <a:path w="736" h="10478" extrusionOk="0">
                  <a:moveTo>
                    <a:pt x="450" y="1"/>
                  </a:moveTo>
                  <a:cubicBezTo>
                    <a:pt x="296" y="1"/>
                    <a:pt x="172" y="120"/>
                    <a:pt x="169" y="269"/>
                  </a:cubicBezTo>
                  <a:lnTo>
                    <a:pt x="1" y="10477"/>
                  </a:lnTo>
                  <a:cubicBezTo>
                    <a:pt x="245" y="7082"/>
                    <a:pt x="488" y="3687"/>
                    <a:pt x="732" y="293"/>
                  </a:cubicBezTo>
                  <a:cubicBezTo>
                    <a:pt x="732" y="290"/>
                    <a:pt x="732" y="283"/>
                    <a:pt x="732" y="278"/>
                  </a:cubicBezTo>
                  <a:cubicBezTo>
                    <a:pt x="736" y="128"/>
                    <a:pt x="611" y="4"/>
                    <a:pt x="456" y="1"/>
                  </a:cubicBezTo>
                  <a:cubicBezTo>
                    <a:pt x="454" y="1"/>
                    <a:pt x="452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5"/>
            <p:cNvSpPr/>
            <p:nvPr/>
          </p:nvSpPr>
          <p:spPr>
            <a:xfrm>
              <a:off x="1980074" y="1904968"/>
              <a:ext cx="264891" cy="412344"/>
            </a:xfrm>
            <a:custGeom>
              <a:avLst/>
              <a:gdLst/>
              <a:ahLst/>
              <a:cxnLst/>
              <a:rect l="l" t="t" r="r" b="b"/>
              <a:pathLst>
                <a:path w="12214" h="19013" extrusionOk="0">
                  <a:moveTo>
                    <a:pt x="11638" y="1"/>
                  </a:moveTo>
                  <a:cubicBezTo>
                    <a:pt x="11500" y="1"/>
                    <a:pt x="11370" y="64"/>
                    <a:pt x="11296" y="183"/>
                  </a:cubicBezTo>
                  <a:cubicBezTo>
                    <a:pt x="7545" y="6226"/>
                    <a:pt x="3772" y="12501"/>
                    <a:pt x="0" y="19012"/>
                  </a:cubicBezTo>
                  <a:cubicBezTo>
                    <a:pt x="4035" y="12650"/>
                    <a:pt x="8070" y="6555"/>
                    <a:pt x="12081" y="729"/>
                  </a:cubicBezTo>
                  <a:cubicBezTo>
                    <a:pt x="12084" y="724"/>
                    <a:pt x="12088" y="718"/>
                    <a:pt x="12091" y="714"/>
                  </a:cubicBezTo>
                  <a:cubicBezTo>
                    <a:pt x="12214" y="517"/>
                    <a:pt x="12136" y="236"/>
                    <a:pt x="11916" y="89"/>
                  </a:cubicBezTo>
                  <a:cubicBezTo>
                    <a:pt x="11829" y="29"/>
                    <a:pt x="11731" y="1"/>
                    <a:pt x="1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5"/>
            <p:cNvSpPr/>
            <p:nvPr/>
          </p:nvSpPr>
          <p:spPr>
            <a:xfrm>
              <a:off x="1980313" y="2006682"/>
              <a:ext cx="378122" cy="310869"/>
            </a:xfrm>
            <a:custGeom>
              <a:avLst/>
              <a:gdLst/>
              <a:ahLst/>
              <a:cxnLst/>
              <a:rect l="l" t="t" r="r" b="b"/>
              <a:pathLst>
                <a:path w="17435" h="14334" extrusionOk="0">
                  <a:moveTo>
                    <a:pt x="16853" y="1"/>
                  </a:moveTo>
                  <a:cubicBezTo>
                    <a:pt x="16768" y="1"/>
                    <a:pt x="16687" y="26"/>
                    <a:pt x="16620" y="77"/>
                  </a:cubicBezTo>
                  <a:cubicBezTo>
                    <a:pt x="11125" y="4320"/>
                    <a:pt x="5562" y="9073"/>
                    <a:pt x="1" y="14333"/>
                  </a:cubicBezTo>
                  <a:cubicBezTo>
                    <a:pt x="5771" y="9287"/>
                    <a:pt x="11542" y="4789"/>
                    <a:pt x="17237" y="838"/>
                  </a:cubicBezTo>
                  <a:cubicBezTo>
                    <a:pt x="17241" y="835"/>
                    <a:pt x="17247" y="830"/>
                    <a:pt x="17250" y="828"/>
                  </a:cubicBezTo>
                  <a:cubicBezTo>
                    <a:pt x="17430" y="691"/>
                    <a:pt x="17434" y="411"/>
                    <a:pt x="17260" y="203"/>
                  </a:cubicBezTo>
                  <a:cubicBezTo>
                    <a:pt x="17150" y="72"/>
                    <a:pt x="16996" y="1"/>
                    <a:pt x="16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5"/>
            <p:cNvSpPr/>
            <p:nvPr/>
          </p:nvSpPr>
          <p:spPr>
            <a:xfrm>
              <a:off x="1980465" y="2155675"/>
              <a:ext cx="443748" cy="161030"/>
            </a:xfrm>
            <a:custGeom>
              <a:avLst/>
              <a:gdLst/>
              <a:ahLst/>
              <a:cxnLst/>
              <a:rect l="l" t="t" r="r" b="b"/>
              <a:pathLst>
                <a:path w="20461" h="7425" extrusionOk="0">
                  <a:moveTo>
                    <a:pt x="19851" y="1"/>
                  </a:moveTo>
                  <a:cubicBezTo>
                    <a:pt x="19816" y="1"/>
                    <a:pt x="19782" y="5"/>
                    <a:pt x="19749" y="14"/>
                  </a:cubicBezTo>
                  <a:cubicBezTo>
                    <a:pt x="13242" y="1763"/>
                    <a:pt x="6620" y="4233"/>
                    <a:pt x="0" y="7425"/>
                  </a:cubicBezTo>
                  <a:cubicBezTo>
                    <a:pt x="6747" y="4501"/>
                    <a:pt x="13499" y="2325"/>
                    <a:pt x="20130" y="899"/>
                  </a:cubicBezTo>
                  <a:cubicBezTo>
                    <a:pt x="20135" y="899"/>
                    <a:pt x="20141" y="897"/>
                    <a:pt x="20146" y="896"/>
                  </a:cubicBezTo>
                  <a:cubicBezTo>
                    <a:pt x="20369" y="836"/>
                    <a:pt x="20461" y="592"/>
                    <a:pt x="20351" y="348"/>
                  </a:cubicBezTo>
                  <a:cubicBezTo>
                    <a:pt x="20258" y="139"/>
                    <a:pt x="20049" y="1"/>
                    <a:pt x="19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5"/>
            <p:cNvSpPr/>
            <p:nvPr/>
          </p:nvSpPr>
          <p:spPr>
            <a:xfrm>
              <a:off x="1980530" y="2270272"/>
              <a:ext cx="416682" cy="46585"/>
            </a:xfrm>
            <a:custGeom>
              <a:avLst/>
              <a:gdLst/>
              <a:ahLst/>
              <a:cxnLst/>
              <a:rect l="l" t="t" r="r" b="b"/>
              <a:pathLst>
                <a:path w="19213" h="2148" extrusionOk="0">
                  <a:moveTo>
                    <a:pt x="18852" y="0"/>
                  </a:moveTo>
                  <a:cubicBezTo>
                    <a:pt x="18851" y="0"/>
                    <a:pt x="18850" y="0"/>
                    <a:pt x="18849" y="0"/>
                  </a:cubicBezTo>
                  <a:cubicBezTo>
                    <a:pt x="12632" y="60"/>
                    <a:pt x="6315" y="776"/>
                    <a:pt x="0" y="2147"/>
                  </a:cubicBezTo>
                  <a:cubicBezTo>
                    <a:pt x="5710" y="1074"/>
                    <a:pt x="11423" y="537"/>
                    <a:pt x="17062" y="537"/>
                  </a:cubicBezTo>
                  <a:cubicBezTo>
                    <a:pt x="17695" y="537"/>
                    <a:pt x="18328" y="544"/>
                    <a:pt x="18959" y="558"/>
                  </a:cubicBezTo>
                  <a:lnTo>
                    <a:pt x="18967" y="558"/>
                  </a:lnTo>
                  <a:cubicBezTo>
                    <a:pt x="19117" y="556"/>
                    <a:pt x="19213" y="432"/>
                    <a:pt x="19180" y="277"/>
                  </a:cubicBezTo>
                  <a:cubicBezTo>
                    <a:pt x="19147" y="124"/>
                    <a:pt x="19001" y="0"/>
                    <a:pt x="1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5"/>
            <p:cNvSpPr/>
            <p:nvPr/>
          </p:nvSpPr>
          <p:spPr>
            <a:xfrm>
              <a:off x="2201222" y="2318396"/>
              <a:ext cx="239018" cy="24529"/>
            </a:xfrm>
            <a:custGeom>
              <a:avLst/>
              <a:gdLst/>
              <a:ahLst/>
              <a:cxnLst/>
              <a:rect l="l" t="t" r="r" b="b"/>
              <a:pathLst>
                <a:path w="11021" h="1131" extrusionOk="0">
                  <a:moveTo>
                    <a:pt x="612" y="0"/>
                  </a:moveTo>
                  <a:cubicBezTo>
                    <a:pt x="408" y="0"/>
                    <a:pt x="205" y="1"/>
                    <a:pt x="1" y="2"/>
                  </a:cubicBezTo>
                  <a:cubicBezTo>
                    <a:pt x="3608" y="161"/>
                    <a:pt x="7195" y="536"/>
                    <a:pt x="10749" y="1127"/>
                  </a:cubicBezTo>
                  <a:lnTo>
                    <a:pt x="10747" y="1125"/>
                  </a:lnTo>
                  <a:lnTo>
                    <a:pt x="10747" y="1125"/>
                  </a:lnTo>
                  <a:cubicBezTo>
                    <a:pt x="10752" y="1127"/>
                    <a:pt x="10757" y="1127"/>
                    <a:pt x="10762" y="1128"/>
                  </a:cubicBezTo>
                  <a:cubicBezTo>
                    <a:pt x="10772" y="1130"/>
                    <a:pt x="10783" y="1130"/>
                    <a:pt x="10793" y="1130"/>
                  </a:cubicBezTo>
                  <a:cubicBezTo>
                    <a:pt x="10928" y="1130"/>
                    <a:pt x="11021" y="1024"/>
                    <a:pt x="11006" y="881"/>
                  </a:cubicBezTo>
                  <a:cubicBezTo>
                    <a:pt x="10988" y="728"/>
                    <a:pt x="10851" y="589"/>
                    <a:pt x="10699" y="571"/>
                  </a:cubicBezTo>
                  <a:cubicBezTo>
                    <a:pt x="7364" y="190"/>
                    <a:pt x="399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5"/>
            <p:cNvSpPr/>
            <p:nvPr/>
          </p:nvSpPr>
          <p:spPr>
            <a:xfrm>
              <a:off x="2157608" y="2361273"/>
              <a:ext cx="230148" cy="95642"/>
            </a:xfrm>
            <a:custGeom>
              <a:avLst/>
              <a:gdLst/>
              <a:ahLst/>
              <a:cxnLst/>
              <a:rect l="l" t="t" r="r" b="b"/>
              <a:pathLst>
                <a:path w="10612" h="4410" extrusionOk="0">
                  <a:moveTo>
                    <a:pt x="1" y="1"/>
                  </a:moveTo>
                  <a:cubicBezTo>
                    <a:pt x="3427" y="1266"/>
                    <a:pt x="6841" y="2724"/>
                    <a:pt x="10227" y="4377"/>
                  </a:cubicBezTo>
                  <a:cubicBezTo>
                    <a:pt x="10230" y="4378"/>
                    <a:pt x="10237" y="4382"/>
                    <a:pt x="10240" y="4383"/>
                  </a:cubicBezTo>
                  <a:cubicBezTo>
                    <a:pt x="10281" y="4401"/>
                    <a:pt x="10322" y="4409"/>
                    <a:pt x="10361" y="4409"/>
                  </a:cubicBezTo>
                  <a:cubicBezTo>
                    <a:pt x="10464" y="4409"/>
                    <a:pt x="10550" y="4350"/>
                    <a:pt x="10576" y="4249"/>
                  </a:cubicBezTo>
                  <a:cubicBezTo>
                    <a:pt x="10611" y="4109"/>
                    <a:pt x="10519" y="3944"/>
                    <a:pt x="10369" y="3878"/>
                  </a:cubicBezTo>
                  <a:cubicBezTo>
                    <a:pt x="6937" y="2387"/>
                    <a:pt x="3475" y="10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5"/>
            <p:cNvSpPr/>
            <p:nvPr/>
          </p:nvSpPr>
          <p:spPr>
            <a:xfrm>
              <a:off x="2180315" y="2219350"/>
              <a:ext cx="222535" cy="42052"/>
            </a:xfrm>
            <a:custGeom>
              <a:avLst/>
              <a:gdLst/>
              <a:ahLst/>
              <a:cxnLst/>
              <a:rect l="l" t="t" r="r" b="b"/>
              <a:pathLst>
                <a:path w="10261" h="1939" extrusionOk="0">
                  <a:moveTo>
                    <a:pt x="9891" y="0"/>
                  </a:moveTo>
                  <a:cubicBezTo>
                    <a:pt x="9879" y="0"/>
                    <a:pt x="9867" y="1"/>
                    <a:pt x="9855" y="3"/>
                  </a:cubicBezTo>
                  <a:cubicBezTo>
                    <a:pt x="6592" y="467"/>
                    <a:pt x="3302" y="1113"/>
                    <a:pt x="0" y="1938"/>
                  </a:cubicBezTo>
                  <a:cubicBezTo>
                    <a:pt x="3360" y="1290"/>
                    <a:pt x="6709" y="830"/>
                    <a:pt x="10026" y="557"/>
                  </a:cubicBezTo>
                  <a:cubicBezTo>
                    <a:pt x="10031" y="557"/>
                    <a:pt x="10036" y="556"/>
                    <a:pt x="10041" y="556"/>
                  </a:cubicBezTo>
                  <a:cubicBezTo>
                    <a:pt x="10185" y="535"/>
                    <a:pt x="10261" y="396"/>
                    <a:pt x="10209" y="242"/>
                  </a:cubicBezTo>
                  <a:cubicBezTo>
                    <a:pt x="10162" y="103"/>
                    <a:pt x="10025" y="0"/>
                    <a:pt x="9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5"/>
            <p:cNvSpPr/>
            <p:nvPr/>
          </p:nvSpPr>
          <p:spPr>
            <a:xfrm>
              <a:off x="1980465" y="2317204"/>
              <a:ext cx="504668" cy="115941"/>
            </a:xfrm>
            <a:custGeom>
              <a:avLst/>
              <a:gdLst/>
              <a:ahLst/>
              <a:cxnLst/>
              <a:rect l="l" t="t" r="r" b="b"/>
              <a:pathLst>
                <a:path w="23270" h="5346" extrusionOk="0">
                  <a:moveTo>
                    <a:pt x="0" y="1"/>
                  </a:moveTo>
                  <a:cubicBezTo>
                    <a:pt x="7640" y="812"/>
                    <a:pt x="15286" y="2584"/>
                    <a:pt x="22753" y="5317"/>
                  </a:cubicBezTo>
                  <a:cubicBezTo>
                    <a:pt x="22758" y="5318"/>
                    <a:pt x="22764" y="5320"/>
                    <a:pt x="22771" y="5322"/>
                  </a:cubicBezTo>
                  <a:cubicBezTo>
                    <a:pt x="22821" y="5338"/>
                    <a:pt x="22869" y="5346"/>
                    <a:pt x="22915" y="5346"/>
                  </a:cubicBezTo>
                  <a:cubicBezTo>
                    <a:pt x="23096" y="5346"/>
                    <a:pt x="23235" y="5226"/>
                    <a:pt x="23251" y="5036"/>
                  </a:cubicBezTo>
                  <a:cubicBezTo>
                    <a:pt x="23270" y="4797"/>
                    <a:pt x="23086" y="4537"/>
                    <a:pt x="22839" y="4456"/>
                  </a:cubicBezTo>
                  <a:cubicBezTo>
                    <a:pt x="15344" y="2002"/>
                    <a:pt x="7670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5"/>
            <p:cNvSpPr/>
            <p:nvPr/>
          </p:nvSpPr>
          <p:spPr>
            <a:xfrm>
              <a:off x="1980313" y="2317529"/>
              <a:ext cx="475867" cy="244765"/>
            </a:xfrm>
            <a:custGeom>
              <a:avLst/>
              <a:gdLst/>
              <a:ahLst/>
              <a:cxnLst/>
              <a:rect l="l" t="t" r="r" b="b"/>
              <a:pathLst>
                <a:path w="21942" h="11286" extrusionOk="0">
                  <a:moveTo>
                    <a:pt x="1" y="0"/>
                  </a:moveTo>
                  <a:lnTo>
                    <a:pt x="1" y="0"/>
                  </a:lnTo>
                  <a:cubicBezTo>
                    <a:pt x="7132" y="2897"/>
                    <a:pt x="14267" y="6628"/>
                    <a:pt x="21256" y="11198"/>
                  </a:cubicBezTo>
                  <a:cubicBezTo>
                    <a:pt x="21261" y="11201"/>
                    <a:pt x="21269" y="11204"/>
                    <a:pt x="21274" y="11207"/>
                  </a:cubicBezTo>
                  <a:cubicBezTo>
                    <a:pt x="21361" y="11260"/>
                    <a:pt x="21452" y="11286"/>
                    <a:pt x="21537" y="11286"/>
                  </a:cubicBezTo>
                  <a:cubicBezTo>
                    <a:pt x="21677" y="11286"/>
                    <a:pt x="21798" y="11216"/>
                    <a:pt x="21852" y="11088"/>
                  </a:cubicBezTo>
                  <a:cubicBezTo>
                    <a:pt x="21941" y="10879"/>
                    <a:pt x="21825" y="10595"/>
                    <a:pt x="21592" y="10455"/>
                  </a:cubicBezTo>
                  <a:cubicBezTo>
                    <a:pt x="14495" y="6106"/>
                    <a:pt x="7245" y="26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5"/>
            <p:cNvSpPr/>
            <p:nvPr/>
          </p:nvSpPr>
          <p:spPr>
            <a:xfrm>
              <a:off x="1981159" y="2317290"/>
              <a:ext cx="377341" cy="340277"/>
            </a:xfrm>
            <a:custGeom>
              <a:avLst/>
              <a:gdLst/>
              <a:ahLst/>
              <a:cxnLst/>
              <a:rect l="l" t="t" r="r" b="b"/>
              <a:pathLst>
                <a:path w="17399" h="15690" extrusionOk="0">
                  <a:moveTo>
                    <a:pt x="1" y="0"/>
                  </a:moveTo>
                  <a:lnTo>
                    <a:pt x="1" y="0"/>
                  </a:lnTo>
                  <a:cubicBezTo>
                    <a:pt x="5552" y="4665"/>
                    <a:pt x="11106" y="9839"/>
                    <a:pt x="16591" y="15518"/>
                  </a:cubicBezTo>
                  <a:cubicBezTo>
                    <a:pt x="16594" y="15523"/>
                    <a:pt x="16601" y="15529"/>
                    <a:pt x="16606" y="15533"/>
                  </a:cubicBezTo>
                  <a:cubicBezTo>
                    <a:pt x="16712" y="15637"/>
                    <a:pt x="16846" y="15690"/>
                    <a:pt x="16971" y="15690"/>
                  </a:cubicBezTo>
                  <a:cubicBezTo>
                    <a:pt x="17074" y="15690"/>
                    <a:pt x="17171" y="15654"/>
                    <a:pt x="17242" y="15581"/>
                  </a:cubicBezTo>
                  <a:cubicBezTo>
                    <a:pt x="17399" y="15421"/>
                    <a:pt x="17366" y="15135"/>
                    <a:pt x="17173" y="14946"/>
                  </a:cubicBezTo>
                  <a:cubicBezTo>
                    <a:pt x="11498" y="9420"/>
                    <a:pt x="5748" y="443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55"/>
            <p:cNvSpPr/>
            <p:nvPr/>
          </p:nvSpPr>
          <p:spPr>
            <a:xfrm>
              <a:off x="1981050" y="2317399"/>
              <a:ext cx="256390" cy="347455"/>
            </a:xfrm>
            <a:custGeom>
              <a:avLst/>
              <a:gdLst/>
              <a:ahLst/>
              <a:cxnLst/>
              <a:rect l="l" t="t" r="r" b="b"/>
              <a:pathLst>
                <a:path w="11822" h="16021" extrusionOk="0">
                  <a:moveTo>
                    <a:pt x="1" y="0"/>
                  </a:moveTo>
                  <a:lnTo>
                    <a:pt x="1" y="0"/>
                  </a:lnTo>
                  <a:cubicBezTo>
                    <a:pt x="3766" y="5059"/>
                    <a:pt x="7533" y="10352"/>
                    <a:pt x="11277" y="15878"/>
                  </a:cubicBezTo>
                  <a:lnTo>
                    <a:pt x="11277" y="15877"/>
                  </a:lnTo>
                  <a:cubicBezTo>
                    <a:pt x="11279" y="15880"/>
                    <a:pt x="11280" y="15881"/>
                    <a:pt x="11282" y="15885"/>
                  </a:cubicBezTo>
                  <a:cubicBezTo>
                    <a:pt x="11344" y="15972"/>
                    <a:pt x="11444" y="16020"/>
                    <a:pt x="11539" y="16020"/>
                  </a:cubicBezTo>
                  <a:cubicBezTo>
                    <a:pt x="11587" y="16020"/>
                    <a:pt x="11633" y="16008"/>
                    <a:pt x="11674" y="15983"/>
                  </a:cubicBezTo>
                  <a:cubicBezTo>
                    <a:pt x="11799" y="15907"/>
                    <a:pt x="11821" y="15739"/>
                    <a:pt x="11728" y="15608"/>
                  </a:cubicBezTo>
                  <a:cubicBezTo>
                    <a:pt x="7835" y="10154"/>
                    <a:pt x="3918" y="49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55"/>
            <p:cNvSpPr/>
            <p:nvPr/>
          </p:nvSpPr>
          <p:spPr>
            <a:xfrm>
              <a:off x="2083177" y="2509246"/>
              <a:ext cx="125245" cy="212538"/>
            </a:xfrm>
            <a:custGeom>
              <a:avLst/>
              <a:gdLst/>
              <a:ahLst/>
              <a:cxnLst/>
              <a:rect l="l" t="t" r="r" b="b"/>
              <a:pathLst>
                <a:path w="5775" h="9800" extrusionOk="0">
                  <a:moveTo>
                    <a:pt x="0" y="1"/>
                  </a:moveTo>
                  <a:lnTo>
                    <a:pt x="0" y="1"/>
                  </a:lnTo>
                  <a:cubicBezTo>
                    <a:pt x="1738" y="3160"/>
                    <a:pt x="3475" y="6372"/>
                    <a:pt x="5208" y="9631"/>
                  </a:cubicBezTo>
                  <a:cubicBezTo>
                    <a:pt x="5209" y="9634"/>
                    <a:pt x="5213" y="9639"/>
                    <a:pt x="5214" y="9644"/>
                  </a:cubicBezTo>
                  <a:cubicBezTo>
                    <a:pt x="5274" y="9742"/>
                    <a:pt x="5381" y="9800"/>
                    <a:pt x="5485" y="9800"/>
                  </a:cubicBezTo>
                  <a:cubicBezTo>
                    <a:pt x="5525" y="9800"/>
                    <a:pt x="5565" y="9791"/>
                    <a:pt x="5602" y="9773"/>
                  </a:cubicBezTo>
                  <a:cubicBezTo>
                    <a:pt x="5733" y="9709"/>
                    <a:pt x="5775" y="9546"/>
                    <a:pt x="5692" y="9408"/>
                  </a:cubicBezTo>
                  <a:cubicBezTo>
                    <a:pt x="3799" y="6213"/>
                    <a:pt x="1901" y="30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5"/>
            <p:cNvSpPr/>
            <p:nvPr/>
          </p:nvSpPr>
          <p:spPr>
            <a:xfrm>
              <a:off x="2020717" y="2488860"/>
              <a:ext cx="47561" cy="228933"/>
            </a:xfrm>
            <a:custGeom>
              <a:avLst/>
              <a:gdLst/>
              <a:ahLst/>
              <a:cxnLst/>
              <a:rect l="l" t="t" r="r" b="b"/>
              <a:pathLst>
                <a:path w="2193" h="10556" extrusionOk="0">
                  <a:moveTo>
                    <a:pt x="0" y="1"/>
                  </a:moveTo>
                  <a:lnTo>
                    <a:pt x="0" y="1"/>
                  </a:lnTo>
                  <a:cubicBezTo>
                    <a:pt x="535" y="3433"/>
                    <a:pt x="1071" y="6872"/>
                    <a:pt x="1606" y="10314"/>
                  </a:cubicBezTo>
                  <a:cubicBezTo>
                    <a:pt x="1607" y="10319"/>
                    <a:pt x="1607" y="10324"/>
                    <a:pt x="1609" y="10329"/>
                  </a:cubicBezTo>
                  <a:cubicBezTo>
                    <a:pt x="1637" y="10462"/>
                    <a:pt x="1761" y="10555"/>
                    <a:pt x="1896" y="10555"/>
                  </a:cubicBezTo>
                  <a:cubicBezTo>
                    <a:pt x="1911" y="10555"/>
                    <a:pt x="1926" y="10554"/>
                    <a:pt x="1942" y="10552"/>
                  </a:cubicBezTo>
                  <a:cubicBezTo>
                    <a:pt x="2094" y="10528"/>
                    <a:pt x="2192" y="10387"/>
                    <a:pt x="2161" y="10238"/>
                  </a:cubicBezTo>
                  <a:cubicBezTo>
                    <a:pt x="1441" y="6817"/>
                    <a:pt x="721" y="340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5"/>
            <p:cNvSpPr/>
            <p:nvPr/>
          </p:nvSpPr>
          <p:spPr>
            <a:xfrm>
              <a:off x="2125727" y="2470014"/>
              <a:ext cx="162266" cy="184517"/>
            </a:xfrm>
            <a:custGeom>
              <a:avLst/>
              <a:gdLst/>
              <a:ahLst/>
              <a:cxnLst/>
              <a:rect l="l" t="t" r="r" b="b"/>
              <a:pathLst>
                <a:path w="7482" h="8508" extrusionOk="0">
                  <a:moveTo>
                    <a:pt x="1" y="1"/>
                  </a:moveTo>
                  <a:cubicBezTo>
                    <a:pt x="2328" y="2705"/>
                    <a:pt x="4651" y="5499"/>
                    <a:pt x="6964" y="8382"/>
                  </a:cubicBezTo>
                  <a:cubicBezTo>
                    <a:pt x="6967" y="8386"/>
                    <a:pt x="6972" y="8391"/>
                    <a:pt x="6976" y="8394"/>
                  </a:cubicBezTo>
                  <a:cubicBezTo>
                    <a:pt x="7041" y="8468"/>
                    <a:pt x="7131" y="8507"/>
                    <a:pt x="7217" y="8507"/>
                  </a:cubicBezTo>
                  <a:cubicBezTo>
                    <a:pt x="7273" y="8507"/>
                    <a:pt x="7327" y="8490"/>
                    <a:pt x="7371" y="8455"/>
                  </a:cubicBezTo>
                  <a:cubicBezTo>
                    <a:pt x="7481" y="8366"/>
                    <a:pt x="7481" y="8193"/>
                    <a:pt x="7373" y="8071"/>
                  </a:cubicBezTo>
                  <a:cubicBezTo>
                    <a:pt x="4926" y="5280"/>
                    <a:pt x="2466" y="2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5"/>
            <p:cNvSpPr/>
            <p:nvPr/>
          </p:nvSpPr>
          <p:spPr>
            <a:xfrm>
              <a:off x="1980660" y="2317485"/>
              <a:ext cx="178228" cy="472202"/>
            </a:xfrm>
            <a:custGeom>
              <a:avLst/>
              <a:gdLst/>
              <a:ahLst/>
              <a:cxnLst/>
              <a:rect l="l" t="t" r="r" b="b"/>
              <a:pathLst>
                <a:path w="8218" h="21773" extrusionOk="0">
                  <a:moveTo>
                    <a:pt x="1" y="1"/>
                  </a:moveTo>
                  <a:lnTo>
                    <a:pt x="1" y="1"/>
                  </a:lnTo>
                  <a:cubicBezTo>
                    <a:pt x="2424" y="7048"/>
                    <a:pt x="4848" y="14193"/>
                    <a:pt x="7268" y="21434"/>
                  </a:cubicBezTo>
                  <a:cubicBezTo>
                    <a:pt x="7270" y="21439"/>
                    <a:pt x="7271" y="21445"/>
                    <a:pt x="7273" y="21450"/>
                  </a:cubicBezTo>
                  <a:cubicBezTo>
                    <a:pt x="7348" y="21646"/>
                    <a:pt x="7541" y="21772"/>
                    <a:pt x="7740" y="21772"/>
                  </a:cubicBezTo>
                  <a:cubicBezTo>
                    <a:pt x="7781" y="21772"/>
                    <a:pt x="7822" y="21767"/>
                    <a:pt x="7862" y="21755"/>
                  </a:cubicBezTo>
                  <a:cubicBezTo>
                    <a:pt x="8098" y="21688"/>
                    <a:pt x="8218" y="21442"/>
                    <a:pt x="8129" y="21206"/>
                  </a:cubicBezTo>
                  <a:cubicBezTo>
                    <a:pt x="5425" y="14017"/>
                    <a:pt x="2713" y="69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5"/>
            <p:cNvSpPr/>
            <p:nvPr/>
          </p:nvSpPr>
          <p:spPr>
            <a:xfrm>
              <a:off x="1980313" y="2317529"/>
              <a:ext cx="37064" cy="496991"/>
            </a:xfrm>
            <a:custGeom>
              <a:avLst/>
              <a:gdLst/>
              <a:ahLst/>
              <a:cxnLst/>
              <a:rect l="l" t="t" r="r" b="b"/>
              <a:pathLst>
                <a:path w="1709" h="22916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7494"/>
                    <a:pt x="518" y="14989"/>
                    <a:pt x="776" y="22485"/>
                  </a:cubicBezTo>
                  <a:cubicBezTo>
                    <a:pt x="776" y="22490"/>
                    <a:pt x="776" y="22496"/>
                    <a:pt x="776" y="22503"/>
                  </a:cubicBezTo>
                  <a:cubicBezTo>
                    <a:pt x="795" y="22737"/>
                    <a:pt x="996" y="22916"/>
                    <a:pt x="1236" y="22916"/>
                  </a:cubicBezTo>
                  <a:cubicBezTo>
                    <a:pt x="1246" y="22916"/>
                    <a:pt x="1257" y="22915"/>
                    <a:pt x="1267" y="22915"/>
                  </a:cubicBezTo>
                  <a:cubicBezTo>
                    <a:pt x="1519" y="22899"/>
                    <a:pt x="1708" y="22689"/>
                    <a:pt x="1690" y="22445"/>
                  </a:cubicBezTo>
                  <a:cubicBezTo>
                    <a:pt x="1127" y="14958"/>
                    <a:pt x="564" y="747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5"/>
            <p:cNvSpPr/>
            <p:nvPr/>
          </p:nvSpPr>
          <p:spPr>
            <a:xfrm>
              <a:off x="1845807" y="2318158"/>
              <a:ext cx="135135" cy="462898"/>
            </a:xfrm>
            <a:custGeom>
              <a:avLst/>
              <a:gdLst/>
              <a:ahLst/>
              <a:cxnLst/>
              <a:rect l="l" t="t" r="r" b="b"/>
              <a:pathLst>
                <a:path w="6231" h="21344" extrusionOk="0">
                  <a:moveTo>
                    <a:pt x="6230" y="1"/>
                  </a:moveTo>
                  <a:cubicBezTo>
                    <a:pt x="4174" y="6865"/>
                    <a:pt x="2118" y="13801"/>
                    <a:pt x="66" y="20807"/>
                  </a:cubicBezTo>
                  <a:cubicBezTo>
                    <a:pt x="65" y="20812"/>
                    <a:pt x="63" y="20820"/>
                    <a:pt x="61" y="20825"/>
                  </a:cubicBezTo>
                  <a:cubicBezTo>
                    <a:pt x="0" y="21067"/>
                    <a:pt x="150" y="21296"/>
                    <a:pt x="396" y="21337"/>
                  </a:cubicBezTo>
                  <a:cubicBezTo>
                    <a:pt x="422" y="21341"/>
                    <a:pt x="448" y="21343"/>
                    <a:pt x="474" y="21343"/>
                  </a:cubicBezTo>
                  <a:cubicBezTo>
                    <a:pt x="692" y="21343"/>
                    <a:pt x="895" y="21191"/>
                    <a:pt x="950" y="20975"/>
                  </a:cubicBezTo>
                  <a:cubicBezTo>
                    <a:pt x="2707" y="13932"/>
                    <a:pt x="4468" y="6941"/>
                    <a:pt x="6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5"/>
            <p:cNvSpPr/>
            <p:nvPr/>
          </p:nvSpPr>
          <p:spPr>
            <a:xfrm>
              <a:off x="1773219" y="2318114"/>
              <a:ext cx="207549" cy="374847"/>
            </a:xfrm>
            <a:custGeom>
              <a:avLst/>
              <a:gdLst/>
              <a:ahLst/>
              <a:cxnLst/>
              <a:rect l="l" t="t" r="r" b="b"/>
              <a:pathLst>
                <a:path w="9570" h="17284" extrusionOk="0">
                  <a:moveTo>
                    <a:pt x="9569" y="1"/>
                  </a:moveTo>
                  <a:cubicBezTo>
                    <a:pt x="6400" y="5469"/>
                    <a:pt x="3232" y="11103"/>
                    <a:pt x="76" y="16902"/>
                  </a:cubicBezTo>
                  <a:cubicBezTo>
                    <a:pt x="76" y="16903"/>
                    <a:pt x="75" y="16908"/>
                    <a:pt x="73" y="16910"/>
                  </a:cubicBezTo>
                  <a:cubicBezTo>
                    <a:pt x="0" y="17050"/>
                    <a:pt x="54" y="17210"/>
                    <a:pt x="191" y="17265"/>
                  </a:cubicBezTo>
                  <a:cubicBezTo>
                    <a:pt x="223" y="17278"/>
                    <a:pt x="256" y="17284"/>
                    <a:pt x="290" y="17284"/>
                  </a:cubicBezTo>
                  <a:cubicBezTo>
                    <a:pt x="402" y="17284"/>
                    <a:pt x="515" y="17218"/>
                    <a:pt x="570" y="17108"/>
                  </a:cubicBezTo>
                  <a:cubicBezTo>
                    <a:pt x="3562" y="11258"/>
                    <a:pt x="6565" y="5554"/>
                    <a:pt x="9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5"/>
            <p:cNvSpPr/>
            <p:nvPr/>
          </p:nvSpPr>
          <p:spPr>
            <a:xfrm>
              <a:off x="1704860" y="2493306"/>
              <a:ext cx="141337" cy="208113"/>
            </a:xfrm>
            <a:custGeom>
              <a:avLst/>
              <a:gdLst/>
              <a:ahLst/>
              <a:cxnLst/>
              <a:rect l="l" t="t" r="r" b="b"/>
              <a:pathLst>
                <a:path w="6517" h="9596" extrusionOk="0">
                  <a:moveTo>
                    <a:pt x="6517" y="1"/>
                  </a:moveTo>
                  <a:lnTo>
                    <a:pt x="6517" y="1"/>
                  </a:lnTo>
                  <a:cubicBezTo>
                    <a:pt x="4370" y="2989"/>
                    <a:pt x="2228" y="6052"/>
                    <a:pt x="94" y="9190"/>
                  </a:cubicBezTo>
                  <a:cubicBezTo>
                    <a:pt x="91" y="9195"/>
                    <a:pt x="88" y="9200"/>
                    <a:pt x="86" y="9203"/>
                  </a:cubicBezTo>
                  <a:cubicBezTo>
                    <a:pt x="1" y="9342"/>
                    <a:pt x="36" y="9505"/>
                    <a:pt x="166" y="9570"/>
                  </a:cubicBezTo>
                  <a:cubicBezTo>
                    <a:pt x="201" y="9588"/>
                    <a:pt x="240" y="9596"/>
                    <a:pt x="279" y="9596"/>
                  </a:cubicBezTo>
                  <a:cubicBezTo>
                    <a:pt x="383" y="9596"/>
                    <a:pt x="491" y="9537"/>
                    <a:pt x="553" y="9437"/>
                  </a:cubicBezTo>
                  <a:cubicBezTo>
                    <a:pt x="2535" y="6226"/>
                    <a:pt x="4525" y="3081"/>
                    <a:pt x="6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5"/>
            <p:cNvSpPr/>
            <p:nvPr/>
          </p:nvSpPr>
          <p:spPr>
            <a:xfrm>
              <a:off x="1640838" y="2431388"/>
              <a:ext cx="196337" cy="159945"/>
            </a:xfrm>
            <a:custGeom>
              <a:avLst/>
              <a:gdLst/>
              <a:ahLst/>
              <a:cxnLst/>
              <a:rect l="l" t="t" r="r" b="b"/>
              <a:pathLst>
                <a:path w="9053" h="7375" extrusionOk="0">
                  <a:moveTo>
                    <a:pt x="9052" y="0"/>
                  </a:moveTo>
                  <a:lnTo>
                    <a:pt x="9052" y="0"/>
                  </a:lnTo>
                  <a:cubicBezTo>
                    <a:pt x="6077" y="2153"/>
                    <a:pt x="3109" y="4452"/>
                    <a:pt x="162" y="6897"/>
                  </a:cubicBezTo>
                  <a:cubicBezTo>
                    <a:pt x="158" y="6901"/>
                    <a:pt x="154" y="6904"/>
                    <a:pt x="150" y="6907"/>
                  </a:cubicBezTo>
                  <a:cubicBezTo>
                    <a:pt x="26" y="7020"/>
                    <a:pt x="0" y="7195"/>
                    <a:pt x="92" y="7300"/>
                  </a:cubicBezTo>
                  <a:cubicBezTo>
                    <a:pt x="136" y="7350"/>
                    <a:pt x="199" y="7374"/>
                    <a:pt x="266" y="7374"/>
                  </a:cubicBezTo>
                  <a:cubicBezTo>
                    <a:pt x="339" y="7374"/>
                    <a:pt x="417" y="7345"/>
                    <a:pt x="481" y="7287"/>
                  </a:cubicBezTo>
                  <a:cubicBezTo>
                    <a:pt x="3324" y="4722"/>
                    <a:pt x="6185" y="2294"/>
                    <a:pt x="9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5"/>
            <p:cNvSpPr/>
            <p:nvPr/>
          </p:nvSpPr>
          <p:spPr>
            <a:xfrm>
              <a:off x="1810803" y="2509680"/>
              <a:ext cx="92367" cy="217114"/>
            </a:xfrm>
            <a:custGeom>
              <a:avLst/>
              <a:gdLst/>
              <a:ahLst/>
              <a:cxnLst/>
              <a:rect l="l" t="t" r="r" b="b"/>
              <a:pathLst>
                <a:path w="4259" h="10011" extrusionOk="0">
                  <a:moveTo>
                    <a:pt x="4258" y="0"/>
                  </a:moveTo>
                  <a:lnTo>
                    <a:pt x="4258" y="0"/>
                  </a:lnTo>
                  <a:cubicBezTo>
                    <a:pt x="2858" y="3184"/>
                    <a:pt x="1457" y="6402"/>
                    <a:pt x="60" y="9652"/>
                  </a:cubicBezTo>
                  <a:cubicBezTo>
                    <a:pt x="59" y="9656"/>
                    <a:pt x="57" y="9661"/>
                    <a:pt x="55" y="9666"/>
                  </a:cubicBezTo>
                  <a:cubicBezTo>
                    <a:pt x="0" y="9811"/>
                    <a:pt x="75" y="9962"/>
                    <a:pt x="220" y="10000"/>
                  </a:cubicBezTo>
                  <a:cubicBezTo>
                    <a:pt x="244" y="10007"/>
                    <a:pt x="269" y="10010"/>
                    <a:pt x="294" y="10010"/>
                  </a:cubicBezTo>
                  <a:cubicBezTo>
                    <a:pt x="417" y="10010"/>
                    <a:pt x="538" y="9931"/>
                    <a:pt x="582" y="9808"/>
                  </a:cubicBezTo>
                  <a:cubicBezTo>
                    <a:pt x="1806" y="6515"/>
                    <a:pt x="3031" y="3245"/>
                    <a:pt x="4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5"/>
            <p:cNvSpPr/>
            <p:nvPr/>
          </p:nvSpPr>
          <p:spPr>
            <a:xfrm>
              <a:off x="1614315" y="2317811"/>
              <a:ext cx="366193" cy="383760"/>
            </a:xfrm>
            <a:custGeom>
              <a:avLst/>
              <a:gdLst/>
              <a:ahLst/>
              <a:cxnLst/>
              <a:rect l="l" t="t" r="r" b="b"/>
              <a:pathLst>
                <a:path w="16885" h="17695" extrusionOk="0">
                  <a:moveTo>
                    <a:pt x="16885" y="0"/>
                  </a:moveTo>
                  <a:lnTo>
                    <a:pt x="16885" y="0"/>
                  </a:lnTo>
                  <a:cubicBezTo>
                    <a:pt x="11293" y="5147"/>
                    <a:pt x="5704" y="10807"/>
                    <a:pt x="188" y="16980"/>
                  </a:cubicBezTo>
                  <a:cubicBezTo>
                    <a:pt x="184" y="16985"/>
                    <a:pt x="180" y="16990"/>
                    <a:pt x="175" y="16995"/>
                  </a:cubicBezTo>
                  <a:cubicBezTo>
                    <a:pt x="0" y="17203"/>
                    <a:pt x="4" y="17484"/>
                    <a:pt x="183" y="17620"/>
                  </a:cubicBezTo>
                  <a:cubicBezTo>
                    <a:pt x="248" y="17670"/>
                    <a:pt x="328" y="17694"/>
                    <a:pt x="412" y="17694"/>
                  </a:cubicBezTo>
                  <a:cubicBezTo>
                    <a:pt x="556" y="17694"/>
                    <a:pt x="711" y="17623"/>
                    <a:pt x="821" y="17492"/>
                  </a:cubicBezTo>
                  <a:cubicBezTo>
                    <a:pt x="6130" y="11186"/>
                    <a:pt x="11506" y="5355"/>
                    <a:pt x="16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5"/>
            <p:cNvSpPr/>
            <p:nvPr/>
          </p:nvSpPr>
          <p:spPr>
            <a:xfrm>
              <a:off x="1527044" y="2317529"/>
              <a:ext cx="453290" cy="292261"/>
            </a:xfrm>
            <a:custGeom>
              <a:avLst/>
              <a:gdLst/>
              <a:ahLst/>
              <a:cxnLst/>
              <a:rect l="l" t="t" r="r" b="b"/>
              <a:pathLst>
                <a:path w="20901" h="13476" extrusionOk="0">
                  <a:moveTo>
                    <a:pt x="20901" y="0"/>
                  </a:moveTo>
                  <a:cubicBezTo>
                    <a:pt x="13989" y="3439"/>
                    <a:pt x="7080" y="7663"/>
                    <a:pt x="311" y="12674"/>
                  </a:cubicBezTo>
                  <a:cubicBezTo>
                    <a:pt x="306" y="12677"/>
                    <a:pt x="299" y="12682"/>
                    <a:pt x="295" y="12685"/>
                  </a:cubicBezTo>
                  <a:cubicBezTo>
                    <a:pt x="78" y="12856"/>
                    <a:pt x="1" y="13146"/>
                    <a:pt x="122" y="13330"/>
                  </a:cubicBezTo>
                  <a:cubicBezTo>
                    <a:pt x="186" y="13427"/>
                    <a:pt x="291" y="13476"/>
                    <a:pt x="409" y="13476"/>
                  </a:cubicBezTo>
                  <a:cubicBezTo>
                    <a:pt x="515" y="13476"/>
                    <a:pt x="630" y="13436"/>
                    <a:pt x="732" y="13356"/>
                  </a:cubicBezTo>
                  <a:cubicBezTo>
                    <a:pt x="7366" y="8151"/>
                    <a:pt x="14133" y="3698"/>
                    <a:pt x="20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5"/>
            <p:cNvSpPr/>
            <p:nvPr/>
          </p:nvSpPr>
          <p:spPr>
            <a:xfrm>
              <a:off x="1500390" y="2318310"/>
              <a:ext cx="479597" cy="150186"/>
            </a:xfrm>
            <a:custGeom>
              <a:avLst/>
              <a:gdLst/>
              <a:ahLst/>
              <a:cxnLst/>
              <a:rect l="l" t="t" r="r" b="b"/>
              <a:pathLst>
                <a:path w="22114" h="6925" extrusionOk="0">
                  <a:moveTo>
                    <a:pt x="22114" y="0"/>
                  </a:moveTo>
                  <a:lnTo>
                    <a:pt x="22114" y="0"/>
                  </a:lnTo>
                  <a:cubicBezTo>
                    <a:pt x="14825" y="1142"/>
                    <a:pt x="7541" y="3158"/>
                    <a:pt x="419" y="6046"/>
                  </a:cubicBezTo>
                  <a:cubicBezTo>
                    <a:pt x="412" y="6049"/>
                    <a:pt x="406" y="6052"/>
                    <a:pt x="399" y="6054"/>
                  </a:cubicBezTo>
                  <a:cubicBezTo>
                    <a:pt x="157" y="6162"/>
                    <a:pt x="0" y="6437"/>
                    <a:pt x="47" y="6665"/>
                  </a:cubicBezTo>
                  <a:cubicBezTo>
                    <a:pt x="82" y="6829"/>
                    <a:pt x="214" y="6924"/>
                    <a:pt x="376" y="6924"/>
                  </a:cubicBezTo>
                  <a:cubicBezTo>
                    <a:pt x="439" y="6924"/>
                    <a:pt x="506" y="6910"/>
                    <a:pt x="574" y="6879"/>
                  </a:cubicBezTo>
                  <a:cubicBezTo>
                    <a:pt x="7646" y="3725"/>
                    <a:pt x="14877" y="1433"/>
                    <a:pt x="22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5"/>
            <p:cNvSpPr/>
            <p:nvPr/>
          </p:nvSpPr>
          <p:spPr>
            <a:xfrm>
              <a:off x="1556691" y="2313668"/>
              <a:ext cx="423297" cy="32792"/>
            </a:xfrm>
            <a:custGeom>
              <a:avLst/>
              <a:gdLst/>
              <a:ahLst/>
              <a:cxnLst/>
              <a:rect l="l" t="t" r="r" b="b"/>
              <a:pathLst>
                <a:path w="19518" h="1512" extrusionOk="0">
                  <a:moveTo>
                    <a:pt x="13385" y="1"/>
                  </a:moveTo>
                  <a:cubicBezTo>
                    <a:pt x="8995" y="1"/>
                    <a:pt x="4624" y="319"/>
                    <a:pt x="305" y="955"/>
                  </a:cubicBezTo>
                  <a:cubicBezTo>
                    <a:pt x="302" y="955"/>
                    <a:pt x="299" y="955"/>
                    <a:pt x="297" y="957"/>
                  </a:cubicBezTo>
                  <a:cubicBezTo>
                    <a:pt x="144" y="983"/>
                    <a:pt x="15" y="1128"/>
                    <a:pt x="7" y="1282"/>
                  </a:cubicBezTo>
                  <a:cubicBezTo>
                    <a:pt x="1" y="1417"/>
                    <a:pt x="95" y="1512"/>
                    <a:pt x="223" y="1512"/>
                  </a:cubicBezTo>
                  <a:cubicBezTo>
                    <a:pt x="238" y="1512"/>
                    <a:pt x="254" y="1511"/>
                    <a:pt x="270" y="1508"/>
                  </a:cubicBezTo>
                  <a:cubicBezTo>
                    <a:pt x="5441" y="595"/>
                    <a:pt x="10686" y="137"/>
                    <a:pt x="15948" y="137"/>
                  </a:cubicBezTo>
                  <a:cubicBezTo>
                    <a:pt x="17137" y="137"/>
                    <a:pt x="18327" y="161"/>
                    <a:pt x="19518" y="208"/>
                  </a:cubicBezTo>
                  <a:cubicBezTo>
                    <a:pt x="17472" y="70"/>
                    <a:pt x="15426" y="1"/>
                    <a:pt x="1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5"/>
            <p:cNvSpPr/>
            <p:nvPr/>
          </p:nvSpPr>
          <p:spPr>
            <a:xfrm>
              <a:off x="1528085" y="2278968"/>
              <a:ext cx="236285" cy="13663"/>
            </a:xfrm>
            <a:custGeom>
              <a:avLst/>
              <a:gdLst/>
              <a:ahLst/>
              <a:cxnLst/>
              <a:rect l="l" t="t" r="r" b="b"/>
              <a:pathLst>
                <a:path w="10895" h="630" extrusionOk="0">
                  <a:moveTo>
                    <a:pt x="3805" y="0"/>
                  </a:moveTo>
                  <a:cubicBezTo>
                    <a:pt x="2650" y="0"/>
                    <a:pt x="1498" y="23"/>
                    <a:pt x="350" y="68"/>
                  </a:cubicBezTo>
                  <a:cubicBezTo>
                    <a:pt x="345" y="68"/>
                    <a:pt x="340" y="68"/>
                    <a:pt x="335" y="70"/>
                  </a:cubicBezTo>
                  <a:cubicBezTo>
                    <a:pt x="185" y="82"/>
                    <a:pt x="45" y="220"/>
                    <a:pt x="22" y="373"/>
                  </a:cubicBezTo>
                  <a:cubicBezTo>
                    <a:pt x="1" y="520"/>
                    <a:pt x="94" y="629"/>
                    <a:pt x="232" y="629"/>
                  </a:cubicBezTo>
                  <a:cubicBezTo>
                    <a:pt x="239" y="629"/>
                    <a:pt x="247" y="629"/>
                    <a:pt x="255" y="628"/>
                  </a:cubicBezTo>
                  <a:cubicBezTo>
                    <a:pt x="2971" y="375"/>
                    <a:pt x="5709" y="248"/>
                    <a:pt x="8461" y="248"/>
                  </a:cubicBezTo>
                  <a:cubicBezTo>
                    <a:pt x="9271" y="248"/>
                    <a:pt x="10082" y="259"/>
                    <a:pt x="10895" y="281"/>
                  </a:cubicBezTo>
                  <a:cubicBezTo>
                    <a:pt x="8521" y="94"/>
                    <a:pt x="6156" y="0"/>
                    <a:pt x="3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5"/>
            <p:cNvSpPr/>
            <p:nvPr/>
          </p:nvSpPr>
          <p:spPr>
            <a:xfrm>
              <a:off x="1611582" y="2154742"/>
              <a:ext cx="207441" cy="90328"/>
            </a:xfrm>
            <a:custGeom>
              <a:avLst/>
              <a:gdLst/>
              <a:ahLst/>
              <a:cxnLst/>
              <a:rect l="l" t="t" r="r" b="b"/>
              <a:pathLst>
                <a:path w="9565" h="4165" extrusionOk="0">
                  <a:moveTo>
                    <a:pt x="373" y="1"/>
                  </a:moveTo>
                  <a:cubicBezTo>
                    <a:pt x="256" y="1"/>
                    <a:pt x="132" y="77"/>
                    <a:pt x="73" y="196"/>
                  </a:cubicBezTo>
                  <a:cubicBezTo>
                    <a:pt x="0" y="343"/>
                    <a:pt x="50" y="499"/>
                    <a:pt x="186" y="545"/>
                  </a:cubicBezTo>
                  <a:cubicBezTo>
                    <a:pt x="3292" y="1588"/>
                    <a:pt x="6423" y="2795"/>
                    <a:pt x="9564" y="4164"/>
                  </a:cubicBezTo>
                  <a:cubicBezTo>
                    <a:pt x="6516" y="2628"/>
                    <a:pt x="3478" y="1246"/>
                    <a:pt x="462" y="18"/>
                  </a:cubicBezTo>
                  <a:cubicBezTo>
                    <a:pt x="459" y="16"/>
                    <a:pt x="454" y="15"/>
                    <a:pt x="451" y="13"/>
                  </a:cubicBezTo>
                  <a:cubicBezTo>
                    <a:pt x="426" y="5"/>
                    <a:pt x="399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5"/>
            <p:cNvSpPr/>
            <p:nvPr/>
          </p:nvSpPr>
          <p:spPr>
            <a:xfrm>
              <a:off x="1537693" y="2342751"/>
              <a:ext cx="232251" cy="56930"/>
            </a:xfrm>
            <a:custGeom>
              <a:avLst/>
              <a:gdLst/>
              <a:ahLst/>
              <a:cxnLst/>
              <a:rect l="l" t="t" r="r" b="b"/>
              <a:pathLst>
                <a:path w="10709" h="2625" extrusionOk="0">
                  <a:moveTo>
                    <a:pt x="10708" y="0"/>
                  </a:moveTo>
                  <a:lnTo>
                    <a:pt x="10708" y="0"/>
                  </a:lnTo>
                  <a:cubicBezTo>
                    <a:pt x="7210" y="488"/>
                    <a:pt x="3727" y="1180"/>
                    <a:pt x="282" y="2073"/>
                  </a:cubicBezTo>
                  <a:cubicBezTo>
                    <a:pt x="277" y="2075"/>
                    <a:pt x="270" y="2076"/>
                    <a:pt x="266" y="2078"/>
                  </a:cubicBezTo>
                  <a:cubicBezTo>
                    <a:pt x="114" y="2125"/>
                    <a:pt x="1" y="2283"/>
                    <a:pt x="14" y="2430"/>
                  </a:cubicBezTo>
                  <a:cubicBezTo>
                    <a:pt x="23" y="2550"/>
                    <a:pt x="110" y="2624"/>
                    <a:pt x="224" y="2624"/>
                  </a:cubicBezTo>
                  <a:cubicBezTo>
                    <a:pt x="252" y="2624"/>
                    <a:pt x="281" y="2620"/>
                    <a:pt x="311" y="2611"/>
                  </a:cubicBezTo>
                  <a:cubicBezTo>
                    <a:pt x="3748" y="1538"/>
                    <a:pt x="7219" y="669"/>
                    <a:pt x="10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5"/>
            <p:cNvSpPr/>
            <p:nvPr/>
          </p:nvSpPr>
          <p:spPr>
            <a:xfrm>
              <a:off x="1503882" y="2196946"/>
              <a:ext cx="476257" cy="120886"/>
            </a:xfrm>
            <a:custGeom>
              <a:avLst/>
              <a:gdLst/>
              <a:ahLst/>
              <a:cxnLst/>
              <a:rect l="l" t="t" r="r" b="b"/>
              <a:pathLst>
                <a:path w="21960" h="5574" extrusionOk="0">
                  <a:moveTo>
                    <a:pt x="615" y="0"/>
                  </a:moveTo>
                  <a:cubicBezTo>
                    <a:pt x="393" y="0"/>
                    <a:pt x="161" y="179"/>
                    <a:pt x="83" y="417"/>
                  </a:cubicBezTo>
                  <a:cubicBezTo>
                    <a:pt x="1" y="669"/>
                    <a:pt x="124" y="891"/>
                    <a:pt x="358" y="913"/>
                  </a:cubicBezTo>
                  <a:cubicBezTo>
                    <a:pt x="7449" y="1600"/>
                    <a:pt x="14702" y="3154"/>
                    <a:pt x="21959" y="5573"/>
                  </a:cubicBezTo>
                  <a:cubicBezTo>
                    <a:pt x="14810" y="2876"/>
                    <a:pt x="7664" y="1020"/>
                    <a:pt x="671" y="4"/>
                  </a:cubicBezTo>
                  <a:cubicBezTo>
                    <a:pt x="666" y="4"/>
                    <a:pt x="660" y="4"/>
                    <a:pt x="654" y="2"/>
                  </a:cubicBezTo>
                  <a:cubicBezTo>
                    <a:pt x="641" y="1"/>
                    <a:pt x="62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5"/>
            <p:cNvSpPr/>
            <p:nvPr/>
          </p:nvSpPr>
          <p:spPr>
            <a:xfrm>
              <a:off x="1568489" y="2057886"/>
              <a:ext cx="411846" cy="259664"/>
            </a:xfrm>
            <a:custGeom>
              <a:avLst/>
              <a:gdLst/>
              <a:ahLst/>
              <a:cxnLst/>
              <a:rect l="l" t="t" r="r" b="b"/>
              <a:pathLst>
                <a:path w="18990" h="11973" extrusionOk="0">
                  <a:moveTo>
                    <a:pt x="607" y="0"/>
                  </a:moveTo>
                  <a:cubicBezTo>
                    <a:pt x="437" y="0"/>
                    <a:pt x="254" y="103"/>
                    <a:pt x="146" y="273"/>
                  </a:cubicBezTo>
                  <a:cubicBezTo>
                    <a:pt x="1" y="504"/>
                    <a:pt x="46" y="771"/>
                    <a:pt x="248" y="871"/>
                  </a:cubicBezTo>
                  <a:cubicBezTo>
                    <a:pt x="6424" y="3920"/>
                    <a:pt x="12706" y="7623"/>
                    <a:pt x="18990" y="11972"/>
                  </a:cubicBezTo>
                  <a:cubicBezTo>
                    <a:pt x="12889" y="7385"/>
                    <a:pt x="6791" y="3410"/>
                    <a:pt x="789" y="47"/>
                  </a:cubicBezTo>
                  <a:cubicBezTo>
                    <a:pt x="786" y="44"/>
                    <a:pt x="779" y="40"/>
                    <a:pt x="776" y="39"/>
                  </a:cubicBezTo>
                  <a:cubicBezTo>
                    <a:pt x="724" y="13"/>
                    <a:pt x="66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5"/>
            <p:cNvSpPr/>
            <p:nvPr/>
          </p:nvSpPr>
          <p:spPr>
            <a:xfrm>
              <a:off x="1693734" y="1948473"/>
              <a:ext cx="285733" cy="369121"/>
            </a:xfrm>
            <a:custGeom>
              <a:avLst/>
              <a:gdLst/>
              <a:ahLst/>
              <a:cxnLst/>
              <a:rect l="l" t="t" r="r" b="b"/>
              <a:pathLst>
                <a:path w="13175" h="17020" extrusionOk="0">
                  <a:moveTo>
                    <a:pt x="583" y="0"/>
                  </a:moveTo>
                  <a:cubicBezTo>
                    <a:pt x="469" y="0"/>
                    <a:pt x="348" y="44"/>
                    <a:pt x="247" y="131"/>
                  </a:cubicBezTo>
                  <a:cubicBezTo>
                    <a:pt x="44" y="306"/>
                    <a:pt x="0" y="590"/>
                    <a:pt x="149" y="765"/>
                  </a:cubicBezTo>
                  <a:cubicBezTo>
                    <a:pt x="4466" y="5870"/>
                    <a:pt x="8820" y="11288"/>
                    <a:pt x="13174" y="17019"/>
                  </a:cubicBezTo>
                  <a:cubicBezTo>
                    <a:pt x="9070" y="11118"/>
                    <a:pt x="4967" y="5494"/>
                    <a:pt x="893" y="148"/>
                  </a:cubicBezTo>
                  <a:cubicBezTo>
                    <a:pt x="890" y="143"/>
                    <a:pt x="885" y="138"/>
                    <a:pt x="882" y="133"/>
                  </a:cubicBezTo>
                  <a:cubicBezTo>
                    <a:pt x="807" y="45"/>
                    <a:pt x="699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5"/>
            <p:cNvSpPr/>
            <p:nvPr/>
          </p:nvSpPr>
          <p:spPr>
            <a:xfrm>
              <a:off x="1818936" y="1939928"/>
              <a:ext cx="160661" cy="377558"/>
            </a:xfrm>
            <a:custGeom>
              <a:avLst/>
              <a:gdLst/>
              <a:ahLst/>
              <a:cxnLst/>
              <a:rect l="l" t="t" r="r" b="b"/>
              <a:pathLst>
                <a:path w="7408" h="17409" extrusionOk="0">
                  <a:moveTo>
                    <a:pt x="343" y="1"/>
                  </a:moveTo>
                  <a:cubicBezTo>
                    <a:pt x="299" y="1"/>
                    <a:pt x="255" y="10"/>
                    <a:pt x="212" y="31"/>
                  </a:cubicBezTo>
                  <a:cubicBezTo>
                    <a:pt x="70" y="101"/>
                    <a:pt x="0" y="267"/>
                    <a:pt x="58" y="401"/>
                  </a:cubicBezTo>
                  <a:cubicBezTo>
                    <a:pt x="2504" y="5970"/>
                    <a:pt x="4956" y="11640"/>
                    <a:pt x="7408" y="17408"/>
                  </a:cubicBezTo>
                  <a:cubicBezTo>
                    <a:pt x="5130" y="11572"/>
                    <a:pt x="2854" y="5822"/>
                    <a:pt x="582" y="157"/>
                  </a:cubicBezTo>
                  <a:cubicBezTo>
                    <a:pt x="582" y="154"/>
                    <a:pt x="580" y="152"/>
                    <a:pt x="578" y="149"/>
                  </a:cubicBezTo>
                  <a:cubicBezTo>
                    <a:pt x="538" y="55"/>
                    <a:pt x="44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5"/>
            <p:cNvSpPr/>
            <p:nvPr/>
          </p:nvSpPr>
          <p:spPr>
            <a:xfrm>
              <a:off x="1863309" y="1885817"/>
              <a:ext cx="68402" cy="223642"/>
            </a:xfrm>
            <a:custGeom>
              <a:avLst/>
              <a:gdLst/>
              <a:ahLst/>
              <a:cxnLst/>
              <a:rect l="l" t="t" r="r" b="b"/>
              <a:pathLst>
                <a:path w="3154" h="10312" extrusionOk="0">
                  <a:moveTo>
                    <a:pt x="333" y="0"/>
                  </a:moveTo>
                  <a:cubicBezTo>
                    <a:pt x="301" y="0"/>
                    <a:pt x="267" y="6"/>
                    <a:pt x="233" y="18"/>
                  </a:cubicBezTo>
                  <a:cubicBezTo>
                    <a:pt x="85" y="69"/>
                    <a:pt x="1" y="228"/>
                    <a:pt x="44" y="368"/>
                  </a:cubicBezTo>
                  <a:cubicBezTo>
                    <a:pt x="1081" y="3665"/>
                    <a:pt x="2117" y="6979"/>
                    <a:pt x="3154" y="10312"/>
                  </a:cubicBezTo>
                  <a:cubicBezTo>
                    <a:pt x="2298" y="6926"/>
                    <a:pt x="1443" y="3553"/>
                    <a:pt x="589" y="192"/>
                  </a:cubicBezTo>
                  <a:cubicBezTo>
                    <a:pt x="587" y="189"/>
                    <a:pt x="585" y="182"/>
                    <a:pt x="584" y="179"/>
                  </a:cubicBezTo>
                  <a:cubicBezTo>
                    <a:pt x="550" y="69"/>
                    <a:pt x="448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5"/>
            <p:cNvSpPr/>
            <p:nvPr/>
          </p:nvSpPr>
          <p:spPr>
            <a:xfrm>
              <a:off x="1765151" y="1948971"/>
              <a:ext cx="114337" cy="192346"/>
            </a:xfrm>
            <a:custGeom>
              <a:avLst/>
              <a:gdLst/>
              <a:ahLst/>
              <a:cxnLst/>
              <a:rect l="l" t="t" r="r" b="b"/>
              <a:pathLst>
                <a:path w="5272" h="8869" extrusionOk="0">
                  <a:moveTo>
                    <a:pt x="353" y="1"/>
                  </a:moveTo>
                  <a:cubicBezTo>
                    <a:pt x="296" y="1"/>
                    <a:pt x="237" y="18"/>
                    <a:pt x="183" y="53"/>
                  </a:cubicBezTo>
                  <a:cubicBezTo>
                    <a:pt x="48" y="144"/>
                    <a:pt x="1" y="315"/>
                    <a:pt x="77" y="438"/>
                  </a:cubicBezTo>
                  <a:cubicBezTo>
                    <a:pt x="1805" y="3198"/>
                    <a:pt x="3537" y="6009"/>
                    <a:pt x="5271" y="8868"/>
                  </a:cubicBezTo>
                  <a:cubicBezTo>
                    <a:pt x="3703" y="5914"/>
                    <a:pt x="2136" y="3000"/>
                    <a:pt x="573" y="126"/>
                  </a:cubicBezTo>
                  <a:cubicBezTo>
                    <a:pt x="571" y="121"/>
                    <a:pt x="568" y="118"/>
                    <a:pt x="564" y="113"/>
                  </a:cubicBezTo>
                  <a:cubicBezTo>
                    <a:pt x="519" y="40"/>
                    <a:pt x="439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5"/>
            <p:cNvSpPr/>
            <p:nvPr/>
          </p:nvSpPr>
          <p:spPr>
            <a:xfrm>
              <a:off x="1930258" y="1825721"/>
              <a:ext cx="49729" cy="491764"/>
            </a:xfrm>
            <a:custGeom>
              <a:avLst/>
              <a:gdLst/>
              <a:ahLst/>
              <a:cxnLst/>
              <a:rect l="l" t="t" r="r" b="b"/>
              <a:pathLst>
                <a:path w="2293" h="22675" extrusionOk="0">
                  <a:moveTo>
                    <a:pt x="495" y="0"/>
                  </a:moveTo>
                  <a:cubicBezTo>
                    <a:pt x="475" y="0"/>
                    <a:pt x="456" y="1"/>
                    <a:pt x="437" y="4"/>
                  </a:cubicBezTo>
                  <a:cubicBezTo>
                    <a:pt x="185" y="35"/>
                    <a:pt x="1" y="257"/>
                    <a:pt x="26" y="500"/>
                  </a:cubicBezTo>
                  <a:cubicBezTo>
                    <a:pt x="781" y="7882"/>
                    <a:pt x="1537" y="15273"/>
                    <a:pt x="2293" y="22674"/>
                  </a:cubicBezTo>
                  <a:cubicBezTo>
                    <a:pt x="1842" y="15247"/>
                    <a:pt x="1390" y="7825"/>
                    <a:pt x="939" y="406"/>
                  </a:cubicBezTo>
                  <a:cubicBezTo>
                    <a:pt x="937" y="401"/>
                    <a:pt x="937" y="395"/>
                    <a:pt x="937" y="388"/>
                  </a:cubicBezTo>
                  <a:cubicBezTo>
                    <a:pt x="914" y="165"/>
                    <a:pt x="72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5"/>
            <p:cNvSpPr/>
            <p:nvPr/>
          </p:nvSpPr>
          <p:spPr>
            <a:xfrm>
              <a:off x="1980313" y="1832553"/>
              <a:ext cx="115356" cy="484998"/>
            </a:xfrm>
            <a:custGeom>
              <a:avLst/>
              <a:gdLst/>
              <a:ahLst/>
              <a:cxnLst/>
              <a:rect l="l" t="t" r="r" b="b"/>
              <a:pathLst>
                <a:path w="5319" h="22363" extrusionOk="0">
                  <a:moveTo>
                    <a:pt x="4799" y="1"/>
                  </a:moveTo>
                  <a:cubicBezTo>
                    <a:pt x="4592" y="1"/>
                    <a:pt x="4412" y="138"/>
                    <a:pt x="4372" y="341"/>
                  </a:cubicBezTo>
                  <a:cubicBezTo>
                    <a:pt x="2915" y="7647"/>
                    <a:pt x="1458" y="14987"/>
                    <a:pt x="1" y="22362"/>
                  </a:cubicBezTo>
                  <a:cubicBezTo>
                    <a:pt x="1757" y="15047"/>
                    <a:pt x="3512" y="7781"/>
                    <a:pt x="5267" y="566"/>
                  </a:cubicBezTo>
                  <a:cubicBezTo>
                    <a:pt x="5268" y="561"/>
                    <a:pt x="5270" y="555"/>
                    <a:pt x="5271" y="550"/>
                  </a:cubicBezTo>
                  <a:cubicBezTo>
                    <a:pt x="5318" y="312"/>
                    <a:pt x="5155" y="72"/>
                    <a:pt x="4908" y="14"/>
                  </a:cubicBezTo>
                  <a:cubicBezTo>
                    <a:pt x="4871" y="5"/>
                    <a:pt x="4835" y="1"/>
                    <a:pt x="4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2" name="Google Shape;5172;p55"/>
          <p:cNvGrpSpPr/>
          <p:nvPr/>
        </p:nvGrpSpPr>
        <p:grpSpPr>
          <a:xfrm>
            <a:off x="968777" y="232039"/>
            <a:ext cx="266149" cy="265802"/>
            <a:chOff x="2658177" y="2180789"/>
            <a:chExt cx="266149" cy="265802"/>
          </a:xfrm>
        </p:grpSpPr>
        <p:sp>
          <p:nvSpPr>
            <p:cNvPr id="5173" name="Google Shape;5173;p55"/>
            <p:cNvSpPr/>
            <p:nvPr/>
          </p:nvSpPr>
          <p:spPr>
            <a:xfrm>
              <a:off x="2784420" y="2180789"/>
              <a:ext cx="13490" cy="118782"/>
            </a:xfrm>
            <a:custGeom>
              <a:avLst/>
              <a:gdLst/>
              <a:ahLst/>
              <a:cxnLst/>
              <a:rect l="l" t="t" r="r" b="b"/>
              <a:pathLst>
                <a:path w="622" h="5477" extrusionOk="0">
                  <a:moveTo>
                    <a:pt x="317" y="1"/>
                  </a:moveTo>
                  <a:cubicBezTo>
                    <a:pt x="311" y="1"/>
                    <a:pt x="306" y="1"/>
                    <a:pt x="300" y="1"/>
                  </a:cubicBezTo>
                  <a:cubicBezTo>
                    <a:pt x="130" y="9"/>
                    <a:pt x="1" y="153"/>
                    <a:pt x="11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4" y="5477"/>
                  </a:cubicBezTo>
                  <a:cubicBezTo>
                    <a:pt x="330" y="5477"/>
                    <a:pt x="346" y="5464"/>
                    <a:pt x="346" y="5446"/>
                  </a:cubicBezTo>
                  <a:lnTo>
                    <a:pt x="621" y="322"/>
                  </a:lnTo>
                  <a:cubicBezTo>
                    <a:pt x="621" y="311"/>
                    <a:pt x="621" y="300"/>
                    <a:pt x="621" y="290"/>
                  </a:cubicBezTo>
                  <a:cubicBezTo>
                    <a:pt x="612" y="127"/>
                    <a:pt x="478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5"/>
            <p:cNvSpPr/>
            <p:nvPr/>
          </p:nvSpPr>
          <p:spPr>
            <a:xfrm>
              <a:off x="2784594" y="2327787"/>
              <a:ext cx="13490" cy="118804"/>
            </a:xfrm>
            <a:custGeom>
              <a:avLst/>
              <a:gdLst/>
              <a:ahLst/>
              <a:cxnLst/>
              <a:rect l="l" t="t" r="r" b="b"/>
              <a:pathLst>
                <a:path w="622" h="5478" extrusionOk="0">
                  <a:moveTo>
                    <a:pt x="309" y="1"/>
                  </a:moveTo>
                  <a:cubicBezTo>
                    <a:pt x="292" y="1"/>
                    <a:pt x="277" y="14"/>
                    <a:pt x="275" y="31"/>
                  </a:cubicBezTo>
                  <a:lnTo>
                    <a:pt x="3" y="5155"/>
                  </a:lnTo>
                  <a:cubicBezTo>
                    <a:pt x="1" y="5166"/>
                    <a:pt x="1" y="5176"/>
                    <a:pt x="3" y="5187"/>
                  </a:cubicBezTo>
                  <a:cubicBezTo>
                    <a:pt x="10" y="5351"/>
                    <a:pt x="144" y="5477"/>
                    <a:pt x="306" y="5477"/>
                  </a:cubicBezTo>
                  <a:cubicBezTo>
                    <a:pt x="312" y="5477"/>
                    <a:pt x="318" y="5477"/>
                    <a:pt x="324" y="5477"/>
                  </a:cubicBezTo>
                  <a:cubicBezTo>
                    <a:pt x="492" y="5468"/>
                    <a:pt x="621" y="5323"/>
                    <a:pt x="613" y="5155"/>
                  </a:cubicBezTo>
                  <a:lnTo>
                    <a:pt x="338" y="31"/>
                  </a:lnTo>
                  <a:cubicBezTo>
                    <a:pt x="338" y="15"/>
                    <a:pt x="326" y="2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5"/>
            <p:cNvSpPr/>
            <p:nvPr/>
          </p:nvSpPr>
          <p:spPr>
            <a:xfrm>
              <a:off x="2658177" y="2307032"/>
              <a:ext cx="118978" cy="13294"/>
            </a:xfrm>
            <a:custGeom>
              <a:avLst/>
              <a:gdLst/>
              <a:ahLst/>
              <a:cxnLst/>
              <a:rect l="l" t="t" r="r" b="b"/>
              <a:pathLst>
                <a:path w="5486" h="613" extrusionOk="0">
                  <a:moveTo>
                    <a:pt x="315" y="0"/>
                  </a:moveTo>
                  <a:cubicBezTo>
                    <a:pt x="309" y="0"/>
                    <a:pt x="303" y="1"/>
                    <a:pt x="298" y="2"/>
                  </a:cubicBezTo>
                  <a:cubicBezTo>
                    <a:pt x="130" y="10"/>
                    <a:pt x="0" y="153"/>
                    <a:pt x="8" y="323"/>
                  </a:cubicBezTo>
                  <a:cubicBezTo>
                    <a:pt x="18" y="485"/>
                    <a:pt x="152" y="613"/>
                    <a:pt x="312" y="613"/>
                  </a:cubicBezTo>
                  <a:cubicBezTo>
                    <a:pt x="318" y="613"/>
                    <a:pt x="324" y="612"/>
                    <a:pt x="330" y="612"/>
                  </a:cubicBezTo>
                  <a:lnTo>
                    <a:pt x="5455" y="339"/>
                  </a:lnTo>
                  <a:lnTo>
                    <a:pt x="5455" y="337"/>
                  </a:lnTo>
                  <a:cubicBezTo>
                    <a:pt x="5471" y="337"/>
                    <a:pt x="5484" y="325"/>
                    <a:pt x="5486" y="308"/>
                  </a:cubicBezTo>
                  <a:cubicBezTo>
                    <a:pt x="5486" y="291"/>
                    <a:pt x="5473" y="276"/>
                    <a:pt x="5455" y="275"/>
                  </a:cubicBezTo>
                  <a:lnTo>
                    <a:pt x="331" y="2"/>
                  </a:lnTo>
                  <a:cubicBezTo>
                    <a:pt x="326" y="1"/>
                    <a:pt x="32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5"/>
            <p:cNvSpPr/>
            <p:nvPr/>
          </p:nvSpPr>
          <p:spPr>
            <a:xfrm>
              <a:off x="2805349" y="2307054"/>
              <a:ext cx="118978" cy="13273"/>
            </a:xfrm>
            <a:custGeom>
              <a:avLst/>
              <a:gdLst/>
              <a:ahLst/>
              <a:cxnLst/>
              <a:rect l="l" t="t" r="r" b="b"/>
              <a:pathLst>
                <a:path w="5486" h="612" extrusionOk="0">
                  <a:moveTo>
                    <a:pt x="5174" y="0"/>
                  </a:moveTo>
                  <a:cubicBezTo>
                    <a:pt x="5168" y="0"/>
                    <a:pt x="5162" y="0"/>
                    <a:pt x="5156" y="1"/>
                  </a:cubicBezTo>
                  <a:lnTo>
                    <a:pt x="31" y="274"/>
                  </a:lnTo>
                  <a:cubicBezTo>
                    <a:pt x="15" y="275"/>
                    <a:pt x="2" y="288"/>
                    <a:pt x="2" y="304"/>
                  </a:cubicBezTo>
                  <a:cubicBezTo>
                    <a:pt x="0" y="322"/>
                    <a:pt x="13" y="336"/>
                    <a:pt x="31" y="338"/>
                  </a:cubicBezTo>
                  <a:lnTo>
                    <a:pt x="5156" y="611"/>
                  </a:lnTo>
                  <a:lnTo>
                    <a:pt x="5188" y="611"/>
                  </a:lnTo>
                  <a:cubicBezTo>
                    <a:pt x="5356" y="603"/>
                    <a:pt x="5486" y="458"/>
                    <a:pt x="5478" y="290"/>
                  </a:cubicBezTo>
                  <a:cubicBezTo>
                    <a:pt x="5468" y="128"/>
                    <a:pt x="5334" y="0"/>
                    <a:pt x="5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5"/>
            <p:cNvSpPr/>
            <p:nvPr/>
          </p:nvSpPr>
          <p:spPr>
            <a:xfrm>
              <a:off x="2694569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1"/>
                  </a:moveTo>
                  <a:cubicBezTo>
                    <a:pt x="257" y="1"/>
                    <a:pt x="174" y="35"/>
                    <a:pt x="114" y="102"/>
                  </a:cubicBezTo>
                  <a:cubicBezTo>
                    <a:pt x="1" y="228"/>
                    <a:pt x="12" y="420"/>
                    <a:pt x="136" y="533"/>
                  </a:cubicBezTo>
                  <a:lnTo>
                    <a:pt x="3953" y="3964"/>
                  </a:lnTo>
                  <a:cubicBezTo>
                    <a:pt x="3960" y="3969"/>
                    <a:pt x="3967" y="3971"/>
                    <a:pt x="3975" y="3971"/>
                  </a:cubicBezTo>
                  <a:cubicBezTo>
                    <a:pt x="3983" y="3971"/>
                    <a:pt x="3990" y="3969"/>
                    <a:pt x="3997" y="3964"/>
                  </a:cubicBezTo>
                  <a:cubicBezTo>
                    <a:pt x="4010" y="3951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5" y="86"/>
                    <a:pt x="547" y="79"/>
                  </a:cubicBezTo>
                  <a:cubicBezTo>
                    <a:pt x="488" y="27"/>
                    <a:pt x="414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5"/>
            <p:cNvSpPr/>
            <p:nvPr/>
          </p:nvSpPr>
          <p:spPr>
            <a:xfrm>
              <a:off x="2800968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5" y="0"/>
                  </a:moveTo>
                  <a:cubicBezTo>
                    <a:pt x="27" y="0"/>
                    <a:pt x="20" y="3"/>
                    <a:pt x="13" y="9"/>
                  </a:cubicBezTo>
                  <a:cubicBezTo>
                    <a:pt x="0" y="20"/>
                    <a:pt x="0" y="41"/>
                    <a:pt x="12" y="54"/>
                  </a:cubicBezTo>
                  <a:lnTo>
                    <a:pt x="3441" y="3871"/>
                  </a:lnTo>
                  <a:cubicBezTo>
                    <a:pt x="3449" y="3879"/>
                    <a:pt x="3457" y="3887"/>
                    <a:pt x="3465" y="3893"/>
                  </a:cubicBezTo>
                  <a:cubicBezTo>
                    <a:pt x="3523" y="3946"/>
                    <a:pt x="3596" y="3972"/>
                    <a:pt x="3669" y="3972"/>
                  </a:cubicBezTo>
                  <a:cubicBezTo>
                    <a:pt x="3753" y="3972"/>
                    <a:pt x="3836" y="3938"/>
                    <a:pt x="3896" y="3871"/>
                  </a:cubicBezTo>
                  <a:cubicBezTo>
                    <a:pt x="4009" y="3745"/>
                    <a:pt x="3998" y="3551"/>
                    <a:pt x="3874" y="3439"/>
                  </a:cubicBezTo>
                  <a:lnTo>
                    <a:pt x="57" y="9"/>
                  </a:lnTo>
                  <a:cubicBezTo>
                    <a:pt x="50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5"/>
            <p:cNvSpPr/>
            <p:nvPr/>
          </p:nvSpPr>
          <p:spPr>
            <a:xfrm>
              <a:off x="2800968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9" y="0"/>
                  </a:moveTo>
                  <a:cubicBezTo>
                    <a:pt x="3585" y="0"/>
                    <a:pt x="3501" y="34"/>
                    <a:pt x="3441" y="102"/>
                  </a:cubicBezTo>
                  <a:lnTo>
                    <a:pt x="12" y="3919"/>
                  </a:lnTo>
                  <a:cubicBezTo>
                    <a:pt x="0" y="3930"/>
                    <a:pt x="0" y="3950"/>
                    <a:pt x="12" y="3961"/>
                  </a:cubicBezTo>
                  <a:cubicBezTo>
                    <a:pt x="18" y="3968"/>
                    <a:pt x="27" y="3972"/>
                    <a:pt x="36" y="3972"/>
                  </a:cubicBezTo>
                  <a:cubicBezTo>
                    <a:pt x="43" y="3972"/>
                    <a:pt x="51" y="3969"/>
                    <a:pt x="57" y="3964"/>
                  </a:cubicBezTo>
                  <a:lnTo>
                    <a:pt x="3874" y="533"/>
                  </a:lnTo>
                  <a:cubicBezTo>
                    <a:pt x="3882" y="527"/>
                    <a:pt x="3890" y="519"/>
                    <a:pt x="3896" y="511"/>
                  </a:cubicBezTo>
                  <a:cubicBezTo>
                    <a:pt x="4009" y="385"/>
                    <a:pt x="4000" y="191"/>
                    <a:pt x="3874" y="78"/>
                  </a:cubicBezTo>
                  <a:cubicBezTo>
                    <a:pt x="3815" y="26"/>
                    <a:pt x="3742" y="0"/>
                    <a:pt x="3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5"/>
            <p:cNvSpPr/>
            <p:nvPr/>
          </p:nvSpPr>
          <p:spPr>
            <a:xfrm>
              <a:off x="2694569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975" y="1"/>
                  </a:moveTo>
                  <a:cubicBezTo>
                    <a:pt x="3967" y="1"/>
                    <a:pt x="3960" y="3"/>
                    <a:pt x="3953" y="9"/>
                  </a:cubicBezTo>
                  <a:lnTo>
                    <a:pt x="136" y="3439"/>
                  </a:lnTo>
                  <a:cubicBezTo>
                    <a:pt x="130" y="3446"/>
                    <a:pt x="122" y="3454"/>
                    <a:pt x="114" y="3462"/>
                  </a:cubicBezTo>
                  <a:cubicBezTo>
                    <a:pt x="1" y="3588"/>
                    <a:pt x="12" y="3780"/>
                    <a:pt x="136" y="3893"/>
                  </a:cubicBezTo>
                  <a:cubicBezTo>
                    <a:pt x="195" y="3946"/>
                    <a:pt x="269" y="3972"/>
                    <a:pt x="342" y="3972"/>
                  </a:cubicBezTo>
                  <a:cubicBezTo>
                    <a:pt x="426" y="3972"/>
                    <a:pt x="509" y="3938"/>
                    <a:pt x="569" y="3871"/>
                  </a:cubicBezTo>
                  <a:lnTo>
                    <a:pt x="3998" y="54"/>
                  </a:lnTo>
                  <a:cubicBezTo>
                    <a:pt x="4010" y="42"/>
                    <a:pt x="4010" y="23"/>
                    <a:pt x="3998" y="12"/>
                  </a:cubicBezTo>
                  <a:cubicBezTo>
                    <a:pt x="3992" y="5"/>
                    <a:pt x="3984" y="1"/>
                    <a:pt x="3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5"/>
            <p:cNvSpPr/>
            <p:nvPr/>
          </p:nvSpPr>
          <p:spPr>
            <a:xfrm>
              <a:off x="2687455" y="2268060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59"/>
                  </a:cubicBezTo>
                  <a:cubicBezTo>
                    <a:pt x="1" y="111"/>
                    <a:pt x="23" y="172"/>
                    <a:pt x="73" y="195"/>
                  </a:cubicBezTo>
                  <a:lnTo>
                    <a:pt x="2349" y="1241"/>
                  </a:lnTo>
                  <a:lnTo>
                    <a:pt x="167" y="14"/>
                  </a:lnTo>
                  <a:cubicBezTo>
                    <a:pt x="164" y="12"/>
                    <a:pt x="161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5"/>
            <p:cNvSpPr/>
            <p:nvPr/>
          </p:nvSpPr>
          <p:spPr>
            <a:xfrm>
              <a:off x="2833954" y="2268060"/>
              <a:ext cx="51009" cy="26936"/>
            </a:xfrm>
            <a:custGeom>
              <a:avLst/>
              <a:gdLst/>
              <a:ahLst/>
              <a:cxnLst/>
              <a:rect l="l" t="t" r="r" b="b"/>
              <a:pathLst>
                <a:path w="2352" h="1242" extrusionOk="0">
                  <a:moveTo>
                    <a:pt x="2235" y="0"/>
                  </a:moveTo>
                  <a:cubicBezTo>
                    <a:pt x="2218" y="0"/>
                    <a:pt x="2201" y="5"/>
                    <a:pt x="2185" y="14"/>
                  </a:cubicBezTo>
                  <a:lnTo>
                    <a:pt x="1" y="1241"/>
                  </a:lnTo>
                  <a:lnTo>
                    <a:pt x="2277" y="195"/>
                  </a:lnTo>
                  <a:cubicBezTo>
                    <a:pt x="2280" y="193"/>
                    <a:pt x="2282" y="191"/>
                    <a:pt x="2285" y="191"/>
                  </a:cubicBezTo>
                  <a:cubicBezTo>
                    <a:pt x="2333" y="164"/>
                    <a:pt x="2351" y="101"/>
                    <a:pt x="2324" y="52"/>
                  </a:cubicBezTo>
                  <a:cubicBezTo>
                    <a:pt x="2305" y="19"/>
                    <a:pt x="2271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5"/>
            <p:cNvSpPr/>
            <p:nvPr/>
          </p:nvSpPr>
          <p:spPr>
            <a:xfrm>
              <a:off x="2687434" y="2332385"/>
              <a:ext cx="50987" cy="26914"/>
            </a:xfrm>
            <a:custGeom>
              <a:avLst/>
              <a:gdLst/>
              <a:ahLst/>
              <a:cxnLst/>
              <a:rect l="l" t="t" r="r" b="b"/>
              <a:pathLst>
                <a:path w="2351" h="1241" extrusionOk="0">
                  <a:moveTo>
                    <a:pt x="2350" y="0"/>
                  </a:moveTo>
                  <a:lnTo>
                    <a:pt x="74" y="1047"/>
                  </a:lnTo>
                  <a:cubicBezTo>
                    <a:pt x="73" y="1049"/>
                    <a:pt x="70" y="1049"/>
                    <a:pt x="68" y="1050"/>
                  </a:cubicBezTo>
                  <a:cubicBezTo>
                    <a:pt x="18" y="1078"/>
                    <a:pt x="0" y="1141"/>
                    <a:pt x="29" y="1189"/>
                  </a:cubicBezTo>
                  <a:cubicBezTo>
                    <a:pt x="48" y="1222"/>
                    <a:pt x="82" y="1241"/>
                    <a:pt x="118" y="1241"/>
                  </a:cubicBezTo>
                  <a:cubicBezTo>
                    <a:pt x="134" y="1241"/>
                    <a:pt x="151" y="1237"/>
                    <a:pt x="166" y="1228"/>
                  </a:cubicBezTo>
                  <a:lnTo>
                    <a:pt x="2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5"/>
            <p:cNvSpPr/>
            <p:nvPr/>
          </p:nvSpPr>
          <p:spPr>
            <a:xfrm>
              <a:off x="2833954" y="2332385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1" y="0"/>
                  </a:moveTo>
                  <a:lnTo>
                    <a:pt x="2185" y="1228"/>
                  </a:lnTo>
                  <a:cubicBezTo>
                    <a:pt x="2186" y="1230"/>
                    <a:pt x="2190" y="1231"/>
                    <a:pt x="2191" y="1231"/>
                  </a:cubicBezTo>
                  <a:cubicBezTo>
                    <a:pt x="2205" y="1238"/>
                    <a:pt x="2220" y="1241"/>
                    <a:pt x="2235" y="1241"/>
                  </a:cubicBezTo>
                  <a:cubicBezTo>
                    <a:pt x="2273" y="1241"/>
                    <a:pt x="2310" y="1219"/>
                    <a:pt x="2327" y="1181"/>
                  </a:cubicBezTo>
                  <a:cubicBezTo>
                    <a:pt x="2351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5"/>
            <p:cNvSpPr/>
            <p:nvPr/>
          </p:nvSpPr>
          <p:spPr>
            <a:xfrm>
              <a:off x="2748267" y="2222473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0"/>
                  </a:moveTo>
                  <a:cubicBezTo>
                    <a:pt x="99" y="0"/>
                    <a:pt x="81" y="5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1330" y="2295"/>
                  </a:lnTo>
                  <a:lnTo>
                    <a:pt x="208" y="56"/>
                  </a:lnTo>
                  <a:cubicBezTo>
                    <a:pt x="206" y="55"/>
                    <a:pt x="204" y="51"/>
                    <a:pt x="204" y="50"/>
                  </a:cubicBezTo>
                  <a:cubicBezTo>
                    <a:pt x="184" y="18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5"/>
            <p:cNvSpPr/>
            <p:nvPr/>
          </p:nvSpPr>
          <p:spPr>
            <a:xfrm>
              <a:off x="2805370" y="2222451"/>
              <a:ext cx="28866" cy="49794"/>
            </a:xfrm>
            <a:custGeom>
              <a:avLst/>
              <a:gdLst/>
              <a:ahLst/>
              <a:cxnLst/>
              <a:rect l="l" t="t" r="r" b="b"/>
              <a:pathLst>
                <a:path w="1331" h="2296" extrusionOk="0">
                  <a:moveTo>
                    <a:pt x="1215" y="1"/>
                  </a:moveTo>
                  <a:cubicBezTo>
                    <a:pt x="1178" y="1"/>
                    <a:pt x="1142" y="22"/>
                    <a:pt x="1123" y="57"/>
                  </a:cubicBezTo>
                  <a:lnTo>
                    <a:pt x="1" y="2296"/>
                  </a:lnTo>
                  <a:lnTo>
                    <a:pt x="1" y="2296"/>
                  </a:lnTo>
                  <a:lnTo>
                    <a:pt x="1301" y="156"/>
                  </a:lnTo>
                  <a:cubicBezTo>
                    <a:pt x="1303" y="154"/>
                    <a:pt x="1304" y="151"/>
                    <a:pt x="1306" y="149"/>
                  </a:cubicBezTo>
                  <a:cubicBezTo>
                    <a:pt x="1330" y="99"/>
                    <a:pt x="1311" y="38"/>
                    <a:pt x="1261" y="12"/>
                  </a:cubicBezTo>
                  <a:cubicBezTo>
                    <a:pt x="1246" y="4"/>
                    <a:pt x="12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5"/>
            <p:cNvSpPr/>
            <p:nvPr/>
          </p:nvSpPr>
          <p:spPr>
            <a:xfrm>
              <a:off x="2748137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1331" y="1"/>
                  </a:moveTo>
                  <a:lnTo>
                    <a:pt x="31" y="2139"/>
                  </a:lnTo>
                  <a:cubicBezTo>
                    <a:pt x="29" y="2143"/>
                    <a:pt x="28" y="2144"/>
                    <a:pt x="26" y="2148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5" y="2295"/>
                  </a:cubicBezTo>
                  <a:cubicBezTo>
                    <a:pt x="153" y="2295"/>
                    <a:pt x="190" y="2274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5"/>
            <p:cNvSpPr/>
            <p:nvPr/>
          </p:nvSpPr>
          <p:spPr>
            <a:xfrm>
              <a:off x="2805240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5" y="2238"/>
                  </a:lnTo>
                  <a:cubicBezTo>
                    <a:pt x="1126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5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7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9" name="Google Shape;5189;p55"/>
          <p:cNvGrpSpPr/>
          <p:nvPr/>
        </p:nvGrpSpPr>
        <p:grpSpPr>
          <a:xfrm>
            <a:off x="2286428" y="497846"/>
            <a:ext cx="984743" cy="988798"/>
            <a:chOff x="1500390" y="1825721"/>
            <a:chExt cx="984743" cy="988798"/>
          </a:xfrm>
        </p:grpSpPr>
        <p:sp>
          <p:nvSpPr>
            <p:cNvPr id="5190" name="Google Shape;5190;p55"/>
            <p:cNvSpPr/>
            <p:nvPr/>
          </p:nvSpPr>
          <p:spPr>
            <a:xfrm>
              <a:off x="2064395" y="1904295"/>
              <a:ext cx="87032" cy="216311"/>
            </a:xfrm>
            <a:custGeom>
              <a:avLst/>
              <a:gdLst/>
              <a:ahLst/>
              <a:cxnLst/>
              <a:rect l="l" t="t" r="r" b="b"/>
              <a:pathLst>
                <a:path w="4013" h="9974" extrusionOk="0">
                  <a:moveTo>
                    <a:pt x="3676" y="0"/>
                  </a:moveTo>
                  <a:cubicBezTo>
                    <a:pt x="3566" y="0"/>
                    <a:pt x="3467" y="63"/>
                    <a:pt x="3430" y="169"/>
                  </a:cubicBezTo>
                  <a:cubicBezTo>
                    <a:pt x="2288" y="3415"/>
                    <a:pt x="1144" y="6683"/>
                    <a:pt x="0" y="9973"/>
                  </a:cubicBezTo>
                  <a:cubicBezTo>
                    <a:pt x="1322" y="6751"/>
                    <a:pt x="2641" y="3558"/>
                    <a:pt x="3959" y="395"/>
                  </a:cubicBezTo>
                  <a:cubicBezTo>
                    <a:pt x="3961" y="390"/>
                    <a:pt x="3963" y="385"/>
                    <a:pt x="3964" y="382"/>
                  </a:cubicBezTo>
                  <a:cubicBezTo>
                    <a:pt x="4013" y="243"/>
                    <a:pt x="3934" y="81"/>
                    <a:pt x="3787" y="22"/>
                  </a:cubicBezTo>
                  <a:cubicBezTo>
                    <a:pt x="3750" y="7"/>
                    <a:pt x="3712" y="0"/>
                    <a:pt x="3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5"/>
            <p:cNvSpPr/>
            <p:nvPr/>
          </p:nvSpPr>
          <p:spPr>
            <a:xfrm>
              <a:off x="2089900" y="2013904"/>
              <a:ext cx="155911" cy="166018"/>
            </a:xfrm>
            <a:custGeom>
              <a:avLst/>
              <a:gdLst/>
              <a:ahLst/>
              <a:cxnLst/>
              <a:rect l="l" t="t" r="r" b="b"/>
              <a:pathLst>
                <a:path w="7189" h="7655" extrusionOk="0">
                  <a:moveTo>
                    <a:pt x="6837" y="1"/>
                  </a:moveTo>
                  <a:cubicBezTo>
                    <a:pt x="6767" y="1"/>
                    <a:pt x="6700" y="27"/>
                    <a:pt x="6652" y="78"/>
                  </a:cubicBezTo>
                  <a:cubicBezTo>
                    <a:pt x="4441" y="2522"/>
                    <a:pt x="2221" y="5049"/>
                    <a:pt x="0" y="7654"/>
                  </a:cubicBezTo>
                  <a:cubicBezTo>
                    <a:pt x="2365" y="5171"/>
                    <a:pt x="4728" y="2781"/>
                    <a:pt x="7082" y="482"/>
                  </a:cubicBezTo>
                  <a:cubicBezTo>
                    <a:pt x="7085" y="481"/>
                    <a:pt x="7088" y="476"/>
                    <a:pt x="7091" y="473"/>
                  </a:cubicBezTo>
                  <a:cubicBezTo>
                    <a:pt x="7188" y="368"/>
                    <a:pt x="7167" y="193"/>
                    <a:pt x="7046" y="83"/>
                  </a:cubicBezTo>
                  <a:cubicBezTo>
                    <a:pt x="6985" y="28"/>
                    <a:pt x="6909" y="1"/>
                    <a:pt x="6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5"/>
            <p:cNvSpPr/>
            <p:nvPr/>
          </p:nvSpPr>
          <p:spPr>
            <a:xfrm>
              <a:off x="1988793" y="1888008"/>
              <a:ext cx="15962" cy="227242"/>
            </a:xfrm>
            <a:custGeom>
              <a:avLst/>
              <a:gdLst/>
              <a:ahLst/>
              <a:cxnLst/>
              <a:rect l="l" t="t" r="r" b="b"/>
              <a:pathLst>
                <a:path w="736" h="10478" extrusionOk="0">
                  <a:moveTo>
                    <a:pt x="450" y="1"/>
                  </a:moveTo>
                  <a:cubicBezTo>
                    <a:pt x="296" y="1"/>
                    <a:pt x="172" y="120"/>
                    <a:pt x="169" y="269"/>
                  </a:cubicBezTo>
                  <a:lnTo>
                    <a:pt x="1" y="10477"/>
                  </a:lnTo>
                  <a:cubicBezTo>
                    <a:pt x="245" y="7082"/>
                    <a:pt x="488" y="3687"/>
                    <a:pt x="732" y="293"/>
                  </a:cubicBezTo>
                  <a:cubicBezTo>
                    <a:pt x="732" y="290"/>
                    <a:pt x="732" y="283"/>
                    <a:pt x="732" y="278"/>
                  </a:cubicBezTo>
                  <a:cubicBezTo>
                    <a:pt x="736" y="128"/>
                    <a:pt x="611" y="4"/>
                    <a:pt x="456" y="1"/>
                  </a:cubicBezTo>
                  <a:cubicBezTo>
                    <a:pt x="454" y="1"/>
                    <a:pt x="452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5"/>
            <p:cNvSpPr/>
            <p:nvPr/>
          </p:nvSpPr>
          <p:spPr>
            <a:xfrm>
              <a:off x="1980074" y="1904968"/>
              <a:ext cx="264891" cy="412344"/>
            </a:xfrm>
            <a:custGeom>
              <a:avLst/>
              <a:gdLst/>
              <a:ahLst/>
              <a:cxnLst/>
              <a:rect l="l" t="t" r="r" b="b"/>
              <a:pathLst>
                <a:path w="12214" h="19013" extrusionOk="0">
                  <a:moveTo>
                    <a:pt x="11638" y="1"/>
                  </a:moveTo>
                  <a:cubicBezTo>
                    <a:pt x="11500" y="1"/>
                    <a:pt x="11370" y="64"/>
                    <a:pt x="11296" y="183"/>
                  </a:cubicBezTo>
                  <a:cubicBezTo>
                    <a:pt x="7545" y="6226"/>
                    <a:pt x="3772" y="12501"/>
                    <a:pt x="0" y="19012"/>
                  </a:cubicBezTo>
                  <a:cubicBezTo>
                    <a:pt x="4035" y="12650"/>
                    <a:pt x="8070" y="6555"/>
                    <a:pt x="12081" y="729"/>
                  </a:cubicBezTo>
                  <a:cubicBezTo>
                    <a:pt x="12084" y="724"/>
                    <a:pt x="12088" y="718"/>
                    <a:pt x="12091" y="714"/>
                  </a:cubicBezTo>
                  <a:cubicBezTo>
                    <a:pt x="12214" y="517"/>
                    <a:pt x="12136" y="236"/>
                    <a:pt x="11916" y="89"/>
                  </a:cubicBezTo>
                  <a:cubicBezTo>
                    <a:pt x="11829" y="29"/>
                    <a:pt x="11731" y="1"/>
                    <a:pt x="1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5"/>
            <p:cNvSpPr/>
            <p:nvPr/>
          </p:nvSpPr>
          <p:spPr>
            <a:xfrm>
              <a:off x="1980313" y="2006682"/>
              <a:ext cx="378122" cy="310869"/>
            </a:xfrm>
            <a:custGeom>
              <a:avLst/>
              <a:gdLst/>
              <a:ahLst/>
              <a:cxnLst/>
              <a:rect l="l" t="t" r="r" b="b"/>
              <a:pathLst>
                <a:path w="17435" h="14334" extrusionOk="0">
                  <a:moveTo>
                    <a:pt x="16853" y="1"/>
                  </a:moveTo>
                  <a:cubicBezTo>
                    <a:pt x="16768" y="1"/>
                    <a:pt x="16687" y="26"/>
                    <a:pt x="16620" y="77"/>
                  </a:cubicBezTo>
                  <a:cubicBezTo>
                    <a:pt x="11125" y="4320"/>
                    <a:pt x="5562" y="9073"/>
                    <a:pt x="1" y="14333"/>
                  </a:cubicBezTo>
                  <a:cubicBezTo>
                    <a:pt x="5771" y="9287"/>
                    <a:pt x="11542" y="4789"/>
                    <a:pt x="17237" y="838"/>
                  </a:cubicBezTo>
                  <a:cubicBezTo>
                    <a:pt x="17241" y="835"/>
                    <a:pt x="17247" y="830"/>
                    <a:pt x="17250" y="828"/>
                  </a:cubicBezTo>
                  <a:cubicBezTo>
                    <a:pt x="17430" y="691"/>
                    <a:pt x="17434" y="411"/>
                    <a:pt x="17260" y="203"/>
                  </a:cubicBezTo>
                  <a:cubicBezTo>
                    <a:pt x="17150" y="72"/>
                    <a:pt x="16996" y="1"/>
                    <a:pt x="16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5"/>
            <p:cNvSpPr/>
            <p:nvPr/>
          </p:nvSpPr>
          <p:spPr>
            <a:xfrm>
              <a:off x="1980465" y="2155675"/>
              <a:ext cx="443748" cy="161030"/>
            </a:xfrm>
            <a:custGeom>
              <a:avLst/>
              <a:gdLst/>
              <a:ahLst/>
              <a:cxnLst/>
              <a:rect l="l" t="t" r="r" b="b"/>
              <a:pathLst>
                <a:path w="20461" h="7425" extrusionOk="0">
                  <a:moveTo>
                    <a:pt x="19851" y="1"/>
                  </a:moveTo>
                  <a:cubicBezTo>
                    <a:pt x="19816" y="1"/>
                    <a:pt x="19782" y="5"/>
                    <a:pt x="19749" y="14"/>
                  </a:cubicBezTo>
                  <a:cubicBezTo>
                    <a:pt x="13242" y="1763"/>
                    <a:pt x="6620" y="4233"/>
                    <a:pt x="0" y="7425"/>
                  </a:cubicBezTo>
                  <a:cubicBezTo>
                    <a:pt x="6747" y="4501"/>
                    <a:pt x="13499" y="2325"/>
                    <a:pt x="20130" y="899"/>
                  </a:cubicBezTo>
                  <a:cubicBezTo>
                    <a:pt x="20135" y="899"/>
                    <a:pt x="20141" y="897"/>
                    <a:pt x="20146" y="896"/>
                  </a:cubicBezTo>
                  <a:cubicBezTo>
                    <a:pt x="20369" y="836"/>
                    <a:pt x="20461" y="592"/>
                    <a:pt x="20351" y="348"/>
                  </a:cubicBezTo>
                  <a:cubicBezTo>
                    <a:pt x="20258" y="139"/>
                    <a:pt x="20049" y="1"/>
                    <a:pt x="19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5"/>
            <p:cNvSpPr/>
            <p:nvPr/>
          </p:nvSpPr>
          <p:spPr>
            <a:xfrm>
              <a:off x="1980530" y="2270272"/>
              <a:ext cx="416682" cy="46585"/>
            </a:xfrm>
            <a:custGeom>
              <a:avLst/>
              <a:gdLst/>
              <a:ahLst/>
              <a:cxnLst/>
              <a:rect l="l" t="t" r="r" b="b"/>
              <a:pathLst>
                <a:path w="19213" h="2148" extrusionOk="0">
                  <a:moveTo>
                    <a:pt x="18852" y="0"/>
                  </a:moveTo>
                  <a:cubicBezTo>
                    <a:pt x="18851" y="0"/>
                    <a:pt x="18850" y="0"/>
                    <a:pt x="18849" y="0"/>
                  </a:cubicBezTo>
                  <a:cubicBezTo>
                    <a:pt x="12632" y="60"/>
                    <a:pt x="6315" y="776"/>
                    <a:pt x="0" y="2147"/>
                  </a:cubicBezTo>
                  <a:cubicBezTo>
                    <a:pt x="5710" y="1074"/>
                    <a:pt x="11423" y="537"/>
                    <a:pt x="17062" y="537"/>
                  </a:cubicBezTo>
                  <a:cubicBezTo>
                    <a:pt x="17695" y="537"/>
                    <a:pt x="18328" y="544"/>
                    <a:pt x="18959" y="558"/>
                  </a:cubicBezTo>
                  <a:lnTo>
                    <a:pt x="18967" y="558"/>
                  </a:lnTo>
                  <a:cubicBezTo>
                    <a:pt x="19117" y="556"/>
                    <a:pt x="19213" y="432"/>
                    <a:pt x="19180" y="277"/>
                  </a:cubicBezTo>
                  <a:cubicBezTo>
                    <a:pt x="19147" y="124"/>
                    <a:pt x="19001" y="0"/>
                    <a:pt x="1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5"/>
            <p:cNvSpPr/>
            <p:nvPr/>
          </p:nvSpPr>
          <p:spPr>
            <a:xfrm>
              <a:off x="2201222" y="2318396"/>
              <a:ext cx="239018" cy="24529"/>
            </a:xfrm>
            <a:custGeom>
              <a:avLst/>
              <a:gdLst/>
              <a:ahLst/>
              <a:cxnLst/>
              <a:rect l="l" t="t" r="r" b="b"/>
              <a:pathLst>
                <a:path w="11021" h="1131" extrusionOk="0">
                  <a:moveTo>
                    <a:pt x="612" y="0"/>
                  </a:moveTo>
                  <a:cubicBezTo>
                    <a:pt x="408" y="0"/>
                    <a:pt x="205" y="1"/>
                    <a:pt x="1" y="2"/>
                  </a:cubicBezTo>
                  <a:cubicBezTo>
                    <a:pt x="3608" y="161"/>
                    <a:pt x="7195" y="536"/>
                    <a:pt x="10749" y="1127"/>
                  </a:cubicBezTo>
                  <a:lnTo>
                    <a:pt x="10747" y="1125"/>
                  </a:lnTo>
                  <a:lnTo>
                    <a:pt x="10747" y="1125"/>
                  </a:lnTo>
                  <a:cubicBezTo>
                    <a:pt x="10752" y="1127"/>
                    <a:pt x="10757" y="1127"/>
                    <a:pt x="10762" y="1128"/>
                  </a:cubicBezTo>
                  <a:cubicBezTo>
                    <a:pt x="10772" y="1130"/>
                    <a:pt x="10783" y="1130"/>
                    <a:pt x="10793" y="1130"/>
                  </a:cubicBezTo>
                  <a:cubicBezTo>
                    <a:pt x="10928" y="1130"/>
                    <a:pt x="11021" y="1024"/>
                    <a:pt x="11006" y="881"/>
                  </a:cubicBezTo>
                  <a:cubicBezTo>
                    <a:pt x="10988" y="728"/>
                    <a:pt x="10851" y="589"/>
                    <a:pt x="10699" y="571"/>
                  </a:cubicBezTo>
                  <a:cubicBezTo>
                    <a:pt x="7364" y="190"/>
                    <a:pt x="399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5"/>
            <p:cNvSpPr/>
            <p:nvPr/>
          </p:nvSpPr>
          <p:spPr>
            <a:xfrm>
              <a:off x="2157608" y="2361273"/>
              <a:ext cx="230148" cy="95642"/>
            </a:xfrm>
            <a:custGeom>
              <a:avLst/>
              <a:gdLst/>
              <a:ahLst/>
              <a:cxnLst/>
              <a:rect l="l" t="t" r="r" b="b"/>
              <a:pathLst>
                <a:path w="10612" h="4410" extrusionOk="0">
                  <a:moveTo>
                    <a:pt x="1" y="1"/>
                  </a:moveTo>
                  <a:cubicBezTo>
                    <a:pt x="3427" y="1266"/>
                    <a:pt x="6841" y="2724"/>
                    <a:pt x="10227" y="4377"/>
                  </a:cubicBezTo>
                  <a:cubicBezTo>
                    <a:pt x="10230" y="4378"/>
                    <a:pt x="10237" y="4382"/>
                    <a:pt x="10240" y="4383"/>
                  </a:cubicBezTo>
                  <a:cubicBezTo>
                    <a:pt x="10281" y="4401"/>
                    <a:pt x="10322" y="4409"/>
                    <a:pt x="10361" y="4409"/>
                  </a:cubicBezTo>
                  <a:cubicBezTo>
                    <a:pt x="10464" y="4409"/>
                    <a:pt x="10550" y="4350"/>
                    <a:pt x="10576" y="4249"/>
                  </a:cubicBezTo>
                  <a:cubicBezTo>
                    <a:pt x="10611" y="4109"/>
                    <a:pt x="10519" y="3944"/>
                    <a:pt x="10369" y="3878"/>
                  </a:cubicBezTo>
                  <a:cubicBezTo>
                    <a:pt x="6937" y="2387"/>
                    <a:pt x="3475" y="10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5"/>
            <p:cNvSpPr/>
            <p:nvPr/>
          </p:nvSpPr>
          <p:spPr>
            <a:xfrm>
              <a:off x="2180315" y="2219350"/>
              <a:ext cx="222535" cy="42052"/>
            </a:xfrm>
            <a:custGeom>
              <a:avLst/>
              <a:gdLst/>
              <a:ahLst/>
              <a:cxnLst/>
              <a:rect l="l" t="t" r="r" b="b"/>
              <a:pathLst>
                <a:path w="10261" h="1939" extrusionOk="0">
                  <a:moveTo>
                    <a:pt x="9891" y="0"/>
                  </a:moveTo>
                  <a:cubicBezTo>
                    <a:pt x="9879" y="0"/>
                    <a:pt x="9867" y="1"/>
                    <a:pt x="9855" y="3"/>
                  </a:cubicBezTo>
                  <a:cubicBezTo>
                    <a:pt x="6592" y="467"/>
                    <a:pt x="3302" y="1113"/>
                    <a:pt x="0" y="1938"/>
                  </a:cubicBezTo>
                  <a:cubicBezTo>
                    <a:pt x="3360" y="1290"/>
                    <a:pt x="6709" y="830"/>
                    <a:pt x="10026" y="557"/>
                  </a:cubicBezTo>
                  <a:cubicBezTo>
                    <a:pt x="10031" y="557"/>
                    <a:pt x="10036" y="556"/>
                    <a:pt x="10041" y="556"/>
                  </a:cubicBezTo>
                  <a:cubicBezTo>
                    <a:pt x="10185" y="535"/>
                    <a:pt x="10261" y="396"/>
                    <a:pt x="10209" y="242"/>
                  </a:cubicBezTo>
                  <a:cubicBezTo>
                    <a:pt x="10162" y="103"/>
                    <a:pt x="10025" y="0"/>
                    <a:pt x="9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5"/>
            <p:cNvSpPr/>
            <p:nvPr/>
          </p:nvSpPr>
          <p:spPr>
            <a:xfrm>
              <a:off x="1980465" y="2317204"/>
              <a:ext cx="504668" cy="115941"/>
            </a:xfrm>
            <a:custGeom>
              <a:avLst/>
              <a:gdLst/>
              <a:ahLst/>
              <a:cxnLst/>
              <a:rect l="l" t="t" r="r" b="b"/>
              <a:pathLst>
                <a:path w="23270" h="5346" extrusionOk="0">
                  <a:moveTo>
                    <a:pt x="0" y="1"/>
                  </a:moveTo>
                  <a:cubicBezTo>
                    <a:pt x="7640" y="812"/>
                    <a:pt x="15286" y="2584"/>
                    <a:pt x="22753" y="5317"/>
                  </a:cubicBezTo>
                  <a:cubicBezTo>
                    <a:pt x="22758" y="5318"/>
                    <a:pt x="22764" y="5320"/>
                    <a:pt x="22771" y="5322"/>
                  </a:cubicBezTo>
                  <a:cubicBezTo>
                    <a:pt x="22821" y="5338"/>
                    <a:pt x="22869" y="5346"/>
                    <a:pt x="22915" y="5346"/>
                  </a:cubicBezTo>
                  <a:cubicBezTo>
                    <a:pt x="23096" y="5346"/>
                    <a:pt x="23235" y="5226"/>
                    <a:pt x="23251" y="5036"/>
                  </a:cubicBezTo>
                  <a:cubicBezTo>
                    <a:pt x="23270" y="4797"/>
                    <a:pt x="23086" y="4537"/>
                    <a:pt x="22839" y="4456"/>
                  </a:cubicBezTo>
                  <a:cubicBezTo>
                    <a:pt x="15344" y="2002"/>
                    <a:pt x="7670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5"/>
            <p:cNvSpPr/>
            <p:nvPr/>
          </p:nvSpPr>
          <p:spPr>
            <a:xfrm>
              <a:off x="1980313" y="2317529"/>
              <a:ext cx="475867" cy="244765"/>
            </a:xfrm>
            <a:custGeom>
              <a:avLst/>
              <a:gdLst/>
              <a:ahLst/>
              <a:cxnLst/>
              <a:rect l="l" t="t" r="r" b="b"/>
              <a:pathLst>
                <a:path w="21942" h="11286" extrusionOk="0">
                  <a:moveTo>
                    <a:pt x="1" y="0"/>
                  </a:moveTo>
                  <a:lnTo>
                    <a:pt x="1" y="0"/>
                  </a:lnTo>
                  <a:cubicBezTo>
                    <a:pt x="7132" y="2897"/>
                    <a:pt x="14267" y="6628"/>
                    <a:pt x="21256" y="11198"/>
                  </a:cubicBezTo>
                  <a:cubicBezTo>
                    <a:pt x="21261" y="11201"/>
                    <a:pt x="21269" y="11204"/>
                    <a:pt x="21274" y="11207"/>
                  </a:cubicBezTo>
                  <a:cubicBezTo>
                    <a:pt x="21361" y="11260"/>
                    <a:pt x="21452" y="11286"/>
                    <a:pt x="21537" y="11286"/>
                  </a:cubicBezTo>
                  <a:cubicBezTo>
                    <a:pt x="21677" y="11286"/>
                    <a:pt x="21798" y="11216"/>
                    <a:pt x="21852" y="11088"/>
                  </a:cubicBezTo>
                  <a:cubicBezTo>
                    <a:pt x="21941" y="10879"/>
                    <a:pt x="21825" y="10595"/>
                    <a:pt x="21592" y="10455"/>
                  </a:cubicBezTo>
                  <a:cubicBezTo>
                    <a:pt x="14495" y="6106"/>
                    <a:pt x="7245" y="26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5"/>
            <p:cNvSpPr/>
            <p:nvPr/>
          </p:nvSpPr>
          <p:spPr>
            <a:xfrm>
              <a:off x="1981159" y="2317290"/>
              <a:ext cx="377341" cy="340277"/>
            </a:xfrm>
            <a:custGeom>
              <a:avLst/>
              <a:gdLst/>
              <a:ahLst/>
              <a:cxnLst/>
              <a:rect l="l" t="t" r="r" b="b"/>
              <a:pathLst>
                <a:path w="17399" h="15690" extrusionOk="0">
                  <a:moveTo>
                    <a:pt x="1" y="0"/>
                  </a:moveTo>
                  <a:lnTo>
                    <a:pt x="1" y="0"/>
                  </a:lnTo>
                  <a:cubicBezTo>
                    <a:pt x="5552" y="4665"/>
                    <a:pt x="11106" y="9839"/>
                    <a:pt x="16591" y="15518"/>
                  </a:cubicBezTo>
                  <a:cubicBezTo>
                    <a:pt x="16594" y="15523"/>
                    <a:pt x="16601" y="15529"/>
                    <a:pt x="16606" y="15533"/>
                  </a:cubicBezTo>
                  <a:cubicBezTo>
                    <a:pt x="16712" y="15637"/>
                    <a:pt x="16846" y="15690"/>
                    <a:pt x="16971" y="15690"/>
                  </a:cubicBezTo>
                  <a:cubicBezTo>
                    <a:pt x="17074" y="15690"/>
                    <a:pt x="17171" y="15654"/>
                    <a:pt x="17242" y="15581"/>
                  </a:cubicBezTo>
                  <a:cubicBezTo>
                    <a:pt x="17399" y="15421"/>
                    <a:pt x="17366" y="15135"/>
                    <a:pt x="17173" y="14946"/>
                  </a:cubicBezTo>
                  <a:cubicBezTo>
                    <a:pt x="11498" y="9420"/>
                    <a:pt x="5748" y="443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5"/>
            <p:cNvSpPr/>
            <p:nvPr/>
          </p:nvSpPr>
          <p:spPr>
            <a:xfrm>
              <a:off x="1981050" y="2317399"/>
              <a:ext cx="256390" cy="347455"/>
            </a:xfrm>
            <a:custGeom>
              <a:avLst/>
              <a:gdLst/>
              <a:ahLst/>
              <a:cxnLst/>
              <a:rect l="l" t="t" r="r" b="b"/>
              <a:pathLst>
                <a:path w="11822" h="16021" extrusionOk="0">
                  <a:moveTo>
                    <a:pt x="1" y="0"/>
                  </a:moveTo>
                  <a:lnTo>
                    <a:pt x="1" y="0"/>
                  </a:lnTo>
                  <a:cubicBezTo>
                    <a:pt x="3766" y="5059"/>
                    <a:pt x="7533" y="10352"/>
                    <a:pt x="11277" y="15878"/>
                  </a:cubicBezTo>
                  <a:lnTo>
                    <a:pt x="11277" y="15877"/>
                  </a:lnTo>
                  <a:cubicBezTo>
                    <a:pt x="11279" y="15880"/>
                    <a:pt x="11280" y="15881"/>
                    <a:pt x="11282" y="15885"/>
                  </a:cubicBezTo>
                  <a:cubicBezTo>
                    <a:pt x="11344" y="15972"/>
                    <a:pt x="11444" y="16020"/>
                    <a:pt x="11539" y="16020"/>
                  </a:cubicBezTo>
                  <a:cubicBezTo>
                    <a:pt x="11587" y="16020"/>
                    <a:pt x="11633" y="16008"/>
                    <a:pt x="11674" y="15983"/>
                  </a:cubicBezTo>
                  <a:cubicBezTo>
                    <a:pt x="11799" y="15907"/>
                    <a:pt x="11821" y="15739"/>
                    <a:pt x="11728" y="15608"/>
                  </a:cubicBezTo>
                  <a:cubicBezTo>
                    <a:pt x="7835" y="10154"/>
                    <a:pt x="3918" y="49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5"/>
            <p:cNvSpPr/>
            <p:nvPr/>
          </p:nvSpPr>
          <p:spPr>
            <a:xfrm>
              <a:off x="2083177" y="2509246"/>
              <a:ext cx="125245" cy="212538"/>
            </a:xfrm>
            <a:custGeom>
              <a:avLst/>
              <a:gdLst/>
              <a:ahLst/>
              <a:cxnLst/>
              <a:rect l="l" t="t" r="r" b="b"/>
              <a:pathLst>
                <a:path w="5775" h="9800" extrusionOk="0">
                  <a:moveTo>
                    <a:pt x="0" y="1"/>
                  </a:moveTo>
                  <a:lnTo>
                    <a:pt x="0" y="1"/>
                  </a:lnTo>
                  <a:cubicBezTo>
                    <a:pt x="1738" y="3160"/>
                    <a:pt x="3475" y="6372"/>
                    <a:pt x="5208" y="9631"/>
                  </a:cubicBezTo>
                  <a:cubicBezTo>
                    <a:pt x="5209" y="9634"/>
                    <a:pt x="5213" y="9639"/>
                    <a:pt x="5214" y="9644"/>
                  </a:cubicBezTo>
                  <a:cubicBezTo>
                    <a:pt x="5274" y="9742"/>
                    <a:pt x="5381" y="9800"/>
                    <a:pt x="5485" y="9800"/>
                  </a:cubicBezTo>
                  <a:cubicBezTo>
                    <a:pt x="5525" y="9800"/>
                    <a:pt x="5565" y="9791"/>
                    <a:pt x="5602" y="9773"/>
                  </a:cubicBezTo>
                  <a:cubicBezTo>
                    <a:pt x="5733" y="9709"/>
                    <a:pt x="5775" y="9546"/>
                    <a:pt x="5692" y="9408"/>
                  </a:cubicBezTo>
                  <a:cubicBezTo>
                    <a:pt x="3799" y="6213"/>
                    <a:pt x="1901" y="30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5"/>
            <p:cNvSpPr/>
            <p:nvPr/>
          </p:nvSpPr>
          <p:spPr>
            <a:xfrm>
              <a:off x="2020717" y="2488860"/>
              <a:ext cx="47561" cy="228933"/>
            </a:xfrm>
            <a:custGeom>
              <a:avLst/>
              <a:gdLst/>
              <a:ahLst/>
              <a:cxnLst/>
              <a:rect l="l" t="t" r="r" b="b"/>
              <a:pathLst>
                <a:path w="2193" h="10556" extrusionOk="0">
                  <a:moveTo>
                    <a:pt x="0" y="1"/>
                  </a:moveTo>
                  <a:lnTo>
                    <a:pt x="0" y="1"/>
                  </a:lnTo>
                  <a:cubicBezTo>
                    <a:pt x="535" y="3433"/>
                    <a:pt x="1071" y="6872"/>
                    <a:pt x="1606" y="10314"/>
                  </a:cubicBezTo>
                  <a:cubicBezTo>
                    <a:pt x="1607" y="10319"/>
                    <a:pt x="1607" y="10324"/>
                    <a:pt x="1609" y="10329"/>
                  </a:cubicBezTo>
                  <a:cubicBezTo>
                    <a:pt x="1637" y="10462"/>
                    <a:pt x="1761" y="10555"/>
                    <a:pt x="1896" y="10555"/>
                  </a:cubicBezTo>
                  <a:cubicBezTo>
                    <a:pt x="1911" y="10555"/>
                    <a:pt x="1926" y="10554"/>
                    <a:pt x="1942" y="10552"/>
                  </a:cubicBezTo>
                  <a:cubicBezTo>
                    <a:pt x="2094" y="10528"/>
                    <a:pt x="2192" y="10387"/>
                    <a:pt x="2161" y="10238"/>
                  </a:cubicBezTo>
                  <a:cubicBezTo>
                    <a:pt x="1441" y="6817"/>
                    <a:pt x="721" y="340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55"/>
            <p:cNvSpPr/>
            <p:nvPr/>
          </p:nvSpPr>
          <p:spPr>
            <a:xfrm>
              <a:off x="2125727" y="2470014"/>
              <a:ext cx="162266" cy="184517"/>
            </a:xfrm>
            <a:custGeom>
              <a:avLst/>
              <a:gdLst/>
              <a:ahLst/>
              <a:cxnLst/>
              <a:rect l="l" t="t" r="r" b="b"/>
              <a:pathLst>
                <a:path w="7482" h="8508" extrusionOk="0">
                  <a:moveTo>
                    <a:pt x="1" y="1"/>
                  </a:moveTo>
                  <a:cubicBezTo>
                    <a:pt x="2328" y="2705"/>
                    <a:pt x="4651" y="5499"/>
                    <a:pt x="6964" y="8382"/>
                  </a:cubicBezTo>
                  <a:cubicBezTo>
                    <a:pt x="6967" y="8386"/>
                    <a:pt x="6972" y="8391"/>
                    <a:pt x="6976" y="8394"/>
                  </a:cubicBezTo>
                  <a:cubicBezTo>
                    <a:pt x="7041" y="8468"/>
                    <a:pt x="7131" y="8507"/>
                    <a:pt x="7217" y="8507"/>
                  </a:cubicBezTo>
                  <a:cubicBezTo>
                    <a:pt x="7273" y="8507"/>
                    <a:pt x="7327" y="8490"/>
                    <a:pt x="7371" y="8455"/>
                  </a:cubicBezTo>
                  <a:cubicBezTo>
                    <a:pt x="7481" y="8366"/>
                    <a:pt x="7481" y="8193"/>
                    <a:pt x="7373" y="8071"/>
                  </a:cubicBezTo>
                  <a:cubicBezTo>
                    <a:pt x="4926" y="5280"/>
                    <a:pt x="2466" y="2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55"/>
            <p:cNvSpPr/>
            <p:nvPr/>
          </p:nvSpPr>
          <p:spPr>
            <a:xfrm>
              <a:off x="1980660" y="2317485"/>
              <a:ext cx="178228" cy="472202"/>
            </a:xfrm>
            <a:custGeom>
              <a:avLst/>
              <a:gdLst/>
              <a:ahLst/>
              <a:cxnLst/>
              <a:rect l="l" t="t" r="r" b="b"/>
              <a:pathLst>
                <a:path w="8218" h="21773" extrusionOk="0">
                  <a:moveTo>
                    <a:pt x="1" y="1"/>
                  </a:moveTo>
                  <a:lnTo>
                    <a:pt x="1" y="1"/>
                  </a:lnTo>
                  <a:cubicBezTo>
                    <a:pt x="2424" y="7048"/>
                    <a:pt x="4848" y="14193"/>
                    <a:pt x="7268" y="21434"/>
                  </a:cubicBezTo>
                  <a:cubicBezTo>
                    <a:pt x="7270" y="21439"/>
                    <a:pt x="7271" y="21445"/>
                    <a:pt x="7273" y="21450"/>
                  </a:cubicBezTo>
                  <a:cubicBezTo>
                    <a:pt x="7348" y="21646"/>
                    <a:pt x="7541" y="21772"/>
                    <a:pt x="7740" y="21772"/>
                  </a:cubicBezTo>
                  <a:cubicBezTo>
                    <a:pt x="7781" y="21772"/>
                    <a:pt x="7822" y="21767"/>
                    <a:pt x="7862" y="21755"/>
                  </a:cubicBezTo>
                  <a:cubicBezTo>
                    <a:pt x="8098" y="21688"/>
                    <a:pt x="8218" y="21442"/>
                    <a:pt x="8129" y="21206"/>
                  </a:cubicBezTo>
                  <a:cubicBezTo>
                    <a:pt x="5425" y="14017"/>
                    <a:pt x="2713" y="69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55"/>
            <p:cNvSpPr/>
            <p:nvPr/>
          </p:nvSpPr>
          <p:spPr>
            <a:xfrm>
              <a:off x="1980313" y="2317529"/>
              <a:ext cx="37064" cy="496991"/>
            </a:xfrm>
            <a:custGeom>
              <a:avLst/>
              <a:gdLst/>
              <a:ahLst/>
              <a:cxnLst/>
              <a:rect l="l" t="t" r="r" b="b"/>
              <a:pathLst>
                <a:path w="1709" h="22916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7494"/>
                    <a:pt x="518" y="14989"/>
                    <a:pt x="776" y="22485"/>
                  </a:cubicBezTo>
                  <a:cubicBezTo>
                    <a:pt x="776" y="22490"/>
                    <a:pt x="776" y="22496"/>
                    <a:pt x="776" y="22503"/>
                  </a:cubicBezTo>
                  <a:cubicBezTo>
                    <a:pt x="795" y="22737"/>
                    <a:pt x="996" y="22916"/>
                    <a:pt x="1236" y="22916"/>
                  </a:cubicBezTo>
                  <a:cubicBezTo>
                    <a:pt x="1246" y="22916"/>
                    <a:pt x="1257" y="22915"/>
                    <a:pt x="1267" y="22915"/>
                  </a:cubicBezTo>
                  <a:cubicBezTo>
                    <a:pt x="1519" y="22899"/>
                    <a:pt x="1708" y="22689"/>
                    <a:pt x="1690" y="22445"/>
                  </a:cubicBezTo>
                  <a:cubicBezTo>
                    <a:pt x="1127" y="14958"/>
                    <a:pt x="564" y="747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55"/>
            <p:cNvSpPr/>
            <p:nvPr/>
          </p:nvSpPr>
          <p:spPr>
            <a:xfrm>
              <a:off x="1845807" y="2318158"/>
              <a:ext cx="135135" cy="462898"/>
            </a:xfrm>
            <a:custGeom>
              <a:avLst/>
              <a:gdLst/>
              <a:ahLst/>
              <a:cxnLst/>
              <a:rect l="l" t="t" r="r" b="b"/>
              <a:pathLst>
                <a:path w="6231" h="21344" extrusionOk="0">
                  <a:moveTo>
                    <a:pt x="6230" y="1"/>
                  </a:moveTo>
                  <a:cubicBezTo>
                    <a:pt x="4174" y="6865"/>
                    <a:pt x="2118" y="13801"/>
                    <a:pt x="66" y="20807"/>
                  </a:cubicBezTo>
                  <a:cubicBezTo>
                    <a:pt x="65" y="20812"/>
                    <a:pt x="63" y="20820"/>
                    <a:pt x="61" y="20825"/>
                  </a:cubicBezTo>
                  <a:cubicBezTo>
                    <a:pt x="0" y="21067"/>
                    <a:pt x="150" y="21296"/>
                    <a:pt x="396" y="21337"/>
                  </a:cubicBezTo>
                  <a:cubicBezTo>
                    <a:pt x="422" y="21341"/>
                    <a:pt x="448" y="21343"/>
                    <a:pt x="474" y="21343"/>
                  </a:cubicBezTo>
                  <a:cubicBezTo>
                    <a:pt x="692" y="21343"/>
                    <a:pt x="895" y="21191"/>
                    <a:pt x="950" y="20975"/>
                  </a:cubicBezTo>
                  <a:cubicBezTo>
                    <a:pt x="2707" y="13932"/>
                    <a:pt x="4468" y="6941"/>
                    <a:pt x="6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55"/>
            <p:cNvSpPr/>
            <p:nvPr/>
          </p:nvSpPr>
          <p:spPr>
            <a:xfrm>
              <a:off x="1773219" y="2318114"/>
              <a:ext cx="207549" cy="374847"/>
            </a:xfrm>
            <a:custGeom>
              <a:avLst/>
              <a:gdLst/>
              <a:ahLst/>
              <a:cxnLst/>
              <a:rect l="l" t="t" r="r" b="b"/>
              <a:pathLst>
                <a:path w="9570" h="17284" extrusionOk="0">
                  <a:moveTo>
                    <a:pt x="9569" y="1"/>
                  </a:moveTo>
                  <a:cubicBezTo>
                    <a:pt x="6400" y="5469"/>
                    <a:pt x="3232" y="11103"/>
                    <a:pt x="76" y="16902"/>
                  </a:cubicBezTo>
                  <a:cubicBezTo>
                    <a:pt x="76" y="16903"/>
                    <a:pt x="75" y="16908"/>
                    <a:pt x="73" y="16910"/>
                  </a:cubicBezTo>
                  <a:cubicBezTo>
                    <a:pt x="0" y="17050"/>
                    <a:pt x="54" y="17210"/>
                    <a:pt x="191" y="17265"/>
                  </a:cubicBezTo>
                  <a:cubicBezTo>
                    <a:pt x="223" y="17278"/>
                    <a:pt x="256" y="17284"/>
                    <a:pt x="290" y="17284"/>
                  </a:cubicBezTo>
                  <a:cubicBezTo>
                    <a:pt x="402" y="17284"/>
                    <a:pt x="515" y="17218"/>
                    <a:pt x="570" y="17108"/>
                  </a:cubicBezTo>
                  <a:cubicBezTo>
                    <a:pt x="3562" y="11258"/>
                    <a:pt x="6565" y="5554"/>
                    <a:pt x="9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55"/>
            <p:cNvSpPr/>
            <p:nvPr/>
          </p:nvSpPr>
          <p:spPr>
            <a:xfrm>
              <a:off x="1704860" y="2493306"/>
              <a:ext cx="141337" cy="208113"/>
            </a:xfrm>
            <a:custGeom>
              <a:avLst/>
              <a:gdLst/>
              <a:ahLst/>
              <a:cxnLst/>
              <a:rect l="l" t="t" r="r" b="b"/>
              <a:pathLst>
                <a:path w="6517" h="9596" extrusionOk="0">
                  <a:moveTo>
                    <a:pt x="6517" y="1"/>
                  </a:moveTo>
                  <a:lnTo>
                    <a:pt x="6517" y="1"/>
                  </a:lnTo>
                  <a:cubicBezTo>
                    <a:pt x="4370" y="2989"/>
                    <a:pt x="2228" y="6052"/>
                    <a:pt x="94" y="9190"/>
                  </a:cubicBezTo>
                  <a:cubicBezTo>
                    <a:pt x="91" y="9195"/>
                    <a:pt x="88" y="9200"/>
                    <a:pt x="86" y="9203"/>
                  </a:cubicBezTo>
                  <a:cubicBezTo>
                    <a:pt x="1" y="9342"/>
                    <a:pt x="36" y="9505"/>
                    <a:pt x="166" y="9570"/>
                  </a:cubicBezTo>
                  <a:cubicBezTo>
                    <a:pt x="201" y="9588"/>
                    <a:pt x="240" y="9596"/>
                    <a:pt x="279" y="9596"/>
                  </a:cubicBezTo>
                  <a:cubicBezTo>
                    <a:pt x="383" y="9596"/>
                    <a:pt x="491" y="9537"/>
                    <a:pt x="553" y="9437"/>
                  </a:cubicBezTo>
                  <a:cubicBezTo>
                    <a:pt x="2535" y="6226"/>
                    <a:pt x="4525" y="3081"/>
                    <a:pt x="6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55"/>
            <p:cNvSpPr/>
            <p:nvPr/>
          </p:nvSpPr>
          <p:spPr>
            <a:xfrm>
              <a:off x="1640838" y="2431388"/>
              <a:ext cx="196337" cy="159945"/>
            </a:xfrm>
            <a:custGeom>
              <a:avLst/>
              <a:gdLst/>
              <a:ahLst/>
              <a:cxnLst/>
              <a:rect l="l" t="t" r="r" b="b"/>
              <a:pathLst>
                <a:path w="9053" h="7375" extrusionOk="0">
                  <a:moveTo>
                    <a:pt x="9052" y="0"/>
                  </a:moveTo>
                  <a:lnTo>
                    <a:pt x="9052" y="0"/>
                  </a:lnTo>
                  <a:cubicBezTo>
                    <a:pt x="6077" y="2153"/>
                    <a:pt x="3109" y="4452"/>
                    <a:pt x="162" y="6897"/>
                  </a:cubicBezTo>
                  <a:cubicBezTo>
                    <a:pt x="158" y="6901"/>
                    <a:pt x="154" y="6904"/>
                    <a:pt x="150" y="6907"/>
                  </a:cubicBezTo>
                  <a:cubicBezTo>
                    <a:pt x="26" y="7020"/>
                    <a:pt x="0" y="7195"/>
                    <a:pt x="92" y="7300"/>
                  </a:cubicBezTo>
                  <a:cubicBezTo>
                    <a:pt x="136" y="7350"/>
                    <a:pt x="199" y="7374"/>
                    <a:pt x="266" y="7374"/>
                  </a:cubicBezTo>
                  <a:cubicBezTo>
                    <a:pt x="339" y="7374"/>
                    <a:pt x="417" y="7345"/>
                    <a:pt x="481" y="7287"/>
                  </a:cubicBezTo>
                  <a:cubicBezTo>
                    <a:pt x="3324" y="4722"/>
                    <a:pt x="6185" y="2294"/>
                    <a:pt x="9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55"/>
            <p:cNvSpPr/>
            <p:nvPr/>
          </p:nvSpPr>
          <p:spPr>
            <a:xfrm>
              <a:off x="1810803" y="2509680"/>
              <a:ext cx="92367" cy="217114"/>
            </a:xfrm>
            <a:custGeom>
              <a:avLst/>
              <a:gdLst/>
              <a:ahLst/>
              <a:cxnLst/>
              <a:rect l="l" t="t" r="r" b="b"/>
              <a:pathLst>
                <a:path w="4259" h="10011" extrusionOk="0">
                  <a:moveTo>
                    <a:pt x="4258" y="0"/>
                  </a:moveTo>
                  <a:lnTo>
                    <a:pt x="4258" y="0"/>
                  </a:lnTo>
                  <a:cubicBezTo>
                    <a:pt x="2858" y="3184"/>
                    <a:pt x="1457" y="6402"/>
                    <a:pt x="60" y="9652"/>
                  </a:cubicBezTo>
                  <a:cubicBezTo>
                    <a:pt x="59" y="9656"/>
                    <a:pt x="57" y="9661"/>
                    <a:pt x="55" y="9666"/>
                  </a:cubicBezTo>
                  <a:cubicBezTo>
                    <a:pt x="0" y="9811"/>
                    <a:pt x="75" y="9962"/>
                    <a:pt x="220" y="10000"/>
                  </a:cubicBezTo>
                  <a:cubicBezTo>
                    <a:pt x="244" y="10007"/>
                    <a:pt x="269" y="10010"/>
                    <a:pt x="294" y="10010"/>
                  </a:cubicBezTo>
                  <a:cubicBezTo>
                    <a:pt x="417" y="10010"/>
                    <a:pt x="538" y="9931"/>
                    <a:pt x="582" y="9808"/>
                  </a:cubicBezTo>
                  <a:cubicBezTo>
                    <a:pt x="1806" y="6515"/>
                    <a:pt x="3031" y="3245"/>
                    <a:pt x="4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55"/>
            <p:cNvSpPr/>
            <p:nvPr/>
          </p:nvSpPr>
          <p:spPr>
            <a:xfrm>
              <a:off x="1614315" y="2317811"/>
              <a:ext cx="366193" cy="383760"/>
            </a:xfrm>
            <a:custGeom>
              <a:avLst/>
              <a:gdLst/>
              <a:ahLst/>
              <a:cxnLst/>
              <a:rect l="l" t="t" r="r" b="b"/>
              <a:pathLst>
                <a:path w="16885" h="17695" extrusionOk="0">
                  <a:moveTo>
                    <a:pt x="16885" y="0"/>
                  </a:moveTo>
                  <a:lnTo>
                    <a:pt x="16885" y="0"/>
                  </a:lnTo>
                  <a:cubicBezTo>
                    <a:pt x="11293" y="5147"/>
                    <a:pt x="5704" y="10807"/>
                    <a:pt x="188" y="16980"/>
                  </a:cubicBezTo>
                  <a:cubicBezTo>
                    <a:pt x="184" y="16985"/>
                    <a:pt x="180" y="16990"/>
                    <a:pt x="175" y="16995"/>
                  </a:cubicBezTo>
                  <a:cubicBezTo>
                    <a:pt x="0" y="17203"/>
                    <a:pt x="4" y="17484"/>
                    <a:pt x="183" y="17620"/>
                  </a:cubicBezTo>
                  <a:cubicBezTo>
                    <a:pt x="248" y="17670"/>
                    <a:pt x="328" y="17694"/>
                    <a:pt x="412" y="17694"/>
                  </a:cubicBezTo>
                  <a:cubicBezTo>
                    <a:pt x="556" y="17694"/>
                    <a:pt x="711" y="17623"/>
                    <a:pt x="821" y="17492"/>
                  </a:cubicBezTo>
                  <a:cubicBezTo>
                    <a:pt x="6130" y="11186"/>
                    <a:pt x="11506" y="5355"/>
                    <a:pt x="16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55"/>
            <p:cNvSpPr/>
            <p:nvPr/>
          </p:nvSpPr>
          <p:spPr>
            <a:xfrm>
              <a:off x="1527044" y="2317529"/>
              <a:ext cx="453290" cy="292261"/>
            </a:xfrm>
            <a:custGeom>
              <a:avLst/>
              <a:gdLst/>
              <a:ahLst/>
              <a:cxnLst/>
              <a:rect l="l" t="t" r="r" b="b"/>
              <a:pathLst>
                <a:path w="20901" h="13476" extrusionOk="0">
                  <a:moveTo>
                    <a:pt x="20901" y="0"/>
                  </a:moveTo>
                  <a:cubicBezTo>
                    <a:pt x="13989" y="3439"/>
                    <a:pt x="7080" y="7663"/>
                    <a:pt x="311" y="12674"/>
                  </a:cubicBezTo>
                  <a:cubicBezTo>
                    <a:pt x="306" y="12677"/>
                    <a:pt x="299" y="12682"/>
                    <a:pt x="295" y="12685"/>
                  </a:cubicBezTo>
                  <a:cubicBezTo>
                    <a:pt x="78" y="12856"/>
                    <a:pt x="1" y="13146"/>
                    <a:pt x="122" y="13330"/>
                  </a:cubicBezTo>
                  <a:cubicBezTo>
                    <a:pt x="186" y="13427"/>
                    <a:pt x="291" y="13476"/>
                    <a:pt x="409" y="13476"/>
                  </a:cubicBezTo>
                  <a:cubicBezTo>
                    <a:pt x="515" y="13476"/>
                    <a:pt x="630" y="13436"/>
                    <a:pt x="732" y="13356"/>
                  </a:cubicBezTo>
                  <a:cubicBezTo>
                    <a:pt x="7366" y="8151"/>
                    <a:pt x="14133" y="3698"/>
                    <a:pt x="20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55"/>
            <p:cNvSpPr/>
            <p:nvPr/>
          </p:nvSpPr>
          <p:spPr>
            <a:xfrm>
              <a:off x="1500390" y="2318310"/>
              <a:ext cx="479597" cy="150186"/>
            </a:xfrm>
            <a:custGeom>
              <a:avLst/>
              <a:gdLst/>
              <a:ahLst/>
              <a:cxnLst/>
              <a:rect l="l" t="t" r="r" b="b"/>
              <a:pathLst>
                <a:path w="22114" h="6925" extrusionOk="0">
                  <a:moveTo>
                    <a:pt x="22114" y="0"/>
                  </a:moveTo>
                  <a:lnTo>
                    <a:pt x="22114" y="0"/>
                  </a:lnTo>
                  <a:cubicBezTo>
                    <a:pt x="14825" y="1142"/>
                    <a:pt x="7541" y="3158"/>
                    <a:pt x="419" y="6046"/>
                  </a:cubicBezTo>
                  <a:cubicBezTo>
                    <a:pt x="412" y="6049"/>
                    <a:pt x="406" y="6052"/>
                    <a:pt x="399" y="6054"/>
                  </a:cubicBezTo>
                  <a:cubicBezTo>
                    <a:pt x="157" y="6162"/>
                    <a:pt x="0" y="6437"/>
                    <a:pt x="47" y="6665"/>
                  </a:cubicBezTo>
                  <a:cubicBezTo>
                    <a:pt x="82" y="6829"/>
                    <a:pt x="214" y="6924"/>
                    <a:pt x="376" y="6924"/>
                  </a:cubicBezTo>
                  <a:cubicBezTo>
                    <a:pt x="439" y="6924"/>
                    <a:pt x="506" y="6910"/>
                    <a:pt x="574" y="6879"/>
                  </a:cubicBezTo>
                  <a:cubicBezTo>
                    <a:pt x="7646" y="3725"/>
                    <a:pt x="14877" y="1433"/>
                    <a:pt x="22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55"/>
            <p:cNvSpPr/>
            <p:nvPr/>
          </p:nvSpPr>
          <p:spPr>
            <a:xfrm>
              <a:off x="1556691" y="2313668"/>
              <a:ext cx="423297" cy="32792"/>
            </a:xfrm>
            <a:custGeom>
              <a:avLst/>
              <a:gdLst/>
              <a:ahLst/>
              <a:cxnLst/>
              <a:rect l="l" t="t" r="r" b="b"/>
              <a:pathLst>
                <a:path w="19518" h="1512" extrusionOk="0">
                  <a:moveTo>
                    <a:pt x="13385" y="1"/>
                  </a:moveTo>
                  <a:cubicBezTo>
                    <a:pt x="8995" y="1"/>
                    <a:pt x="4624" y="319"/>
                    <a:pt x="305" y="955"/>
                  </a:cubicBezTo>
                  <a:cubicBezTo>
                    <a:pt x="302" y="955"/>
                    <a:pt x="299" y="955"/>
                    <a:pt x="297" y="957"/>
                  </a:cubicBezTo>
                  <a:cubicBezTo>
                    <a:pt x="144" y="983"/>
                    <a:pt x="15" y="1128"/>
                    <a:pt x="7" y="1282"/>
                  </a:cubicBezTo>
                  <a:cubicBezTo>
                    <a:pt x="1" y="1417"/>
                    <a:pt x="95" y="1512"/>
                    <a:pt x="223" y="1512"/>
                  </a:cubicBezTo>
                  <a:cubicBezTo>
                    <a:pt x="238" y="1512"/>
                    <a:pt x="254" y="1511"/>
                    <a:pt x="270" y="1508"/>
                  </a:cubicBezTo>
                  <a:cubicBezTo>
                    <a:pt x="5441" y="595"/>
                    <a:pt x="10686" y="137"/>
                    <a:pt x="15948" y="137"/>
                  </a:cubicBezTo>
                  <a:cubicBezTo>
                    <a:pt x="17137" y="137"/>
                    <a:pt x="18327" y="161"/>
                    <a:pt x="19518" y="208"/>
                  </a:cubicBezTo>
                  <a:cubicBezTo>
                    <a:pt x="17472" y="70"/>
                    <a:pt x="15426" y="1"/>
                    <a:pt x="1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55"/>
            <p:cNvSpPr/>
            <p:nvPr/>
          </p:nvSpPr>
          <p:spPr>
            <a:xfrm>
              <a:off x="1528085" y="2278968"/>
              <a:ext cx="236285" cy="13663"/>
            </a:xfrm>
            <a:custGeom>
              <a:avLst/>
              <a:gdLst/>
              <a:ahLst/>
              <a:cxnLst/>
              <a:rect l="l" t="t" r="r" b="b"/>
              <a:pathLst>
                <a:path w="10895" h="630" extrusionOk="0">
                  <a:moveTo>
                    <a:pt x="3805" y="0"/>
                  </a:moveTo>
                  <a:cubicBezTo>
                    <a:pt x="2650" y="0"/>
                    <a:pt x="1498" y="23"/>
                    <a:pt x="350" y="68"/>
                  </a:cubicBezTo>
                  <a:cubicBezTo>
                    <a:pt x="345" y="68"/>
                    <a:pt x="340" y="68"/>
                    <a:pt x="335" y="70"/>
                  </a:cubicBezTo>
                  <a:cubicBezTo>
                    <a:pt x="185" y="82"/>
                    <a:pt x="45" y="220"/>
                    <a:pt x="22" y="373"/>
                  </a:cubicBezTo>
                  <a:cubicBezTo>
                    <a:pt x="1" y="520"/>
                    <a:pt x="94" y="629"/>
                    <a:pt x="232" y="629"/>
                  </a:cubicBezTo>
                  <a:cubicBezTo>
                    <a:pt x="239" y="629"/>
                    <a:pt x="247" y="629"/>
                    <a:pt x="255" y="628"/>
                  </a:cubicBezTo>
                  <a:cubicBezTo>
                    <a:pt x="2971" y="375"/>
                    <a:pt x="5709" y="248"/>
                    <a:pt x="8461" y="248"/>
                  </a:cubicBezTo>
                  <a:cubicBezTo>
                    <a:pt x="9271" y="248"/>
                    <a:pt x="10082" y="259"/>
                    <a:pt x="10895" y="281"/>
                  </a:cubicBezTo>
                  <a:cubicBezTo>
                    <a:pt x="8521" y="94"/>
                    <a:pt x="6156" y="0"/>
                    <a:pt x="3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55"/>
            <p:cNvSpPr/>
            <p:nvPr/>
          </p:nvSpPr>
          <p:spPr>
            <a:xfrm>
              <a:off x="1611582" y="2154742"/>
              <a:ext cx="207441" cy="90328"/>
            </a:xfrm>
            <a:custGeom>
              <a:avLst/>
              <a:gdLst/>
              <a:ahLst/>
              <a:cxnLst/>
              <a:rect l="l" t="t" r="r" b="b"/>
              <a:pathLst>
                <a:path w="9565" h="4165" extrusionOk="0">
                  <a:moveTo>
                    <a:pt x="373" y="1"/>
                  </a:moveTo>
                  <a:cubicBezTo>
                    <a:pt x="256" y="1"/>
                    <a:pt x="132" y="77"/>
                    <a:pt x="73" y="196"/>
                  </a:cubicBezTo>
                  <a:cubicBezTo>
                    <a:pt x="0" y="343"/>
                    <a:pt x="50" y="499"/>
                    <a:pt x="186" y="545"/>
                  </a:cubicBezTo>
                  <a:cubicBezTo>
                    <a:pt x="3292" y="1588"/>
                    <a:pt x="6423" y="2795"/>
                    <a:pt x="9564" y="4164"/>
                  </a:cubicBezTo>
                  <a:cubicBezTo>
                    <a:pt x="6516" y="2628"/>
                    <a:pt x="3478" y="1246"/>
                    <a:pt x="462" y="18"/>
                  </a:cubicBezTo>
                  <a:cubicBezTo>
                    <a:pt x="459" y="16"/>
                    <a:pt x="454" y="15"/>
                    <a:pt x="451" y="13"/>
                  </a:cubicBezTo>
                  <a:cubicBezTo>
                    <a:pt x="426" y="5"/>
                    <a:pt x="399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55"/>
            <p:cNvSpPr/>
            <p:nvPr/>
          </p:nvSpPr>
          <p:spPr>
            <a:xfrm>
              <a:off x="1537693" y="2342751"/>
              <a:ext cx="232251" cy="56930"/>
            </a:xfrm>
            <a:custGeom>
              <a:avLst/>
              <a:gdLst/>
              <a:ahLst/>
              <a:cxnLst/>
              <a:rect l="l" t="t" r="r" b="b"/>
              <a:pathLst>
                <a:path w="10709" h="2625" extrusionOk="0">
                  <a:moveTo>
                    <a:pt x="10708" y="0"/>
                  </a:moveTo>
                  <a:lnTo>
                    <a:pt x="10708" y="0"/>
                  </a:lnTo>
                  <a:cubicBezTo>
                    <a:pt x="7210" y="488"/>
                    <a:pt x="3727" y="1180"/>
                    <a:pt x="282" y="2073"/>
                  </a:cubicBezTo>
                  <a:cubicBezTo>
                    <a:pt x="277" y="2075"/>
                    <a:pt x="270" y="2076"/>
                    <a:pt x="266" y="2078"/>
                  </a:cubicBezTo>
                  <a:cubicBezTo>
                    <a:pt x="114" y="2125"/>
                    <a:pt x="1" y="2283"/>
                    <a:pt x="14" y="2430"/>
                  </a:cubicBezTo>
                  <a:cubicBezTo>
                    <a:pt x="23" y="2550"/>
                    <a:pt x="110" y="2624"/>
                    <a:pt x="224" y="2624"/>
                  </a:cubicBezTo>
                  <a:cubicBezTo>
                    <a:pt x="252" y="2624"/>
                    <a:pt x="281" y="2620"/>
                    <a:pt x="311" y="2611"/>
                  </a:cubicBezTo>
                  <a:cubicBezTo>
                    <a:pt x="3748" y="1538"/>
                    <a:pt x="7219" y="669"/>
                    <a:pt x="10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55"/>
            <p:cNvSpPr/>
            <p:nvPr/>
          </p:nvSpPr>
          <p:spPr>
            <a:xfrm>
              <a:off x="1503882" y="2196946"/>
              <a:ext cx="476257" cy="120886"/>
            </a:xfrm>
            <a:custGeom>
              <a:avLst/>
              <a:gdLst/>
              <a:ahLst/>
              <a:cxnLst/>
              <a:rect l="l" t="t" r="r" b="b"/>
              <a:pathLst>
                <a:path w="21960" h="5574" extrusionOk="0">
                  <a:moveTo>
                    <a:pt x="615" y="0"/>
                  </a:moveTo>
                  <a:cubicBezTo>
                    <a:pt x="393" y="0"/>
                    <a:pt x="161" y="179"/>
                    <a:pt x="83" y="417"/>
                  </a:cubicBezTo>
                  <a:cubicBezTo>
                    <a:pt x="1" y="669"/>
                    <a:pt x="124" y="891"/>
                    <a:pt x="358" y="913"/>
                  </a:cubicBezTo>
                  <a:cubicBezTo>
                    <a:pt x="7449" y="1600"/>
                    <a:pt x="14702" y="3154"/>
                    <a:pt x="21959" y="5573"/>
                  </a:cubicBezTo>
                  <a:cubicBezTo>
                    <a:pt x="14810" y="2876"/>
                    <a:pt x="7664" y="1020"/>
                    <a:pt x="671" y="4"/>
                  </a:cubicBezTo>
                  <a:cubicBezTo>
                    <a:pt x="666" y="4"/>
                    <a:pt x="660" y="4"/>
                    <a:pt x="654" y="2"/>
                  </a:cubicBezTo>
                  <a:cubicBezTo>
                    <a:pt x="641" y="1"/>
                    <a:pt x="62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55"/>
            <p:cNvSpPr/>
            <p:nvPr/>
          </p:nvSpPr>
          <p:spPr>
            <a:xfrm>
              <a:off x="1568489" y="2057886"/>
              <a:ext cx="411846" cy="259664"/>
            </a:xfrm>
            <a:custGeom>
              <a:avLst/>
              <a:gdLst/>
              <a:ahLst/>
              <a:cxnLst/>
              <a:rect l="l" t="t" r="r" b="b"/>
              <a:pathLst>
                <a:path w="18990" h="11973" extrusionOk="0">
                  <a:moveTo>
                    <a:pt x="607" y="0"/>
                  </a:moveTo>
                  <a:cubicBezTo>
                    <a:pt x="437" y="0"/>
                    <a:pt x="254" y="103"/>
                    <a:pt x="146" y="273"/>
                  </a:cubicBezTo>
                  <a:cubicBezTo>
                    <a:pt x="1" y="504"/>
                    <a:pt x="46" y="771"/>
                    <a:pt x="248" y="871"/>
                  </a:cubicBezTo>
                  <a:cubicBezTo>
                    <a:pt x="6424" y="3920"/>
                    <a:pt x="12706" y="7623"/>
                    <a:pt x="18990" y="11972"/>
                  </a:cubicBezTo>
                  <a:cubicBezTo>
                    <a:pt x="12889" y="7385"/>
                    <a:pt x="6791" y="3410"/>
                    <a:pt x="789" y="47"/>
                  </a:cubicBezTo>
                  <a:cubicBezTo>
                    <a:pt x="786" y="44"/>
                    <a:pt x="779" y="40"/>
                    <a:pt x="776" y="39"/>
                  </a:cubicBezTo>
                  <a:cubicBezTo>
                    <a:pt x="724" y="13"/>
                    <a:pt x="66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55"/>
            <p:cNvSpPr/>
            <p:nvPr/>
          </p:nvSpPr>
          <p:spPr>
            <a:xfrm>
              <a:off x="1693734" y="1948473"/>
              <a:ext cx="285733" cy="369121"/>
            </a:xfrm>
            <a:custGeom>
              <a:avLst/>
              <a:gdLst/>
              <a:ahLst/>
              <a:cxnLst/>
              <a:rect l="l" t="t" r="r" b="b"/>
              <a:pathLst>
                <a:path w="13175" h="17020" extrusionOk="0">
                  <a:moveTo>
                    <a:pt x="583" y="0"/>
                  </a:moveTo>
                  <a:cubicBezTo>
                    <a:pt x="469" y="0"/>
                    <a:pt x="348" y="44"/>
                    <a:pt x="247" y="131"/>
                  </a:cubicBezTo>
                  <a:cubicBezTo>
                    <a:pt x="44" y="306"/>
                    <a:pt x="0" y="590"/>
                    <a:pt x="149" y="765"/>
                  </a:cubicBezTo>
                  <a:cubicBezTo>
                    <a:pt x="4466" y="5870"/>
                    <a:pt x="8820" y="11288"/>
                    <a:pt x="13174" y="17019"/>
                  </a:cubicBezTo>
                  <a:cubicBezTo>
                    <a:pt x="9070" y="11118"/>
                    <a:pt x="4967" y="5494"/>
                    <a:pt x="893" y="148"/>
                  </a:cubicBezTo>
                  <a:cubicBezTo>
                    <a:pt x="890" y="143"/>
                    <a:pt x="885" y="138"/>
                    <a:pt x="882" y="133"/>
                  </a:cubicBezTo>
                  <a:cubicBezTo>
                    <a:pt x="807" y="45"/>
                    <a:pt x="699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55"/>
            <p:cNvSpPr/>
            <p:nvPr/>
          </p:nvSpPr>
          <p:spPr>
            <a:xfrm>
              <a:off x="1818936" y="1939928"/>
              <a:ext cx="160661" cy="377558"/>
            </a:xfrm>
            <a:custGeom>
              <a:avLst/>
              <a:gdLst/>
              <a:ahLst/>
              <a:cxnLst/>
              <a:rect l="l" t="t" r="r" b="b"/>
              <a:pathLst>
                <a:path w="7408" h="17409" extrusionOk="0">
                  <a:moveTo>
                    <a:pt x="343" y="1"/>
                  </a:moveTo>
                  <a:cubicBezTo>
                    <a:pt x="299" y="1"/>
                    <a:pt x="255" y="10"/>
                    <a:pt x="212" y="31"/>
                  </a:cubicBezTo>
                  <a:cubicBezTo>
                    <a:pt x="70" y="101"/>
                    <a:pt x="0" y="267"/>
                    <a:pt x="58" y="401"/>
                  </a:cubicBezTo>
                  <a:cubicBezTo>
                    <a:pt x="2504" y="5970"/>
                    <a:pt x="4956" y="11640"/>
                    <a:pt x="7408" y="17408"/>
                  </a:cubicBezTo>
                  <a:cubicBezTo>
                    <a:pt x="5130" y="11572"/>
                    <a:pt x="2854" y="5822"/>
                    <a:pt x="582" y="157"/>
                  </a:cubicBezTo>
                  <a:cubicBezTo>
                    <a:pt x="582" y="154"/>
                    <a:pt x="580" y="152"/>
                    <a:pt x="578" y="149"/>
                  </a:cubicBezTo>
                  <a:cubicBezTo>
                    <a:pt x="538" y="55"/>
                    <a:pt x="44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55"/>
            <p:cNvSpPr/>
            <p:nvPr/>
          </p:nvSpPr>
          <p:spPr>
            <a:xfrm>
              <a:off x="1863309" y="1885817"/>
              <a:ext cx="68402" cy="223642"/>
            </a:xfrm>
            <a:custGeom>
              <a:avLst/>
              <a:gdLst/>
              <a:ahLst/>
              <a:cxnLst/>
              <a:rect l="l" t="t" r="r" b="b"/>
              <a:pathLst>
                <a:path w="3154" h="10312" extrusionOk="0">
                  <a:moveTo>
                    <a:pt x="333" y="0"/>
                  </a:moveTo>
                  <a:cubicBezTo>
                    <a:pt x="301" y="0"/>
                    <a:pt x="267" y="6"/>
                    <a:pt x="233" y="18"/>
                  </a:cubicBezTo>
                  <a:cubicBezTo>
                    <a:pt x="85" y="69"/>
                    <a:pt x="1" y="228"/>
                    <a:pt x="44" y="368"/>
                  </a:cubicBezTo>
                  <a:cubicBezTo>
                    <a:pt x="1081" y="3665"/>
                    <a:pt x="2117" y="6979"/>
                    <a:pt x="3154" y="10312"/>
                  </a:cubicBezTo>
                  <a:cubicBezTo>
                    <a:pt x="2298" y="6926"/>
                    <a:pt x="1443" y="3553"/>
                    <a:pt x="589" y="192"/>
                  </a:cubicBezTo>
                  <a:cubicBezTo>
                    <a:pt x="587" y="189"/>
                    <a:pt x="585" y="182"/>
                    <a:pt x="584" y="179"/>
                  </a:cubicBezTo>
                  <a:cubicBezTo>
                    <a:pt x="550" y="69"/>
                    <a:pt x="448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55"/>
            <p:cNvSpPr/>
            <p:nvPr/>
          </p:nvSpPr>
          <p:spPr>
            <a:xfrm>
              <a:off x="1765151" y="1948971"/>
              <a:ext cx="114337" cy="192346"/>
            </a:xfrm>
            <a:custGeom>
              <a:avLst/>
              <a:gdLst/>
              <a:ahLst/>
              <a:cxnLst/>
              <a:rect l="l" t="t" r="r" b="b"/>
              <a:pathLst>
                <a:path w="5272" h="8869" extrusionOk="0">
                  <a:moveTo>
                    <a:pt x="353" y="1"/>
                  </a:moveTo>
                  <a:cubicBezTo>
                    <a:pt x="296" y="1"/>
                    <a:pt x="237" y="18"/>
                    <a:pt x="183" y="53"/>
                  </a:cubicBezTo>
                  <a:cubicBezTo>
                    <a:pt x="48" y="144"/>
                    <a:pt x="1" y="315"/>
                    <a:pt x="77" y="438"/>
                  </a:cubicBezTo>
                  <a:cubicBezTo>
                    <a:pt x="1805" y="3198"/>
                    <a:pt x="3537" y="6009"/>
                    <a:pt x="5271" y="8868"/>
                  </a:cubicBezTo>
                  <a:cubicBezTo>
                    <a:pt x="3703" y="5914"/>
                    <a:pt x="2136" y="3000"/>
                    <a:pt x="573" y="126"/>
                  </a:cubicBezTo>
                  <a:cubicBezTo>
                    <a:pt x="571" y="121"/>
                    <a:pt x="568" y="118"/>
                    <a:pt x="564" y="113"/>
                  </a:cubicBezTo>
                  <a:cubicBezTo>
                    <a:pt x="519" y="40"/>
                    <a:pt x="439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55"/>
            <p:cNvSpPr/>
            <p:nvPr/>
          </p:nvSpPr>
          <p:spPr>
            <a:xfrm>
              <a:off x="1930258" y="1825721"/>
              <a:ext cx="49729" cy="491764"/>
            </a:xfrm>
            <a:custGeom>
              <a:avLst/>
              <a:gdLst/>
              <a:ahLst/>
              <a:cxnLst/>
              <a:rect l="l" t="t" r="r" b="b"/>
              <a:pathLst>
                <a:path w="2293" h="22675" extrusionOk="0">
                  <a:moveTo>
                    <a:pt x="495" y="0"/>
                  </a:moveTo>
                  <a:cubicBezTo>
                    <a:pt x="475" y="0"/>
                    <a:pt x="456" y="1"/>
                    <a:pt x="437" y="4"/>
                  </a:cubicBezTo>
                  <a:cubicBezTo>
                    <a:pt x="185" y="35"/>
                    <a:pt x="1" y="257"/>
                    <a:pt x="26" y="500"/>
                  </a:cubicBezTo>
                  <a:cubicBezTo>
                    <a:pt x="781" y="7882"/>
                    <a:pt x="1537" y="15273"/>
                    <a:pt x="2293" y="22674"/>
                  </a:cubicBezTo>
                  <a:cubicBezTo>
                    <a:pt x="1842" y="15247"/>
                    <a:pt x="1390" y="7825"/>
                    <a:pt x="939" y="406"/>
                  </a:cubicBezTo>
                  <a:cubicBezTo>
                    <a:pt x="937" y="401"/>
                    <a:pt x="937" y="395"/>
                    <a:pt x="937" y="388"/>
                  </a:cubicBezTo>
                  <a:cubicBezTo>
                    <a:pt x="914" y="165"/>
                    <a:pt x="72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55"/>
            <p:cNvSpPr/>
            <p:nvPr/>
          </p:nvSpPr>
          <p:spPr>
            <a:xfrm>
              <a:off x="1980313" y="1832553"/>
              <a:ext cx="115356" cy="484998"/>
            </a:xfrm>
            <a:custGeom>
              <a:avLst/>
              <a:gdLst/>
              <a:ahLst/>
              <a:cxnLst/>
              <a:rect l="l" t="t" r="r" b="b"/>
              <a:pathLst>
                <a:path w="5319" h="22363" extrusionOk="0">
                  <a:moveTo>
                    <a:pt x="4799" y="1"/>
                  </a:moveTo>
                  <a:cubicBezTo>
                    <a:pt x="4592" y="1"/>
                    <a:pt x="4412" y="138"/>
                    <a:pt x="4372" y="341"/>
                  </a:cubicBezTo>
                  <a:cubicBezTo>
                    <a:pt x="2915" y="7647"/>
                    <a:pt x="1458" y="14987"/>
                    <a:pt x="1" y="22362"/>
                  </a:cubicBezTo>
                  <a:cubicBezTo>
                    <a:pt x="1757" y="15047"/>
                    <a:pt x="3512" y="7781"/>
                    <a:pt x="5267" y="566"/>
                  </a:cubicBezTo>
                  <a:cubicBezTo>
                    <a:pt x="5268" y="561"/>
                    <a:pt x="5270" y="555"/>
                    <a:pt x="5271" y="550"/>
                  </a:cubicBezTo>
                  <a:cubicBezTo>
                    <a:pt x="5318" y="312"/>
                    <a:pt x="5155" y="72"/>
                    <a:pt x="4908" y="14"/>
                  </a:cubicBezTo>
                  <a:cubicBezTo>
                    <a:pt x="4871" y="5"/>
                    <a:pt x="4835" y="1"/>
                    <a:pt x="4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5055;p55">
            <a:extLst>
              <a:ext uri="{FF2B5EF4-FFF2-40B4-BE49-F238E27FC236}">
                <a16:creationId xmlns:a16="http://schemas.microsoft.com/office/drawing/2014/main" id="{0403CFF9-476B-49E6-9DE2-84F00EB01D04}"/>
              </a:ext>
            </a:extLst>
          </p:cNvPr>
          <p:cNvSpPr txBox="1">
            <a:spLocks/>
          </p:cNvSpPr>
          <p:nvPr/>
        </p:nvSpPr>
        <p:spPr>
          <a:xfrm>
            <a:off x="3967615" y="2035581"/>
            <a:ext cx="4604151" cy="14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used in various fields such as politics, marketing, and social media analysis</a:t>
            </a:r>
            <a:endParaRPr lang="en-US" dirty="0"/>
          </a:p>
        </p:txBody>
      </p:sp>
      <p:sp>
        <p:nvSpPr>
          <p:cNvPr id="271" name="Google Shape;5055;p55">
            <a:extLst>
              <a:ext uri="{FF2B5EF4-FFF2-40B4-BE49-F238E27FC236}">
                <a16:creationId xmlns:a16="http://schemas.microsoft.com/office/drawing/2014/main" id="{B5C3AA97-AE36-4ABB-9ABB-325343DD2C10}"/>
              </a:ext>
            </a:extLst>
          </p:cNvPr>
          <p:cNvSpPr txBox="1">
            <a:spLocks/>
          </p:cNvSpPr>
          <p:nvPr/>
        </p:nvSpPr>
        <p:spPr>
          <a:xfrm>
            <a:off x="3968342" y="2735112"/>
            <a:ext cx="4604151" cy="14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It involves using algorithms to identify patterns and features in text data that can predict the author’s political beliefs or views on political issues.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3" name="Google Shape;5233;p56"/>
          <p:cNvGrpSpPr/>
          <p:nvPr/>
        </p:nvGrpSpPr>
        <p:grpSpPr>
          <a:xfrm>
            <a:off x="5684917" y="1204967"/>
            <a:ext cx="2194616" cy="2094876"/>
            <a:chOff x="3623439" y="713106"/>
            <a:chExt cx="1821409" cy="1819575"/>
          </a:xfrm>
        </p:grpSpPr>
        <p:sp>
          <p:nvSpPr>
            <p:cNvPr id="5234" name="Google Shape;5234;p56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56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56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56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56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56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56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56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56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56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56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56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56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56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56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56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56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56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56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56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56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56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56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56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8" name="Google Shape;5258;p56"/>
          <p:cNvSpPr txBox="1">
            <a:spLocks noGrp="1"/>
          </p:cNvSpPr>
          <p:nvPr>
            <p:ph type="subTitle" idx="1"/>
          </p:nvPr>
        </p:nvSpPr>
        <p:spPr>
          <a:xfrm>
            <a:off x="246035" y="1445508"/>
            <a:ext cx="4477800" cy="16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P-Stance dataset of the 2020 Presidential Election in USA. The dataset is organized based on the candidates : Donald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Trump, Bernie Sanders, Joe Biden</a:t>
            </a:r>
            <a:endParaRPr dirty="0"/>
          </a:p>
        </p:txBody>
      </p:sp>
      <p:sp>
        <p:nvSpPr>
          <p:cNvPr id="5259" name="Google Shape;5259;p56"/>
          <p:cNvSpPr txBox="1">
            <a:spLocks noGrp="1"/>
          </p:cNvSpPr>
          <p:nvPr>
            <p:ph type="title"/>
          </p:nvPr>
        </p:nvSpPr>
        <p:spPr>
          <a:xfrm>
            <a:off x="469444" y="790633"/>
            <a:ext cx="4233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pSp>
        <p:nvGrpSpPr>
          <p:cNvPr id="5260" name="Google Shape;5260;p56"/>
          <p:cNvGrpSpPr/>
          <p:nvPr/>
        </p:nvGrpSpPr>
        <p:grpSpPr>
          <a:xfrm>
            <a:off x="4359715" y="-14946"/>
            <a:ext cx="7839075" cy="8424036"/>
            <a:chOff x="21650625" y="-13657975"/>
            <a:chExt cx="8307625" cy="8927550"/>
          </a:xfrm>
        </p:grpSpPr>
        <p:sp>
          <p:nvSpPr>
            <p:cNvPr id="5261" name="Google Shape;5261;p56"/>
            <p:cNvSpPr/>
            <p:nvPr/>
          </p:nvSpPr>
          <p:spPr>
            <a:xfrm>
              <a:off x="25996225" y="-8403075"/>
              <a:ext cx="1676225" cy="1308475"/>
            </a:xfrm>
            <a:custGeom>
              <a:avLst/>
              <a:gdLst/>
              <a:ahLst/>
              <a:cxnLst/>
              <a:rect l="l" t="t" r="r" b="b"/>
              <a:pathLst>
                <a:path w="67049" h="52339" extrusionOk="0">
                  <a:moveTo>
                    <a:pt x="55107" y="1"/>
                  </a:moveTo>
                  <a:cubicBezTo>
                    <a:pt x="41797" y="18214"/>
                    <a:pt x="22017" y="31790"/>
                    <a:pt x="1" y="36894"/>
                  </a:cubicBezTo>
                  <a:lnTo>
                    <a:pt x="11943" y="52338"/>
                  </a:lnTo>
                  <a:cubicBezTo>
                    <a:pt x="33959" y="47234"/>
                    <a:pt x="53773" y="33658"/>
                    <a:pt x="67049" y="15412"/>
                  </a:cubicBezTo>
                  <a:lnTo>
                    <a:pt x="55107" y="1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56"/>
            <p:cNvSpPr/>
            <p:nvPr/>
          </p:nvSpPr>
          <p:spPr>
            <a:xfrm>
              <a:off x="27373875" y="-10958200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41" y="0"/>
                  </a:moveTo>
                  <a:cubicBezTo>
                    <a:pt x="55500" y="0"/>
                    <a:pt x="48244" y="2409"/>
                    <a:pt x="42565" y="6637"/>
                  </a:cubicBezTo>
                  <a:cubicBezTo>
                    <a:pt x="31890" y="14610"/>
                    <a:pt x="25886" y="27419"/>
                    <a:pt x="22250" y="40261"/>
                  </a:cubicBezTo>
                  <a:cubicBezTo>
                    <a:pt x="18581" y="53070"/>
                    <a:pt x="16846" y="66413"/>
                    <a:pt x="12343" y="78989"/>
                  </a:cubicBezTo>
                  <a:cubicBezTo>
                    <a:pt x="9408" y="87295"/>
                    <a:pt x="5205" y="95101"/>
                    <a:pt x="1" y="102206"/>
                  </a:cubicBezTo>
                  <a:lnTo>
                    <a:pt x="11943" y="117617"/>
                  </a:lnTo>
                  <a:cubicBezTo>
                    <a:pt x="17147" y="110512"/>
                    <a:pt x="21350" y="102706"/>
                    <a:pt x="24285" y="94400"/>
                  </a:cubicBezTo>
                  <a:cubicBezTo>
                    <a:pt x="28788" y="81858"/>
                    <a:pt x="30556" y="68515"/>
                    <a:pt x="34192" y="55672"/>
                  </a:cubicBezTo>
                  <a:cubicBezTo>
                    <a:pt x="37861" y="42863"/>
                    <a:pt x="43832" y="30021"/>
                    <a:pt x="54507" y="22048"/>
                  </a:cubicBezTo>
                  <a:cubicBezTo>
                    <a:pt x="60192" y="17833"/>
                    <a:pt x="67457" y="15423"/>
                    <a:pt x="74505" y="15423"/>
                  </a:cubicBezTo>
                  <a:cubicBezTo>
                    <a:pt x="80730" y="15423"/>
                    <a:pt x="86786" y="17304"/>
                    <a:pt x="91433" y="21481"/>
                  </a:cubicBezTo>
                  <a:lnTo>
                    <a:pt x="79491" y="6070"/>
                  </a:lnTo>
                  <a:cubicBezTo>
                    <a:pt x="74839" y="1888"/>
                    <a:pt x="68774" y="0"/>
                    <a:pt x="6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56"/>
            <p:cNvSpPr/>
            <p:nvPr/>
          </p:nvSpPr>
          <p:spPr>
            <a:xfrm>
              <a:off x="25398300" y="-9174450"/>
              <a:ext cx="1677075" cy="1308450"/>
            </a:xfrm>
            <a:custGeom>
              <a:avLst/>
              <a:gdLst/>
              <a:ahLst/>
              <a:cxnLst/>
              <a:rect l="l" t="t" r="r" b="b"/>
              <a:pathLst>
                <a:path w="67083" h="52338" extrusionOk="0">
                  <a:moveTo>
                    <a:pt x="55140" y="0"/>
                  </a:moveTo>
                  <a:cubicBezTo>
                    <a:pt x="41831" y="18213"/>
                    <a:pt x="22050" y="31790"/>
                    <a:pt x="1" y="36893"/>
                  </a:cubicBezTo>
                  <a:lnTo>
                    <a:pt x="11943" y="52338"/>
                  </a:lnTo>
                  <a:cubicBezTo>
                    <a:pt x="33992" y="47234"/>
                    <a:pt x="53773" y="33658"/>
                    <a:pt x="67082" y="15411"/>
                  </a:cubicBezTo>
                  <a:lnTo>
                    <a:pt x="55140" y="0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56"/>
            <p:cNvSpPr/>
            <p:nvPr/>
          </p:nvSpPr>
          <p:spPr>
            <a:xfrm>
              <a:off x="26776800" y="-11729575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40" y="0"/>
                  </a:moveTo>
                  <a:cubicBezTo>
                    <a:pt x="55500" y="0"/>
                    <a:pt x="48244" y="2408"/>
                    <a:pt x="42564" y="6637"/>
                  </a:cubicBezTo>
                  <a:cubicBezTo>
                    <a:pt x="31856" y="14609"/>
                    <a:pt x="25885" y="27418"/>
                    <a:pt x="22249" y="40261"/>
                  </a:cubicBezTo>
                  <a:cubicBezTo>
                    <a:pt x="18580" y="53070"/>
                    <a:pt x="16812" y="66413"/>
                    <a:pt x="12342" y="78989"/>
                  </a:cubicBezTo>
                  <a:cubicBezTo>
                    <a:pt x="9374" y="87295"/>
                    <a:pt x="5171" y="95100"/>
                    <a:pt x="0" y="102205"/>
                  </a:cubicBezTo>
                  <a:lnTo>
                    <a:pt x="11942" y="117616"/>
                  </a:lnTo>
                  <a:cubicBezTo>
                    <a:pt x="17146" y="110511"/>
                    <a:pt x="21315" y="102706"/>
                    <a:pt x="24284" y="94400"/>
                  </a:cubicBezTo>
                  <a:cubicBezTo>
                    <a:pt x="28754" y="81857"/>
                    <a:pt x="30522" y="68514"/>
                    <a:pt x="34191" y="55672"/>
                  </a:cubicBezTo>
                  <a:cubicBezTo>
                    <a:pt x="37827" y="42863"/>
                    <a:pt x="43798" y="30020"/>
                    <a:pt x="54506" y="22048"/>
                  </a:cubicBezTo>
                  <a:cubicBezTo>
                    <a:pt x="60191" y="17833"/>
                    <a:pt x="67456" y="15423"/>
                    <a:pt x="74504" y="15423"/>
                  </a:cubicBezTo>
                  <a:cubicBezTo>
                    <a:pt x="80730" y="15423"/>
                    <a:pt x="86785" y="17303"/>
                    <a:pt x="91432" y="21481"/>
                  </a:cubicBezTo>
                  <a:lnTo>
                    <a:pt x="79490" y="6070"/>
                  </a:lnTo>
                  <a:cubicBezTo>
                    <a:pt x="74838" y="1887"/>
                    <a:pt x="68774" y="0"/>
                    <a:pt x="62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56"/>
            <p:cNvSpPr/>
            <p:nvPr/>
          </p:nvSpPr>
          <p:spPr>
            <a:xfrm>
              <a:off x="27075350" y="-11344025"/>
              <a:ext cx="2285800" cy="2940975"/>
            </a:xfrm>
            <a:custGeom>
              <a:avLst/>
              <a:gdLst/>
              <a:ahLst/>
              <a:cxnLst/>
              <a:rect l="l" t="t" r="r" b="b"/>
              <a:pathLst>
                <a:path w="91432" h="117639" extrusionOk="0">
                  <a:moveTo>
                    <a:pt x="62562" y="1"/>
                  </a:moveTo>
                  <a:cubicBezTo>
                    <a:pt x="55514" y="1"/>
                    <a:pt x="48249" y="2411"/>
                    <a:pt x="42564" y="6626"/>
                  </a:cubicBezTo>
                  <a:cubicBezTo>
                    <a:pt x="31890" y="14598"/>
                    <a:pt x="25885" y="27441"/>
                    <a:pt x="22249" y="40250"/>
                  </a:cubicBezTo>
                  <a:cubicBezTo>
                    <a:pt x="18580" y="53092"/>
                    <a:pt x="16812" y="66435"/>
                    <a:pt x="12342" y="78978"/>
                  </a:cubicBezTo>
                  <a:cubicBezTo>
                    <a:pt x="9373" y="87284"/>
                    <a:pt x="5204" y="95089"/>
                    <a:pt x="0" y="102194"/>
                  </a:cubicBezTo>
                  <a:lnTo>
                    <a:pt x="11942" y="117639"/>
                  </a:lnTo>
                  <a:cubicBezTo>
                    <a:pt x="17146" y="110534"/>
                    <a:pt x="21349" y="102728"/>
                    <a:pt x="24284" y="94422"/>
                  </a:cubicBezTo>
                  <a:cubicBezTo>
                    <a:pt x="28754" y="81846"/>
                    <a:pt x="30522" y="68503"/>
                    <a:pt x="34191" y="55694"/>
                  </a:cubicBezTo>
                  <a:cubicBezTo>
                    <a:pt x="37827" y="42852"/>
                    <a:pt x="43831" y="30043"/>
                    <a:pt x="54506" y="22070"/>
                  </a:cubicBezTo>
                  <a:cubicBezTo>
                    <a:pt x="60185" y="17842"/>
                    <a:pt x="67441" y="15433"/>
                    <a:pt x="74482" y="15433"/>
                  </a:cubicBezTo>
                  <a:cubicBezTo>
                    <a:pt x="80715" y="15433"/>
                    <a:pt x="86780" y="17321"/>
                    <a:pt x="91432" y="21503"/>
                  </a:cubicBezTo>
                  <a:lnTo>
                    <a:pt x="79490" y="6059"/>
                  </a:lnTo>
                  <a:cubicBezTo>
                    <a:pt x="74843" y="1881"/>
                    <a:pt x="68788" y="1"/>
                    <a:pt x="6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56"/>
            <p:cNvSpPr/>
            <p:nvPr/>
          </p:nvSpPr>
          <p:spPr>
            <a:xfrm>
              <a:off x="25696850" y="-8789175"/>
              <a:ext cx="1677050" cy="1308450"/>
            </a:xfrm>
            <a:custGeom>
              <a:avLst/>
              <a:gdLst/>
              <a:ahLst/>
              <a:cxnLst/>
              <a:rect l="l" t="t" r="r" b="b"/>
              <a:pathLst>
                <a:path w="67082" h="52338" extrusionOk="0">
                  <a:moveTo>
                    <a:pt x="55140" y="0"/>
                  </a:moveTo>
                  <a:cubicBezTo>
                    <a:pt x="41831" y="18247"/>
                    <a:pt x="22050" y="31823"/>
                    <a:pt x="1" y="36927"/>
                  </a:cubicBezTo>
                  <a:lnTo>
                    <a:pt x="11976" y="52338"/>
                  </a:lnTo>
                  <a:cubicBezTo>
                    <a:pt x="33992" y="47234"/>
                    <a:pt x="53772" y="33658"/>
                    <a:pt x="67082" y="15445"/>
                  </a:cubicBezTo>
                  <a:lnTo>
                    <a:pt x="55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56"/>
            <p:cNvSpPr/>
            <p:nvPr/>
          </p:nvSpPr>
          <p:spPr>
            <a:xfrm>
              <a:off x="26294775" y="-8017800"/>
              <a:ext cx="1677050" cy="1308475"/>
            </a:xfrm>
            <a:custGeom>
              <a:avLst/>
              <a:gdLst/>
              <a:ahLst/>
              <a:cxnLst/>
              <a:rect l="l" t="t" r="r" b="b"/>
              <a:pathLst>
                <a:path w="67082" h="52339" extrusionOk="0">
                  <a:moveTo>
                    <a:pt x="55107" y="1"/>
                  </a:moveTo>
                  <a:cubicBezTo>
                    <a:pt x="41831" y="18247"/>
                    <a:pt x="22017" y="31823"/>
                    <a:pt x="1" y="36927"/>
                  </a:cubicBezTo>
                  <a:lnTo>
                    <a:pt x="11943" y="52338"/>
                  </a:lnTo>
                  <a:cubicBezTo>
                    <a:pt x="33958" y="47234"/>
                    <a:pt x="53773" y="33658"/>
                    <a:pt x="67082" y="15445"/>
                  </a:cubicBezTo>
                  <a:lnTo>
                    <a:pt x="551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56"/>
            <p:cNvSpPr/>
            <p:nvPr/>
          </p:nvSpPr>
          <p:spPr>
            <a:xfrm>
              <a:off x="27673275" y="-10572625"/>
              <a:ext cx="2284975" cy="2940950"/>
            </a:xfrm>
            <a:custGeom>
              <a:avLst/>
              <a:gdLst/>
              <a:ahLst/>
              <a:cxnLst/>
              <a:rect l="l" t="t" r="r" b="b"/>
              <a:pathLst>
                <a:path w="91399" h="117638" extrusionOk="0">
                  <a:moveTo>
                    <a:pt x="62532" y="0"/>
                  </a:moveTo>
                  <a:cubicBezTo>
                    <a:pt x="55488" y="0"/>
                    <a:pt x="48232" y="2410"/>
                    <a:pt x="42564" y="6625"/>
                  </a:cubicBezTo>
                  <a:cubicBezTo>
                    <a:pt x="31856" y="14598"/>
                    <a:pt x="25885" y="27407"/>
                    <a:pt x="22216" y="40249"/>
                  </a:cubicBezTo>
                  <a:cubicBezTo>
                    <a:pt x="18580" y="53058"/>
                    <a:pt x="16812" y="66435"/>
                    <a:pt x="12342" y="78977"/>
                  </a:cubicBezTo>
                  <a:cubicBezTo>
                    <a:pt x="9374" y="87283"/>
                    <a:pt x="5171" y="95089"/>
                    <a:pt x="0" y="102194"/>
                  </a:cubicBezTo>
                  <a:lnTo>
                    <a:pt x="11942" y="117638"/>
                  </a:lnTo>
                  <a:cubicBezTo>
                    <a:pt x="17112" y="110533"/>
                    <a:pt x="21315" y="102694"/>
                    <a:pt x="24284" y="94421"/>
                  </a:cubicBezTo>
                  <a:cubicBezTo>
                    <a:pt x="28754" y="81846"/>
                    <a:pt x="30522" y="68503"/>
                    <a:pt x="34158" y="55660"/>
                  </a:cubicBezTo>
                  <a:cubicBezTo>
                    <a:pt x="37827" y="42851"/>
                    <a:pt x="43798" y="30009"/>
                    <a:pt x="54506" y="22070"/>
                  </a:cubicBezTo>
                  <a:cubicBezTo>
                    <a:pt x="60172" y="17838"/>
                    <a:pt x="67427" y="15420"/>
                    <a:pt x="74469" y="15420"/>
                  </a:cubicBezTo>
                  <a:cubicBezTo>
                    <a:pt x="80693" y="15420"/>
                    <a:pt x="86751" y="17308"/>
                    <a:pt x="91399" y="21503"/>
                  </a:cubicBezTo>
                  <a:lnTo>
                    <a:pt x="79457" y="6058"/>
                  </a:lnTo>
                  <a:cubicBezTo>
                    <a:pt x="74810" y="1881"/>
                    <a:pt x="68754" y="0"/>
                    <a:pt x="62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56"/>
            <p:cNvSpPr/>
            <p:nvPr/>
          </p:nvSpPr>
          <p:spPr>
            <a:xfrm>
              <a:off x="25581775" y="-13272350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41" y="0"/>
                  </a:moveTo>
                  <a:cubicBezTo>
                    <a:pt x="55500" y="0"/>
                    <a:pt x="48244" y="2408"/>
                    <a:pt x="42564" y="6637"/>
                  </a:cubicBezTo>
                  <a:cubicBezTo>
                    <a:pt x="31890" y="14609"/>
                    <a:pt x="25919" y="27418"/>
                    <a:pt x="22250" y="40261"/>
                  </a:cubicBezTo>
                  <a:cubicBezTo>
                    <a:pt x="18614" y="53070"/>
                    <a:pt x="16846" y="66413"/>
                    <a:pt x="12343" y="78989"/>
                  </a:cubicBezTo>
                  <a:cubicBezTo>
                    <a:pt x="9407" y="87295"/>
                    <a:pt x="5204" y="95100"/>
                    <a:pt x="0" y="102205"/>
                  </a:cubicBezTo>
                  <a:lnTo>
                    <a:pt x="11976" y="117616"/>
                  </a:lnTo>
                  <a:cubicBezTo>
                    <a:pt x="17146" y="110511"/>
                    <a:pt x="21349" y="102706"/>
                    <a:pt x="24318" y="94400"/>
                  </a:cubicBezTo>
                  <a:cubicBezTo>
                    <a:pt x="28788" y="81857"/>
                    <a:pt x="30556" y="68515"/>
                    <a:pt x="34192" y="55672"/>
                  </a:cubicBezTo>
                  <a:cubicBezTo>
                    <a:pt x="37861" y="42863"/>
                    <a:pt x="43832" y="30020"/>
                    <a:pt x="54539" y="22081"/>
                  </a:cubicBezTo>
                  <a:cubicBezTo>
                    <a:pt x="60206" y="17849"/>
                    <a:pt x="67461" y="15431"/>
                    <a:pt x="74503" y="15431"/>
                  </a:cubicBezTo>
                  <a:cubicBezTo>
                    <a:pt x="80727" y="15431"/>
                    <a:pt x="86784" y="17320"/>
                    <a:pt x="91432" y="21514"/>
                  </a:cubicBezTo>
                  <a:lnTo>
                    <a:pt x="79491" y="6070"/>
                  </a:lnTo>
                  <a:cubicBezTo>
                    <a:pt x="74838" y="1888"/>
                    <a:pt x="68774" y="0"/>
                    <a:pt x="6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56"/>
            <p:cNvSpPr/>
            <p:nvPr/>
          </p:nvSpPr>
          <p:spPr>
            <a:xfrm>
              <a:off x="24204125" y="-10717225"/>
              <a:ext cx="1677050" cy="1308450"/>
            </a:xfrm>
            <a:custGeom>
              <a:avLst/>
              <a:gdLst/>
              <a:ahLst/>
              <a:cxnLst/>
              <a:rect l="l" t="t" r="r" b="b"/>
              <a:pathLst>
                <a:path w="67082" h="52338" extrusionOk="0">
                  <a:moveTo>
                    <a:pt x="55106" y="0"/>
                  </a:moveTo>
                  <a:cubicBezTo>
                    <a:pt x="41830" y="18247"/>
                    <a:pt x="22016" y="31823"/>
                    <a:pt x="0" y="36927"/>
                  </a:cubicBezTo>
                  <a:lnTo>
                    <a:pt x="11942" y="52338"/>
                  </a:lnTo>
                  <a:cubicBezTo>
                    <a:pt x="33958" y="47234"/>
                    <a:pt x="53772" y="33658"/>
                    <a:pt x="67082" y="15411"/>
                  </a:cubicBezTo>
                  <a:lnTo>
                    <a:pt x="55106" y="0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56"/>
            <p:cNvSpPr/>
            <p:nvPr/>
          </p:nvSpPr>
          <p:spPr>
            <a:xfrm>
              <a:off x="26478250" y="-12115400"/>
              <a:ext cx="2285825" cy="2940975"/>
            </a:xfrm>
            <a:custGeom>
              <a:avLst/>
              <a:gdLst/>
              <a:ahLst/>
              <a:cxnLst/>
              <a:rect l="l" t="t" r="r" b="b"/>
              <a:pathLst>
                <a:path w="91433" h="117639" extrusionOk="0">
                  <a:moveTo>
                    <a:pt x="62549" y="0"/>
                  </a:moveTo>
                  <a:cubicBezTo>
                    <a:pt x="55505" y="0"/>
                    <a:pt x="48249" y="2410"/>
                    <a:pt x="42564" y="6625"/>
                  </a:cubicBezTo>
                  <a:cubicBezTo>
                    <a:pt x="31856" y="14598"/>
                    <a:pt x="25886" y="27440"/>
                    <a:pt x="22216" y="40249"/>
                  </a:cubicBezTo>
                  <a:cubicBezTo>
                    <a:pt x="18580" y="53092"/>
                    <a:pt x="16812" y="66435"/>
                    <a:pt x="12343" y="78977"/>
                  </a:cubicBezTo>
                  <a:cubicBezTo>
                    <a:pt x="9374" y="87283"/>
                    <a:pt x="5171" y="95089"/>
                    <a:pt x="0" y="102194"/>
                  </a:cubicBezTo>
                  <a:lnTo>
                    <a:pt x="11942" y="117638"/>
                  </a:lnTo>
                  <a:cubicBezTo>
                    <a:pt x="17113" y="110533"/>
                    <a:pt x="21316" y="102728"/>
                    <a:pt x="24284" y="94422"/>
                  </a:cubicBezTo>
                  <a:cubicBezTo>
                    <a:pt x="28754" y="81846"/>
                    <a:pt x="30522" y="68503"/>
                    <a:pt x="34191" y="55694"/>
                  </a:cubicBezTo>
                  <a:cubicBezTo>
                    <a:pt x="37827" y="42851"/>
                    <a:pt x="43798" y="30042"/>
                    <a:pt x="54506" y="22070"/>
                  </a:cubicBezTo>
                  <a:cubicBezTo>
                    <a:pt x="60186" y="17841"/>
                    <a:pt x="67442" y="15433"/>
                    <a:pt x="74482" y="15433"/>
                  </a:cubicBezTo>
                  <a:cubicBezTo>
                    <a:pt x="80716" y="15433"/>
                    <a:pt x="86780" y="17320"/>
                    <a:pt x="91432" y="21503"/>
                  </a:cubicBezTo>
                  <a:lnTo>
                    <a:pt x="79491" y="6058"/>
                  </a:lnTo>
                  <a:cubicBezTo>
                    <a:pt x="74828" y="1881"/>
                    <a:pt x="68771" y="0"/>
                    <a:pt x="6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56"/>
            <p:cNvSpPr/>
            <p:nvPr/>
          </p:nvSpPr>
          <p:spPr>
            <a:xfrm>
              <a:off x="25099775" y="-9560575"/>
              <a:ext cx="1677050" cy="1308475"/>
            </a:xfrm>
            <a:custGeom>
              <a:avLst/>
              <a:gdLst/>
              <a:ahLst/>
              <a:cxnLst/>
              <a:rect l="l" t="t" r="r" b="b"/>
              <a:pathLst>
                <a:path w="67082" h="52339" extrusionOk="0">
                  <a:moveTo>
                    <a:pt x="55139" y="1"/>
                  </a:moveTo>
                  <a:cubicBezTo>
                    <a:pt x="41830" y="18247"/>
                    <a:pt x="22049" y="31824"/>
                    <a:pt x="0" y="36927"/>
                  </a:cubicBezTo>
                  <a:lnTo>
                    <a:pt x="11942" y="52338"/>
                  </a:lnTo>
                  <a:cubicBezTo>
                    <a:pt x="33991" y="47235"/>
                    <a:pt x="53772" y="33692"/>
                    <a:pt x="67081" y="15445"/>
                  </a:cubicBezTo>
                  <a:lnTo>
                    <a:pt x="55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56"/>
            <p:cNvSpPr/>
            <p:nvPr/>
          </p:nvSpPr>
          <p:spPr>
            <a:xfrm>
              <a:off x="25283225" y="-13657975"/>
              <a:ext cx="2285825" cy="2940775"/>
            </a:xfrm>
            <a:custGeom>
              <a:avLst/>
              <a:gdLst/>
              <a:ahLst/>
              <a:cxnLst/>
              <a:rect l="l" t="t" r="r" b="b"/>
              <a:pathLst>
                <a:path w="91433" h="117631" extrusionOk="0">
                  <a:moveTo>
                    <a:pt x="62558" y="1"/>
                  </a:moveTo>
                  <a:cubicBezTo>
                    <a:pt x="55512" y="1"/>
                    <a:pt x="48248" y="2419"/>
                    <a:pt x="42564" y="6651"/>
                  </a:cubicBezTo>
                  <a:cubicBezTo>
                    <a:pt x="31857" y="14590"/>
                    <a:pt x="25886" y="27432"/>
                    <a:pt x="22250" y="40242"/>
                  </a:cubicBezTo>
                  <a:cubicBezTo>
                    <a:pt x="18581" y="53084"/>
                    <a:pt x="16813" y="66427"/>
                    <a:pt x="12343" y="79003"/>
                  </a:cubicBezTo>
                  <a:cubicBezTo>
                    <a:pt x="9374" y="87275"/>
                    <a:pt x="5171" y="95114"/>
                    <a:pt x="1" y="102219"/>
                  </a:cubicBezTo>
                  <a:lnTo>
                    <a:pt x="11942" y="117630"/>
                  </a:lnTo>
                  <a:cubicBezTo>
                    <a:pt x="17146" y="110525"/>
                    <a:pt x="21349" y="102720"/>
                    <a:pt x="24285" y="94414"/>
                  </a:cubicBezTo>
                  <a:cubicBezTo>
                    <a:pt x="28754" y="81871"/>
                    <a:pt x="30522" y="68495"/>
                    <a:pt x="34192" y="55686"/>
                  </a:cubicBezTo>
                  <a:cubicBezTo>
                    <a:pt x="37828" y="42843"/>
                    <a:pt x="43832" y="30034"/>
                    <a:pt x="54506" y="22062"/>
                  </a:cubicBezTo>
                  <a:cubicBezTo>
                    <a:pt x="60192" y="17847"/>
                    <a:pt x="67457" y="15437"/>
                    <a:pt x="74504" y="15437"/>
                  </a:cubicBezTo>
                  <a:cubicBezTo>
                    <a:pt x="80730" y="15437"/>
                    <a:pt x="86786" y="17317"/>
                    <a:pt x="91433" y="21495"/>
                  </a:cubicBezTo>
                  <a:lnTo>
                    <a:pt x="79491" y="6084"/>
                  </a:lnTo>
                  <a:cubicBezTo>
                    <a:pt x="74843" y="1890"/>
                    <a:pt x="68785" y="1"/>
                    <a:pt x="62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56"/>
            <p:cNvSpPr/>
            <p:nvPr/>
          </p:nvSpPr>
          <p:spPr>
            <a:xfrm>
              <a:off x="23904750" y="-11103350"/>
              <a:ext cx="1677050" cy="1309300"/>
            </a:xfrm>
            <a:custGeom>
              <a:avLst/>
              <a:gdLst/>
              <a:ahLst/>
              <a:cxnLst/>
              <a:rect l="l" t="t" r="r" b="b"/>
              <a:pathLst>
                <a:path w="67082" h="52372" extrusionOk="0">
                  <a:moveTo>
                    <a:pt x="55140" y="1"/>
                  </a:moveTo>
                  <a:cubicBezTo>
                    <a:pt x="41830" y="18247"/>
                    <a:pt x="22049" y="31824"/>
                    <a:pt x="0" y="36927"/>
                  </a:cubicBezTo>
                  <a:lnTo>
                    <a:pt x="11975" y="52372"/>
                  </a:lnTo>
                  <a:cubicBezTo>
                    <a:pt x="33991" y="47268"/>
                    <a:pt x="53805" y="33692"/>
                    <a:pt x="67081" y="15445"/>
                  </a:cubicBezTo>
                  <a:lnTo>
                    <a:pt x="551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56"/>
            <p:cNvSpPr/>
            <p:nvPr/>
          </p:nvSpPr>
          <p:spPr>
            <a:xfrm>
              <a:off x="24502675" y="-10331950"/>
              <a:ext cx="1677050" cy="1308450"/>
            </a:xfrm>
            <a:custGeom>
              <a:avLst/>
              <a:gdLst/>
              <a:ahLst/>
              <a:cxnLst/>
              <a:rect l="l" t="t" r="r" b="b"/>
              <a:pathLst>
                <a:path w="67082" h="52338" extrusionOk="0">
                  <a:moveTo>
                    <a:pt x="55140" y="0"/>
                  </a:moveTo>
                  <a:cubicBezTo>
                    <a:pt x="41830" y="18247"/>
                    <a:pt x="22016" y="31823"/>
                    <a:pt x="0" y="36927"/>
                  </a:cubicBezTo>
                  <a:lnTo>
                    <a:pt x="11942" y="52338"/>
                  </a:lnTo>
                  <a:cubicBezTo>
                    <a:pt x="33958" y="47268"/>
                    <a:pt x="53772" y="33691"/>
                    <a:pt x="67082" y="15445"/>
                  </a:cubicBezTo>
                  <a:lnTo>
                    <a:pt x="55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56"/>
            <p:cNvSpPr/>
            <p:nvPr/>
          </p:nvSpPr>
          <p:spPr>
            <a:xfrm>
              <a:off x="25881150" y="-12886575"/>
              <a:ext cx="2285000" cy="2940750"/>
            </a:xfrm>
            <a:custGeom>
              <a:avLst/>
              <a:gdLst/>
              <a:ahLst/>
              <a:cxnLst/>
              <a:rect l="l" t="t" r="r" b="b"/>
              <a:pathLst>
                <a:path w="91400" h="117630" extrusionOk="0">
                  <a:moveTo>
                    <a:pt x="62524" y="0"/>
                  </a:moveTo>
                  <a:cubicBezTo>
                    <a:pt x="55478" y="0"/>
                    <a:pt x="48215" y="2418"/>
                    <a:pt x="42531" y="6650"/>
                  </a:cubicBezTo>
                  <a:cubicBezTo>
                    <a:pt x="31857" y="14589"/>
                    <a:pt x="25886" y="27432"/>
                    <a:pt x="22217" y="40241"/>
                  </a:cubicBezTo>
                  <a:cubicBezTo>
                    <a:pt x="18581" y="53084"/>
                    <a:pt x="16813" y="66426"/>
                    <a:pt x="12309" y="78969"/>
                  </a:cubicBezTo>
                  <a:cubicBezTo>
                    <a:pt x="9374" y="87275"/>
                    <a:pt x="5171" y="95080"/>
                    <a:pt x="1" y="102185"/>
                  </a:cubicBezTo>
                  <a:lnTo>
                    <a:pt x="11943" y="117630"/>
                  </a:lnTo>
                  <a:cubicBezTo>
                    <a:pt x="17113" y="110525"/>
                    <a:pt x="21316" y="102719"/>
                    <a:pt x="24285" y="94413"/>
                  </a:cubicBezTo>
                  <a:cubicBezTo>
                    <a:pt x="28755" y="81837"/>
                    <a:pt x="30522" y="68495"/>
                    <a:pt x="34158" y="55685"/>
                  </a:cubicBezTo>
                  <a:cubicBezTo>
                    <a:pt x="37828" y="42843"/>
                    <a:pt x="43799" y="30034"/>
                    <a:pt x="54506" y="22061"/>
                  </a:cubicBezTo>
                  <a:cubicBezTo>
                    <a:pt x="60168" y="17833"/>
                    <a:pt x="67416" y="15425"/>
                    <a:pt x="74453" y="15425"/>
                  </a:cubicBezTo>
                  <a:cubicBezTo>
                    <a:pt x="80683" y="15425"/>
                    <a:pt x="86747" y="17312"/>
                    <a:pt x="91399" y="21494"/>
                  </a:cubicBezTo>
                  <a:lnTo>
                    <a:pt x="79457" y="6083"/>
                  </a:lnTo>
                  <a:cubicBezTo>
                    <a:pt x="74809" y="1889"/>
                    <a:pt x="68752" y="0"/>
                    <a:pt x="62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56"/>
            <p:cNvSpPr/>
            <p:nvPr/>
          </p:nvSpPr>
          <p:spPr>
            <a:xfrm>
              <a:off x="24801225" y="-9945850"/>
              <a:ext cx="1677050" cy="1308475"/>
            </a:xfrm>
            <a:custGeom>
              <a:avLst/>
              <a:gdLst/>
              <a:ahLst/>
              <a:cxnLst/>
              <a:rect l="l" t="t" r="r" b="b"/>
              <a:pathLst>
                <a:path w="67082" h="52339" extrusionOk="0">
                  <a:moveTo>
                    <a:pt x="55140" y="1"/>
                  </a:moveTo>
                  <a:cubicBezTo>
                    <a:pt x="41830" y="18247"/>
                    <a:pt x="22016" y="31790"/>
                    <a:pt x="0" y="36894"/>
                  </a:cubicBezTo>
                  <a:lnTo>
                    <a:pt x="11942" y="52338"/>
                  </a:lnTo>
                  <a:cubicBezTo>
                    <a:pt x="33958" y="47235"/>
                    <a:pt x="53772" y="33658"/>
                    <a:pt x="67081" y="15412"/>
                  </a:cubicBezTo>
                  <a:lnTo>
                    <a:pt x="55140" y="1"/>
                  </a:lnTo>
                  <a:close/>
                </a:path>
              </a:pathLst>
            </a:custGeom>
            <a:solidFill>
              <a:srgbClr val="B8BA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56"/>
            <p:cNvSpPr/>
            <p:nvPr/>
          </p:nvSpPr>
          <p:spPr>
            <a:xfrm>
              <a:off x="26179700" y="-12500975"/>
              <a:ext cx="2285825" cy="2940425"/>
            </a:xfrm>
            <a:custGeom>
              <a:avLst/>
              <a:gdLst/>
              <a:ahLst/>
              <a:cxnLst/>
              <a:rect l="l" t="t" r="r" b="b"/>
              <a:pathLst>
                <a:path w="91433" h="117617" extrusionOk="0">
                  <a:moveTo>
                    <a:pt x="62511" y="1"/>
                  </a:moveTo>
                  <a:cubicBezTo>
                    <a:pt x="55474" y="1"/>
                    <a:pt x="48226" y="2409"/>
                    <a:pt x="42564" y="6637"/>
                  </a:cubicBezTo>
                  <a:cubicBezTo>
                    <a:pt x="31857" y="14610"/>
                    <a:pt x="25886" y="27419"/>
                    <a:pt x="22216" y="40261"/>
                  </a:cubicBezTo>
                  <a:cubicBezTo>
                    <a:pt x="18580" y="53071"/>
                    <a:pt x="16813" y="66413"/>
                    <a:pt x="12343" y="78989"/>
                  </a:cubicBezTo>
                  <a:cubicBezTo>
                    <a:pt x="9374" y="87295"/>
                    <a:pt x="5171" y="95101"/>
                    <a:pt x="1" y="102206"/>
                  </a:cubicBezTo>
                  <a:lnTo>
                    <a:pt x="11942" y="117617"/>
                  </a:lnTo>
                  <a:cubicBezTo>
                    <a:pt x="17113" y="110512"/>
                    <a:pt x="21316" y="102706"/>
                    <a:pt x="24285" y="94400"/>
                  </a:cubicBezTo>
                  <a:cubicBezTo>
                    <a:pt x="28754" y="81858"/>
                    <a:pt x="30522" y="68515"/>
                    <a:pt x="34158" y="55672"/>
                  </a:cubicBezTo>
                  <a:cubicBezTo>
                    <a:pt x="37828" y="42863"/>
                    <a:pt x="43798" y="30021"/>
                    <a:pt x="54506" y="22082"/>
                  </a:cubicBezTo>
                  <a:cubicBezTo>
                    <a:pt x="60190" y="17850"/>
                    <a:pt x="67444" y="15432"/>
                    <a:pt x="74486" y="15432"/>
                  </a:cubicBezTo>
                  <a:cubicBezTo>
                    <a:pt x="80710" y="15432"/>
                    <a:pt x="86769" y="17320"/>
                    <a:pt x="91433" y="21515"/>
                  </a:cubicBezTo>
                  <a:lnTo>
                    <a:pt x="79457" y="6070"/>
                  </a:lnTo>
                  <a:cubicBezTo>
                    <a:pt x="74805" y="1888"/>
                    <a:pt x="68741" y="1"/>
                    <a:pt x="625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56"/>
            <p:cNvSpPr/>
            <p:nvPr/>
          </p:nvSpPr>
          <p:spPr>
            <a:xfrm>
              <a:off x="26260625" y="-8255450"/>
              <a:ext cx="1425175" cy="1546125"/>
            </a:xfrm>
            <a:custGeom>
              <a:avLst/>
              <a:gdLst/>
              <a:ahLst/>
              <a:cxnLst/>
              <a:rect l="l" t="t" r="r" b="b"/>
              <a:pathLst>
                <a:path w="57007" h="61845" extrusionOk="0">
                  <a:moveTo>
                    <a:pt x="35325" y="0"/>
                  </a:moveTo>
                  <a:lnTo>
                    <a:pt x="35332" y="10"/>
                  </a:lnTo>
                  <a:lnTo>
                    <a:pt x="35332" y="10"/>
                  </a:lnTo>
                  <a:cubicBezTo>
                    <a:pt x="35330" y="6"/>
                    <a:pt x="35327" y="3"/>
                    <a:pt x="35325" y="0"/>
                  </a:cubicBezTo>
                  <a:close/>
                  <a:moveTo>
                    <a:pt x="35332" y="10"/>
                  </a:moveTo>
                  <a:cubicBezTo>
                    <a:pt x="47646" y="15943"/>
                    <a:pt x="0" y="11183"/>
                    <a:pt x="3969" y="49802"/>
                  </a:cubicBezTo>
                  <a:lnTo>
                    <a:pt x="13309" y="61844"/>
                  </a:lnTo>
                  <a:cubicBezTo>
                    <a:pt x="9339" y="23216"/>
                    <a:pt x="57007" y="28020"/>
                    <a:pt x="44664" y="12075"/>
                  </a:cubicBezTo>
                  <a:lnTo>
                    <a:pt x="35332" y="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56"/>
            <p:cNvSpPr/>
            <p:nvPr/>
          </p:nvSpPr>
          <p:spPr>
            <a:xfrm>
              <a:off x="25865300" y="-8494800"/>
              <a:ext cx="1587000" cy="1484425"/>
            </a:xfrm>
            <a:custGeom>
              <a:avLst/>
              <a:gdLst/>
              <a:ahLst/>
              <a:cxnLst/>
              <a:rect l="l" t="t" r="r" b="b"/>
              <a:pathLst>
                <a:path w="63480" h="59377" extrusionOk="0">
                  <a:moveTo>
                    <a:pt x="43699" y="0"/>
                  </a:moveTo>
                  <a:lnTo>
                    <a:pt x="1" y="33858"/>
                  </a:lnTo>
                  <a:lnTo>
                    <a:pt x="19782" y="59376"/>
                  </a:lnTo>
                  <a:cubicBezTo>
                    <a:pt x="15812" y="20748"/>
                    <a:pt x="63480" y="25519"/>
                    <a:pt x="51137" y="9574"/>
                  </a:cubicBezTo>
                  <a:lnTo>
                    <a:pt x="43699" y="0"/>
                  </a:lnTo>
                  <a:close/>
                </a:path>
              </a:pathLst>
            </a:custGeom>
            <a:solidFill>
              <a:srgbClr val="A3A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56"/>
            <p:cNvSpPr/>
            <p:nvPr/>
          </p:nvSpPr>
          <p:spPr>
            <a:xfrm>
              <a:off x="23837200" y="-11190575"/>
              <a:ext cx="1449375" cy="782750"/>
            </a:xfrm>
            <a:custGeom>
              <a:avLst/>
              <a:gdLst/>
              <a:ahLst/>
              <a:cxnLst/>
              <a:rect l="l" t="t" r="r" b="b"/>
              <a:pathLst>
                <a:path w="57975" h="31310" extrusionOk="0">
                  <a:moveTo>
                    <a:pt x="29092" y="1"/>
                  </a:moveTo>
                  <a:cubicBezTo>
                    <a:pt x="22048" y="1"/>
                    <a:pt x="14792" y="2410"/>
                    <a:pt x="9107" y="6626"/>
                  </a:cubicBezTo>
                  <a:cubicBezTo>
                    <a:pt x="5604" y="9261"/>
                    <a:pt x="2602" y="12396"/>
                    <a:pt x="0" y="15899"/>
                  </a:cubicBezTo>
                  <a:lnTo>
                    <a:pt x="11942" y="31310"/>
                  </a:lnTo>
                  <a:cubicBezTo>
                    <a:pt x="14544" y="27841"/>
                    <a:pt x="17546" y="24672"/>
                    <a:pt x="21049" y="22070"/>
                  </a:cubicBezTo>
                  <a:cubicBezTo>
                    <a:pt x="26733" y="17838"/>
                    <a:pt x="33996" y="15420"/>
                    <a:pt x="41042" y="15420"/>
                  </a:cubicBezTo>
                  <a:cubicBezTo>
                    <a:pt x="47269" y="15420"/>
                    <a:pt x="53327" y="17309"/>
                    <a:pt x="57975" y="21503"/>
                  </a:cubicBezTo>
                  <a:lnTo>
                    <a:pt x="46033" y="6058"/>
                  </a:lnTo>
                  <a:cubicBezTo>
                    <a:pt x="41371" y="1881"/>
                    <a:pt x="35314" y="1"/>
                    <a:pt x="29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56"/>
            <p:cNvSpPr/>
            <p:nvPr/>
          </p:nvSpPr>
          <p:spPr>
            <a:xfrm>
              <a:off x="24733675" y="-10033700"/>
              <a:ext cx="1448550" cy="783375"/>
            </a:xfrm>
            <a:custGeom>
              <a:avLst/>
              <a:gdLst/>
              <a:ahLst/>
              <a:cxnLst/>
              <a:rect l="l" t="t" r="r" b="b"/>
              <a:pathLst>
                <a:path w="57942" h="31335" extrusionOk="0">
                  <a:moveTo>
                    <a:pt x="29067" y="0"/>
                  </a:moveTo>
                  <a:cubicBezTo>
                    <a:pt x="22021" y="0"/>
                    <a:pt x="14757" y="2418"/>
                    <a:pt x="9073" y="6650"/>
                  </a:cubicBezTo>
                  <a:cubicBezTo>
                    <a:pt x="5571" y="9252"/>
                    <a:pt x="2569" y="12421"/>
                    <a:pt x="0" y="15890"/>
                  </a:cubicBezTo>
                  <a:lnTo>
                    <a:pt x="11942" y="31335"/>
                  </a:lnTo>
                  <a:cubicBezTo>
                    <a:pt x="14511" y="27832"/>
                    <a:pt x="17513" y="24697"/>
                    <a:pt x="21015" y="22061"/>
                  </a:cubicBezTo>
                  <a:cubicBezTo>
                    <a:pt x="26701" y="17846"/>
                    <a:pt x="33966" y="15436"/>
                    <a:pt x="41013" y="15436"/>
                  </a:cubicBezTo>
                  <a:cubicBezTo>
                    <a:pt x="47239" y="15436"/>
                    <a:pt x="53295" y="17317"/>
                    <a:pt x="57942" y="21494"/>
                  </a:cubicBezTo>
                  <a:lnTo>
                    <a:pt x="46000" y="6083"/>
                  </a:lnTo>
                  <a:cubicBezTo>
                    <a:pt x="41352" y="1889"/>
                    <a:pt x="35294" y="0"/>
                    <a:pt x="29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56"/>
            <p:cNvSpPr/>
            <p:nvPr/>
          </p:nvSpPr>
          <p:spPr>
            <a:xfrm>
              <a:off x="23538650" y="-11576475"/>
              <a:ext cx="1449400" cy="783375"/>
            </a:xfrm>
            <a:custGeom>
              <a:avLst/>
              <a:gdLst/>
              <a:ahLst/>
              <a:cxnLst/>
              <a:rect l="l" t="t" r="r" b="b"/>
              <a:pathLst>
                <a:path w="57976" h="31335" extrusionOk="0">
                  <a:moveTo>
                    <a:pt x="29070" y="1"/>
                  </a:moveTo>
                  <a:cubicBezTo>
                    <a:pt x="22028" y="1"/>
                    <a:pt x="14773" y="2418"/>
                    <a:pt x="9107" y="6650"/>
                  </a:cubicBezTo>
                  <a:cubicBezTo>
                    <a:pt x="5571" y="9252"/>
                    <a:pt x="2569" y="12421"/>
                    <a:pt x="0" y="15890"/>
                  </a:cubicBezTo>
                  <a:lnTo>
                    <a:pt x="11942" y="31335"/>
                  </a:lnTo>
                  <a:cubicBezTo>
                    <a:pt x="14544" y="27832"/>
                    <a:pt x="17513" y="24697"/>
                    <a:pt x="21049" y="22062"/>
                  </a:cubicBezTo>
                  <a:cubicBezTo>
                    <a:pt x="26734" y="17846"/>
                    <a:pt x="33990" y="15437"/>
                    <a:pt x="41034" y="15437"/>
                  </a:cubicBezTo>
                  <a:cubicBezTo>
                    <a:pt x="47256" y="15437"/>
                    <a:pt x="53313" y="17317"/>
                    <a:pt x="57975" y="21494"/>
                  </a:cubicBezTo>
                  <a:lnTo>
                    <a:pt x="46000" y="6083"/>
                  </a:lnTo>
                  <a:cubicBezTo>
                    <a:pt x="41352" y="1889"/>
                    <a:pt x="35294" y="1"/>
                    <a:pt x="29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56"/>
            <p:cNvSpPr/>
            <p:nvPr/>
          </p:nvSpPr>
          <p:spPr>
            <a:xfrm>
              <a:off x="24135750" y="-10805100"/>
              <a:ext cx="1449375" cy="783400"/>
            </a:xfrm>
            <a:custGeom>
              <a:avLst/>
              <a:gdLst/>
              <a:ahLst/>
              <a:cxnLst/>
              <a:rect l="l" t="t" r="r" b="b"/>
              <a:pathLst>
                <a:path w="57975" h="31336" extrusionOk="0">
                  <a:moveTo>
                    <a:pt x="29100" y="1"/>
                  </a:moveTo>
                  <a:cubicBezTo>
                    <a:pt x="22054" y="1"/>
                    <a:pt x="14791" y="2419"/>
                    <a:pt x="9107" y="6651"/>
                  </a:cubicBezTo>
                  <a:cubicBezTo>
                    <a:pt x="5604" y="9253"/>
                    <a:pt x="2602" y="12388"/>
                    <a:pt x="0" y="15891"/>
                  </a:cubicBezTo>
                  <a:lnTo>
                    <a:pt x="11975" y="31335"/>
                  </a:lnTo>
                  <a:cubicBezTo>
                    <a:pt x="14544" y="27833"/>
                    <a:pt x="17546" y="24697"/>
                    <a:pt x="21048" y="22062"/>
                  </a:cubicBezTo>
                  <a:cubicBezTo>
                    <a:pt x="26734" y="17847"/>
                    <a:pt x="33999" y="15437"/>
                    <a:pt x="41047" y="15437"/>
                  </a:cubicBezTo>
                  <a:cubicBezTo>
                    <a:pt x="47272" y="15437"/>
                    <a:pt x="53328" y="17317"/>
                    <a:pt x="57975" y="21495"/>
                  </a:cubicBezTo>
                  <a:lnTo>
                    <a:pt x="46033" y="6084"/>
                  </a:lnTo>
                  <a:cubicBezTo>
                    <a:pt x="41385" y="1890"/>
                    <a:pt x="35327" y="1"/>
                    <a:pt x="29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56"/>
            <p:cNvSpPr/>
            <p:nvPr/>
          </p:nvSpPr>
          <p:spPr>
            <a:xfrm>
              <a:off x="24435125" y="-10419200"/>
              <a:ext cx="1448550" cy="782775"/>
            </a:xfrm>
            <a:custGeom>
              <a:avLst/>
              <a:gdLst/>
              <a:ahLst/>
              <a:cxnLst/>
              <a:rect l="l" t="t" r="r" b="b"/>
              <a:pathLst>
                <a:path w="57942" h="31311" extrusionOk="0">
                  <a:moveTo>
                    <a:pt x="29072" y="1"/>
                  </a:moveTo>
                  <a:cubicBezTo>
                    <a:pt x="22024" y="1"/>
                    <a:pt x="14759" y="2411"/>
                    <a:pt x="9073" y="6626"/>
                  </a:cubicBezTo>
                  <a:cubicBezTo>
                    <a:pt x="5571" y="9261"/>
                    <a:pt x="2569" y="12397"/>
                    <a:pt x="0" y="15899"/>
                  </a:cubicBezTo>
                  <a:lnTo>
                    <a:pt x="11942" y="31310"/>
                  </a:lnTo>
                  <a:cubicBezTo>
                    <a:pt x="14511" y="27841"/>
                    <a:pt x="17513" y="24672"/>
                    <a:pt x="21015" y="22070"/>
                  </a:cubicBezTo>
                  <a:cubicBezTo>
                    <a:pt x="26699" y="17838"/>
                    <a:pt x="33963" y="15420"/>
                    <a:pt x="41009" y="15420"/>
                  </a:cubicBezTo>
                  <a:cubicBezTo>
                    <a:pt x="47236" y="15420"/>
                    <a:pt x="53294" y="17309"/>
                    <a:pt x="57942" y="21503"/>
                  </a:cubicBezTo>
                  <a:lnTo>
                    <a:pt x="46000" y="6059"/>
                  </a:lnTo>
                  <a:cubicBezTo>
                    <a:pt x="41353" y="1881"/>
                    <a:pt x="35297" y="1"/>
                    <a:pt x="29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56"/>
            <p:cNvSpPr/>
            <p:nvPr/>
          </p:nvSpPr>
          <p:spPr>
            <a:xfrm>
              <a:off x="23742125" y="-8876700"/>
              <a:ext cx="3336575" cy="3760175"/>
            </a:xfrm>
            <a:custGeom>
              <a:avLst/>
              <a:gdLst/>
              <a:ahLst/>
              <a:cxnLst/>
              <a:rect l="l" t="t" r="r" b="b"/>
              <a:pathLst>
                <a:path w="133463" h="150407" extrusionOk="0">
                  <a:moveTo>
                    <a:pt x="104558" y="0"/>
                  </a:moveTo>
                  <a:cubicBezTo>
                    <a:pt x="97521" y="0"/>
                    <a:pt x="90274" y="2408"/>
                    <a:pt x="84594" y="6637"/>
                  </a:cubicBezTo>
                  <a:cubicBezTo>
                    <a:pt x="81058" y="9239"/>
                    <a:pt x="78090" y="12408"/>
                    <a:pt x="75488" y="15910"/>
                  </a:cubicBezTo>
                  <a:cubicBezTo>
                    <a:pt x="70217" y="23049"/>
                    <a:pt x="66715" y="31655"/>
                    <a:pt x="64246" y="40261"/>
                  </a:cubicBezTo>
                  <a:cubicBezTo>
                    <a:pt x="60611" y="53070"/>
                    <a:pt x="58843" y="66413"/>
                    <a:pt x="54373" y="78989"/>
                  </a:cubicBezTo>
                  <a:cubicBezTo>
                    <a:pt x="45366" y="104273"/>
                    <a:pt x="24852" y="125055"/>
                    <a:pt x="1" y="134995"/>
                  </a:cubicBezTo>
                  <a:lnTo>
                    <a:pt x="11942" y="150406"/>
                  </a:lnTo>
                  <a:cubicBezTo>
                    <a:pt x="36793" y="140466"/>
                    <a:pt x="57308" y="119684"/>
                    <a:pt x="66315" y="94400"/>
                  </a:cubicBezTo>
                  <a:cubicBezTo>
                    <a:pt x="70784" y="81857"/>
                    <a:pt x="72552" y="68514"/>
                    <a:pt x="76222" y="55672"/>
                  </a:cubicBezTo>
                  <a:cubicBezTo>
                    <a:pt x="79858" y="42863"/>
                    <a:pt x="85829" y="30020"/>
                    <a:pt x="96536" y="22081"/>
                  </a:cubicBezTo>
                  <a:cubicBezTo>
                    <a:pt x="102220" y="17849"/>
                    <a:pt x="109483" y="15431"/>
                    <a:pt x="116529" y="15431"/>
                  </a:cubicBezTo>
                  <a:cubicBezTo>
                    <a:pt x="122757" y="15431"/>
                    <a:pt x="128815" y="17320"/>
                    <a:pt x="133463" y="21514"/>
                  </a:cubicBezTo>
                  <a:lnTo>
                    <a:pt x="121521" y="6070"/>
                  </a:lnTo>
                  <a:cubicBezTo>
                    <a:pt x="116853" y="1887"/>
                    <a:pt x="110787" y="0"/>
                    <a:pt x="104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56"/>
            <p:cNvSpPr/>
            <p:nvPr/>
          </p:nvSpPr>
          <p:spPr>
            <a:xfrm>
              <a:off x="23144200" y="-9648100"/>
              <a:ext cx="3336575" cy="3760175"/>
            </a:xfrm>
            <a:custGeom>
              <a:avLst/>
              <a:gdLst/>
              <a:ahLst/>
              <a:cxnLst/>
              <a:rect l="l" t="t" r="r" b="b"/>
              <a:pathLst>
                <a:path w="133463" h="150407" extrusionOk="0">
                  <a:moveTo>
                    <a:pt x="104574" y="1"/>
                  </a:moveTo>
                  <a:cubicBezTo>
                    <a:pt x="97537" y="1"/>
                    <a:pt x="90289" y="2409"/>
                    <a:pt x="84628" y="6637"/>
                  </a:cubicBezTo>
                  <a:cubicBezTo>
                    <a:pt x="81092" y="9239"/>
                    <a:pt x="78090" y="12408"/>
                    <a:pt x="75521" y="15911"/>
                  </a:cubicBezTo>
                  <a:cubicBezTo>
                    <a:pt x="70251" y="23049"/>
                    <a:pt x="66748" y="31655"/>
                    <a:pt x="64280" y="40261"/>
                  </a:cubicBezTo>
                  <a:cubicBezTo>
                    <a:pt x="60644" y="53071"/>
                    <a:pt x="58876" y="66413"/>
                    <a:pt x="54406" y="78989"/>
                  </a:cubicBezTo>
                  <a:cubicBezTo>
                    <a:pt x="45366" y="104274"/>
                    <a:pt x="24852" y="125055"/>
                    <a:pt x="0" y="134996"/>
                  </a:cubicBezTo>
                  <a:lnTo>
                    <a:pt x="11942" y="150407"/>
                  </a:lnTo>
                  <a:cubicBezTo>
                    <a:pt x="36827" y="140466"/>
                    <a:pt x="57308" y="119685"/>
                    <a:pt x="66348" y="94400"/>
                  </a:cubicBezTo>
                  <a:cubicBezTo>
                    <a:pt x="70818" y="81858"/>
                    <a:pt x="72586" y="68515"/>
                    <a:pt x="76222" y="55672"/>
                  </a:cubicBezTo>
                  <a:cubicBezTo>
                    <a:pt x="78690" y="47066"/>
                    <a:pt x="82193" y="38460"/>
                    <a:pt x="87463" y="31322"/>
                  </a:cubicBezTo>
                  <a:cubicBezTo>
                    <a:pt x="90031" y="27819"/>
                    <a:pt x="93034" y="24684"/>
                    <a:pt x="96569" y="22082"/>
                  </a:cubicBezTo>
                  <a:cubicBezTo>
                    <a:pt x="102236" y="17850"/>
                    <a:pt x="109491" y="15432"/>
                    <a:pt x="116533" y="15432"/>
                  </a:cubicBezTo>
                  <a:cubicBezTo>
                    <a:pt x="122757" y="15432"/>
                    <a:pt x="128814" y="17320"/>
                    <a:pt x="133462" y="21515"/>
                  </a:cubicBezTo>
                  <a:lnTo>
                    <a:pt x="121521" y="6070"/>
                  </a:lnTo>
                  <a:cubicBezTo>
                    <a:pt x="116868" y="1888"/>
                    <a:pt x="110804" y="1"/>
                    <a:pt x="104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56"/>
            <p:cNvSpPr/>
            <p:nvPr/>
          </p:nvSpPr>
          <p:spPr>
            <a:xfrm>
              <a:off x="23442750" y="-9262325"/>
              <a:ext cx="3337400" cy="3760525"/>
            </a:xfrm>
            <a:custGeom>
              <a:avLst/>
              <a:gdLst/>
              <a:ahLst/>
              <a:cxnLst/>
              <a:rect l="l" t="t" r="r" b="b"/>
              <a:pathLst>
                <a:path w="133496" h="150421" extrusionOk="0">
                  <a:moveTo>
                    <a:pt x="104591" y="1"/>
                  </a:moveTo>
                  <a:cubicBezTo>
                    <a:pt x="97549" y="1"/>
                    <a:pt x="90294" y="2419"/>
                    <a:pt x="84627" y="6651"/>
                  </a:cubicBezTo>
                  <a:cubicBezTo>
                    <a:pt x="81092" y="9253"/>
                    <a:pt x="78089" y="12388"/>
                    <a:pt x="75521" y="15891"/>
                  </a:cubicBezTo>
                  <a:cubicBezTo>
                    <a:pt x="70251" y="23029"/>
                    <a:pt x="66748" y="31635"/>
                    <a:pt x="64280" y="40241"/>
                  </a:cubicBezTo>
                  <a:cubicBezTo>
                    <a:pt x="60644" y="53084"/>
                    <a:pt x="58876" y="66427"/>
                    <a:pt x="54406" y="78969"/>
                  </a:cubicBezTo>
                  <a:cubicBezTo>
                    <a:pt x="45366" y="104254"/>
                    <a:pt x="24885" y="125035"/>
                    <a:pt x="0" y="134976"/>
                  </a:cubicBezTo>
                  <a:lnTo>
                    <a:pt x="11976" y="150420"/>
                  </a:lnTo>
                  <a:cubicBezTo>
                    <a:pt x="36827" y="140480"/>
                    <a:pt x="57341" y="119698"/>
                    <a:pt x="66348" y="94414"/>
                  </a:cubicBezTo>
                  <a:cubicBezTo>
                    <a:pt x="70818" y="81838"/>
                    <a:pt x="72586" y="68495"/>
                    <a:pt x="76221" y="55686"/>
                  </a:cubicBezTo>
                  <a:cubicBezTo>
                    <a:pt x="78690" y="47080"/>
                    <a:pt x="82192" y="38474"/>
                    <a:pt x="87463" y="31335"/>
                  </a:cubicBezTo>
                  <a:cubicBezTo>
                    <a:pt x="90065" y="27833"/>
                    <a:pt x="93033" y="24697"/>
                    <a:pt x="96569" y="22062"/>
                  </a:cubicBezTo>
                  <a:cubicBezTo>
                    <a:pt x="102249" y="17833"/>
                    <a:pt x="109496" y="15425"/>
                    <a:pt x="116533" y="15425"/>
                  </a:cubicBezTo>
                  <a:cubicBezTo>
                    <a:pt x="122762" y="15425"/>
                    <a:pt x="128828" y="17312"/>
                    <a:pt x="133496" y="21495"/>
                  </a:cubicBezTo>
                  <a:lnTo>
                    <a:pt x="121520" y="6084"/>
                  </a:lnTo>
                  <a:cubicBezTo>
                    <a:pt x="116872" y="1889"/>
                    <a:pt x="110815" y="1"/>
                    <a:pt x="104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56"/>
            <p:cNvSpPr/>
            <p:nvPr/>
          </p:nvSpPr>
          <p:spPr>
            <a:xfrm>
              <a:off x="24040675" y="-8490925"/>
              <a:ext cx="3336575" cy="3760500"/>
            </a:xfrm>
            <a:custGeom>
              <a:avLst/>
              <a:gdLst/>
              <a:ahLst/>
              <a:cxnLst/>
              <a:rect l="l" t="t" r="r" b="b"/>
              <a:pathLst>
                <a:path w="133463" h="150420" extrusionOk="0">
                  <a:moveTo>
                    <a:pt x="104574" y="0"/>
                  </a:moveTo>
                  <a:cubicBezTo>
                    <a:pt x="97532" y="0"/>
                    <a:pt x="90278" y="2418"/>
                    <a:pt x="84594" y="6650"/>
                  </a:cubicBezTo>
                  <a:cubicBezTo>
                    <a:pt x="73887" y="14589"/>
                    <a:pt x="67916" y="27432"/>
                    <a:pt x="64246" y="40241"/>
                  </a:cubicBezTo>
                  <a:cubicBezTo>
                    <a:pt x="60610" y="53083"/>
                    <a:pt x="58842" y="66426"/>
                    <a:pt x="54373" y="78969"/>
                  </a:cubicBezTo>
                  <a:cubicBezTo>
                    <a:pt x="45366" y="104253"/>
                    <a:pt x="24851" y="125035"/>
                    <a:pt x="0" y="134975"/>
                  </a:cubicBezTo>
                  <a:lnTo>
                    <a:pt x="11942" y="150420"/>
                  </a:lnTo>
                  <a:cubicBezTo>
                    <a:pt x="36793" y="140479"/>
                    <a:pt x="57308" y="119698"/>
                    <a:pt x="66314" y="94413"/>
                  </a:cubicBezTo>
                  <a:cubicBezTo>
                    <a:pt x="70784" y="81837"/>
                    <a:pt x="72552" y="68494"/>
                    <a:pt x="76222" y="55685"/>
                  </a:cubicBezTo>
                  <a:cubicBezTo>
                    <a:pt x="79857" y="42843"/>
                    <a:pt x="85828" y="30034"/>
                    <a:pt x="96536" y="22061"/>
                  </a:cubicBezTo>
                  <a:cubicBezTo>
                    <a:pt x="102216" y="17833"/>
                    <a:pt x="109472" y="15424"/>
                    <a:pt x="116512" y="15424"/>
                  </a:cubicBezTo>
                  <a:cubicBezTo>
                    <a:pt x="122746" y="15424"/>
                    <a:pt x="128810" y="17312"/>
                    <a:pt x="133462" y="21494"/>
                  </a:cubicBezTo>
                  <a:lnTo>
                    <a:pt x="121521" y="6083"/>
                  </a:lnTo>
                  <a:cubicBezTo>
                    <a:pt x="116857" y="1889"/>
                    <a:pt x="110798" y="0"/>
                    <a:pt x="104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56"/>
            <p:cNvSpPr/>
            <p:nvPr/>
          </p:nvSpPr>
          <p:spPr>
            <a:xfrm>
              <a:off x="21650625" y="-11179225"/>
              <a:ext cx="3381625" cy="4906025"/>
            </a:xfrm>
            <a:custGeom>
              <a:avLst/>
              <a:gdLst/>
              <a:ahLst/>
              <a:cxnLst/>
              <a:rect l="l" t="t" r="r" b="b"/>
              <a:pathLst>
                <a:path w="135265" h="196241" extrusionOk="0">
                  <a:moveTo>
                    <a:pt x="75521" y="0"/>
                  </a:moveTo>
                  <a:cubicBezTo>
                    <a:pt x="70251" y="7139"/>
                    <a:pt x="66748" y="15745"/>
                    <a:pt x="64280" y="24351"/>
                  </a:cubicBezTo>
                  <a:cubicBezTo>
                    <a:pt x="60644" y="37194"/>
                    <a:pt x="58876" y="50537"/>
                    <a:pt x="54406" y="63112"/>
                  </a:cubicBezTo>
                  <a:cubicBezTo>
                    <a:pt x="45400" y="88364"/>
                    <a:pt x="24885" y="109145"/>
                    <a:pt x="1" y="119086"/>
                  </a:cubicBezTo>
                  <a:lnTo>
                    <a:pt x="59743" y="196241"/>
                  </a:lnTo>
                  <a:cubicBezTo>
                    <a:pt x="84595" y="186300"/>
                    <a:pt x="105109" y="165519"/>
                    <a:pt x="114116" y="140234"/>
                  </a:cubicBezTo>
                  <a:cubicBezTo>
                    <a:pt x="118619" y="127658"/>
                    <a:pt x="120387" y="114316"/>
                    <a:pt x="124023" y="101506"/>
                  </a:cubicBezTo>
                  <a:cubicBezTo>
                    <a:pt x="126491" y="92900"/>
                    <a:pt x="129994" y="84294"/>
                    <a:pt x="135264" y="77156"/>
                  </a:cubicBezTo>
                  <a:lnTo>
                    <a:pt x="123322" y="61711"/>
                  </a:lnTo>
                  <a:lnTo>
                    <a:pt x="111380" y="46300"/>
                  </a:lnTo>
                  <a:lnTo>
                    <a:pt x="99405" y="30856"/>
                  </a:lnTo>
                  <a:lnTo>
                    <a:pt x="87463" y="15445"/>
                  </a:lnTo>
                  <a:lnTo>
                    <a:pt x="75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56"/>
            <p:cNvSpPr/>
            <p:nvPr/>
          </p:nvSpPr>
          <p:spPr>
            <a:xfrm>
              <a:off x="21907475" y="-8296325"/>
              <a:ext cx="482050" cy="493700"/>
            </a:xfrm>
            <a:custGeom>
              <a:avLst/>
              <a:gdLst/>
              <a:ahLst/>
              <a:cxnLst/>
              <a:rect l="l" t="t" r="r" b="b"/>
              <a:pathLst>
                <a:path w="19282" h="19748" extrusionOk="0">
                  <a:moveTo>
                    <a:pt x="17246" y="0"/>
                  </a:moveTo>
                  <a:lnTo>
                    <a:pt x="17246" y="0"/>
                  </a:lnTo>
                  <a:cubicBezTo>
                    <a:pt x="17246" y="1"/>
                    <a:pt x="15745" y="1001"/>
                    <a:pt x="14244" y="1902"/>
                  </a:cubicBezTo>
                  <a:cubicBezTo>
                    <a:pt x="12710" y="2869"/>
                    <a:pt x="11175" y="3770"/>
                    <a:pt x="11175" y="3770"/>
                  </a:cubicBezTo>
                  <a:cubicBezTo>
                    <a:pt x="11175" y="3770"/>
                    <a:pt x="9875" y="3103"/>
                    <a:pt x="8607" y="2402"/>
                  </a:cubicBezTo>
                  <a:cubicBezTo>
                    <a:pt x="7339" y="1735"/>
                    <a:pt x="6105" y="1001"/>
                    <a:pt x="6105" y="1001"/>
                  </a:cubicBezTo>
                  <a:cubicBezTo>
                    <a:pt x="6105" y="1001"/>
                    <a:pt x="6105" y="2636"/>
                    <a:pt x="6038" y="4270"/>
                  </a:cubicBezTo>
                  <a:cubicBezTo>
                    <a:pt x="5972" y="5938"/>
                    <a:pt x="5905" y="7606"/>
                    <a:pt x="5905" y="7606"/>
                  </a:cubicBezTo>
                  <a:cubicBezTo>
                    <a:pt x="5905" y="7606"/>
                    <a:pt x="4471" y="8873"/>
                    <a:pt x="3003" y="10108"/>
                  </a:cubicBezTo>
                  <a:cubicBezTo>
                    <a:pt x="1535" y="11375"/>
                    <a:pt x="1" y="12609"/>
                    <a:pt x="1" y="12609"/>
                  </a:cubicBezTo>
                  <a:cubicBezTo>
                    <a:pt x="1" y="12609"/>
                    <a:pt x="1569" y="12876"/>
                    <a:pt x="3136" y="13076"/>
                  </a:cubicBezTo>
                  <a:cubicBezTo>
                    <a:pt x="4738" y="13276"/>
                    <a:pt x="6339" y="13443"/>
                    <a:pt x="6339" y="13443"/>
                  </a:cubicBezTo>
                  <a:cubicBezTo>
                    <a:pt x="6339" y="13443"/>
                    <a:pt x="6672" y="15011"/>
                    <a:pt x="7039" y="16579"/>
                  </a:cubicBezTo>
                  <a:cubicBezTo>
                    <a:pt x="7373" y="18147"/>
                    <a:pt x="7706" y="19748"/>
                    <a:pt x="7706" y="19748"/>
                  </a:cubicBezTo>
                  <a:cubicBezTo>
                    <a:pt x="7706" y="19748"/>
                    <a:pt x="8941" y="18013"/>
                    <a:pt x="10108" y="16312"/>
                  </a:cubicBezTo>
                  <a:cubicBezTo>
                    <a:pt x="11242" y="14611"/>
                    <a:pt x="12343" y="12910"/>
                    <a:pt x="12343" y="12910"/>
                  </a:cubicBezTo>
                  <a:cubicBezTo>
                    <a:pt x="12343" y="12910"/>
                    <a:pt x="14078" y="12476"/>
                    <a:pt x="15812" y="11942"/>
                  </a:cubicBezTo>
                  <a:cubicBezTo>
                    <a:pt x="17547" y="11475"/>
                    <a:pt x="19281" y="10908"/>
                    <a:pt x="19281" y="10908"/>
                  </a:cubicBezTo>
                  <a:cubicBezTo>
                    <a:pt x="19281" y="10908"/>
                    <a:pt x="18281" y="9874"/>
                    <a:pt x="17280" y="8873"/>
                  </a:cubicBezTo>
                  <a:cubicBezTo>
                    <a:pt x="16279" y="7806"/>
                    <a:pt x="15278" y="6772"/>
                    <a:pt x="15278" y="6772"/>
                  </a:cubicBezTo>
                  <a:cubicBezTo>
                    <a:pt x="15278" y="6772"/>
                    <a:pt x="15812" y="5071"/>
                    <a:pt x="16312" y="3369"/>
                  </a:cubicBezTo>
                  <a:cubicBezTo>
                    <a:pt x="16813" y="1668"/>
                    <a:pt x="17246" y="1"/>
                    <a:pt x="17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56"/>
            <p:cNvSpPr/>
            <p:nvPr/>
          </p:nvSpPr>
          <p:spPr>
            <a:xfrm>
              <a:off x="22560450" y="-8840050"/>
              <a:ext cx="436175" cy="452000"/>
            </a:xfrm>
            <a:custGeom>
              <a:avLst/>
              <a:gdLst/>
              <a:ahLst/>
              <a:cxnLst/>
              <a:rect l="l" t="t" r="r" b="b"/>
              <a:pathLst>
                <a:path w="17447" h="18080" extrusionOk="0">
                  <a:moveTo>
                    <a:pt x="12876" y="0"/>
                  </a:moveTo>
                  <a:cubicBezTo>
                    <a:pt x="12876" y="0"/>
                    <a:pt x="12609" y="267"/>
                    <a:pt x="12176" y="668"/>
                  </a:cubicBezTo>
                  <a:cubicBezTo>
                    <a:pt x="11709" y="1068"/>
                    <a:pt x="11142" y="1635"/>
                    <a:pt x="10541" y="2169"/>
                  </a:cubicBezTo>
                  <a:cubicBezTo>
                    <a:pt x="9941" y="2702"/>
                    <a:pt x="9374" y="3269"/>
                    <a:pt x="8907" y="3636"/>
                  </a:cubicBezTo>
                  <a:cubicBezTo>
                    <a:pt x="8473" y="4037"/>
                    <a:pt x="8173" y="4303"/>
                    <a:pt x="8173" y="4303"/>
                  </a:cubicBezTo>
                  <a:cubicBezTo>
                    <a:pt x="8173" y="4303"/>
                    <a:pt x="6805" y="4003"/>
                    <a:pt x="5438" y="3736"/>
                  </a:cubicBezTo>
                  <a:cubicBezTo>
                    <a:pt x="4070" y="3403"/>
                    <a:pt x="2736" y="3069"/>
                    <a:pt x="2736" y="3069"/>
                  </a:cubicBezTo>
                  <a:lnTo>
                    <a:pt x="2736" y="3069"/>
                  </a:lnTo>
                  <a:cubicBezTo>
                    <a:pt x="2736" y="3069"/>
                    <a:pt x="3103" y="4437"/>
                    <a:pt x="3503" y="5805"/>
                  </a:cubicBezTo>
                  <a:lnTo>
                    <a:pt x="4203" y="8573"/>
                  </a:lnTo>
                  <a:cubicBezTo>
                    <a:pt x="4203" y="8573"/>
                    <a:pt x="3203" y="9908"/>
                    <a:pt x="2135" y="11208"/>
                  </a:cubicBezTo>
                  <a:lnTo>
                    <a:pt x="668" y="13043"/>
                  </a:lnTo>
                  <a:cubicBezTo>
                    <a:pt x="267" y="13543"/>
                    <a:pt x="0" y="13877"/>
                    <a:pt x="0" y="13877"/>
                  </a:cubicBezTo>
                  <a:cubicBezTo>
                    <a:pt x="0" y="13877"/>
                    <a:pt x="367" y="13844"/>
                    <a:pt x="934" y="13810"/>
                  </a:cubicBezTo>
                  <a:cubicBezTo>
                    <a:pt x="1502" y="13744"/>
                    <a:pt x="2269" y="13677"/>
                    <a:pt x="3036" y="13577"/>
                  </a:cubicBezTo>
                  <a:cubicBezTo>
                    <a:pt x="4570" y="13410"/>
                    <a:pt x="6071" y="13243"/>
                    <a:pt x="6071" y="13243"/>
                  </a:cubicBezTo>
                  <a:lnTo>
                    <a:pt x="7506" y="15645"/>
                  </a:lnTo>
                  <a:cubicBezTo>
                    <a:pt x="8206" y="16846"/>
                    <a:pt x="8940" y="18080"/>
                    <a:pt x="8940" y="18080"/>
                  </a:cubicBezTo>
                  <a:cubicBezTo>
                    <a:pt x="8940" y="18080"/>
                    <a:pt x="9641" y="16446"/>
                    <a:pt x="10274" y="14778"/>
                  </a:cubicBezTo>
                  <a:cubicBezTo>
                    <a:pt x="10908" y="13177"/>
                    <a:pt x="11509" y="11575"/>
                    <a:pt x="11509" y="11575"/>
                  </a:cubicBezTo>
                  <a:cubicBezTo>
                    <a:pt x="11509" y="11575"/>
                    <a:pt x="13010" y="10808"/>
                    <a:pt x="14511" y="10074"/>
                  </a:cubicBezTo>
                  <a:cubicBezTo>
                    <a:pt x="15979" y="9340"/>
                    <a:pt x="17446" y="8507"/>
                    <a:pt x="17446" y="8507"/>
                  </a:cubicBezTo>
                  <a:cubicBezTo>
                    <a:pt x="17446" y="8507"/>
                    <a:pt x="16279" y="7873"/>
                    <a:pt x="15078" y="7239"/>
                  </a:cubicBezTo>
                  <a:cubicBezTo>
                    <a:pt x="13910" y="6605"/>
                    <a:pt x="12743" y="5971"/>
                    <a:pt x="12743" y="5971"/>
                  </a:cubicBezTo>
                  <a:cubicBezTo>
                    <a:pt x="12743" y="5971"/>
                    <a:pt x="12776" y="4437"/>
                    <a:pt x="12843" y="2936"/>
                  </a:cubicBezTo>
                  <a:cubicBezTo>
                    <a:pt x="12876" y="2202"/>
                    <a:pt x="12876" y="1468"/>
                    <a:pt x="12876" y="901"/>
                  </a:cubicBezTo>
                  <a:cubicBezTo>
                    <a:pt x="12876" y="367"/>
                    <a:pt x="12876" y="0"/>
                    <a:pt x="12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56"/>
            <p:cNvSpPr/>
            <p:nvPr/>
          </p:nvSpPr>
          <p:spPr>
            <a:xfrm>
              <a:off x="23036625" y="-9402950"/>
              <a:ext cx="374450" cy="396975"/>
            </a:xfrm>
            <a:custGeom>
              <a:avLst/>
              <a:gdLst/>
              <a:ahLst/>
              <a:cxnLst/>
              <a:rect l="l" t="t" r="r" b="b"/>
              <a:pathLst>
                <a:path w="14978" h="15879" extrusionOk="0">
                  <a:moveTo>
                    <a:pt x="8673" y="0"/>
                  </a:moveTo>
                  <a:cubicBezTo>
                    <a:pt x="8673" y="0"/>
                    <a:pt x="8473" y="267"/>
                    <a:pt x="8206" y="701"/>
                  </a:cubicBezTo>
                  <a:cubicBezTo>
                    <a:pt x="7873" y="1134"/>
                    <a:pt x="7472" y="1702"/>
                    <a:pt x="7072" y="2302"/>
                  </a:cubicBezTo>
                  <a:cubicBezTo>
                    <a:pt x="6638" y="2869"/>
                    <a:pt x="6238" y="3436"/>
                    <a:pt x="5905" y="3870"/>
                  </a:cubicBezTo>
                  <a:cubicBezTo>
                    <a:pt x="5604" y="4303"/>
                    <a:pt x="5371" y="4570"/>
                    <a:pt x="5371" y="4570"/>
                  </a:cubicBezTo>
                  <a:cubicBezTo>
                    <a:pt x="5371" y="4570"/>
                    <a:pt x="4037" y="4604"/>
                    <a:pt x="2669" y="4637"/>
                  </a:cubicBezTo>
                  <a:lnTo>
                    <a:pt x="0" y="4637"/>
                  </a:lnTo>
                  <a:cubicBezTo>
                    <a:pt x="0" y="4637"/>
                    <a:pt x="701" y="5671"/>
                    <a:pt x="1401" y="6738"/>
                  </a:cubicBezTo>
                  <a:cubicBezTo>
                    <a:pt x="2069" y="7839"/>
                    <a:pt x="2736" y="8940"/>
                    <a:pt x="2736" y="8940"/>
                  </a:cubicBezTo>
                  <a:cubicBezTo>
                    <a:pt x="2736" y="8940"/>
                    <a:pt x="2135" y="10241"/>
                    <a:pt x="1468" y="11542"/>
                  </a:cubicBezTo>
                  <a:cubicBezTo>
                    <a:pt x="1135" y="12209"/>
                    <a:pt x="801" y="12876"/>
                    <a:pt x="567" y="13377"/>
                  </a:cubicBezTo>
                  <a:cubicBezTo>
                    <a:pt x="301" y="13877"/>
                    <a:pt x="134" y="14210"/>
                    <a:pt x="134" y="14210"/>
                  </a:cubicBezTo>
                  <a:cubicBezTo>
                    <a:pt x="134" y="14210"/>
                    <a:pt x="467" y="14110"/>
                    <a:pt x="1001" y="13944"/>
                  </a:cubicBezTo>
                  <a:cubicBezTo>
                    <a:pt x="1501" y="13777"/>
                    <a:pt x="2202" y="13577"/>
                    <a:pt x="2869" y="13343"/>
                  </a:cubicBezTo>
                  <a:cubicBezTo>
                    <a:pt x="4270" y="12910"/>
                    <a:pt x="5638" y="12443"/>
                    <a:pt x="5638" y="12443"/>
                  </a:cubicBezTo>
                  <a:cubicBezTo>
                    <a:pt x="5638" y="12443"/>
                    <a:pt x="6572" y="13276"/>
                    <a:pt x="7539" y="14144"/>
                  </a:cubicBezTo>
                  <a:cubicBezTo>
                    <a:pt x="8473" y="15011"/>
                    <a:pt x="9407" y="15878"/>
                    <a:pt x="9407" y="15878"/>
                  </a:cubicBezTo>
                  <a:cubicBezTo>
                    <a:pt x="9407" y="15878"/>
                    <a:pt x="9707" y="14377"/>
                    <a:pt x="9874" y="12876"/>
                  </a:cubicBezTo>
                  <a:cubicBezTo>
                    <a:pt x="9974" y="12142"/>
                    <a:pt x="10074" y="11408"/>
                    <a:pt x="10141" y="10841"/>
                  </a:cubicBezTo>
                  <a:cubicBezTo>
                    <a:pt x="10208" y="10308"/>
                    <a:pt x="10274" y="9941"/>
                    <a:pt x="10274" y="9941"/>
                  </a:cubicBezTo>
                  <a:cubicBezTo>
                    <a:pt x="10274" y="9941"/>
                    <a:pt x="11442" y="9007"/>
                    <a:pt x="12643" y="8106"/>
                  </a:cubicBezTo>
                  <a:cubicBezTo>
                    <a:pt x="13243" y="7639"/>
                    <a:pt x="13844" y="7172"/>
                    <a:pt x="14277" y="6805"/>
                  </a:cubicBezTo>
                  <a:cubicBezTo>
                    <a:pt x="14711" y="6438"/>
                    <a:pt x="14978" y="6171"/>
                    <a:pt x="14978" y="6171"/>
                  </a:cubicBezTo>
                  <a:cubicBezTo>
                    <a:pt x="14978" y="6171"/>
                    <a:pt x="13744" y="5905"/>
                    <a:pt x="12509" y="5604"/>
                  </a:cubicBezTo>
                  <a:cubicBezTo>
                    <a:pt x="11242" y="5337"/>
                    <a:pt x="10008" y="5037"/>
                    <a:pt x="10008" y="5037"/>
                  </a:cubicBezTo>
                  <a:cubicBezTo>
                    <a:pt x="10008" y="5037"/>
                    <a:pt x="9707" y="3736"/>
                    <a:pt x="9374" y="2469"/>
                  </a:cubicBezTo>
                  <a:cubicBezTo>
                    <a:pt x="9074" y="1235"/>
                    <a:pt x="8673" y="0"/>
                    <a:pt x="8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56"/>
            <p:cNvSpPr/>
            <p:nvPr/>
          </p:nvSpPr>
          <p:spPr>
            <a:xfrm>
              <a:off x="23285125" y="-9957525"/>
              <a:ext cx="359450" cy="346950"/>
            </a:xfrm>
            <a:custGeom>
              <a:avLst/>
              <a:gdLst/>
              <a:ahLst/>
              <a:cxnLst/>
              <a:rect l="l" t="t" r="r" b="b"/>
              <a:pathLst>
                <a:path w="14378" h="13878" extrusionOk="0">
                  <a:moveTo>
                    <a:pt x="7073" y="1"/>
                  </a:moveTo>
                  <a:cubicBezTo>
                    <a:pt x="7073" y="1"/>
                    <a:pt x="6572" y="1168"/>
                    <a:pt x="6072" y="2302"/>
                  </a:cubicBezTo>
                  <a:cubicBezTo>
                    <a:pt x="5571" y="3470"/>
                    <a:pt x="5038" y="4604"/>
                    <a:pt x="5038" y="4604"/>
                  </a:cubicBezTo>
                  <a:cubicBezTo>
                    <a:pt x="5038" y="4604"/>
                    <a:pt x="3770" y="4904"/>
                    <a:pt x="2536" y="5204"/>
                  </a:cubicBezTo>
                  <a:cubicBezTo>
                    <a:pt x="1268" y="5505"/>
                    <a:pt x="1" y="5772"/>
                    <a:pt x="1" y="5772"/>
                  </a:cubicBezTo>
                  <a:cubicBezTo>
                    <a:pt x="1" y="5772"/>
                    <a:pt x="935" y="6539"/>
                    <a:pt x="1835" y="7306"/>
                  </a:cubicBezTo>
                  <a:cubicBezTo>
                    <a:pt x="2736" y="8107"/>
                    <a:pt x="3637" y="8874"/>
                    <a:pt x="3637" y="8874"/>
                  </a:cubicBezTo>
                  <a:cubicBezTo>
                    <a:pt x="3637" y="8874"/>
                    <a:pt x="3570" y="9207"/>
                    <a:pt x="3503" y="9674"/>
                  </a:cubicBezTo>
                  <a:cubicBezTo>
                    <a:pt x="3403" y="10141"/>
                    <a:pt x="3270" y="10742"/>
                    <a:pt x="3103" y="11376"/>
                  </a:cubicBezTo>
                  <a:cubicBezTo>
                    <a:pt x="2970" y="12009"/>
                    <a:pt x="2836" y="12643"/>
                    <a:pt x="2703" y="13110"/>
                  </a:cubicBezTo>
                  <a:cubicBezTo>
                    <a:pt x="2603" y="13577"/>
                    <a:pt x="2536" y="13877"/>
                    <a:pt x="2536" y="13877"/>
                  </a:cubicBezTo>
                  <a:cubicBezTo>
                    <a:pt x="2536" y="13877"/>
                    <a:pt x="2836" y="13744"/>
                    <a:pt x="3270" y="13510"/>
                  </a:cubicBezTo>
                  <a:cubicBezTo>
                    <a:pt x="3703" y="13244"/>
                    <a:pt x="4304" y="12910"/>
                    <a:pt x="4871" y="12610"/>
                  </a:cubicBezTo>
                  <a:cubicBezTo>
                    <a:pt x="6038" y="11943"/>
                    <a:pt x="7206" y="11242"/>
                    <a:pt x="7206" y="11242"/>
                  </a:cubicBezTo>
                  <a:lnTo>
                    <a:pt x="9408" y="12310"/>
                  </a:lnTo>
                  <a:cubicBezTo>
                    <a:pt x="10475" y="12843"/>
                    <a:pt x="11576" y="13377"/>
                    <a:pt x="11576" y="13377"/>
                  </a:cubicBezTo>
                  <a:cubicBezTo>
                    <a:pt x="11576" y="13377"/>
                    <a:pt x="11542" y="13043"/>
                    <a:pt x="11476" y="12543"/>
                  </a:cubicBezTo>
                  <a:cubicBezTo>
                    <a:pt x="11409" y="12076"/>
                    <a:pt x="11342" y="11409"/>
                    <a:pt x="11276" y="10775"/>
                  </a:cubicBezTo>
                  <a:cubicBezTo>
                    <a:pt x="11075" y="9474"/>
                    <a:pt x="10875" y="8207"/>
                    <a:pt x="10875" y="8207"/>
                  </a:cubicBezTo>
                  <a:cubicBezTo>
                    <a:pt x="10875" y="8207"/>
                    <a:pt x="11776" y="7206"/>
                    <a:pt x="12643" y="6205"/>
                  </a:cubicBezTo>
                  <a:cubicBezTo>
                    <a:pt x="13510" y="5171"/>
                    <a:pt x="14378" y="4170"/>
                    <a:pt x="14378" y="4170"/>
                  </a:cubicBezTo>
                  <a:lnTo>
                    <a:pt x="9474" y="4104"/>
                  </a:lnTo>
                  <a:lnTo>
                    <a:pt x="8273" y="2036"/>
                  </a:lnTo>
                  <a:cubicBezTo>
                    <a:pt x="7673" y="1035"/>
                    <a:pt x="7073" y="1"/>
                    <a:pt x="7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56"/>
            <p:cNvSpPr/>
            <p:nvPr/>
          </p:nvSpPr>
          <p:spPr>
            <a:xfrm>
              <a:off x="23426900" y="-10481225"/>
              <a:ext cx="337775" cy="325250"/>
            </a:xfrm>
            <a:custGeom>
              <a:avLst/>
              <a:gdLst/>
              <a:ahLst/>
              <a:cxnLst/>
              <a:rect l="l" t="t" r="r" b="b"/>
              <a:pathLst>
                <a:path w="13511" h="13010" extrusionOk="0">
                  <a:moveTo>
                    <a:pt x="6539" y="0"/>
                  </a:moveTo>
                  <a:cubicBezTo>
                    <a:pt x="6539" y="0"/>
                    <a:pt x="6072" y="1068"/>
                    <a:pt x="5605" y="2135"/>
                  </a:cubicBezTo>
                  <a:cubicBezTo>
                    <a:pt x="5171" y="3203"/>
                    <a:pt x="4704" y="4304"/>
                    <a:pt x="4704" y="4304"/>
                  </a:cubicBezTo>
                  <a:cubicBezTo>
                    <a:pt x="4704" y="4304"/>
                    <a:pt x="3536" y="4604"/>
                    <a:pt x="2369" y="4937"/>
                  </a:cubicBezTo>
                  <a:cubicBezTo>
                    <a:pt x="1168" y="5271"/>
                    <a:pt x="1" y="5571"/>
                    <a:pt x="1" y="5571"/>
                  </a:cubicBezTo>
                  <a:lnTo>
                    <a:pt x="3703" y="8340"/>
                  </a:lnTo>
                  <a:lnTo>
                    <a:pt x="3336" y="13010"/>
                  </a:lnTo>
                  <a:lnTo>
                    <a:pt x="3336" y="13010"/>
                  </a:lnTo>
                  <a:lnTo>
                    <a:pt x="7372" y="10208"/>
                  </a:lnTo>
                  <a:lnTo>
                    <a:pt x="11776" y="11709"/>
                  </a:lnTo>
                  <a:lnTo>
                    <a:pt x="10508" y="7406"/>
                  </a:lnTo>
                  <a:cubicBezTo>
                    <a:pt x="10508" y="7406"/>
                    <a:pt x="11242" y="6505"/>
                    <a:pt x="12009" y="5638"/>
                  </a:cubicBezTo>
                  <a:cubicBezTo>
                    <a:pt x="12743" y="4804"/>
                    <a:pt x="13510" y="3970"/>
                    <a:pt x="13510" y="3970"/>
                  </a:cubicBezTo>
                  <a:lnTo>
                    <a:pt x="8874" y="3803"/>
                  </a:lnTo>
                  <a:cubicBezTo>
                    <a:pt x="8874" y="3803"/>
                    <a:pt x="8273" y="2869"/>
                    <a:pt x="7706" y="1935"/>
                  </a:cubicBezTo>
                  <a:cubicBezTo>
                    <a:pt x="7106" y="968"/>
                    <a:pt x="6539" y="0"/>
                    <a:pt x="6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56"/>
            <p:cNvSpPr/>
            <p:nvPr/>
          </p:nvSpPr>
          <p:spPr>
            <a:xfrm>
              <a:off x="22579625" y="-8162075"/>
              <a:ext cx="472025" cy="513725"/>
            </a:xfrm>
            <a:custGeom>
              <a:avLst/>
              <a:gdLst/>
              <a:ahLst/>
              <a:cxnLst/>
              <a:rect l="l" t="t" r="r" b="b"/>
              <a:pathLst>
                <a:path w="18881" h="20549" extrusionOk="0">
                  <a:moveTo>
                    <a:pt x="15145" y="1"/>
                  </a:moveTo>
                  <a:cubicBezTo>
                    <a:pt x="15144" y="1"/>
                    <a:pt x="13810" y="1169"/>
                    <a:pt x="12476" y="2302"/>
                  </a:cubicBezTo>
                  <a:cubicBezTo>
                    <a:pt x="11109" y="3403"/>
                    <a:pt x="9708" y="4537"/>
                    <a:pt x="9708" y="4537"/>
                  </a:cubicBezTo>
                  <a:cubicBezTo>
                    <a:pt x="9708" y="4537"/>
                    <a:pt x="8340" y="4070"/>
                    <a:pt x="6972" y="3570"/>
                  </a:cubicBezTo>
                  <a:cubicBezTo>
                    <a:pt x="5572" y="3103"/>
                    <a:pt x="4237" y="2569"/>
                    <a:pt x="4237" y="2569"/>
                  </a:cubicBezTo>
                  <a:lnTo>
                    <a:pt x="4237" y="2569"/>
                  </a:lnTo>
                  <a:cubicBezTo>
                    <a:pt x="4237" y="2570"/>
                    <a:pt x="4471" y="4137"/>
                    <a:pt x="4704" y="5772"/>
                  </a:cubicBezTo>
                  <a:cubicBezTo>
                    <a:pt x="4904" y="7373"/>
                    <a:pt x="5071" y="9041"/>
                    <a:pt x="5071" y="9041"/>
                  </a:cubicBezTo>
                  <a:cubicBezTo>
                    <a:pt x="5071" y="9041"/>
                    <a:pt x="3870" y="10475"/>
                    <a:pt x="2603" y="11876"/>
                  </a:cubicBezTo>
                  <a:cubicBezTo>
                    <a:pt x="1335" y="13310"/>
                    <a:pt x="1" y="14711"/>
                    <a:pt x="1" y="14711"/>
                  </a:cubicBezTo>
                  <a:cubicBezTo>
                    <a:pt x="1" y="14711"/>
                    <a:pt x="712" y="14726"/>
                    <a:pt x="1661" y="14726"/>
                  </a:cubicBezTo>
                  <a:cubicBezTo>
                    <a:pt x="2136" y="14726"/>
                    <a:pt x="2669" y="14722"/>
                    <a:pt x="3203" y="14711"/>
                  </a:cubicBezTo>
                  <a:cubicBezTo>
                    <a:pt x="4804" y="14711"/>
                    <a:pt x="6439" y="14611"/>
                    <a:pt x="6439" y="14611"/>
                  </a:cubicBezTo>
                  <a:lnTo>
                    <a:pt x="7606" y="17547"/>
                  </a:lnTo>
                  <a:cubicBezTo>
                    <a:pt x="8173" y="19048"/>
                    <a:pt x="8774" y="20549"/>
                    <a:pt x="8774" y="20549"/>
                  </a:cubicBezTo>
                  <a:cubicBezTo>
                    <a:pt x="8774" y="20549"/>
                    <a:pt x="9708" y="18681"/>
                    <a:pt x="10608" y="16880"/>
                  </a:cubicBezTo>
                  <a:cubicBezTo>
                    <a:pt x="11476" y="15045"/>
                    <a:pt x="12309" y="13244"/>
                    <a:pt x="12309" y="13244"/>
                  </a:cubicBezTo>
                  <a:cubicBezTo>
                    <a:pt x="12309" y="13244"/>
                    <a:pt x="13977" y="12576"/>
                    <a:pt x="15612" y="11809"/>
                  </a:cubicBezTo>
                  <a:cubicBezTo>
                    <a:pt x="17246" y="11075"/>
                    <a:pt x="18881" y="10308"/>
                    <a:pt x="18881" y="10308"/>
                  </a:cubicBezTo>
                  <a:cubicBezTo>
                    <a:pt x="18881" y="10308"/>
                    <a:pt x="17713" y="9441"/>
                    <a:pt x="16546" y="8607"/>
                  </a:cubicBezTo>
                  <a:cubicBezTo>
                    <a:pt x="15412" y="7740"/>
                    <a:pt x="14244" y="6872"/>
                    <a:pt x="14244" y="6872"/>
                  </a:cubicBezTo>
                  <a:cubicBezTo>
                    <a:pt x="14244" y="6872"/>
                    <a:pt x="14311" y="6439"/>
                    <a:pt x="14411" y="5772"/>
                  </a:cubicBezTo>
                  <a:cubicBezTo>
                    <a:pt x="14511" y="5138"/>
                    <a:pt x="14644" y="4271"/>
                    <a:pt x="14745" y="3403"/>
                  </a:cubicBezTo>
                  <a:cubicBezTo>
                    <a:pt x="14945" y="1702"/>
                    <a:pt x="15145" y="1"/>
                    <a:pt x="15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56"/>
            <p:cNvSpPr/>
            <p:nvPr/>
          </p:nvSpPr>
          <p:spPr>
            <a:xfrm>
              <a:off x="23146700" y="-8768325"/>
              <a:ext cx="409475" cy="454500"/>
            </a:xfrm>
            <a:custGeom>
              <a:avLst/>
              <a:gdLst/>
              <a:ahLst/>
              <a:cxnLst/>
              <a:rect l="l" t="t" r="r" b="b"/>
              <a:pathLst>
                <a:path w="16379" h="18180" extrusionOk="0">
                  <a:moveTo>
                    <a:pt x="10508" y="0"/>
                  </a:moveTo>
                  <a:cubicBezTo>
                    <a:pt x="10508" y="0"/>
                    <a:pt x="9541" y="1201"/>
                    <a:pt x="8573" y="2435"/>
                  </a:cubicBezTo>
                  <a:cubicBezTo>
                    <a:pt x="8073" y="3069"/>
                    <a:pt x="7573" y="3669"/>
                    <a:pt x="7172" y="4136"/>
                  </a:cubicBezTo>
                  <a:cubicBezTo>
                    <a:pt x="6805" y="4570"/>
                    <a:pt x="6539" y="4870"/>
                    <a:pt x="6539" y="4870"/>
                  </a:cubicBezTo>
                  <a:cubicBezTo>
                    <a:pt x="6539" y="4870"/>
                    <a:pt x="5138" y="4804"/>
                    <a:pt x="3770" y="4704"/>
                  </a:cubicBezTo>
                  <a:cubicBezTo>
                    <a:pt x="2369" y="4603"/>
                    <a:pt x="968" y="4470"/>
                    <a:pt x="968" y="4470"/>
                  </a:cubicBezTo>
                  <a:lnTo>
                    <a:pt x="968" y="4470"/>
                  </a:lnTo>
                  <a:cubicBezTo>
                    <a:pt x="968" y="4470"/>
                    <a:pt x="1568" y="5738"/>
                    <a:pt x="2169" y="7005"/>
                  </a:cubicBezTo>
                  <a:lnTo>
                    <a:pt x="3336" y="9607"/>
                  </a:lnTo>
                  <a:cubicBezTo>
                    <a:pt x="3336" y="9607"/>
                    <a:pt x="2502" y="11041"/>
                    <a:pt x="1702" y="12476"/>
                  </a:cubicBezTo>
                  <a:cubicBezTo>
                    <a:pt x="1301" y="13210"/>
                    <a:pt x="868" y="13910"/>
                    <a:pt x="534" y="14444"/>
                  </a:cubicBezTo>
                  <a:cubicBezTo>
                    <a:pt x="201" y="14978"/>
                    <a:pt x="1" y="15344"/>
                    <a:pt x="1" y="15344"/>
                  </a:cubicBezTo>
                  <a:cubicBezTo>
                    <a:pt x="1" y="15344"/>
                    <a:pt x="1468" y="15044"/>
                    <a:pt x="2969" y="14677"/>
                  </a:cubicBezTo>
                  <a:cubicBezTo>
                    <a:pt x="4437" y="14277"/>
                    <a:pt x="5905" y="13877"/>
                    <a:pt x="5905" y="13877"/>
                  </a:cubicBezTo>
                  <a:lnTo>
                    <a:pt x="7706" y="16012"/>
                  </a:lnTo>
                  <a:cubicBezTo>
                    <a:pt x="8573" y="17079"/>
                    <a:pt x="9474" y="18180"/>
                    <a:pt x="9474" y="18180"/>
                  </a:cubicBezTo>
                  <a:cubicBezTo>
                    <a:pt x="9474" y="18180"/>
                    <a:pt x="9874" y="16479"/>
                    <a:pt x="10308" y="14777"/>
                  </a:cubicBezTo>
                  <a:cubicBezTo>
                    <a:pt x="10641" y="13110"/>
                    <a:pt x="11008" y="11475"/>
                    <a:pt x="11008" y="11475"/>
                  </a:cubicBezTo>
                  <a:cubicBezTo>
                    <a:pt x="11008" y="11475"/>
                    <a:pt x="11342" y="11242"/>
                    <a:pt x="11876" y="10875"/>
                  </a:cubicBezTo>
                  <a:cubicBezTo>
                    <a:pt x="12376" y="10541"/>
                    <a:pt x="13043" y="10041"/>
                    <a:pt x="13710" y="9574"/>
                  </a:cubicBezTo>
                  <a:cubicBezTo>
                    <a:pt x="14377" y="9073"/>
                    <a:pt x="15045" y="8606"/>
                    <a:pt x="15545" y="8239"/>
                  </a:cubicBezTo>
                  <a:cubicBezTo>
                    <a:pt x="16045" y="7872"/>
                    <a:pt x="16379" y="7639"/>
                    <a:pt x="16379" y="7639"/>
                  </a:cubicBezTo>
                  <a:lnTo>
                    <a:pt x="13844" y="6738"/>
                  </a:lnTo>
                  <a:cubicBezTo>
                    <a:pt x="12576" y="6305"/>
                    <a:pt x="11309" y="5838"/>
                    <a:pt x="11309" y="5838"/>
                  </a:cubicBezTo>
                  <a:cubicBezTo>
                    <a:pt x="11309" y="5838"/>
                    <a:pt x="11275" y="5471"/>
                    <a:pt x="11209" y="4904"/>
                  </a:cubicBezTo>
                  <a:cubicBezTo>
                    <a:pt x="11142" y="4337"/>
                    <a:pt x="11042" y="3603"/>
                    <a:pt x="10942" y="2869"/>
                  </a:cubicBezTo>
                  <a:cubicBezTo>
                    <a:pt x="10742" y="1401"/>
                    <a:pt x="10508" y="0"/>
                    <a:pt x="10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56"/>
            <p:cNvSpPr/>
            <p:nvPr/>
          </p:nvSpPr>
          <p:spPr>
            <a:xfrm>
              <a:off x="23486100" y="-9373775"/>
              <a:ext cx="375300" cy="384475"/>
            </a:xfrm>
            <a:custGeom>
              <a:avLst/>
              <a:gdLst/>
              <a:ahLst/>
              <a:cxnLst/>
              <a:rect l="l" t="t" r="r" b="b"/>
              <a:pathLst>
                <a:path w="15012" h="15379" extrusionOk="0">
                  <a:moveTo>
                    <a:pt x="7773" y="1"/>
                  </a:moveTo>
                  <a:cubicBezTo>
                    <a:pt x="7773" y="1"/>
                    <a:pt x="7173" y="1268"/>
                    <a:pt x="6539" y="2503"/>
                  </a:cubicBezTo>
                  <a:cubicBezTo>
                    <a:pt x="6239" y="3136"/>
                    <a:pt x="5938" y="3737"/>
                    <a:pt x="5705" y="4204"/>
                  </a:cubicBezTo>
                  <a:cubicBezTo>
                    <a:pt x="5438" y="4671"/>
                    <a:pt x="5271" y="5004"/>
                    <a:pt x="5271" y="5004"/>
                  </a:cubicBezTo>
                  <a:cubicBezTo>
                    <a:pt x="5271" y="5004"/>
                    <a:pt x="3970" y="5238"/>
                    <a:pt x="2636" y="5471"/>
                  </a:cubicBezTo>
                  <a:cubicBezTo>
                    <a:pt x="1302" y="5705"/>
                    <a:pt x="1" y="5872"/>
                    <a:pt x="1" y="5872"/>
                  </a:cubicBezTo>
                  <a:cubicBezTo>
                    <a:pt x="1" y="5872"/>
                    <a:pt x="868" y="6772"/>
                    <a:pt x="1735" y="7740"/>
                  </a:cubicBezTo>
                  <a:cubicBezTo>
                    <a:pt x="2603" y="8674"/>
                    <a:pt x="3437" y="9641"/>
                    <a:pt x="3437" y="9641"/>
                  </a:cubicBezTo>
                  <a:cubicBezTo>
                    <a:pt x="3437" y="9641"/>
                    <a:pt x="3070" y="11009"/>
                    <a:pt x="2636" y="12410"/>
                  </a:cubicBezTo>
                  <a:cubicBezTo>
                    <a:pt x="2436" y="13077"/>
                    <a:pt x="2202" y="13777"/>
                    <a:pt x="2036" y="14311"/>
                  </a:cubicBezTo>
                  <a:cubicBezTo>
                    <a:pt x="1869" y="14845"/>
                    <a:pt x="1769" y="15178"/>
                    <a:pt x="1769" y="15178"/>
                  </a:cubicBezTo>
                  <a:cubicBezTo>
                    <a:pt x="1769" y="15178"/>
                    <a:pt x="3070" y="14578"/>
                    <a:pt x="4337" y="13944"/>
                  </a:cubicBezTo>
                  <a:cubicBezTo>
                    <a:pt x="5605" y="13277"/>
                    <a:pt x="6872" y="12610"/>
                    <a:pt x="6872" y="12610"/>
                  </a:cubicBezTo>
                  <a:cubicBezTo>
                    <a:pt x="6872" y="12610"/>
                    <a:pt x="7973" y="13310"/>
                    <a:pt x="9041" y="14011"/>
                  </a:cubicBezTo>
                  <a:cubicBezTo>
                    <a:pt x="10108" y="14711"/>
                    <a:pt x="11176" y="15378"/>
                    <a:pt x="11176" y="15378"/>
                  </a:cubicBezTo>
                  <a:cubicBezTo>
                    <a:pt x="11176" y="15378"/>
                    <a:pt x="11209" y="13877"/>
                    <a:pt x="11142" y="12410"/>
                  </a:cubicBezTo>
                  <a:cubicBezTo>
                    <a:pt x="11109" y="11676"/>
                    <a:pt x="11075" y="10942"/>
                    <a:pt x="11042" y="10375"/>
                  </a:cubicBezTo>
                  <a:cubicBezTo>
                    <a:pt x="11042" y="9841"/>
                    <a:pt x="11009" y="9474"/>
                    <a:pt x="11009" y="9474"/>
                  </a:cubicBezTo>
                  <a:cubicBezTo>
                    <a:pt x="11009" y="9474"/>
                    <a:pt x="12043" y="8407"/>
                    <a:pt x="13044" y="7306"/>
                  </a:cubicBezTo>
                  <a:cubicBezTo>
                    <a:pt x="13544" y="6772"/>
                    <a:pt x="14044" y="6205"/>
                    <a:pt x="14411" y="5772"/>
                  </a:cubicBezTo>
                  <a:cubicBezTo>
                    <a:pt x="14778" y="5371"/>
                    <a:pt x="15012" y="5071"/>
                    <a:pt x="15012" y="5071"/>
                  </a:cubicBezTo>
                  <a:cubicBezTo>
                    <a:pt x="15012" y="5071"/>
                    <a:pt x="13744" y="5004"/>
                    <a:pt x="12476" y="4904"/>
                  </a:cubicBezTo>
                  <a:cubicBezTo>
                    <a:pt x="11209" y="4804"/>
                    <a:pt x="9941" y="4704"/>
                    <a:pt x="9941" y="4704"/>
                  </a:cubicBezTo>
                  <a:cubicBezTo>
                    <a:pt x="9941" y="4704"/>
                    <a:pt x="9408" y="3503"/>
                    <a:pt x="8874" y="2336"/>
                  </a:cubicBezTo>
                  <a:cubicBezTo>
                    <a:pt x="8607" y="1735"/>
                    <a:pt x="8340" y="1168"/>
                    <a:pt x="8107" y="735"/>
                  </a:cubicBezTo>
                  <a:cubicBezTo>
                    <a:pt x="7907" y="301"/>
                    <a:pt x="7773" y="1"/>
                    <a:pt x="7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56"/>
            <p:cNvSpPr/>
            <p:nvPr/>
          </p:nvSpPr>
          <p:spPr>
            <a:xfrm>
              <a:off x="23650400" y="-9951675"/>
              <a:ext cx="351100" cy="359450"/>
            </a:xfrm>
            <a:custGeom>
              <a:avLst/>
              <a:gdLst/>
              <a:ahLst/>
              <a:cxnLst/>
              <a:rect l="l" t="t" r="r" b="b"/>
              <a:pathLst>
                <a:path w="14044" h="14378" extrusionOk="0">
                  <a:moveTo>
                    <a:pt x="6538" y="0"/>
                  </a:moveTo>
                  <a:lnTo>
                    <a:pt x="4870" y="4804"/>
                  </a:lnTo>
                  <a:lnTo>
                    <a:pt x="0" y="6405"/>
                  </a:lnTo>
                  <a:lnTo>
                    <a:pt x="3936" y="9240"/>
                  </a:lnTo>
                  <a:cubicBezTo>
                    <a:pt x="3936" y="9240"/>
                    <a:pt x="3870" y="10508"/>
                    <a:pt x="3770" y="11809"/>
                  </a:cubicBezTo>
                  <a:cubicBezTo>
                    <a:pt x="3636" y="13110"/>
                    <a:pt x="3536" y="14377"/>
                    <a:pt x="3536" y="14377"/>
                  </a:cubicBezTo>
                  <a:cubicBezTo>
                    <a:pt x="3536" y="14377"/>
                    <a:pt x="4604" y="13610"/>
                    <a:pt x="5671" y="12809"/>
                  </a:cubicBezTo>
                  <a:cubicBezTo>
                    <a:pt x="6738" y="12009"/>
                    <a:pt x="7772" y="11242"/>
                    <a:pt x="7772" y="11242"/>
                  </a:cubicBezTo>
                  <a:lnTo>
                    <a:pt x="12342" y="12809"/>
                  </a:lnTo>
                  <a:cubicBezTo>
                    <a:pt x="12342" y="12809"/>
                    <a:pt x="12042" y="11575"/>
                    <a:pt x="11709" y="10341"/>
                  </a:cubicBezTo>
                  <a:cubicBezTo>
                    <a:pt x="11375" y="9140"/>
                    <a:pt x="11008" y="7939"/>
                    <a:pt x="11008" y="7939"/>
                  </a:cubicBezTo>
                  <a:lnTo>
                    <a:pt x="14044" y="3836"/>
                  </a:lnTo>
                  <a:lnTo>
                    <a:pt x="14044" y="3836"/>
                  </a:lnTo>
                  <a:lnTo>
                    <a:pt x="9207" y="4003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56"/>
            <p:cNvSpPr/>
            <p:nvPr/>
          </p:nvSpPr>
          <p:spPr>
            <a:xfrm>
              <a:off x="22655525" y="-7376500"/>
              <a:ext cx="467850" cy="542075"/>
            </a:xfrm>
            <a:custGeom>
              <a:avLst/>
              <a:gdLst/>
              <a:ahLst/>
              <a:cxnLst/>
              <a:rect l="l" t="t" r="r" b="b"/>
              <a:pathLst>
                <a:path w="18714" h="21683" extrusionOk="0">
                  <a:moveTo>
                    <a:pt x="16245" y="0"/>
                  </a:moveTo>
                  <a:cubicBezTo>
                    <a:pt x="16245" y="1"/>
                    <a:pt x="14844" y="1101"/>
                    <a:pt x="13410" y="2202"/>
                  </a:cubicBezTo>
                  <a:cubicBezTo>
                    <a:pt x="11975" y="3303"/>
                    <a:pt x="10508" y="4337"/>
                    <a:pt x="10508" y="4337"/>
                  </a:cubicBezTo>
                  <a:cubicBezTo>
                    <a:pt x="10508" y="4337"/>
                    <a:pt x="9207" y="3703"/>
                    <a:pt x="7939" y="3036"/>
                  </a:cubicBezTo>
                  <a:cubicBezTo>
                    <a:pt x="6672" y="2369"/>
                    <a:pt x="5404" y="1668"/>
                    <a:pt x="5404" y="1668"/>
                  </a:cubicBezTo>
                  <a:lnTo>
                    <a:pt x="5404" y="1668"/>
                  </a:lnTo>
                  <a:cubicBezTo>
                    <a:pt x="5404" y="1669"/>
                    <a:pt x="5471" y="3403"/>
                    <a:pt x="5504" y="5171"/>
                  </a:cubicBezTo>
                  <a:cubicBezTo>
                    <a:pt x="5504" y="6972"/>
                    <a:pt x="5537" y="8773"/>
                    <a:pt x="5537" y="8773"/>
                  </a:cubicBezTo>
                  <a:cubicBezTo>
                    <a:pt x="5537" y="8773"/>
                    <a:pt x="4203" y="10174"/>
                    <a:pt x="2802" y="11609"/>
                  </a:cubicBezTo>
                  <a:cubicBezTo>
                    <a:pt x="1435" y="13010"/>
                    <a:pt x="0" y="14444"/>
                    <a:pt x="0" y="14444"/>
                  </a:cubicBezTo>
                  <a:cubicBezTo>
                    <a:pt x="0" y="14444"/>
                    <a:pt x="1535" y="14644"/>
                    <a:pt x="3102" y="14778"/>
                  </a:cubicBezTo>
                  <a:cubicBezTo>
                    <a:pt x="4637" y="14911"/>
                    <a:pt x="6205" y="14978"/>
                    <a:pt x="6205" y="14978"/>
                  </a:cubicBezTo>
                  <a:cubicBezTo>
                    <a:pt x="6205" y="14978"/>
                    <a:pt x="6638" y="16646"/>
                    <a:pt x="7039" y="18313"/>
                  </a:cubicBezTo>
                  <a:cubicBezTo>
                    <a:pt x="7439" y="20015"/>
                    <a:pt x="7839" y="21683"/>
                    <a:pt x="7839" y="21683"/>
                  </a:cubicBezTo>
                  <a:cubicBezTo>
                    <a:pt x="7839" y="21683"/>
                    <a:pt x="8940" y="19781"/>
                    <a:pt x="10007" y="17880"/>
                  </a:cubicBezTo>
                  <a:cubicBezTo>
                    <a:pt x="11041" y="15978"/>
                    <a:pt x="12042" y="14110"/>
                    <a:pt x="12042" y="14110"/>
                  </a:cubicBezTo>
                  <a:cubicBezTo>
                    <a:pt x="12042" y="14110"/>
                    <a:pt x="13710" y="13543"/>
                    <a:pt x="15411" y="12876"/>
                  </a:cubicBezTo>
                  <a:cubicBezTo>
                    <a:pt x="17046" y="12276"/>
                    <a:pt x="18714" y="11575"/>
                    <a:pt x="18714" y="11575"/>
                  </a:cubicBezTo>
                  <a:cubicBezTo>
                    <a:pt x="18714" y="11575"/>
                    <a:pt x="17679" y="10541"/>
                    <a:pt x="16679" y="9507"/>
                  </a:cubicBezTo>
                  <a:cubicBezTo>
                    <a:pt x="15645" y="8440"/>
                    <a:pt x="14611" y="7372"/>
                    <a:pt x="14611" y="7372"/>
                  </a:cubicBezTo>
                  <a:cubicBezTo>
                    <a:pt x="14611" y="7372"/>
                    <a:pt x="15078" y="5471"/>
                    <a:pt x="15478" y="3636"/>
                  </a:cubicBezTo>
                  <a:cubicBezTo>
                    <a:pt x="15878" y="1802"/>
                    <a:pt x="16245" y="1"/>
                    <a:pt x="162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56"/>
            <p:cNvSpPr/>
            <p:nvPr/>
          </p:nvSpPr>
          <p:spPr>
            <a:xfrm>
              <a:off x="23267625" y="-7989450"/>
              <a:ext cx="419475" cy="490375"/>
            </a:xfrm>
            <a:custGeom>
              <a:avLst/>
              <a:gdLst/>
              <a:ahLst/>
              <a:cxnLst/>
              <a:rect l="l" t="t" r="r" b="b"/>
              <a:pathLst>
                <a:path w="16779" h="19615" extrusionOk="0">
                  <a:moveTo>
                    <a:pt x="11942" y="1"/>
                  </a:moveTo>
                  <a:cubicBezTo>
                    <a:pt x="11942" y="1"/>
                    <a:pt x="11675" y="334"/>
                    <a:pt x="11275" y="801"/>
                  </a:cubicBezTo>
                  <a:cubicBezTo>
                    <a:pt x="10875" y="1235"/>
                    <a:pt x="10308" y="1869"/>
                    <a:pt x="9774" y="2469"/>
                  </a:cubicBezTo>
                  <a:cubicBezTo>
                    <a:pt x="9207" y="3070"/>
                    <a:pt x="8673" y="3703"/>
                    <a:pt x="8240" y="4137"/>
                  </a:cubicBezTo>
                  <a:cubicBezTo>
                    <a:pt x="7806" y="4604"/>
                    <a:pt x="7539" y="4904"/>
                    <a:pt x="7539" y="4904"/>
                  </a:cubicBezTo>
                  <a:lnTo>
                    <a:pt x="4870" y="4404"/>
                  </a:lnTo>
                  <a:cubicBezTo>
                    <a:pt x="3536" y="4137"/>
                    <a:pt x="2202" y="3870"/>
                    <a:pt x="2202" y="3870"/>
                  </a:cubicBezTo>
                  <a:lnTo>
                    <a:pt x="2202" y="3870"/>
                  </a:lnTo>
                  <a:cubicBezTo>
                    <a:pt x="2202" y="3870"/>
                    <a:pt x="2636" y="5305"/>
                    <a:pt x="3069" y="6739"/>
                  </a:cubicBezTo>
                  <a:cubicBezTo>
                    <a:pt x="3469" y="8207"/>
                    <a:pt x="3870" y="9674"/>
                    <a:pt x="3870" y="9674"/>
                  </a:cubicBezTo>
                  <a:cubicBezTo>
                    <a:pt x="3870" y="9674"/>
                    <a:pt x="2969" y="11175"/>
                    <a:pt x="1968" y="12610"/>
                  </a:cubicBezTo>
                  <a:cubicBezTo>
                    <a:pt x="1501" y="13344"/>
                    <a:pt x="1001" y="14111"/>
                    <a:pt x="634" y="14678"/>
                  </a:cubicBezTo>
                  <a:cubicBezTo>
                    <a:pt x="267" y="15212"/>
                    <a:pt x="0" y="15579"/>
                    <a:pt x="0" y="15579"/>
                  </a:cubicBezTo>
                  <a:cubicBezTo>
                    <a:pt x="0" y="15579"/>
                    <a:pt x="367" y="15545"/>
                    <a:pt x="934" y="15479"/>
                  </a:cubicBezTo>
                  <a:cubicBezTo>
                    <a:pt x="1501" y="15378"/>
                    <a:pt x="2235" y="15245"/>
                    <a:pt x="2969" y="15112"/>
                  </a:cubicBezTo>
                  <a:cubicBezTo>
                    <a:pt x="4437" y="14845"/>
                    <a:pt x="5938" y="14578"/>
                    <a:pt x="5938" y="14578"/>
                  </a:cubicBezTo>
                  <a:cubicBezTo>
                    <a:pt x="5938" y="14578"/>
                    <a:pt x="6672" y="15845"/>
                    <a:pt x="7406" y="17080"/>
                  </a:cubicBezTo>
                  <a:lnTo>
                    <a:pt x="8907" y="19615"/>
                  </a:lnTo>
                  <a:cubicBezTo>
                    <a:pt x="8907" y="19615"/>
                    <a:pt x="9540" y="17814"/>
                    <a:pt x="10074" y="16012"/>
                  </a:cubicBezTo>
                  <a:cubicBezTo>
                    <a:pt x="10608" y="14244"/>
                    <a:pt x="11142" y="12510"/>
                    <a:pt x="11142" y="12510"/>
                  </a:cubicBezTo>
                  <a:cubicBezTo>
                    <a:pt x="11142" y="12510"/>
                    <a:pt x="12576" y="11609"/>
                    <a:pt x="13977" y="10742"/>
                  </a:cubicBezTo>
                  <a:cubicBezTo>
                    <a:pt x="15411" y="9875"/>
                    <a:pt x="16779" y="8907"/>
                    <a:pt x="16779" y="8907"/>
                  </a:cubicBezTo>
                  <a:cubicBezTo>
                    <a:pt x="16779" y="8907"/>
                    <a:pt x="15578" y="8307"/>
                    <a:pt x="14411" y="7673"/>
                  </a:cubicBezTo>
                  <a:cubicBezTo>
                    <a:pt x="13243" y="7072"/>
                    <a:pt x="12076" y="6439"/>
                    <a:pt x="12076" y="6439"/>
                  </a:cubicBezTo>
                  <a:cubicBezTo>
                    <a:pt x="12076" y="6439"/>
                    <a:pt x="12042" y="4804"/>
                    <a:pt x="12042" y="3170"/>
                  </a:cubicBezTo>
                  <a:cubicBezTo>
                    <a:pt x="12009" y="2369"/>
                    <a:pt x="12009" y="1602"/>
                    <a:pt x="11976" y="1001"/>
                  </a:cubicBezTo>
                  <a:cubicBezTo>
                    <a:pt x="11942" y="401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56"/>
            <p:cNvSpPr/>
            <p:nvPr/>
          </p:nvSpPr>
          <p:spPr>
            <a:xfrm>
              <a:off x="23695425" y="-8611550"/>
              <a:ext cx="366125" cy="424500"/>
            </a:xfrm>
            <a:custGeom>
              <a:avLst/>
              <a:gdLst/>
              <a:ahLst/>
              <a:cxnLst/>
              <a:rect l="l" t="t" r="r" b="b"/>
              <a:pathLst>
                <a:path w="14645" h="16980" extrusionOk="0">
                  <a:moveTo>
                    <a:pt x="8240" y="0"/>
                  </a:moveTo>
                  <a:cubicBezTo>
                    <a:pt x="8240" y="0"/>
                    <a:pt x="8040" y="334"/>
                    <a:pt x="7773" y="801"/>
                  </a:cubicBezTo>
                  <a:cubicBezTo>
                    <a:pt x="7506" y="1301"/>
                    <a:pt x="7139" y="1935"/>
                    <a:pt x="6772" y="2569"/>
                  </a:cubicBezTo>
                  <a:cubicBezTo>
                    <a:pt x="6372" y="3203"/>
                    <a:pt x="6005" y="3836"/>
                    <a:pt x="5705" y="4303"/>
                  </a:cubicBezTo>
                  <a:cubicBezTo>
                    <a:pt x="5438" y="4770"/>
                    <a:pt x="5238" y="5104"/>
                    <a:pt x="5238" y="5104"/>
                  </a:cubicBezTo>
                  <a:cubicBezTo>
                    <a:pt x="5238" y="5104"/>
                    <a:pt x="3903" y="5204"/>
                    <a:pt x="2602" y="5304"/>
                  </a:cubicBezTo>
                  <a:cubicBezTo>
                    <a:pt x="1301" y="5371"/>
                    <a:pt x="1" y="5438"/>
                    <a:pt x="1" y="5438"/>
                  </a:cubicBezTo>
                  <a:cubicBezTo>
                    <a:pt x="1" y="5438"/>
                    <a:pt x="734" y="6505"/>
                    <a:pt x="1435" y="7639"/>
                  </a:cubicBezTo>
                  <a:lnTo>
                    <a:pt x="2869" y="9907"/>
                  </a:lnTo>
                  <a:cubicBezTo>
                    <a:pt x="2869" y="9907"/>
                    <a:pt x="2336" y="11342"/>
                    <a:pt x="1735" y="12776"/>
                  </a:cubicBezTo>
                  <a:cubicBezTo>
                    <a:pt x="1468" y="13477"/>
                    <a:pt x="1168" y="14210"/>
                    <a:pt x="935" y="14778"/>
                  </a:cubicBezTo>
                  <a:cubicBezTo>
                    <a:pt x="734" y="15311"/>
                    <a:pt x="568" y="15678"/>
                    <a:pt x="568" y="15678"/>
                  </a:cubicBezTo>
                  <a:lnTo>
                    <a:pt x="1402" y="15345"/>
                  </a:lnTo>
                  <a:cubicBezTo>
                    <a:pt x="1902" y="15144"/>
                    <a:pt x="2536" y="14878"/>
                    <a:pt x="3203" y="14611"/>
                  </a:cubicBezTo>
                  <a:cubicBezTo>
                    <a:pt x="4537" y="14044"/>
                    <a:pt x="5838" y="13510"/>
                    <a:pt x="5838" y="13510"/>
                  </a:cubicBezTo>
                  <a:lnTo>
                    <a:pt x="7773" y="15211"/>
                  </a:lnTo>
                  <a:cubicBezTo>
                    <a:pt x="8707" y="16112"/>
                    <a:pt x="9674" y="16979"/>
                    <a:pt x="9674" y="16979"/>
                  </a:cubicBezTo>
                  <a:cubicBezTo>
                    <a:pt x="9674" y="16979"/>
                    <a:pt x="9874" y="15345"/>
                    <a:pt x="9974" y="13743"/>
                  </a:cubicBezTo>
                  <a:cubicBezTo>
                    <a:pt x="10041" y="12943"/>
                    <a:pt x="10108" y="12142"/>
                    <a:pt x="10141" y="11575"/>
                  </a:cubicBezTo>
                  <a:cubicBezTo>
                    <a:pt x="10208" y="10975"/>
                    <a:pt x="10208" y="10575"/>
                    <a:pt x="10208" y="10575"/>
                  </a:cubicBezTo>
                  <a:cubicBezTo>
                    <a:pt x="10208" y="10575"/>
                    <a:pt x="11342" y="9540"/>
                    <a:pt x="12443" y="8473"/>
                  </a:cubicBezTo>
                  <a:cubicBezTo>
                    <a:pt x="13010" y="7973"/>
                    <a:pt x="13577" y="7406"/>
                    <a:pt x="13977" y="7005"/>
                  </a:cubicBezTo>
                  <a:cubicBezTo>
                    <a:pt x="14377" y="6605"/>
                    <a:pt x="14644" y="6338"/>
                    <a:pt x="14644" y="6338"/>
                  </a:cubicBezTo>
                  <a:cubicBezTo>
                    <a:pt x="14644" y="6338"/>
                    <a:pt x="13410" y="6105"/>
                    <a:pt x="12209" y="5838"/>
                  </a:cubicBezTo>
                  <a:lnTo>
                    <a:pt x="9741" y="5337"/>
                  </a:lnTo>
                  <a:cubicBezTo>
                    <a:pt x="9741" y="5337"/>
                    <a:pt x="9374" y="3970"/>
                    <a:pt x="9007" y="2636"/>
                  </a:cubicBezTo>
                  <a:cubicBezTo>
                    <a:pt x="8640" y="1301"/>
                    <a:pt x="8240" y="0"/>
                    <a:pt x="8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56"/>
            <p:cNvSpPr/>
            <p:nvPr/>
          </p:nvSpPr>
          <p:spPr>
            <a:xfrm>
              <a:off x="23913075" y="-9214475"/>
              <a:ext cx="346950" cy="376950"/>
            </a:xfrm>
            <a:custGeom>
              <a:avLst/>
              <a:gdLst/>
              <a:ahLst/>
              <a:cxnLst/>
              <a:rect l="l" t="t" r="r" b="b"/>
              <a:pathLst>
                <a:path w="13878" h="15078" extrusionOk="0">
                  <a:moveTo>
                    <a:pt x="6572" y="0"/>
                  </a:moveTo>
                  <a:cubicBezTo>
                    <a:pt x="6572" y="0"/>
                    <a:pt x="6172" y="1268"/>
                    <a:pt x="5738" y="2502"/>
                  </a:cubicBezTo>
                  <a:cubicBezTo>
                    <a:pt x="5271" y="3769"/>
                    <a:pt x="4838" y="5037"/>
                    <a:pt x="4838" y="5037"/>
                  </a:cubicBezTo>
                  <a:cubicBezTo>
                    <a:pt x="4838" y="5037"/>
                    <a:pt x="3637" y="5404"/>
                    <a:pt x="2436" y="5804"/>
                  </a:cubicBezTo>
                  <a:cubicBezTo>
                    <a:pt x="1202" y="6171"/>
                    <a:pt x="1" y="6505"/>
                    <a:pt x="1" y="6505"/>
                  </a:cubicBezTo>
                  <a:lnTo>
                    <a:pt x="1869" y="8072"/>
                  </a:lnTo>
                  <a:cubicBezTo>
                    <a:pt x="2769" y="8873"/>
                    <a:pt x="3670" y="9674"/>
                    <a:pt x="3670" y="9674"/>
                  </a:cubicBezTo>
                  <a:cubicBezTo>
                    <a:pt x="3670" y="9674"/>
                    <a:pt x="3637" y="10007"/>
                    <a:pt x="3570" y="10508"/>
                  </a:cubicBezTo>
                  <a:cubicBezTo>
                    <a:pt x="3503" y="11008"/>
                    <a:pt x="3403" y="11675"/>
                    <a:pt x="3270" y="12342"/>
                  </a:cubicBezTo>
                  <a:cubicBezTo>
                    <a:pt x="3170" y="13009"/>
                    <a:pt x="3070" y="13710"/>
                    <a:pt x="2970" y="14210"/>
                  </a:cubicBezTo>
                  <a:cubicBezTo>
                    <a:pt x="2903" y="14744"/>
                    <a:pt x="2836" y="15077"/>
                    <a:pt x="2836" y="15077"/>
                  </a:cubicBezTo>
                  <a:cubicBezTo>
                    <a:pt x="2836" y="15077"/>
                    <a:pt x="3103" y="14877"/>
                    <a:pt x="3537" y="14610"/>
                  </a:cubicBezTo>
                  <a:cubicBezTo>
                    <a:pt x="3937" y="14344"/>
                    <a:pt x="4504" y="13943"/>
                    <a:pt x="5038" y="13576"/>
                  </a:cubicBezTo>
                  <a:cubicBezTo>
                    <a:pt x="6138" y="12809"/>
                    <a:pt x="7239" y="12009"/>
                    <a:pt x="7239" y="12009"/>
                  </a:cubicBezTo>
                  <a:lnTo>
                    <a:pt x="9407" y="13043"/>
                  </a:lnTo>
                  <a:lnTo>
                    <a:pt x="11576" y="14077"/>
                  </a:lnTo>
                  <a:cubicBezTo>
                    <a:pt x="11576" y="14077"/>
                    <a:pt x="11509" y="13710"/>
                    <a:pt x="11442" y="13176"/>
                  </a:cubicBezTo>
                  <a:cubicBezTo>
                    <a:pt x="11376" y="12676"/>
                    <a:pt x="11275" y="11975"/>
                    <a:pt x="11142" y="11275"/>
                  </a:cubicBezTo>
                  <a:cubicBezTo>
                    <a:pt x="10942" y="9907"/>
                    <a:pt x="10675" y="8573"/>
                    <a:pt x="10675" y="8573"/>
                  </a:cubicBezTo>
                  <a:cubicBezTo>
                    <a:pt x="10675" y="8573"/>
                    <a:pt x="11509" y="7472"/>
                    <a:pt x="12310" y="6338"/>
                  </a:cubicBezTo>
                  <a:cubicBezTo>
                    <a:pt x="13077" y="5204"/>
                    <a:pt x="13877" y="4070"/>
                    <a:pt x="13877" y="4070"/>
                  </a:cubicBezTo>
                  <a:lnTo>
                    <a:pt x="13877" y="4070"/>
                  </a:lnTo>
                  <a:lnTo>
                    <a:pt x="9107" y="4236"/>
                  </a:lnTo>
                  <a:cubicBezTo>
                    <a:pt x="9107" y="4236"/>
                    <a:pt x="8473" y="3169"/>
                    <a:pt x="7840" y="2102"/>
                  </a:cubicBezTo>
                  <a:cubicBezTo>
                    <a:pt x="7206" y="1034"/>
                    <a:pt x="6572" y="0"/>
                    <a:pt x="6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56"/>
            <p:cNvSpPr/>
            <p:nvPr/>
          </p:nvSpPr>
          <p:spPr>
            <a:xfrm>
              <a:off x="24025650" y="-9780725"/>
              <a:ext cx="326100" cy="351950"/>
            </a:xfrm>
            <a:custGeom>
              <a:avLst/>
              <a:gdLst/>
              <a:ahLst/>
              <a:cxnLst/>
              <a:rect l="l" t="t" r="r" b="b"/>
              <a:pathLst>
                <a:path w="13044" h="14078" extrusionOk="0">
                  <a:moveTo>
                    <a:pt x="6105" y="0"/>
                  </a:moveTo>
                  <a:cubicBezTo>
                    <a:pt x="6105" y="0"/>
                    <a:pt x="5705" y="1168"/>
                    <a:pt x="5305" y="2302"/>
                  </a:cubicBezTo>
                  <a:cubicBezTo>
                    <a:pt x="4904" y="3503"/>
                    <a:pt x="4504" y="4670"/>
                    <a:pt x="4504" y="4670"/>
                  </a:cubicBezTo>
                  <a:cubicBezTo>
                    <a:pt x="4504" y="4670"/>
                    <a:pt x="3403" y="5071"/>
                    <a:pt x="2269" y="5471"/>
                  </a:cubicBezTo>
                  <a:cubicBezTo>
                    <a:pt x="1135" y="5871"/>
                    <a:pt x="1" y="6272"/>
                    <a:pt x="1" y="6272"/>
                  </a:cubicBezTo>
                  <a:lnTo>
                    <a:pt x="3737" y="9040"/>
                  </a:lnTo>
                  <a:lnTo>
                    <a:pt x="3604" y="14077"/>
                  </a:lnTo>
                  <a:lnTo>
                    <a:pt x="7373" y="10875"/>
                  </a:lnTo>
                  <a:lnTo>
                    <a:pt x="11709" y="12243"/>
                  </a:lnTo>
                  <a:lnTo>
                    <a:pt x="10275" y="7706"/>
                  </a:lnTo>
                  <a:cubicBezTo>
                    <a:pt x="10275" y="7706"/>
                    <a:pt x="10975" y="6739"/>
                    <a:pt x="11676" y="5738"/>
                  </a:cubicBezTo>
                  <a:cubicBezTo>
                    <a:pt x="12343" y="4804"/>
                    <a:pt x="13044" y="3903"/>
                    <a:pt x="13044" y="3903"/>
                  </a:cubicBezTo>
                  <a:lnTo>
                    <a:pt x="13044" y="3903"/>
                  </a:lnTo>
                  <a:lnTo>
                    <a:pt x="8540" y="3937"/>
                  </a:lnTo>
                  <a:cubicBezTo>
                    <a:pt x="8540" y="3937"/>
                    <a:pt x="7940" y="2969"/>
                    <a:pt x="7306" y="2002"/>
                  </a:cubicBezTo>
                  <a:cubicBezTo>
                    <a:pt x="6706" y="1001"/>
                    <a:pt x="6105" y="0"/>
                    <a:pt x="6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56"/>
            <p:cNvSpPr/>
            <p:nvPr/>
          </p:nvSpPr>
          <p:spPr>
            <a:xfrm>
              <a:off x="23319325" y="-7265600"/>
              <a:ext cx="453675" cy="559600"/>
            </a:xfrm>
            <a:custGeom>
              <a:avLst/>
              <a:gdLst/>
              <a:ahLst/>
              <a:cxnLst/>
              <a:rect l="l" t="t" r="r" b="b"/>
              <a:pathLst>
                <a:path w="18147" h="22384" extrusionOk="0">
                  <a:moveTo>
                    <a:pt x="14077" y="1"/>
                  </a:moveTo>
                  <a:cubicBezTo>
                    <a:pt x="14077" y="1"/>
                    <a:pt x="12809" y="1302"/>
                    <a:pt x="11575" y="2603"/>
                  </a:cubicBezTo>
                  <a:cubicBezTo>
                    <a:pt x="10274" y="3870"/>
                    <a:pt x="8974" y="5138"/>
                    <a:pt x="8974" y="5138"/>
                  </a:cubicBezTo>
                  <a:cubicBezTo>
                    <a:pt x="8974" y="5138"/>
                    <a:pt x="7606" y="4738"/>
                    <a:pt x="6272" y="4271"/>
                  </a:cubicBezTo>
                  <a:cubicBezTo>
                    <a:pt x="4904" y="3837"/>
                    <a:pt x="3570" y="3337"/>
                    <a:pt x="3570" y="3337"/>
                  </a:cubicBezTo>
                  <a:lnTo>
                    <a:pt x="3570" y="3337"/>
                  </a:lnTo>
                  <a:cubicBezTo>
                    <a:pt x="3570" y="3337"/>
                    <a:pt x="3870" y="5005"/>
                    <a:pt x="4137" y="6739"/>
                  </a:cubicBezTo>
                  <a:cubicBezTo>
                    <a:pt x="4437" y="8440"/>
                    <a:pt x="4670" y="10208"/>
                    <a:pt x="4670" y="10208"/>
                  </a:cubicBezTo>
                  <a:cubicBezTo>
                    <a:pt x="4670" y="10208"/>
                    <a:pt x="3570" y="11809"/>
                    <a:pt x="2402" y="13410"/>
                  </a:cubicBezTo>
                  <a:cubicBezTo>
                    <a:pt x="1201" y="15012"/>
                    <a:pt x="0" y="16579"/>
                    <a:pt x="0" y="16579"/>
                  </a:cubicBezTo>
                  <a:cubicBezTo>
                    <a:pt x="0" y="16579"/>
                    <a:pt x="1535" y="16546"/>
                    <a:pt x="3103" y="16446"/>
                  </a:cubicBezTo>
                  <a:cubicBezTo>
                    <a:pt x="4670" y="16313"/>
                    <a:pt x="6238" y="16146"/>
                    <a:pt x="6238" y="16146"/>
                  </a:cubicBezTo>
                  <a:cubicBezTo>
                    <a:pt x="6238" y="16146"/>
                    <a:pt x="6872" y="17714"/>
                    <a:pt x="7539" y="19248"/>
                  </a:cubicBezTo>
                  <a:cubicBezTo>
                    <a:pt x="8173" y="20816"/>
                    <a:pt x="8807" y="22384"/>
                    <a:pt x="8807" y="22384"/>
                  </a:cubicBezTo>
                  <a:cubicBezTo>
                    <a:pt x="8807" y="22384"/>
                    <a:pt x="9641" y="20349"/>
                    <a:pt x="10408" y="18347"/>
                  </a:cubicBezTo>
                  <a:cubicBezTo>
                    <a:pt x="11175" y="16346"/>
                    <a:pt x="11909" y="14344"/>
                    <a:pt x="11909" y="14344"/>
                  </a:cubicBezTo>
                  <a:cubicBezTo>
                    <a:pt x="11909" y="14344"/>
                    <a:pt x="13477" y="13544"/>
                    <a:pt x="15045" y="12643"/>
                  </a:cubicBezTo>
                  <a:cubicBezTo>
                    <a:pt x="16612" y="11743"/>
                    <a:pt x="18147" y="10875"/>
                    <a:pt x="18147" y="10875"/>
                  </a:cubicBezTo>
                  <a:cubicBezTo>
                    <a:pt x="18147" y="10875"/>
                    <a:pt x="16979" y="10008"/>
                    <a:pt x="15812" y="9141"/>
                  </a:cubicBezTo>
                  <a:lnTo>
                    <a:pt x="13510" y="7406"/>
                  </a:lnTo>
                  <a:cubicBezTo>
                    <a:pt x="13510" y="7406"/>
                    <a:pt x="13543" y="6939"/>
                    <a:pt x="13610" y="6239"/>
                  </a:cubicBezTo>
                  <a:cubicBezTo>
                    <a:pt x="13677" y="5538"/>
                    <a:pt x="13777" y="4604"/>
                    <a:pt x="13844" y="3670"/>
                  </a:cubicBezTo>
                  <a:cubicBezTo>
                    <a:pt x="13944" y="1836"/>
                    <a:pt x="14077" y="1"/>
                    <a:pt x="14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56"/>
            <p:cNvSpPr/>
            <p:nvPr/>
          </p:nvSpPr>
          <p:spPr>
            <a:xfrm>
              <a:off x="23843875" y="-7939400"/>
              <a:ext cx="389450" cy="487875"/>
            </a:xfrm>
            <a:custGeom>
              <a:avLst/>
              <a:gdLst/>
              <a:ahLst/>
              <a:cxnLst/>
              <a:rect l="l" t="t" r="r" b="b"/>
              <a:pathLst>
                <a:path w="15578" h="19515" extrusionOk="0">
                  <a:moveTo>
                    <a:pt x="9507" y="0"/>
                  </a:moveTo>
                  <a:cubicBezTo>
                    <a:pt x="9507" y="0"/>
                    <a:pt x="8640" y="1334"/>
                    <a:pt x="7739" y="2735"/>
                  </a:cubicBezTo>
                  <a:cubicBezTo>
                    <a:pt x="7305" y="3403"/>
                    <a:pt x="6838" y="4070"/>
                    <a:pt x="6471" y="4603"/>
                  </a:cubicBezTo>
                  <a:cubicBezTo>
                    <a:pt x="6104" y="5104"/>
                    <a:pt x="5871" y="5437"/>
                    <a:pt x="5871" y="5437"/>
                  </a:cubicBezTo>
                  <a:cubicBezTo>
                    <a:pt x="5871" y="5437"/>
                    <a:pt x="4537" y="5404"/>
                    <a:pt x="3169" y="5404"/>
                  </a:cubicBezTo>
                  <a:cubicBezTo>
                    <a:pt x="1802" y="5371"/>
                    <a:pt x="434" y="5271"/>
                    <a:pt x="434" y="5271"/>
                  </a:cubicBezTo>
                  <a:lnTo>
                    <a:pt x="434" y="5271"/>
                  </a:lnTo>
                  <a:cubicBezTo>
                    <a:pt x="434" y="5271"/>
                    <a:pt x="1101" y="6605"/>
                    <a:pt x="1735" y="7939"/>
                  </a:cubicBezTo>
                  <a:cubicBezTo>
                    <a:pt x="2368" y="9307"/>
                    <a:pt x="2969" y="10675"/>
                    <a:pt x="2969" y="10675"/>
                  </a:cubicBezTo>
                  <a:cubicBezTo>
                    <a:pt x="2969" y="10675"/>
                    <a:pt x="2268" y="12242"/>
                    <a:pt x="1535" y="13810"/>
                  </a:cubicBezTo>
                  <a:cubicBezTo>
                    <a:pt x="1168" y="14644"/>
                    <a:pt x="767" y="15411"/>
                    <a:pt x="500" y="16012"/>
                  </a:cubicBezTo>
                  <a:cubicBezTo>
                    <a:pt x="200" y="16612"/>
                    <a:pt x="0" y="17012"/>
                    <a:pt x="0" y="17012"/>
                  </a:cubicBezTo>
                  <a:cubicBezTo>
                    <a:pt x="0" y="17012"/>
                    <a:pt x="1434" y="16579"/>
                    <a:pt x="2869" y="16112"/>
                  </a:cubicBezTo>
                  <a:cubicBezTo>
                    <a:pt x="4270" y="15611"/>
                    <a:pt x="5704" y="15111"/>
                    <a:pt x="5704" y="15111"/>
                  </a:cubicBezTo>
                  <a:lnTo>
                    <a:pt x="7539" y="17279"/>
                  </a:lnTo>
                  <a:cubicBezTo>
                    <a:pt x="8439" y="18413"/>
                    <a:pt x="9340" y="19514"/>
                    <a:pt x="9340" y="19514"/>
                  </a:cubicBezTo>
                  <a:cubicBezTo>
                    <a:pt x="9340" y="19514"/>
                    <a:pt x="9674" y="17680"/>
                    <a:pt x="10007" y="15845"/>
                  </a:cubicBezTo>
                  <a:cubicBezTo>
                    <a:pt x="10274" y="14044"/>
                    <a:pt x="10541" y="12242"/>
                    <a:pt x="10541" y="12242"/>
                  </a:cubicBezTo>
                  <a:cubicBezTo>
                    <a:pt x="10541" y="12242"/>
                    <a:pt x="10875" y="11975"/>
                    <a:pt x="11342" y="11575"/>
                  </a:cubicBezTo>
                  <a:cubicBezTo>
                    <a:pt x="11809" y="11175"/>
                    <a:pt x="12442" y="10641"/>
                    <a:pt x="13076" y="10074"/>
                  </a:cubicBezTo>
                  <a:cubicBezTo>
                    <a:pt x="13710" y="9540"/>
                    <a:pt x="14344" y="8973"/>
                    <a:pt x="14811" y="8573"/>
                  </a:cubicBezTo>
                  <a:cubicBezTo>
                    <a:pt x="15278" y="8139"/>
                    <a:pt x="15578" y="7839"/>
                    <a:pt x="15578" y="7839"/>
                  </a:cubicBezTo>
                  <a:cubicBezTo>
                    <a:pt x="15578" y="7839"/>
                    <a:pt x="14310" y="7439"/>
                    <a:pt x="13076" y="7039"/>
                  </a:cubicBezTo>
                  <a:cubicBezTo>
                    <a:pt x="11809" y="6638"/>
                    <a:pt x="10574" y="6205"/>
                    <a:pt x="10574" y="6205"/>
                  </a:cubicBezTo>
                  <a:cubicBezTo>
                    <a:pt x="10574" y="6205"/>
                    <a:pt x="10508" y="5804"/>
                    <a:pt x="10441" y="5204"/>
                  </a:cubicBezTo>
                  <a:cubicBezTo>
                    <a:pt x="10341" y="4603"/>
                    <a:pt x="10207" y="3836"/>
                    <a:pt x="10074" y="3036"/>
                  </a:cubicBezTo>
                  <a:cubicBezTo>
                    <a:pt x="9807" y="1501"/>
                    <a:pt x="9507" y="0"/>
                    <a:pt x="9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56"/>
            <p:cNvSpPr/>
            <p:nvPr/>
          </p:nvSpPr>
          <p:spPr>
            <a:xfrm>
              <a:off x="24134900" y="-8601550"/>
              <a:ext cx="363625" cy="413650"/>
            </a:xfrm>
            <a:custGeom>
              <a:avLst/>
              <a:gdLst/>
              <a:ahLst/>
              <a:cxnLst/>
              <a:rect l="l" t="t" r="r" b="b"/>
              <a:pathLst>
                <a:path w="14545" h="16546" extrusionOk="0">
                  <a:moveTo>
                    <a:pt x="7273" y="1"/>
                  </a:moveTo>
                  <a:cubicBezTo>
                    <a:pt x="7273" y="1"/>
                    <a:pt x="6772" y="1368"/>
                    <a:pt x="6205" y="2736"/>
                  </a:cubicBezTo>
                  <a:cubicBezTo>
                    <a:pt x="5938" y="3403"/>
                    <a:pt x="5671" y="4104"/>
                    <a:pt x="5471" y="4604"/>
                  </a:cubicBezTo>
                  <a:cubicBezTo>
                    <a:pt x="5238" y="5104"/>
                    <a:pt x="5104" y="5471"/>
                    <a:pt x="5104" y="5471"/>
                  </a:cubicBezTo>
                  <a:cubicBezTo>
                    <a:pt x="5104" y="5471"/>
                    <a:pt x="3803" y="5805"/>
                    <a:pt x="2536" y="6105"/>
                  </a:cubicBezTo>
                  <a:cubicBezTo>
                    <a:pt x="1268" y="6405"/>
                    <a:pt x="1" y="6672"/>
                    <a:pt x="1" y="6672"/>
                  </a:cubicBezTo>
                  <a:cubicBezTo>
                    <a:pt x="1" y="6672"/>
                    <a:pt x="901" y="7606"/>
                    <a:pt x="1769" y="8573"/>
                  </a:cubicBezTo>
                  <a:cubicBezTo>
                    <a:pt x="2636" y="9541"/>
                    <a:pt x="3503" y="10541"/>
                    <a:pt x="3503" y="10541"/>
                  </a:cubicBezTo>
                  <a:cubicBezTo>
                    <a:pt x="3503" y="10541"/>
                    <a:pt x="3203" y="12009"/>
                    <a:pt x="2869" y="13510"/>
                  </a:cubicBezTo>
                  <a:cubicBezTo>
                    <a:pt x="2669" y="14277"/>
                    <a:pt x="2503" y="15011"/>
                    <a:pt x="2369" y="15578"/>
                  </a:cubicBezTo>
                  <a:cubicBezTo>
                    <a:pt x="2236" y="16145"/>
                    <a:pt x="2136" y="16546"/>
                    <a:pt x="2136" y="16546"/>
                  </a:cubicBezTo>
                  <a:cubicBezTo>
                    <a:pt x="2136" y="16546"/>
                    <a:pt x="3370" y="15845"/>
                    <a:pt x="4571" y="15078"/>
                  </a:cubicBezTo>
                  <a:cubicBezTo>
                    <a:pt x="5772" y="14311"/>
                    <a:pt x="7006" y="13544"/>
                    <a:pt x="7006" y="13544"/>
                  </a:cubicBezTo>
                  <a:cubicBezTo>
                    <a:pt x="7006" y="13544"/>
                    <a:pt x="8073" y="14211"/>
                    <a:pt x="9141" y="14911"/>
                  </a:cubicBezTo>
                  <a:lnTo>
                    <a:pt x="11275" y="16279"/>
                  </a:lnTo>
                  <a:cubicBezTo>
                    <a:pt x="11275" y="16279"/>
                    <a:pt x="11242" y="14678"/>
                    <a:pt x="11109" y="13077"/>
                  </a:cubicBezTo>
                  <a:cubicBezTo>
                    <a:pt x="11042" y="12309"/>
                    <a:pt x="10975" y="11509"/>
                    <a:pt x="10942" y="10942"/>
                  </a:cubicBezTo>
                  <a:cubicBezTo>
                    <a:pt x="10909" y="10341"/>
                    <a:pt x="10842" y="9974"/>
                    <a:pt x="10842" y="9974"/>
                  </a:cubicBezTo>
                  <a:cubicBezTo>
                    <a:pt x="10842" y="9974"/>
                    <a:pt x="11809" y="8740"/>
                    <a:pt x="12743" y="7539"/>
                  </a:cubicBezTo>
                  <a:cubicBezTo>
                    <a:pt x="13210" y="6906"/>
                    <a:pt x="13644" y="6305"/>
                    <a:pt x="13977" y="5838"/>
                  </a:cubicBezTo>
                  <a:cubicBezTo>
                    <a:pt x="14311" y="5371"/>
                    <a:pt x="14544" y="5038"/>
                    <a:pt x="14544" y="5038"/>
                  </a:cubicBezTo>
                  <a:cubicBezTo>
                    <a:pt x="14544" y="5038"/>
                    <a:pt x="13310" y="5038"/>
                    <a:pt x="12076" y="5004"/>
                  </a:cubicBezTo>
                  <a:cubicBezTo>
                    <a:pt x="10842" y="4971"/>
                    <a:pt x="9574" y="4937"/>
                    <a:pt x="9574" y="4937"/>
                  </a:cubicBezTo>
                  <a:cubicBezTo>
                    <a:pt x="9574" y="4937"/>
                    <a:pt x="9007" y="3670"/>
                    <a:pt x="8440" y="2402"/>
                  </a:cubicBezTo>
                  <a:cubicBezTo>
                    <a:pt x="8173" y="1802"/>
                    <a:pt x="7873" y="1201"/>
                    <a:pt x="7640" y="734"/>
                  </a:cubicBezTo>
                  <a:cubicBezTo>
                    <a:pt x="7406" y="301"/>
                    <a:pt x="7273" y="1"/>
                    <a:pt x="7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56"/>
            <p:cNvSpPr/>
            <p:nvPr/>
          </p:nvSpPr>
          <p:spPr>
            <a:xfrm>
              <a:off x="24268325" y="-9227000"/>
              <a:ext cx="337775" cy="388650"/>
            </a:xfrm>
            <a:custGeom>
              <a:avLst/>
              <a:gdLst/>
              <a:ahLst/>
              <a:cxnLst/>
              <a:rect l="l" t="t" r="r" b="b"/>
              <a:pathLst>
                <a:path w="13511" h="15546" extrusionOk="0">
                  <a:moveTo>
                    <a:pt x="6072" y="1"/>
                  </a:moveTo>
                  <a:lnTo>
                    <a:pt x="4671" y="5238"/>
                  </a:lnTo>
                  <a:lnTo>
                    <a:pt x="1" y="7206"/>
                  </a:lnTo>
                  <a:lnTo>
                    <a:pt x="3970" y="10041"/>
                  </a:lnTo>
                  <a:cubicBezTo>
                    <a:pt x="3970" y="10041"/>
                    <a:pt x="3937" y="11409"/>
                    <a:pt x="3904" y="12776"/>
                  </a:cubicBezTo>
                  <a:cubicBezTo>
                    <a:pt x="3870" y="14177"/>
                    <a:pt x="3804" y="15545"/>
                    <a:pt x="3804" y="15545"/>
                  </a:cubicBezTo>
                  <a:cubicBezTo>
                    <a:pt x="3804" y="15545"/>
                    <a:pt x="4804" y="14678"/>
                    <a:pt x="5805" y="13777"/>
                  </a:cubicBezTo>
                  <a:cubicBezTo>
                    <a:pt x="6806" y="12877"/>
                    <a:pt x="7773" y="11976"/>
                    <a:pt x="7773" y="11976"/>
                  </a:cubicBezTo>
                  <a:lnTo>
                    <a:pt x="12310" y="13410"/>
                  </a:lnTo>
                  <a:cubicBezTo>
                    <a:pt x="12310" y="13410"/>
                    <a:pt x="11909" y="12109"/>
                    <a:pt x="11542" y="10808"/>
                  </a:cubicBezTo>
                  <a:cubicBezTo>
                    <a:pt x="11142" y="9541"/>
                    <a:pt x="10775" y="8273"/>
                    <a:pt x="10775" y="8273"/>
                  </a:cubicBezTo>
                  <a:lnTo>
                    <a:pt x="13511" y="3703"/>
                  </a:lnTo>
                  <a:lnTo>
                    <a:pt x="8807" y="4137"/>
                  </a:lnTo>
                  <a:lnTo>
                    <a:pt x="6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9" name="Google Shape;5309;p56"/>
          <p:cNvGrpSpPr/>
          <p:nvPr/>
        </p:nvGrpSpPr>
        <p:grpSpPr>
          <a:xfrm>
            <a:off x="3776817" y="4261851"/>
            <a:ext cx="795187" cy="337095"/>
            <a:chOff x="3317192" y="4283001"/>
            <a:chExt cx="795187" cy="337095"/>
          </a:xfrm>
        </p:grpSpPr>
        <p:sp>
          <p:nvSpPr>
            <p:cNvPr id="5310" name="Google Shape;5310;p56"/>
            <p:cNvSpPr/>
            <p:nvPr/>
          </p:nvSpPr>
          <p:spPr>
            <a:xfrm rot="-9900141" flipH="1">
              <a:off x="3965333" y="4425123"/>
              <a:ext cx="125662" cy="181810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56"/>
            <p:cNvSpPr/>
            <p:nvPr/>
          </p:nvSpPr>
          <p:spPr>
            <a:xfrm rot="-6300059" flipH="1">
              <a:off x="3399893" y="4262046"/>
              <a:ext cx="214005" cy="335448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2" name="Google Shape;5312;p56"/>
          <p:cNvGrpSpPr/>
          <p:nvPr/>
        </p:nvGrpSpPr>
        <p:grpSpPr>
          <a:xfrm>
            <a:off x="7056383" y="380317"/>
            <a:ext cx="964318" cy="665566"/>
            <a:chOff x="7056383" y="400842"/>
            <a:chExt cx="964318" cy="665566"/>
          </a:xfrm>
        </p:grpSpPr>
        <p:sp>
          <p:nvSpPr>
            <p:cNvPr id="5313" name="Google Shape;5313;p56"/>
            <p:cNvSpPr/>
            <p:nvPr/>
          </p:nvSpPr>
          <p:spPr>
            <a:xfrm rot="10800000" flipH="1">
              <a:off x="7241220" y="489664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56"/>
            <p:cNvSpPr/>
            <p:nvPr/>
          </p:nvSpPr>
          <p:spPr>
            <a:xfrm rot="10800000" flipH="1">
              <a:off x="7056383" y="400842"/>
              <a:ext cx="125663" cy="181813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56"/>
            <p:cNvSpPr/>
            <p:nvPr/>
          </p:nvSpPr>
          <p:spPr>
            <a:xfrm rot="-8100000" flipH="1">
              <a:off x="7719447" y="704433"/>
              <a:ext cx="213998" cy="335438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5258;p56">
            <a:extLst>
              <a:ext uri="{FF2B5EF4-FFF2-40B4-BE49-F238E27FC236}">
                <a16:creationId xmlns:a16="http://schemas.microsoft.com/office/drawing/2014/main" id="{6475776F-43F2-43A3-AE60-FE5662CFC54C}"/>
              </a:ext>
            </a:extLst>
          </p:cNvPr>
          <p:cNvSpPr txBox="1">
            <a:spLocks/>
          </p:cNvSpPr>
          <p:nvPr/>
        </p:nvSpPr>
        <p:spPr>
          <a:xfrm>
            <a:off x="234558" y="2356667"/>
            <a:ext cx="44778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Each Candidate has having 6500 training tweets and 800 testing</a:t>
            </a:r>
            <a:endParaRPr lang="en-US" dirty="0"/>
          </a:p>
        </p:txBody>
      </p:sp>
      <p:sp>
        <p:nvSpPr>
          <p:cNvPr id="86" name="Google Shape;5258;p56">
            <a:extLst>
              <a:ext uri="{FF2B5EF4-FFF2-40B4-BE49-F238E27FC236}">
                <a16:creationId xmlns:a16="http://schemas.microsoft.com/office/drawing/2014/main" id="{A81F1CC0-2427-4FD3-8EBA-C57B32B9650E}"/>
              </a:ext>
            </a:extLst>
          </p:cNvPr>
          <p:cNvSpPr txBox="1">
            <a:spLocks/>
          </p:cNvSpPr>
          <p:nvPr/>
        </p:nvSpPr>
        <p:spPr>
          <a:xfrm>
            <a:off x="204670" y="3036298"/>
            <a:ext cx="44778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Each Tweet contains three columns,  Tweet, Target and Stance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2" name="Google Shape;4562;p50"/>
          <p:cNvSpPr txBox="1">
            <a:spLocks noGrp="1"/>
          </p:cNvSpPr>
          <p:nvPr>
            <p:ph type="body" idx="1"/>
          </p:nvPr>
        </p:nvSpPr>
        <p:spPr>
          <a:xfrm>
            <a:off x="713100" y="1480200"/>
            <a:ext cx="7717800" cy="31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Against - Donald Trump: Tell us something we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didnt</a:t>
            </a:r>
            <a:r>
              <a:rPr lang="en-US" b="0" i="0" dirty="0">
                <a:effectLst/>
                <a:latin typeface="Arial" panose="020B0604020202020204" pitchFamily="34" charset="0"/>
              </a:rPr>
              <a:t> know. Bribery Corruption Obstruction.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Thats</a:t>
            </a:r>
            <a:r>
              <a:rPr lang="en-US" b="0" i="0" dirty="0">
                <a:effectLst/>
                <a:latin typeface="Arial" panose="020B0604020202020204" pitchFamily="34" charset="0"/>
              </a:rPr>
              <a:t> his MO. #Trump</a:t>
            </a:r>
            <a:endParaRPr lang="en" b="0" i="0" dirty="0">
              <a:effectLst/>
              <a:latin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Pro - Donald Trump: Attorney General Bill Barr is a rotten piece of .#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MuellerReport</a:t>
            </a:r>
            <a:r>
              <a:rPr lang="en-US" b="0" i="0" dirty="0">
                <a:effectLst/>
                <a:latin typeface="Arial" panose="020B0604020202020204" pitchFamily="34" charset="0"/>
              </a:rPr>
              <a:t> #BillBarr #Trump</a:t>
            </a:r>
            <a:endParaRPr lang="en" dirty="0">
              <a:latin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Against - Joe Biden : #Biden can not command respect in this little room much less our nation</a:t>
            </a:r>
            <a:endParaRPr lang="en" b="0" i="0" dirty="0">
              <a:effectLst/>
              <a:latin typeface="Arial" panose="020B0604020202020204" pitchFamily="3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Pro - Joe Biden : Joe gives us solutions. Joe gives us a clear path forward while we navigate this global crisis. The next Commander-In-Chief, everyone #Twill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Against - Bernie Sanders : Well, a sad day for all my communist friends. I guess they are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gonna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have to move to Cuba or wait another 4-8 years #BernieSanders Feel the burn!!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Pro - Bernie Sanders I can legally change my address to MI and just did so I can volunteer vote for #BernieSanders in MI.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dirty="0">
              <a:latin typeface="Arial" panose="020B0604020202020204" pitchFamily="34" charset="0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We decided to not use the candidate as a feature. This adds complexity to the way features are separated in the training part of the project, as it lacks crucial information in which it can build on.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It is important to take into account the relative bias a social media app has towards some of the candidates.</a:t>
            </a:r>
            <a:endParaRPr dirty="0"/>
          </a:p>
        </p:txBody>
      </p:sp>
      <p:sp>
        <p:nvSpPr>
          <p:cNvPr id="4563" name="Google Shape;4563;p50"/>
          <p:cNvSpPr txBox="1">
            <a:spLocks noGrp="1"/>
          </p:cNvSpPr>
          <p:nvPr>
            <p:ph type="title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 of tweets:</a:t>
            </a:r>
            <a:endParaRPr dirty="0"/>
          </a:p>
        </p:txBody>
      </p:sp>
      <p:grpSp>
        <p:nvGrpSpPr>
          <p:cNvPr id="4564" name="Google Shape;4564;p50"/>
          <p:cNvGrpSpPr/>
          <p:nvPr/>
        </p:nvGrpSpPr>
        <p:grpSpPr>
          <a:xfrm>
            <a:off x="7675101" y="434787"/>
            <a:ext cx="1083873" cy="1045410"/>
            <a:chOff x="54658525" y="3226300"/>
            <a:chExt cx="2655250" cy="2561025"/>
          </a:xfrm>
        </p:grpSpPr>
        <p:sp>
          <p:nvSpPr>
            <p:cNvPr id="4565" name="Google Shape;4565;p50"/>
            <p:cNvSpPr/>
            <p:nvPr/>
          </p:nvSpPr>
          <p:spPr>
            <a:xfrm>
              <a:off x="54658525" y="3226300"/>
              <a:ext cx="2655250" cy="2561025"/>
            </a:xfrm>
            <a:custGeom>
              <a:avLst/>
              <a:gdLst/>
              <a:ahLst/>
              <a:cxnLst/>
              <a:rect l="l" t="t" r="r" b="b"/>
              <a:pathLst>
                <a:path w="106210" h="102441" extrusionOk="0">
                  <a:moveTo>
                    <a:pt x="54806" y="1"/>
                  </a:moveTo>
                  <a:lnTo>
                    <a:pt x="36927" y="32557"/>
                  </a:lnTo>
                  <a:lnTo>
                    <a:pt x="0" y="36260"/>
                  </a:lnTo>
                  <a:lnTo>
                    <a:pt x="25419" y="63279"/>
                  </a:lnTo>
                  <a:lnTo>
                    <a:pt x="25152" y="64614"/>
                  </a:lnTo>
                  <a:lnTo>
                    <a:pt x="24251" y="68683"/>
                  </a:lnTo>
                  <a:lnTo>
                    <a:pt x="22883" y="75121"/>
                  </a:lnTo>
                  <a:lnTo>
                    <a:pt x="21482" y="81592"/>
                  </a:lnTo>
                  <a:lnTo>
                    <a:pt x="20081" y="88030"/>
                  </a:lnTo>
                  <a:lnTo>
                    <a:pt x="17580" y="99572"/>
                  </a:lnTo>
                  <a:lnTo>
                    <a:pt x="51137" y="83761"/>
                  </a:lnTo>
                  <a:lnTo>
                    <a:pt x="83193" y="102441"/>
                  </a:lnTo>
                  <a:lnTo>
                    <a:pt x="81192" y="86596"/>
                  </a:lnTo>
                  <a:lnTo>
                    <a:pt x="80358" y="80058"/>
                  </a:lnTo>
                  <a:lnTo>
                    <a:pt x="79524" y="73520"/>
                  </a:lnTo>
                  <a:lnTo>
                    <a:pt x="78523" y="65614"/>
                  </a:lnTo>
                  <a:lnTo>
                    <a:pt x="106210" y="40897"/>
                  </a:lnTo>
                  <a:lnTo>
                    <a:pt x="69750" y="33958"/>
                  </a:lnTo>
                  <a:lnTo>
                    <a:pt x="5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50"/>
            <p:cNvSpPr/>
            <p:nvPr/>
          </p:nvSpPr>
          <p:spPr>
            <a:xfrm>
              <a:off x="54795275" y="3372250"/>
              <a:ext cx="2378400" cy="2293325"/>
            </a:xfrm>
            <a:custGeom>
              <a:avLst/>
              <a:gdLst/>
              <a:ahLst/>
              <a:cxnLst/>
              <a:rect l="l" t="t" r="r" b="b"/>
              <a:pathLst>
                <a:path w="95136" h="91733" extrusionOk="0">
                  <a:moveTo>
                    <a:pt x="49069" y="0"/>
                  </a:moveTo>
                  <a:lnTo>
                    <a:pt x="33091" y="29121"/>
                  </a:lnTo>
                  <a:lnTo>
                    <a:pt x="17780" y="30689"/>
                  </a:lnTo>
                  <a:lnTo>
                    <a:pt x="1068" y="32357"/>
                  </a:lnTo>
                  <a:lnTo>
                    <a:pt x="1" y="32457"/>
                  </a:lnTo>
                  <a:lnTo>
                    <a:pt x="3870" y="36593"/>
                  </a:lnTo>
                  <a:lnTo>
                    <a:pt x="6239" y="39095"/>
                  </a:lnTo>
                  <a:lnTo>
                    <a:pt x="9141" y="42197"/>
                  </a:lnTo>
                  <a:lnTo>
                    <a:pt x="10275" y="43365"/>
                  </a:lnTo>
                  <a:lnTo>
                    <a:pt x="12643" y="45900"/>
                  </a:lnTo>
                  <a:lnTo>
                    <a:pt x="16646" y="50169"/>
                  </a:lnTo>
                  <a:lnTo>
                    <a:pt x="19015" y="52671"/>
                  </a:lnTo>
                  <a:lnTo>
                    <a:pt x="22784" y="56674"/>
                  </a:lnTo>
                  <a:lnTo>
                    <a:pt x="22717" y="56941"/>
                  </a:lnTo>
                  <a:lnTo>
                    <a:pt x="22217" y="59309"/>
                  </a:lnTo>
                  <a:lnTo>
                    <a:pt x="21316" y="63379"/>
                  </a:lnTo>
                  <a:lnTo>
                    <a:pt x="20783" y="65781"/>
                  </a:lnTo>
                  <a:lnTo>
                    <a:pt x="19915" y="69850"/>
                  </a:lnTo>
                  <a:lnTo>
                    <a:pt x="19415" y="72219"/>
                  </a:lnTo>
                  <a:lnTo>
                    <a:pt x="18514" y="76288"/>
                  </a:lnTo>
                  <a:lnTo>
                    <a:pt x="18014" y="78690"/>
                  </a:lnTo>
                  <a:lnTo>
                    <a:pt x="17113" y="82759"/>
                  </a:lnTo>
                  <a:lnTo>
                    <a:pt x="16613" y="85128"/>
                  </a:lnTo>
                  <a:lnTo>
                    <a:pt x="15746" y="89164"/>
                  </a:lnTo>
                  <a:lnTo>
                    <a:pt x="23618" y="85461"/>
                  </a:lnTo>
                  <a:lnTo>
                    <a:pt x="28321" y="83226"/>
                  </a:lnTo>
                  <a:lnTo>
                    <a:pt x="36294" y="79490"/>
                  </a:lnTo>
                  <a:lnTo>
                    <a:pt x="40964" y="77289"/>
                  </a:lnTo>
                  <a:lnTo>
                    <a:pt x="45800" y="74987"/>
                  </a:lnTo>
                  <a:lnTo>
                    <a:pt x="50404" y="77689"/>
                  </a:lnTo>
                  <a:lnTo>
                    <a:pt x="54874" y="80291"/>
                  </a:lnTo>
                  <a:lnTo>
                    <a:pt x="62479" y="84728"/>
                  </a:lnTo>
                  <a:lnTo>
                    <a:pt x="66982" y="87329"/>
                  </a:lnTo>
                  <a:lnTo>
                    <a:pt x="74521" y="91733"/>
                  </a:lnTo>
                  <a:lnTo>
                    <a:pt x="73987" y="87663"/>
                  </a:lnTo>
                  <a:lnTo>
                    <a:pt x="73687" y="85228"/>
                  </a:lnTo>
                  <a:lnTo>
                    <a:pt x="73153" y="81092"/>
                  </a:lnTo>
                  <a:lnTo>
                    <a:pt x="72853" y="78690"/>
                  </a:lnTo>
                  <a:lnTo>
                    <a:pt x="72353" y="74554"/>
                  </a:lnTo>
                  <a:lnTo>
                    <a:pt x="72019" y="72118"/>
                  </a:lnTo>
                  <a:lnTo>
                    <a:pt x="71485" y="68016"/>
                  </a:lnTo>
                  <a:lnTo>
                    <a:pt x="71185" y="65580"/>
                  </a:lnTo>
                  <a:lnTo>
                    <a:pt x="70685" y="61444"/>
                  </a:lnTo>
                  <a:lnTo>
                    <a:pt x="70385" y="59042"/>
                  </a:lnTo>
                  <a:lnTo>
                    <a:pt x="70318" y="58742"/>
                  </a:lnTo>
                  <a:lnTo>
                    <a:pt x="74421" y="55106"/>
                  </a:lnTo>
                  <a:lnTo>
                    <a:pt x="77023" y="52805"/>
                  </a:lnTo>
                  <a:lnTo>
                    <a:pt x="81359" y="48902"/>
                  </a:lnTo>
                  <a:lnTo>
                    <a:pt x="83961" y="46600"/>
                  </a:lnTo>
                  <a:lnTo>
                    <a:pt x="88331" y="42664"/>
                  </a:lnTo>
                  <a:lnTo>
                    <a:pt x="90899" y="40396"/>
                  </a:lnTo>
                  <a:lnTo>
                    <a:pt x="95136" y="36626"/>
                  </a:lnTo>
                  <a:lnTo>
                    <a:pt x="94068" y="36426"/>
                  </a:lnTo>
                  <a:lnTo>
                    <a:pt x="77556" y="33291"/>
                  </a:lnTo>
                  <a:lnTo>
                    <a:pt x="62479" y="30422"/>
                  </a:lnTo>
                  <a:lnTo>
                    <a:pt x="62279" y="29988"/>
                  </a:lnTo>
                  <a:lnTo>
                    <a:pt x="490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50"/>
            <p:cNvSpPr/>
            <p:nvPr/>
          </p:nvSpPr>
          <p:spPr>
            <a:xfrm>
              <a:off x="54821975" y="4139450"/>
              <a:ext cx="2325000" cy="143475"/>
            </a:xfrm>
            <a:custGeom>
              <a:avLst/>
              <a:gdLst/>
              <a:ahLst/>
              <a:cxnLst/>
              <a:rect l="l" t="t" r="r" b="b"/>
              <a:pathLst>
                <a:path w="93000" h="5739" extrusionOk="0">
                  <a:moveTo>
                    <a:pt x="16712" y="1"/>
                  </a:moveTo>
                  <a:lnTo>
                    <a:pt x="0" y="1669"/>
                  </a:lnTo>
                  <a:lnTo>
                    <a:pt x="93000" y="5738"/>
                  </a:lnTo>
                  <a:lnTo>
                    <a:pt x="76488" y="2603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50"/>
            <p:cNvSpPr/>
            <p:nvPr/>
          </p:nvSpPr>
          <p:spPr>
            <a:xfrm>
              <a:off x="54892025" y="4287075"/>
              <a:ext cx="2175725" cy="151800"/>
            </a:xfrm>
            <a:custGeom>
              <a:avLst/>
              <a:gdLst/>
              <a:ahLst/>
              <a:cxnLst/>
              <a:rect l="l" t="t" r="r" b="b"/>
              <a:pathLst>
                <a:path w="87029" h="6072" extrusionOk="0">
                  <a:moveTo>
                    <a:pt x="0" y="0"/>
                  </a:moveTo>
                  <a:lnTo>
                    <a:pt x="2369" y="2502"/>
                  </a:lnTo>
                  <a:lnTo>
                    <a:pt x="84461" y="6071"/>
                  </a:lnTo>
                  <a:lnTo>
                    <a:pt x="87029" y="3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50"/>
            <p:cNvSpPr/>
            <p:nvPr/>
          </p:nvSpPr>
          <p:spPr>
            <a:xfrm>
              <a:off x="55052125" y="4456350"/>
              <a:ext cx="1842175" cy="138450"/>
            </a:xfrm>
            <a:custGeom>
              <a:avLst/>
              <a:gdLst/>
              <a:ahLst/>
              <a:cxnLst/>
              <a:rect l="l" t="t" r="r" b="b"/>
              <a:pathLst>
                <a:path w="73687" h="5538" extrusionOk="0">
                  <a:moveTo>
                    <a:pt x="1" y="1"/>
                  </a:moveTo>
                  <a:lnTo>
                    <a:pt x="2369" y="2536"/>
                  </a:lnTo>
                  <a:lnTo>
                    <a:pt x="71085" y="5538"/>
                  </a:lnTo>
                  <a:lnTo>
                    <a:pt x="73687" y="32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50"/>
            <p:cNvSpPr/>
            <p:nvPr/>
          </p:nvSpPr>
          <p:spPr>
            <a:xfrm>
              <a:off x="55211425" y="4626475"/>
              <a:ext cx="1509425" cy="123450"/>
            </a:xfrm>
            <a:custGeom>
              <a:avLst/>
              <a:gdLst/>
              <a:ahLst/>
              <a:cxnLst/>
              <a:rect l="l" t="t" r="r" b="b"/>
              <a:pathLst>
                <a:path w="60377" h="4938" extrusionOk="0">
                  <a:moveTo>
                    <a:pt x="0" y="0"/>
                  </a:moveTo>
                  <a:lnTo>
                    <a:pt x="2369" y="2502"/>
                  </a:lnTo>
                  <a:lnTo>
                    <a:pt x="57775" y="4937"/>
                  </a:lnTo>
                  <a:lnTo>
                    <a:pt x="60377" y="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50"/>
            <p:cNvSpPr/>
            <p:nvPr/>
          </p:nvSpPr>
          <p:spPr>
            <a:xfrm>
              <a:off x="55350675" y="4795750"/>
              <a:ext cx="1211725" cy="112625"/>
            </a:xfrm>
            <a:custGeom>
              <a:avLst/>
              <a:gdLst/>
              <a:ahLst/>
              <a:cxnLst/>
              <a:rect l="l" t="t" r="r" b="b"/>
              <a:pathLst>
                <a:path w="48469" h="4505" extrusionOk="0">
                  <a:moveTo>
                    <a:pt x="501" y="1"/>
                  </a:moveTo>
                  <a:lnTo>
                    <a:pt x="1" y="2369"/>
                  </a:lnTo>
                  <a:lnTo>
                    <a:pt x="48469" y="4504"/>
                  </a:lnTo>
                  <a:lnTo>
                    <a:pt x="48169" y="2102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50"/>
            <p:cNvSpPr/>
            <p:nvPr/>
          </p:nvSpPr>
          <p:spPr>
            <a:xfrm>
              <a:off x="55314825" y="4956700"/>
              <a:ext cx="1267600" cy="115950"/>
            </a:xfrm>
            <a:custGeom>
              <a:avLst/>
              <a:gdLst/>
              <a:ahLst/>
              <a:cxnLst/>
              <a:rect l="l" t="t" r="r" b="b"/>
              <a:pathLst>
                <a:path w="50704" h="4638" extrusionOk="0">
                  <a:moveTo>
                    <a:pt x="534" y="1"/>
                  </a:moveTo>
                  <a:lnTo>
                    <a:pt x="1" y="2403"/>
                  </a:lnTo>
                  <a:lnTo>
                    <a:pt x="50703" y="4638"/>
                  </a:lnTo>
                  <a:lnTo>
                    <a:pt x="50703" y="4638"/>
                  </a:lnTo>
                  <a:lnTo>
                    <a:pt x="50403" y="2202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50"/>
            <p:cNvSpPr/>
            <p:nvPr/>
          </p:nvSpPr>
          <p:spPr>
            <a:xfrm>
              <a:off x="55280625" y="5118500"/>
              <a:ext cx="1323475" cy="117600"/>
            </a:xfrm>
            <a:custGeom>
              <a:avLst/>
              <a:gdLst/>
              <a:ahLst/>
              <a:cxnLst/>
              <a:rect l="l" t="t" r="r" b="b"/>
              <a:pathLst>
                <a:path w="52939" h="4704" extrusionOk="0">
                  <a:moveTo>
                    <a:pt x="501" y="0"/>
                  </a:moveTo>
                  <a:lnTo>
                    <a:pt x="1" y="2369"/>
                  </a:lnTo>
                  <a:lnTo>
                    <a:pt x="52939" y="4704"/>
                  </a:lnTo>
                  <a:lnTo>
                    <a:pt x="52605" y="22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50"/>
            <p:cNvSpPr/>
            <p:nvPr/>
          </p:nvSpPr>
          <p:spPr>
            <a:xfrm>
              <a:off x="55245600" y="5279450"/>
              <a:ext cx="573775" cy="80075"/>
            </a:xfrm>
            <a:custGeom>
              <a:avLst/>
              <a:gdLst/>
              <a:ahLst/>
              <a:cxnLst/>
              <a:rect l="l" t="t" r="r" b="b"/>
              <a:pathLst>
                <a:path w="22951" h="3203" extrusionOk="0">
                  <a:moveTo>
                    <a:pt x="501" y="0"/>
                  </a:moveTo>
                  <a:lnTo>
                    <a:pt x="1" y="2402"/>
                  </a:lnTo>
                  <a:lnTo>
                    <a:pt x="18281" y="3202"/>
                  </a:lnTo>
                  <a:lnTo>
                    <a:pt x="22951" y="1001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50"/>
            <p:cNvSpPr/>
            <p:nvPr/>
          </p:nvSpPr>
          <p:spPr>
            <a:xfrm>
              <a:off x="56055350" y="5314475"/>
              <a:ext cx="568750" cy="85075"/>
            </a:xfrm>
            <a:custGeom>
              <a:avLst/>
              <a:gdLst/>
              <a:ahLst/>
              <a:cxnLst/>
              <a:rect l="l" t="t" r="r" b="b"/>
              <a:pathLst>
                <a:path w="22750" h="3403" extrusionOk="0">
                  <a:moveTo>
                    <a:pt x="1" y="0"/>
                  </a:moveTo>
                  <a:lnTo>
                    <a:pt x="4471" y="2602"/>
                  </a:lnTo>
                  <a:lnTo>
                    <a:pt x="22750" y="3403"/>
                  </a:lnTo>
                  <a:lnTo>
                    <a:pt x="22450" y="10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50"/>
            <p:cNvSpPr/>
            <p:nvPr/>
          </p:nvSpPr>
          <p:spPr>
            <a:xfrm>
              <a:off x="55210575" y="5441225"/>
              <a:ext cx="292725" cy="67575"/>
            </a:xfrm>
            <a:custGeom>
              <a:avLst/>
              <a:gdLst/>
              <a:ahLst/>
              <a:cxnLst/>
              <a:rect l="l" t="t" r="r" b="b"/>
              <a:pathLst>
                <a:path w="11709" h="2703" extrusionOk="0">
                  <a:moveTo>
                    <a:pt x="501" y="0"/>
                  </a:moveTo>
                  <a:lnTo>
                    <a:pt x="1" y="2369"/>
                  </a:lnTo>
                  <a:lnTo>
                    <a:pt x="7006" y="2702"/>
                  </a:lnTo>
                  <a:lnTo>
                    <a:pt x="11709" y="467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50"/>
            <p:cNvSpPr/>
            <p:nvPr/>
          </p:nvSpPr>
          <p:spPr>
            <a:xfrm>
              <a:off x="56357225" y="5490425"/>
              <a:ext cx="287725" cy="73400"/>
            </a:xfrm>
            <a:custGeom>
              <a:avLst/>
              <a:gdLst/>
              <a:ahLst/>
              <a:cxnLst/>
              <a:rect l="l" t="t" r="r" b="b"/>
              <a:pathLst>
                <a:path w="11509" h="2936" extrusionOk="0">
                  <a:moveTo>
                    <a:pt x="1" y="1"/>
                  </a:moveTo>
                  <a:lnTo>
                    <a:pt x="4504" y="2602"/>
                  </a:lnTo>
                  <a:lnTo>
                    <a:pt x="11509" y="2936"/>
                  </a:lnTo>
                  <a:lnTo>
                    <a:pt x="11209" y="5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50"/>
            <p:cNvSpPr/>
            <p:nvPr/>
          </p:nvSpPr>
          <p:spPr>
            <a:xfrm>
              <a:off x="54795275" y="3372250"/>
              <a:ext cx="1568650" cy="1141675"/>
            </a:xfrm>
            <a:custGeom>
              <a:avLst/>
              <a:gdLst/>
              <a:ahLst/>
              <a:cxnLst/>
              <a:rect l="l" t="t" r="r" b="b"/>
              <a:pathLst>
                <a:path w="62746" h="45667" extrusionOk="0">
                  <a:moveTo>
                    <a:pt x="49069" y="0"/>
                  </a:moveTo>
                  <a:lnTo>
                    <a:pt x="33091" y="29121"/>
                  </a:lnTo>
                  <a:lnTo>
                    <a:pt x="1" y="32457"/>
                  </a:lnTo>
                  <a:lnTo>
                    <a:pt x="10275" y="43365"/>
                  </a:lnTo>
                  <a:lnTo>
                    <a:pt x="62746" y="45666"/>
                  </a:lnTo>
                  <a:lnTo>
                    <a:pt x="62279" y="29988"/>
                  </a:lnTo>
                  <a:lnTo>
                    <a:pt x="490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50"/>
            <p:cNvSpPr/>
            <p:nvPr/>
          </p:nvSpPr>
          <p:spPr>
            <a:xfrm>
              <a:off x="54992925" y="4198675"/>
              <a:ext cx="130125" cy="125950"/>
            </a:xfrm>
            <a:custGeom>
              <a:avLst/>
              <a:gdLst/>
              <a:ahLst/>
              <a:cxnLst/>
              <a:rect l="l" t="t" r="r" b="b"/>
              <a:pathLst>
                <a:path w="5205" h="5038" extrusionOk="0">
                  <a:moveTo>
                    <a:pt x="2669" y="0"/>
                  </a:moveTo>
                  <a:lnTo>
                    <a:pt x="1802" y="1601"/>
                  </a:lnTo>
                  <a:lnTo>
                    <a:pt x="1" y="1768"/>
                  </a:lnTo>
                  <a:lnTo>
                    <a:pt x="1235" y="3102"/>
                  </a:lnTo>
                  <a:lnTo>
                    <a:pt x="835" y="4870"/>
                  </a:lnTo>
                  <a:lnTo>
                    <a:pt x="2502" y="4103"/>
                  </a:lnTo>
                  <a:lnTo>
                    <a:pt x="4070" y="5037"/>
                  </a:lnTo>
                  <a:lnTo>
                    <a:pt x="3837" y="3202"/>
                  </a:lnTo>
                  <a:lnTo>
                    <a:pt x="5204" y="2002"/>
                  </a:lnTo>
                  <a:lnTo>
                    <a:pt x="3403" y="166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50"/>
            <p:cNvSpPr/>
            <p:nvPr/>
          </p:nvSpPr>
          <p:spPr>
            <a:xfrm>
              <a:off x="55212250" y="4207850"/>
              <a:ext cx="130125" cy="125950"/>
            </a:xfrm>
            <a:custGeom>
              <a:avLst/>
              <a:gdLst/>
              <a:ahLst/>
              <a:cxnLst/>
              <a:rect l="l" t="t" r="r" b="b"/>
              <a:pathLst>
                <a:path w="5205" h="5038" extrusionOk="0">
                  <a:moveTo>
                    <a:pt x="2669" y="0"/>
                  </a:moveTo>
                  <a:lnTo>
                    <a:pt x="1802" y="1601"/>
                  </a:lnTo>
                  <a:lnTo>
                    <a:pt x="1" y="1801"/>
                  </a:lnTo>
                  <a:lnTo>
                    <a:pt x="1235" y="3102"/>
                  </a:lnTo>
                  <a:lnTo>
                    <a:pt x="835" y="4904"/>
                  </a:lnTo>
                  <a:lnTo>
                    <a:pt x="2502" y="4136"/>
                  </a:lnTo>
                  <a:lnTo>
                    <a:pt x="4070" y="5037"/>
                  </a:lnTo>
                  <a:lnTo>
                    <a:pt x="3837" y="3236"/>
                  </a:lnTo>
                  <a:lnTo>
                    <a:pt x="5204" y="2035"/>
                  </a:lnTo>
                  <a:lnTo>
                    <a:pt x="3403" y="166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50"/>
            <p:cNvSpPr/>
            <p:nvPr/>
          </p:nvSpPr>
          <p:spPr>
            <a:xfrm>
              <a:off x="55431575" y="4217850"/>
              <a:ext cx="130100" cy="125950"/>
            </a:xfrm>
            <a:custGeom>
              <a:avLst/>
              <a:gdLst/>
              <a:ahLst/>
              <a:cxnLst/>
              <a:rect l="l" t="t" r="r" b="b"/>
              <a:pathLst>
                <a:path w="5204" h="5038" extrusionOk="0">
                  <a:moveTo>
                    <a:pt x="2669" y="0"/>
                  </a:moveTo>
                  <a:lnTo>
                    <a:pt x="1802" y="1602"/>
                  </a:lnTo>
                  <a:lnTo>
                    <a:pt x="1" y="1768"/>
                  </a:lnTo>
                  <a:lnTo>
                    <a:pt x="1235" y="3103"/>
                  </a:lnTo>
                  <a:lnTo>
                    <a:pt x="834" y="4871"/>
                  </a:lnTo>
                  <a:lnTo>
                    <a:pt x="2502" y="4103"/>
                  </a:lnTo>
                  <a:lnTo>
                    <a:pt x="4070" y="5037"/>
                  </a:lnTo>
                  <a:lnTo>
                    <a:pt x="3837" y="3203"/>
                  </a:lnTo>
                  <a:lnTo>
                    <a:pt x="5204" y="2002"/>
                  </a:lnTo>
                  <a:lnTo>
                    <a:pt x="3403" y="166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50"/>
            <p:cNvSpPr/>
            <p:nvPr/>
          </p:nvSpPr>
          <p:spPr>
            <a:xfrm>
              <a:off x="55650900" y="4227025"/>
              <a:ext cx="130100" cy="125950"/>
            </a:xfrm>
            <a:custGeom>
              <a:avLst/>
              <a:gdLst/>
              <a:ahLst/>
              <a:cxnLst/>
              <a:rect l="l" t="t" r="r" b="b"/>
              <a:pathLst>
                <a:path w="5204" h="5038" extrusionOk="0">
                  <a:moveTo>
                    <a:pt x="2669" y="0"/>
                  </a:moveTo>
                  <a:lnTo>
                    <a:pt x="1802" y="1601"/>
                  </a:lnTo>
                  <a:lnTo>
                    <a:pt x="0" y="1802"/>
                  </a:lnTo>
                  <a:lnTo>
                    <a:pt x="1235" y="3103"/>
                  </a:lnTo>
                  <a:lnTo>
                    <a:pt x="834" y="4904"/>
                  </a:lnTo>
                  <a:lnTo>
                    <a:pt x="2502" y="4137"/>
                  </a:lnTo>
                  <a:lnTo>
                    <a:pt x="4070" y="5037"/>
                  </a:lnTo>
                  <a:lnTo>
                    <a:pt x="3837" y="3236"/>
                  </a:lnTo>
                  <a:lnTo>
                    <a:pt x="5204" y="2035"/>
                  </a:lnTo>
                  <a:lnTo>
                    <a:pt x="3403" y="166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50"/>
            <p:cNvSpPr/>
            <p:nvPr/>
          </p:nvSpPr>
          <p:spPr>
            <a:xfrm>
              <a:off x="55870225" y="4237025"/>
              <a:ext cx="130100" cy="125950"/>
            </a:xfrm>
            <a:custGeom>
              <a:avLst/>
              <a:gdLst/>
              <a:ahLst/>
              <a:cxnLst/>
              <a:rect l="l" t="t" r="r" b="b"/>
              <a:pathLst>
                <a:path w="5204" h="5038" extrusionOk="0">
                  <a:moveTo>
                    <a:pt x="2669" y="1"/>
                  </a:moveTo>
                  <a:lnTo>
                    <a:pt x="1802" y="1602"/>
                  </a:lnTo>
                  <a:lnTo>
                    <a:pt x="0" y="1769"/>
                  </a:lnTo>
                  <a:lnTo>
                    <a:pt x="1235" y="3103"/>
                  </a:lnTo>
                  <a:lnTo>
                    <a:pt x="834" y="4871"/>
                  </a:lnTo>
                  <a:lnTo>
                    <a:pt x="2502" y="4104"/>
                  </a:lnTo>
                  <a:lnTo>
                    <a:pt x="4070" y="5038"/>
                  </a:lnTo>
                  <a:lnTo>
                    <a:pt x="3836" y="3203"/>
                  </a:lnTo>
                  <a:lnTo>
                    <a:pt x="5204" y="2002"/>
                  </a:lnTo>
                  <a:lnTo>
                    <a:pt x="3403" y="1668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50"/>
            <p:cNvSpPr/>
            <p:nvPr/>
          </p:nvSpPr>
          <p:spPr>
            <a:xfrm>
              <a:off x="56089550" y="4246200"/>
              <a:ext cx="130100" cy="125950"/>
            </a:xfrm>
            <a:custGeom>
              <a:avLst/>
              <a:gdLst/>
              <a:ahLst/>
              <a:cxnLst/>
              <a:rect l="l" t="t" r="r" b="b"/>
              <a:pathLst>
                <a:path w="5204" h="5038" extrusionOk="0">
                  <a:moveTo>
                    <a:pt x="2669" y="1"/>
                  </a:moveTo>
                  <a:lnTo>
                    <a:pt x="1802" y="1602"/>
                  </a:lnTo>
                  <a:lnTo>
                    <a:pt x="0" y="1802"/>
                  </a:lnTo>
                  <a:lnTo>
                    <a:pt x="1235" y="3103"/>
                  </a:lnTo>
                  <a:lnTo>
                    <a:pt x="834" y="4904"/>
                  </a:lnTo>
                  <a:lnTo>
                    <a:pt x="2502" y="4137"/>
                  </a:lnTo>
                  <a:lnTo>
                    <a:pt x="4070" y="5037"/>
                  </a:lnTo>
                  <a:lnTo>
                    <a:pt x="3836" y="3236"/>
                  </a:lnTo>
                  <a:lnTo>
                    <a:pt x="5204" y="2002"/>
                  </a:lnTo>
                  <a:lnTo>
                    <a:pt x="3403" y="1668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50"/>
            <p:cNvSpPr/>
            <p:nvPr/>
          </p:nvSpPr>
          <p:spPr>
            <a:xfrm>
              <a:off x="55708450" y="3987675"/>
              <a:ext cx="130100" cy="125950"/>
            </a:xfrm>
            <a:custGeom>
              <a:avLst/>
              <a:gdLst/>
              <a:ahLst/>
              <a:cxnLst/>
              <a:rect l="l" t="t" r="r" b="b"/>
              <a:pathLst>
                <a:path w="5204" h="5038" extrusionOk="0">
                  <a:moveTo>
                    <a:pt x="2669" y="1"/>
                  </a:moveTo>
                  <a:lnTo>
                    <a:pt x="1801" y="1602"/>
                  </a:lnTo>
                  <a:lnTo>
                    <a:pt x="0" y="1802"/>
                  </a:lnTo>
                  <a:lnTo>
                    <a:pt x="1234" y="3136"/>
                  </a:lnTo>
                  <a:lnTo>
                    <a:pt x="834" y="4904"/>
                  </a:lnTo>
                  <a:lnTo>
                    <a:pt x="2502" y="4137"/>
                  </a:lnTo>
                  <a:lnTo>
                    <a:pt x="4070" y="5038"/>
                  </a:lnTo>
                  <a:lnTo>
                    <a:pt x="3836" y="3236"/>
                  </a:lnTo>
                  <a:lnTo>
                    <a:pt x="5204" y="2036"/>
                  </a:lnTo>
                  <a:lnTo>
                    <a:pt x="3403" y="1669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50"/>
            <p:cNvSpPr/>
            <p:nvPr/>
          </p:nvSpPr>
          <p:spPr>
            <a:xfrm>
              <a:off x="55927775" y="3997700"/>
              <a:ext cx="130100" cy="125950"/>
            </a:xfrm>
            <a:custGeom>
              <a:avLst/>
              <a:gdLst/>
              <a:ahLst/>
              <a:cxnLst/>
              <a:rect l="l" t="t" r="r" b="b"/>
              <a:pathLst>
                <a:path w="5204" h="5038" extrusionOk="0">
                  <a:moveTo>
                    <a:pt x="2669" y="0"/>
                  </a:moveTo>
                  <a:lnTo>
                    <a:pt x="1801" y="1601"/>
                  </a:lnTo>
                  <a:lnTo>
                    <a:pt x="0" y="1768"/>
                  </a:lnTo>
                  <a:lnTo>
                    <a:pt x="1234" y="3102"/>
                  </a:lnTo>
                  <a:lnTo>
                    <a:pt x="867" y="4904"/>
                  </a:lnTo>
                  <a:lnTo>
                    <a:pt x="2502" y="4103"/>
                  </a:lnTo>
                  <a:lnTo>
                    <a:pt x="4070" y="5037"/>
                  </a:lnTo>
                  <a:lnTo>
                    <a:pt x="3836" y="3236"/>
                  </a:lnTo>
                  <a:lnTo>
                    <a:pt x="5204" y="2002"/>
                  </a:lnTo>
                  <a:lnTo>
                    <a:pt x="3402" y="166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50"/>
            <p:cNvSpPr/>
            <p:nvPr/>
          </p:nvSpPr>
          <p:spPr>
            <a:xfrm>
              <a:off x="56147075" y="4007700"/>
              <a:ext cx="130125" cy="125100"/>
            </a:xfrm>
            <a:custGeom>
              <a:avLst/>
              <a:gdLst/>
              <a:ahLst/>
              <a:cxnLst/>
              <a:rect l="l" t="t" r="r" b="b"/>
              <a:pathLst>
                <a:path w="5205" h="5004" extrusionOk="0">
                  <a:moveTo>
                    <a:pt x="2670" y="0"/>
                  </a:moveTo>
                  <a:lnTo>
                    <a:pt x="1802" y="1568"/>
                  </a:lnTo>
                  <a:lnTo>
                    <a:pt x="1" y="1768"/>
                  </a:lnTo>
                  <a:lnTo>
                    <a:pt x="1235" y="3103"/>
                  </a:lnTo>
                  <a:lnTo>
                    <a:pt x="868" y="4871"/>
                  </a:lnTo>
                  <a:lnTo>
                    <a:pt x="2503" y="4103"/>
                  </a:lnTo>
                  <a:lnTo>
                    <a:pt x="4071" y="5004"/>
                  </a:lnTo>
                  <a:lnTo>
                    <a:pt x="3837" y="3203"/>
                  </a:lnTo>
                  <a:lnTo>
                    <a:pt x="5205" y="2002"/>
                  </a:lnTo>
                  <a:lnTo>
                    <a:pt x="3403" y="1668"/>
                  </a:lnTo>
                  <a:lnTo>
                    <a:pt x="2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50"/>
            <p:cNvSpPr/>
            <p:nvPr/>
          </p:nvSpPr>
          <p:spPr>
            <a:xfrm>
              <a:off x="55845200" y="3750850"/>
              <a:ext cx="130950" cy="125950"/>
            </a:xfrm>
            <a:custGeom>
              <a:avLst/>
              <a:gdLst/>
              <a:ahLst/>
              <a:cxnLst/>
              <a:rect l="l" t="t" r="r" b="b"/>
              <a:pathLst>
                <a:path w="5238" h="5038" extrusionOk="0">
                  <a:moveTo>
                    <a:pt x="2703" y="0"/>
                  </a:moveTo>
                  <a:lnTo>
                    <a:pt x="1802" y="1602"/>
                  </a:lnTo>
                  <a:lnTo>
                    <a:pt x="1" y="1802"/>
                  </a:lnTo>
                  <a:lnTo>
                    <a:pt x="1268" y="3136"/>
                  </a:lnTo>
                  <a:lnTo>
                    <a:pt x="868" y="4904"/>
                  </a:lnTo>
                  <a:lnTo>
                    <a:pt x="2502" y="4137"/>
                  </a:lnTo>
                  <a:lnTo>
                    <a:pt x="4104" y="5037"/>
                  </a:lnTo>
                  <a:lnTo>
                    <a:pt x="3870" y="3236"/>
                  </a:lnTo>
                  <a:lnTo>
                    <a:pt x="5238" y="2035"/>
                  </a:lnTo>
                  <a:lnTo>
                    <a:pt x="3436" y="16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50"/>
            <p:cNvSpPr/>
            <p:nvPr/>
          </p:nvSpPr>
          <p:spPr>
            <a:xfrm>
              <a:off x="56064525" y="3760850"/>
              <a:ext cx="130950" cy="125950"/>
            </a:xfrm>
            <a:custGeom>
              <a:avLst/>
              <a:gdLst/>
              <a:ahLst/>
              <a:cxnLst/>
              <a:rect l="l" t="t" r="r" b="b"/>
              <a:pathLst>
                <a:path w="5238" h="5038" extrusionOk="0">
                  <a:moveTo>
                    <a:pt x="2703" y="1"/>
                  </a:moveTo>
                  <a:lnTo>
                    <a:pt x="1835" y="1602"/>
                  </a:lnTo>
                  <a:lnTo>
                    <a:pt x="1" y="1769"/>
                  </a:lnTo>
                  <a:lnTo>
                    <a:pt x="1268" y="3103"/>
                  </a:lnTo>
                  <a:lnTo>
                    <a:pt x="868" y="4904"/>
                  </a:lnTo>
                  <a:lnTo>
                    <a:pt x="2502" y="4104"/>
                  </a:lnTo>
                  <a:lnTo>
                    <a:pt x="4104" y="5038"/>
                  </a:lnTo>
                  <a:lnTo>
                    <a:pt x="3870" y="3236"/>
                  </a:lnTo>
                  <a:lnTo>
                    <a:pt x="5238" y="2002"/>
                  </a:lnTo>
                  <a:lnTo>
                    <a:pt x="3436" y="1669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50"/>
            <p:cNvSpPr/>
            <p:nvPr/>
          </p:nvSpPr>
          <p:spPr>
            <a:xfrm>
              <a:off x="55948600" y="3514000"/>
              <a:ext cx="130125" cy="125950"/>
            </a:xfrm>
            <a:custGeom>
              <a:avLst/>
              <a:gdLst/>
              <a:ahLst/>
              <a:cxnLst/>
              <a:rect l="l" t="t" r="r" b="b"/>
              <a:pathLst>
                <a:path w="5205" h="5038" extrusionOk="0">
                  <a:moveTo>
                    <a:pt x="2703" y="1"/>
                  </a:moveTo>
                  <a:lnTo>
                    <a:pt x="1802" y="1602"/>
                  </a:lnTo>
                  <a:lnTo>
                    <a:pt x="1" y="1802"/>
                  </a:lnTo>
                  <a:lnTo>
                    <a:pt x="1235" y="3103"/>
                  </a:lnTo>
                  <a:lnTo>
                    <a:pt x="868" y="4904"/>
                  </a:lnTo>
                  <a:lnTo>
                    <a:pt x="2503" y="4137"/>
                  </a:lnTo>
                  <a:lnTo>
                    <a:pt x="4104" y="5038"/>
                  </a:lnTo>
                  <a:lnTo>
                    <a:pt x="3870" y="3237"/>
                  </a:lnTo>
                  <a:lnTo>
                    <a:pt x="5205" y="2002"/>
                  </a:lnTo>
                  <a:lnTo>
                    <a:pt x="3437" y="1669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5" name="Google Shape;5495;p58"/>
          <p:cNvGrpSpPr/>
          <p:nvPr/>
        </p:nvGrpSpPr>
        <p:grpSpPr>
          <a:xfrm>
            <a:off x="713097" y="1224744"/>
            <a:ext cx="3548718" cy="3420758"/>
            <a:chOff x="1464146" y="534302"/>
            <a:chExt cx="4366040" cy="4208610"/>
          </a:xfrm>
        </p:grpSpPr>
        <p:sp>
          <p:nvSpPr>
            <p:cNvPr id="5496" name="Google Shape;5496;p58"/>
            <p:cNvSpPr/>
            <p:nvPr/>
          </p:nvSpPr>
          <p:spPr>
            <a:xfrm>
              <a:off x="1715086" y="1672608"/>
              <a:ext cx="318813" cy="987718"/>
            </a:xfrm>
            <a:custGeom>
              <a:avLst/>
              <a:gdLst/>
              <a:ahLst/>
              <a:cxnLst/>
              <a:rect l="l" t="t" r="r" b="b"/>
              <a:pathLst>
                <a:path w="13791" h="42726" extrusionOk="0">
                  <a:moveTo>
                    <a:pt x="13454" y="1"/>
                  </a:moveTo>
                  <a:lnTo>
                    <a:pt x="13139" y="13"/>
                  </a:lnTo>
                  <a:cubicBezTo>
                    <a:pt x="13474" y="8084"/>
                    <a:pt x="8756" y="19219"/>
                    <a:pt x="4966" y="28168"/>
                  </a:cubicBezTo>
                  <a:cubicBezTo>
                    <a:pt x="2338" y="34372"/>
                    <a:pt x="68" y="39731"/>
                    <a:pt x="1" y="42718"/>
                  </a:cubicBezTo>
                  <a:lnTo>
                    <a:pt x="315" y="42726"/>
                  </a:lnTo>
                  <a:cubicBezTo>
                    <a:pt x="381" y="39798"/>
                    <a:pt x="2640" y="34466"/>
                    <a:pt x="5255" y="28291"/>
                  </a:cubicBezTo>
                  <a:cubicBezTo>
                    <a:pt x="9058" y="19313"/>
                    <a:pt x="13790" y="8140"/>
                    <a:pt x="134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58"/>
            <p:cNvSpPr/>
            <p:nvPr/>
          </p:nvSpPr>
          <p:spPr>
            <a:xfrm>
              <a:off x="1959068" y="1652842"/>
              <a:ext cx="132579" cy="97648"/>
            </a:xfrm>
            <a:custGeom>
              <a:avLst/>
              <a:gdLst/>
              <a:ahLst/>
              <a:cxnLst/>
              <a:rect l="l" t="t" r="r" b="b"/>
              <a:pathLst>
                <a:path w="5735" h="4224" extrusionOk="0">
                  <a:moveTo>
                    <a:pt x="3484" y="1"/>
                  </a:moveTo>
                  <a:lnTo>
                    <a:pt x="1534" y="10"/>
                  </a:lnTo>
                  <a:lnTo>
                    <a:pt x="1" y="3541"/>
                  </a:lnTo>
                  <a:cubicBezTo>
                    <a:pt x="937" y="3978"/>
                    <a:pt x="2002" y="4223"/>
                    <a:pt x="3229" y="4223"/>
                  </a:cubicBezTo>
                  <a:cubicBezTo>
                    <a:pt x="3998" y="4223"/>
                    <a:pt x="4830" y="4127"/>
                    <a:pt x="5734" y="3923"/>
                  </a:cubicBezTo>
                  <a:lnTo>
                    <a:pt x="3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58"/>
            <p:cNvSpPr/>
            <p:nvPr/>
          </p:nvSpPr>
          <p:spPr>
            <a:xfrm>
              <a:off x="1667764" y="803366"/>
              <a:ext cx="694427" cy="869472"/>
            </a:xfrm>
            <a:custGeom>
              <a:avLst/>
              <a:gdLst/>
              <a:ahLst/>
              <a:cxnLst/>
              <a:rect l="l" t="t" r="r" b="b"/>
              <a:pathLst>
                <a:path w="30039" h="37611" extrusionOk="0">
                  <a:moveTo>
                    <a:pt x="14988" y="0"/>
                  </a:moveTo>
                  <a:cubicBezTo>
                    <a:pt x="14968" y="0"/>
                    <a:pt x="14948" y="0"/>
                    <a:pt x="14928" y="1"/>
                  </a:cubicBezTo>
                  <a:cubicBezTo>
                    <a:pt x="10950" y="20"/>
                    <a:pt x="7147" y="2020"/>
                    <a:pt x="4352" y="5560"/>
                  </a:cubicBezTo>
                  <a:cubicBezTo>
                    <a:pt x="1556" y="9099"/>
                    <a:pt x="0" y="13891"/>
                    <a:pt x="25" y="18878"/>
                  </a:cubicBezTo>
                  <a:cubicBezTo>
                    <a:pt x="49" y="23865"/>
                    <a:pt x="1652" y="28640"/>
                    <a:pt x="4481" y="32154"/>
                  </a:cubicBezTo>
                  <a:cubicBezTo>
                    <a:pt x="7298" y="35650"/>
                    <a:pt x="11099" y="37611"/>
                    <a:pt x="15056" y="37611"/>
                  </a:cubicBezTo>
                  <a:cubicBezTo>
                    <a:pt x="15074" y="37611"/>
                    <a:pt x="15092" y="37611"/>
                    <a:pt x="15111" y="37611"/>
                  </a:cubicBezTo>
                  <a:cubicBezTo>
                    <a:pt x="19087" y="37591"/>
                    <a:pt x="22892" y="35590"/>
                    <a:pt x="25686" y="32051"/>
                  </a:cubicBezTo>
                  <a:cubicBezTo>
                    <a:pt x="28482" y="28510"/>
                    <a:pt x="30038" y="23718"/>
                    <a:pt x="30013" y="18731"/>
                  </a:cubicBezTo>
                  <a:cubicBezTo>
                    <a:pt x="29990" y="13745"/>
                    <a:pt x="28386" y="8969"/>
                    <a:pt x="25558" y="5456"/>
                  </a:cubicBezTo>
                  <a:cubicBezTo>
                    <a:pt x="22741" y="1961"/>
                    <a:pt x="18943" y="0"/>
                    <a:pt x="149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58"/>
            <p:cNvSpPr/>
            <p:nvPr/>
          </p:nvSpPr>
          <p:spPr>
            <a:xfrm>
              <a:off x="1720195" y="1397417"/>
              <a:ext cx="706124" cy="1276964"/>
            </a:xfrm>
            <a:custGeom>
              <a:avLst/>
              <a:gdLst/>
              <a:ahLst/>
              <a:cxnLst/>
              <a:rect l="l" t="t" r="r" b="b"/>
              <a:pathLst>
                <a:path w="30545" h="55238" extrusionOk="0">
                  <a:moveTo>
                    <a:pt x="30234" y="0"/>
                  </a:moveTo>
                  <a:cubicBezTo>
                    <a:pt x="29338" y="7787"/>
                    <a:pt x="19899" y="22222"/>
                    <a:pt x="11570" y="34957"/>
                  </a:cubicBezTo>
                  <a:cubicBezTo>
                    <a:pt x="5584" y="44112"/>
                    <a:pt x="414" y="52020"/>
                    <a:pt x="0" y="55195"/>
                  </a:cubicBezTo>
                  <a:lnTo>
                    <a:pt x="311" y="55237"/>
                  </a:lnTo>
                  <a:lnTo>
                    <a:pt x="313" y="55237"/>
                  </a:lnTo>
                  <a:cubicBezTo>
                    <a:pt x="716" y="52132"/>
                    <a:pt x="5869" y="44253"/>
                    <a:pt x="11834" y="35129"/>
                  </a:cubicBezTo>
                  <a:cubicBezTo>
                    <a:pt x="20181" y="22364"/>
                    <a:pt x="29643" y="7897"/>
                    <a:pt x="30545" y="37"/>
                  </a:cubicBezTo>
                  <a:lnTo>
                    <a:pt x="30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58"/>
            <p:cNvSpPr/>
            <p:nvPr/>
          </p:nvSpPr>
          <p:spPr>
            <a:xfrm>
              <a:off x="2350471" y="1374068"/>
              <a:ext cx="129597" cy="105115"/>
            </a:xfrm>
            <a:custGeom>
              <a:avLst/>
              <a:gdLst/>
              <a:ahLst/>
              <a:cxnLst/>
              <a:rect l="l" t="t" r="r" b="b"/>
              <a:pathLst>
                <a:path w="5606" h="4547" extrusionOk="0">
                  <a:moveTo>
                    <a:pt x="2064" y="0"/>
                  </a:moveTo>
                  <a:lnTo>
                    <a:pt x="0" y="3250"/>
                  </a:lnTo>
                  <a:cubicBezTo>
                    <a:pt x="1219" y="4070"/>
                    <a:pt x="2755" y="4547"/>
                    <a:pt x="4729" y="4547"/>
                  </a:cubicBezTo>
                  <a:cubicBezTo>
                    <a:pt x="5012" y="4547"/>
                    <a:pt x="5304" y="4537"/>
                    <a:pt x="5605" y="4517"/>
                  </a:cubicBezTo>
                  <a:lnTo>
                    <a:pt x="3991" y="293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58"/>
            <p:cNvSpPr/>
            <p:nvPr/>
          </p:nvSpPr>
          <p:spPr>
            <a:xfrm>
              <a:off x="2122740" y="534302"/>
              <a:ext cx="720087" cy="865866"/>
            </a:xfrm>
            <a:custGeom>
              <a:avLst/>
              <a:gdLst/>
              <a:ahLst/>
              <a:cxnLst/>
              <a:rect l="l" t="t" r="r" b="b"/>
              <a:pathLst>
                <a:path w="31149" h="37455" extrusionOk="0">
                  <a:moveTo>
                    <a:pt x="16596" y="0"/>
                  </a:moveTo>
                  <a:cubicBezTo>
                    <a:pt x="13247" y="0"/>
                    <a:pt x="9897" y="1391"/>
                    <a:pt x="7091" y="3987"/>
                  </a:cubicBezTo>
                  <a:cubicBezTo>
                    <a:pt x="3782" y="7050"/>
                    <a:pt x="1501" y="11542"/>
                    <a:pt x="751" y="16473"/>
                  </a:cubicBezTo>
                  <a:cubicBezTo>
                    <a:pt x="1" y="21404"/>
                    <a:pt x="843" y="26369"/>
                    <a:pt x="3091" y="30278"/>
                  </a:cubicBezTo>
                  <a:cubicBezTo>
                    <a:pt x="5342" y="34188"/>
                    <a:pt x="8814" y="36720"/>
                    <a:pt x="12745" y="37318"/>
                  </a:cubicBezTo>
                  <a:cubicBezTo>
                    <a:pt x="13346" y="37410"/>
                    <a:pt x="13949" y="37455"/>
                    <a:pt x="14553" y="37455"/>
                  </a:cubicBezTo>
                  <a:cubicBezTo>
                    <a:pt x="17903" y="37455"/>
                    <a:pt x="21252" y="36064"/>
                    <a:pt x="24056" y="33468"/>
                  </a:cubicBezTo>
                  <a:cubicBezTo>
                    <a:pt x="27368" y="30405"/>
                    <a:pt x="29649" y="25913"/>
                    <a:pt x="30399" y="20982"/>
                  </a:cubicBezTo>
                  <a:cubicBezTo>
                    <a:pt x="31149" y="16052"/>
                    <a:pt x="30307" y="11085"/>
                    <a:pt x="28056" y="7177"/>
                  </a:cubicBezTo>
                  <a:cubicBezTo>
                    <a:pt x="25806" y="3267"/>
                    <a:pt x="22334" y="735"/>
                    <a:pt x="18403" y="137"/>
                  </a:cubicBezTo>
                  <a:cubicBezTo>
                    <a:pt x="17802" y="45"/>
                    <a:pt x="17199" y="0"/>
                    <a:pt x="16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58"/>
            <p:cNvSpPr/>
            <p:nvPr/>
          </p:nvSpPr>
          <p:spPr>
            <a:xfrm>
              <a:off x="1734944" y="1936771"/>
              <a:ext cx="946592" cy="724156"/>
            </a:xfrm>
            <a:custGeom>
              <a:avLst/>
              <a:gdLst/>
              <a:ahLst/>
              <a:cxnLst/>
              <a:rect l="l" t="t" r="r" b="b"/>
              <a:pathLst>
                <a:path w="40947" h="31325" extrusionOk="0">
                  <a:moveTo>
                    <a:pt x="40641" y="0"/>
                  </a:moveTo>
                  <a:cubicBezTo>
                    <a:pt x="38899" y="7279"/>
                    <a:pt x="27095" y="13528"/>
                    <a:pt x="16680" y="19040"/>
                  </a:cubicBezTo>
                  <a:cubicBezTo>
                    <a:pt x="8103" y="23579"/>
                    <a:pt x="698" y="27499"/>
                    <a:pt x="1" y="31266"/>
                  </a:cubicBezTo>
                  <a:lnTo>
                    <a:pt x="310" y="31324"/>
                  </a:lnTo>
                  <a:cubicBezTo>
                    <a:pt x="980" y="27705"/>
                    <a:pt x="8676" y="23631"/>
                    <a:pt x="16826" y="19319"/>
                  </a:cubicBezTo>
                  <a:cubicBezTo>
                    <a:pt x="27301" y="13775"/>
                    <a:pt x="39172" y="7491"/>
                    <a:pt x="40947" y="73"/>
                  </a:cubicBezTo>
                  <a:lnTo>
                    <a:pt x="40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58"/>
            <p:cNvSpPr/>
            <p:nvPr/>
          </p:nvSpPr>
          <p:spPr>
            <a:xfrm>
              <a:off x="2600140" y="1911041"/>
              <a:ext cx="125112" cy="113530"/>
            </a:xfrm>
            <a:custGeom>
              <a:avLst/>
              <a:gdLst/>
              <a:ahLst/>
              <a:cxnLst/>
              <a:rect l="l" t="t" r="r" b="b"/>
              <a:pathLst>
                <a:path w="5412" h="4911" extrusionOk="0">
                  <a:moveTo>
                    <a:pt x="2438" y="0"/>
                  </a:moveTo>
                  <a:lnTo>
                    <a:pt x="0" y="2979"/>
                  </a:lnTo>
                  <a:cubicBezTo>
                    <a:pt x="1271" y="4078"/>
                    <a:pt x="3006" y="4779"/>
                    <a:pt x="5412" y="4911"/>
                  </a:cubicBezTo>
                  <a:lnTo>
                    <a:pt x="4316" y="522"/>
                  </a:lnTo>
                  <a:lnTo>
                    <a:pt x="2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58"/>
            <p:cNvSpPr/>
            <p:nvPr/>
          </p:nvSpPr>
          <p:spPr>
            <a:xfrm>
              <a:off x="2424585" y="1088428"/>
              <a:ext cx="729750" cy="857983"/>
            </a:xfrm>
            <a:custGeom>
              <a:avLst/>
              <a:gdLst/>
              <a:ahLst/>
              <a:cxnLst/>
              <a:rect l="l" t="t" r="r" b="b"/>
              <a:pathLst>
                <a:path w="31567" h="37114" extrusionOk="0">
                  <a:moveTo>
                    <a:pt x="17579" y="0"/>
                  </a:moveTo>
                  <a:cubicBezTo>
                    <a:pt x="14711" y="0"/>
                    <a:pt x="11780" y="992"/>
                    <a:pt x="9138" y="2903"/>
                  </a:cubicBezTo>
                  <a:cubicBezTo>
                    <a:pt x="5481" y="5546"/>
                    <a:pt x="2678" y="9730"/>
                    <a:pt x="1338" y="14534"/>
                  </a:cubicBezTo>
                  <a:cubicBezTo>
                    <a:pt x="1" y="19338"/>
                    <a:pt x="239" y="24370"/>
                    <a:pt x="2003" y="28522"/>
                  </a:cubicBezTo>
                  <a:cubicBezTo>
                    <a:pt x="3766" y="32674"/>
                    <a:pt x="6909" y="35606"/>
                    <a:pt x="10739" y="36672"/>
                  </a:cubicBezTo>
                  <a:cubicBezTo>
                    <a:pt x="11800" y="36967"/>
                    <a:pt x="12890" y="37113"/>
                    <a:pt x="13990" y="37113"/>
                  </a:cubicBezTo>
                  <a:cubicBezTo>
                    <a:pt x="16859" y="37113"/>
                    <a:pt x="19789" y="36121"/>
                    <a:pt x="22432" y="34210"/>
                  </a:cubicBezTo>
                  <a:cubicBezTo>
                    <a:pt x="26086" y="31568"/>
                    <a:pt x="28891" y="27383"/>
                    <a:pt x="30229" y="22579"/>
                  </a:cubicBezTo>
                  <a:cubicBezTo>
                    <a:pt x="31566" y="17775"/>
                    <a:pt x="31328" y="12743"/>
                    <a:pt x="29566" y="8591"/>
                  </a:cubicBezTo>
                  <a:cubicBezTo>
                    <a:pt x="27802" y="4439"/>
                    <a:pt x="24660" y="1508"/>
                    <a:pt x="20828" y="441"/>
                  </a:cubicBezTo>
                  <a:cubicBezTo>
                    <a:pt x="19767" y="146"/>
                    <a:pt x="18678" y="0"/>
                    <a:pt x="17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58"/>
            <p:cNvSpPr/>
            <p:nvPr/>
          </p:nvSpPr>
          <p:spPr>
            <a:xfrm>
              <a:off x="5236159" y="1663915"/>
              <a:ext cx="570054" cy="771385"/>
            </a:xfrm>
            <a:custGeom>
              <a:avLst/>
              <a:gdLst/>
              <a:ahLst/>
              <a:cxnLst/>
              <a:rect l="l" t="t" r="r" b="b"/>
              <a:pathLst>
                <a:path w="24659" h="33368" extrusionOk="0">
                  <a:moveTo>
                    <a:pt x="16839" y="1"/>
                  </a:moveTo>
                  <a:cubicBezTo>
                    <a:pt x="16160" y="1"/>
                    <a:pt x="15360" y="385"/>
                    <a:pt x="14643" y="1353"/>
                  </a:cubicBezTo>
                  <a:cubicBezTo>
                    <a:pt x="13427" y="2733"/>
                    <a:pt x="5374" y="15617"/>
                    <a:pt x="5374" y="15617"/>
                  </a:cubicBezTo>
                  <a:cubicBezTo>
                    <a:pt x="4248" y="14845"/>
                    <a:pt x="7480" y="9895"/>
                    <a:pt x="4924" y="7668"/>
                  </a:cubicBezTo>
                  <a:cubicBezTo>
                    <a:pt x="4834" y="7621"/>
                    <a:pt x="4746" y="7600"/>
                    <a:pt x="4662" y="7600"/>
                  </a:cubicBezTo>
                  <a:cubicBezTo>
                    <a:pt x="4451" y="7600"/>
                    <a:pt x="4271" y="7733"/>
                    <a:pt x="4162" y="7901"/>
                  </a:cubicBezTo>
                  <a:cubicBezTo>
                    <a:pt x="171" y="15894"/>
                    <a:pt x="312" y="21497"/>
                    <a:pt x="187" y="23449"/>
                  </a:cubicBezTo>
                  <a:cubicBezTo>
                    <a:pt x="1" y="26399"/>
                    <a:pt x="440" y="30495"/>
                    <a:pt x="3820" y="32448"/>
                  </a:cubicBezTo>
                  <a:cubicBezTo>
                    <a:pt x="4952" y="33103"/>
                    <a:pt x="6064" y="33368"/>
                    <a:pt x="7125" y="33368"/>
                  </a:cubicBezTo>
                  <a:cubicBezTo>
                    <a:pt x="11326" y="33368"/>
                    <a:pt x="14715" y="29212"/>
                    <a:pt x="15314" y="28685"/>
                  </a:cubicBezTo>
                  <a:cubicBezTo>
                    <a:pt x="19189" y="25284"/>
                    <a:pt x="23590" y="13721"/>
                    <a:pt x="23590" y="13721"/>
                  </a:cubicBezTo>
                  <a:cubicBezTo>
                    <a:pt x="24659" y="11415"/>
                    <a:pt x="23399" y="10202"/>
                    <a:pt x="22576" y="10202"/>
                  </a:cubicBezTo>
                  <a:cubicBezTo>
                    <a:pt x="22370" y="10202"/>
                    <a:pt x="22191" y="10278"/>
                    <a:pt x="22083" y="10432"/>
                  </a:cubicBezTo>
                  <a:cubicBezTo>
                    <a:pt x="22062" y="10468"/>
                    <a:pt x="22051" y="10484"/>
                    <a:pt x="22049" y="10484"/>
                  </a:cubicBezTo>
                  <a:cubicBezTo>
                    <a:pt x="22026" y="10484"/>
                    <a:pt x="22857" y="8831"/>
                    <a:pt x="23032" y="8460"/>
                  </a:cubicBezTo>
                  <a:cubicBezTo>
                    <a:pt x="24099" y="5932"/>
                    <a:pt x="22957" y="4875"/>
                    <a:pt x="21823" y="4875"/>
                  </a:cubicBezTo>
                  <a:cubicBezTo>
                    <a:pt x="21312" y="4875"/>
                    <a:pt x="20803" y="5089"/>
                    <a:pt x="20498" y="5481"/>
                  </a:cubicBezTo>
                  <a:cubicBezTo>
                    <a:pt x="21759" y="3509"/>
                    <a:pt x="20509" y="1874"/>
                    <a:pt x="19299" y="1874"/>
                  </a:cubicBezTo>
                  <a:cubicBezTo>
                    <a:pt x="18904" y="1874"/>
                    <a:pt x="18512" y="2049"/>
                    <a:pt x="18215" y="2444"/>
                  </a:cubicBezTo>
                  <a:cubicBezTo>
                    <a:pt x="18843" y="1170"/>
                    <a:pt x="18025" y="1"/>
                    <a:pt x="16839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58"/>
            <p:cNvSpPr/>
            <p:nvPr/>
          </p:nvSpPr>
          <p:spPr>
            <a:xfrm>
              <a:off x="2733296" y="2593655"/>
              <a:ext cx="1766246" cy="1527697"/>
            </a:xfrm>
            <a:custGeom>
              <a:avLst/>
              <a:gdLst/>
              <a:ahLst/>
              <a:cxnLst/>
              <a:rect l="l" t="t" r="r" b="b"/>
              <a:pathLst>
                <a:path w="76403" h="66084" extrusionOk="0">
                  <a:moveTo>
                    <a:pt x="57357" y="1"/>
                  </a:moveTo>
                  <a:cubicBezTo>
                    <a:pt x="53543" y="2668"/>
                    <a:pt x="49864" y="3522"/>
                    <a:pt x="46715" y="3522"/>
                  </a:cubicBezTo>
                  <a:cubicBezTo>
                    <a:pt x="41111" y="3522"/>
                    <a:pt x="37189" y="816"/>
                    <a:pt x="37189" y="816"/>
                  </a:cubicBezTo>
                  <a:cubicBezTo>
                    <a:pt x="37189" y="816"/>
                    <a:pt x="24361" y="3885"/>
                    <a:pt x="23501" y="4341"/>
                  </a:cubicBezTo>
                  <a:cubicBezTo>
                    <a:pt x="16331" y="7607"/>
                    <a:pt x="6565" y="13136"/>
                    <a:pt x="0" y="18133"/>
                  </a:cubicBezTo>
                  <a:lnTo>
                    <a:pt x="9036" y="37088"/>
                  </a:lnTo>
                  <a:lnTo>
                    <a:pt x="19236" y="33342"/>
                  </a:lnTo>
                  <a:lnTo>
                    <a:pt x="22420" y="66084"/>
                  </a:lnTo>
                  <a:lnTo>
                    <a:pt x="73803" y="66084"/>
                  </a:lnTo>
                  <a:lnTo>
                    <a:pt x="76402" y="25038"/>
                  </a:lnTo>
                  <a:cubicBezTo>
                    <a:pt x="69617" y="10285"/>
                    <a:pt x="64990" y="276"/>
                    <a:pt x="57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58"/>
            <p:cNvSpPr/>
            <p:nvPr/>
          </p:nvSpPr>
          <p:spPr>
            <a:xfrm>
              <a:off x="5148428" y="2183805"/>
              <a:ext cx="366921" cy="342994"/>
            </a:xfrm>
            <a:custGeom>
              <a:avLst/>
              <a:gdLst/>
              <a:ahLst/>
              <a:cxnLst/>
              <a:rect l="l" t="t" r="r" b="b"/>
              <a:pathLst>
                <a:path w="15872" h="14837" extrusionOk="0">
                  <a:moveTo>
                    <a:pt x="3322" y="0"/>
                  </a:moveTo>
                  <a:lnTo>
                    <a:pt x="0" y="4336"/>
                  </a:lnTo>
                  <a:lnTo>
                    <a:pt x="13377" y="14836"/>
                  </a:lnTo>
                  <a:lnTo>
                    <a:pt x="15872" y="10238"/>
                  </a:lnTo>
                  <a:lnTo>
                    <a:pt x="3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58"/>
            <p:cNvSpPr/>
            <p:nvPr/>
          </p:nvSpPr>
          <p:spPr>
            <a:xfrm>
              <a:off x="3586702" y="2244303"/>
              <a:ext cx="475781" cy="480035"/>
            </a:xfrm>
            <a:custGeom>
              <a:avLst/>
              <a:gdLst/>
              <a:ahLst/>
              <a:cxnLst/>
              <a:rect l="l" t="t" r="r" b="b"/>
              <a:pathLst>
                <a:path w="20581" h="20765" extrusionOk="0">
                  <a:moveTo>
                    <a:pt x="1171" y="0"/>
                  </a:moveTo>
                  <a:lnTo>
                    <a:pt x="0" y="20765"/>
                  </a:lnTo>
                  <a:lnTo>
                    <a:pt x="20580" y="20765"/>
                  </a:lnTo>
                  <a:lnTo>
                    <a:pt x="19546" y="0"/>
                  </a:ln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58"/>
            <p:cNvSpPr/>
            <p:nvPr/>
          </p:nvSpPr>
          <p:spPr>
            <a:xfrm>
              <a:off x="2393307" y="2902019"/>
              <a:ext cx="718030" cy="594906"/>
            </a:xfrm>
            <a:custGeom>
              <a:avLst/>
              <a:gdLst/>
              <a:ahLst/>
              <a:cxnLst/>
              <a:rect l="l" t="t" r="r" b="b"/>
              <a:pathLst>
                <a:path w="31060" h="25734" extrusionOk="0">
                  <a:moveTo>
                    <a:pt x="27457" y="1"/>
                  </a:moveTo>
                  <a:lnTo>
                    <a:pt x="9603" y="7845"/>
                  </a:lnTo>
                  <a:cubicBezTo>
                    <a:pt x="0" y="13489"/>
                    <a:pt x="2742" y="25734"/>
                    <a:pt x="11834" y="25734"/>
                  </a:cubicBezTo>
                  <a:cubicBezTo>
                    <a:pt x="13391" y="25734"/>
                    <a:pt x="15135" y="25374"/>
                    <a:pt x="17035" y="24561"/>
                  </a:cubicBezTo>
                  <a:lnTo>
                    <a:pt x="31060" y="18025"/>
                  </a:lnTo>
                  <a:lnTo>
                    <a:pt x="27457" y="1"/>
                  </a:lnTo>
                  <a:close/>
                </a:path>
              </a:pathLst>
            </a:custGeom>
            <a:solidFill>
              <a:srgbClr val="E59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58"/>
            <p:cNvSpPr/>
            <p:nvPr/>
          </p:nvSpPr>
          <p:spPr>
            <a:xfrm>
              <a:off x="1905459" y="2775705"/>
              <a:ext cx="1083263" cy="718353"/>
            </a:xfrm>
            <a:custGeom>
              <a:avLst/>
              <a:gdLst/>
              <a:ahLst/>
              <a:cxnLst/>
              <a:rect l="l" t="t" r="r" b="b"/>
              <a:pathLst>
                <a:path w="46859" h="31074" extrusionOk="0">
                  <a:moveTo>
                    <a:pt x="8111" y="1"/>
                  </a:moveTo>
                  <a:lnTo>
                    <a:pt x="1" y="10394"/>
                  </a:lnTo>
                  <a:cubicBezTo>
                    <a:pt x="10464" y="18210"/>
                    <a:pt x="21662" y="26757"/>
                    <a:pt x="27131" y="29602"/>
                  </a:cubicBezTo>
                  <a:cubicBezTo>
                    <a:pt x="29147" y="30625"/>
                    <a:pt x="31119" y="31073"/>
                    <a:pt x="32938" y="31073"/>
                  </a:cubicBezTo>
                  <a:cubicBezTo>
                    <a:pt x="41617" y="31073"/>
                    <a:pt x="46858" y="20886"/>
                    <a:pt x="37191" y="14323"/>
                  </a:cubicBezTo>
                  <a:lnTo>
                    <a:pt x="8111" y="1"/>
                  </a:ln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58"/>
            <p:cNvSpPr/>
            <p:nvPr/>
          </p:nvSpPr>
          <p:spPr>
            <a:xfrm>
              <a:off x="2014943" y="2807307"/>
              <a:ext cx="305035" cy="405712"/>
            </a:xfrm>
            <a:custGeom>
              <a:avLst/>
              <a:gdLst/>
              <a:ahLst/>
              <a:cxnLst/>
              <a:rect l="l" t="t" r="r" b="b"/>
              <a:pathLst>
                <a:path w="13195" h="17550" extrusionOk="0">
                  <a:moveTo>
                    <a:pt x="8882" y="0"/>
                  </a:moveTo>
                  <a:lnTo>
                    <a:pt x="0" y="14171"/>
                  </a:lnTo>
                  <a:lnTo>
                    <a:pt x="4183" y="17549"/>
                  </a:lnTo>
                  <a:lnTo>
                    <a:pt x="13195" y="2527"/>
                  </a:lnTo>
                  <a:lnTo>
                    <a:pt x="8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58"/>
            <p:cNvSpPr/>
            <p:nvPr/>
          </p:nvSpPr>
          <p:spPr>
            <a:xfrm>
              <a:off x="3795245" y="2705266"/>
              <a:ext cx="8923" cy="1412872"/>
            </a:xfrm>
            <a:custGeom>
              <a:avLst/>
              <a:gdLst/>
              <a:ahLst/>
              <a:cxnLst/>
              <a:rect l="l" t="t" r="r" b="b"/>
              <a:pathLst>
                <a:path w="386" h="61117" extrusionOk="0">
                  <a:moveTo>
                    <a:pt x="0" y="1"/>
                  </a:moveTo>
                  <a:cubicBezTo>
                    <a:pt x="71" y="20331"/>
                    <a:pt x="71" y="40893"/>
                    <a:pt x="0" y="61115"/>
                  </a:cubicBezTo>
                  <a:lnTo>
                    <a:pt x="315" y="61117"/>
                  </a:lnTo>
                  <a:cubicBezTo>
                    <a:pt x="385" y="40895"/>
                    <a:pt x="385" y="20331"/>
                    <a:pt x="315" y="1"/>
                  </a:cubicBezTo>
                  <a:close/>
                </a:path>
              </a:pathLst>
            </a:custGeom>
            <a:solidFill>
              <a:srgbClr val="E3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58"/>
            <p:cNvSpPr/>
            <p:nvPr/>
          </p:nvSpPr>
          <p:spPr>
            <a:xfrm>
              <a:off x="3838729" y="2705266"/>
              <a:ext cx="8438" cy="1412872"/>
            </a:xfrm>
            <a:custGeom>
              <a:avLst/>
              <a:gdLst/>
              <a:ahLst/>
              <a:cxnLst/>
              <a:rect l="l" t="t" r="r" b="b"/>
              <a:pathLst>
                <a:path w="365" h="61117" extrusionOk="0">
                  <a:moveTo>
                    <a:pt x="51" y="1"/>
                  </a:moveTo>
                  <a:cubicBezTo>
                    <a:pt x="1" y="20331"/>
                    <a:pt x="1" y="40893"/>
                    <a:pt x="51" y="61117"/>
                  </a:cubicBezTo>
                  <a:lnTo>
                    <a:pt x="364" y="61115"/>
                  </a:lnTo>
                  <a:cubicBezTo>
                    <a:pt x="315" y="40893"/>
                    <a:pt x="315" y="20331"/>
                    <a:pt x="364" y="1"/>
                  </a:cubicBezTo>
                  <a:close/>
                </a:path>
              </a:pathLst>
            </a:custGeom>
            <a:solidFill>
              <a:srgbClr val="E3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58"/>
            <p:cNvSpPr/>
            <p:nvPr/>
          </p:nvSpPr>
          <p:spPr>
            <a:xfrm>
              <a:off x="2089821" y="2612496"/>
              <a:ext cx="1707736" cy="1508856"/>
            </a:xfrm>
            <a:custGeom>
              <a:avLst/>
              <a:gdLst/>
              <a:ahLst/>
              <a:cxnLst/>
              <a:rect l="l" t="t" r="r" b="b"/>
              <a:pathLst>
                <a:path w="73872" h="65269" extrusionOk="0">
                  <a:moveTo>
                    <a:pt x="65024" y="1"/>
                  </a:moveTo>
                  <a:cubicBezTo>
                    <a:pt x="61948" y="1"/>
                    <a:pt x="60330" y="493"/>
                    <a:pt x="57317" y="1113"/>
                  </a:cubicBezTo>
                  <a:cubicBezTo>
                    <a:pt x="51938" y="2221"/>
                    <a:pt x="46839" y="4943"/>
                    <a:pt x="42067" y="7578"/>
                  </a:cubicBezTo>
                  <a:cubicBezTo>
                    <a:pt x="37030" y="10360"/>
                    <a:pt x="32186" y="13543"/>
                    <a:pt x="27835" y="17318"/>
                  </a:cubicBezTo>
                  <a:lnTo>
                    <a:pt x="10256" y="10107"/>
                  </a:lnTo>
                  <a:lnTo>
                    <a:pt x="0" y="26255"/>
                  </a:lnTo>
                  <a:cubicBezTo>
                    <a:pt x="0" y="26255"/>
                    <a:pt x="18055" y="42175"/>
                    <a:pt x="29408" y="42807"/>
                  </a:cubicBezTo>
                  <a:cubicBezTo>
                    <a:pt x="29979" y="42839"/>
                    <a:pt x="30537" y="42855"/>
                    <a:pt x="31082" y="42855"/>
                  </a:cubicBezTo>
                  <a:cubicBezTo>
                    <a:pt x="41366" y="42855"/>
                    <a:pt x="46933" y="37454"/>
                    <a:pt x="46933" y="37454"/>
                  </a:cubicBezTo>
                  <a:lnTo>
                    <a:pt x="46933" y="37454"/>
                  </a:lnTo>
                  <a:lnTo>
                    <a:pt x="45487" y="65269"/>
                  </a:lnTo>
                  <a:lnTo>
                    <a:pt x="73335" y="65269"/>
                  </a:lnTo>
                  <a:cubicBezTo>
                    <a:pt x="73760" y="61786"/>
                    <a:pt x="73872" y="57875"/>
                    <a:pt x="73434" y="53555"/>
                  </a:cubicBezTo>
                  <a:cubicBezTo>
                    <a:pt x="71598" y="35438"/>
                    <a:pt x="56815" y="11081"/>
                    <a:pt x="65024" y="1"/>
                  </a:cubicBezTo>
                  <a:close/>
                </a:path>
              </a:pathLst>
            </a:custGeom>
            <a:solidFill>
              <a:srgbClr val="345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58"/>
            <p:cNvSpPr/>
            <p:nvPr/>
          </p:nvSpPr>
          <p:spPr>
            <a:xfrm>
              <a:off x="3863141" y="2251747"/>
              <a:ext cx="1625045" cy="1869605"/>
            </a:xfrm>
            <a:custGeom>
              <a:avLst/>
              <a:gdLst/>
              <a:ahLst/>
              <a:cxnLst/>
              <a:rect l="l" t="t" r="r" b="b"/>
              <a:pathLst>
                <a:path w="70295" h="80874" extrusionOk="0">
                  <a:moveTo>
                    <a:pt x="55658" y="0"/>
                  </a:moveTo>
                  <a:lnTo>
                    <a:pt x="40636" y="19819"/>
                  </a:lnTo>
                  <a:cubicBezTo>
                    <a:pt x="40636" y="19819"/>
                    <a:pt x="24459" y="14791"/>
                    <a:pt x="8338" y="14791"/>
                  </a:cubicBezTo>
                  <a:cubicBezTo>
                    <a:pt x="16548" y="25872"/>
                    <a:pt x="2272" y="51043"/>
                    <a:pt x="438" y="69160"/>
                  </a:cubicBezTo>
                  <a:cubicBezTo>
                    <a:pt x="0" y="73480"/>
                    <a:pt x="111" y="77391"/>
                    <a:pt x="537" y="80874"/>
                  </a:cubicBezTo>
                  <a:lnTo>
                    <a:pt x="28654" y="80874"/>
                  </a:lnTo>
                  <a:lnTo>
                    <a:pt x="29081" y="45818"/>
                  </a:lnTo>
                  <a:cubicBezTo>
                    <a:pt x="29081" y="45818"/>
                    <a:pt x="33192" y="47336"/>
                    <a:pt x="38850" y="47336"/>
                  </a:cubicBezTo>
                  <a:cubicBezTo>
                    <a:pt x="43230" y="47336"/>
                    <a:pt x="48535" y="46426"/>
                    <a:pt x="53577" y="43199"/>
                  </a:cubicBezTo>
                  <a:cubicBezTo>
                    <a:pt x="65133" y="35803"/>
                    <a:pt x="70295" y="11152"/>
                    <a:pt x="70295" y="11152"/>
                  </a:cubicBezTo>
                  <a:lnTo>
                    <a:pt x="55658" y="0"/>
                  </a:lnTo>
                  <a:close/>
                </a:path>
              </a:pathLst>
            </a:custGeom>
            <a:solidFill>
              <a:srgbClr val="345B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58"/>
            <p:cNvSpPr/>
            <p:nvPr/>
          </p:nvSpPr>
          <p:spPr>
            <a:xfrm>
              <a:off x="3282545" y="2574514"/>
              <a:ext cx="542059" cy="1448820"/>
            </a:xfrm>
            <a:custGeom>
              <a:avLst/>
              <a:gdLst/>
              <a:ahLst/>
              <a:cxnLst/>
              <a:rect l="l" t="t" r="r" b="b"/>
              <a:pathLst>
                <a:path w="23448" h="62672" extrusionOk="0">
                  <a:moveTo>
                    <a:pt x="13598" y="1"/>
                  </a:moveTo>
                  <a:lnTo>
                    <a:pt x="13598" y="1"/>
                  </a:lnTo>
                  <a:cubicBezTo>
                    <a:pt x="9089" y="442"/>
                    <a:pt x="4667" y="2007"/>
                    <a:pt x="310" y="4390"/>
                  </a:cubicBezTo>
                  <a:cubicBezTo>
                    <a:pt x="3050" y="4914"/>
                    <a:pt x="5428" y="6061"/>
                    <a:pt x="7435" y="7854"/>
                  </a:cubicBezTo>
                  <a:cubicBezTo>
                    <a:pt x="4320" y="8606"/>
                    <a:pt x="1936" y="10399"/>
                    <a:pt x="1" y="12829"/>
                  </a:cubicBezTo>
                  <a:cubicBezTo>
                    <a:pt x="7682" y="29700"/>
                    <a:pt x="18236" y="44226"/>
                    <a:pt x="22122" y="62672"/>
                  </a:cubicBezTo>
                  <a:cubicBezTo>
                    <a:pt x="23447" y="40176"/>
                    <a:pt x="4642" y="17065"/>
                    <a:pt x="13598" y="1"/>
                  </a:cubicBezTo>
                  <a:close/>
                </a:path>
              </a:pathLst>
            </a:custGeom>
            <a:solidFill>
              <a:srgbClr val="406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58"/>
            <p:cNvSpPr/>
            <p:nvPr/>
          </p:nvSpPr>
          <p:spPr>
            <a:xfrm>
              <a:off x="3836070" y="2568041"/>
              <a:ext cx="531887" cy="1448774"/>
            </a:xfrm>
            <a:custGeom>
              <a:avLst/>
              <a:gdLst/>
              <a:ahLst/>
              <a:cxnLst/>
              <a:rect l="l" t="t" r="r" b="b"/>
              <a:pathLst>
                <a:path w="23008" h="62670" extrusionOk="0">
                  <a:moveTo>
                    <a:pt x="9410" y="1"/>
                  </a:moveTo>
                  <a:cubicBezTo>
                    <a:pt x="18366" y="17065"/>
                    <a:pt x="0" y="40176"/>
                    <a:pt x="1327" y="62670"/>
                  </a:cubicBezTo>
                  <a:cubicBezTo>
                    <a:pt x="5213" y="44226"/>
                    <a:pt x="15326" y="29699"/>
                    <a:pt x="23007" y="12828"/>
                  </a:cubicBezTo>
                  <a:cubicBezTo>
                    <a:pt x="21070" y="10399"/>
                    <a:pt x="18688" y="8606"/>
                    <a:pt x="15573" y="7854"/>
                  </a:cubicBezTo>
                  <a:cubicBezTo>
                    <a:pt x="17578" y="6061"/>
                    <a:pt x="19958" y="4914"/>
                    <a:pt x="22698" y="4389"/>
                  </a:cubicBezTo>
                  <a:cubicBezTo>
                    <a:pt x="18341" y="2007"/>
                    <a:pt x="13919" y="442"/>
                    <a:pt x="9410" y="1"/>
                  </a:cubicBezTo>
                  <a:close/>
                </a:path>
              </a:pathLst>
            </a:custGeom>
            <a:solidFill>
              <a:srgbClr val="406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58"/>
            <p:cNvSpPr/>
            <p:nvPr/>
          </p:nvSpPr>
          <p:spPr>
            <a:xfrm>
              <a:off x="3504219" y="2568064"/>
              <a:ext cx="273041" cy="333979"/>
            </a:xfrm>
            <a:custGeom>
              <a:avLst/>
              <a:gdLst/>
              <a:ahLst/>
              <a:cxnLst/>
              <a:rect l="l" t="t" r="r" b="b"/>
              <a:pathLst>
                <a:path w="11811" h="14447" extrusionOk="0">
                  <a:moveTo>
                    <a:pt x="4638" y="1"/>
                  </a:moveTo>
                  <a:cubicBezTo>
                    <a:pt x="4232" y="1"/>
                    <a:pt x="3836" y="71"/>
                    <a:pt x="3456" y="229"/>
                  </a:cubicBezTo>
                  <a:cubicBezTo>
                    <a:pt x="0" y="1668"/>
                    <a:pt x="3910" y="4385"/>
                    <a:pt x="3456" y="7101"/>
                  </a:cubicBezTo>
                  <a:cubicBezTo>
                    <a:pt x="3004" y="9816"/>
                    <a:pt x="1275" y="13480"/>
                    <a:pt x="3250" y="14344"/>
                  </a:cubicBezTo>
                  <a:cubicBezTo>
                    <a:pt x="3411" y="14415"/>
                    <a:pt x="3604" y="14447"/>
                    <a:pt x="3820" y="14447"/>
                  </a:cubicBezTo>
                  <a:cubicBezTo>
                    <a:pt x="6257" y="14447"/>
                    <a:pt x="11810" y="10351"/>
                    <a:pt x="11810" y="10351"/>
                  </a:cubicBezTo>
                  <a:lnTo>
                    <a:pt x="11810" y="4632"/>
                  </a:lnTo>
                  <a:cubicBezTo>
                    <a:pt x="11810" y="4632"/>
                    <a:pt x="7929" y="1"/>
                    <a:pt x="4638" y="1"/>
                  </a:cubicBezTo>
                  <a:close/>
                </a:path>
              </a:pathLst>
            </a:custGeom>
            <a:solidFill>
              <a:srgbClr val="C84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58"/>
            <p:cNvSpPr/>
            <p:nvPr/>
          </p:nvSpPr>
          <p:spPr>
            <a:xfrm>
              <a:off x="3868481" y="2568064"/>
              <a:ext cx="273087" cy="333979"/>
            </a:xfrm>
            <a:custGeom>
              <a:avLst/>
              <a:gdLst/>
              <a:ahLst/>
              <a:cxnLst/>
              <a:rect l="l" t="t" r="r" b="b"/>
              <a:pathLst>
                <a:path w="11813" h="14447" extrusionOk="0">
                  <a:moveTo>
                    <a:pt x="7173" y="1"/>
                  </a:moveTo>
                  <a:cubicBezTo>
                    <a:pt x="3883" y="1"/>
                    <a:pt x="1" y="4632"/>
                    <a:pt x="1" y="4632"/>
                  </a:cubicBezTo>
                  <a:lnTo>
                    <a:pt x="1" y="10351"/>
                  </a:lnTo>
                  <a:cubicBezTo>
                    <a:pt x="1" y="10351"/>
                    <a:pt x="5554" y="14447"/>
                    <a:pt x="7991" y="14447"/>
                  </a:cubicBezTo>
                  <a:cubicBezTo>
                    <a:pt x="8207" y="14447"/>
                    <a:pt x="8400" y="14415"/>
                    <a:pt x="8561" y="14344"/>
                  </a:cubicBezTo>
                  <a:cubicBezTo>
                    <a:pt x="10537" y="13480"/>
                    <a:pt x="8809" y="9816"/>
                    <a:pt x="8355" y="7101"/>
                  </a:cubicBezTo>
                  <a:cubicBezTo>
                    <a:pt x="7903" y="4385"/>
                    <a:pt x="11813" y="1668"/>
                    <a:pt x="8355" y="229"/>
                  </a:cubicBezTo>
                  <a:cubicBezTo>
                    <a:pt x="7976" y="71"/>
                    <a:pt x="7579" y="1"/>
                    <a:pt x="7173" y="1"/>
                  </a:cubicBezTo>
                  <a:close/>
                </a:path>
              </a:pathLst>
            </a:custGeom>
            <a:solidFill>
              <a:srgbClr val="C84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58"/>
            <p:cNvSpPr/>
            <p:nvPr/>
          </p:nvSpPr>
          <p:spPr>
            <a:xfrm>
              <a:off x="3752200" y="2654893"/>
              <a:ext cx="143883" cy="174121"/>
            </a:xfrm>
            <a:custGeom>
              <a:avLst/>
              <a:gdLst/>
              <a:ahLst/>
              <a:cxnLst/>
              <a:rect l="l" t="t" r="r" b="b"/>
              <a:pathLst>
                <a:path w="6224" h="7532" extrusionOk="0">
                  <a:moveTo>
                    <a:pt x="3089" y="0"/>
                  </a:moveTo>
                  <a:cubicBezTo>
                    <a:pt x="3044" y="0"/>
                    <a:pt x="2998" y="1"/>
                    <a:pt x="2952" y="2"/>
                  </a:cubicBezTo>
                  <a:cubicBezTo>
                    <a:pt x="2935" y="2"/>
                    <a:pt x="2917" y="2"/>
                    <a:pt x="2898" y="2"/>
                  </a:cubicBezTo>
                  <a:cubicBezTo>
                    <a:pt x="2835" y="2"/>
                    <a:pt x="2763" y="1"/>
                    <a:pt x="2684" y="1"/>
                  </a:cubicBezTo>
                  <a:cubicBezTo>
                    <a:pt x="1877" y="1"/>
                    <a:pt x="330" y="148"/>
                    <a:pt x="176" y="3466"/>
                  </a:cubicBezTo>
                  <a:cubicBezTo>
                    <a:pt x="1" y="7208"/>
                    <a:pt x="1625" y="7532"/>
                    <a:pt x="3138" y="7532"/>
                  </a:cubicBezTo>
                  <a:cubicBezTo>
                    <a:pt x="4649" y="7532"/>
                    <a:pt x="6224" y="5804"/>
                    <a:pt x="6224" y="3767"/>
                  </a:cubicBezTo>
                  <a:cubicBezTo>
                    <a:pt x="6224" y="1763"/>
                    <a:pt x="5802" y="0"/>
                    <a:pt x="3089" y="0"/>
                  </a:cubicBezTo>
                  <a:close/>
                </a:path>
              </a:pathLst>
            </a:custGeom>
            <a:solidFill>
              <a:srgbClr val="C84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58"/>
            <p:cNvSpPr/>
            <p:nvPr/>
          </p:nvSpPr>
          <p:spPr>
            <a:xfrm>
              <a:off x="3746513" y="2669365"/>
              <a:ext cx="30584" cy="143698"/>
            </a:xfrm>
            <a:custGeom>
              <a:avLst/>
              <a:gdLst/>
              <a:ahLst/>
              <a:cxnLst/>
              <a:rect l="l" t="t" r="r" b="b"/>
              <a:pathLst>
                <a:path w="1323" h="6216" extrusionOk="0">
                  <a:moveTo>
                    <a:pt x="1085" y="1"/>
                  </a:moveTo>
                  <a:cubicBezTo>
                    <a:pt x="53" y="1201"/>
                    <a:pt x="1" y="4917"/>
                    <a:pt x="1000" y="6215"/>
                  </a:cubicBezTo>
                  <a:lnTo>
                    <a:pt x="1248" y="6023"/>
                  </a:lnTo>
                  <a:cubicBezTo>
                    <a:pt x="357" y="4863"/>
                    <a:pt x="402" y="1275"/>
                    <a:pt x="1322" y="207"/>
                  </a:cubicBezTo>
                  <a:lnTo>
                    <a:pt x="1085" y="1"/>
                  </a:lnTo>
                  <a:close/>
                </a:path>
              </a:pathLst>
            </a:custGeom>
            <a:solidFill>
              <a:srgbClr val="B03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58"/>
            <p:cNvSpPr/>
            <p:nvPr/>
          </p:nvSpPr>
          <p:spPr>
            <a:xfrm>
              <a:off x="3865892" y="2667400"/>
              <a:ext cx="33752" cy="142519"/>
            </a:xfrm>
            <a:custGeom>
              <a:avLst/>
              <a:gdLst/>
              <a:ahLst/>
              <a:cxnLst/>
              <a:rect l="l" t="t" r="r" b="b"/>
              <a:pathLst>
                <a:path w="1460" h="6165" extrusionOk="0">
                  <a:moveTo>
                    <a:pt x="449" y="1"/>
                  </a:moveTo>
                  <a:lnTo>
                    <a:pt x="198" y="191"/>
                  </a:lnTo>
                  <a:cubicBezTo>
                    <a:pt x="957" y="1192"/>
                    <a:pt x="1123" y="4782"/>
                    <a:pt x="1" y="5946"/>
                  </a:cubicBezTo>
                  <a:lnTo>
                    <a:pt x="227" y="6164"/>
                  </a:lnTo>
                  <a:cubicBezTo>
                    <a:pt x="1459" y="4885"/>
                    <a:pt x="1280" y="1098"/>
                    <a:pt x="449" y="1"/>
                  </a:cubicBezTo>
                  <a:close/>
                </a:path>
              </a:pathLst>
            </a:custGeom>
            <a:solidFill>
              <a:srgbClr val="B03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58"/>
            <p:cNvSpPr/>
            <p:nvPr/>
          </p:nvSpPr>
          <p:spPr>
            <a:xfrm>
              <a:off x="3656563" y="2672463"/>
              <a:ext cx="103012" cy="56777"/>
            </a:xfrm>
            <a:custGeom>
              <a:avLst/>
              <a:gdLst/>
              <a:ahLst/>
              <a:cxnLst/>
              <a:rect l="l" t="t" r="r" b="b"/>
              <a:pathLst>
                <a:path w="4456" h="2456" extrusionOk="0">
                  <a:moveTo>
                    <a:pt x="82" y="1"/>
                  </a:moveTo>
                  <a:lnTo>
                    <a:pt x="0" y="304"/>
                  </a:lnTo>
                  <a:cubicBezTo>
                    <a:pt x="1354" y="668"/>
                    <a:pt x="2791" y="1391"/>
                    <a:pt x="4273" y="2455"/>
                  </a:cubicBezTo>
                  <a:lnTo>
                    <a:pt x="4456" y="2200"/>
                  </a:lnTo>
                  <a:cubicBezTo>
                    <a:pt x="2923" y="1098"/>
                    <a:pt x="1491" y="380"/>
                    <a:pt x="82" y="1"/>
                  </a:cubicBezTo>
                  <a:close/>
                </a:path>
              </a:pathLst>
            </a:custGeom>
            <a:solidFill>
              <a:srgbClr val="B03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58"/>
            <p:cNvSpPr/>
            <p:nvPr/>
          </p:nvSpPr>
          <p:spPr>
            <a:xfrm>
              <a:off x="3681761" y="2753073"/>
              <a:ext cx="76218" cy="30446"/>
            </a:xfrm>
            <a:custGeom>
              <a:avLst/>
              <a:gdLst/>
              <a:ahLst/>
              <a:cxnLst/>
              <a:rect l="l" t="t" r="r" b="b"/>
              <a:pathLst>
                <a:path w="3297" h="1317" extrusionOk="0">
                  <a:moveTo>
                    <a:pt x="3122" y="0"/>
                  </a:moveTo>
                  <a:cubicBezTo>
                    <a:pt x="2250" y="582"/>
                    <a:pt x="1200" y="920"/>
                    <a:pt x="0" y="1003"/>
                  </a:cubicBezTo>
                  <a:lnTo>
                    <a:pt x="22" y="1316"/>
                  </a:lnTo>
                  <a:cubicBezTo>
                    <a:pt x="1278" y="1229"/>
                    <a:pt x="2379" y="875"/>
                    <a:pt x="3297" y="261"/>
                  </a:cubicBezTo>
                  <a:lnTo>
                    <a:pt x="3122" y="0"/>
                  </a:lnTo>
                  <a:close/>
                </a:path>
              </a:pathLst>
            </a:custGeom>
            <a:solidFill>
              <a:srgbClr val="B03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58"/>
            <p:cNvSpPr/>
            <p:nvPr/>
          </p:nvSpPr>
          <p:spPr>
            <a:xfrm>
              <a:off x="3885796" y="2683582"/>
              <a:ext cx="88424" cy="42675"/>
            </a:xfrm>
            <a:custGeom>
              <a:avLst/>
              <a:gdLst/>
              <a:ahLst/>
              <a:cxnLst/>
              <a:rect l="l" t="t" r="r" b="b"/>
              <a:pathLst>
                <a:path w="3825" h="1846" extrusionOk="0">
                  <a:moveTo>
                    <a:pt x="3770" y="0"/>
                  </a:moveTo>
                  <a:cubicBezTo>
                    <a:pt x="1538" y="387"/>
                    <a:pt x="62" y="1549"/>
                    <a:pt x="0" y="1600"/>
                  </a:cubicBezTo>
                  <a:lnTo>
                    <a:pt x="195" y="1846"/>
                  </a:lnTo>
                  <a:cubicBezTo>
                    <a:pt x="210" y="1833"/>
                    <a:pt x="1676" y="684"/>
                    <a:pt x="3825" y="31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B03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58"/>
            <p:cNvSpPr/>
            <p:nvPr/>
          </p:nvSpPr>
          <p:spPr>
            <a:xfrm>
              <a:off x="3885819" y="2761765"/>
              <a:ext cx="43276" cy="21707"/>
            </a:xfrm>
            <a:custGeom>
              <a:avLst/>
              <a:gdLst/>
              <a:ahLst/>
              <a:cxnLst/>
              <a:rect l="l" t="t" r="r" b="b"/>
              <a:pathLst>
                <a:path w="1872" h="939" extrusionOk="0">
                  <a:moveTo>
                    <a:pt x="192" y="0"/>
                  </a:moveTo>
                  <a:lnTo>
                    <a:pt x="1" y="250"/>
                  </a:lnTo>
                  <a:cubicBezTo>
                    <a:pt x="26" y="270"/>
                    <a:pt x="635" y="725"/>
                    <a:pt x="1816" y="938"/>
                  </a:cubicBezTo>
                  <a:lnTo>
                    <a:pt x="1872" y="629"/>
                  </a:lnTo>
                  <a:cubicBezTo>
                    <a:pt x="771" y="430"/>
                    <a:pt x="198" y="4"/>
                    <a:pt x="192" y="0"/>
                  </a:cubicBezTo>
                  <a:close/>
                </a:path>
              </a:pathLst>
            </a:custGeom>
            <a:solidFill>
              <a:srgbClr val="B03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58"/>
            <p:cNvSpPr/>
            <p:nvPr/>
          </p:nvSpPr>
          <p:spPr>
            <a:xfrm>
              <a:off x="3306564" y="4019681"/>
              <a:ext cx="328615" cy="7259"/>
            </a:xfrm>
            <a:custGeom>
              <a:avLst/>
              <a:gdLst/>
              <a:ahLst/>
              <a:cxnLst/>
              <a:rect l="l" t="t" r="r" b="b"/>
              <a:pathLst>
                <a:path w="14215" h="314" extrusionOk="0">
                  <a:moveTo>
                    <a:pt x="1" y="0"/>
                  </a:moveTo>
                  <a:lnTo>
                    <a:pt x="1" y="313"/>
                  </a:lnTo>
                  <a:lnTo>
                    <a:pt x="14215" y="313"/>
                  </a:lnTo>
                  <a:lnTo>
                    <a:pt x="14215" y="0"/>
                  </a:lnTo>
                  <a:close/>
                </a:path>
              </a:pathLst>
            </a:custGeom>
            <a:solidFill>
              <a:srgbClr val="254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58"/>
            <p:cNvSpPr/>
            <p:nvPr/>
          </p:nvSpPr>
          <p:spPr>
            <a:xfrm>
              <a:off x="4070597" y="4013162"/>
              <a:ext cx="349976" cy="7282"/>
            </a:xfrm>
            <a:custGeom>
              <a:avLst/>
              <a:gdLst/>
              <a:ahLst/>
              <a:cxnLst/>
              <a:rect l="l" t="t" r="r" b="b"/>
              <a:pathLst>
                <a:path w="15139" h="315" extrusionOk="0">
                  <a:moveTo>
                    <a:pt x="0" y="0"/>
                  </a:moveTo>
                  <a:lnTo>
                    <a:pt x="0" y="315"/>
                  </a:lnTo>
                  <a:lnTo>
                    <a:pt x="15138" y="315"/>
                  </a:lnTo>
                  <a:lnTo>
                    <a:pt x="15138" y="0"/>
                  </a:lnTo>
                  <a:close/>
                </a:path>
              </a:pathLst>
            </a:custGeom>
            <a:solidFill>
              <a:srgbClr val="254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58"/>
            <p:cNvSpPr/>
            <p:nvPr/>
          </p:nvSpPr>
          <p:spPr>
            <a:xfrm>
              <a:off x="1602781" y="2579230"/>
              <a:ext cx="565038" cy="502205"/>
            </a:xfrm>
            <a:custGeom>
              <a:avLst/>
              <a:gdLst/>
              <a:ahLst/>
              <a:cxnLst/>
              <a:rect l="l" t="t" r="r" b="b"/>
              <a:pathLst>
                <a:path w="24442" h="21724" extrusionOk="0">
                  <a:moveTo>
                    <a:pt x="9636" y="1"/>
                  </a:moveTo>
                  <a:cubicBezTo>
                    <a:pt x="7533" y="1"/>
                    <a:pt x="5576" y="836"/>
                    <a:pt x="4845" y="1863"/>
                  </a:cubicBezTo>
                  <a:cubicBezTo>
                    <a:pt x="4575" y="1763"/>
                    <a:pt x="4310" y="1716"/>
                    <a:pt x="4054" y="1716"/>
                  </a:cubicBezTo>
                  <a:cubicBezTo>
                    <a:pt x="2053" y="1716"/>
                    <a:pt x="586" y="4553"/>
                    <a:pt x="1450" y="6550"/>
                  </a:cubicBezTo>
                  <a:cubicBezTo>
                    <a:pt x="496" y="7472"/>
                    <a:pt x="0" y="9449"/>
                    <a:pt x="960" y="10877"/>
                  </a:cubicBezTo>
                  <a:cubicBezTo>
                    <a:pt x="15" y="12399"/>
                    <a:pt x="320" y="14450"/>
                    <a:pt x="1774" y="15643"/>
                  </a:cubicBezTo>
                  <a:cubicBezTo>
                    <a:pt x="1774" y="15643"/>
                    <a:pt x="884" y="18971"/>
                    <a:pt x="4510" y="20315"/>
                  </a:cubicBezTo>
                  <a:cubicBezTo>
                    <a:pt x="6678" y="21120"/>
                    <a:pt x="9700" y="21724"/>
                    <a:pt x="12668" y="21724"/>
                  </a:cubicBezTo>
                  <a:cubicBezTo>
                    <a:pt x="14662" y="21724"/>
                    <a:pt x="16632" y="21451"/>
                    <a:pt x="18301" y="20784"/>
                  </a:cubicBezTo>
                  <a:cubicBezTo>
                    <a:pt x="22457" y="19123"/>
                    <a:pt x="24441" y="11797"/>
                    <a:pt x="22453" y="8715"/>
                  </a:cubicBezTo>
                  <a:lnTo>
                    <a:pt x="22453" y="8713"/>
                  </a:lnTo>
                  <a:cubicBezTo>
                    <a:pt x="22453" y="8713"/>
                    <a:pt x="16123" y="1704"/>
                    <a:pt x="13692" y="1286"/>
                  </a:cubicBezTo>
                  <a:cubicBezTo>
                    <a:pt x="12485" y="367"/>
                    <a:pt x="11028" y="1"/>
                    <a:pt x="9636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58"/>
            <p:cNvSpPr/>
            <p:nvPr/>
          </p:nvSpPr>
          <p:spPr>
            <a:xfrm>
              <a:off x="3215527" y="1918439"/>
              <a:ext cx="1237295" cy="230065"/>
            </a:xfrm>
            <a:custGeom>
              <a:avLst/>
              <a:gdLst/>
              <a:ahLst/>
              <a:cxnLst/>
              <a:rect l="l" t="t" r="r" b="b"/>
              <a:pathLst>
                <a:path w="53522" h="9952" extrusionOk="0">
                  <a:moveTo>
                    <a:pt x="27681" y="0"/>
                  </a:moveTo>
                  <a:cubicBezTo>
                    <a:pt x="27364" y="0"/>
                    <a:pt x="27046" y="1"/>
                    <a:pt x="26727" y="4"/>
                  </a:cubicBezTo>
                  <a:cubicBezTo>
                    <a:pt x="19633" y="51"/>
                    <a:pt x="12832" y="620"/>
                    <a:pt x="7821" y="1587"/>
                  </a:cubicBezTo>
                  <a:cubicBezTo>
                    <a:pt x="2809" y="2552"/>
                    <a:pt x="0" y="3835"/>
                    <a:pt x="9" y="5153"/>
                  </a:cubicBezTo>
                  <a:cubicBezTo>
                    <a:pt x="17" y="6473"/>
                    <a:pt x="2844" y="7718"/>
                    <a:pt x="7868" y="8618"/>
                  </a:cubicBezTo>
                  <a:cubicBezTo>
                    <a:pt x="12666" y="9476"/>
                    <a:pt x="19091" y="9951"/>
                    <a:pt x="25841" y="9951"/>
                  </a:cubicBezTo>
                  <a:cubicBezTo>
                    <a:pt x="26158" y="9951"/>
                    <a:pt x="26476" y="9950"/>
                    <a:pt x="26794" y="9948"/>
                  </a:cubicBezTo>
                  <a:cubicBezTo>
                    <a:pt x="33889" y="9901"/>
                    <a:pt x="40690" y="9332"/>
                    <a:pt x="45701" y="8367"/>
                  </a:cubicBezTo>
                  <a:cubicBezTo>
                    <a:pt x="50713" y="7402"/>
                    <a:pt x="53521" y="6118"/>
                    <a:pt x="53512" y="4799"/>
                  </a:cubicBezTo>
                  <a:cubicBezTo>
                    <a:pt x="53505" y="3481"/>
                    <a:pt x="50678" y="2234"/>
                    <a:pt x="45654" y="1336"/>
                  </a:cubicBezTo>
                  <a:cubicBezTo>
                    <a:pt x="40856" y="476"/>
                    <a:pt x="34431" y="0"/>
                    <a:pt x="27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58"/>
            <p:cNvSpPr/>
            <p:nvPr/>
          </p:nvSpPr>
          <p:spPr>
            <a:xfrm>
              <a:off x="3384956" y="1954988"/>
              <a:ext cx="898184" cy="167463"/>
            </a:xfrm>
            <a:custGeom>
              <a:avLst/>
              <a:gdLst/>
              <a:ahLst/>
              <a:cxnLst/>
              <a:rect l="l" t="t" r="r" b="b"/>
              <a:pathLst>
                <a:path w="38853" h="7244" extrusionOk="0">
                  <a:moveTo>
                    <a:pt x="20082" y="0"/>
                  </a:moveTo>
                  <a:cubicBezTo>
                    <a:pt x="19856" y="0"/>
                    <a:pt x="19630" y="1"/>
                    <a:pt x="19402" y="2"/>
                  </a:cubicBezTo>
                  <a:cubicBezTo>
                    <a:pt x="8682" y="73"/>
                    <a:pt x="1" y="1750"/>
                    <a:pt x="13" y="3749"/>
                  </a:cubicBezTo>
                  <a:cubicBezTo>
                    <a:pt x="26" y="5705"/>
                    <a:pt x="8355" y="7244"/>
                    <a:pt x="18754" y="7244"/>
                  </a:cubicBezTo>
                  <a:cubicBezTo>
                    <a:pt x="18986" y="7244"/>
                    <a:pt x="19218" y="7243"/>
                    <a:pt x="19451" y="7241"/>
                  </a:cubicBezTo>
                  <a:cubicBezTo>
                    <a:pt x="30173" y="7171"/>
                    <a:pt x="38852" y="5493"/>
                    <a:pt x="38840" y="3494"/>
                  </a:cubicBezTo>
                  <a:cubicBezTo>
                    <a:pt x="38827" y="1538"/>
                    <a:pt x="30490" y="0"/>
                    <a:pt x="20082" y="0"/>
                  </a:cubicBezTo>
                  <a:close/>
                </a:path>
              </a:pathLst>
            </a:custGeom>
            <a:solidFill>
              <a:srgbClr val="B03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58"/>
            <p:cNvSpPr/>
            <p:nvPr/>
          </p:nvSpPr>
          <p:spPr>
            <a:xfrm>
              <a:off x="3378899" y="1759853"/>
              <a:ext cx="904310" cy="760127"/>
            </a:xfrm>
            <a:custGeom>
              <a:avLst/>
              <a:gdLst/>
              <a:ahLst/>
              <a:cxnLst/>
              <a:rect l="l" t="t" r="r" b="b"/>
              <a:pathLst>
                <a:path w="39118" h="32881" extrusionOk="0">
                  <a:moveTo>
                    <a:pt x="19559" y="1"/>
                  </a:moveTo>
                  <a:cubicBezTo>
                    <a:pt x="14372" y="1"/>
                    <a:pt x="9398" y="1734"/>
                    <a:pt x="5729" y="4816"/>
                  </a:cubicBezTo>
                  <a:cubicBezTo>
                    <a:pt x="2061" y="7899"/>
                    <a:pt x="1" y="12080"/>
                    <a:pt x="1" y="16440"/>
                  </a:cubicBezTo>
                  <a:cubicBezTo>
                    <a:pt x="1" y="20801"/>
                    <a:pt x="2061" y="24982"/>
                    <a:pt x="5729" y="28065"/>
                  </a:cubicBezTo>
                  <a:cubicBezTo>
                    <a:pt x="9398" y="31147"/>
                    <a:pt x="14372" y="32880"/>
                    <a:pt x="19559" y="32880"/>
                  </a:cubicBezTo>
                  <a:cubicBezTo>
                    <a:pt x="24747" y="32880"/>
                    <a:pt x="29721" y="31147"/>
                    <a:pt x="33388" y="28065"/>
                  </a:cubicBezTo>
                  <a:cubicBezTo>
                    <a:pt x="37057" y="24982"/>
                    <a:pt x="39118" y="20801"/>
                    <a:pt x="39118" y="16440"/>
                  </a:cubicBezTo>
                  <a:cubicBezTo>
                    <a:pt x="39118" y="12080"/>
                    <a:pt x="37057" y="7899"/>
                    <a:pt x="33388" y="4816"/>
                  </a:cubicBezTo>
                  <a:cubicBezTo>
                    <a:pt x="29721" y="1734"/>
                    <a:pt x="24747" y="1"/>
                    <a:pt x="19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58"/>
            <p:cNvSpPr/>
            <p:nvPr/>
          </p:nvSpPr>
          <p:spPr>
            <a:xfrm>
              <a:off x="3476431" y="1850913"/>
              <a:ext cx="709268" cy="709268"/>
            </a:xfrm>
            <a:custGeom>
              <a:avLst/>
              <a:gdLst/>
              <a:ahLst/>
              <a:cxnLst/>
              <a:rect l="l" t="t" r="r" b="b"/>
              <a:pathLst>
                <a:path w="30681" h="30681" extrusionOk="0">
                  <a:moveTo>
                    <a:pt x="15340" y="0"/>
                  </a:moveTo>
                  <a:cubicBezTo>
                    <a:pt x="11272" y="0"/>
                    <a:pt x="7369" y="1616"/>
                    <a:pt x="4494" y="4493"/>
                  </a:cubicBezTo>
                  <a:cubicBezTo>
                    <a:pt x="1616" y="7371"/>
                    <a:pt x="0" y="11271"/>
                    <a:pt x="0" y="15340"/>
                  </a:cubicBezTo>
                  <a:cubicBezTo>
                    <a:pt x="0" y="19409"/>
                    <a:pt x="1616" y="23311"/>
                    <a:pt x="4494" y="26187"/>
                  </a:cubicBezTo>
                  <a:cubicBezTo>
                    <a:pt x="7369" y="29064"/>
                    <a:pt x="11272" y="30680"/>
                    <a:pt x="15340" y="30680"/>
                  </a:cubicBezTo>
                  <a:cubicBezTo>
                    <a:pt x="19409" y="30680"/>
                    <a:pt x="23309" y="29064"/>
                    <a:pt x="26187" y="26187"/>
                  </a:cubicBezTo>
                  <a:cubicBezTo>
                    <a:pt x="29064" y="23311"/>
                    <a:pt x="30680" y="19409"/>
                    <a:pt x="30680" y="15340"/>
                  </a:cubicBezTo>
                  <a:cubicBezTo>
                    <a:pt x="30680" y="11271"/>
                    <a:pt x="29064" y="7371"/>
                    <a:pt x="26187" y="4493"/>
                  </a:cubicBezTo>
                  <a:cubicBezTo>
                    <a:pt x="23309" y="1616"/>
                    <a:pt x="19409" y="0"/>
                    <a:pt x="15340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58"/>
            <p:cNvSpPr/>
            <p:nvPr/>
          </p:nvSpPr>
          <p:spPr>
            <a:xfrm>
              <a:off x="3318816" y="2134264"/>
              <a:ext cx="288113" cy="262499"/>
            </a:xfrm>
            <a:custGeom>
              <a:avLst/>
              <a:gdLst/>
              <a:ahLst/>
              <a:cxnLst/>
              <a:rect l="l" t="t" r="r" b="b"/>
              <a:pathLst>
                <a:path w="12463" h="11355" extrusionOk="0">
                  <a:moveTo>
                    <a:pt x="6232" y="0"/>
                  </a:moveTo>
                  <a:cubicBezTo>
                    <a:pt x="4779" y="0"/>
                    <a:pt x="3325" y="554"/>
                    <a:pt x="2216" y="1662"/>
                  </a:cubicBezTo>
                  <a:cubicBezTo>
                    <a:pt x="0" y="3880"/>
                    <a:pt x="0" y="7475"/>
                    <a:pt x="2216" y="9691"/>
                  </a:cubicBezTo>
                  <a:cubicBezTo>
                    <a:pt x="3325" y="10800"/>
                    <a:pt x="4779" y="11355"/>
                    <a:pt x="6232" y="11355"/>
                  </a:cubicBezTo>
                  <a:cubicBezTo>
                    <a:pt x="7684" y="11355"/>
                    <a:pt x="9137" y="10800"/>
                    <a:pt x="10245" y="9691"/>
                  </a:cubicBezTo>
                  <a:cubicBezTo>
                    <a:pt x="12463" y="7475"/>
                    <a:pt x="12463" y="3880"/>
                    <a:pt x="10245" y="1662"/>
                  </a:cubicBezTo>
                  <a:cubicBezTo>
                    <a:pt x="9137" y="554"/>
                    <a:pt x="7684" y="0"/>
                    <a:pt x="6232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58"/>
            <p:cNvSpPr/>
            <p:nvPr/>
          </p:nvSpPr>
          <p:spPr>
            <a:xfrm>
              <a:off x="4055479" y="2132553"/>
              <a:ext cx="288113" cy="262499"/>
            </a:xfrm>
            <a:custGeom>
              <a:avLst/>
              <a:gdLst/>
              <a:ahLst/>
              <a:cxnLst/>
              <a:rect l="l" t="t" r="r" b="b"/>
              <a:pathLst>
                <a:path w="12463" h="11355" extrusionOk="0">
                  <a:moveTo>
                    <a:pt x="6231" y="0"/>
                  </a:moveTo>
                  <a:cubicBezTo>
                    <a:pt x="4778" y="0"/>
                    <a:pt x="3325" y="554"/>
                    <a:pt x="2216" y="1662"/>
                  </a:cubicBezTo>
                  <a:cubicBezTo>
                    <a:pt x="0" y="3880"/>
                    <a:pt x="0" y="7475"/>
                    <a:pt x="2216" y="9691"/>
                  </a:cubicBezTo>
                  <a:cubicBezTo>
                    <a:pt x="3325" y="10800"/>
                    <a:pt x="4778" y="11354"/>
                    <a:pt x="6231" y="11354"/>
                  </a:cubicBezTo>
                  <a:cubicBezTo>
                    <a:pt x="7684" y="11354"/>
                    <a:pt x="9137" y="10800"/>
                    <a:pt x="10245" y="9691"/>
                  </a:cubicBezTo>
                  <a:cubicBezTo>
                    <a:pt x="12463" y="7475"/>
                    <a:pt x="12463" y="3880"/>
                    <a:pt x="10245" y="1662"/>
                  </a:cubicBezTo>
                  <a:cubicBezTo>
                    <a:pt x="9137" y="554"/>
                    <a:pt x="7684" y="0"/>
                    <a:pt x="6231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58"/>
            <p:cNvSpPr/>
            <p:nvPr/>
          </p:nvSpPr>
          <p:spPr>
            <a:xfrm>
              <a:off x="3414245" y="1827264"/>
              <a:ext cx="856226" cy="431696"/>
            </a:xfrm>
            <a:custGeom>
              <a:avLst/>
              <a:gdLst/>
              <a:ahLst/>
              <a:cxnLst/>
              <a:rect l="l" t="t" r="r" b="b"/>
              <a:pathLst>
                <a:path w="37038" h="18674" extrusionOk="0">
                  <a:moveTo>
                    <a:pt x="21101" y="1"/>
                  </a:moveTo>
                  <a:cubicBezTo>
                    <a:pt x="18737" y="1"/>
                    <a:pt x="16372" y="69"/>
                    <a:pt x="14005" y="150"/>
                  </a:cubicBezTo>
                  <a:cubicBezTo>
                    <a:pt x="11513" y="235"/>
                    <a:pt x="9020" y="338"/>
                    <a:pt x="6526" y="427"/>
                  </a:cubicBezTo>
                  <a:cubicBezTo>
                    <a:pt x="5286" y="472"/>
                    <a:pt x="4064" y="575"/>
                    <a:pt x="2835" y="748"/>
                  </a:cubicBezTo>
                  <a:cubicBezTo>
                    <a:pt x="2231" y="833"/>
                    <a:pt x="1627" y="924"/>
                    <a:pt x="1022" y="1005"/>
                  </a:cubicBezTo>
                  <a:cubicBezTo>
                    <a:pt x="1412" y="1531"/>
                    <a:pt x="1862" y="2041"/>
                    <a:pt x="2379" y="2523"/>
                  </a:cubicBezTo>
                  <a:cubicBezTo>
                    <a:pt x="1" y="4652"/>
                    <a:pt x="183" y="10917"/>
                    <a:pt x="1246" y="13345"/>
                  </a:cubicBezTo>
                  <a:cubicBezTo>
                    <a:pt x="1293" y="13338"/>
                    <a:pt x="1339" y="13335"/>
                    <a:pt x="1384" y="13335"/>
                  </a:cubicBezTo>
                  <a:cubicBezTo>
                    <a:pt x="2542" y="13335"/>
                    <a:pt x="2925" y="15409"/>
                    <a:pt x="2864" y="18673"/>
                  </a:cubicBezTo>
                  <a:cubicBezTo>
                    <a:pt x="2870" y="18673"/>
                    <a:pt x="2876" y="18673"/>
                    <a:pt x="2883" y="18673"/>
                  </a:cubicBezTo>
                  <a:cubicBezTo>
                    <a:pt x="3922" y="18673"/>
                    <a:pt x="3851" y="16291"/>
                    <a:pt x="3851" y="16291"/>
                  </a:cubicBezTo>
                  <a:cubicBezTo>
                    <a:pt x="3851" y="16291"/>
                    <a:pt x="3847" y="11121"/>
                    <a:pt x="3825" y="10003"/>
                  </a:cubicBezTo>
                  <a:cubicBezTo>
                    <a:pt x="5561" y="9627"/>
                    <a:pt x="5291" y="6845"/>
                    <a:pt x="5291" y="6845"/>
                  </a:cubicBezTo>
                  <a:lnTo>
                    <a:pt x="5291" y="3366"/>
                  </a:lnTo>
                  <a:cubicBezTo>
                    <a:pt x="9755" y="4509"/>
                    <a:pt x="14154" y="5091"/>
                    <a:pt x="18488" y="5091"/>
                  </a:cubicBezTo>
                  <a:cubicBezTo>
                    <a:pt x="22771" y="5091"/>
                    <a:pt x="26989" y="4523"/>
                    <a:pt x="31142" y="3366"/>
                  </a:cubicBezTo>
                  <a:lnTo>
                    <a:pt x="31142" y="6845"/>
                  </a:lnTo>
                  <a:cubicBezTo>
                    <a:pt x="31142" y="6845"/>
                    <a:pt x="30871" y="9627"/>
                    <a:pt x="32608" y="10003"/>
                  </a:cubicBezTo>
                  <a:cubicBezTo>
                    <a:pt x="32586" y="11121"/>
                    <a:pt x="32582" y="16291"/>
                    <a:pt x="32582" y="16291"/>
                  </a:cubicBezTo>
                  <a:cubicBezTo>
                    <a:pt x="32582" y="16291"/>
                    <a:pt x="32509" y="18673"/>
                    <a:pt x="33548" y="18673"/>
                  </a:cubicBezTo>
                  <a:cubicBezTo>
                    <a:pt x="33555" y="18673"/>
                    <a:pt x="33561" y="18673"/>
                    <a:pt x="33567" y="18673"/>
                  </a:cubicBezTo>
                  <a:cubicBezTo>
                    <a:pt x="33506" y="15409"/>
                    <a:pt x="33891" y="13335"/>
                    <a:pt x="35049" y="13335"/>
                  </a:cubicBezTo>
                  <a:cubicBezTo>
                    <a:pt x="35094" y="13335"/>
                    <a:pt x="35140" y="13338"/>
                    <a:pt x="35187" y="13345"/>
                  </a:cubicBezTo>
                  <a:cubicBezTo>
                    <a:pt x="36250" y="10917"/>
                    <a:pt x="37038" y="4163"/>
                    <a:pt x="33513" y="2221"/>
                  </a:cubicBezTo>
                  <a:cubicBezTo>
                    <a:pt x="33470" y="1750"/>
                    <a:pt x="33408" y="1298"/>
                    <a:pt x="33332" y="862"/>
                  </a:cubicBezTo>
                  <a:cubicBezTo>
                    <a:pt x="31821" y="638"/>
                    <a:pt x="30307" y="454"/>
                    <a:pt x="28785" y="315"/>
                  </a:cubicBezTo>
                  <a:cubicBezTo>
                    <a:pt x="26225" y="81"/>
                    <a:pt x="23664" y="1"/>
                    <a:pt x="21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58"/>
            <p:cNvSpPr/>
            <p:nvPr/>
          </p:nvSpPr>
          <p:spPr>
            <a:xfrm>
              <a:off x="3571283" y="2187434"/>
              <a:ext cx="61053" cy="39138"/>
            </a:xfrm>
            <a:custGeom>
              <a:avLst/>
              <a:gdLst/>
              <a:ahLst/>
              <a:cxnLst/>
              <a:rect l="l" t="t" r="r" b="b"/>
              <a:pathLst>
                <a:path w="2641" h="1693" extrusionOk="0">
                  <a:moveTo>
                    <a:pt x="1323" y="0"/>
                  </a:moveTo>
                  <a:cubicBezTo>
                    <a:pt x="1321" y="0"/>
                    <a:pt x="1320" y="0"/>
                    <a:pt x="1318" y="0"/>
                  </a:cubicBezTo>
                  <a:cubicBezTo>
                    <a:pt x="589" y="2"/>
                    <a:pt x="0" y="384"/>
                    <a:pt x="0" y="850"/>
                  </a:cubicBezTo>
                  <a:cubicBezTo>
                    <a:pt x="2" y="1315"/>
                    <a:pt x="590" y="1692"/>
                    <a:pt x="1316" y="1692"/>
                  </a:cubicBezTo>
                  <a:cubicBezTo>
                    <a:pt x="1318" y="1692"/>
                    <a:pt x="1320" y="1692"/>
                    <a:pt x="1321" y="1692"/>
                  </a:cubicBezTo>
                  <a:cubicBezTo>
                    <a:pt x="2052" y="1690"/>
                    <a:pt x="2641" y="1311"/>
                    <a:pt x="2639" y="843"/>
                  </a:cubicBezTo>
                  <a:cubicBezTo>
                    <a:pt x="2639" y="378"/>
                    <a:pt x="2049" y="0"/>
                    <a:pt x="1323" y="0"/>
                  </a:cubicBezTo>
                  <a:close/>
                </a:path>
              </a:pathLst>
            </a:custGeom>
            <a:solidFill>
              <a:srgbClr val="D77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58"/>
            <p:cNvSpPr/>
            <p:nvPr/>
          </p:nvSpPr>
          <p:spPr>
            <a:xfrm>
              <a:off x="4029772" y="2186186"/>
              <a:ext cx="61076" cy="39138"/>
            </a:xfrm>
            <a:custGeom>
              <a:avLst/>
              <a:gdLst/>
              <a:ahLst/>
              <a:cxnLst/>
              <a:rect l="l" t="t" r="r" b="b"/>
              <a:pathLst>
                <a:path w="2642" h="1693" extrusionOk="0">
                  <a:moveTo>
                    <a:pt x="1325" y="0"/>
                  </a:moveTo>
                  <a:cubicBezTo>
                    <a:pt x="1324" y="0"/>
                    <a:pt x="1322" y="0"/>
                    <a:pt x="1320" y="0"/>
                  </a:cubicBezTo>
                  <a:cubicBezTo>
                    <a:pt x="592" y="2"/>
                    <a:pt x="1" y="382"/>
                    <a:pt x="2" y="850"/>
                  </a:cubicBezTo>
                  <a:cubicBezTo>
                    <a:pt x="4" y="1316"/>
                    <a:pt x="595" y="1692"/>
                    <a:pt x="1324" y="1692"/>
                  </a:cubicBezTo>
                  <a:cubicBezTo>
                    <a:pt x="2052" y="1690"/>
                    <a:pt x="2641" y="1309"/>
                    <a:pt x="2641" y="843"/>
                  </a:cubicBezTo>
                  <a:lnTo>
                    <a:pt x="2640" y="843"/>
                  </a:lnTo>
                  <a:cubicBezTo>
                    <a:pt x="2640" y="377"/>
                    <a:pt x="2051" y="0"/>
                    <a:pt x="1325" y="0"/>
                  </a:cubicBezTo>
                  <a:close/>
                </a:path>
              </a:pathLst>
            </a:custGeom>
            <a:solidFill>
              <a:srgbClr val="D77E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58"/>
            <p:cNvSpPr/>
            <p:nvPr/>
          </p:nvSpPr>
          <p:spPr>
            <a:xfrm>
              <a:off x="3643848" y="2127560"/>
              <a:ext cx="45911" cy="45819"/>
            </a:xfrm>
            <a:custGeom>
              <a:avLst/>
              <a:gdLst/>
              <a:ahLst/>
              <a:cxnLst/>
              <a:rect l="l" t="t" r="r" b="b"/>
              <a:pathLst>
                <a:path w="1986" h="1982" extrusionOk="0">
                  <a:moveTo>
                    <a:pt x="993" y="0"/>
                  </a:moveTo>
                  <a:cubicBezTo>
                    <a:pt x="992" y="0"/>
                    <a:pt x="991" y="0"/>
                    <a:pt x="989" y="0"/>
                  </a:cubicBezTo>
                  <a:cubicBezTo>
                    <a:pt x="444" y="0"/>
                    <a:pt x="1" y="445"/>
                    <a:pt x="3" y="993"/>
                  </a:cubicBezTo>
                  <a:cubicBezTo>
                    <a:pt x="3" y="1539"/>
                    <a:pt x="445" y="1981"/>
                    <a:pt x="992" y="1981"/>
                  </a:cubicBezTo>
                  <a:cubicBezTo>
                    <a:pt x="993" y="1981"/>
                    <a:pt x="994" y="1981"/>
                    <a:pt x="995" y="1981"/>
                  </a:cubicBezTo>
                  <a:cubicBezTo>
                    <a:pt x="1543" y="1980"/>
                    <a:pt x="1985" y="1535"/>
                    <a:pt x="1984" y="987"/>
                  </a:cubicBezTo>
                  <a:cubicBezTo>
                    <a:pt x="1982" y="443"/>
                    <a:pt x="1539" y="0"/>
                    <a:pt x="993" y="0"/>
                  </a:cubicBezTo>
                  <a:close/>
                </a:path>
              </a:pathLst>
            </a:custGeom>
            <a:solidFill>
              <a:srgbClr val="3E1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58"/>
            <p:cNvSpPr/>
            <p:nvPr/>
          </p:nvSpPr>
          <p:spPr>
            <a:xfrm>
              <a:off x="3965806" y="2127560"/>
              <a:ext cx="45865" cy="45819"/>
            </a:xfrm>
            <a:custGeom>
              <a:avLst/>
              <a:gdLst/>
              <a:ahLst/>
              <a:cxnLst/>
              <a:rect l="l" t="t" r="r" b="b"/>
              <a:pathLst>
                <a:path w="1984" h="1982" extrusionOk="0">
                  <a:moveTo>
                    <a:pt x="992" y="0"/>
                  </a:moveTo>
                  <a:cubicBezTo>
                    <a:pt x="991" y="0"/>
                    <a:pt x="990" y="0"/>
                    <a:pt x="989" y="0"/>
                  </a:cubicBezTo>
                  <a:cubicBezTo>
                    <a:pt x="441" y="0"/>
                    <a:pt x="0" y="445"/>
                    <a:pt x="0" y="993"/>
                  </a:cubicBezTo>
                  <a:cubicBezTo>
                    <a:pt x="2" y="1539"/>
                    <a:pt x="445" y="1981"/>
                    <a:pt x="991" y="1981"/>
                  </a:cubicBezTo>
                  <a:cubicBezTo>
                    <a:pt x="992" y="1981"/>
                    <a:pt x="993" y="1981"/>
                    <a:pt x="994" y="1981"/>
                  </a:cubicBezTo>
                  <a:cubicBezTo>
                    <a:pt x="1542" y="1980"/>
                    <a:pt x="1983" y="1535"/>
                    <a:pt x="1983" y="987"/>
                  </a:cubicBezTo>
                  <a:cubicBezTo>
                    <a:pt x="1981" y="443"/>
                    <a:pt x="1539" y="0"/>
                    <a:pt x="992" y="0"/>
                  </a:cubicBezTo>
                  <a:close/>
                </a:path>
              </a:pathLst>
            </a:custGeom>
            <a:solidFill>
              <a:srgbClr val="3E1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58"/>
            <p:cNvSpPr/>
            <p:nvPr/>
          </p:nvSpPr>
          <p:spPr>
            <a:xfrm>
              <a:off x="3775734" y="2250938"/>
              <a:ext cx="110663" cy="53216"/>
            </a:xfrm>
            <a:custGeom>
              <a:avLst/>
              <a:gdLst/>
              <a:ahLst/>
              <a:cxnLst/>
              <a:rect l="l" t="t" r="r" b="b"/>
              <a:pathLst>
                <a:path w="4787" h="2302" extrusionOk="0">
                  <a:moveTo>
                    <a:pt x="0" y="1"/>
                  </a:moveTo>
                  <a:cubicBezTo>
                    <a:pt x="53" y="1279"/>
                    <a:pt x="1103" y="2302"/>
                    <a:pt x="2393" y="2302"/>
                  </a:cubicBezTo>
                  <a:cubicBezTo>
                    <a:pt x="3684" y="2302"/>
                    <a:pt x="4734" y="1281"/>
                    <a:pt x="4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58"/>
            <p:cNvSpPr/>
            <p:nvPr/>
          </p:nvSpPr>
          <p:spPr>
            <a:xfrm>
              <a:off x="3575490" y="2030790"/>
              <a:ext cx="182628" cy="56938"/>
            </a:xfrm>
            <a:custGeom>
              <a:avLst/>
              <a:gdLst/>
              <a:ahLst/>
              <a:cxnLst/>
              <a:rect l="l" t="t" r="r" b="b"/>
              <a:pathLst>
                <a:path w="7900" h="2463" extrusionOk="0">
                  <a:moveTo>
                    <a:pt x="3950" y="0"/>
                  </a:moveTo>
                  <a:cubicBezTo>
                    <a:pt x="1768" y="0"/>
                    <a:pt x="1" y="696"/>
                    <a:pt x="1" y="1555"/>
                  </a:cubicBezTo>
                  <a:cubicBezTo>
                    <a:pt x="1" y="2413"/>
                    <a:pt x="1768" y="2462"/>
                    <a:pt x="3950" y="2462"/>
                  </a:cubicBezTo>
                  <a:cubicBezTo>
                    <a:pt x="6130" y="2462"/>
                    <a:pt x="7899" y="2413"/>
                    <a:pt x="7899" y="1555"/>
                  </a:cubicBezTo>
                  <a:cubicBezTo>
                    <a:pt x="7899" y="696"/>
                    <a:pt x="6130" y="0"/>
                    <a:pt x="3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58"/>
            <p:cNvSpPr/>
            <p:nvPr/>
          </p:nvSpPr>
          <p:spPr>
            <a:xfrm>
              <a:off x="3897447" y="2030790"/>
              <a:ext cx="182582" cy="56938"/>
            </a:xfrm>
            <a:custGeom>
              <a:avLst/>
              <a:gdLst/>
              <a:ahLst/>
              <a:cxnLst/>
              <a:rect l="l" t="t" r="r" b="b"/>
              <a:pathLst>
                <a:path w="7898" h="2463" extrusionOk="0">
                  <a:moveTo>
                    <a:pt x="3948" y="0"/>
                  </a:moveTo>
                  <a:cubicBezTo>
                    <a:pt x="1768" y="0"/>
                    <a:pt x="0" y="696"/>
                    <a:pt x="0" y="1555"/>
                  </a:cubicBezTo>
                  <a:cubicBezTo>
                    <a:pt x="0" y="2413"/>
                    <a:pt x="1768" y="2462"/>
                    <a:pt x="3948" y="2462"/>
                  </a:cubicBezTo>
                  <a:cubicBezTo>
                    <a:pt x="6129" y="2462"/>
                    <a:pt x="7897" y="2413"/>
                    <a:pt x="7897" y="1555"/>
                  </a:cubicBezTo>
                  <a:cubicBezTo>
                    <a:pt x="7897" y="696"/>
                    <a:pt x="6129" y="0"/>
                    <a:pt x="39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58"/>
            <p:cNvSpPr/>
            <p:nvPr/>
          </p:nvSpPr>
          <p:spPr>
            <a:xfrm>
              <a:off x="3700348" y="2353557"/>
              <a:ext cx="250686" cy="252212"/>
            </a:xfrm>
            <a:custGeom>
              <a:avLst/>
              <a:gdLst/>
              <a:ahLst/>
              <a:cxnLst/>
              <a:rect l="l" t="t" r="r" b="b"/>
              <a:pathLst>
                <a:path w="10844" h="10910" extrusionOk="0">
                  <a:moveTo>
                    <a:pt x="2476" y="1"/>
                  </a:moveTo>
                  <a:cubicBezTo>
                    <a:pt x="2279" y="1"/>
                    <a:pt x="2090" y="37"/>
                    <a:pt x="1906" y="129"/>
                  </a:cubicBezTo>
                  <a:cubicBezTo>
                    <a:pt x="646" y="757"/>
                    <a:pt x="1" y="3846"/>
                    <a:pt x="850" y="6535"/>
                  </a:cubicBezTo>
                  <a:cubicBezTo>
                    <a:pt x="893" y="5859"/>
                    <a:pt x="1058" y="5243"/>
                    <a:pt x="1407" y="4711"/>
                  </a:cubicBezTo>
                  <a:lnTo>
                    <a:pt x="1407" y="4711"/>
                  </a:lnTo>
                  <a:cubicBezTo>
                    <a:pt x="1007" y="6345"/>
                    <a:pt x="1578" y="7715"/>
                    <a:pt x="2632" y="8955"/>
                  </a:cubicBezTo>
                  <a:lnTo>
                    <a:pt x="2813" y="8039"/>
                  </a:lnTo>
                  <a:cubicBezTo>
                    <a:pt x="3124" y="9190"/>
                    <a:pt x="3984" y="10137"/>
                    <a:pt x="5398" y="10882"/>
                  </a:cubicBezTo>
                  <a:lnTo>
                    <a:pt x="5399" y="10909"/>
                  </a:lnTo>
                  <a:cubicBezTo>
                    <a:pt x="5407" y="10904"/>
                    <a:pt x="5414" y="10900"/>
                    <a:pt x="5421" y="10895"/>
                  </a:cubicBezTo>
                  <a:cubicBezTo>
                    <a:pt x="5430" y="10900"/>
                    <a:pt x="5436" y="10904"/>
                    <a:pt x="5445" y="10909"/>
                  </a:cubicBezTo>
                  <a:lnTo>
                    <a:pt x="5446" y="10882"/>
                  </a:lnTo>
                  <a:cubicBezTo>
                    <a:pt x="6858" y="10137"/>
                    <a:pt x="7718" y="9190"/>
                    <a:pt x="8031" y="8039"/>
                  </a:cubicBezTo>
                  <a:lnTo>
                    <a:pt x="8212" y="8955"/>
                  </a:lnTo>
                  <a:cubicBezTo>
                    <a:pt x="9264" y="7715"/>
                    <a:pt x="9835" y="6345"/>
                    <a:pt x="9437" y="4711"/>
                  </a:cubicBezTo>
                  <a:lnTo>
                    <a:pt x="9437" y="4711"/>
                  </a:lnTo>
                  <a:cubicBezTo>
                    <a:pt x="9784" y="5243"/>
                    <a:pt x="9951" y="5859"/>
                    <a:pt x="9992" y="6535"/>
                  </a:cubicBezTo>
                  <a:cubicBezTo>
                    <a:pt x="10844" y="3844"/>
                    <a:pt x="10196" y="757"/>
                    <a:pt x="8938" y="129"/>
                  </a:cubicBezTo>
                  <a:cubicBezTo>
                    <a:pt x="8753" y="37"/>
                    <a:pt x="8564" y="1"/>
                    <a:pt x="8367" y="1"/>
                  </a:cubicBezTo>
                  <a:cubicBezTo>
                    <a:pt x="7605" y="1"/>
                    <a:pt x="6715" y="547"/>
                    <a:pt x="5421" y="547"/>
                  </a:cubicBezTo>
                  <a:cubicBezTo>
                    <a:pt x="4129" y="547"/>
                    <a:pt x="3238" y="1"/>
                    <a:pt x="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58"/>
            <p:cNvSpPr/>
            <p:nvPr/>
          </p:nvSpPr>
          <p:spPr>
            <a:xfrm>
              <a:off x="3360150" y="1301803"/>
              <a:ext cx="161799" cy="602142"/>
            </a:xfrm>
            <a:custGeom>
              <a:avLst/>
              <a:gdLst/>
              <a:ahLst/>
              <a:cxnLst/>
              <a:rect l="l" t="t" r="r" b="b"/>
              <a:pathLst>
                <a:path w="6999" h="26047" extrusionOk="0">
                  <a:moveTo>
                    <a:pt x="4728" y="1"/>
                  </a:moveTo>
                  <a:cubicBezTo>
                    <a:pt x="2617" y="1152"/>
                    <a:pt x="998" y="2457"/>
                    <a:pt x="0" y="3755"/>
                  </a:cubicBezTo>
                  <a:lnTo>
                    <a:pt x="3094" y="26047"/>
                  </a:lnTo>
                  <a:lnTo>
                    <a:pt x="6999" y="26021"/>
                  </a:lnTo>
                  <a:lnTo>
                    <a:pt x="4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58"/>
            <p:cNvSpPr/>
            <p:nvPr/>
          </p:nvSpPr>
          <p:spPr>
            <a:xfrm>
              <a:off x="3469450" y="1250459"/>
              <a:ext cx="151188" cy="652908"/>
            </a:xfrm>
            <a:custGeom>
              <a:avLst/>
              <a:gdLst/>
              <a:ahLst/>
              <a:cxnLst/>
              <a:rect l="l" t="t" r="r" b="b"/>
              <a:pathLst>
                <a:path w="6540" h="28243" extrusionOk="0">
                  <a:moveTo>
                    <a:pt x="5443" y="1"/>
                  </a:moveTo>
                  <a:cubicBezTo>
                    <a:pt x="3382" y="610"/>
                    <a:pt x="1558" y="1372"/>
                    <a:pt x="0" y="2222"/>
                  </a:cubicBezTo>
                  <a:lnTo>
                    <a:pt x="2271" y="28242"/>
                  </a:lnTo>
                  <a:lnTo>
                    <a:pt x="6540" y="28214"/>
                  </a:lnTo>
                  <a:lnTo>
                    <a:pt x="5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58"/>
            <p:cNvSpPr/>
            <p:nvPr/>
          </p:nvSpPr>
          <p:spPr>
            <a:xfrm>
              <a:off x="3595255" y="1220383"/>
              <a:ext cx="169012" cy="682313"/>
            </a:xfrm>
            <a:custGeom>
              <a:avLst/>
              <a:gdLst/>
              <a:ahLst/>
              <a:cxnLst/>
              <a:rect l="l" t="t" r="r" b="b"/>
              <a:pathLst>
                <a:path w="7311" h="29515" extrusionOk="0">
                  <a:moveTo>
                    <a:pt x="6900" y="0"/>
                  </a:moveTo>
                  <a:cubicBezTo>
                    <a:pt x="4398" y="230"/>
                    <a:pt x="2083" y="685"/>
                    <a:pt x="1" y="1300"/>
                  </a:cubicBezTo>
                  <a:lnTo>
                    <a:pt x="1098" y="29515"/>
                  </a:lnTo>
                  <a:lnTo>
                    <a:pt x="7310" y="29475"/>
                  </a:lnTo>
                  <a:lnTo>
                    <a:pt x="6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58"/>
            <p:cNvSpPr/>
            <p:nvPr/>
          </p:nvSpPr>
          <p:spPr>
            <a:xfrm>
              <a:off x="4163946" y="1302774"/>
              <a:ext cx="143999" cy="596408"/>
            </a:xfrm>
            <a:custGeom>
              <a:avLst/>
              <a:gdLst/>
              <a:ahLst/>
              <a:cxnLst/>
              <a:rect l="l" t="t" r="r" b="b"/>
              <a:pathLst>
                <a:path w="6229" h="25799" extrusionOk="0">
                  <a:moveTo>
                    <a:pt x="1905" y="1"/>
                  </a:moveTo>
                  <a:lnTo>
                    <a:pt x="0" y="25799"/>
                  </a:lnTo>
                  <a:lnTo>
                    <a:pt x="4082" y="25772"/>
                  </a:lnTo>
                  <a:lnTo>
                    <a:pt x="6229" y="3447"/>
                  </a:lnTo>
                  <a:cubicBezTo>
                    <a:pt x="5287" y="2256"/>
                    <a:pt x="3811" y="1065"/>
                    <a:pt x="19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58"/>
            <p:cNvSpPr/>
            <p:nvPr/>
          </p:nvSpPr>
          <p:spPr>
            <a:xfrm>
              <a:off x="4065257" y="1250621"/>
              <a:ext cx="142751" cy="649186"/>
            </a:xfrm>
            <a:custGeom>
              <a:avLst/>
              <a:gdLst/>
              <a:ahLst/>
              <a:cxnLst/>
              <a:rect l="l" t="t" r="r" b="b"/>
              <a:pathLst>
                <a:path w="6175" h="28082" extrusionOk="0">
                  <a:moveTo>
                    <a:pt x="718" y="1"/>
                  </a:moveTo>
                  <a:lnTo>
                    <a:pt x="0" y="28082"/>
                  </a:lnTo>
                  <a:lnTo>
                    <a:pt x="0" y="28082"/>
                  </a:lnTo>
                  <a:lnTo>
                    <a:pt x="4269" y="28055"/>
                  </a:lnTo>
                  <a:lnTo>
                    <a:pt x="6174" y="2257"/>
                  </a:lnTo>
                  <a:cubicBezTo>
                    <a:pt x="4627" y="1393"/>
                    <a:pt x="2793" y="619"/>
                    <a:pt x="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58"/>
            <p:cNvSpPr/>
            <p:nvPr/>
          </p:nvSpPr>
          <p:spPr>
            <a:xfrm>
              <a:off x="3919594" y="1220175"/>
              <a:ext cx="162262" cy="680602"/>
            </a:xfrm>
            <a:custGeom>
              <a:avLst/>
              <a:gdLst/>
              <a:ahLst/>
              <a:cxnLst/>
              <a:rect l="l" t="t" r="r" b="b"/>
              <a:pathLst>
                <a:path w="7019" h="29441" extrusionOk="0">
                  <a:moveTo>
                    <a:pt x="64" y="0"/>
                  </a:moveTo>
                  <a:lnTo>
                    <a:pt x="0" y="29440"/>
                  </a:lnTo>
                  <a:lnTo>
                    <a:pt x="6301" y="29399"/>
                  </a:lnTo>
                  <a:lnTo>
                    <a:pt x="7019" y="1318"/>
                  </a:lnTo>
                  <a:cubicBezTo>
                    <a:pt x="4926" y="694"/>
                    <a:pt x="2596" y="228"/>
                    <a:pt x="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58"/>
            <p:cNvSpPr/>
            <p:nvPr/>
          </p:nvSpPr>
          <p:spPr>
            <a:xfrm>
              <a:off x="3755044" y="1216430"/>
              <a:ext cx="165290" cy="742141"/>
            </a:xfrm>
            <a:custGeom>
              <a:avLst/>
              <a:gdLst/>
              <a:ahLst/>
              <a:cxnLst/>
              <a:rect l="l" t="t" r="r" b="b"/>
              <a:pathLst>
                <a:path w="7150" h="32103" extrusionOk="0">
                  <a:moveTo>
                    <a:pt x="3635" y="0"/>
                  </a:moveTo>
                  <a:cubicBezTo>
                    <a:pt x="3547" y="0"/>
                    <a:pt x="3458" y="1"/>
                    <a:pt x="3370" y="1"/>
                  </a:cubicBezTo>
                  <a:cubicBezTo>
                    <a:pt x="2211" y="9"/>
                    <a:pt x="1090" y="70"/>
                    <a:pt x="0" y="169"/>
                  </a:cubicBezTo>
                  <a:lnTo>
                    <a:pt x="438" y="32102"/>
                  </a:lnTo>
                  <a:lnTo>
                    <a:pt x="7069" y="32059"/>
                  </a:lnTo>
                  <a:lnTo>
                    <a:pt x="7149" y="159"/>
                  </a:lnTo>
                  <a:cubicBezTo>
                    <a:pt x="6014" y="57"/>
                    <a:pt x="4842" y="0"/>
                    <a:pt x="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58"/>
            <p:cNvSpPr/>
            <p:nvPr/>
          </p:nvSpPr>
          <p:spPr>
            <a:xfrm>
              <a:off x="3421319" y="1774394"/>
              <a:ext cx="844182" cy="215756"/>
            </a:xfrm>
            <a:custGeom>
              <a:avLst/>
              <a:gdLst/>
              <a:ahLst/>
              <a:cxnLst/>
              <a:rect l="l" t="t" r="r" b="b"/>
              <a:pathLst>
                <a:path w="36517" h="9333" extrusionOk="0">
                  <a:moveTo>
                    <a:pt x="0" y="2372"/>
                  </a:moveTo>
                  <a:lnTo>
                    <a:pt x="0" y="2374"/>
                  </a:lnTo>
                  <a:cubicBezTo>
                    <a:pt x="0" y="2374"/>
                    <a:pt x="0" y="2374"/>
                    <a:pt x="0" y="2374"/>
                  </a:cubicBezTo>
                  <a:lnTo>
                    <a:pt x="0" y="2374"/>
                  </a:lnTo>
                  <a:lnTo>
                    <a:pt x="0" y="2372"/>
                  </a:lnTo>
                  <a:close/>
                  <a:moveTo>
                    <a:pt x="18138" y="1"/>
                  </a:moveTo>
                  <a:cubicBezTo>
                    <a:pt x="11975" y="1"/>
                    <a:pt x="5925" y="769"/>
                    <a:pt x="0" y="2374"/>
                  </a:cubicBezTo>
                  <a:lnTo>
                    <a:pt x="0" y="2374"/>
                  </a:lnTo>
                  <a:lnTo>
                    <a:pt x="967" y="9333"/>
                  </a:lnTo>
                  <a:cubicBezTo>
                    <a:pt x="6546" y="8566"/>
                    <a:pt x="12683" y="8040"/>
                    <a:pt x="19510" y="8040"/>
                  </a:cubicBezTo>
                  <a:cubicBezTo>
                    <a:pt x="24562" y="8040"/>
                    <a:pt x="29993" y="8328"/>
                    <a:pt x="35855" y="9020"/>
                  </a:cubicBezTo>
                  <a:lnTo>
                    <a:pt x="36517" y="2137"/>
                  </a:lnTo>
                  <a:cubicBezTo>
                    <a:pt x="30288" y="734"/>
                    <a:pt x="24158" y="1"/>
                    <a:pt x="18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58"/>
            <p:cNvSpPr/>
            <p:nvPr/>
          </p:nvSpPr>
          <p:spPr>
            <a:xfrm>
              <a:off x="3616570" y="1824166"/>
              <a:ext cx="125204" cy="119864"/>
            </a:xfrm>
            <a:custGeom>
              <a:avLst/>
              <a:gdLst/>
              <a:ahLst/>
              <a:cxnLst/>
              <a:rect l="l" t="t" r="r" b="b"/>
              <a:pathLst>
                <a:path w="5416" h="5185" extrusionOk="0">
                  <a:moveTo>
                    <a:pt x="2639" y="0"/>
                  </a:moveTo>
                  <a:lnTo>
                    <a:pt x="2068" y="1979"/>
                  </a:lnTo>
                  <a:lnTo>
                    <a:pt x="1" y="2037"/>
                  </a:lnTo>
                  <a:lnTo>
                    <a:pt x="1716" y="3203"/>
                  </a:lnTo>
                  <a:lnTo>
                    <a:pt x="1146" y="5184"/>
                  </a:lnTo>
                  <a:lnTo>
                    <a:pt x="1146" y="5184"/>
                  </a:lnTo>
                  <a:lnTo>
                    <a:pt x="2777" y="3924"/>
                  </a:lnTo>
                  <a:lnTo>
                    <a:pt x="4494" y="5092"/>
                  </a:lnTo>
                  <a:lnTo>
                    <a:pt x="3785" y="3147"/>
                  </a:lnTo>
                  <a:lnTo>
                    <a:pt x="5416" y="1889"/>
                  </a:lnTo>
                  <a:lnTo>
                    <a:pt x="3348" y="194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58"/>
            <p:cNvSpPr/>
            <p:nvPr/>
          </p:nvSpPr>
          <p:spPr>
            <a:xfrm>
              <a:off x="3460134" y="1846567"/>
              <a:ext cx="115726" cy="113784"/>
            </a:xfrm>
            <a:custGeom>
              <a:avLst/>
              <a:gdLst/>
              <a:ahLst/>
              <a:cxnLst/>
              <a:rect l="l" t="t" r="r" b="b"/>
              <a:pathLst>
                <a:path w="5006" h="4922" extrusionOk="0">
                  <a:moveTo>
                    <a:pt x="2280" y="0"/>
                  </a:moveTo>
                  <a:lnTo>
                    <a:pt x="1913" y="1880"/>
                  </a:lnTo>
                  <a:lnTo>
                    <a:pt x="0" y="2097"/>
                  </a:lnTo>
                  <a:lnTo>
                    <a:pt x="1685" y="3042"/>
                  </a:lnTo>
                  <a:lnTo>
                    <a:pt x="1318" y="4922"/>
                  </a:lnTo>
                  <a:lnTo>
                    <a:pt x="2726" y="3626"/>
                  </a:lnTo>
                  <a:lnTo>
                    <a:pt x="4412" y="4571"/>
                  </a:lnTo>
                  <a:lnTo>
                    <a:pt x="3597" y="2825"/>
                  </a:lnTo>
                  <a:lnTo>
                    <a:pt x="5005" y="1531"/>
                  </a:lnTo>
                  <a:lnTo>
                    <a:pt x="3093" y="1746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58"/>
            <p:cNvSpPr/>
            <p:nvPr/>
          </p:nvSpPr>
          <p:spPr>
            <a:xfrm>
              <a:off x="3939151" y="1822062"/>
              <a:ext cx="125251" cy="119379"/>
            </a:xfrm>
            <a:custGeom>
              <a:avLst/>
              <a:gdLst/>
              <a:ahLst/>
              <a:cxnLst/>
              <a:rect l="l" t="t" r="r" b="b"/>
              <a:pathLst>
                <a:path w="5418" h="5164" extrusionOk="0">
                  <a:moveTo>
                    <a:pt x="2751" y="1"/>
                  </a:moveTo>
                  <a:lnTo>
                    <a:pt x="2070" y="1955"/>
                  </a:lnTo>
                  <a:lnTo>
                    <a:pt x="0" y="1924"/>
                  </a:lnTo>
                  <a:lnTo>
                    <a:pt x="1647" y="3162"/>
                  </a:lnTo>
                  <a:lnTo>
                    <a:pt x="964" y="5116"/>
                  </a:lnTo>
                  <a:lnTo>
                    <a:pt x="2664" y="3927"/>
                  </a:lnTo>
                  <a:lnTo>
                    <a:pt x="4313" y="5163"/>
                  </a:lnTo>
                  <a:lnTo>
                    <a:pt x="3716" y="3191"/>
                  </a:lnTo>
                  <a:lnTo>
                    <a:pt x="5417" y="2002"/>
                  </a:lnTo>
                  <a:lnTo>
                    <a:pt x="3348" y="1973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58"/>
            <p:cNvSpPr/>
            <p:nvPr/>
          </p:nvSpPr>
          <p:spPr>
            <a:xfrm>
              <a:off x="4105227" y="1842336"/>
              <a:ext cx="115888" cy="113461"/>
            </a:xfrm>
            <a:custGeom>
              <a:avLst/>
              <a:gdLst/>
              <a:ahLst/>
              <a:cxnLst/>
              <a:rect l="l" t="t" r="r" b="b"/>
              <a:pathLst>
                <a:path w="5013" h="4908" extrusionOk="0">
                  <a:moveTo>
                    <a:pt x="2707" y="1"/>
                  </a:moveTo>
                  <a:lnTo>
                    <a:pt x="1915" y="1756"/>
                  </a:lnTo>
                  <a:lnTo>
                    <a:pt x="1" y="1566"/>
                  </a:lnTo>
                  <a:lnTo>
                    <a:pt x="1425" y="2842"/>
                  </a:lnTo>
                  <a:lnTo>
                    <a:pt x="635" y="4599"/>
                  </a:lnTo>
                  <a:lnTo>
                    <a:pt x="635" y="4599"/>
                  </a:lnTo>
                  <a:lnTo>
                    <a:pt x="2307" y="3632"/>
                  </a:lnTo>
                  <a:lnTo>
                    <a:pt x="3733" y="4908"/>
                  </a:lnTo>
                  <a:lnTo>
                    <a:pt x="3341" y="3033"/>
                  </a:lnTo>
                  <a:lnTo>
                    <a:pt x="5013" y="2066"/>
                  </a:lnTo>
                  <a:lnTo>
                    <a:pt x="3099" y="1875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58"/>
            <p:cNvSpPr/>
            <p:nvPr/>
          </p:nvSpPr>
          <p:spPr>
            <a:xfrm>
              <a:off x="3770879" y="1810295"/>
              <a:ext cx="139075" cy="132140"/>
            </a:xfrm>
            <a:custGeom>
              <a:avLst/>
              <a:gdLst/>
              <a:ahLst/>
              <a:cxnLst/>
              <a:rect l="l" t="t" r="r" b="b"/>
              <a:pathLst>
                <a:path w="6016" h="5716" extrusionOk="0">
                  <a:moveTo>
                    <a:pt x="3001" y="0"/>
                  </a:moveTo>
                  <a:lnTo>
                    <a:pt x="2298" y="2178"/>
                  </a:lnTo>
                  <a:lnTo>
                    <a:pt x="1" y="2167"/>
                  </a:lnTo>
                  <a:lnTo>
                    <a:pt x="1862" y="3523"/>
                  </a:lnTo>
                  <a:lnTo>
                    <a:pt x="1159" y="5701"/>
                  </a:lnTo>
                  <a:lnTo>
                    <a:pt x="3014" y="4362"/>
                  </a:lnTo>
                  <a:lnTo>
                    <a:pt x="4877" y="5715"/>
                  </a:lnTo>
                  <a:lnTo>
                    <a:pt x="4877" y="5715"/>
                  </a:lnTo>
                  <a:lnTo>
                    <a:pt x="4161" y="3532"/>
                  </a:lnTo>
                  <a:lnTo>
                    <a:pt x="6016" y="2193"/>
                  </a:lnTo>
                  <a:lnTo>
                    <a:pt x="3718" y="2184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58"/>
            <p:cNvSpPr/>
            <p:nvPr/>
          </p:nvSpPr>
          <p:spPr>
            <a:xfrm>
              <a:off x="3215181" y="1918647"/>
              <a:ext cx="1237503" cy="180571"/>
            </a:xfrm>
            <a:custGeom>
              <a:avLst/>
              <a:gdLst/>
              <a:ahLst/>
              <a:cxnLst/>
              <a:rect l="l" t="t" r="r" b="b"/>
              <a:pathLst>
                <a:path w="53531" h="7811" extrusionOk="0">
                  <a:moveTo>
                    <a:pt x="27705" y="0"/>
                  </a:moveTo>
                  <a:cubicBezTo>
                    <a:pt x="27385" y="0"/>
                    <a:pt x="27062" y="1"/>
                    <a:pt x="26739" y="4"/>
                  </a:cubicBezTo>
                  <a:cubicBezTo>
                    <a:pt x="11963" y="101"/>
                    <a:pt x="1" y="2406"/>
                    <a:pt x="19" y="5151"/>
                  </a:cubicBezTo>
                  <a:cubicBezTo>
                    <a:pt x="24" y="6107"/>
                    <a:pt x="1485" y="6989"/>
                    <a:pt x="4006" y="7732"/>
                  </a:cubicBezTo>
                  <a:cubicBezTo>
                    <a:pt x="5141" y="6937"/>
                    <a:pt x="6502" y="6605"/>
                    <a:pt x="7748" y="6030"/>
                  </a:cubicBezTo>
                  <a:cubicBezTo>
                    <a:pt x="7502" y="5802"/>
                    <a:pt x="7370" y="5565"/>
                    <a:pt x="7368" y="5321"/>
                  </a:cubicBezTo>
                  <a:cubicBezTo>
                    <a:pt x="7356" y="3322"/>
                    <a:pt x="20445" y="2478"/>
                    <a:pt x="26685" y="2478"/>
                  </a:cubicBezTo>
                  <a:cubicBezTo>
                    <a:pt x="32924" y="2478"/>
                    <a:pt x="46182" y="3067"/>
                    <a:pt x="46194" y="5066"/>
                  </a:cubicBezTo>
                  <a:cubicBezTo>
                    <a:pt x="46196" y="5336"/>
                    <a:pt x="46034" y="5600"/>
                    <a:pt x="45735" y="5854"/>
                  </a:cubicBezTo>
                  <a:cubicBezTo>
                    <a:pt x="46637" y="6415"/>
                    <a:pt x="47509" y="7053"/>
                    <a:pt x="48228" y="7810"/>
                  </a:cubicBezTo>
                  <a:cubicBezTo>
                    <a:pt x="51561" y="6959"/>
                    <a:pt x="53531" y="5916"/>
                    <a:pt x="53524" y="4801"/>
                  </a:cubicBezTo>
                  <a:cubicBezTo>
                    <a:pt x="53504" y="2115"/>
                    <a:pt x="42033" y="0"/>
                    <a:pt x="27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58"/>
            <p:cNvSpPr/>
            <p:nvPr/>
          </p:nvSpPr>
          <p:spPr>
            <a:xfrm>
              <a:off x="1764581" y="3002604"/>
              <a:ext cx="80449" cy="557687"/>
            </a:xfrm>
            <a:custGeom>
              <a:avLst/>
              <a:gdLst/>
              <a:ahLst/>
              <a:cxnLst/>
              <a:rect l="l" t="t" r="r" b="b"/>
              <a:pathLst>
                <a:path w="3480" h="24124" extrusionOk="0">
                  <a:moveTo>
                    <a:pt x="515" y="1"/>
                  </a:moveTo>
                  <a:lnTo>
                    <a:pt x="515" y="1"/>
                  </a:lnTo>
                  <a:cubicBezTo>
                    <a:pt x="0" y="6280"/>
                    <a:pt x="821" y="13718"/>
                    <a:pt x="3172" y="24123"/>
                  </a:cubicBezTo>
                  <a:lnTo>
                    <a:pt x="3172" y="24121"/>
                  </a:lnTo>
                  <a:lnTo>
                    <a:pt x="3479" y="24053"/>
                  </a:lnTo>
                  <a:cubicBezTo>
                    <a:pt x="1133" y="13681"/>
                    <a:pt x="316" y="6271"/>
                    <a:pt x="828" y="26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58"/>
            <p:cNvSpPr/>
            <p:nvPr/>
          </p:nvSpPr>
          <p:spPr>
            <a:xfrm>
              <a:off x="1708405" y="3009909"/>
              <a:ext cx="57100" cy="474672"/>
            </a:xfrm>
            <a:custGeom>
              <a:avLst/>
              <a:gdLst/>
              <a:ahLst/>
              <a:cxnLst/>
              <a:rect l="l" t="t" r="r" b="b"/>
              <a:pathLst>
                <a:path w="2470" h="20533" extrusionOk="0">
                  <a:moveTo>
                    <a:pt x="2157" y="1"/>
                  </a:moveTo>
                  <a:cubicBezTo>
                    <a:pt x="1756" y="6971"/>
                    <a:pt x="1031" y="13861"/>
                    <a:pt x="1" y="20483"/>
                  </a:cubicBezTo>
                  <a:lnTo>
                    <a:pt x="310" y="20532"/>
                  </a:lnTo>
                  <a:lnTo>
                    <a:pt x="312" y="20532"/>
                  </a:lnTo>
                  <a:cubicBezTo>
                    <a:pt x="1342" y="13899"/>
                    <a:pt x="2069" y="6998"/>
                    <a:pt x="2470" y="19"/>
                  </a:cubicBezTo>
                  <a:lnTo>
                    <a:pt x="2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58"/>
            <p:cNvSpPr/>
            <p:nvPr/>
          </p:nvSpPr>
          <p:spPr>
            <a:xfrm>
              <a:off x="1659142" y="3010787"/>
              <a:ext cx="93626" cy="226343"/>
            </a:xfrm>
            <a:custGeom>
              <a:avLst/>
              <a:gdLst/>
              <a:ahLst/>
              <a:cxnLst/>
              <a:rect l="l" t="t" r="r" b="b"/>
              <a:pathLst>
                <a:path w="4050" h="9791" extrusionOk="0">
                  <a:moveTo>
                    <a:pt x="3735" y="1"/>
                  </a:moveTo>
                  <a:cubicBezTo>
                    <a:pt x="3397" y="4422"/>
                    <a:pt x="2211" y="7460"/>
                    <a:pt x="1" y="9562"/>
                  </a:cubicBezTo>
                  <a:lnTo>
                    <a:pt x="218" y="9790"/>
                  </a:lnTo>
                  <a:cubicBezTo>
                    <a:pt x="2488" y="7630"/>
                    <a:pt x="3706" y="4529"/>
                    <a:pt x="4050" y="24"/>
                  </a:cubicBezTo>
                  <a:lnTo>
                    <a:pt x="3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58"/>
            <p:cNvSpPr/>
            <p:nvPr/>
          </p:nvSpPr>
          <p:spPr>
            <a:xfrm>
              <a:off x="2079880" y="4250047"/>
              <a:ext cx="9709" cy="196476"/>
            </a:xfrm>
            <a:custGeom>
              <a:avLst/>
              <a:gdLst/>
              <a:ahLst/>
              <a:cxnLst/>
              <a:rect l="l" t="t" r="r" b="b"/>
              <a:pathLst>
                <a:path w="420" h="8499" extrusionOk="0">
                  <a:moveTo>
                    <a:pt x="0" y="0"/>
                  </a:moveTo>
                  <a:lnTo>
                    <a:pt x="0" y="8499"/>
                  </a:lnTo>
                  <a:lnTo>
                    <a:pt x="420" y="849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A12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58"/>
            <p:cNvSpPr/>
            <p:nvPr/>
          </p:nvSpPr>
          <p:spPr>
            <a:xfrm>
              <a:off x="5251925" y="3995731"/>
              <a:ext cx="9663" cy="185795"/>
            </a:xfrm>
            <a:custGeom>
              <a:avLst/>
              <a:gdLst/>
              <a:ahLst/>
              <a:cxnLst/>
              <a:rect l="l" t="t" r="r" b="b"/>
              <a:pathLst>
                <a:path w="418" h="8037" extrusionOk="0">
                  <a:moveTo>
                    <a:pt x="0" y="1"/>
                  </a:moveTo>
                  <a:lnTo>
                    <a:pt x="0" y="8037"/>
                  </a:lnTo>
                  <a:lnTo>
                    <a:pt x="418" y="803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A12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58"/>
            <p:cNvSpPr/>
            <p:nvPr/>
          </p:nvSpPr>
          <p:spPr>
            <a:xfrm>
              <a:off x="1464146" y="4041943"/>
              <a:ext cx="1019459" cy="694126"/>
            </a:xfrm>
            <a:custGeom>
              <a:avLst/>
              <a:gdLst/>
              <a:ahLst/>
              <a:cxnLst/>
              <a:rect l="l" t="t" r="r" b="b"/>
              <a:pathLst>
                <a:path w="44099" h="30026" extrusionOk="0">
                  <a:moveTo>
                    <a:pt x="3391" y="1"/>
                  </a:moveTo>
                  <a:lnTo>
                    <a:pt x="3391" y="1"/>
                  </a:lnTo>
                  <a:cubicBezTo>
                    <a:pt x="6578" y="7104"/>
                    <a:pt x="10449" y="13367"/>
                    <a:pt x="16025" y="17548"/>
                  </a:cubicBezTo>
                  <a:cubicBezTo>
                    <a:pt x="12123" y="20865"/>
                    <a:pt x="6433" y="22775"/>
                    <a:pt x="0" y="24100"/>
                  </a:cubicBezTo>
                  <a:cubicBezTo>
                    <a:pt x="10137" y="28842"/>
                    <a:pt x="21178" y="30026"/>
                    <a:pt x="29676" y="30026"/>
                  </a:cubicBezTo>
                  <a:cubicBezTo>
                    <a:pt x="38152" y="30026"/>
                    <a:pt x="44099" y="28848"/>
                    <a:pt x="44099" y="28848"/>
                  </a:cubicBezTo>
                  <a:lnTo>
                    <a:pt x="39654" y="10425"/>
                  </a:lnTo>
                  <a:cubicBezTo>
                    <a:pt x="22438" y="8496"/>
                    <a:pt x="16575" y="8800"/>
                    <a:pt x="3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58"/>
            <p:cNvSpPr/>
            <p:nvPr/>
          </p:nvSpPr>
          <p:spPr>
            <a:xfrm>
              <a:off x="4757072" y="3991062"/>
              <a:ext cx="1073114" cy="751850"/>
            </a:xfrm>
            <a:custGeom>
              <a:avLst/>
              <a:gdLst/>
              <a:ahLst/>
              <a:cxnLst/>
              <a:rect l="l" t="t" r="r" b="b"/>
              <a:pathLst>
                <a:path w="46420" h="32523" extrusionOk="0">
                  <a:moveTo>
                    <a:pt x="17024" y="1"/>
                  </a:moveTo>
                  <a:cubicBezTo>
                    <a:pt x="11969" y="1"/>
                    <a:pt x="6495" y="701"/>
                    <a:pt x="0" y="2050"/>
                  </a:cubicBezTo>
                  <a:lnTo>
                    <a:pt x="4447" y="20474"/>
                  </a:lnTo>
                  <a:cubicBezTo>
                    <a:pt x="4447" y="20474"/>
                    <a:pt x="4702" y="20462"/>
                    <a:pt x="5184" y="20462"/>
                  </a:cubicBezTo>
                  <a:cubicBezTo>
                    <a:pt x="8837" y="20462"/>
                    <a:pt x="25521" y="21126"/>
                    <a:pt x="43027" y="32522"/>
                  </a:cubicBezTo>
                  <a:cubicBezTo>
                    <a:pt x="39842" y="25421"/>
                    <a:pt x="35206" y="18433"/>
                    <a:pt x="29630" y="14252"/>
                  </a:cubicBezTo>
                  <a:cubicBezTo>
                    <a:pt x="33534" y="10934"/>
                    <a:pt x="39987" y="9748"/>
                    <a:pt x="46420" y="8425"/>
                  </a:cubicBezTo>
                  <a:cubicBezTo>
                    <a:pt x="35204" y="2680"/>
                    <a:pt x="26912" y="1"/>
                    <a:pt x="17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58"/>
            <p:cNvSpPr/>
            <p:nvPr/>
          </p:nvSpPr>
          <p:spPr>
            <a:xfrm>
              <a:off x="2084712" y="3580079"/>
              <a:ext cx="3172068" cy="906761"/>
            </a:xfrm>
            <a:custGeom>
              <a:avLst/>
              <a:gdLst/>
              <a:ahLst/>
              <a:cxnLst/>
              <a:rect l="l" t="t" r="r" b="b"/>
              <a:pathLst>
                <a:path w="137215" h="39224" extrusionOk="0">
                  <a:moveTo>
                    <a:pt x="106844" y="1"/>
                  </a:moveTo>
                  <a:cubicBezTo>
                    <a:pt x="71516" y="1"/>
                    <a:pt x="50837" y="13007"/>
                    <a:pt x="1" y="14463"/>
                  </a:cubicBezTo>
                  <a:lnTo>
                    <a:pt x="1" y="37480"/>
                  </a:lnTo>
                  <a:cubicBezTo>
                    <a:pt x="8074" y="38709"/>
                    <a:pt x="15717" y="39223"/>
                    <a:pt x="23059" y="39223"/>
                  </a:cubicBezTo>
                  <a:cubicBezTo>
                    <a:pt x="60566" y="39223"/>
                    <a:pt x="90191" y="25806"/>
                    <a:pt x="128867" y="25806"/>
                  </a:cubicBezTo>
                  <a:cubicBezTo>
                    <a:pt x="131602" y="25806"/>
                    <a:pt x="134383" y="25873"/>
                    <a:pt x="137215" y="26017"/>
                  </a:cubicBezTo>
                  <a:lnTo>
                    <a:pt x="137215" y="2899"/>
                  </a:lnTo>
                  <a:cubicBezTo>
                    <a:pt x="125668" y="834"/>
                    <a:pt x="115787" y="1"/>
                    <a:pt x="1068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58"/>
            <p:cNvSpPr/>
            <p:nvPr/>
          </p:nvSpPr>
          <p:spPr>
            <a:xfrm>
              <a:off x="2084712" y="4446499"/>
              <a:ext cx="398892" cy="262361"/>
            </a:xfrm>
            <a:custGeom>
              <a:avLst/>
              <a:gdLst/>
              <a:ahLst/>
              <a:cxnLst/>
              <a:rect l="l" t="t" r="r" b="b"/>
              <a:pathLst>
                <a:path w="17255" h="11349" extrusionOk="0">
                  <a:moveTo>
                    <a:pt x="1" y="1"/>
                  </a:moveTo>
                  <a:lnTo>
                    <a:pt x="1" y="1"/>
                  </a:lnTo>
                  <a:cubicBezTo>
                    <a:pt x="4380" y="4890"/>
                    <a:pt x="10087" y="8709"/>
                    <a:pt x="17255" y="11348"/>
                  </a:cubicBezTo>
                  <a:lnTo>
                    <a:pt x="17255" y="1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58"/>
            <p:cNvSpPr/>
            <p:nvPr/>
          </p:nvSpPr>
          <p:spPr>
            <a:xfrm>
              <a:off x="4792673" y="4176672"/>
              <a:ext cx="464107" cy="287697"/>
            </a:xfrm>
            <a:custGeom>
              <a:avLst/>
              <a:gdLst/>
              <a:ahLst/>
              <a:cxnLst/>
              <a:rect l="l" t="t" r="r" b="b"/>
              <a:pathLst>
                <a:path w="20076" h="12445" extrusionOk="0">
                  <a:moveTo>
                    <a:pt x="11611" y="1"/>
                  </a:moveTo>
                  <a:cubicBezTo>
                    <a:pt x="7710" y="1"/>
                    <a:pt x="3840" y="135"/>
                    <a:pt x="0" y="400"/>
                  </a:cubicBezTo>
                  <a:lnTo>
                    <a:pt x="2907" y="12445"/>
                  </a:lnTo>
                  <a:lnTo>
                    <a:pt x="20076" y="210"/>
                  </a:lnTo>
                  <a:cubicBezTo>
                    <a:pt x="17238" y="70"/>
                    <a:pt x="14417" y="1"/>
                    <a:pt x="11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9" name="Google Shape;5569;p58"/>
          <p:cNvGrpSpPr/>
          <p:nvPr/>
        </p:nvGrpSpPr>
        <p:grpSpPr>
          <a:xfrm>
            <a:off x="4178400" y="550321"/>
            <a:ext cx="355844" cy="355844"/>
            <a:chOff x="2308375" y="289709"/>
            <a:chExt cx="355844" cy="355844"/>
          </a:xfrm>
        </p:grpSpPr>
        <p:sp>
          <p:nvSpPr>
            <p:cNvPr id="5570" name="Google Shape;5570;p58"/>
            <p:cNvSpPr/>
            <p:nvPr/>
          </p:nvSpPr>
          <p:spPr>
            <a:xfrm>
              <a:off x="2484536" y="289709"/>
              <a:ext cx="7043" cy="14019"/>
            </a:xfrm>
            <a:custGeom>
              <a:avLst/>
              <a:gdLst/>
              <a:ahLst/>
              <a:cxnLst/>
              <a:rect l="l" t="t" r="r" b="b"/>
              <a:pathLst>
                <a:path w="318" h="633" extrusionOk="0">
                  <a:moveTo>
                    <a:pt x="158" y="1"/>
                  </a:moveTo>
                  <a:cubicBezTo>
                    <a:pt x="72" y="1"/>
                    <a:pt x="1" y="71"/>
                    <a:pt x="1" y="158"/>
                  </a:cubicBezTo>
                  <a:lnTo>
                    <a:pt x="1" y="473"/>
                  </a:lnTo>
                  <a:cubicBezTo>
                    <a:pt x="1" y="561"/>
                    <a:pt x="72" y="632"/>
                    <a:pt x="158" y="632"/>
                  </a:cubicBezTo>
                  <a:cubicBezTo>
                    <a:pt x="247" y="632"/>
                    <a:pt x="317" y="561"/>
                    <a:pt x="317" y="473"/>
                  </a:cubicBezTo>
                  <a:lnTo>
                    <a:pt x="317" y="158"/>
                  </a:lnTo>
                  <a:cubicBezTo>
                    <a:pt x="317" y="7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58"/>
            <p:cNvSpPr/>
            <p:nvPr/>
          </p:nvSpPr>
          <p:spPr>
            <a:xfrm>
              <a:off x="2484536" y="332343"/>
              <a:ext cx="7043" cy="35502"/>
            </a:xfrm>
            <a:custGeom>
              <a:avLst/>
              <a:gdLst/>
              <a:ahLst/>
              <a:cxnLst/>
              <a:rect l="l" t="t" r="r" b="b"/>
              <a:pathLst>
                <a:path w="318" h="1603" extrusionOk="0">
                  <a:moveTo>
                    <a:pt x="158" y="0"/>
                  </a:moveTo>
                  <a:cubicBezTo>
                    <a:pt x="72" y="0"/>
                    <a:pt x="1" y="71"/>
                    <a:pt x="1" y="158"/>
                  </a:cubicBezTo>
                  <a:lnTo>
                    <a:pt x="1" y="1445"/>
                  </a:lnTo>
                  <a:cubicBezTo>
                    <a:pt x="1" y="1533"/>
                    <a:pt x="72" y="1602"/>
                    <a:pt x="158" y="1602"/>
                  </a:cubicBezTo>
                  <a:cubicBezTo>
                    <a:pt x="247" y="1602"/>
                    <a:pt x="317" y="1533"/>
                    <a:pt x="317" y="1445"/>
                  </a:cubicBezTo>
                  <a:lnTo>
                    <a:pt x="317" y="158"/>
                  </a:lnTo>
                  <a:cubicBezTo>
                    <a:pt x="317" y="71"/>
                    <a:pt x="247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58"/>
            <p:cNvSpPr/>
            <p:nvPr/>
          </p:nvSpPr>
          <p:spPr>
            <a:xfrm>
              <a:off x="2484536" y="375110"/>
              <a:ext cx="7043" cy="14019"/>
            </a:xfrm>
            <a:custGeom>
              <a:avLst/>
              <a:gdLst/>
              <a:ahLst/>
              <a:cxnLst/>
              <a:rect l="l" t="t" r="r" b="b"/>
              <a:pathLst>
                <a:path w="318" h="633" extrusionOk="0">
                  <a:moveTo>
                    <a:pt x="158" y="1"/>
                  </a:moveTo>
                  <a:cubicBezTo>
                    <a:pt x="72" y="1"/>
                    <a:pt x="1" y="70"/>
                    <a:pt x="1" y="158"/>
                  </a:cubicBezTo>
                  <a:lnTo>
                    <a:pt x="1" y="473"/>
                  </a:lnTo>
                  <a:cubicBezTo>
                    <a:pt x="1" y="561"/>
                    <a:pt x="72" y="632"/>
                    <a:pt x="158" y="632"/>
                  </a:cubicBezTo>
                  <a:cubicBezTo>
                    <a:pt x="247" y="631"/>
                    <a:pt x="317" y="561"/>
                    <a:pt x="317" y="473"/>
                  </a:cubicBezTo>
                  <a:lnTo>
                    <a:pt x="317" y="158"/>
                  </a:lnTo>
                  <a:cubicBezTo>
                    <a:pt x="317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58"/>
            <p:cNvSpPr/>
            <p:nvPr/>
          </p:nvSpPr>
          <p:spPr>
            <a:xfrm>
              <a:off x="2430119" y="297704"/>
              <a:ext cx="10033" cy="13665"/>
            </a:xfrm>
            <a:custGeom>
              <a:avLst/>
              <a:gdLst/>
              <a:ahLst/>
              <a:cxnLst/>
              <a:rect l="l" t="t" r="r" b="b"/>
              <a:pathLst>
                <a:path w="453" h="617" extrusionOk="0">
                  <a:moveTo>
                    <a:pt x="178" y="1"/>
                  </a:moveTo>
                  <a:cubicBezTo>
                    <a:pt x="162" y="1"/>
                    <a:pt x="146" y="3"/>
                    <a:pt x="130" y="8"/>
                  </a:cubicBezTo>
                  <a:cubicBezTo>
                    <a:pt x="46" y="35"/>
                    <a:pt x="1" y="125"/>
                    <a:pt x="29" y="207"/>
                  </a:cubicBezTo>
                  <a:lnTo>
                    <a:pt x="127" y="508"/>
                  </a:lnTo>
                  <a:cubicBezTo>
                    <a:pt x="147" y="574"/>
                    <a:pt x="210" y="616"/>
                    <a:pt x="276" y="616"/>
                  </a:cubicBezTo>
                  <a:cubicBezTo>
                    <a:pt x="292" y="616"/>
                    <a:pt x="308" y="615"/>
                    <a:pt x="325" y="608"/>
                  </a:cubicBezTo>
                  <a:cubicBezTo>
                    <a:pt x="407" y="582"/>
                    <a:pt x="453" y="492"/>
                    <a:pt x="426" y="410"/>
                  </a:cubicBezTo>
                  <a:lnTo>
                    <a:pt x="328" y="109"/>
                  </a:lnTo>
                  <a:cubicBezTo>
                    <a:pt x="307" y="43"/>
                    <a:pt x="24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58"/>
            <p:cNvSpPr/>
            <p:nvPr/>
          </p:nvSpPr>
          <p:spPr>
            <a:xfrm>
              <a:off x="2443319" y="338234"/>
              <a:ext cx="16655" cy="34151"/>
            </a:xfrm>
            <a:custGeom>
              <a:avLst/>
              <a:gdLst/>
              <a:ahLst/>
              <a:cxnLst/>
              <a:rect l="l" t="t" r="r" b="b"/>
              <a:pathLst>
                <a:path w="752" h="1542" extrusionOk="0">
                  <a:moveTo>
                    <a:pt x="176" y="1"/>
                  </a:moveTo>
                  <a:cubicBezTo>
                    <a:pt x="160" y="1"/>
                    <a:pt x="144" y="3"/>
                    <a:pt x="128" y="8"/>
                  </a:cubicBezTo>
                  <a:cubicBezTo>
                    <a:pt x="46" y="35"/>
                    <a:pt x="0" y="125"/>
                    <a:pt x="27" y="207"/>
                  </a:cubicBezTo>
                  <a:lnTo>
                    <a:pt x="425" y="1432"/>
                  </a:lnTo>
                  <a:cubicBezTo>
                    <a:pt x="446" y="1499"/>
                    <a:pt x="509" y="1541"/>
                    <a:pt x="575" y="1541"/>
                  </a:cubicBezTo>
                  <a:cubicBezTo>
                    <a:pt x="591" y="1541"/>
                    <a:pt x="608" y="1538"/>
                    <a:pt x="624" y="1533"/>
                  </a:cubicBezTo>
                  <a:cubicBezTo>
                    <a:pt x="706" y="1506"/>
                    <a:pt x="751" y="1417"/>
                    <a:pt x="725" y="1335"/>
                  </a:cubicBezTo>
                  <a:lnTo>
                    <a:pt x="328" y="109"/>
                  </a:lnTo>
                  <a:cubicBezTo>
                    <a:pt x="306" y="43"/>
                    <a:pt x="244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58"/>
            <p:cNvSpPr/>
            <p:nvPr/>
          </p:nvSpPr>
          <p:spPr>
            <a:xfrm>
              <a:off x="2456519" y="378919"/>
              <a:ext cx="10055" cy="1366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177" y="0"/>
                  </a:moveTo>
                  <a:cubicBezTo>
                    <a:pt x="161" y="0"/>
                    <a:pt x="145" y="3"/>
                    <a:pt x="129" y="8"/>
                  </a:cubicBezTo>
                  <a:cubicBezTo>
                    <a:pt x="47" y="35"/>
                    <a:pt x="1" y="125"/>
                    <a:pt x="28" y="207"/>
                  </a:cubicBezTo>
                  <a:lnTo>
                    <a:pt x="125" y="507"/>
                  </a:lnTo>
                  <a:cubicBezTo>
                    <a:pt x="147" y="574"/>
                    <a:pt x="209" y="616"/>
                    <a:pt x="275" y="616"/>
                  </a:cubicBezTo>
                  <a:cubicBezTo>
                    <a:pt x="291" y="616"/>
                    <a:pt x="308" y="615"/>
                    <a:pt x="324" y="608"/>
                  </a:cubicBezTo>
                  <a:cubicBezTo>
                    <a:pt x="407" y="581"/>
                    <a:pt x="453" y="492"/>
                    <a:pt x="425" y="410"/>
                  </a:cubicBezTo>
                  <a:lnTo>
                    <a:pt x="327" y="109"/>
                  </a:lnTo>
                  <a:cubicBezTo>
                    <a:pt x="305" y="43"/>
                    <a:pt x="244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58"/>
            <p:cNvSpPr/>
            <p:nvPr/>
          </p:nvSpPr>
          <p:spPr>
            <a:xfrm>
              <a:off x="2381218" y="322000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179" y="0"/>
                  </a:moveTo>
                  <a:cubicBezTo>
                    <a:pt x="147" y="0"/>
                    <a:pt x="115" y="10"/>
                    <a:pt x="87" y="30"/>
                  </a:cubicBezTo>
                  <a:cubicBezTo>
                    <a:pt x="16" y="82"/>
                    <a:pt x="0" y="181"/>
                    <a:pt x="52" y="250"/>
                  </a:cubicBezTo>
                  <a:lnTo>
                    <a:pt x="238" y="507"/>
                  </a:lnTo>
                  <a:cubicBezTo>
                    <a:pt x="268" y="549"/>
                    <a:pt x="317" y="571"/>
                    <a:pt x="366" y="571"/>
                  </a:cubicBezTo>
                  <a:cubicBezTo>
                    <a:pt x="397" y="571"/>
                    <a:pt x="430" y="560"/>
                    <a:pt x="459" y="541"/>
                  </a:cubicBezTo>
                  <a:cubicBezTo>
                    <a:pt x="528" y="489"/>
                    <a:pt x="544" y="392"/>
                    <a:pt x="493" y="321"/>
                  </a:cubicBezTo>
                  <a:lnTo>
                    <a:pt x="307" y="66"/>
                  </a:lnTo>
                  <a:cubicBezTo>
                    <a:pt x="276" y="23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58"/>
            <p:cNvSpPr/>
            <p:nvPr/>
          </p:nvSpPr>
          <p:spPr>
            <a:xfrm>
              <a:off x="2406289" y="356484"/>
              <a:ext cx="24694" cy="30098"/>
            </a:xfrm>
            <a:custGeom>
              <a:avLst/>
              <a:gdLst/>
              <a:ahLst/>
              <a:cxnLst/>
              <a:rect l="l" t="t" r="r" b="b"/>
              <a:pathLst>
                <a:path w="1115" h="1359" extrusionOk="0">
                  <a:moveTo>
                    <a:pt x="180" y="0"/>
                  </a:moveTo>
                  <a:cubicBezTo>
                    <a:pt x="147" y="0"/>
                    <a:pt x="114" y="10"/>
                    <a:pt x="86" y="30"/>
                  </a:cubicBezTo>
                  <a:cubicBezTo>
                    <a:pt x="17" y="82"/>
                    <a:pt x="1" y="180"/>
                    <a:pt x="51" y="251"/>
                  </a:cubicBezTo>
                  <a:lnTo>
                    <a:pt x="809" y="1292"/>
                  </a:lnTo>
                  <a:cubicBezTo>
                    <a:pt x="839" y="1335"/>
                    <a:pt x="888" y="1358"/>
                    <a:pt x="936" y="1358"/>
                  </a:cubicBezTo>
                  <a:cubicBezTo>
                    <a:pt x="968" y="1358"/>
                    <a:pt x="1001" y="1347"/>
                    <a:pt x="1028" y="1328"/>
                  </a:cubicBezTo>
                  <a:cubicBezTo>
                    <a:pt x="1099" y="1276"/>
                    <a:pt x="1114" y="1177"/>
                    <a:pt x="1064" y="1108"/>
                  </a:cubicBezTo>
                  <a:lnTo>
                    <a:pt x="306" y="65"/>
                  </a:lnTo>
                  <a:cubicBezTo>
                    <a:pt x="276" y="22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58"/>
            <p:cNvSpPr/>
            <p:nvPr/>
          </p:nvSpPr>
          <p:spPr>
            <a:xfrm>
              <a:off x="2431404" y="391078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180" y="0"/>
                  </a:moveTo>
                  <a:cubicBezTo>
                    <a:pt x="148" y="0"/>
                    <a:pt x="116" y="10"/>
                    <a:pt x="88" y="31"/>
                  </a:cubicBezTo>
                  <a:cubicBezTo>
                    <a:pt x="17" y="81"/>
                    <a:pt x="1" y="180"/>
                    <a:pt x="53" y="251"/>
                  </a:cubicBezTo>
                  <a:lnTo>
                    <a:pt x="237" y="507"/>
                  </a:lnTo>
                  <a:cubicBezTo>
                    <a:pt x="269" y="549"/>
                    <a:pt x="318" y="571"/>
                    <a:pt x="366" y="571"/>
                  </a:cubicBezTo>
                  <a:cubicBezTo>
                    <a:pt x="398" y="571"/>
                    <a:pt x="431" y="562"/>
                    <a:pt x="458" y="541"/>
                  </a:cubicBezTo>
                  <a:cubicBezTo>
                    <a:pt x="529" y="491"/>
                    <a:pt x="544" y="392"/>
                    <a:pt x="494" y="321"/>
                  </a:cubicBezTo>
                  <a:lnTo>
                    <a:pt x="308" y="66"/>
                  </a:lnTo>
                  <a:cubicBezTo>
                    <a:pt x="277" y="23"/>
                    <a:pt x="229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58"/>
            <p:cNvSpPr/>
            <p:nvPr/>
          </p:nvSpPr>
          <p:spPr>
            <a:xfrm>
              <a:off x="2342238" y="360182"/>
              <a:ext cx="13643" cy="11118"/>
            </a:xfrm>
            <a:custGeom>
              <a:avLst/>
              <a:gdLst/>
              <a:ahLst/>
              <a:cxnLst/>
              <a:rect l="l" t="t" r="r" b="b"/>
              <a:pathLst>
                <a:path w="616" h="502" extrusionOk="0">
                  <a:moveTo>
                    <a:pt x="181" y="1"/>
                  </a:moveTo>
                  <a:cubicBezTo>
                    <a:pt x="132" y="1"/>
                    <a:pt x="83" y="24"/>
                    <a:pt x="53" y="67"/>
                  </a:cubicBezTo>
                  <a:cubicBezTo>
                    <a:pt x="1" y="136"/>
                    <a:pt x="17" y="235"/>
                    <a:pt x="88" y="287"/>
                  </a:cubicBezTo>
                  <a:lnTo>
                    <a:pt x="343" y="471"/>
                  </a:lnTo>
                  <a:cubicBezTo>
                    <a:pt x="371" y="492"/>
                    <a:pt x="403" y="501"/>
                    <a:pt x="436" y="501"/>
                  </a:cubicBezTo>
                  <a:cubicBezTo>
                    <a:pt x="484" y="501"/>
                    <a:pt x="532" y="479"/>
                    <a:pt x="563" y="437"/>
                  </a:cubicBezTo>
                  <a:cubicBezTo>
                    <a:pt x="615" y="366"/>
                    <a:pt x="599" y="268"/>
                    <a:pt x="529" y="216"/>
                  </a:cubicBezTo>
                  <a:lnTo>
                    <a:pt x="273" y="30"/>
                  </a:lnTo>
                  <a:cubicBezTo>
                    <a:pt x="245" y="10"/>
                    <a:pt x="21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58"/>
            <p:cNvSpPr/>
            <p:nvPr/>
          </p:nvSpPr>
          <p:spPr>
            <a:xfrm>
              <a:off x="2376744" y="385253"/>
              <a:ext cx="31006" cy="23742"/>
            </a:xfrm>
            <a:custGeom>
              <a:avLst/>
              <a:gdLst/>
              <a:ahLst/>
              <a:cxnLst/>
              <a:rect l="l" t="t" r="r" b="b"/>
              <a:pathLst>
                <a:path w="1400" h="1072" extrusionOk="0">
                  <a:moveTo>
                    <a:pt x="179" y="0"/>
                  </a:moveTo>
                  <a:cubicBezTo>
                    <a:pt x="130" y="0"/>
                    <a:pt x="82" y="23"/>
                    <a:pt x="51" y="65"/>
                  </a:cubicBezTo>
                  <a:cubicBezTo>
                    <a:pt x="1" y="136"/>
                    <a:pt x="16" y="234"/>
                    <a:pt x="86" y="286"/>
                  </a:cubicBezTo>
                  <a:lnTo>
                    <a:pt x="1128" y="1042"/>
                  </a:lnTo>
                  <a:cubicBezTo>
                    <a:pt x="1155" y="1063"/>
                    <a:pt x="1188" y="1072"/>
                    <a:pt x="1220" y="1072"/>
                  </a:cubicBezTo>
                  <a:cubicBezTo>
                    <a:pt x="1269" y="1072"/>
                    <a:pt x="1317" y="1050"/>
                    <a:pt x="1349" y="1007"/>
                  </a:cubicBezTo>
                  <a:cubicBezTo>
                    <a:pt x="1399" y="937"/>
                    <a:pt x="1384" y="839"/>
                    <a:pt x="1313" y="787"/>
                  </a:cubicBezTo>
                  <a:lnTo>
                    <a:pt x="272" y="31"/>
                  </a:lnTo>
                  <a:cubicBezTo>
                    <a:pt x="243" y="10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58"/>
            <p:cNvSpPr/>
            <p:nvPr/>
          </p:nvSpPr>
          <p:spPr>
            <a:xfrm>
              <a:off x="2411360" y="410391"/>
              <a:ext cx="13576" cy="11096"/>
            </a:xfrm>
            <a:custGeom>
              <a:avLst/>
              <a:gdLst/>
              <a:ahLst/>
              <a:cxnLst/>
              <a:rect l="l" t="t" r="r" b="b"/>
              <a:pathLst>
                <a:path w="613" h="501" extrusionOk="0">
                  <a:moveTo>
                    <a:pt x="178" y="0"/>
                  </a:moveTo>
                  <a:cubicBezTo>
                    <a:pt x="129" y="0"/>
                    <a:pt x="81" y="23"/>
                    <a:pt x="51" y="65"/>
                  </a:cubicBezTo>
                  <a:cubicBezTo>
                    <a:pt x="0" y="135"/>
                    <a:pt x="16" y="235"/>
                    <a:pt x="85" y="285"/>
                  </a:cubicBezTo>
                  <a:lnTo>
                    <a:pt x="340" y="471"/>
                  </a:lnTo>
                  <a:cubicBezTo>
                    <a:pt x="369" y="491"/>
                    <a:pt x="402" y="501"/>
                    <a:pt x="433" y="501"/>
                  </a:cubicBezTo>
                  <a:cubicBezTo>
                    <a:pt x="482" y="501"/>
                    <a:pt x="531" y="479"/>
                    <a:pt x="561" y="436"/>
                  </a:cubicBezTo>
                  <a:cubicBezTo>
                    <a:pt x="613" y="365"/>
                    <a:pt x="597" y="268"/>
                    <a:pt x="526" y="216"/>
                  </a:cubicBezTo>
                  <a:lnTo>
                    <a:pt x="271" y="30"/>
                  </a:lnTo>
                  <a:cubicBezTo>
                    <a:pt x="243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58"/>
            <p:cNvSpPr/>
            <p:nvPr/>
          </p:nvSpPr>
          <p:spPr>
            <a:xfrm>
              <a:off x="2317034" y="408574"/>
              <a:ext cx="14529" cy="9147"/>
            </a:xfrm>
            <a:custGeom>
              <a:avLst/>
              <a:gdLst/>
              <a:ahLst/>
              <a:cxnLst/>
              <a:rect l="l" t="t" r="r" b="b"/>
              <a:pathLst>
                <a:path w="656" h="413" extrusionOk="0">
                  <a:moveTo>
                    <a:pt x="178" y="0"/>
                  </a:moveTo>
                  <a:cubicBezTo>
                    <a:pt x="111" y="0"/>
                    <a:pt x="48" y="43"/>
                    <a:pt x="27" y="109"/>
                  </a:cubicBezTo>
                  <a:cubicBezTo>
                    <a:pt x="0" y="192"/>
                    <a:pt x="46" y="280"/>
                    <a:pt x="129" y="309"/>
                  </a:cubicBezTo>
                  <a:lnTo>
                    <a:pt x="429" y="405"/>
                  </a:lnTo>
                  <a:cubicBezTo>
                    <a:pt x="446" y="411"/>
                    <a:pt x="462" y="413"/>
                    <a:pt x="477" y="413"/>
                  </a:cubicBezTo>
                  <a:cubicBezTo>
                    <a:pt x="545" y="413"/>
                    <a:pt x="606" y="370"/>
                    <a:pt x="629" y="304"/>
                  </a:cubicBezTo>
                  <a:cubicBezTo>
                    <a:pt x="655" y="221"/>
                    <a:pt x="610" y="132"/>
                    <a:pt x="526" y="106"/>
                  </a:cubicBezTo>
                  <a:lnTo>
                    <a:pt x="227" y="8"/>
                  </a:lnTo>
                  <a:cubicBezTo>
                    <a:pt x="211" y="3"/>
                    <a:pt x="194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58"/>
            <p:cNvSpPr/>
            <p:nvPr/>
          </p:nvSpPr>
          <p:spPr>
            <a:xfrm>
              <a:off x="2357564" y="421730"/>
              <a:ext cx="34971" cy="15835"/>
            </a:xfrm>
            <a:custGeom>
              <a:avLst/>
              <a:gdLst/>
              <a:ahLst/>
              <a:cxnLst/>
              <a:rect l="l" t="t" r="r" b="b"/>
              <a:pathLst>
                <a:path w="1579" h="715" extrusionOk="0">
                  <a:moveTo>
                    <a:pt x="179" y="0"/>
                  </a:moveTo>
                  <a:cubicBezTo>
                    <a:pt x="112" y="0"/>
                    <a:pt x="50" y="43"/>
                    <a:pt x="27" y="110"/>
                  </a:cubicBezTo>
                  <a:cubicBezTo>
                    <a:pt x="0" y="192"/>
                    <a:pt x="46" y="282"/>
                    <a:pt x="130" y="309"/>
                  </a:cubicBezTo>
                  <a:lnTo>
                    <a:pt x="1353" y="707"/>
                  </a:lnTo>
                  <a:cubicBezTo>
                    <a:pt x="1369" y="712"/>
                    <a:pt x="1386" y="715"/>
                    <a:pt x="1402" y="715"/>
                  </a:cubicBezTo>
                  <a:cubicBezTo>
                    <a:pt x="1468" y="715"/>
                    <a:pt x="1531" y="672"/>
                    <a:pt x="1552" y="605"/>
                  </a:cubicBezTo>
                  <a:cubicBezTo>
                    <a:pt x="1579" y="523"/>
                    <a:pt x="1535" y="433"/>
                    <a:pt x="1451" y="406"/>
                  </a:cubicBezTo>
                  <a:lnTo>
                    <a:pt x="227" y="8"/>
                  </a:lnTo>
                  <a:cubicBezTo>
                    <a:pt x="211" y="3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58"/>
            <p:cNvSpPr/>
            <p:nvPr/>
          </p:nvSpPr>
          <p:spPr>
            <a:xfrm>
              <a:off x="2398227" y="434952"/>
              <a:ext cx="14551" cy="9191"/>
            </a:xfrm>
            <a:custGeom>
              <a:avLst/>
              <a:gdLst/>
              <a:ahLst/>
              <a:cxnLst/>
              <a:rect l="l" t="t" r="r" b="b"/>
              <a:pathLst>
                <a:path w="657" h="415" extrusionOk="0">
                  <a:moveTo>
                    <a:pt x="179" y="0"/>
                  </a:moveTo>
                  <a:cubicBezTo>
                    <a:pt x="112" y="0"/>
                    <a:pt x="49" y="43"/>
                    <a:pt x="28" y="110"/>
                  </a:cubicBezTo>
                  <a:cubicBezTo>
                    <a:pt x="1" y="192"/>
                    <a:pt x="47" y="282"/>
                    <a:pt x="130" y="309"/>
                  </a:cubicBezTo>
                  <a:lnTo>
                    <a:pt x="429" y="406"/>
                  </a:lnTo>
                  <a:cubicBezTo>
                    <a:pt x="447" y="411"/>
                    <a:pt x="462" y="414"/>
                    <a:pt x="478" y="414"/>
                  </a:cubicBezTo>
                  <a:cubicBezTo>
                    <a:pt x="544" y="414"/>
                    <a:pt x="607" y="372"/>
                    <a:pt x="629" y="304"/>
                  </a:cubicBezTo>
                  <a:cubicBezTo>
                    <a:pt x="656" y="222"/>
                    <a:pt x="611" y="132"/>
                    <a:pt x="527" y="105"/>
                  </a:cubicBezTo>
                  <a:lnTo>
                    <a:pt x="228" y="8"/>
                  </a:lnTo>
                  <a:cubicBezTo>
                    <a:pt x="212" y="3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58"/>
            <p:cNvSpPr/>
            <p:nvPr/>
          </p:nvSpPr>
          <p:spPr>
            <a:xfrm>
              <a:off x="2308375" y="462349"/>
              <a:ext cx="14019" cy="7043"/>
            </a:xfrm>
            <a:custGeom>
              <a:avLst/>
              <a:gdLst/>
              <a:ahLst/>
              <a:cxnLst/>
              <a:rect l="l" t="t" r="r" b="b"/>
              <a:pathLst>
                <a:path w="633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475" y="318"/>
                  </a:lnTo>
                  <a:cubicBezTo>
                    <a:pt x="561" y="318"/>
                    <a:pt x="632" y="247"/>
                    <a:pt x="632" y="160"/>
                  </a:cubicBezTo>
                  <a:cubicBezTo>
                    <a:pt x="632" y="72"/>
                    <a:pt x="561" y="1"/>
                    <a:pt x="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58"/>
            <p:cNvSpPr/>
            <p:nvPr/>
          </p:nvSpPr>
          <p:spPr>
            <a:xfrm>
              <a:off x="2351009" y="462349"/>
              <a:ext cx="35525" cy="7043"/>
            </a:xfrm>
            <a:custGeom>
              <a:avLst/>
              <a:gdLst/>
              <a:ahLst/>
              <a:cxnLst/>
              <a:rect l="l" t="t" r="r" b="b"/>
              <a:pathLst>
                <a:path w="1604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1446" y="318"/>
                  </a:lnTo>
                  <a:cubicBezTo>
                    <a:pt x="1533" y="318"/>
                    <a:pt x="1604" y="247"/>
                    <a:pt x="1604" y="160"/>
                  </a:cubicBezTo>
                  <a:cubicBezTo>
                    <a:pt x="1604" y="72"/>
                    <a:pt x="1533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58"/>
            <p:cNvSpPr/>
            <p:nvPr/>
          </p:nvSpPr>
          <p:spPr>
            <a:xfrm>
              <a:off x="2393775" y="462349"/>
              <a:ext cx="13997" cy="7043"/>
            </a:xfrm>
            <a:custGeom>
              <a:avLst/>
              <a:gdLst/>
              <a:ahLst/>
              <a:cxnLst/>
              <a:rect l="l" t="t" r="r" b="b"/>
              <a:pathLst>
                <a:path w="632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474" y="318"/>
                  </a:lnTo>
                  <a:cubicBezTo>
                    <a:pt x="561" y="318"/>
                    <a:pt x="632" y="247"/>
                    <a:pt x="632" y="160"/>
                  </a:cubicBezTo>
                  <a:cubicBezTo>
                    <a:pt x="632" y="72"/>
                    <a:pt x="561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58"/>
            <p:cNvSpPr/>
            <p:nvPr/>
          </p:nvSpPr>
          <p:spPr>
            <a:xfrm>
              <a:off x="2315949" y="514196"/>
              <a:ext cx="14529" cy="9169"/>
            </a:xfrm>
            <a:custGeom>
              <a:avLst/>
              <a:gdLst/>
              <a:ahLst/>
              <a:cxnLst/>
              <a:rect l="l" t="t" r="r" b="b"/>
              <a:pathLst>
                <a:path w="656" h="414" extrusionOk="0">
                  <a:moveTo>
                    <a:pt x="478" y="1"/>
                  </a:moveTo>
                  <a:cubicBezTo>
                    <a:pt x="462" y="1"/>
                    <a:pt x="445" y="3"/>
                    <a:pt x="429" y="8"/>
                  </a:cubicBezTo>
                  <a:lnTo>
                    <a:pt x="129" y="106"/>
                  </a:lnTo>
                  <a:cubicBezTo>
                    <a:pt x="46" y="133"/>
                    <a:pt x="0" y="223"/>
                    <a:pt x="27" y="305"/>
                  </a:cubicBezTo>
                  <a:cubicBezTo>
                    <a:pt x="49" y="372"/>
                    <a:pt x="111" y="413"/>
                    <a:pt x="178" y="413"/>
                  </a:cubicBezTo>
                  <a:cubicBezTo>
                    <a:pt x="194" y="413"/>
                    <a:pt x="210" y="412"/>
                    <a:pt x="225" y="407"/>
                  </a:cubicBezTo>
                  <a:lnTo>
                    <a:pt x="526" y="309"/>
                  </a:lnTo>
                  <a:cubicBezTo>
                    <a:pt x="610" y="281"/>
                    <a:pt x="655" y="193"/>
                    <a:pt x="627" y="109"/>
                  </a:cubicBezTo>
                  <a:cubicBezTo>
                    <a:pt x="606" y="42"/>
                    <a:pt x="545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58"/>
            <p:cNvSpPr/>
            <p:nvPr/>
          </p:nvSpPr>
          <p:spPr>
            <a:xfrm>
              <a:off x="2356479" y="494374"/>
              <a:ext cx="35015" cy="15835"/>
            </a:xfrm>
            <a:custGeom>
              <a:avLst/>
              <a:gdLst/>
              <a:ahLst/>
              <a:cxnLst/>
              <a:rect l="l" t="t" r="r" b="b"/>
              <a:pathLst>
                <a:path w="1581" h="715" extrusionOk="0">
                  <a:moveTo>
                    <a:pt x="1403" y="0"/>
                  </a:moveTo>
                  <a:cubicBezTo>
                    <a:pt x="1387" y="0"/>
                    <a:pt x="1370" y="3"/>
                    <a:pt x="1354" y="9"/>
                  </a:cubicBezTo>
                  <a:lnTo>
                    <a:pt x="130" y="406"/>
                  </a:lnTo>
                  <a:cubicBezTo>
                    <a:pt x="46" y="432"/>
                    <a:pt x="1" y="522"/>
                    <a:pt x="27" y="606"/>
                  </a:cubicBezTo>
                  <a:cubicBezTo>
                    <a:pt x="49" y="672"/>
                    <a:pt x="112" y="714"/>
                    <a:pt x="179" y="714"/>
                  </a:cubicBezTo>
                  <a:cubicBezTo>
                    <a:pt x="194" y="714"/>
                    <a:pt x="212" y="711"/>
                    <a:pt x="227" y="707"/>
                  </a:cubicBezTo>
                  <a:lnTo>
                    <a:pt x="1451" y="308"/>
                  </a:lnTo>
                  <a:cubicBezTo>
                    <a:pt x="1535" y="281"/>
                    <a:pt x="1580" y="193"/>
                    <a:pt x="1552" y="110"/>
                  </a:cubicBezTo>
                  <a:cubicBezTo>
                    <a:pt x="1531" y="43"/>
                    <a:pt x="1469" y="0"/>
                    <a:pt x="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58"/>
            <p:cNvSpPr/>
            <p:nvPr/>
          </p:nvSpPr>
          <p:spPr>
            <a:xfrm>
              <a:off x="2397164" y="487818"/>
              <a:ext cx="14529" cy="9169"/>
            </a:xfrm>
            <a:custGeom>
              <a:avLst/>
              <a:gdLst/>
              <a:ahLst/>
              <a:cxnLst/>
              <a:rect l="l" t="t" r="r" b="b"/>
              <a:pathLst>
                <a:path w="656" h="414" extrusionOk="0">
                  <a:moveTo>
                    <a:pt x="479" y="0"/>
                  </a:moveTo>
                  <a:cubicBezTo>
                    <a:pt x="462" y="0"/>
                    <a:pt x="445" y="3"/>
                    <a:pt x="429" y="9"/>
                  </a:cubicBezTo>
                  <a:lnTo>
                    <a:pt x="129" y="106"/>
                  </a:lnTo>
                  <a:cubicBezTo>
                    <a:pt x="46" y="133"/>
                    <a:pt x="0" y="221"/>
                    <a:pt x="27" y="305"/>
                  </a:cubicBezTo>
                  <a:cubicBezTo>
                    <a:pt x="49" y="371"/>
                    <a:pt x="110" y="413"/>
                    <a:pt x="178" y="413"/>
                  </a:cubicBezTo>
                  <a:cubicBezTo>
                    <a:pt x="194" y="413"/>
                    <a:pt x="210" y="412"/>
                    <a:pt x="227" y="406"/>
                  </a:cubicBezTo>
                  <a:lnTo>
                    <a:pt x="526" y="308"/>
                  </a:lnTo>
                  <a:cubicBezTo>
                    <a:pt x="610" y="281"/>
                    <a:pt x="655" y="191"/>
                    <a:pt x="629" y="109"/>
                  </a:cubicBezTo>
                  <a:cubicBezTo>
                    <a:pt x="606" y="43"/>
                    <a:pt x="545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58"/>
            <p:cNvSpPr/>
            <p:nvPr/>
          </p:nvSpPr>
          <p:spPr>
            <a:xfrm>
              <a:off x="2340178" y="561126"/>
              <a:ext cx="13643" cy="11096"/>
            </a:xfrm>
            <a:custGeom>
              <a:avLst/>
              <a:gdLst/>
              <a:ahLst/>
              <a:cxnLst/>
              <a:rect l="l" t="t" r="r" b="b"/>
              <a:pathLst>
                <a:path w="616" h="501" extrusionOk="0">
                  <a:moveTo>
                    <a:pt x="435" y="1"/>
                  </a:moveTo>
                  <a:cubicBezTo>
                    <a:pt x="403" y="1"/>
                    <a:pt x="371" y="10"/>
                    <a:pt x="343" y="30"/>
                  </a:cubicBezTo>
                  <a:lnTo>
                    <a:pt x="88" y="216"/>
                  </a:lnTo>
                  <a:cubicBezTo>
                    <a:pt x="17" y="268"/>
                    <a:pt x="1" y="366"/>
                    <a:pt x="53" y="436"/>
                  </a:cubicBezTo>
                  <a:cubicBezTo>
                    <a:pt x="83" y="479"/>
                    <a:pt x="132" y="501"/>
                    <a:pt x="181" y="501"/>
                  </a:cubicBezTo>
                  <a:cubicBezTo>
                    <a:pt x="212" y="501"/>
                    <a:pt x="245" y="492"/>
                    <a:pt x="273" y="471"/>
                  </a:cubicBezTo>
                  <a:lnTo>
                    <a:pt x="529" y="287"/>
                  </a:lnTo>
                  <a:cubicBezTo>
                    <a:pt x="600" y="235"/>
                    <a:pt x="615" y="136"/>
                    <a:pt x="563" y="66"/>
                  </a:cubicBezTo>
                  <a:cubicBezTo>
                    <a:pt x="533" y="23"/>
                    <a:pt x="484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58"/>
            <p:cNvSpPr/>
            <p:nvPr/>
          </p:nvSpPr>
          <p:spPr>
            <a:xfrm>
              <a:off x="2374684" y="523431"/>
              <a:ext cx="31006" cy="23764"/>
            </a:xfrm>
            <a:custGeom>
              <a:avLst/>
              <a:gdLst/>
              <a:ahLst/>
              <a:cxnLst/>
              <a:rect l="l" t="t" r="r" b="b"/>
              <a:pathLst>
                <a:path w="1400" h="1073" extrusionOk="0">
                  <a:moveTo>
                    <a:pt x="1221" y="0"/>
                  </a:moveTo>
                  <a:cubicBezTo>
                    <a:pt x="1189" y="0"/>
                    <a:pt x="1156" y="10"/>
                    <a:pt x="1129" y="31"/>
                  </a:cubicBezTo>
                  <a:lnTo>
                    <a:pt x="87" y="787"/>
                  </a:lnTo>
                  <a:cubicBezTo>
                    <a:pt x="17" y="837"/>
                    <a:pt x="1" y="937"/>
                    <a:pt x="51" y="1007"/>
                  </a:cubicBezTo>
                  <a:cubicBezTo>
                    <a:pt x="82" y="1050"/>
                    <a:pt x="131" y="1072"/>
                    <a:pt x="180" y="1072"/>
                  </a:cubicBezTo>
                  <a:lnTo>
                    <a:pt x="180" y="1072"/>
                  </a:lnTo>
                  <a:cubicBezTo>
                    <a:pt x="212" y="1072"/>
                    <a:pt x="244" y="1062"/>
                    <a:pt x="272" y="1042"/>
                  </a:cubicBezTo>
                  <a:lnTo>
                    <a:pt x="1313" y="286"/>
                  </a:lnTo>
                  <a:cubicBezTo>
                    <a:pt x="1384" y="234"/>
                    <a:pt x="1399" y="135"/>
                    <a:pt x="1349" y="66"/>
                  </a:cubicBezTo>
                  <a:cubicBezTo>
                    <a:pt x="1318" y="23"/>
                    <a:pt x="1269" y="0"/>
                    <a:pt x="1221" y="0"/>
                  </a:cubicBezTo>
                  <a:close/>
                  <a:moveTo>
                    <a:pt x="180" y="1072"/>
                  </a:moveTo>
                  <a:lnTo>
                    <a:pt x="180" y="1072"/>
                  </a:lnTo>
                  <a:cubicBezTo>
                    <a:pt x="179" y="1072"/>
                    <a:pt x="179" y="1072"/>
                    <a:pt x="179" y="1072"/>
                  </a:cubicBezTo>
                  <a:lnTo>
                    <a:pt x="180" y="1072"/>
                  </a:lnTo>
                  <a:cubicBezTo>
                    <a:pt x="180" y="1072"/>
                    <a:pt x="180" y="1072"/>
                    <a:pt x="180" y="1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58"/>
            <p:cNvSpPr/>
            <p:nvPr/>
          </p:nvSpPr>
          <p:spPr>
            <a:xfrm>
              <a:off x="2409301" y="510918"/>
              <a:ext cx="13576" cy="11140"/>
            </a:xfrm>
            <a:custGeom>
              <a:avLst/>
              <a:gdLst/>
              <a:ahLst/>
              <a:cxnLst/>
              <a:rect l="l" t="t" r="r" b="b"/>
              <a:pathLst>
                <a:path w="613" h="503" extrusionOk="0">
                  <a:moveTo>
                    <a:pt x="433" y="1"/>
                  </a:moveTo>
                  <a:cubicBezTo>
                    <a:pt x="401" y="1"/>
                    <a:pt x="368" y="11"/>
                    <a:pt x="341" y="30"/>
                  </a:cubicBezTo>
                  <a:lnTo>
                    <a:pt x="85" y="216"/>
                  </a:lnTo>
                  <a:cubicBezTo>
                    <a:pt x="16" y="268"/>
                    <a:pt x="0" y="366"/>
                    <a:pt x="51" y="437"/>
                  </a:cubicBezTo>
                  <a:cubicBezTo>
                    <a:pt x="82" y="479"/>
                    <a:pt x="129" y="503"/>
                    <a:pt x="178" y="503"/>
                  </a:cubicBezTo>
                  <a:lnTo>
                    <a:pt x="178" y="501"/>
                  </a:lnTo>
                  <a:cubicBezTo>
                    <a:pt x="211" y="501"/>
                    <a:pt x="243" y="492"/>
                    <a:pt x="271" y="471"/>
                  </a:cubicBezTo>
                  <a:lnTo>
                    <a:pt x="526" y="286"/>
                  </a:lnTo>
                  <a:cubicBezTo>
                    <a:pt x="597" y="235"/>
                    <a:pt x="613" y="136"/>
                    <a:pt x="561" y="67"/>
                  </a:cubicBezTo>
                  <a:cubicBezTo>
                    <a:pt x="530" y="24"/>
                    <a:pt x="482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58"/>
            <p:cNvSpPr/>
            <p:nvPr/>
          </p:nvSpPr>
          <p:spPr>
            <a:xfrm>
              <a:off x="2378383" y="598556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364" y="0"/>
                  </a:moveTo>
                  <a:cubicBezTo>
                    <a:pt x="316" y="0"/>
                    <a:pt x="269" y="22"/>
                    <a:pt x="239" y="65"/>
                  </a:cubicBezTo>
                  <a:lnTo>
                    <a:pt x="53" y="320"/>
                  </a:lnTo>
                  <a:cubicBezTo>
                    <a:pt x="1" y="391"/>
                    <a:pt x="16" y="490"/>
                    <a:pt x="87" y="540"/>
                  </a:cubicBezTo>
                  <a:cubicBezTo>
                    <a:pt x="116" y="561"/>
                    <a:pt x="147" y="572"/>
                    <a:pt x="180" y="572"/>
                  </a:cubicBezTo>
                  <a:cubicBezTo>
                    <a:pt x="229" y="572"/>
                    <a:pt x="276" y="548"/>
                    <a:pt x="308" y="506"/>
                  </a:cubicBezTo>
                  <a:lnTo>
                    <a:pt x="494" y="251"/>
                  </a:lnTo>
                  <a:cubicBezTo>
                    <a:pt x="544" y="180"/>
                    <a:pt x="528" y="82"/>
                    <a:pt x="458" y="30"/>
                  </a:cubicBezTo>
                  <a:cubicBezTo>
                    <a:pt x="429" y="10"/>
                    <a:pt x="39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58"/>
            <p:cNvSpPr/>
            <p:nvPr/>
          </p:nvSpPr>
          <p:spPr>
            <a:xfrm>
              <a:off x="2403476" y="546664"/>
              <a:ext cx="24672" cy="30076"/>
            </a:xfrm>
            <a:custGeom>
              <a:avLst/>
              <a:gdLst/>
              <a:ahLst/>
              <a:cxnLst/>
              <a:rect l="l" t="t" r="r" b="b"/>
              <a:pathLst>
                <a:path w="1114" h="1358" extrusionOk="0">
                  <a:moveTo>
                    <a:pt x="935" y="0"/>
                  </a:moveTo>
                  <a:cubicBezTo>
                    <a:pt x="887" y="0"/>
                    <a:pt x="839" y="23"/>
                    <a:pt x="808" y="66"/>
                  </a:cubicBezTo>
                  <a:lnTo>
                    <a:pt x="51" y="1107"/>
                  </a:lnTo>
                  <a:cubicBezTo>
                    <a:pt x="0" y="1178"/>
                    <a:pt x="16" y="1275"/>
                    <a:pt x="85" y="1327"/>
                  </a:cubicBezTo>
                  <a:cubicBezTo>
                    <a:pt x="114" y="1348"/>
                    <a:pt x="147" y="1357"/>
                    <a:pt x="178" y="1357"/>
                  </a:cubicBezTo>
                  <a:cubicBezTo>
                    <a:pt x="227" y="1357"/>
                    <a:pt x="276" y="1335"/>
                    <a:pt x="306" y="1293"/>
                  </a:cubicBezTo>
                  <a:lnTo>
                    <a:pt x="1063" y="251"/>
                  </a:lnTo>
                  <a:cubicBezTo>
                    <a:pt x="1114" y="181"/>
                    <a:pt x="1098" y="81"/>
                    <a:pt x="1027" y="31"/>
                  </a:cubicBezTo>
                  <a:cubicBezTo>
                    <a:pt x="1000" y="10"/>
                    <a:pt x="967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58"/>
            <p:cNvSpPr/>
            <p:nvPr/>
          </p:nvSpPr>
          <p:spPr>
            <a:xfrm>
              <a:off x="2428591" y="529455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4" y="1"/>
                  </a:moveTo>
                  <a:cubicBezTo>
                    <a:pt x="316" y="1"/>
                    <a:pt x="268" y="23"/>
                    <a:pt x="237" y="66"/>
                  </a:cubicBezTo>
                  <a:lnTo>
                    <a:pt x="52" y="321"/>
                  </a:lnTo>
                  <a:cubicBezTo>
                    <a:pt x="0" y="392"/>
                    <a:pt x="16" y="491"/>
                    <a:pt x="87" y="542"/>
                  </a:cubicBezTo>
                  <a:cubicBezTo>
                    <a:pt x="115" y="562"/>
                    <a:pt x="146" y="571"/>
                    <a:pt x="179" y="572"/>
                  </a:cubicBezTo>
                  <a:lnTo>
                    <a:pt x="179" y="572"/>
                  </a:lnTo>
                  <a:cubicBezTo>
                    <a:pt x="228" y="571"/>
                    <a:pt x="276" y="549"/>
                    <a:pt x="307" y="507"/>
                  </a:cubicBezTo>
                  <a:lnTo>
                    <a:pt x="492" y="252"/>
                  </a:lnTo>
                  <a:cubicBezTo>
                    <a:pt x="544" y="181"/>
                    <a:pt x="528" y="82"/>
                    <a:pt x="457" y="31"/>
                  </a:cubicBezTo>
                  <a:cubicBezTo>
                    <a:pt x="429" y="11"/>
                    <a:pt x="396" y="1"/>
                    <a:pt x="364" y="1"/>
                  </a:cubicBezTo>
                  <a:close/>
                  <a:moveTo>
                    <a:pt x="179" y="572"/>
                  </a:moveTo>
                  <a:cubicBezTo>
                    <a:pt x="179" y="572"/>
                    <a:pt x="179" y="572"/>
                    <a:pt x="178" y="572"/>
                  </a:cubicBezTo>
                  <a:lnTo>
                    <a:pt x="180" y="572"/>
                  </a:lnTo>
                  <a:cubicBezTo>
                    <a:pt x="180" y="572"/>
                    <a:pt x="179" y="572"/>
                    <a:pt x="179" y="5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58"/>
            <p:cNvSpPr/>
            <p:nvPr/>
          </p:nvSpPr>
          <p:spPr>
            <a:xfrm>
              <a:off x="2426797" y="622829"/>
              <a:ext cx="10055" cy="1366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275" y="1"/>
                  </a:moveTo>
                  <a:cubicBezTo>
                    <a:pt x="208" y="1"/>
                    <a:pt x="147" y="42"/>
                    <a:pt x="125" y="109"/>
                  </a:cubicBezTo>
                  <a:lnTo>
                    <a:pt x="28" y="408"/>
                  </a:lnTo>
                  <a:cubicBezTo>
                    <a:pt x="1" y="492"/>
                    <a:pt x="47" y="582"/>
                    <a:pt x="130" y="608"/>
                  </a:cubicBezTo>
                  <a:cubicBezTo>
                    <a:pt x="146" y="613"/>
                    <a:pt x="162" y="616"/>
                    <a:pt x="179" y="616"/>
                  </a:cubicBezTo>
                  <a:cubicBezTo>
                    <a:pt x="245" y="616"/>
                    <a:pt x="307" y="574"/>
                    <a:pt x="329" y="508"/>
                  </a:cubicBezTo>
                  <a:lnTo>
                    <a:pt x="426" y="207"/>
                  </a:lnTo>
                  <a:cubicBezTo>
                    <a:pt x="453" y="123"/>
                    <a:pt x="407" y="35"/>
                    <a:pt x="325" y="8"/>
                  </a:cubicBezTo>
                  <a:cubicBezTo>
                    <a:pt x="309" y="3"/>
                    <a:pt x="292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58"/>
            <p:cNvSpPr/>
            <p:nvPr/>
          </p:nvSpPr>
          <p:spPr>
            <a:xfrm>
              <a:off x="2439997" y="561813"/>
              <a:ext cx="16655" cy="34151"/>
            </a:xfrm>
            <a:custGeom>
              <a:avLst/>
              <a:gdLst/>
              <a:ahLst/>
              <a:cxnLst/>
              <a:rect l="l" t="t" r="r" b="b"/>
              <a:pathLst>
                <a:path w="752" h="1542" extrusionOk="0">
                  <a:moveTo>
                    <a:pt x="575" y="1"/>
                  </a:moveTo>
                  <a:cubicBezTo>
                    <a:pt x="508" y="1"/>
                    <a:pt x="447" y="42"/>
                    <a:pt x="426" y="109"/>
                  </a:cubicBezTo>
                  <a:lnTo>
                    <a:pt x="27" y="1333"/>
                  </a:lnTo>
                  <a:cubicBezTo>
                    <a:pt x="0" y="1417"/>
                    <a:pt x="46" y="1505"/>
                    <a:pt x="128" y="1533"/>
                  </a:cubicBezTo>
                  <a:cubicBezTo>
                    <a:pt x="145" y="1538"/>
                    <a:pt x="161" y="1539"/>
                    <a:pt x="177" y="1539"/>
                  </a:cubicBezTo>
                  <a:lnTo>
                    <a:pt x="177" y="1541"/>
                  </a:lnTo>
                  <a:cubicBezTo>
                    <a:pt x="245" y="1541"/>
                    <a:pt x="306" y="1499"/>
                    <a:pt x="328" y="1431"/>
                  </a:cubicBezTo>
                  <a:lnTo>
                    <a:pt x="725" y="207"/>
                  </a:lnTo>
                  <a:cubicBezTo>
                    <a:pt x="752" y="123"/>
                    <a:pt x="706" y="35"/>
                    <a:pt x="624" y="8"/>
                  </a:cubicBezTo>
                  <a:cubicBezTo>
                    <a:pt x="608" y="3"/>
                    <a:pt x="591" y="1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58"/>
            <p:cNvSpPr/>
            <p:nvPr/>
          </p:nvSpPr>
          <p:spPr>
            <a:xfrm>
              <a:off x="2453219" y="541614"/>
              <a:ext cx="9989" cy="13665"/>
            </a:xfrm>
            <a:custGeom>
              <a:avLst/>
              <a:gdLst/>
              <a:ahLst/>
              <a:cxnLst/>
              <a:rect l="l" t="t" r="r" b="b"/>
              <a:pathLst>
                <a:path w="451" h="617" extrusionOk="0">
                  <a:moveTo>
                    <a:pt x="273" y="0"/>
                  </a:moveTo>
                  <a:cubicBezTo>
                    <a:pt x="207" y="0"/>
                    <a:pt x="146" y="43"/>
                    <a:pt x="125" y="109"/>
                  </a:cubicBezTo>
                  <a:lnTo>
                    <a:pt x="27" y="409"/>
                  </a:lnTo>
                  <a:cubicBezTo>
                    <a:pt x="0" y="492"/>
                    <a:pt x="44" y="582"/>
                    <a:pt x="128" y="609"/>
                  </a:cubicBezTo>
                  <a:cubicBezTo>
                    <a:pt x="144" y="613"/>
                    <a:pt x="161" y="616"/>
                    <a:pt x="177" y="616"/>
                  </a:cubicBezTo>
                  <a:cubicBezTo>
                    <a:pt x="243" y="616"/>
                    <a:pt x="306" y="574"/>
                    <a:pt x="326" y="506"/>
                  </a:cubicBezTo>
                  <a:lnTo>
                    <a:pt x="424" y="207"/>
                  </a:lnTo>
                  <a:cubicBezTo>
                    <a:pt x="451" y="123"/>
                    <a:pt x="407" y="35"/>
                    <a:pt x="323" y="8"/>
                  </a:cubicBezTo>
                  <a:cubicBezTo>
                    <a:pt x="306" y="3"/>
                    <a:pt x="289" y="0"/>
                    <a:pt x="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58"/>
            <p:cNvSpPr/>
            <p:nvPr/>
          </p:nvSpPr>
          <p:spPr>
            <a:xfrm>
              <a:off x="2481059" y="631555"/>
              <a:ext cx="6999" cy="13997"/>
            </a:xfrm>
            <a:custGeom>
              <a:avLst/>
              <a:gdLst/>
              <a:ahLst/>
              <a:cxnLst/>
              <a:rect l="l" t="t" r="r" b="b"/>
              <a:pathLst>
                <a:path w="316" h="632" extrusionOk="0">
                  <a:moveTo>
                    <a:pt x="158" y="0"/>
                  </a:moveTo>
                  <a:cubicBezTo>
                    <a:pt x="71" y="0"/>
                    <a:pt x="0" y="71"/>
                    <a:pt x="0" y="158"/>
                  </a:cubicBezTo>
                  <a:lnTo>
                    <a:pt x="0" y="474"/>
                  </a:lnTo>
                  <a:cubicBezTo>
                    <a:pt x="0" y="561"/>
                    <a:pt x="71" y="632"/>
                    <a:pt x="158" y="632"/>
                  </a:cubicBezTo>
                  <a:cubicBezTo>
                    <a:pt x="246" y="632"/>
                    <a:pt x="315" y="561"/>
                    <a:pt x="315" y="474"/>
                  </a:cubicBezTo>
                  <a:lnTo>
                    <a:pt x="315" y="158"/>
                  </a:lnTo>
                  <a:cubicBezTo>
                    <a:pt x="315" y="71"/>
                    <a:pt x="24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58"/>
            <p:cNvSpPr/>
            <p:nvPr/>
          </p:nvSpPr>
          <p:spPr>
            <a:xfrm>
              <a:off x="2481059" y="567394"/>
              <a:ext cx="6999" cy="35547"/>
            </a:xfrm>
            <a:custGeom>
              <a:avLst/>
              <a:gdLst/>
              <a:ahLst/>
              <a:cxnLst/>
              <a:rect l="l" t="t" r="r" b="b"/>
              <a:pathLst>
                <a:path w="316" h="1605" extrusionOk="0">
                  <a:moveTo>
                    <a:pt x="158" y="1"/>
                  </a:moveTo>
                  <a:cubicBezTo>
                    <a:pt x="71" y="1"/>
                    <a:pt x="0" y="71"/>
                    <a:pt x="0" y="158"/>
                  </a:cubicBezTo>
                  <a:lnTo>
                    <a:pt x="0" y="1447"/>
                  </a:lnTo>
                  <a:cubicBezTo>
                    <a:pt x="0" y="1533"/>
                    <a:pt x="71" y="1604"/>
                    <a:pt x="158" y="1604"/>
                  </a:cubicBezTo>
                  <a:cubicBezTo>
                    <a:pt x="246" y="1604"/>
                    <a:pt x="315" y="1533"/>
                    <a:pt x="315" y="1447"/>
                  </a:cubicBezTo>
                  <a:lnTo>
                    <a:pt x="315" y="158"/>
                  </a:lnTo>
                  <a:cubicBezTo>
                    <a:pt x="315" y="71"/>
                    <a:pt x="244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58"/>
            <p:cNvSpPr/>
            <p:nvPr/>
          </p:nvSpPr>
          <p:spPr>
            <a:xfrm>
              <a:off x="2481059" y="546155"/>
              <a:ext cx="6999" cy="13997"/>
            </a:xfrm>
            <a:custGeom>
              <a:avLst/>
              <a:gdLst/>
              <a:ahLst/>
              <a:cxnLst/>
              <a:rect l="l" t="t" r="r" b="b"/>
              <a:pathLst>
                <a:path w="316" h="632" extrusionOk="0">
                  <a:moveTo>
                    <a:pt x="158" y="0"/>
                  </a:moveTo>
                  <a:cubicBezTo>
                    <a:pt x="71" y="0"/>
                    <a:pt x="0" y="71"/>
                    <a:pt x="0" y="158"/>
                  </a:cubicBezTo>
                  <a:lnTo>
                    <a:pt x="0" y="474"/>
                  </a:lnTo>
                  <a:cubicBezTo>
                    <a:pt x="0" y="561"/>
                    <a:pt x="71" y="632"/>
                    <a:pt x="158" y="632"/>
                  </a:cubicBezTo>
                  <a:cubicBezTo>
                    <a:pt x="246" y="632"/>
                    <a:pt x="315" y="561"/>
                    <a:pt x="315" y="474"/>
                  </a:cubicBezTo>
                  <a:lnTo>
                    <a:pt x="315" y="158"/>
                  </a:lnTo>
                  <a:cubicBezTo>
                    <a:pt x="315" y="71"/>
                    <a:pt x="24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58"/>
            <p:cNvSpPr/>
            <p:nvPr/>
          </p:nvSpPr>
          <p:spPr>
            <a:xfrm>
              <a:off x="2532441" y="623870"/>
              <a:ext cx="10033" cy="13709"/>
            </a:xfrm>
            <a:custGeom>
              <a:avLst/>
              <a:gdLst/>
              <a:ahLst/>
              <a:cxnLst/>
              <a:rect l="l" t="t" r="r" b="b"/>
              <a:pathLst>
                <a:path w="453" h="619" extrusionOk="0">
                  <a:moveTo>
                    <a:pt x="178" y="1"/>
                  </a:moveTo>
                  <a:cubicBezTo>
                    <a:pt x="162" y="1"/>
                    <a:pt x="145" y="3"/>
                    <a:pt x="130" y="9"/>
                  </a:cubicBezTo>
                  <a:cubicBezTo>
                    <a:pt x="46" y="37"/>
                    <a:pt x="0" y="125"/>
                    <a:pt x="27" y="209"/>
                  </a:cubicBezTo>
                  <a:lnTo>
                    <a:pt x="125" y="508"/>
                  </a:lnTo>
                  <a:cubicBezTo>
                    <a:pt x="147" y="576"/>
                    <a:pt x="208" y="618"/>
                    <a:pt x="276" y="618"/>
                  </a:cubicBezTo>
                  <a:cubicBezTo>
                    <a:pt x="292" y="618"/>
                    <a:pt x="308" y="615"/>
                    <a:pt x="325" y="610"/>
                  </a:cubicBezTo>
                  <a:cubicBezTo>
                    <a:pt x="407" y="584"/>
                    <a:pt x="453" y="494"/>
                    <a:pt x="426" y="410"/>
                  </a:cubicBezTo>
                  <a:lnTo>
                    <a:pt x="328" y="111"/>
                  </a:lnTo>
                  <a:cubicBezTo>
                    <a:pt x="306" y="44"/>
                    <a:pt x="244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58"/>
            <p:cNvSpPr/>
            <p:nvPr/>
          </p:nvSpPr>
          <p:spPr>
            <a:xfrm>
              <a:off x="2512619" y="562898"/>
              <a:ext cx="16677" cy="34107"/>
            </a:xfrm>
            <a:custGeom>
              <a:avLst/>
              <a:gdLst/>
              <a:ahLst/>
              <a:cxnLst/>
              <a:rect l="l" t="t" r="r" b="b"/>
              <a:pathLst>
                <a:path w="753" h="1540" extrusionOk="0">
                  <a:moveTo>
                    <a:pt x="178" y="0"/>
                  </a:moveTo>
                  <a:cubicBezTo>
                    <a:pt x="162" y="0"/>
                    <a:pt x="145" y="3"/>
                    <a:pt x="128" y="8"/>
                  </a:cubicBezTo>
                  <a:cubicBezTo>
                    <a:pt x="46" y="35"/>
                    <a:pt x="1" y="123"/>
                    <a:pt x="28" y="207"/>
                  </a:cubicBezTo>
                  <a:lnTo>
                    <a:pt x="426" y="1431"/>
                  </a:lnTo>
                  <a:cubicBezTo>
                    <a:pt x="447" y="1498"/>
                    <a:pt x="510" y="1539"/>
                    <a:pt x="576" y="1539"/>
                  </a:cubicBezTo>
                  <a:cubicBezTo>
                    <a:pt x="591" y="1539"/>
                    <a:pt x="609" y="1538"/>
                    <a:pt x="625" y="1533"/>
                  </a:cubicBezTo>
                  <a:cubicBezTo>
                    <a:pt x="706" y="1505"/>
                    <a:pt x="752" y="1416"/>
                    <a:pt x="725" y="1333"/>
                  </a:cubicBezTo>
                  <a:lnTo>
                    <a:pt x="328" y="109"/>
                  </a:lnTo>
                  <a:cubicBezTo>
                    <a:pt x="307" y="43"/>
                    <a:pt x="245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58"/>
            <p:cNvSpPr/>
            <p:nvPr/>
          </p:nvSpPr>
          <p:spPr>
            <a:xfrm>
              <a:off x="2506063" y="542678"/>
              <a:ext cx="10011" cy="13687"/>
            </a:xfrm>
            <a:custGeom>
              <a:avLst/>
              <a:gdLst/>
              <a:ahLst/>
              <a:cxnLst/>
              <a:rect l="l" t="t" r="r" b="b"/>
              <a:pathLst>
                <a:path w="452" h="618" extrusionOk="0">
                  <a:moveTo>
                    <a:pt x="177" y="0"/>
                  </a:moveTo>
                  <a:cubicBezTo>
                    <a:pt x="161" y="0"/>
                    <a:pt x="144" y="3"/>
                    <a:pt x="128" y="8"/>
                  </a:cubicBezTo>
                  <a:cubicBezTo>
                    <a:pt x="46" y="36"/>
                    <a:pt x="1" y="124"/>
                    <a:pt x="27" y="208"/>
                  </a:cubicBezTo>
                  <a:lnTo>
                    <a:pt x="125" y="507"/>
                  </a:lnTo>
                  <a:cubicBezTo>
                    <a:pt x="147" y="575"/>
                    <a:pt x="209" y="617"/>
                    <a:pt x="275" y="617"/>
                  </a:cubicBezTo>
                  <a:cubicBezTo>
                    <a:pt x="290" y="617"/>
                    <a:pt x="308" y="614"/>
                    <a:pt x="324" y="609"/>
                  </a:cubicBezTo>
                  <a:cubicBezTo>
                    <a:pt x="407" y="583"/>
                    <a:pt x="451" y="493"/>
                    <a:pt x="424" y="409"/>
                  </a:cubicBezTo>
                  <a:lnTo>
                    <a:pt x="327" y="110"/>
                  </a:lnTo>
                  <a:cubicBezTo>
                    <a:pt x="305" y="43"/>
                    <a:pt x="244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58"/>
            <p:cNvSpPr/>
            <p:nvPr/>
          </p:nvSpPr>
          <p:spPr>
            <a:xfrm>
              <a:off x="2579327" y="600615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180" y="0"/>
                  </a:moveTo>
                  <a:cubicBezTo>
                    <a:pt x="147" y="0"/>
                    <a:pt x="115" y="10"/>
                    <a:pt x="87" y="30"/>
                  </a:cubicBezTo>
                  <a:cubicBezTo>
                    <a:pt x="16" y="82"/>
                    <a:pt x="0" y="180"/>
                    <a:pt x="52" y="251"/>
                  </a:cubicBezTo>
                  <a:lnTo>
                    <a:pt x="237" y="506"/>
                  </a:lnTo>
                  <a:cubicBezTo>
                    <a:pt x="268" y="548"/>
                    <a:pt x="317" y="572"/>
                    <a:pt x="364" y="572"/>
                  </a:cubicBezTo>
                  <a:cubicBezTo>
                    <a:pt x="397" y="572"/>
                    <a:pt x="430" y="561"/>
                    <a:pt x="457" y="540"/>
                  </a:cubicBezTo>
                  <a:cubicBezTo>
                    <a:pt x="528" y="490"/>
                    <a:pt x="544" y="391"/>
                    <a:pt x="492" y="321"/>
                  </a:cubicBezTo>
                  <a:lnTo>
                    <a:pt x="308" y="65"/>
                  </a:lnTo>
                  <a:cubicBezTo>
                    <a:pt x="276" y="22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58"/>
            <p:cNvSpPr/>
            <p:nvPr/>
          </p:nvSpPr>
          <p:spPr>
            <a:xfrm>
              <a:off x="2541610" y="548724"/>
              <a:ext cx="24717" cy="30076"/>
            </a:xfrm>
            <a:custGeom>
              <a:avLst/>
              <a:gdLst/>
              <a:ahLst/>
              <a:cxnLst/>
              <a:rect l="l" t="t" r="r" b="b"/>
              <a:pathLst>
                <a:path w="1116" h="1358" extrusionOk="0">
                  <a:moveTo>
                    <a:pt x="180" y="0"/>
                  </a:moveTo>
                  <a:cubicBezTo>
                    <a:pt x="147" y="0"/>
                    <a:pt x="115" y="10"/>
                    <a:pt x="87" y="31"/>
                  </a:cubicBezTo>
                  <a:cubicBezTo>
                    <a:pt x="16" y="81"/>
                    <a:pt x="1" y="180"/>
                    <a:pt x="53" y="250"/>
                  </a:cubicBezTo>
                  <a:lnTo>
                    <a:pt x="809" y="1293"/>
                  </a:lnTo>
                  <a:cubicBezTo>
                    <a:pt x="840" y="1335"/>
                    <a:pt x="888" y="1357"/>
                    <a:pt x="936" y="1357"/>
                  </a:cubicBezTo>
                  <a:cubicBezTo>
                    <a:pt x="969" y="1357"/>
                    <a:pt x="1001" y="1348"/>
                    <a:pt x="1029" y="1327"/>
                  </a:cubicBezTo>
                  <a:cubicBezTo>
                    <a:pt x="1100" y="1275"/>
                    <a:pt x="1116" y="1178"/>
                    <a:pt x="1064" y="1107"/>
                  </a:cubicBezTo>
                  <a:lnTo>
                    <a:pt x="308" y="66"/>
                  </a:lnTo>
                  <a:cubicBezTo>
                    <a:pt x="277" y="23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58"/>
            <p:cNvSpPr/>
            <p:nvPr/>
          </p:nvSpPr>
          <p:spPr>
            <a:xfrm>
              <a:off x="2529119" y="531515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180" y="1"/>
                  </a:moveTo>
                  <a:cubicBezTo>
                    <a:pt x="148" y="1"/>
                    <a:pt x="116" y="11"/>
                    <a:pt x="87" y="31"/>
                  </a:cubicBezTo>
                  <a:cubicBezTo>
                    <a:pt x="17" y="82"/>
                    <a:pt x="1" y="181"/>
                    <a:pt x="53" y="252"/>
                  </a:cubicBezTo>
                  <a:lnTo>
                    <a:pt x="239" y="507"/>
                  </a:lnTo>
                  <a:cubicBezTo>
                    <a:pt x="269" y="550"/>
                    <a:pt x="317" y="572"/>
                    <a:pt x="366" y="572"/>
                  </a:cubicBezTo>
                  <a:cubicBezTo>
                    <a:pt x="398" y="572"/>
                    <a:pt x="431" y="562"/>
                    <a:pt x="459" y="542"/>
                  </a:cubicBezTo>
                  <a:cubicBezTo>
                    <a:pt x="528" y="490"/>
                    <a:pt x="544" y="392"/>
                    <a:pt x="494" y="321"/>
                  </a:cubicBezTo>
                  <a:lnTo>
                    <a:pt x="308" y="66"/>
                  </a:lnTo>
                  <a:cubicBezTo>
                    <a:pt x="277" y="23"/>
                    <a:pt x="229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58"/>
            <p:cNvSpPr/>
            <p:nvPr/>
          </p:nvSpPr>
          <p:spPr>
            <a:xfrm>
              <a:off x="2616756" y="563961"/>
              <a:ext cx="13599" cy="11096"/>
            </a:xfrm>
            <a:custGeom>
              <a:avLst/>
              <a:gdLst/>
              <a:ahLst/>
              <a:cxnLst/>
              <a:rect l="l" t="t" r="r" b="b"/>
              <a:pathLst>
                <a:path w="614" h="501" extrusionOk="0">
                  <a:moveTo>
                    <a:pt x="180" y="0"/>
                  </a:moveTo>
                  <a:cubicBezTo>
                    <a:pt x="132" y="0"/>
                    <a:pt x="83" y="23"/>
                    <a:pt x="53" y="66"/>
                  </a:cubicBezTo>
                  <a:cubicBezTo>
                    <a:pt x="1" y="135"/>
                    <a:pt x="16" y="234"/>
                    <a:pt x="87" y="285"/>
                  </a:cubicBezTo>
                  <a:lnTo>
                    <a:pt x="342" y="471"/>
                  </a:lnTo>
                  <a:cubicBezTo>
                    <a:pt x="369" y="491"/>
                    <a:pt x="402" y="501"/>
                    <a:pt x="435" y="501"/>
                  </a:cubicBezTo>
                  <a:cubicBezTo>
                    <a:pt x="484" y="501"/>
                    <a:pt x="531" y="479"/>
                    <a:pt x="563" y="436"/>
                  </a:cubicBezTo>
                  <a:cubicBezTo>
                    <a:pt x="613" y="367"/>
                    <a:pt x="598" y="267"/>
                    <a:pt x="528" y="215"/>
                  </a:cubicBezTo>
                  <a:lnTo>
                    <a:pt x="271" y="30"/>
                  </a:lnTo>
                  <a:cubicBezTo>
                    <a:pt x="244" y="10"/>
                    <a:pt x="21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58"/>
            <p:cNvSpPr/>
            <p:nvPr/>
          </p:nvSpPr>
          <p:spPr>
            <a:xfrm>
              <a:off x="2564843" y="526244"/>
              <a:ext cx="31006" cy="23764"/>
            </a:xfrm>
            <a:custGeom>
              <a:avLst/>
              <a:gdLst/>
              <a:ahLst/>
              <a:cxnLst/>
              <a:rect l="l" t="t" r="r" b="b"/>
              <a:pathLst>
                <a:path w="1400" h="1073" extrusionOk="0">
                  <a:moveTo>
                    <a:pt x="180" y="1"/>
                  </a:moveTo>
                  <a:cubicBezTo>
                    <a:pt x="131" y="1"/>
                    <a:pt x="83" y="23"/>
                    <a:pt x="53" y="66"/>
                  </a:cubicBezTo>
                  <a:cubicBezTo>
                    <a:pt x="1" y="137"/>
                    <a:pt x="17" y="235"/>
                    <a:pt x="87" y="287"/>
                  </a:cubicBezTo>
                  <a:lnTo>
                    <a:pt x="1129" y="1043"/>
                  </a:lnTo>
                  <a:cubicBezTo>
                    <a:pt x="1157" y="1063"/>
                    <a:pt x="1188" y="1073"/>
                    <a:pt x="1221" y="1073"/>
                  </a:cubicBezTo>
                  <a:cubicBezTo>
                    <a:pt x="1270" y="1073"/>
                    <a:pt x="1318" y="1051"/>
                    <a:pt x="1349" y="1008"/>
                  </a:cubicBezTo>
                  <a:cubicBezTo>
                    <a:pt x="1399" y="937"/>
                    <a:pt x="1385" y="838"/>
                    <a:pt x="1314" y="788"/>
                  </a:cubicBezTo>
                  <a:lnTo>
                    <a:pt x="273" y="31"/>
                  </a:lnTo>
                  <a:cubicBezTo>
                    <a:pt x="245" y="11"/>
                    <a:pt x="212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58"/>
            <p:cNvSpPr/>
            <p:nvPr/>
          </p:nvSpPr>
          <p:spPr>
            <a:xfrm>
              <a:off x="2547678" y="513753"/>
              <a:ext cx="13599" cy="11140"/>
            </a:xfrm>
            <a:custGeom>
              <a:avLst/>
              <a:gdLst/>
              <a:ahLst/>
              <a:cxnLst/>
              <a:rect l="l" t="t" r="r" b="b"/>
              <a:pathLst>
                <a:path w="614" h="503" extrusionOk="0">
                  <a:moveTo>
                    <a:pt x="179" y="1"/>
                  </a:moveTo>
                  <a:cubicBezTo>
                    <a:pt x="130" y="1"/>
                    <a:pt x="82" y="24"/>
                    <a:pt x="51" y="66"/>
                  </a:cubicBezTo>
                  <a:cubicBezTo>
                    <a:pt x="1" y="136"/>
                    <a:pt x="17" y="235"/>
                    <a:pt x="86" y="287"/>
                  </a:cubicBezTo>
                  <a:lnTo>
                    <a:pt x="341" y="471"/>
                  </a:lnTo>
                  <a:cubicBezTo>
                    <a:pt x="369" y="492"/>
                    <a:pt x="402" y="503"/>
                    <a:pt x="434" y="503"/>
                  </a:cubicBezTo>
                  <a:cubicBezTo>
                    <a:pt x="483" y="503"/>
                    <a:pt x="532" y="479"/>
                    <a:pt x="562" y="436"/>
                  </a:cubicBezTo>
                  <a:cubicBezTo>
                    <a:pt x="614" y="367"/>
                    <a:pt x="598" y="268"/>
                    <a:pt x="527" y="216"/>
                  </a:cubicBezTo>
                  <a:lnTo>
                    <a:pt x="272" y="32"/>
                  </a:lnTo>
                  <a:cubicBezTo>
                    <a:pt x="243" y="11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58"/>
            <p:cNvSpPr/>
            <p:nvPr/>
          </p:nvSpPr>
          <p:spPr>
            <a:xfrm>
              <a:off x="2641074" y="517518"/>
              <a:ext cx="14507" cy="9191"/>
            </a:xfrm>
            <a:custGeom>
              <a:avLst/>
              <a:gdLst/>
              <a:ahLst/>
              <a:cxnLst/>
              <a:rect l="l" t="t" r="r" b="b"/>
              <a:pathLst>
                <a:path w="655" h="415" extrusionOk="0">
                  <a:moveTo>
                    <a:pt x="178" y="0"/>
                  </a:moveTo>
                  <a:cubicBezTo>
                    <a:pt x="111" y="0"/>
                    <a:pt x="49" y="43"/>
                    <a:pt x="27" y="110"/>
                  </a:cubicBezTo>
                  <a:cubicBezTo>
                    <a:pt x="0" y="192"/>
                    <a:pt x="46" y="282"/>
                    <a:pt x="128" y="309"/>
                  </a:cubicBezTo>
                  <a:lnTo>
                    <a:pt x="429" y="407"/>
                  </a:lnTo>
                  <a:cubicBezTo>
                    <a:pt x="445" y="411"/>
                    <a:pt x="462" y="414"/>
                    <a:pt x="478" y="414"/>
                  </a:cubicBezTo>
                  <a:cubicBezTo>
                    <a:pt x="544" y="414"/>
                    <a:pt x="605" y="372"/>
                    <a:pt x="627" y="306"/>
                  </a:cubicBezTo>
                  <a:cubicBezTo>
                    <a:pt x="654" y="222"/>
                    <a:pt x="608" y="132"/>
                    <a:pt x="526" y="106"/>
                  </a:cubicBezTo>
                  <a:lnTo>
                    <a:pt x="226" y="8"/>
                  </a:lnTo>
                  <a:cubicBezTo>
                    <a:pt x="210" y="3"/>
                    <a:pt x="194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58"/>
            <p:cNvSpPr/>
            <p:nvPr/>
          </p:nvSpPr>
          <p:spPr>
            <a:xfrm>
              <a:off x="2580058" y="497696"/>
              <a:ext cx="34971" cy="15835"/>
            </a:xfrm>
            <a:custGeom>
              <a:avLst/>
              <a:gdLst/>
              <a:ahLst/>
              <a:cxnLst/>
              <a:rect l="l" t="t" r="r" b="b"/>
              <a:pathLst>
                <a:path w="1579" h="715" extrusionOk="0">
                  <a:moveTo>
                    <a:pt x="178" y="1"/>
                  </a:moveTo>
                  <a:cubicBezTo>
                    <a:pt x="111" y="1"/>
                    <a:pt x="49" y="43"/>
                    <a:pt x="27" y="109"/>
                  </a:cubicBezTo>
                  <a:cubicBezTo>
                    <a:pt x="1" y="193"/>
                    <a:pt x="46" y="282"/>
                    <a:pt x="128" y="309"/>
                  </a:cubicBezTo>
                  <a:lnTo>
                    <a:pt x="1354" y="706"/>
                  </a:lnTo>
                  <a:cubicBezTo>
                    <a:pt x="1369" y="712"/>
                    <a:pt x="1385" y="714"/>
                    <a:pt x="1402" y="714"/>
                  </a:cubicBezTo>
                  <a:cubicBezTo>
                    <a:pt x="1469" y="714"/>
                    <a:pt x="1530" y="672"/>
                    <a:pt x="1552" y="605"/>
                  </a:cubicBezTo>
                  <a:cubicBezTo>
                    <a:pt x="1579" y="522"/>
                    <a:pt x="1533" y="434"/>
                    <a:pt x="1451" y="407"/>
                  </a:cubicBezTo>
                  <a:lnTo>
                    <a:pt x="226" y="8"/>
                  </a:lnTo>
                  <a:cubicBezTo>
                    <a:pt x="210" y="3"/>
                    <a:pt x="194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58"/>
            <p:cNvSpPr/>
            <p:nvPr/>
          </p:nvSpPr>
          <p:spPr>
            <a:xfrm>
              <a:off x="2559859" y="491140"/>
              <a:ext cx="14507" cy="9169"/>
            </a:xfrm>
            <a:custGeom>
              <a:avLst/>
              <a:gdLst/>
              <a:ahLst/>
              <a:cxnLst/>
              <a:rect l="l" t="t" r="r" b="b"/>
              <a:pathLst>
                <a:path w="655" h="414" extrusionOk="0">
                  <a:moveTo>
                    <a:pt x="177" y="1"/>
                  </a:moveTo>
                  <a:cubicBezTo>
                    <a:pt x="110" y="1"/>
                    <a:pt x="49" y="43"/>
                    <a:pt x="27" y="109"/>
                  </a:cubicBezTo>
                  <a:cubicBezTo>
                    <a:pt x="1" y="193"/>
                    <a:pt x="45" y="281"/>
                    <a:pt x="128" y="308"/>
                  </a:cubicBezTo>
                  <a:lnTo>
                    <a:pt x="429" y="405"/>
                  </a:lnTo>
                  <a:cubicBezTo>
                    <a:pt x="445" y="411"/>
                    <a:pt x="460" y="413"/>
                    <a:pt x="478" y="413"/>
                  </a:cubicBezTo>
                  <a:cubicBezTo>
                    <a:pt x="544" y="413"/>
                    <a:pt x="605" y="371"/>
                    <a:pt x="627" y="304"/>
                  </a:cubicBezTo>
                  <a:cubicBezTo>
                    <a:pt x="654" y="222"/>
                    <a:pt x="609" y="133"/>
                    <a:pt x="525" y="106"/>
                  </a:cubicBezTo>
                  <a:lnTo>
                    <a:pt x="226" y="8"/>
                  </a:lnTo>
                  <a:cubicBezTo>
                    <a:pt x="210" y="3"/>
                    <a:pt x="193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58"/>
            <p:cNvSpPr/>
            <p:nvPr/>
          </p:nvSpPr>
          <p:spPr>
            <a:xfrm>
              <a:off x="2650221" y="465870"/>
              <a:ext cx="13997" cy="7021"/>
            </a:xfrm>
            <a:custGeom>
              <a:avLst/>
              <a:gdLst/>
              <a:ahLst/>
              <a:cxnLst/>
              <a:rect l="l" t="t" r="r" b="b"/>
              <a:pathLst>
                <a:path w="632" h="317" extrusionOk="0">
                  <a:moveTo>
                    <a:pt x="159" y="1"/>
                  </a:moveTo>
                  <a:cubicBezTo>
                    <a:pt x="71" y="1"/>
                    <a:pt x="0" y="70"/>
                    <a:pt x="0" y="159"/>
                  </a:cubicBezTo>
                  <a:cubicBezTo>
                    <a:pt x="0" y="245"/>
                    <a:pt x="71" y="316"/>
                    <a:pt x="159" y="316"/>
                  </a:cubicBezTo>
                  <a:lnTo>
                    <a:pt x="474" y="316"/>
                  </a:lnTo>
                  <a:cubicBezTo>
                    <a:pt x="562" y="316"/>
                    <a:pt x="632" y="245"/>
                    <a:pt x="632" y="159"/>
                  </a:cubicBezTo>
                  <a:cubicBezTo>
                    <a:pt x="632" y="72"/>
                    <a:pt x="561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58"/>
            <p:cNvSpPr/>
            <p:nvPr/>
          </p:nvSpPr>
          <p:spPr>
            <a:xfrm>
              <a:off x="2586060" y="465870"/>
              <a:ext cx="35525" cy="7021"/>
            </a:xfrm>
            <a:custGeom>
              <a:avLst/>
              <a:gdLst/>
              <a:ahLst/>
              <a:cxnLst/>
              <a:rect l="l" t="t" r="r" b="b"/>
              <a:pathLst>
                <a:path w="1604" h="317" extrusionOk="0">
                  <a:moveTo>
                    <a:pt x="160" y="1"/>
                  </a:moveTo>
                  <a:cubicBezTo>
                    <a:pt x="71" y="1"/>
                    <a:pt x="0" y="70"/>
                    <a:pt x="0" y="159"/>
                  </a:cubicBezTo>
                  <a:cubicBezTo>
                    <a:pt x="0" y="245"/>
                    <a:pt x="71" y="316"/>
                    <a:pt x="160" y="316"/>
                  </a:cubicBezTo>
                  <a:lnTo>
                    <a:pt x="1446" y="316"/>
                  </a:lnTo>
                  <a:cubicBezTo>
                    <a:pt x="1533" y="316"/>
                    <a:pt x="1604" y="245"/>
                    <a:pt x="1604" y="159"/>
                  </a:cubicBezTo>
                  <a:cubicBezTo>
                    <a:pt x="1604" y="72"/>
                    <a:pt x="1533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58"/>
            <p:cNvSpPr/>
            <p:nvPr/>
          </p:nvSpPr>
          <p:spPr>
            <a:xfrm>
              <a:off x="2564843" y="465870"/>
              <a:ext cx="13975" cy="7021"/>
            </a:xfrm>
            <a:custGeom>
              <a:avLst/>
              <a:gdLst/>
              <a:ahLst/>
              <a:cxnLst/>
              <a:rect l="l" t="t" r="r" b="b"/>
              <a:pathLst>
                <a:path w="631" h="317" extrusionOk="0">
                  <a:moveTo>
                    <a:pt x="158" y="1"/>
                  </a:moveTo>
                  <a:cubicBezTo>
                    <a:pt x="70" y="1"/>
                    <a:pt x="1" y="70"/>
                    <a:pt x="1" y="159"/>
                  </a:cubicBezTo>
                  <a:cubicBezTo>
                    <a:pt x="1" y="245"/>
                    <a:pt x="70" y="316"/>
                    <a:pt x="158" y="316"/>
                  </a:cubicBezTo>
                  <a:lnTo>
                    <a:pt x="473" y="316"/>
                  </a:lnTo>
                  <a:cubicBezTo>
                    <a:pt x="561" y="316"/>
                    <a:pt x="631" y="245"/>
                    <a:pt x="631" y="159"/>
                  </a:cubicBezTo>
                  <a:cubicBezTo>
                    <a:pt x="631" y="72"/>
                    <a:pt x="561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58"/>
            <p:cNvSpPr/>
            <p:nvPr/>
          </p:nvSpPr>
          <p:spPr>
            <a:xfrm>
              <a:off x="2642160" y="411874"/>
              <a:ext cx="14484" cy="9191"/>
            </a:xfrm>
            <a:custGeom>
              <a:avLst/>
              <a:gdLst/>
              <a:ahLst/>
              <a:cxnLst/>
              <a:rect l="l" t="t" r="r" b="b"/>
              <a:pathLst>
                <a:path w="654" h="415" extrusionOk="0">
                  <a:moveTo>
                    <a:pt x="477" y="1"/>
                  </a:moveTo>
                  <a:cubicBezTo>
                    <a:pt x="461" y="1"/>
                    <a:pt x="445" y="3"/>
                    <a:pt x="429" y="9"/>
                  </a:cubicBezTo>
                  <a:lnTo>
                    <a:pt x="128" y="106"/>
                  </a:lnTo>
                  <a:cubicBezTo>
                    <a:pt x="46" y="133"/>
                    <a:pt x="0" y="223"/>
                    <a:pt x="27" y="305"/>
                  </a:cubicBezTo>
                  <a:cubicBezTo>
                    <a:pt x="49" y="372"/>
                    <a:pt x="110" y="415"/>
                    <a:pt x="177" y="415"/>
                  </a:cubicBezTo>
                  <a:cubicBezTo>
                    <a:pt x="192" y="413"/>
                    <a:pt x="210" y="412"/>
                    <a:pt x="225" y="407"/>
                  </a:cubicBezTo>
                  <a:lnTo>
                    <a:pt x="526" y="309"/>
                  </a:lnTo>
                  <a:cubicBezTo>
                    <a:pt x="608" y="283"/>
                    <a:pt x="654" y="193"/>
                    <a:pt x="627" y="109"/>
                  </a:cubicBezTo>
                  <a:cubicBezTo>
                    <a:pt x="606" y="43"/>
                    <a:pt x="543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58"/>
            <p:cNvSpPr/>
            <p:nvPr/>
          </p:nvSpPr>
          <p:spPr>
            <a:xfrm>
              <a:off x="2581143" y="425074"/>
              <a:ext cx="34971" cy="15813"/>
            </a:xfrm>
            <a:custGeom>
              <a:avLst/>
              <a:gdLst/>
              <a:ahLst/>
              <a:cxnLst/>
              <a:rect l="l" t="t" r="r" b="b"/>
              <a:pathLst>
                <a:path w="1579" h="714" extrusionOk="0">
                  <a:moveTo>
                    <a:pt x="1401" y="0"/>
                  </a:moveTo>
                  <a:cubicBezTo>
                    <a:pt x="1385" y="0"/>
                    <a:pt x="1369" y="3"/>
                    <a:pt x="1353" y="8"/>
                  </a:cubicBezTo>
                  <a:lnTo>
                    <a:pt x="128" y="405"/>
                  </a:lnTo>
                  <a:cubicBezTo>
                    <a:pt x="46" y="432"/>
                    <a:pt x="0" y="521"/>
                    <a:pt x="27" y="605"/>
                  </a:cubicBezTo>
                  <a:cubicBezTo>
                    <a:pt x="49" y="671"/>
                    <a:pt x="111" y="714"/>
                    <a:pt x="177" y="714"/>
                  </a:cubicBezTo>
                  <a:cubicBezTo>
                    <a:pt x="194" y="714"/>
                    <a:pt x="210" y="710"/>
                    <a:pt x="226" y="706"/>
                  </a:cubicBezTo>
                  <a:lnTo>
                    <a:pt x="1451" y="307"/>
                  </a:lnTo>
                  <a:cubicBezTo>
                    <a:pt x="1533" y="280"/>
                    <a:pt x="1579" y="192"/>
                    <a:pt x="1552" y="109"/>
                  </a:cubicBezTo>
                  <a:cubicBezTo>
                    <a:pt x="1530" y="43"/>
                    <a:pt x="1468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58"/>
            <p:cNvSpPr/>
            <p:nvPr/>
          </p:nvSpPr>
          <p:spPr>
            <a:xfrm>
              <a:off x="2560945" y="438296"/>
              <a:ext cx="14507" cy="9147"/>
            </a:xfrm>
            <a:custGeom>
              <a:avLst/>
              <a:gdLst/>
              <a:ahLst/>
              <a:cxnLst/>
              <a:rect l="l" t="t" r="r" b="b"/>
              <a:pathLst>
                <a:path w="655" h="413" extrusionOk="0">
                  <a:moveTo>
                    <a:pt x="478" y="0"/>
                  </a:moveTo>
                  <a:cubicBezTo>
                    <a:pt x="461" y="0"/>
                    <a:pt x="445" y="3"/>
                    <a:pt x="429" y="8"/>
                  </a:cubicBezTo>
                  <a:lnTo>
                    <a:pt x="128" y="104"/>
                  </a:lnTo>
                  <a:cubicBezTo>
                    <a:pt x="46" y="132"/>
                    <a:pt x="0" y="221"/>
                    <a:pt x="27" y="304"/>
                  </a:cubicBezTo>
                  <a:cubicBezTo>
                    <a:pt x="49" y="370"/>
                    <a:pt x="111" y="413"/>
                    <a:pt x="177" y="413"/>
                  </a:cubicBezTo>
                  <a:cubicBezTo>
                    <a:pt x="193" y="413"/>
                    <a:pt x="210" y="410"/>
                    <a:pt x="226" y="405"/>
                  </a:cubicBezTo>
                  <a:lnTo>
                    <a:pt x="526" y="307"/>
                  </a:lnTo>
                  <a:cubicBezTo>
                    <a:pt x="608" y="280"/>
                    <a:pt x="654" y="191"/>
                    <a:pt x="627" y="109"/>
                  </a:cubicBezTo>
                  <a:cubicBezTo>
                    <a:pt x="606" y="42"/>
                    <a:pt x="544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58"/>
            <p:cNvSpPr/>
            <p:nvPr/>
          </p:nvSpPr>
          <p:spPr>
            <a:xfrm>
              <a:off x="2618816" y="363017"/>
              <a:ext cx="13599" cy="11140"/>
            </a:xfrm>
            <a:custGeom>
              <a:avLst/>
              <a:gdLst/>
              <a:ahLst/>
              <a:cxnLst/>
              <a:rect l="l" t="t" r="r" b="b"/>
              <a:pathLst>
                <a:path w="614" h="503" extrusionOk="0">
                  <a:moveTo>
                    <a:pt x="434" y="0"/>
                  </a:moveTo>
                  <a:cubicBezTo>
                    <a:pt x="402" y="0"/>
                    <a:pt x="370" y="10"/>
                    <a:pt x="342" y="30"/>
                  </a:cubicBezTo>
                  <a:lnTo>
                    <a:pt x="87" y="216"/>
                  </a:lnTo>
                  <a:cubicBezTo>
                    <a:pt x="16" y="268"/>
                    <a:pt x="0" y="367"/>
                    <a:pt x="51" y="436"/>
                  </a:cubicBezTo>
                  <a:cubicBezTo>
                    <a:pt x="82" y="479"/>
                    <a:pt x="131" y="502"/>
                    <a:pt x="178" y="502"/>
                  </a:cubicBezTo>
                  <a:lnTo>
                    <a:pt x="178" y="501"/>
                  </a:lnTo>
                  <a:cubicBezTo>
                    <a:pt x="212" y="501"/>
                    <a:pt x="245" y="491"/>
                    <a:pt x="271" y="471"/>
                  </a:cubicBezTo>
                  <a:lnTo>
                    <a:pt x="527" y="285"/>
                  </a:lnTo>
                  <a:cubicBezTo>
                    <a:pt x="597" y="235"/>
                    <a:pt x="613" y="135"/>
                    <a:pt x="563" y="65"/>
                  </a:cubicBezTo>
                  <a:cubicBezTo>
                    <a:pt x="531" y="23"/>
                    <a:pt x="483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58"/>
            <p:cNvSpPr/>
            <p:nvPr/>
          </p:nvSpPr>
          <p:spPr>
            <a:xfrm>
              <a:off x="2566902" y="388088"/>
              <a:ext cx="31006" cy="23742"/>
            </a:xfrm>
            <a:custGeom>
              <a:avLst/>
              <a:gdLst/>
              <a:ahLst/>
              <a:cxnLst/>
              <a:rect l="l" t="t" r="r" b="b"/>
              <a:pathLst>
                <a:path w="1400" h="1072" extrusionOk="0">
                  <a:moveTo>
                    <a:pt x="1221" y="0"/>
                  </a:moveTo>
                  <a:cubicBezTo>
                    <a:pt x="1189" y="0"/>
                    <a:pt x="1156" y="10"/>
                    <a:pt x="1128" y="30"/>
                  </a:cubicBezTo>
                  <a:lnTo>
                    <a:pt x="87" y="786"/>
                  </a:lnTo>
                  <a:cubicBezTo>
                    <a:pt x="16" y="838"/>
                    <a:pt x="1" y="936"/>
                    <a:pt x="53" y="1007"/>
                  </a:cubicBezTo>
                  <a:cubicBezTo>
                    <a:pt x="83" y="1050"/>
                    <a:pt x="131" y="1072"/>
                    <a:pt x="180" y="1072"/>
                  </a:cubicBezTo>
                  <a:cubicBezTo>
                    <a:pt x="212" y="1072"/>
                    <a:pt x="245" y="1062"/>
                    <a:pt x="273" y="1042"/>
                  </a:cubicBezTo>
                  <a:lnTo>
                    <a:pt x="1314" y="286"/>
                  </a:lnTo>
                  <a:cubicBezTo>
                    <a:pt x="1385" y="234"/>
                    <a:pt x="1399" y="136"/>
                    <a:pt x="1349" y="65"/>
                  </a:cubicBezTo>
                  <a:cubicBezTo>
                    <a:pt x="1318" y="23"/>
                    <a:pt x="1270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58"/>
            <p:cNvSpPr/>
            <p:nvPr/>
          </p:nvSpPr>
          <p:spPr>
            <a:xfrm>
              <a:off x="2549716" y="413203"/>
              <a:ext cx="13621" cy="11118"/>
            </a:xfrm>
            <a:custGeom>
              <a:avLst/>
              <a:gdLst/>
              <a:ahLst/>
              <a:cxnLst/>
              <a:rect l="l" t="t" r="r" b="b"/>
              <a:pathLst>
                <a:path w="615" h="502" extrusionOk="0">
                  <a:moveTo>
                    <a:pt x="435" y="1"/>
                  </a:moveTo>
                  <a:cubicBezTo>
                    <a:pt x="403" y="1"/>
                    <a:pt x="370" y="10"/>
                    <a:pt x="342" y="30"/>
                  </a:cubicBezTo>
                  <a:lnTo>
                    <a:pt x="87" y="216"/>
                  </a:lnTo>
                  <a:cubicBezTo>
                    <a:pt x="16" y="268"/>
                    <a:pt x="0" y="366"/>
                    <a:pt x="52" y="437"/>
                  </a:cubicBezTo>
                  <a:cubicBezTo>
                    <a:pt x="82" y="479"/>
                    <a:pt x="131" y="501"/>
                    <a:pt x="180" y="501"/>
                  </a:cubicBezTo>
                  <a:cubicBezTo>
                    <a:pt x="211" y="501"/>
                    <a:pt x="244" y="492"/>
                    <a:pt x="273" y="472"/>
                  </a:cubicBezTo>
                  <a:lnTo>
                    <a:pt x="528" y="287"/>
                  </a:lnTo>
                  <a:cubicBezTo>
                    <a:pt x="599" y="235"/>
                    <a:pt x="614" y="136"/>
                    <a:pt x="562" y="67"/>
                  </a:cubicBezTo>
                  <a:cubicBezTo>
                    <a:pt x="532" y="23"/>
                    <a:pt x="484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58"/>
            <p:cNvSpPr/>
            <p:nvPr/>
          </p:nvSpPr>
          <p:spPr>
            <a:xfrm>
              <a:off x="2582162" y="324060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6" y="0"/>
                  </a:moveTo>
                  <a:cubicBezTo>
                    <a:pt x="317" y="0"/>
                    <a:pt x="268" y="23"/>
                    <a:pt x="238" y="66"/>
                  </a:cubicBezTo>
                  <a:lnTo>
                    <a:pt x="52" y="321"/>
                  </a:lnTo>
                  <a:cubicBezTo>
                    <a:pt x="0" y="392"/>
                    <a:pt x="16" y="489"/>
                    <a:pt x="87" y="541"/>
                  </a:cubicBezTo>
                  <a:cubicBezTo>
                    <a:pt x="115" y="562"/>
                    <a:pt x="146" y="571"/>
                    <a:pt x="180" y="571"/>
                  </a:cubicBezTo>
                  <a:cubicBezTo>
                    <a:pt x="228" y="571"/>
                    <a:pt x="276" y="548"/>
                    <a:pt x="307" y="505"/>
                  </a:cubicBezTo>
                  <a:lnTo>
                    <a:pt x="493" y="250"/>
                  </a:lnTo>
                  <a:cubicBezTo>
                    <a:pt x="543" y="181"/>
                    <a:pt x="528" y="81"/>
                    <a:pt x="458" y="29"/>
                  </a:cubicBezTo>
                  <a:cubicBezTo>
                    <a:pt x="430" y="10"/>
                    <a:pt x="39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58"/>
            <p:cNvSpPr/>
            <p:nvPr/>
          </p:nvSpPr>
          <p:spPr>
            <a:xfrm>
              <a:off x="2544467" y="358543"/>
              <a:ext cx="24694" cy="30054"/>
            </a:xfrm>
            <a:custGeom>
              <a:avLst/>
              <a:gdLst/>
              <a:ahLst/>
              <a:cxnLst/>
              <a:rect l="l" t="t" r="r" b="b"/>
              <a:pathLst>
                <a:path w="1115" h="1357" extrusionOk="0">
                  <a:moveTo>
                    <a:pt x="935" y="0"/>
                  </a:moveTo>
                  <a:cubicBezTo>
                    <a:pt x="887" y="0"/>
                    <a:pt x="839" y="22"/>
                    <a:pt x="807" y="65"/>
                  </a:cubicBezTo>
                  <a:lnTo>
                    <a:pt x="51" y="1106"/>
                  </a:lnTo>
                  <a:cubicBezTo>
                    <a:pt x="1" y="1177"/>
                    <a:pt x="15" y="1276"/>
                    <a:pt x="86" y="1327"/>
                  </a:cubicBezTo>
                  <a:cubicBezTo>
                    <a:pt x="114" y="1347"/>
                    <a:pt x="147" y="1357"/>
                    <a:pt x="179" y="1357"/>
                  </a:cubicBezTo>
                  <a:cubicBezTo>
                    <a:pt x="228" y="1357"/>
                    <a:pt x="275" y="1334"/>
                    <a:pt x="306" y="1292"/>
                  </a:cubicBezTo>
                  <a:lnTo>
                    <a:pt x="1063" y="251"/>
                  </a:lnTo>
                  <a:cubicBezTo>
                    <a:pt x="1114" y="180"/>
                    <a:pt x="1099" y="81"/>
                    <a:pt x="1028" y="30"/>
                  </a:cubicBezTo>
                  <a:cubicBezTo>
                    <a:pt x="1000" y="10"/>
                    <a:pt x="968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58"/>
            <p:cNvSpPr/>
            <p:nvPr/>
          </p:nvSpPr>
          <p:spPr>
            <a:xfrm>
              <a:off x="2531954" y="393138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5" y="0"/>
                  </a:moveTo>
                  <a:cubicBezTo>
                    <a:pt x="317" y="0"/>
                    <a:pt x="269" y="23"/>
                    <a:pt x="238" y="65"/>
                  </a:cubicBezTo>
                  <a:lnTo>
                    <a:pt x="52" y="321"/>
                  </a:lnTo>
                  <a:cubicBezTo>
                    <a:pt x="0" y="391"/>
                    <a:pt x="16" y="491"/>
                    <a:pt x="87" y="541"/>
                  </a:cubicBezTo>
                  <a:cubicBezTo>
                    <a:pt x="115" y="562"/>
                    <a:pt x="147" y="571"/>
                    <a:pt x="180" y="571"/>
                  </a:cubicBezTo>
                  <a:cubicBezTo>
                    <a:pt x="229" y="571"/>
                    <a:pt x="276" y="549"/>
                    <a:pt x="308" y="506"/>
                  </a:cubicBezTo>
                  <a:lnTo>
                    <a:pt x="493" y="251"/>
                  </a:lnTo>
                  <a:cubicBezTo>
                    <a:pt x="544" y="180"/>
                    <a:pt x="528" y="81"/>
                    <a:pt x="459" y="31"/>
                  </a:cubicBezTo>
                  <a:cubicBezTo>
                    <a:pt x="431" y="10"/>
                    <a:pt x="39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58"/>
            <p:cNvSpPr/>
            <p:nvPr/>
          </p:nvSpPr>
          <p:spPr>
            <a:xfrm>
              <a:off x="2535785" y="298789"/>
              <a:ext cx="10011" cy="13665"/>
            </a:xfrm>
            <a:custGeom>
              <a:avLst/>
              <a:gdLst/>
              <a:ahLst/>
              <a:cxnLst/>
              <a:rect l="l" t="t" r="r" b="b"/>
              <a:pathLst>
                <a:path w="452" h="617" extrusionOk="0">
                  <a:moveTo>
                    <a:pt x="275" y="0"/>
                  </a:moveTo>
                  <a:cubicBezTo>
                    <a:pt x="209" y="0"/>
                    <a:pt x="147" y="43"/>
                    <a:pt x="125" y="109"/>
                  </a:cubicBezTo>
                  <a:lnTo>
                    <a:pt x="27" y="410"/>
                  </a:lnTo>
                  <a:cubicBezTo>
                    <a:pt x="1" y="492"/>
                    <a:pt x="45" y="581"/>
                    <a:pt x="128" y="608"/>
                  </a:cubicBezTo>
                  <a:cubicBezTo>
                    <a:pt x="144" y="613"/>
                    <a:pt x="161" y="616"/>
                    <a:pt x="177" y="616"/>
                  </a:cubicBezTo>
                  <a:cubicBezTo>
                    <a:pt x="243" y="616"/>
                    <a:pt x="305" y="573"/>
                    <a:pt x="327" y="507"/>
                  </a:cubicBezTo>
                  <a:lnTo>
                    <a:pt x="424" y="206"/>
                  </a:lnTo>
                  <a:cubicBezTo>
                    <a:pt x="451" y="125"/>
                    <a:pt x="407" y="35"/>
                    <a:pt x="324" y="8"/>
                  </a:cubicBezTo>
                  <a:cubicBezTo>
                    <a:pt x="308" y="3"/>
                    <a:pt x="291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58"/>
            <p:cNvSpPr/>
            <p:nvPr/>
          </p:nvSpPr>
          <p:spPr>
            <a:xfrm>
              <a:off x="2515941" y="339319"/>
              <a:ext cx="16699" cy="34129"/>
            </a:xfrm>
            <a:custGeom>
              <a:avLst/>
              <a:gdLst/>
              <a:ahLst/>
              <a:cxnLst/>
              <a:rect l="l" t="t" r="r" b="b"/>
              <a:pathLst>
                <a:path w="754" h="1541" extrusionOk="0">
                  <a:moveTo>
                    <a:pt x="576" y="1"/>
                  </a:moveTo>
                  <a:cubicBezTo>
                    <a:pt x="510" y="1"/>
                    <a:pt x="447" y="43"/>
                    <a:pt x="426" y="109"/>
                  </a:cubicBezTo>
                  <a:lnTo>
                    <a:pt x="27" y="1335"/>
                  </a:lnTo>
                  <a:cubicBezTo>
                    <a:pt x="0" y="1416"/>
                    <a:pt x="46" y="1506"/>
                    <a:pt x="130" y="1533"/>
                  </a:cubicBezTo>
                  <a:cubicBezTo>
                    <a:pt x="145" y="1538"/>
                    <a:pt x="163" y="1541"/>
                    <a:pt x="178" y="1541"/>
                  </a:cubicBezTo>
                  <a:cubicBezTo>
                    <a:pt x="245" y="1541"/>
                    <a:pt x="306" y="1498"/>
                    <a:pt x="328" y="1432"/>
                  </a:cubicBezTo>
                  <a:lnTo>
                    <a:pt x="725" y="207"/>
                  </a:lnTo>
                  <a:cubicBezTo>
                    <a:pt x="753" y="125"/>
                    <a:pt x="708" y="35"/>
                    <a:pt x="624" y="8"/>
                  </a:cubicBezTo>
                  <a:cubicBezTo>
                    <a:pt x="608" y="3"/>
                    <a:pt x="592" y="1"/>
                    <a:pt x="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58"/>
            <p:cNvSpPr/>
            <p:nvPr/>
          </p:nvSpPr>
          <p:spPr>
            <a:xfrm>
              <a:off x="2509385" y="380004"/>
              <a:ext cx="10033" cy="13643"/>
            </a:xfrm>
            <a:custGeom>
              <a:avLst/>
              <a:gdLst/>
              <a:ahLst/>
              <a:cxnLst/>
              <a:rect l="l" t="t" r="r" b="b"/>
              <a:pathLst>
                <a:path w="453" h="616" extrusionOk="0">
                  <a:moveTo>
                    <a:pt x="275" y="0"/>
                  </a:moveTo>
                  <a:cubicBezTo>
                    <a:pt x="209" y="0"/>
                    <a:pt x="148" y="43"/>
                    <a:pt x="125" y="109"/>
                  </a:cubicBezTo>
                  <a:lnTo>
                    <a:pt x="27" y="410"/>
                  </a:lnTo>
                  <a:cubicBezTo>
                    <a:pt x="0" y="493"/>
                    <a:pt x="46" y="581"/>
                    <a:pt x="129" y="608"/>
                  </a:cubicBezTo>
                  <a:cubicBezTo>
                    <a:pt x="145" y="614"/>
                    <a:pt x="161" y="616"/>
                    <a:pt x="177" y="616"/>
                  </a:cubicBezTo>
                  <a:cubicBezTo>
                    <a:pt x="244" y="616"/>
                    <a:pt x="306" y="573"/>
                    <a:pt x="328" y="507"/>
                  </a:cubicBezTo>
                  <a:lnTo>
                    <a:pt x="426" y="206"/>
                  </a:lnTo>
                  <a:cubicBezTo>
                    <a:pt x="452" y="124"/>
                    <a:pt x="407" y="35"/>
                    <a:pt x="323" y="8"/>
                  </a:cubicBezTo>
                  <a:cubicBezTo>
                    <a:pt x="307" y="3"/>
                    <a:pt x="291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58"/>
            <p:cNvSpPr/>
            <p:nvPr/>
          </p:nvSpPr>
          <p:spPr>
            <a:xfrm>
              <a:off x="2466751" y="448086"/>
              <a:ext cx="39090" cy="39090"/>
            </a:xfrm>
            <a:custGeom>
              <a:avLst/>
              <a:gdLst/>
              <a:ahLst/>
              <a:cxnLst/>
              <a:rect l="l" t="t" r="r" b="b"/>
              <a:pathLst>
                <a:path w="1765" h="1765" extrusionOk="0">
                  <a:moveTo>
                    <a:pt x="883" y="204"/>
                  </a:moveTo>
                  <a:cubicBezTo>
                    <a:pt x="1256" y="204"/>
                    <a:pt x="1561" y="509"/>
                    <a:pt x="1561" y="883"/>
                  </a:cubicBezTo>
                  <a:cubicBezTo>
                    <a:pt x="1561" y="1256"/>
                    <a:pt x="1256" y="1560"/>
                    <a:pt x="883" y="1560"/>
                  </a:cubicBezTo>
                  <a:cubicBezTo>
                    <a:pt x="509" y="1560"/>
                    <a:pt x="205" y="1256"/>
                    <a:pt x="205" y="883"/>
                  </a:cubicBezTo>
                  <a:cubicBezTo>
                    <a:pt x="205" y="509"/>
                    <a:pt x="509" y="204"/>
                    <a:pt x="883" y="204"/>
                  </a:cubicBezTo>
                  <a:close/>
                  <a:moveTo>
                    <a:pt x="883" y="1"/>
                  </a:moveTo>
                  <a:cubicBezTo>
                    <a:pt x="396" y="1"/>
                    <a:pt x="1" y="396"/>
                    <a:pt x="1" y="883"/>
                  </a:cubicBezTo>
                  <a:cubicBezTo>
                    <a:pt x="1" y="1369"/>
                    <a:pt x="396" y="1765"/>
                    <a:pt x="883" y="1765"/>
                  </a:cubicBezTo>
                  <a:cubicBezTo>
                    <a:pt x="1369" y="1765"/>
                    <a:pt x="1765" y="1369"/>
                    <a:pt x="1765" y="883"/>
                  </a:cubicBezTo>
                  <a:cubicBezTo>
                    <a:pt x="1765" y="396"/>
                    <a:pt x="1369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1" name="Google Shape;5631;p58"/>
          <p:cNvGrpSpPr/>
          <p:nvPr/>
        </p:nvGrpSpPr>
        <p:grpSpPr>
          <a:xfrm>
            <a:off x="4534253" y="1238692"/>
            <a:ext cx="832369" cy="832369"/>
            <a:chOff x="1395853" y="437455"/>
            <a:chExt cx="832369" cy="832369"/>
          </a:xfrm>
        </p:grpSpPr>
        <p:sp>
          <p:nvSpPr>
            <p:cNvPr id="5632" name="Google Shape;5632;p58"/>
            <p:cNvSpPr/>
            <p:nvPr/>
          </p:nvSpPr>
          <p:spPr>
            <a:xfrm>
              <a:off x="1807952" y="437455"/>
              <a:ext cx="16345" cy="32712"/>
            </a:xfrm>
            <a:custGeom>
              <a:avLst/>
              <a:gdLst/>
              <a:ahLst/>
              <a:cxnLst/>
              <a:rect l="l" t="t" r="r" b="b"/>
              <a:pathLst>
                <a:path w="738" h="1477" extrusionOk="0">
                  <a:moveTo>
                    <a:pt x="369" y="0"/>
                  </a:moveTo>
                  <a:cubicBezTo>
                    <a:pt x="166" y="0"/>
                    <a:pt x="0" y="164"/>
                    <a:pt x="0" y="369"/>
                  </a:cubicBezTo>
                  <a:lnTo>
                    <a:pt x="0" y="1108"/>
                  </a:lnTo>
                  <a:cubicBezTo>
                    <a:pt x="0" y="1311"/>
                    <a:pt x="164" y="1476"/>
                    <a:pt x="369" y="1476"/>
                  </a:cubicBezTo>
                  <a:cubicBezTo>
                    <a:pt x="574" y="1476"/>
                    <a:pt x="737" y="1311"/>
                    <a:pt x="737" y="1108"/>
                  </a:cubicBezTo>
                  <a:lnTo>
                    <a:pt x="737" y="369"/>
                  </a:lnTo>
                  <a:cubicBezTo>
                    <a:pt x="737" y="166"/>
                    <a:pt x="574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58"/>
            <p:cNvSpPr/>
            <p:nvPr/>
          </p:nvSpPr>
          <p:spPr>
            <a:xfrm>
              <a:off x="1807952" y="537141"/>
              <a:ext cx="16345" cy="83097"/>
            </a:xfrm>
            <a:custGeom>
              <a:avLst/>
              <a:gdLst/>
              <a:ahLst/>
              <a:cxnLst/>
              <a:rect l="l" t="t" r="r" b="b"/>
              <a:pathLst>
                <a:path w="738" h="3752" extrusionOk="0">
                  <a:moveTo>
                    <a:pt x="369" y="1"/>
                  </a:moveTo>
                  <a:cubicBezTo>
                    <a:pt x="166" y="1"/>
                    <a:pt x="0" y="166"/>
                    <a:pt x="0" y="371"/>
                  </a:cubicBezTo>
                  <a:lnTo>
                    <a:pt x="0" y="3381"/>
                  </a:lnTo>
                  <a:cubicBezTo>
                    <a:pt x="0" y="3586"/>
                    <a:pt x="164" y="3751"/>
                    <a:pt x="369" y="3751"/>
                  </a:cubicBezTo>
                  <a:cubicBezTo>
                    <a:pt x="574" y="3751"/>
                    <a:pt x="737" y="3586"/>
                    <a:pt x="737" y="3381"/>
                  </a:cubicBezTo>
                  <a:lnTo>
                    <a:pt x="737" y="371"/>
                  </a:lnTo>
                  <a:cubicBezTo>
                    <a:pt x="737" y="166"/>
                    <a:pt x="574" y="1"/>
                    <a:pt x="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58"/>
            <p:cNvSpPr/>
            <p:nvPr/>
          </p:nvSpPr>
          <p:spPr>
            <a:xfrm>
              <a:off x="1807952" y="637203"/>
              <a:ext cx="16345" cy="32712"/>
            </a:xfrm>
            <a:custGeom>
              <a:avLst/>
              <a:gdLst/>
              <a:ahLst/>
              <a:cxnLst/>
              <a:rect l="l" t="t" r="r" b="b"/>
              <a:pathLst>
                <a:path w="738" h="1477" extrusionOk="0">
                  <a:moveTo>
                    <a:pt x="369" y="0"/>
                  </a:moveTo>
                  <a:cubicBezTo>
                    <a:pt x="166" y="0"/>
                    <a:pt x="0" y="166"/>
                    <a:pt x="0" y="369"/>
                  </a:cubicBezTo>
                  <a:lnTo>
                    <a:pt x="0" y="1108"/>
                  </a:lnTo>
                  <a:cubicBezTo>
                    <a:pt x="0" y="1313"/>
                    <a:pt x="164" y="1476"/>
                    <a:pt x="369" y="1476"/>
                  </a:cubicBezTo>
                  <a:cubicBezTo>
                    <a:pt x="574" y="1476"/>
                    <a:pt x="737" y="1313"/>
                    <a:pt x="737" y="1108"/>
                  </a:cubicBezTo>
                  <a:lnTo>
                    <a:pt x="737" y="369"/>
                  </a:lnTo>
                  <a:cubicBezTo>
                    <a:pt x="737" y="166"/>
                    <a:pt x="574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58"/>
            <p:cNvSpPr/>
            <p:nvPr/>
          </p:nvSpPr>
          <p:spPr>
            <a:xfrm>
              <a:off x="1680648" y="456125"/>
              <a:ext cx="23432" cy="31959"/>
            </a:xfrm>
            <a:custGeom>
              <a:avLst/>
              <a:gdLst/>
              <a:ahLst/>
              <a:cxnLst/>
              <a:rect l="l" t="t" r="r" b="b"/>
              <a:pathLst>
                <a:path w="1058" h="1443" extrusionOk="0">
                  <a:moveTo>
                    <a:pt x="415" y="1"/>
                  </a:moveTo>
                  <a:cubicBezTo>
                    <a:pt x="377" y="1"/>
                    <a:pt x="339" y="7"/>
                    <a:pt x="302" y="19"/>
                  </a:cubicBezTo>
                  <a:cubicBezTo>
                    <a:pt x="108" y="82"/>
                    <a:pt x="1" y="291"/>
                    <a:pt x="64" y="485"/>
                  </a:cubicBezTo>
                  <a:lnTo>
                    <a:pt x="292" y="1188"/>
                  </a:lnTo>
                  <a:cubicBezTo>
                    <a:pt x="342" y="1344"/>
                    <a:pt x="487" y="1443"/>
                    <a:pt x="643" y="1443"/>
                  </a:cubicBezTo>
                  <a:lnTo>
                    <a:pt x="643" y="1441"/>
                  </a:lnTo>
                  <a:cubicBezTo>
                    <a:pt x="681" y="1441"/>
                    <a:pt x="719" y="1436"/>
                    <a:pt x="758" y="1424"/>
                  </a:cubicBezTo>
                  <a:cubicBezTo>
                    <a:pt x="950" y="1361"/>
                    <a:pt x="1058" y="1153"/>
                    <a:pt x="995" y="958"/>
                  </a:cubicBezTo>
                  <a:lnTo>
                    <a:pt x="766" y="257"/>
                  </a:lnTo>
                  <a:cubicBezTo>
                    <a:pt x="715" y="101"/>
                    <a:pt x="571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58"/>
            <p:cNvSpPr/>
            <p:nvPr/>
          </p:nvSpPr>
          <p:spPr>
            <a:xfrm>
              <a:off x="1711499" y="550983"/>
              <a:ext cx="38935" cy="79820"/>
            </a:xfrm>
            <a:custGeom>
              <a:avLst/>
              <a:gdLst/>
              <a:ahLst/>
              <a:cxnLst/>
              <a:rect l="l" t="t" r="r" b="b"/>
              <a:pathLst>
                <a:path w="1758" h="3604" extrusionOk="0">
                  <a:moveTo>
                    <a:pt x="414" y="0"/>
                  </a:moveTo>
                  <a:cubicBezTo>
                    <a:pt x="376" y="0"/>
                    <a:pt x="337" y="6"/>
                    <a:pt x="299" y="19"/>
                  </a:cubicBezTo>
                  <a:cubicBezTo>
                    <a:pt x="106" y="82"/>
                    <a:pt x="0" y="290"/>
                    <a:pt x="63" y="483"/>
                  </a:cubicBezTo>
                  <a:lnTo>
                    <a:pt x="992" y="3348"/>
                  </a:lnTo>
                  <a:cubicBezTo>
                    <a:pt x="1043" y="3504"/>
                    <a:pt x="1188" y="3604"/>
                    <a:pt x="1344" y="3604"/>
                  </a:cubicBezTo>
                  <a:cubicBezTo>
                    <a:pt x="1381" y="3604"/>
                    <a:pt x="1419" y="3597"/>
                    <a:pt x="1457" y="3585"/>
                  </a:cubicBezTo>
                  <a:cubicBezTo>
                    <a:pt x="1652" y="3522"/>
                    <a:pt x="1758" y="3314"/>
                    <a:pt x="1695" y="3120"/>
                  </a:cubicBezTo>
                  <a:lnTo>
                    <a:pt x="764" y="256"/>
                  </a:lnTo>
                  <a:cubicBezTo>
                    <a:pt x="713" y="99"/>
                    <a:pt x="569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58"/>
            <p:cNvSpPr/>
            <p:nvPr/>
          </p:nvSpPr>
          <p:spPr>
            <a:xfrm>
              <a:off x="1742395" y="646129"/>
              <a:ext cx="23388" cy="31915"/>
            </a:xfrm>
            <a:custGeom>
              <a:avLst/>
              <a:gdLst/>
              <a:ahLst/>
              <a:cxnLst/>
              <a:rect l="l" t="t" r="r" b="b"/>
              <a:pathLst>
                <a:path w="1056" h="1441" extrusionOk="0">
                  <a:moveTo>
                    <a:pt x="413" y="1"/>
                  </a:moveTo>
                  <a:cubicBezTo>
                    <a:pt x="376" y="1"/>
                    <a:pt x="338" y="6"/>
                    <a:pt x="300" y="18"/>
                  </a:cubicBezTo>
                  <a:cubicBezTo>
                    <a:pt x="106" y="81"/>
                    <a:pt x="1" y="290"/>
                    <a:pt x="64" y="484"/>
                  </a:cubicBezTo>
                  <a:lnTo>
                    <a:pt x="292" y="1187"/>
                  </a:lnTo>
                  <a:cubicBezTo>
                    <a:pt x="342" y="1341"/>
                    <a:pt x="487" y="1440"/>
                    <a:pt x="643" y="1440"/>
                  </a:cubicBezTo>
                  <a:lnTo>
                    <a:pt x="643" y="1440"/>
                  </a:lnTo>
                  <a:cubicBezTo>
                    <a:pt x="682" y="1440"/>
                    <a:pt x="719" y="1436"/>
                    <a:pt x="757" y="1423"/>
                  </a:cubicBezTo>
                  <a:cubicBezTo>
                    <a:pt x="950" y="1360"/>
                    <a:pt x="1056" y="1152"/>
                    <a:pt x="993" y="957"/>
                  </a:cubicBezTo>
                  <a:lnTo>
                    <a:pt x="766" y="256"/>
                  </a:lnTo>
                  <a:cubicBezTo>
                    <a:pt x="715" y="99"/>
                    <a:pt x="570" y="1"/>
                    <a:pt x="413" y="1"/>
                  </a:cubicBezTo>
                  <a:close/>
                  <a:moveTo>
                    <a:pt x="643" y="1440"/>
                  </a:moveTo>
                  <a:cubicBezTo>
                    <a:pt x="642" y="1440"/>
                    <a:pt x="642" y="1440"/>
                    <a:pt x="642" y="1440"/>
                  </a:cubicBezTo>
                  <a:lnTo>
                    <a:pt x="643" y="1440"/>
                  </a:lnTo>
                  <a:cubicBezTo>
                    <a:pt x="643" y="1440"/>
                    <a:pt x="643" y="1440"/>
                    <a:pt x="643" y="14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58"/>
            <p:cNvSpPr/>
            <p:nvPr/>
          </p:nvSpPr>
          <p:spPr>
            <a:xfrm>
              <a:off x="1566234" y="512956"/>
              <a:ext cx="28172" cy="29633"/>
            </a:xfrm>
            <a:custGeom>
              <a:avLst/>
              <a:gdLst/>
              <a:ahLst/>
              <a:cxnLst/>
              <a:rect l="l" t="t" r="r" b="b"/>
              <a:pathLst>
                <a:path w="1272" h="1338" extrusionOk="0">
                  <a:moveTo>
                    <a:pt x="419" y="0"/>
                  </a:moveTo>
                  <a:cubicBezTo>
                    <a:pt x="344" y="0"/>
                    <a:pt x="268" y="23"/>
                    <a:pt x="202" y="71"/>
                  </a:cubicBezTo>
                  <a:cubicBezTo>
                    <a:pt x="38" y="190"/>
                    <a:pt x="0" y="422"/>
                    <a:pt x="120" y="587"/>
                  </a:cubicBezTo>
                  <a:lnTo>
                    <a:pt x="555" y="1184"/>
                  </a:lnTo>
                  <a:cubicBezTo>
                    <a:pt x="627" y="1284"/>
                    <a:pt x="739" y="1337"/>
                    <a:pt x="854" y="1337"/>
                  </a:cubicBezTo>
                  <a:cubicBezTo>
                    <a:pt x="930" y="1337"/>
                    <a:pt x="1005" y="1313"/>
                    <a:pt x="1070" y="1266"/>
                  </a:cubicBezTo>
                  <a:cubicBezTo>
                    <a:pt x="1235" y="1147"/>
                    <a:pt x="1271" y="915"/>
                    <a:pt x="1152" y="750"/>
                  </a:cubicBezTo>
                  <a:lnTo>
                    <a:pt x="719" y="153"/>
                  </a:lnTo>
                  <a:cubicBezTo>
                    <a:pt x="646" y="53"/>
                    <a:pt x="534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58"/>
            <p:cNvSpPr/>
            <p:nvPr/>
          </p:nvSpPr>
          <p:spPr>
            <a:xfrm>
              <a:off x="1624836" y="593639"/>
              <a:ext cx="57783" cy="70340"/>
            </a:xfrm>
            <a:custGeom>
              <a:avLst/>
              <a:gdLst/>
              <a:ahLst/>
              <a:cxnLst/>
              <a:rect l="l" t="t" r="r" b="b"/>
              <a:pathLst>
                <a:path w="2609" h="3176" extrusionOk="0">
                  <a:moveTo>
                    <a:pt x="419" y="0"/>
                  </a:moveTo>
                  <a:cubicBezTo>
                    <a:pt x="344" y="0"/>
                    <a:pt x="268" y="23"/>
                    <a:pt x="202" y="71"/>
                  </a:cubicBezTo>
                  <a:cubicBezTo>
                    <a:pt x="38" y="191"/>
                    <a:pt x="0" y="421"/>
                    <a:pt x="122" y="586"/>
                  </a:cubicBezTo>
                  <a:lnTo>
                    <a:pt x="1891" y="3023"/>
                  </a:lnTo>
                  <a:cubicBezTo>
                    <a:pt x="1963" y="3122"/>
                    <a:pt x="2076" y="3176"/>
                    <a:pt x="2190" y="3176"/>
                  </a:cubicBezTo>
                  <a:cubicBezTo>
                    <a:pt x="2266" y="3176"/>
                    <a:pt x="2341" y="3152"/>
                    <a:pt x="2407" y="3105"/>
                  </a:cubicBezTo>
                  <a:cubicBezTo>
                    <a:pt x="2571" y="2985"/>
                    <a:pt x="2609" y="2753"/>
                    <a:pt x="2489" y="2588"/>
                  </a:cubicBezTo>
                  <a:lnTo>
                    <a:pt x="719" y="153"/>
                  </a:lnTo>
                  <a:cubicBezTo>
                    <a:pt x="647" y="53"/>
                    <a:pt x="534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58"/>
            <p:cNvSpPr/>
            <p:nvPr/>
          </p:nvSpPr>
          <p:spPr>
            <a:xfrm>
              <a:off x="1683660" y="674566"/>
              <a:ext cx="28172" cy="29611"/>
            </a:xfrm>
            <a:custGeom>
              <a:avLst/>
              <a:gdLst/>
              <a:ahLst/>
              <a:cxnLst/>
              <a:rect l="l" t="t" r="r" b="b"/>
              <a:pathLst>
                <a:path w="1272" h="1337" extrusionOk="0">
                  <a:moveTo>
                    <a:pt x="419" y="1"/>
                  </a:moveTo>
                  <a:cubicBezTo>
                    <a:pt x="344" y="1"/>
                    <a:pt x="267" y="24"/>
                    <a:pt x="202" y="71"/>
                  </a:cubicBezTo>
                  <a:cubicBezTo>
                    <a:pt x="36" y="191"/>
                    <a:pt x="0" y="421"/>
                    <a:pt x="120" y="586"/>
                  </a:cubicBezTo>
                  <a:lnTo>
                    <a:pt x="555" y="1185"/>
                  </a:lnTo>
                  <a:cubicBezTo>
                    <a:pt x="627" y="1284"/>
                    <a:pt x="739" y="1336"/>
                    <a:pt x="854" y="1336"/>
                  </a:cubicBezTo>
                  <a:cubicBezTo>
                    <a:pt x="928" y="1336"/>
                    <a:pt x="1005" y="1314"/>
                    <a:pt x="1070" y="1265"/>
                  </a:cubicBezTo>
                  <a:cubicBezTo>
                    <a:pt x="1235" y="1146"/>
                    <a:pt x="1271" y="916"/>
                    <a:pt x="1152" y="750"/>
                  </a:cubicBezTo>
                  <a:lnTo>
                    <a:pt x="717" y="153"/>
                  </a:lnTo>
                  <a:cubicBezTo>
                    <a:pt x="646" y="54"/>
                    <a:pt x="533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58"/>
            <p:cNvSpPr/>
            <p:nvPr/>
          </p:nvSpPr>
          <p:spPr>
            <a:xfrm>
              <a:off x="1475075" y="602299"/>
              <a:ext cx="31804" cy="26001"/>
            </a:xfrm>
            <a:custGeom>
              <a:avLst/>
              <a:gdLst/>
              <a:ahLst/>
              <a:cxnLst/>
              <a:rect l="l" t="t" r="r" b="b"/>
              <a:pathLst>
                <a:path w="1436" h="1174" extrusionOk="0">
                  <a:moveTo>
                    <a:pt x="419" y="1"/>
                  </a:moveTo>
                  <a:cubicBezTo>
                    <a:pt x="305" y="1"/>
                    <a:pt x="192" y="54"/>
                    <a:pt x="120" y="154"/>
                  </a:cubicBezTo>
                  <a:cubicBezTo>
                    <a:pt x="0" y="319"/>
                    <a:pt x="37" y="549"/>
                    <a:pt x="202" y="669"/>
                  </a:cubicBezTo>
                  <a:lnTo>
                    <a:pt x="799" y="1104"/>
                  </a:lnTo>
                  <a:cubicBezTo>
                    <a:pt x="865" y="1151"/>
                    <a:pt x="941" y="1173"/>
                    <a:pt x="1016" y="1173"/>
                  </a:cubicBezTo>
                  <a:cubicBezTo>
                    <a:pt x="1130" y="1173"/>
                    <a:pt x="1243" y="1121"/>
                    <a:pt x="1316" y="1022"/>
                  </a:cubicBezTo>
                  <a:cubicBezTo>
                    <a:pt x="1435" y="857"/>
                    <a:pt x="1398" y="625"/>
                    <a:pt x="1234" y="505"/>
                  </a:cubicBezTo>
                  <a:lnTo>
                    <a:pt x="635" y="72"/>
                  </a:lnTo>
                  <a:cubicBezTo>
                    <a:pt x="570" y="24"/>
                    <a:pt x="494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58"/>
            <p:cNvSpPr/>
            <p:nvPr/>
          </p:nvSpPr>
          <p:spPr>
            <a:xfrm>
              <a:off x="1555736" y="660923"/>
              <a:ext cx="72533" cy="55590"/>
            </a:xfrm>
            <a:custGeom>
              <a:avLst/>
              <a:gdLst/>
              <a:ahLst/>
              <a:cxnLst/>
              <a:rect l="l" t="t" r="r" b="b"/>
              <a:pathLst>
                <a:path w="3275" h="2510" extrusionOk="0">
                  <a:moveTo>
                    <a:pt x="420" y="0"/>
                  </a:moveTo>
                  <a:cubicBezTo>
                    <a:pt x="305" y="0"/>
                    <a:pt x="193" y="54"/>
                    <a:pt x="121" y="153"/>
                  </a:cubicBezTo>
                  <a:cubicBezTo>
                    <a:pt x="0" y="319"/>
                    <a:pt x="38" y="549"/>
                    <a:pt x="202" y="668"/>
                  </a:cubicBezTo>
                  <a:lnTo>
                    <a:pt x="2638" y="2439"/>
                  </a:lnTo>
                  <a:cubicBezTo>
                    <a:pt x="2705" y="2486"/>
                    <a:pt x="2780" y="2510"/>
                    <a:pt x="2856" y="2510"/>
                  </a:cubicBezTo>
                  <a:cubicBezTo>
                    <a:pt x="2969" y="2510"/>
                    <a:pt x="3083" y="2456"/>
                    <a:pt x="3155" y="2357"/>
                  </a:cubicBezTo>
                  <a:cubicBezTo>
                    <a:pt x="3275" y="2192"/>
                    <a:pt x="3237" y="1962"/>
                    <a:pt x="3073" y="1842"/>
                  </a:cubicBezTo>
                  <a:lnTo>
                    <a:pt x="637" y="71"/>
                  </a:lnTo>
                  <a:cubicBezTo>
                    <a:pt x="571" y="23"/>
                    <a:pt x="495" y="0"/>
                    <a:pt x="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58"/>
            <p:cNvSpPr/>
            <p:nvPr/>
          </p:nvSpPr>
          <p:spPr>
            <a:xfrm>
              <a:off x="1636663" y="719725"/>
              <a:ext cx="31804" cy="26001"/>
            </a:xfrm>
            <a:custGeom>
              <a:avLst/>
              <a:gdLst/>
              <a:ahLst/>
              <a:cxnLst/>
              <a:rect l="l" t="t" r="r" b="b"/>
              <a:pathLst>
                <a:path w="1436" h="1174" extrusionOk="0">
                  <a:moveTo>
                    <a:pt x="420" y="0"/>
                  </a:moveTo>
                  <a:cubicBezTo>
                    <a:pt x="306" y="0"/>
                    <a:pt x="193" y="53"/>
                    <a:pt x="120" y="152"/>
                  </a:cubicBezTo>
                  <a:cubicBezTo>
                    <a:pt x="0" y="318"/>
                    <a:pt x="38" y="549"/>
                    <a:pt x="202" y="669"/>
                  </a:cubicBezTo>
                  <a:lnTo>
                    <a:pt x="801" y="1102"/>
                  </a:lnTo>
                  <a:cubicBezTo>
                    <a:pt x="865" y="1151"/>
                    <a:pt x="942" y="1173"/>
                    <a:pt x="1016" y="1173"/>
                  </a:cubicBezTo>
                  <a:cubicBezTo>
                    <a:pt x="1131" y="1173"/>
                    <a:pt x="1243" y="1121"/>
                    <a:pt x="1316" y="1020"/>
                  </a:cubicBezTo>
                  <a:cubicBezTo>
                    <a:pt x="1435" y="855"/>
                    <a:pt x="1399" y="625"/>
                    <a:pt x="1234" y="505"/>
                  </a:cubicBezTo>
                  <a:lnTo>
                    <a:pt x="637" y="70"/>
                  </a:lnTo>
                  <a:cubicBezTo>
                    <a:pt x="571" y="23"/>
                    <a:pt x="496" y="0"/>
                    <a:pt x="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58"/>
            <p:cNvSpPr/>
            <p:nvPr/>
          </p:nvSpPr>
          <p:spPr>
            <a:xfrm>
              <a:off x="1416052" y="715472"/>
              <a:ext cx="33952" cy="21417"/>
            </a:xfrm>
            <a:custGeom>
              <a:avLst/>
              <a:gdLst/>
              <a:ahLst/>
              <a:cxnLst/>
              <a:rect l="l" t="t" r="r" b="b"/>
              <a:pathLst>
                <a:path w="1533" h="967" extrusionOk="0">
                  <a:moveTo>
                    <a:pt x="417" y="1"/>
                  </a:moveTo>
                  <a:cubicBezTo>
                    <a:pt x="261" y="1"/>
                    <a:pt x="115" y="100"/>
                    <a:pt x="65" y="256"/>
                  </a:cubicBezTo>
                  <a:cubicBezTo>
                    <a:pt x="0" y="450"/>
                    <a:pt x="107" y="658"/>
                    <a:pt x="301" y="721"/>
                  </a:cubicBezTo>
                  <a:lnTo>
                    <a:pt x="1004" y="949"/>
                  </a:lnTo>
                  <a:cubicBezTo>
                    <a:pt x="1041" y="962"/>
                    <a:pt x="1080" y="967"/>
                    <a:pt x="1118" y="967"/>
                  </a:cubicBezTo>
                  <a:lnTo>
                    <a:pt x="1118" y="967"/>
                  </a:lnTo>
                  <a:cubicBezTo>
                    <a:pt x="1274" y="966"/>
                    <a:pt x="1418" y="867"/>
                    <a:pt x="1468" y="711"/>
                  </a:cubicBezTo>
                  <a:cubicBezTo>
                    <a:pt x="1533" y="518"/>
                    <a:pt x="1426" y="310"/>
                    <a:pt x="1232" y="247"/>
                  </a:cubicBezTo>
                  <a:lnTo>
                    <a:pt x="530" y="18"/>
                  </a:lnTo>
                  <a:cubicBezTo>
                    <a:pt x="492" y="7"/>
                    <a:pt x="454" y="1"/>
                    <a:pt x="417" y="1"/>
                  </a:cubicBezTo>
                  <a:close/>
                  <a:moveTo>
                    <a:pt x="1118" y="967"/>
                  </a:moveTo>
                  <a:lnTo>
                    <a:pt x="1118" y="967"/>
                  </a:lnTo>
                  <a:cubicBezTo>
                    <a:pt x="1118" y="967"/>
                    <a:pt x="1117" y="967"/>
                    <a:pt x="1117" y="967"/>
                  </a:cubicBezTo>
                  <a:lnTo>
                    <a:pt x="1119" y="967"/>
                  </a:lnTo>
                  <a:cubicBezTo>
                    <a:pt x="1118" y="967"/>
                    <a:pt x="1118" y="967"/>
                    <a:pt x="1118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58"/>
            <p:cNvSpPr/>
            <p:nvPr/>
          </p:nvSpPr>
          <p:spPr>
            <a:xfrm>
              <a:off x="1510910" y="746280"/>
              <a:ext cx="81813" cy="37008"/>
            </a:xfrm>
            <a:custGeom>
              <a:avLst/>
              <a:gdLst/>
              <a:ahLst/>
              <a:cxnLst/>
              <a:rect l="l" t="t" r="r" b="b"/>
              <a:pathLst>
                <a:path w="3694" h="1671" extrusionOk="0">
                  <a:moveTo>
                    <a:pt x="417" y="1"/>
                  </a:moveTo>
                  <a:cubicBezTo>
                    <a:pt x="260" y="1"/>
                    <a:pt x="114" y="100"/>
                    <a:pt x="63" y="256"/>
                  </a:cubicBezTo>
                  <a:cubicBezTo>
                    <a:pt x="0" y="450"/>
                    <a:pt x="107" y="658"/>
                    <a:pt x="301" y="721"/>
                  </a:cubicBezTo>
                  <a:lnTo>
                    <a:pt x="3165" y="1652"/>
                  </a:lnTo>
                  <a:cubicBezTo>
                    <a:pt x="3202" y="1664"/>
                    <a:pt x="3242" y="1670"/>
                    <a:pt x="3280" y="1670"/>
                  </a:cubicBezTo>
                  <a:cubicBezTo>
                    <a:pt x="3434" y="1670"/>
                    <a:pt x="3579" y="1571"/>
                    <a:pt x="3631" y="1415"/>
                  </a:cubicBezTo>
                  <a:cubicBezTo>
                    <a:pt x="3694" y="1222"/>
                    <a:pt x="3587" y="1012"/>
                    <a:pt x="3393" y="949"/>
                  </a:cubicBezTo>
                  <a:lnTo>
                    <a:pt x="529" y="18"/>
                  </a:lnTo>
                  <a:cubicBezTo>
                    <a:pt x="492" y="6"/>
                    <a:pt x="454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58"/>
            <p:cNvSpPr/>
            <p:nvPr/>
          </p:nvSpPr>
          <p:spPr>
            <a:xfrm>
              <a:off x="1606033" y="777197"/>
              <a:ext cx="33974" cy="21439"/>
            </a:xfrm>
            <a:custGeom>
              <a:avLst/>
              <a:gdLst/>
              <a:ahLst/>
              <a:cxnLst/>
              <a:rect l="l" t="t" r="r" b="b"/>
              <a:pathLst>
                <a:path w="1534" h="968" extrusionOk="0">
                  <a:moveTo>
                    <a:pt x="417" y="0"/>
                  </a:moveTo>
                  <a:cubicBezTo>
                    <a:pt x="261" y="0"/>
                    <a:pt x="116" y="99"/>
                    <a:pt x="65" y="256"/>
                  </a:cubicBezTo>
                  <a:cubicBezTo>
                    <a:pt x="0" y="449"/>
                    <a:pt x="108" y="657"/>
                    <a:pt x="301" y="720"/>
                  </a:cubicBezTo>
                  <a:lnTo>
                    <a:pt x="1004" y="949"/>
                  </a:lnTo>
                  <a:cubicBezTo>
                    <a:pt x="1041" y="961"/>
                    <a:pt x="1080" y="967"/>
                    <a:pt x="1118" y="968"/>
                  </a:cubicBezTo>
                  <a:lnTo>
                    <a:pt x="1118" y="968"/>
                  </a:lnTo>
                  <a:cubicBezTo>
                    <a:pt x="1274" y="967"/>
                    <a:pt x="1418" y="868"/>
                    <a:pt x="1469" y="712"/>
                  </a:cubicBezTo>
                  <a:cubicBezTo>
                    <a:pt x="1533" y="519"/>
                    <a:pt x="1426" y="309"/>
                    <a:pt x="1232" y="246"/>
                  </a:cubicBezTo>
                  <a:lnTo>
                    <a:pt x="530" y="18"/>
                  </a:lnTo>
                  <a:cubicBezTo>
                    <a:pt x="492" y="6"/>
                    <a:pt x="455" y="0"/>
                    <a:pt x="417" y="0"/>
                  </a:cubicBezTo>
                  <a:close/>
                  <a:moveTo>
                    <a:pt x="1118" y="968"/>
                  </a:moveTo>
                  <a:cubicBezTo>
                    <a:pt x="1118" y="968"/>
                    <a:pt x="1118" y="968"/>
                    <a:pt x="1117" y="968"/>
                  </a:cubicBezTo>
                  <a:lnTo>
                    <a:pt x="1119" y="968"/>
                  </a:lnTo>
                  <a:cubicBezTo>
                    <a:pt x="1119" y="968"/>
                    <a:pt x="1118" y="968"/>
                    <a:pt x="1118" y="9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58"/>
            <p:cNvSpPr/>
            <p:nvPr/>
          </p:nvSpPr>
          <p:spPr>
            <a:xfrm>
              <a:off x="1395853" y="841359"/>
              <a:ext cx="32712" cy="16367"/>
            </a:xfrm>
            <a:custGeom>
              <a:avLst/>
              <a:gdLst/>
              <a:ahLst/>
              <a:cxnLst/>
              <a:rect l="l" t="t" r="r" b="b"/>
              <a:pathLst>
                <a:path w="1477" h="739" extrusionOk="0">
                  <a:moveTo>
                    <a:pt x="369" y="0"/>
                  </a:moveTo>
                  <a:cubicBezTo>
                    <a:pt x="164" y="0"/>
                    <a:pt x="0" y="165"/>
                    <a:pt x="0" y="370"/>
                  </a:cubicBezTo>
                  <a:cubicBezTo>
                    <a:pt x="0" y="573"/>
                    <a:pt x="164" y="739"/>
                    <a:pt x="369" y="739"/>
                  </a:cubicBezTo>
                  <a:lnTo>
                    <a:pt x="1108" y="739"/>
                  </a:lnTo>
                  <a:cubicBezTo>
                    <a:pt x="1311" y="739"/>
                    <a:pt x="1476" y="573"/>
                    <a:pt x="1476" y="370"/>
                  </a:cubicBezTo>
                  <a:cubicBezTo>
                    <a:pt x="1476" y="165"/>
                    <a:pt x="1311" y="0"/>
                    <a:pt x="1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58"/>
            <p:cNvSpPr/>
            <p:nvPr/>
          </p:nvSpPr>
          <p:spPr>
            <a:xfrm>
              <a:off x="1495561" y="841359"/>
              <a:ext cx="83075" cy="16367"/>
            </a:xfrm>
            <a:custGeom>
              <a:avLst/>
              <a:gdLst/>
              <a:ahLst/>
              <a:cxnLst/>
              <a:rect l="l" t="t" r="r" b="b"/>
              <a:pathLst>
                <a:path w="3751" h="739" extrusionOk="0">
                  <a:moveTo>
                    <a:pt x="370" y="0"/>
                  </a:moveTo>
                  <a:cubicBezTo>
                    <a:pt x="165" y="0"/>
                    <a:pt x="0" y="165"/>
                    <a:pt x="0" y="370"/>
                  </a:cubicBezTo>
                  <a:cubicBezTo>
                    <a:pt x="0" y="573"/>
                    <a:pt x="165" y="739"/>
                    <a:pt x="370" y="739"/>
                  </a:cubicBezTo>
                  <a:lnTo>
                    <a:pt x="3380" y="739"/>
                  </a:lnTo>
                  <a:cubicBezTo>
                    <a:pt x="3585" y="739"/>
                    <a:pt x="3750" y="573"/>
                    <a:pt x="3750" y="370"/>
                  </a:cubicBezTo>
                  <a:cubicBezTo>
                    <a:pt x="3750" y="165"/>
                    <a:pt x="3585" y="0"/>
                    <a:pt x="3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58"/>
            <p:cNvSpPr/>
            <p:nvPr/>
          </p:nvSpPr>
          <p:spPr>
            <a:xfrm>
              <a:off x="1595602" y="841359"/>
              <a:ext cx="32734" cy="16367"/>
            </a:xfrm>
            <a:custGeom>
              <a:avLst/>
              <a:gdLst/>
              <a:ahLst/>
              <a:cxnLst/>
              <a:rect l="l" t="t" r="r" b="b"/>
              <a:pathLst>
                <a:path w="1478" h="739" extrusionOk="0">
                  <a:moveTo>
                    <a:pt x="369" y="0"/>
                  </a:moveTo>
                  <a:cubicBezTo>
                    <a:pt x="166" y="0"/>
                    <a:pt x="1" y="165"/>
                    <a:pt x="1" y="370"/>
                  </a:cubicBezTo>
                  <a:cubicBezTo>
                    <a:pt x="1" y="573"/>
                    <a:pt x="166" y="739"/>
                    <a:pt x="369" y="739"/>
                  </a:cubicBezTo>
                  <a:lnTo>
                    <a:pt x="1108" y="739"/>
                  </a:lnTo>
                  <a:cubicBezTo>
                    <a:pt x="1313" y="739"/>
                    <a:pt x="1478" y="573"/>
                    <a:pt x="1478" y="370"/>
                  </a:cubicBezTo>
                  <a:cubicBezTo>
                    <a:pt x="1478" y="165"/>
                    <a:pt x="1313" y="0"/>
                    <a:pt x="1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58"/>
            <p:cNvSpPr/>
            <p:nvPr/>
          </p:nvSpPr>
          <p:spPr>
            <a:xfrm>
              <a:off x="1413527" y="962594"/>
              <a:ext cx="33930" cy="21417"/>
            </a:xfrm>
            <a:custGeom>
              <a:avLst/>
              <a:gdLst/>
              <a:ahLst/>
              <a:cxnLst/>
              <a:rect l="l" t="t" r="r" b="b"/>
              <a:pathLst>
                <a:path w="1532" h="967" extrusionOk="0">
                  <a:moveTo>
                    <a:pt x="1118" y="0"/>
                  </a:moveTo>
                  <a:cubicBezTo>
                    <a:pt x="1080" y="0"/>
                    <a:pt x="1042" y="6"/>
                    <a:pt x="1004" y="19"/>
                  </a:cubicBezTo>
                  <a:lnTo>
                    <a:pt x="302" y="247"/>
                  </a:lnTo>
                  <a:cubicBezTo>
                    <a:pt x="108" y="310"/>
                    <a:pt x="1" y="518"/>
                    <a:pt x="64" y="712"/>
                  </a:cubicBezTo>
                  <a:cubicBezTo>
                    <a:pt x="116" y="868"/>
                    <a:pt x="259" y="967"/>
                    <a:pt x="415" y="967"/>
                  </a:cubicBezTo>
                  <a:cubicBezTo>
                    <a:pt x="453" y="967"/>
                    <a:pt x="492" y="960"/>
                    <a:pt x="530" y="949"/>
                  </a:cubicBezTo>
                  <a:lnTo>
                    <a:pt x="1231" y="721"/>
                  </a:lnTo>
                  <a:cubicBezTo>
                    <a:pt x="1426" y="658"/>
                    <a:pt x="1532" y="449"/>
                    <a:pt x="1469" y="255"/>
                  </a:cubicBezTo>
                  <a:cubicBezTo>
                    <a:pt x="1418" y="99"/>
                    <a:pt x="1273" y="0"/>
                    <a:pt x="1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58"/>
            <p:cNvSpPr/>
            <p:nvPr/>
          </p:nvSpPr>
          <p:spPr>
            <a:xfrm>
              <a:off x="1508385" y="916195"/>
              <a:ext cx="81791" cy="37008"/>
            </a:xfrm>
            <a:custGeom>
              <a:avLst/>
              <a:gdLst/>
              <a:ahLst/>
              <a:cxnLst/>
              <a:rect l="l" t="t" r="r" b="b"/>
              <a:pathLst>
                <a:path w="3693" h="1671" extrusionOk="0">
                  <a:moveTo>
                    <a:pt x="3278" y="1"/>
                  </a:moveTo>
                  <a:cubicBezTo>
                    <a:pt x="3241" y="1"/>
                    <a:pt x="3203" y="6"/>
                    <a:pt x="3165" y="19"/>
                  </a:cubicBezTo>
                  <a:lnTo>
                    <a:pt x="302" y="950"/>
                  </a:lnTo>
                  <a:cubicBezTo>
                    <a:pt x="106" y="1013"/>
                    <a:pt x="1" y="1222"/>
                    <a:pt x="64" y="1416"/>
                  </a:cubicBezTo>
                  <a:cubicBezTo>
                    <a:pt x="114" y="1572"/>
                    <a:pt x="259" y="1671"/>
                    <a:pt x="415" y="1671"/>
                  </a:cubicBezTo>
                  <a:cubicBezTo>
                    <a:pt x="453" y="1669"/>
                    <a:pt x="491" y="1665"/>
                    <a:pt x="528" y="1652"/>
                  </a:cubicBezTo>
                  <a:lnTo>
                    <a:pt x="3394" y="721"/>
                  </a:lnTo>
                  <a:cubicBezTo>
                    <a:pt x="3587" y="658"/>
                    <a:pt x="3693" y="450"/>
                    <a:pt x="3630" y="256"/>
                  </a:cubicBezTo>
                  <a:cubicBezTo>
                    <a:pt x="3579" y="100"/>
                    <a:pt x="3433" y="1"/>
                    <a:pt x="3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58"/>
            <p:cNvSpPr/>
            <p:nvPr/>
          </p:nvSpPr>
          <p:spPr>
            <a:xfrm>
              <a:off x="1603530" y="900847"/>
              <a:ext cx="33930" cy="21417"/>
            </a:xfrm>
            <a:custGeom>
              <a:avLst/>
              <a:gdLst/>
              <a:ahLst/>
              <a:cxnLst/>
              <a:rect l="l" t="t" r="r" b="b"/>
              <a:pathLst>
                <a:path w="1532" h="967" extrusionOk="0">
                  <a:moveTo>
                    <a:pt x="1117" y="0"/>
                  </a:moveTo>
                  <a:cubicBezTo>
                    <a:pt x="1079" y="0"/>
                    <a:pt x="1041" y="6"/>
                    <a:pt x="1003" y="19"/>
                  </a:cubicBezTo>
                  <a:lnTo>
                    <a:pt x="301" y="247"/>
                  </a:lnTo>
                  <a:cubicBezTo>
                    <a:pt x="107" y="310"/>
                    <a:pt x="0" y="518"/>
                    <a:pt x="63" y="712"/>
                  </a:cubicBezTo>
                  <a:cubicBezTo>
                    <a:pt x="115" y="869"/>
                    <a:pt x="258" y="967"/>
                    <a:pt x="414" y="967"/>
                  </a:cubicBezTo>
                  <a:cubicBezTo>
                    <a:pt x="452" y="967"/>
                    <a:pt x="492" y="962"/>
                    <a:pt x="529" y="949"/>
                  </a:cubicBezTo>
                  <a:lnTo>
                    <a:pt x="1232" y="721"/>
                  </a:lnTo>
                  <a:cubicBezTo>
                    <a:pt x="1426" y="658"/>
                    <a:pt x="1531" y="450"/>
                    <a:pt x="1468" y="256"/>
                  </a:cubicBezTo>
                  <a:cubicBezTo>
                    <a:pt x="1417" y="100"/>
                    <a:pt x="1273" y="0"/>
                    <a:pt x="1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58"/>
            <p:cNvSpPr/>
            <p:nvPr/>
          </p:nvSpPr>
          <p:spPr>
            <a:xfrm>
              <a:off x="1470269" y="1072335"/>
              <a:ext cx="31804" cy="26001"/>
            </a:xfrm>
            <a:custGeom>
              <a:avLst/>
              <a:gdLst/>
              <a:ahLst/>
              <a:cxnLst/>
              <a:rect l="l" t="t" r="r" b="b"/>
              <a:pathLst>
                <a:path w="1436" h="1174" extrusionOk="0">
                  <a:moveTo>
                    <a:pt x="1015" y="1"/>
                  </a:moveTo>
                  <a:cubicBezTo>
                    <a:pt x="940" y="1"/>
                    <a:pt x="864" y="24"/>
                    <a:pt x="799" y="71"/>
                  </a:cubicBezTo>
                  <a:lnTo>
                    <a:pt x="202" y="506"/>
                  </a:lnTo>
                  <a:cubicBezTo>
                    <a:pt x="36" y="625"/>
                    <a:pt x="0" y="855"/>
                    <a:pt x="120" y="1021"/>
                  </a:cubicBezTo>
                  <a:cubicBezTo>
                    <a:pt x="192" y="1121"/>
                    <a:pt x="304" y="1173"/>
                    <a:pt x="419" y="1173"/>
                  </a:cubicBezTo>
                  <a:cubicBezTo>
                    <a:pt x="495" y="1173"/>
                    <a:pt x="570" y="1151"/>
                    <a:pt x="636" y="1103"/>
                  </a:cubicBezTo>
                  <a:lnTo>
                    <a:pt x="1233" y="669"/>
                  </a:lnTo>
                  <a:cubicBezTo>
                    <a:pt x="1399" y="550"/>
                    <a:pt x="1435" y="318"/>
                    <a:pt x="1315" y="153"/>
                  </a:cubicBezTo>
                  <a:cubicBezTo>
                    <a:pt x="1243" y="54"/>
                    <a:pt x="1130" y="1"/>
                    <a:pt x="1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58"/>
            <p:cNvSpPr/>
            <p:nvPr/>
          </p:nvSpPr>
          <p:spPr>
            <a:xfrm>
              <a:off x="1550952" y="984144"/>
              <a:ext cx="72511" cy="55590"/>
            </a:xfrm>
            <a:custGeom>
              <a:avLst/>
              <a:gdLst/>
              <a:ahLst/>
              <a:cxnLst/>
              <a:rect l="l" t="t" r="r" b="b"/>
              <a:pathLst>
                <a:path w="3274" h="2510" extrusionOk="0">
                  <a:moveTo>
                    <a:pt x="2854" y="0"/>
                  </a:moveTo>
                  <a:cubicBezTo>
                    <a:pt x="2779" y="0"/>
                    <a:pt x="2703" y="23"/>
                    <a:pt x="2637" y="71"/>
                  </a:cubicBezTo>
                  <a:lnTo>
                    <a:pt x="202" y="1841"/>
                  </a:lnTo>
                  <a:cubicBezTo>
                    <a:pt x="37" y="1961"/>
                    <a:pt x="0" y="2191"/>
                    <a:pt x="120" y="2356"/>
                  </a:cubicBezTo>
                  <a:cubicBezTo>
                    <a:pt x="193" y="2456"/>
                    <a:pt x="304" y="2509"/>
                    <a:pt x="419" y="2509"/>
                  </a:cubicBezTo>
                  <a:cubicBezTo>
                    <a:pt x="495" y="2509"/>
                    <a:pt x="571" y="2486"/>
                    <a:pt x="635" y="2438"/>
                  </a:cubicBezTo>
                  <a:lnTo>
                    <a:pt x="3072" y="668"/>
                  </a:lnTo>
                  <a:cubicBezTo>
                    <a:pt x="3237" y="548"/>
                    <a:pt x="3273" y="318"/>
                    <a:pt x="3154" y="153"/>
                  </a:cubicBezTo>
                  <a:cubicBezTo>
                    <a:pt x="3082" y="53"/>
                    <a:pt x="2969" y="0"/>
                    <a:pt x="2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58"/>
            <p:cNvSpPr/>
            <p:nvPr/>
          </p:nvSpPr>
          <p:spPr>
            <a:xfrm>
              <a:off x="1631879" y="954931"/>
              <a:ext cx="31804" cy="25979"/>
            </a:xfrm>
            <a:custGeom>
              <a:avLst/>
              <a:gdLst/>
              <a:ahLst/>
              <a:cxnLst/>
              <a:rect l="l" t="t" r="r" b="b"/>
              <a:pathLst>
                <a:path w="1436" h="1173" extrusionOk="0">
                  <a:moveTo>
                    <a:pt x="1017" y="1"/>
                  </a:moveTo>
                  <a:cubicBezTo>
                    <a:pt x="941" y="1"/>
                    <a:pt x="865" y="24"/>
                    <a:pt x="799" y="72"/>
                  </a:cubicBezTo>
                  <a:lnTo>
                    <a:pt x="202" y="505"/>
                  </a:lnTo>
                  <a:cubicBezTo>
                    <a:pt x="37" y="624"/>
                    <a:pt x="1" y="856"/>
                    <a:pt x="120" y="1021"/>
                  </a:cubicBezTo>
                  <a:cubicBezTo>
                    <a:pt x="193" y="1121"/>
                    <a:pt x="305" y="1173"/>
                    <a:pt x="420" y="1173"/>
                  </a:cubicBezTo>
                  <a:cubicBezTo>
                    <a:pt x="495" y="1173"/>
                    <a:pt x="571" y="1151"/>
                    <a:pt x="635" y="1102"/>
                  </a:cubicBezTo>
                  <a:lnTo>
                    <a:pt x="1234" y="669"/>
                  </a:lnTo>
                  <a:cubicBezTo>
                    <a:pt x="1398" y="549"/>
                    <a:pt x="1436" y="317"/>
                    <a:pt x="1314" y="152"/>
                  </a:cubicBezTo>
                  <a:cubicBezTo>
                    <a:pt x="1242" y="53"/>
                    <a:pt x="1130" y="1"/>
                    <a:pt x="1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58"/>
            <p:cNvSpPr/>
            <p:nvPr/>
          </p:nvSpPr>
          <p:spPr>
            <a:xfrm>
              <a:off x="1559634" y="1159884"/>
              <a:ext cx="28172" cy="29611"/>
            </a:xfrm>
            <a:custGeom>
              <a:avLst/>
              <a:gdLst/>
              <a:ahLst/>
              <a:cxnLst/>
              <a:rect l="l" t="t" r="r" b="b"/>
              <a:pathLst>
                <a:path w="1272" h="1337" extrusionOk="0">
                  <a:moveTo>
                    <a:pt x="852" y="1"/>
                  </a:moveTo>
                  <a:cubicBezTo>
                    <a:pt x="738" y="1"/>
                    <a:pt x="626" y="54"/>
                    <a:pt x="553" y="153"/>
                  </a:cubicBezTo>
                  <a:lnTo>
                    <a:pt x="120" y="750"/>
                  </a:lnTo>
                  <a:cubicBezTo>
                    <a:pt x="1" y="916"/>
                    <a:pt x="37" y="1147"/>
                    <a:pt x="202" y="1267"/>
                  </a:cubicBezTo>
                  <a:cubicBezTo>
                    <a:pt x="267" y="1314"/>
                    <a:pt x="342" y="1336"/>
                    <a:pt x="418" y="1336"/>
                  </a:cubicBezTo>
                  <a:cubicBezTo>
                    <a:pt x="533" y="1336"/>
                    <a:pt x="645" y="1284"/>
                    <a:pt x="717" y="1185"/>
                  </a:cubicBezTo>
                  <a:lnTo>
                    <a:pt x="1152" y="588"/>
                  </a:lnTo>
                  <a:cubicBezTo>
                    <a:pt x="1272" y="423"/>
                    <a:pt x="1234" y="191"/>
                    <a:pt x="1070" y="71"/>
                  </a:cubicBezTo>
                  <a:cubicBezTo>
                    <a:pt x="1004" y="24"/>
                    <a:pt x="927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58"/>
            <p:cNvSpPr/>
            <p:nvPr/>
          </p:nvSpPr>
          <p:spPr>
            <a:xfrm>
              <a:off x="1618236" y="1038494"/>
              <a:ext cx="57761" cy="70340"/>
            </a:xfrm>
            <a:custGeom>
              <a:avLst/>
              <a:gdLst/>
              <a:ahLst/>
              <a:cxnLst/>
              <a:rect l="l" t="t" r="r" b="b"/>
              <a:pathLst>
                <a:path w="2608" h="3176" extrusionOk="0">
                  <a:moveTo>
                    <a:pt x="2189" y="0"/>
                  </a:moveTo>
                  <a:cubicBezTo>
                    <a:pt x="2074" y="0"/>
                    <a:pt x="1962" y="53"/>
                    <a:pt x="1891" y="153"/>
                  </a:cubicBezTo>
                  <a:lnTo>
                    <a:pt x="120" y="2588"/>
                  </a:lnTo>
                  <a:cubicBezTo>
                    <a:pt x="1" y="2753"/>
                    <a:pt x="37" y="2985"/>
                    <a:pt x="202" y="3105"/>
                  </a:cubicBezTo>
                  <a:cubicBezTo>
                    <a:pt x="267" y="3152"/>
                    <a:pt x="344" y="3176"/>
                    <a:pt x="418" y="3176"/>
                  </a:cubicBezTo>
                  <a:cubicBezTo>
                    <a:pt x="533" y="3176"/>
                    <a:pt x="645" y="3122"/>
                    <a:pt x="717" y="3023"/>
                  </a:cubicBezTo>
                  <a:lnTo>
                    <a:pt x="2488" y="586"/>
                  </a:lnTo>
                  <a:cubicBezTo>
                    <a:pt x="2608" y="422"/>
                    <a:pt x="2571" y="191"/>
                    <a:pt x="2406" y="71"/>
                  </a:cubicBezTo>
                  <a:cubicBezTo>
                    <a:pt x="2340" y="23"/>
                    <a:pt x="2264" y="0"/>
                    <a:pt x="2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58"/>
            <p:cNvSpPr/>
            <p:nvPr/>
          </p:nvSpPr>
          <p:spPr>
            <a:xfrm>
              <a:off x="1677016" y="998274"/>
              <a:ext cx="28216" cy="29633"/>
            </a:xfrm>
            <a:custGeom>
              <a:avLst/>
              <a:gdLst/>
              <a:ahLst/>
              <a:cxnLst/>
              <a:rect l="l" t="t" r="r" b="b"/>
              <a:pathLst>
                <a:path w="1274" h="1338" extrusionOk="0">
                  <a:moveTo>
                    <a:pt x="853" y="1"/>
                  </a:moveTo>
                  <a:cubicBezTo>
                    <a:pt x="739" y="1"/>
                    <a:pt x="627" y="53"/>
                    <a:pt x="555" y="153"/>
                  </a:cubicBezTo>
                  <a:lnTo>
                    <a:pt x="122" y="751"/>
                  </a:lnTo>
                  <a:cubicBezTo>
                    <a:pt x="1" y="917"/>
                    <a:pt x="39" y="1147"/>
                    <a:pt x="202" y="1266"/>
                  </a:cubicBezTo>
                  <a:cubicBezTo>
                    <a:pt x="269" y="1314"/>
                    <a:pt x="344" y="1337"/>
                    <a:pt x="420" y="1337"/>
                  </a:cubicBezTo>
                  <a:cubicBezTo>
                    <a:pt x="533" y="1337"/>
                    <a:pt x="647" y="1284"/>
                    <a:pt x="719" y="1184"/>
                  </a:cubicBezTo>
                  <a:lnTo>
                    <a:pt x="1152" y="588"/>
                  </a:lnTo>
                  <a:cubicBezTo>
                    <a:pt x="1274" y="422"/>
                    <a:pt x="1236" y="191"/>
                    <a:pt x="1072" y="72"/>
                  </a:cubicBezTo>
                  <a:cubicBezTo>
                    <a:pt x="1005" y="24"/>
                    <a:pt x="929" y="1"/>
                    <a:pt x="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58"/>
            <p:cNvSpPr/>
            <p:nvPr/>
          </p:nvSpPr>
          <p:spPr>
            <a:xfrm>
              <a:off x="1672874" y="1216648"/>
              <a:ext cx="23432" cy="31937"/>
            </a:xfrm>
            <a:custGeom>
              <a:avLst/>
              <a:gdLst/>
              <a:ahLst/>
              <a:cxnLst/>
              <a:rect l="l" t="t" r="r" b="b"/>
              <a:pathLst>
                <a:path w="1058" h="1442" extrusionOk="0">
                  <a:moveTo>
                    <a:pt x="642" y="1"/>
                  </a:moveTo>
                  <a:cubicBezTo>
                    <a:pt x="486" y="1"/>
                    <a:pt x="342" y="100"/>
                    <a:pt x="292" y="257"/>
                  </a:cubicBezTo>
                  <a:lnTo>
                    <a:pt x="63" y="958"/>
                  </a:lnTo>
                  <a:cubicBezTo>
                    <a:pt x="0" y="1152"/>
                    <a:pt x="108" y="1361"/>
                    <a:pt x="301" y="1424"/>
                  </a:cubicBezTo>
                  <a:cubicBezTo>
                    <a:pt x="339" y="1437"/>
                    <a:pt x="377" y="1442"/>
                    <a:pt x="415" y="1442"/>
                  </a:cubicBezTo>
                  <a:cubicBezTo>
                    <a:pt x="571" y="1442"/>
                    <a:pt x="716" y="1342"/>
                    <a:pt x="766" y="1186"/>
                  </a:cubicBezTo>
                  <a:lnTo>
                    <a:pt x="994" y="485"/>
                  </a:lnTo>
                  <a:cubicBezTo>
                    <a:pt x="1057" y="290"/>
                    <a:pt x="952" y="82"/>
                    <a:pt x="758" y="19"/>
                  </a:cubicBezTo>
                  <a:cubicBezTo>
                    <a:pt x="719" y="7"/>
                    <a:pt x="681" y="1"/>
                    <a:pt x="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58"/>
            <p:cNvSpPr/>
            <p:nvPr/>
          </p:nvSpPr>
          <p:spPr>
            <a:xfrm>
              <a:off x="1703681" y="1073952"/>
              <a:ext cx="38980" cy="79820"/>
            </a:xfrm>
            <a:custGeom>
              <a:avLst/>
              <a:gdLst/>
              <a:ahLst/>
              <a:cxnLst/>
              <a:rect l="l" t="t" r="r" b="b"/>
              <a:pathLst>
                <a:path w="1760" h="3604" extrusionOk="0">
                  <a:moveTo>
                    <a:pt x="1347" y="1"/>
                  </a:moveTo>
                  <a:cubicBezTo>
                    <a:pt x="1191" y="1"/>
                    <a:pt x="1046" y="99"/>
                    <a:pt x="994" y="256"/>
                  </a:cubicBezTo>
                  <a:lnTo>
                    <a:pt x="65" y="3120"/>
                  </a:lnTo>
                  <a:cubicBezTo>
                    <a:pt x="0" y="3314"/>
                    <a:pt x="107" y="3521"/>
                    <a:pt x="301" y="3584"/>
                  </a:cubicBezTo>
                  <a:cubicBezTo>
                    <a:pt x="339" y="3597"/>
                    <a:pt x="378" y="3603"/>
                    <a:pt x="416" y="3603"/>
                  </a:cubicBezTo>
                  <a:lnTo>
                    <a:pt x="415" y="3602"/>
                  </a:lnTo>
                  <a:cubicBezTo>
                    <a:pt x="570" y="3602"/>
                    <a:pt x="715" y="3503"/>
                    <a:pt x="766" y="3347"/>
                  </a:cubicBezTo>
                  <a:lnTo>
                    <a:pt x="1697" y="483"/>
                  </a:lnTo>
                  <a:cubicBezTo>
                    <a:pt x="1760" y="289"/>
                    <a:pt x="1654" y="81"/>
                    <a:pt x="1460" y="18"/>
                  </a:cubicBezTo>
                  <a:cubicBezTo>
                    <a:pt x="1423" y="6"/>
                    <a:pt x="1385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58"/>
            <p:cNvSpPr/>
            <p:nvPr/>
          </p:nvSpPr>
          <p:spPr>
            <a:xfrm>
              <a:off x="1734621" y="1026667"/>
              <a:ext cx="23432" cy="31937"/>
            </a:xfrm>
            <a:custGeom>
              <a:avLst/>
              <a:gdLst/>
              <a:ahLst/>
              <a:cxnLst/>
              <a:rect l="l" t="t" r="r" b="b"/>
              <a:pathLst>
                <a:path w="1058" h="1442" extrusionOk="0">
                  <a:moveTo>
                    <a:pt x="642" y="1"/>
                  </a:moveTo>
                  <a:cubicBezTo>
                    <a:pt x="486" y="1"/>
                    <a:pt x="343" y="101"/>
                    <a:pt x="292" y="255"/>
                  </a:cubicBezTo>
                  <a:lnTo>
                    <a:pt x="63" y="958"/>
                  </a:lnTo>
                  <a:cubicBezTo>
                    <a:pt x="0" y="1152"/>
                    <a:pt x="106" y="1361"/>
                    <a:pt x="300" y="1424"/>
                  </a:cubicBezTo>
                  <a:cubicBezTo>
                    <a:pt x="337" y="1437"/>
                    <a:pt x="377" y="1441"/>
                    <a:pt x="415" y="1441"/>
                  </a:cubicBezTo>
                  <a:cubicBezTo>
                    <a:pt x="569" y="1441"/>
                    <a:pt x="714" y="1342"/>
                    <a:pt x="766" y="1186"/>
                  </a:cubicBezTo>
                  <a:lnTo>
                    <a:pt x="993" y="485"/>
                  </a:lnTo>
                  <a:cubicBezTo>
                    <a:pt x="1057" y="290"/>
                    <a:pt x="950" y="82"/>
                    <a:pt x="756" y="19"/>
                  </a:cubicBezTo>
                  <a:cubicBezTo>
                    <a:pt x="718" y="7"/>
                    <a:pt x="680" y="1"/>
                    <a:pt x="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58"/>
            <p:cNvSpPr/>
            <p:nvPr/>
          </p:nvSpPr>
          <p:spPr>
            <a:xfrm>
              <a:off x="1799757" y="1237090"/>
              <a:ext cx="16367" cy="32734"/>
            </a:xfrm>
            <a:custGeom>
              <a:avLst/>
              <a:gdLst/>
              <a:ahLst/>
              <a:cxnLst/>
              <a:rect l="l" t="t" r="r" b="b"/>
              <a:pathLst>
                <a:path w="739" h="1478" extrusionOk="0">
                  <a:moveTo>
                    <a:pt x="370" y="0"/>
                  </a:moveTo>
                  <a:cubicBezTo>
                    <a:pt x="166" y="0"/>
                    <a:pt x="0" y="166"/>
                    <a:pt x="0" y="370"/>
                  </a:cubicBezTo>
                  <a:lnTo>
                    <a:pt x="0" y="1109"/>
                  </a:lnTo>
                  <a:cubicBezTo>
                    <a:pt x="0" y="1312"/>
                    <a:pt x="166" y="1478"/>
                    <a:pt x="370" y="1478"/>
                  </a:cubicBezTo>
                  <a:cubicBezTo>
                    <a:pt x="573" y="1478"/>
                    <a:pt x="739" y="1312"/>
                    <a:pt x="739" y="1109"/>
                  </a:cubicBezTo>
                  <a:lnTo>
                    <a:pt x="739" y="370"/>
                  </a:lnTo>
                  <a:cubicBezTo>
                    <a:pt x="739" y="166"/>
                    <a:pt x="573" y="0"/>
                    <a:pt x="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58"/>
            <p:cNvSpPr/>
            <p:nvPr/>
          </p:nvSpPr>
          <p:spPr>
            <a:xfrm>
              <a:off x="1799757" y="1087041"/>
              <a:ext cx="16367" cy="83053"/>
            </a:xfrm>
            <a:custGeom>
              <a:avLst/>
              <a:gdLst/>
              <a:ahLst/>
              <a:cxnLst/>
              <a:rect l="l" t="t" r="r" b="b"/>
              <a:pathLst>
                <a:path w="739" h="3750" extrusionOk="0">
                  <a:moveTo>
                    <a:pt x="370" y="1"/>
                  </a:moveTo>
                  <a:cubicBezTo>
                    <a:pt x="166" y="1"/>
                    <a:pt x="0" y="166"/>
                    <a:pt x="0" y="369"/>
                  </a:cubicBezTo>
                  <a:lnTo>
                    <a:pt x="0" y="3381"/>
                  </a:lnTo>
                  <a:cubicBezTo>
                    <a:pt x="0" y="3586"/>
                    <a:pt x="166" y="3749"/>
                    <a:pt x="370" y="3749"/>
                  </a:cubicBezTo>
                  <a:cubicBezTo>
                    <a:pt x="573" y="3749"/>
                    <a:pt x="739" y="3586"/>
                    <a:pt x="739" y="3381"/>
                  </a:cubicBezTo>
                  <a:lnTo>
                    <a:pt x="739" y="369"/>
                  </a:lnTo>
                  <a:cubicBezTo>
                    <a:pt x="739" y="166"/>
                    <a:pt x="573" y="1"/>
                    <a:pt x="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58"/>
            <p:cNvSpPr/>
            <p:nvPr/>
          </p:nvSpPr>
          <p:spPr>
            <a:xfrm>
              <a:off x="1799757" y="1037342"/>
              <a:ext cx="16367" cy="32734"/>
            </a:xfrm>
            <a:custGeom>
              <a:avLst/>
              <a:gdLst/>
              <a:ahLst/>
              <a:cxnLst/>
              <a:rect l="l" t="t" r="r" b="b"/>
              <a:pathLst>
                <a:path w="739" h="1478" extrusionOk="0">
                  <a:moveTo>
                    <a:pt x="370" y="0"/>
                  </a:moveTo>
                  <a:cubicBezTo>
                    <a:pt x="166" y="0"/>
                    <a:pt x="0" y="166"/>
                    <a:pt x="0" y="370"/>
                  </a:cubicBezTo>
                  <a:lnTo>
                    <a:pt x="0" y="1107"/>
                  </a:lnTo>
                  <a:cubicBezTo>
                    <a:pt x="0" y="1312"/>
                    <a:pt x="166" y="1478"/>
                    <a:pt x="370" y="1478"/>
                  </a:cubicBezTo>
                  <a:cubicBezTo>
                    <a:pt x="573" y="1478"/>
                    <a:pt x="739" y="1312"/>
                    <a:pt x="739" y="1107"/>
                  </a:cubicBezTo>
                  <a:lnTo>
                    <a:pt x="739" y="370"/>
                  </a:lnTo>
                  <a:cubicBezTo>
                    <a:pt x="739" y="166"/>
                    <a:pt x="573" y="0"/>
                    <a:pt x="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58"/>
            <p:cNvSpPr/>
            <p:nvPr/>
          </p:nvSpPr>
          <p:spPr>
            <a:xfrm>
              <a:off x="1919996" y="1219195"/>
              <a:ext cx="23388" cy="31937"/>
            </a:xfrm>
            <a:custGeom>
              <a:avLst/>
              <a:gdLst/>
              <a:ahLst/>
              <a:cxnLst/>
              <a:rect l="l" t="t" r="r" b="b"/>
              <a:pathLst>
                <a:path w="1056" h="1442" extrusionOk="0">
                  <a:moveTo>
                    <a:pt x="412" y="0"/>
                  </a:moveTo>
                  <a:cubicBezTo>
                    <a:pt x="375" y="0"/>
                    <a:pt x="337" y="6"/>
                    <a:pt x="300" y="18"/>
                  </a:cubicBezTo>
                  <a:cubicBezTo>
                    <a:pt x="106" y="81"/>
                    <a:pt x="1" y="290"/>
                    <a:pt x="64" y="484"/>
                  </a:cubicBezTo>
                  <a:lnTo>
                    <a:pt x="292" y="1186"/>
                  </a:lnTo>
                  <a:cubicBezTo>
                    <a:pt x="342" y="1342"/>
                    <a:pt x="487" y="1442"/>
                    <a:pt x="643" y="1442"/>
                  </a:cubicBezTo>
                  <a:cubicBezTo>
                    <a:pt x="679" y="1442"/>
                    <a:pt x="719" y="1435"/>
                    <a:pt x="757" y="1423"/>
                  </a:cubicBezTo>
                  <a:cubicBezTo>
                    <a:pt x="950" y="1360"/>
                    <a:pt x="1056" y="1152"/>
                    <a:pt x="995" y="958"/>
                  </a:cubicBezTo>
                  <a:lnTo>
                    <a:pt x="765" y="255"/>
                  </a:lnTo>
                  <a:cubicBezTo>
                    <a:pt x="714" y="99"/>
                    <a:pt x="568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58"/>
            <p:cNvSpPr/>
            <p:nvPr/>
          </p:nvSpPr>
          <p:spPr>
            <a:xfrm>
              <a:off x="1873641" y="1076477"/>
              <a:ext cx="38957" cy="79797"/>
            </a:xfrm>
            <a:custGeom>
              <a:avLst/>
              <a:gdLst/>
              <a:ahLst/>
              <a:cxnLst/>
              <a:rect l="l" t="t" r="r" b="b"/>
              <a:pathLst>
                <a:path w="1759" h="3603" extrusionOk="0">
                  <a:moveTo>
                    <a:pt x="415" y="0"/>
                  </a:moveTo>
                  <a:cubicBezTo>
                    <a:pt x="377" y="0"/>
                    <a:pt x="338" y="7"/>
                    <a:pt x="300" y="19"/>
                  </a:cubicBezTo>
                  <a:cubicBezTo>
                    <a:pt x="106" y="82"/>
                    <a:pt x="0" y="290"/>
                    <a:pt x="62" y="484"/>
                  </a:cubicBezTo>
                  <a:lnTo>
                    <a:pt x="993" y="3348"/>
                  </a:lnTo>
                  <a:cubicBezTo>
                    <a:pt x="1043" y="3504"/>
                    <a:pt x="1188" y="3603"/>
                    <a:pt x="1344" y="3603"/>
                  </a:cubicBezTo>
                  <a:cubicBezTo>
                    <a:pt x="1382" y="3603"/>
                    <a:pt x="1419" y="3598"/>
                    <a:pt x="1457" y="3585"/>
                  </a:cubicBezTo>
                  <a:cubicBezTo>
                    <a:pt x="1651" y="3522"/>
                    <a:pt x="1758" y="3314"/>
                    <a:pt x="1695" y="3119"/>
                  </a:cubicBezTo>
                  <a:lnTo>
                    <a:pt x="764" y="256"/>
                  </a:lnTo>
                  <a:cubicBezTo>
                    <a:pt x="715" y="100"/>
                    <a:pt x="570" y="0"/>
                    <a:pt x="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58"/>
            <p:cNvSpPr/>
            <p:nvPr/>
          </p:nvSpPr>
          <p:spPr>
            <a:xfrm>
              <a:off x="1858249" y="1029192"/>
              <a:ext cx="23432" cy="31959"/>
            </a:xfrm>
            <a:custGeom>
              <a:avLst/>
              <a:gdLst/>
              <a:ahLst/>
              <a:cxnLst/>
              <a:rect l="l" t="t" r="r" b="b"/>
              <a:pathLst>
                <a:path w="1058" h="1443" extrusionOk="0">
                  <a:moveTo>
                    <a:pt x="413" y="1"/>
                  </a:moveTo>
                  <a:cubicBezTo>
                    <a:pt x="376" y="1"/>
                    <a:pt x="339" y="7"/>
                    <a:pt x="301" y="18"/>
                  </a:cubicBezTo>
                  <a:cubicBezTo>
                    <a:pt x="108" y="81"/>
                    <a:pt x="1" y="291"/>
                    <a:pt x="64" y="485"/>
                  </a:cubicBezTo>
                  <a:lnTo>
                    <a:pt x="292" y="1187"/>
                  </a:lnTo>
                  <a:cubicBezTo>
                    <a:pt x="344" y="1343"/>
                    <a:pt x="487" y="1442"/>
                    <a:pt x="643" y="1442"/>
                  </a:cubicBezTo>
                  <a:cubicBezTo>
                    <a:pt x="681" y="1442"/>
                    <a:pt x="720" y="1436"/>
                    <a:pt x="757" y="1423"/>
                  </a:cubicBezTo>
                  <a:cubicBezTo>
                    <a:pt x="952" y="1360"/>
                    <a:pt x="1058" y="1153"/>
                    <a:pt x="995" y="959"/>
                  </a:cubicBezTo>
                  <a:lnTo>
                    <a:pt x="766" y="256"/>
                  </a:lnTo>
                  <a:cubicBezTo>
                    <a:pt x="715" y="100"/>
                    <a:pt x="569" y="1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58"/>
            <p:cNvSpPr/>
            <p:nvPr/>
          </p:nvSpPr>
          <p:spPr>
            <a:xfrm>
              <a:off x="2029648" y="1164690"/>
              <a:ext cx="28172" cy="29611"/>
            </a:xfrm>
            <a:custGeom>
              <a:avLst/>
              <a:gdLst/>
              <a:ahLst/>
              <a:cxnLst/>
              <a:rect l="l" t="t" r="r" b="b"/>
              <a:pathLst>
                <a:path w="1272" h="1337" extrusionOk="0">
                  <a:moveTo>
                    <a:pt x="419" y="1"/>
                  </a:moveTo>
                  <a:cubicBezTo>
                    <a:pt x="343" y="1"/>
                    <a:pt x="267" y="24"/>
                    <a:pt x="202" y="72"/>
                  </a:cubicBezTo>
                  <a:cubicBezTo>
                    <a:pt x="36" y="192"/>
                    <a:pt x="0" y="421"/>
                    <a:pt x="120" y="587"/>
                  </a:cubicBezTo>
                  <a:lnTo>
                    <a:pt x="555" y="1185"/>
                  </a:lnTo>
                  <a:cubicBezTo>
                    <a:pt x="627" y="1285"/>
                    <a:pt x="739" y="1337"/>
                    <a:pt x="852" y="1337"/>
                  </a:cubicBezTo>
                  <a:cubicBezTo>
                    <a:pt x="930" y="1337"/>
                    <a:pt x="1005" y="1315"/>
                    <a:pt x="1070" y="1266"/>
                  </a:cubicBezTo>
                  <a:cubicBezTo>
                    <a:pt x="1235" y="1146"/>
                    <a:pt x="1271" y="916"/>
                    <a:pt x="1152" y="751"/>
                  </a:cubicBezTo>
                  <a:lnTo>
                    <a:pt x="717" y="154"/>
                  </a:lnTo>
                  <a:cubicBezTo>
                    <a:pt x="645" y="53"/>
                    <a:pt x="533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58"/>
            <p:cNvSpPr/>
            <p:nvPr/>
          </p:nvSpPr>
          <p:spPr>
            <a:xfrm>
              <a:off x="1941457" y="1043300"/>
              <a:ext cx="57761" cy="70340"/>
            </a:xfrm>
            <a:custGeom>
              <a:avLst/>
              <a:gdLst/>
              <a:ahLst/>
              <a:cxnLst/>
              <a:rect l="l" t="t" r="r" b="b"/>
              <a:pathLst>
                <a:path w="2608" h="3176" extrusionOk="0">
                  <a:moveTo>
                    <a:pt x="417" y="1"/>
                  </a:moveTo>
                  <a:cubicBezTo>
                    <a:pt x="342" y="1"/>
                    <a:pt x="266" y="24"/>
                    <a:pt x="200" y="71"/>
                  </a:cubicBezTo>
                  <a:cubicBezTo>
                    <a:pt x="37" y="191"/>
                    <a:pt x="0" y="423"/>
                    <a:pt x="120" y="586"/>
                  </a:cubicBezTo>
                  <a:lnTo>
                    <a:pt x="1890" y="3023"/>
                  </a:lnTo>
                  <a:cubicBezTo>
                    <a:pt x="1961" y="3122"/>
                    <a:pt x="2075" y="3176"/>
                    <a:pt x="2188" y="3176"/>
                  </a:cubicBezTo>
                  <a:cubicBezTo>
                    <a:pt x="2264" y="3176"/>
                    <a:pt x="2339" y="3152"/>
                    <a:pt x="2406" y="3105"/>
                  </a:cubicBezTo>
                  <a:cubicBezTo>
                    <a:pt x="2571" y="2985"/>
                    <a:pt x="2607" y="2754"/>
                    <a:pt x="2487" y="2588"/>
                  </a:cubicBezTo>
                  <a:lnTo>
                    <a:pt x="717" y="153"/>
                  </a:lnTo>
                  <a:cubicBezTo>
                    <a:pt x="644" y="54"/>
                    <a:pt x="531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58"/>
            <p:cNvSpPr/>
            <p:nvPr/>
          </p:nvSpPr>
          <p:spPr>
            <a:xfrm>
              <a:off x="1912244" y="1003102"/>
              <a:ext cx="28194" cy="29611"/>
            </a:xfrm>
            <a:custGeom>
              <a:avLst/>
              <a:gdLst/>
              <a:ahLst/>
              <a:cxnLst/>
              <a:rect l="l" t="t" r="r" b="b"/>
              <a:pathLst>
                <a:path w="1273" h="1337" extrusionOk="0">
                  <a:moveTo>
                    <a:pt x="419" y="0"/>
                  </a:moveTo>
                  <a:cubicBezTo>
                    <a:pt x="344" y="0"/>
                    <a:pt x="268" y="23"/>
                    <a:pt x="203" y="70"/>
                  </a:cubicBezTo>
                  <a:cubicBezTo>
                    <a:pt x="37" y="190"/>
                    <a:pt x="1" y="421"/>
                    <a:pt x="121" y="587"/>
                  </a:cubicBezTo>
                  <a:lnTo>
                    <a:pt x="554" y="1184"/>
                  </a:lnTo>
                  <a:cubicBezTo>
                    <a:pt x="626" y="1283"/>
                    <a:pt x="740" y="1337"/>
                    <a:pt x="853" y="1337"/>
                  </a:cubicBezTo>
                  <a:cubicBezTo>
                    <a:pt x="929" y="1337"/>
                    <a:pt x="1004" y="1313"/>
                    <a:pt x="1070" y="1266"/>
                  </a:cubicBezTo>
                  <a:cubicBezTo>
                    <a:pt x="1236" y="1146"/>
                    <a:pt x="1272" y="915"/>
                    <a:pt x="1152" y="749"/>
                  </a:cubicBezTo>
                  <a:lnTo>
                    <a:pt x="718" y="152"/>
                  </a:lnTo>
                  <a:cubicBezTo>
                    <a:pt x="646" y="53"/>
                    <a:pt x="533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58"/>
            <p:cNvSpPr/>
            <p:nvPr/>
          </p:nvSpPr>
          <p:spPr>
            <a:xfrm>
              <a:off x="2117197" y="1078957"/>
              <a:ext cx="31782" cy="26001"/>
            </a:xfrm>
            <a:custGeom>
              <a:avLst/>
              <a:gdLst/>
              <a:ahLst/>
              <a:cxnLst/>
              <a:rect l="l" t="t" r="r" b="b"/>
              <a:pathLst>
                <a:path w="1435" h="1174" extrusionOk="0">
                  <a:moveTo>
                    <a:pt x="419" y="1"/>
                  </a:moveTo>
                  <a:cubicBezTo>
                    <a:pt x="305" y="1"/>
                    <a:pt x="193" y="53"/>
                    <a:pt x="120" y="153"/>
                  </a:cubicBezTo>
                  <a:cubicBezTo>
                    <a:pt x="1" y="317"/>
                    <a:pt x="37" y="548"/>
                    <a:pt x="202" y="668"/>
                  </a:cubicBezTo>
                  <a:lnTo>
                    <a:pt x="799" y="1103"/>
                  </a:lnTo>
                  <a:cubicBezTo>
                    <a:pt x="866" y="1150"/>
                    <a:pt x="941" y="1174"/>
                    <a:pt x="1017" y="1174"/>
                  </a:cubicBezTo>
                  <a:cubicBezTo>
                    <a:pt x="1130" y="1174"/>
                    <a:pt x="1242" y="1120"/>
                    <a:pt x="1314" y="1021"/>
                  </a:cubicBezTo>
                  <a:cubicBezTo>
                    <a:pt x="1434" y="856"/>
                    <a:pt x="1398" y="626"/>
                    <a:pt x="1233" y="506"/>
                  </a:cubicBezTo>
                  <a:lnTo>
                    <a:pt x="636" y="71"/>
                  </a:lnTo>
                  <a:cubicBezTo>
                    <a:pt x="570" y="24"/>
                    <a:pt x="495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58"/>
            <p:cNvSpPr/>
            <p:nvPr/>
          </p:nvSpPr>
          <p:spPr>
            <a:xfrm>
              <a:off x="1995807" y="990766"/>
              <a:ext cx="72511" cy="55546"/>
            </a:xfrm>
            <a:custGeom>
              <a:avLst/>
              <a:gdLst/>
              <a:ahLst/>
              <a:cxnLst/>
              <a:rect l="l" t="t" r="r" b="b"/>
              <a:pathLst>
                <a:path w="3274" h="2508" extrusionOk="0">
                  <a:moveTo>
                    <a:pt x="418" y="0"/>
                  </a:moveTo>
                  <a:cubicBezTo>
                    <a:pt x="304" y="0"/>
                    <a:pt x="192" y="52"/>
                    <a:pt x="120" y="152"/>
                  </a:cubicBezTo>
                  <a:cubicBezTo>
                    <a:pt x="0" y="317"/>
                    <a:pt x="37" y="548"/>
                    <a:pt x="202" y="668"/>
                  </a:cubicBezTo>
                  <a:lnTo>
                    <a:pt x="2637" y="2439"/>
                  </a:lnTo>
                  <a:cubicBezTo>
                    <a:pt x="2703" y="2486"/>
                    <a:pt x="2779" y="2508"/>
                    <a:pt x="2854" y="2508"/>
                  </a:cubicBezTo>
                  <a:cubicBezTo>
                    <a:pt x="2968" y="2508"/>
                    <a:pt x="3081" y="2456"/>
                    <a:pt x="3154" y="2357"/>
                  </a:cubicBezTo>
                  <a:cubicBezTo>
                    <a:pt x="3273" y="2191"/>
                    <a:pt x="3237" y="1960"/>
                    <a:pt x="3072" y="1840"/>
                  </a:cubicBezTo>
                  <a:lnTo>
                    <a:pt x="635" y="71"/>
                  </a:lnTo>
                  <a:cubicBezTo>
                    <a:pt x="570" y="23"/>
                    <a:pt x="493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58"/>
            <p:cNvSpPr/>
            <p:nvPr/>
          </p:nvSpPr>
          <p:spPr>
            <a:xfrm>
              <a:off x="1955609" y="961553"/>
              <a:ext cx="31782" cy="25979"/>
            </a:xfrm>
            <a:custGeom>
              <a:avLst/>
              <a:gdLst/>
              <a:ahLst/>
              <a:cxnLst/>
              <a:rect l="l" t="t" r="r" b="b"/>
              <a:pathLst>
                <a:path w="1435" h="1173" extrusionOk="0">
                  <a:moveTo>
                    <a:pt x="419" y="0"/>
                  </a:moveTo>
                  <a:cubicBezTo>
                    <a:pt x="305" y="0"/>
                    <a:pt x="193" y="53"/>
                    <a:pt x="121" y="152"/>
                  </a:cubicBezTo>
                  <a:cubicBezTo>
                    <a:pt x="1" y="318"/>
                    <a:pt x="37" y="548"/>
                    <a:pt x="201" y="667"/>
                  </a:cubicBezTo>
                  <a:lnTo>
                    <a:pt x="799" y="1102"/>
                  </a:lnTo>
                  <a:cubicBezTo>
                    <a:pt x="864" y="1149"/>
                    <a:pt x="940" y="1173"/>
                    <a:pt x="1015" y="1173"/>
                  </a:cubicBezTo>
                  <a:cubicBezTo>
                    <a:pt x="1130" y="1173"/>
                    <a:pt x="1242" y="1121"/>
                    <a:pt x="1314" y="1020"/>
                  </a:cubicBezTo>
                  <a:cubicBezTo>
                    <a:pt x="1434" y="856"/>
                    <a:pt x="1398" y="625"/>
                    <a:pt x="1233" y="505"/>
                  </a:cubicBezTo>
                  <a:lnTo>
                    <a:pt x="636" y="70"/>
                  </a:lnTo>
                  <a:cubicBezTo>
                    <a:pt x="570" y="23"/>
                    <a:pt x="494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58"/>
            <p:cNvSpPr/>
            <p:nvPr/>
          </p:nvSpPr>
          <p:spPr>
            <a:xfrm>
              <a:off x="2174072" y="970368"/>
              <a:ext cx="33886" cy="21439"/>
            </a:xfrm>
            <a:custGeom>
              <a:avLst/>
              <a:gdLst/>
              <a:ahLst/>
              <a:cxnLst/>
              <a:rect l="l" t="t" r="r" b="b"/>
              <a:pathLst>
                <a:path w="1530" h="968" extrusionOk="0">
                  <a:moveTo>
                    <a:pt x="413" y="1"/>
                  </a:moveTo>
                  <a:cubicBezTo>
                    <a:pt x="258" y="1"/>
                    <a:pt x="114" y="99"/>
                    <a:pt x="63" y="255"/>
                  </a:cubicBezTo>
                  <a:cubicBezTo>
                    <a:pt x="0" y="449"/>
                    <a:pt x="106" y="657"/>
                    <a:pt x="299" y="721"/>
                  </a:cubicBezTo>
                  <a:lnTo>
                    <a:pt x="1002" y="948"/>
                  </a:lnTo>
                  <a:cubicBezTo>
                    <a:pt x="1040" y="961"/>
                    <a:pt x="1079" y="967"/>
                    <a:pt x="1117" y="967"/>
                  </a:cubicBezTo>
                  <a:cubicBezTo>
                    <a:pt x="1273" y="967"/>
                    <a:pt x="1418" y="868"/>
                    <a:pt x="1468" y="712"/>
                  </a:cubicBezTo>
                  <a:cubicBezTo>
                    <a:pt x="1530" y="518"/>
                    <a:pt x="1424" y="310"/>
                    <a:pt x="1230" y="247"/>
                  </a:cubicBezTo>
                  <a:lnTo>
                    <a:pt x="528" y="19"/>
                  </a:lnTo>
                  <a:cubicBezTo>
                    <a:pt x="490" y="6"/>
                    <a:pt x="451" y="1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58"/>
            <p:cNvSpPr/>
            <p:nvPr/>
          </p:nvSpPr>
          <p:spPr>
            <a:xfrm>
              <a:off x="2031354" y="923969"/>
              <a:ext cx="81791" cy="37031"/>
            </a:xfrm>
            <a:custGeom>
              <a:avLst/>
              <a:gdLst/>
              <a:ahLst/>
              <a:cxnLst/>
              <a:rect l="l" t="t" r="r" b="b"/>
              <a:pathLst>
                <a:path w="3693" h="1672" extrusionOk="0">
                  <a:moveTo>
                    <a:pt x="415" y="1"/>
                  </a:moveTo>
                  <a:cubicBezTo>
                    <a:pt x="260" y="1"/>
                    <a:pt x="114" y="101"/>
                    <a:pt x="63" y="257"/>
                  </a:cubicBezTo>
                  <a:cubicBezTo>
                    <a:pt x="0" y="450"/>
                    <a:pt x="108" y="658"/>
                    <a:pt x="301" y="721"/>
                  </a:cubicBezTo>
                  <a:lnTo>
                    <a:pt x="3165" y="1652"/>
                  </a:lnTo>
                  <a:cubicBezTo>
                    <a:pt x="3203" y="1665"/>
                    <a:pt x="3240" y="1671"/>
                    <a:pt x="3278" y="1671"/>
                  </a:cubicBezTo>
                  <a:cubicBezTo>
                    <a:pt x="3434" y="1671"/>
                    <a:pt x="3579" y="1572"/>
                    <a:pt x="3629" y="1414"/>
                  </a:cubicBezTo>
                  <a:cubicBezTo>
                    <a:pt x="3692" y="1222"/>
                    <a:pt x="3585" y="1013"/>
                    <a:pt x="3392" y="950"/>
                  </a:cubicBezTo>
                  <a:lnTo>
                    <a:pt x="528" y="19"/>
                  </a:lnTo>
                  <a:cubicBezTo>
                    <a:pt x="491" y="7"/>
                    <a:pt x="453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58"/>
            <p:cNvSpPr/>
            <p:nvPr/>
          </p:nvSpPr>
          <p:spPr>
            <a:xfrm>
              <a:off x="1984091" y="908621"/>
              <a:ext cx="33930" cy="21439"/>
            </a:xfrm>
            <a:custGeom>
              <a:avLst/>
              <a:gdLst/>
              <a:ahLst/>
              <a:cxnLst/>
              <a:rect l="l" t="t" r="r" b="b"/>
              <a:pathLst>
                <a:path w="1532" h="968" extrusionOk="0">
                  <a:moveTo>
                    <a:pt x="414" y="1"/>
                  </a:moveTo>
                  <a:cubicBezTo>
                    <a:pt x="259" y="1"/>
                    <a:pt x="114" y="101"/>
                    <a:pt x="63" y="257"/>
                  </a:cubicBezTo>
                  <a:cubicBezTo>
                    <a:pt x="0" y="450"/>
                    <a:pt x="106" y="658"/>
                    <a:pt x="299" y="721"/>
                  </a:cubicBezTo>
                  <a:lnTo>
                    <a:pt x="1002" y="950"/>
                  </a:lnTo>
                  <a:cubicBezTo>
                    <a:pt x="1040" y="962"/>
                    <a:pt x="1079" y="967"/>
                    <a:pt x="1117" y="967"/>
                  </a:cubicBezTo>
                  <a:cubicBezTo>
                    <a:pt x="1271" y="967"/>
                    <a:pt x="1418" y="869"/>
                    <a:pt x="1468" y="712"/>
                  </a:cubicBezTo>
                  <a:cubicBezTo>
                    <a:pt x="1531" y="518"/>
                    <a:pt x="1424" y="310"/>
                    <a:pt x="1230" y="247"/>
                  </a:cubicBezTo>
                  <a:lnTo>
                    <a:pt x="528" y="19"/>
                  </a:lnTo>
                  <a:cubicBezTo>
                    <a:pt x="490" y="7"/>
                    <a:pt x="452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58"/>
            <p:cNvSpPr/>
            <p:nvPr/>
          </p:nvSpPr>
          <p:spPr>
            <a:xfrm>
              <a:off x="2195489" y="849553"/>
              <a:ext cx="32734" cy="16367"/>
            </a:xfrm>
            <a:custGeom>
              <a:avLst/>
              <a:gdLst/>
              <a:ahLst/>
              <a:cxnLst/>
              <a:rect l="l" t="t" r="r" b="b"/>
              <a:pathLst>
                <a:path w="1478" h="739" extrusionOk="0">
                  <a:moveTo>
                    <a:pt x="371" y="0"/>
                  </a:moveTo>
                  <a:cubicBezTo>
                    <a:pt x="166" y="0"/>
                    <a:pt x="0" y="166"/>
                    <a:pt x="0" y="369"/>
                  </a:cubicBezTo>
                  <a:cubicBezTo>
                    <a:pt x="0" y="574"/>
                    <a:pt x="166" y="739"/>
                    <a:pt x="371" y="739"/>
                  </a:cubicBezTo>
                  <a:lnTo>
                    <a:pt x="1109" y="739"/>
                  </a:lnTo>
                  <a:cubicBezTo>
                    <a:pt x="1312" y="739"/>
                    <a:pt x="1478" y="574"/>
                    <a:pt x="1478" y="369"/>
                  </a:cubicBezTo>
                  <a:cubicBezTo>
                    <a:pt x="1478" y="166"/>
                    <a:pt x="1312" y="0"/>
                    <a:pt x="1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58"/>
            <p:cNvSpPr/>
            <p:nvPr/>
          </p:nvSpPr>
          <p:spPr>
            <a:xfrm>
              <a:off x="2045439" y="849553"/>
              <a:ext cx="83053" cy="16367"/>
            </a:xfrm>
            <a:custGeom>
              <a:avLst/>
              <a:gdLst/>
              <a:ahLst/>
              <a:cxnLst/>
              <a:rect l="l" t="t" r="r" b="b"/>
              <a:pathLst>
                <a:path w="3750" h="739" extrusionOk="0">
                  <a:moveTo>
                    <a:pt x="369" y="0"/>
                  </a:moveTo>
                  <a:cubicBezTo>
                    <a:pt x="166" y="0"/>
                    <a:pt x="1" y="166"/>
                    <a:pt x="1" y="369"/>
                  </a:cubicBezTo>
                  <a:cubicBezTo>
                    <a:pt x="1" y="574"/>
                    <a:pt x="166" y="739"/>
                    <a:pt x="369" y="739"/>
                  </a:cubicBezTo>
                  <a:lnTo>
                    <a:pt x="3381" y="739"/>
                  </a:lnTo>
                  <a:cubicBezTo>
                    <a:pt x="3584" y="739"/>
                    <a:pt x="3750" y="574"/>
                    <a:pt x="3750" y="369"/>
                  </a:cubicBezTo>
                  <a:cubicBezTo>
                    <a:pt x="3750" y="166"/>
                    <a:pt x="3586" y="0"/>
                    <a:pt x="3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58"/>
            <p:cNvSpPr/>
            <p:nvPr/>
          </p:nvSpPr>
          <p:spPr>
            <a:xfrm>
              <a:off x="1995740" y="849553"/>
              <a:ext cx="32734" cy="16367"/>
            </a:xfrm>
            <a:custGeom>
              <a:avLst/>
              <a:gdLst/>
              <a:ahLst/>
              <a:cxnLst/>
              <a:rect l="l" t="t" r="r" b="b"/>
              <a:pathLst>
                <a:path w="1478" h="739" extrusionOk="0">
                  <a:moveTo>
                    <a:pt x="370" y="0"/>
                  </a:moveTo>
                  <a:cubicBezTo>
                    <a:pt x="166" y="0"/>
                    <a:pt x="0" y="166"/>
                    <a:pt x="0" y="369"/>
                  </a:cubicBezTo>
                  <a:cubicBezTo>
                    <a:pt x="0" y="574"/>
                    <a:pt x="166" y="739"/>
                    <a:pt x="370" y="739"/>
                  </a:cubicBezTo>
                  <a:lnTo>
                    <a:pt x="1109" y="739"/>
                  </a:lnTo>
                  <a:cubicBezTo>
                    <a:pt x="1312" y="739"/>
                    <a:pt x="1478" y="574"/>
                    <a:pt x="1478" y="369"/>
                  </a:cubicBezTo>
                  <a:cubicBezTo>
                    <a:pt x="1478" y="166"/>
                    <a:pt x="1312" y="0"/>
                    <a:pt x="1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58"/>
            <p:cNvSpPr/>
            <p:nvPr/>
          </p:nvSpPr>
          <p:spPr>
            <a:xfrm>
              <a:off x="2176619" y="723246"/>
              <a:ext cx="33886" cy="21417"/>
            </a:xfrm>
            <a:custGeom>
              <a:avLst/>
              <a:gdLst/>
              <a:ahLst/>
              <a:cxnLst/>
              <a:rect l="l" t="t" r="r" b="b"/>
              <a:pathLst>
                <a:path w="1530" h="967" extrusionOk="0">
                  <a:moveTo>
                    <a:pt x="1116" y="1"/>
                  </a:moveTo>
                  <a:cubicBezTo>
                    <a:pt x="1078" y="1"/>
                    <a:pt x="1040" y="6"/>
                    <a:pt x="1002" y="19"/>
                  </a:cubicBezTo>
                  <a:lnTo>
                    <a:pt x="299" y="247"/>
                  </a:lnTo>
                  <a:cubicBezTo>
                    <a:pt x="106" y="310"/>
                    <a:pt x="0" y="518"/>
                    <a:pt x="63" y="712"/>
                  </a:cubicBezTo>
                  <a:cubicBezTo>
                    <a:pt x="114" y="867"/>
                    <a:pt x="258" y="966"/>
                    <a:pt x="414" y="967"/>
                  </a:cubicBezTo>
                  <a:lnTo>
                    <a:pt x="414" y="967"/>
                  </a:lnTo>
                  <a:cubicBezTo>
                    <a:pt x="451" y="967"/>
                    <a:pt x="490" y="960"/>
                    <a:pt x="528" y="950"/>
                  </a:cubicBezTo>
                  <a:lnTo>
                    <a:pt x="1230" y="721"/>
                  </a:lnTo>
                  <a:cubicBezTo>
                    <a:pt x="1424" y="658"/>
                    <a:pt x="1530" y="450"/>
                    <a:pt x="1467" y="256"/>
                  </a:cubicBezTo>
                  <a:cubicBezTo>
                    <a:pt x="1417" y="100"/>
                    <a:pt x="1272" y="1"/>
                    <a:pt x="1116" y="1"/>
                  </a:cubicBezTo>
                  <a:close/>
                  <a:moveTo>
                    <a:pt x="414" y="967"/>
                  </a:moveTo>
                  <a:cubicBezTo>
                    <a:pt x="413" y="967"/>
                    <a:pt x="413" y="967"/>
                    <a:pt x="413" y="967"/>
                  </a:cubicBezTo>
                  <a:lnTo>
                    <a:pt x="414" y="967"/>
                  </a:lnTo>
                  <a:cubicBezTo>
                    <a:pt x="414" y="967"/>
                    <a:pt x="414" y="967"/>
                    <a:pt x="414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58"/>
            <p:cNvSpPr/>
            <p:nvPr/>
          </p:nvSpPr>
          <p:spPr>
            <a:xfrm>
              <a:off x="2033901" y="754053"/>
              <a:ext cx="81791" cy="37008"/>
            </a:xfrm>
            <a:custGeom>
              <a:avLst/>
              <a:gdLst/>
              <a:ahLst/>
              <a:cxnLst/>
              <a:rect l="l" t="t" r="r" b="b"/>
              <a:pathLst>
                <a:path w="3693" h="1671" extrusionOk="0">
                  <a:moveTo>
                    <a:pt x="3276" y="1"/>
                  </a:moveTo>
                  <a:cubicBezTo>
                    <a:pt x="3239" y="1"/>
                    <a:pt x="3201" y="7"/>
                    <a:pt x="3163" y="18"/>
                  </a:cubicBezTo>
                  <a:lnTo>
                    <a:pt x="300" y="949"/>
                  </a:lnTo>
                  <a:cubicBezTo>
                    <a:pt x="106" y="1012"/>
                    <a:pt x="0" y="1220"/>
                    <a:pt x="63" y="1414"/>
                  </a:cubicBezTo>
                  <a:cubicBezTo>
                    <a:pt x="114" y="1570"/>
                    <a:pt x="259" y="1669"/>
                    <a:pt x="415" y="1669"/>
                  </a:cubicBezTo>
                  <a:lnTo>
                    <a:pt x="415" y="1671"/>
                  </a:lnTo>
                  <a:cubicBezTo>
                    <a:pt x="452" y="1671"/>
                    <a:pt x="490" y="1664"/>
                    <a:pt x="528" y="1652"/>
                  </a:cubicBezTo>
                  <a:lnTo>
                    <a:pt x="3392" y="721"/>
                  </a:lnTo>
                  <a:cubicBezTo>
                    <a:pt x="3585" y="658"/>
                    <a:pt x="3692" y="450"/>
                    <a:pt x="3629" y="256"/>
                  </a:cubicBezTo>
                  <a:cubicBezTo>
                    <a:pt x="3579" y="100"/>
                    <a:pt x="3433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58"/>
            <p:cNvSpPr/>
            <p:nvPr/>
          </p:nvSpPr>
          <p:spPr>
            <a:xfrm>
              <a:off x="1986638" y="784993"/>
              <a:ext cx="33886" cy="21417"/>
            </a:xfrm>
            <a:custGeom>
              <a:avLst/>
              <a:gdLst/>
              <a:ahLst/>
              <a:cxnLst/>
              <a:rect l="l" t="t" r="r" b="b"/>
              <a:pathLst>
                <a:path w="1530" h="967" extrusionOk="0">
                  <a:moveTo>
                    <a:pt x="1116" y="0"/>
                  </a:moveTo>
                  <a:cubicBezTo>
                    <a:pt x="1078" y="0"/>
                    <a:pt x="1040" y="6"/>
                    <a:pt x="1002" y="19"/>
                  </a:cubicBezTo>
                  <a:lnTo>
                    <a:pt x="299" y="247"/>
                  </a:lnTo>
                  <a:cubicBezTo>
                    <a:pt x="106" y="310"/>
                    <a:pt x="0" y="518"/>
                    <a:pt x="63" y="712"/>
                  </a:cubicBezTo>
                  <a:cubicBezTo>
                    <a:pt x="113" y="868"/>
                    <a:pt x="258" y="967"/>
                    <a:pt x="414" y="967"/>
                  </a:cubicBezTo>
                  <a:cubicBezTo>
                    <a:pt x="451" y="967"/>
                    <a:pt x="490" y="960"/>
                    <a:pt x="528" y="949"/>
                  </a:cubicBezTo>
                  <a:lnTo>
                    <a:pt x="1230" y="721"/>
                  </a:lnTo>
                  <a:cubicBezTo>
                    <a:pt x="1424" y="658"/>
                    <a:pt x="1530" y="449"/>
                    <a:pt x="1468" y="255"/>
                  </a:cubicBezTo>
                  <a:cubicBezTo>
                    <a:pt x="1417" y="99"/>
                    <a:pt x="1272" y="0"/>
                    <a:pt x="1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58"/>
            <p:cNvSpPr/>
            <p:nvPr/>
          </p:nvSpPr>
          <p:spPr>
            <a:xfrm>
              <a:off x="2122026" y="608943"/>
              <a:ext cx="31760" cy="25979"/>
            </a:xfrm>
            <a:custGeom>
              <a:avLst/>
              <a:gdLst/>
              <a:ahLst/>
              <a:cxnLst/>
              <a:rect l="l" t="t" r="r" b="b"/>
              <a:pathLst>
                <a:path w="1434" h="1173" extrusionOk="0">
                  <a:moveTo>
                    <a:pt x="1015" y="0"/>
                  </a:moveTo>
                  <a:cubicBezTo>
                    <a:pt x="940" y="0"/>
                    <a:pt x="864" y="23"/>
                    <a:pt x="799" y="70"/>
                  </a:cubicBezTo>
                  <a:lnTo>
                    <a:pt x="202" y="505"/>
                  </a:lnTo>
                  <a:cubicBezTo>
                    <a:pt x="36" y="624"/>
                    <a:pt x="0" y="856"/>
                    <a:pt x="120" y="1020"/>
                  </a:cubicBezTo>
                  <a:cubicBezTo>
                    <a:pt x="192" y="1121"/>
                    <a:pt x="304" y="1172"/>
                    <a:pt x="418" y="1172"/>
                  </a:cubicBezTo>
                  <a:cubicBezTo>
                    <a:pt x="495" y="1172"/>
                    <a:pt x="570" y="1149"/>
                    <a:pt x="635" y="1102"/>
                  </a:cubicBezTo>
                  <a:lnTo>
                    <a:pt x="1232" y="668"/>
                  </a:lnTo>
                  <a:cubicBezTo>
                    <a:pt x="1397" y="549"/>
                    <a:pt x="1433" y="317"/>
                    <a:pt x="1314" y="152"/>
                  </a:cubicBezTo>
                  <a:cubicBezTo>
                    <a:pt x="1242" y="52"/>
                    <a:pt x="1129" y="0"/>
                    <a:pt x="10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58"/>
            <p:cNvSpPr/>
            <p:nvPr/>
          </p:nvSpPr>
          <p:spPr>
            <a:xfrm>
              <a:off x="2000613" y="667545"/>
              <a:ext cx="72511" cy="55568"/>
            </a:xfrm>
            <a:custGeom>
              <a:avLst/>
              <a:gdLst/>
              <a:ahLst/>
              <a:cxnLst/>
              <a:rect l="l" t="t" r="r" b="b"/>
              <a:pathLst>
                <a:path w="3274" h="2509" extrusionOk="0">
                  <a:moveTo>
                    <a:pt x="2855" y="1"/>
                  </a:moveTo>
                  <a:cubicBezTo>
                    <a:pt x="2779" y="1"/>
                    <a:pt x="2703" y="24"/>
                    <a:pt x="2637" y="72"/>
                  </a:cubicBezTo>
                  <a:lnTo>
                    <a:pt x="202" y="1841"/>
                  </a:lnTo>
                  <a:cubicBezTo>
                    <a:pt x="37" y="1960"/>
                    <a:pt x="1" y="2192"/>
                    <a:pt x="120" y="2357"/>
                  </a:cubicBezTo>
                  <a:cubicBezTo>
                    <a:pt x="193" y="2456"/>
                    <a:pt x="305" y="2508"/>
                    <a:pt x="418" y="2508"/>
                  </a:cubicBezTo>
                  <a:lnTo>
                    <a:pt x="420" y="2508"/>
                  </a:lnTo>
                  <a:cubicBezTo>
                    <a:pt x="495" y="2508"/>
                    <a:pt x="571" y="2486"/>
                    <a:pt x="635" y="2439"/>
                  </a:cubicBezTo>
                  <a:lnTo>
                    <a:pt x="3072" y="669"/>
                  </a:lnTo>
                  <a:cubicBezTo>
                    <a:pt x="3238" y="549"/>
                    <a:pt x="3274" y="317"/>
                    <a:pt x="3154" y="152"/>
                  </a:cubicBezTo>
                  <a:cubicBezTo>
                    <a:pt x="3081" y="53"/>
                    <a:pt x="2969" y="1"/>
                    <a:pt x="2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58"/>
            <p:cNvSpPr/>
            <p:nvPr/>
          </p:nvSpPr>
          <p:spPr>
            <a:xfrm>
              <a:off x="1960393" y="726347"/>
              <a:ext cx="31804" cy="26001"/>
            </a:xfrm>
            <a:custGeom>
              <a:avLst/>
              <a:gdLst/>
              <a:ahLst/>
              <a:cxnLst/>
              <a:rect l="l" t="t" r="r" b="b"/>
              <a:pathLst>
                <a:path w="1436" h="1174" extrusionOk="0">
                  <a:moveTo>
                    <a:pt x="1015" y="0"/>
                  </a:moveTo>
                  <a:cubicBezTo>
                    <a:pt x="940" y="0"/>
                    <a:pt x="864" y="23"/>
                    <a:pt x="799" y="71"/>
                  </a:cubicBezTo>
                  <a:lnTo>
                    <a:pt x="202" y="506"/>
                  </a:lnTo>
                  <a:cubicBezTo>
                    <a:pt x="37" y="625"/>
                    <a:pt x="1" y="855"/>
                    <a:pt x="120" y="1021"/>
                  </a:cubicBezTo>
                  <a:cubicBezTo>
                    <a:pt x="193" y="1121"/>
                    <a:pt x="305" y="1173"/>
                    <a:pt x="420" y="1173"/>
                  </a:cubicBezTo>
                  <a:cubicBezTo>
                    <a:pt x="495" y="1173"/>
                    <a:pt x="571" y="1151"/>
                    <a:pt x="637" y="1102"/>
                  </a:cubicBezTo>
                  <a:lnTo>
                    <a:pt x="1234" y="669"/>
                  </a:lnTo>
                  <a:cubicBezTo>
                    <a:pt x="1399" y="548"/>
                    <a:pt x="1436" y="318"/>
                    <a:pt x="1316" y="153"/>
                  </a:cubicBezTo>
                  <a:cubicBezTo>
                    <a:pt x="1243" y="53"/>
                    <a:pt x="1130" y="0"/>
                    <a:pt x="10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58"/>
            <p:cNvSpPr/>
            <p:nvPr/>
          </p:nvSpPr>
          <p:spPr>
            <a:xfrm>
              <a:off x="2036270" y="517762"/>
              <a:ext cx="28172" cy="29589"/>
            </a:xfrm>
            <a:custGeom>
              <a:avLst/>
              <a:gdLst/>
              <a:ahLst/>
              <a:cxnLst/>
              <a:rect l="l" t="t" r="r" b="b"/>
              <a:pathLst>
                <a:path w="1272" h="1336" extrusionOk="0">
                  <a:moveTo>
                    <a:pt x="853" y="1"/>
                  </a:moveTo>
                  <a:cubicBezTo>
                    <a:pt x="739" y="1"/>
                    <a:pt x="627" y="53"/>
                    <a:pt x="555" y="153"/>
                  </a:cubicBezTo>
                  <a:lnTo>
                    <a:pt x="120" y="750"/>
                  </a:lnTo>
                  <a:cubicBezTo>
                    <a:pt x="0" y="915"/>
                    <a:pt x="37" y="1145"/>
                    <a:pt x="202" y="1267"/>
                  </a:cubicBezTo>
                  <a:cubicBezTo>
                    <a:pt x="268" y="1314"/>
                    <a:pt x="344" y="1336"/>
                    <a:pt x="419" y="1336"/>
                  </a:cubicBezTo>
                  <a:cubicBezTo>
                    <a:pt x="533" y="1336"/>
                    <a:pt x="646" y="1284"/>
                    <a:pt x="717" y="1185"/>
                  </a:cubicBezTo>
                  <a:lnTo>
                    <a:pt x="1152" y="586"/>
                  </a:lnTo>
                  <a:cubicBezTo>
                    <a:pt x="1272" y="421"/>
                    <a:pt x="1235" y="191"/>
                    <a:pt x="1070" y="71"/>
                  </a:cubicBezTo>
                  <a:cubicBezTo>
                    <a:pt x="1004" y="24"/>
                    <a:pt x="928" y="1"/>
                    <a:pt x="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58"/>
            <p:cNvSpPr/>
            <p:nvPr/>
          </p:nvSpPr>
          <p:spPr>
            <a:xfrm>
              <a:off x="1948079" y="598423"/>
              <a:ext cx="57761" cy="70363"/>
            </a:xfrm>
            <a:custGeom>
              <a:avLst/>
              <a:gdLst/>
              <a:ahLst/>
              <a:cxnLst/>
              <a:rect l="l" t="t" r="r" b="b"/>
              <a:pathLst>
                <a:path w="2608" h="3177" extrusionOk="0">
                  <a:moveTo>
                    <a:pt x="2189" y="1"/>
                  </a:moveTo>
                  <a:cubicBezTo>
                    <a:pt x="2075" y="1"/>
                    <a:pt x="1962" y="53"/>
                    <a:pt x="1889" y="153"/>
                  </a:cubicBezTo>
                  <a:lnTo>
                    <a:pt x="120" y="2589"/>
                  </a:lnTo>
                  <a:cubicBezTo>
                    <a:pt x="1" y="2755"/>
                    <a:pt x="37" y="2985"/>
                    <a:pt x="202" y="3106"/>
                  </a:cubicBezTo>
                  <a:cubicBezTo>
                    <a:pt x="268" y="3153"/>
                    <a:pt x="344" y="3175"/>
                    <a:pt x="420" y="3175"/>
                  </a:cubicBezTo>
                  <a:lnTo>
                    <a:pt x="420" y="3177"/>
                  </a:lnTo>
                  <a:cubicBezTo>
                    <a:pt x="533" y="3177"/>
                    <a:pt x="645" y="3123"/>
                    <a:pt x="717" y="3024"/>
                  </a:cubicBezTo>
                  <a:lnTo>
                    <a:pt x="2488" y="587"/>
                  </a:lnTo>
                  <a:cubicBezTo>
                    <a:pt x="2607" y="422"/>
                    <a:pt x="2571" y="192"/>
                    <a:pt x="2406" y="71"/>
                  </a:cubicBezTo>
                  <a:cubicBezTo>
                    <a:pt x="2340" y="24"/>
                    <a:pt x="2264" y="1"/>
                    <a:pt x="2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58"/>
            <p:cNvSpPr/>
            <p:nvPr/>
          </p:nvSpPr>
          <p:spPr>
            <a:xfrm>
              <a:off x="1918844" y="679372"/>
              <a:ext cx="28172" cy="29611"/>
            </a:xfrm>
            <a:custGeom>
              <a:avLst/>
              <a:gdLst/>
              <a:ahLst/>
              <a:cxnLst/>
              <a:rect l="l" t="t" r="r" b="b"/>
              <a:pathLst>
                <a:path w="1272" h="1337" extrusionOk="0">
                  <a:moveTo>
                    <a:pt x="853" y="1"/>
                  </a:moveTo>
                  <a:cubicBezTo>
                    <a:pt x="739" y="1"/>
                    <a:pt x="627" y="53"/>
                    <a:pt x="555" y="152"/>
                  </a:cubicBezTo>
                  <a:lnTo>
                    <a:pt x="120" y="751"/>
                  </a:lnTo>
                  <a:cubicBezTo>
                    <a:pt x="1" y="916"/>
                    <a:pt x="37" y="1146"/>
                    <a:pt x="202" y="1266"/>
                  </a:cubicBezTo>
                  <a:cubicBezTo>
                    <a:pt x="268" y="1313"/>
                    <a:pt x="344" y="1336"/>
                    <a:pt x="420" y="1336"/>
                  </a:cubicBezTo>
                  <a:cubicBezTo>
                    <a:pt x="533" y="1336"/>
                    <a:pt x="646" y="1284"/>
                    <a:pt x="717" y="1184"/>
                  </a:cubicBezTo>
                  <a:lnTo>
                    <a:pt x="1152" y="587"/>
                  </a:lnTo>
                  <a:cubicBezTo>
                    <a:pt x="1272" y="421"/>
                    <a:pt x="1236" y="191"/>
                    <a:pt x="1070" y="72"/>
                  </a:cubicBezTo>
                  <a:cubicBezTo>
                    <a:pt x="1005" y="24"/>
                    <a:pt x="928" y="1"/>
                    <a:pt x="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58"/>
            <p:cNvSpPr/>
            <p:nvPr/>
          </p:nvSpPr>
          <p:spPr>
            <a:xfrm>
              <a:off x="1927770" y="458672"/>
              <a:ext cx="23432" cy="31937"/>
            </a:xfrm>
            <a:custGeom>
              <a:avLst/>
              <a:gdLst/>
              <a:ahLst/>
              <a:cxnLst/>
              <a:rect l="l" t="t" r="r" b="b"/>
              <a:pathLst>
                <a:path w="1058" h="1442" extrusionOk="0">
                  <a:moveTo>
                    <a:pt x="643" y="1"/>
                  </a:moveTo>
                  <a:cubicBezTo>
                    <a:pt x="488" y="1"/>
                    <a:pt x="343" y="99"/>
                    <a:pt x="292" y="255"/>
                  </a:cubicBezTo>
                  <a:lnTo>
                    <a:pt x="64" y="958"/>
                  </a:lnTo>
                  <a:cubicBezTo>
                    <a:pt x="1" y="1151"/>
                    <a:pt x="106" y="1361"/>
                    <a:pt x="300" y="1424"/>
                  </a:cubicBezTo>
                  <a:cubicBezTo>
                    <a:pt x="338" y="1435"/>
                    <a:pt x="377" y="1441"/>
                    <a:pt x="415" y="1441"/>
                  </a:cubicBezTo>
                  <a:cubicBezTo>
                    <a:pt x="569" y="1441"/>
                    <a:pt x="714" y="1342"/>
                    <a:pt x="766" y="1186"/>
                  </a:cubicBezTo>
                  <a:lnTo>
                    <a:pt x="995" y="484"/>
                  </a:lnTo>
                  <a:cubicBezTo>
                    <a:pt x="1058" y="290"/>
                    <a:pt x="951" y="82"/>
                    <a:pt x="757" y="19"/>
                  </a:cubicBezTo>
                  <a:cubicBezTo>
                    <a:pt x="719" y="6"/>
                    <a:pt x="68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58"/>
            <p:cNvSpPr/>
            <p:nvPr/>
          </p:nvSpPr>
          <p:spPr>
            <a:xfrm>
              <a:off x="1881415" y="553508"/>
              <a:ext cx="38957" cy="79820"/>
            </a:xfrm>
            <a:custGeom>
              <a:avLst/>
              <a:gdLst/>
              <a:ahLst/>
              <a:cxnLst/>
              <a:rect l="l" t="t" r="r" b="b"/>
              <a:pathLst>
                <a:path w="1759" h="3604" extrusionOk="0">
                  <a:moveTo>
                    <a:pt x="1346" y="1"/>
                  </a:moveTo>
                  <a:cubicBezTo>
                    <a:pt x="1190" y="1"/>
                    <a:pt x="1044" y="99"/>
                    <a:pt x="993" y="256"/>
                  </a:cubicBezTo>
                  <a:lnTo>
                    <a:pt x="62" y="3119"/>
                  </a:lnTo>
                  <a:cubicBezTo>
                    <a:pt x="1" y="3313"/>
                    <a:pt x="106" y="3523"/>
                    <a:pt x="300" y="3586"/>
                  </a:cubicBezTo>
                  <a:cubicBezTo>
                    <a:pt x="338" y="3597"/>
                    <a:pt x="377" y="3603"/>
                    <a:pt x="413" y="3603"/>
                  </a:cubicBezTo>
                  <a:cubicBezTo>
                    <a:pt x="569" y="3603"/>
                    <a:pt x="714" y="3504"/>
                    <a:pt x="764" y="3348"/>
                  </a:cubicBezTo>
                  <a:lnTo>
                    <a:pt x="1695" y="484"/>
                  </a:lnTo>
                  <a:cubicBezTo>
                    <a:pt x="1758" y="291"/>
                    <a:pt x="1651" y="83"/>
                    <a:pt x="1458" y="18"/>
                  </a:cubicBezTo>
                  <a:cubicBezTo>
                    <a:pt x="1420" y="6"/>
                    <a:pt x="1383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58"/>
            <p:cNvSpPr/>
            <p:nvPr/>
          </p:nvSpPr>
          <p:spPr>
            <a:xfrm>
              <a:off x="1866023" y="648653"/>
              <a:ext cx="23432" cy="31937"/>
            </a:xfrm>
            <a:custGeom>
              <a:avLst/>
              <a:gdLst/>
              <a:ahLst/>
              <a:cxnLst/>
              <a:rect l="l" t="t" r="r" b="b"/>
              <a:pathLst>
                <a:path w="1058" h="1442" extrusionOk="0">
                  <a:moveTo>
                    <a:pt x="643" y="1"/>
                  </a:moveTo>
                  <a:cubicBezTo>
                    <a:pt x="489" y="1"/>
                    <a:pt x="344" y="99"/>
                    <a:pt x="292" y="255"/>
                  </a:cubicBezTo>
                  <a:lnTo>
                    <a:pt x="64" y="958"/>
                  </a:lnTo>
                  <a:cubicBezTo>
                    <a:pt x="1" y="1151"/>
                    <a:pt x="108" y="1361"/>
                    <a:pt x="302" y="1424"/>
                  </a:cubicBezTo>
                  <a:cubicBezTo>
                    <a:pt x="340" y="1435"/>
                    <a:pt x="377" y="1441"/>
                    <a:pt x="415" y="1441"/>
                  </a:cubicBezTo>
                  <a:cubicBezTo>
                    <a:pt x="571" y="1441"/>
                    <a:pt x="714" y="1342"/>
                    <a:pt x="766" y="1186"/>
                  </a:cubicBezTo>
                  <a:lnTo>
                    <a:pt x="995" y="484"/>
                  </a:lnTo>
                  <a:cubicBezTo>
                    <a:pt x="1058" y="290"/>
                    <a:pt x="952" y="82"/>
                    <a:pt x="757" y="19"/>
                  </a:cubicBezTo>
                  <a:cubicBezTo>
                    <a:pt x="719" y="7"/>
                    <a:pt x="68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58"/>
            <p:cNvSpPr/>
            <p:nvPr/>
          </p:nvSpPr>
          <p:spPr>
            <a:xfrm>
              <a:off x="1766337" y="807938"/>
              <a:ext cx="91403" cy="91403"/>
            </a:xfrm>
            <a:custGeom>
              <a:avLst/>
              <a:gdLst/>
              <a:ahLst/>
              <a:cxnLst/>
              <a:rect l="l" t="t" r="r" b="b"/>
              <a:pathLst>
                <a:path w="4127" h="4127" extrusionOk="0">
                  <a:moveTo>
                    <a:pt x="2064" y="477"/>
                  </a:moveTo>
                  <a:cubicBezTo>
                    <a:pt x="2938" y="477"/>
                    <a:pt x="3650" y="1189"/>
                    <a:pt x="3650" y="2064"/>
                  </a:cubicBezTo>
                  <a:cubicBezTo>
                    <a:pt x="3650" y="2938"/>
                    <a:pt x="2938" y="3650"/>
                    <a:pt x="2064" y="3650"/>
                  </a:cubicBezTo>
                  <a:cubicBezTo>
                    <a:pt x="1189" y="3650"/>
                    <a:pt x="477" y="2938"/>
                    <a:pt x="477" y="2064"/>
                  </a:cubicBezTo>
                  <a:cubicBezTo>
                    <a:pt x="477" y="1189"/>
                    <a:pt x="1189" y="477"/>
                    <a:pt x="2064" y="477"/>
                  </a:cubicBezTo>
                  <a:close/>
                  <a:moveTo>
                    <a:pt x="2064" y="0"/>
                  </a:moveTo>
                  <a:cubicBezTo>
                    <a:pt x="926" y="0"/>
                    <a:pt x="0" y="926"/>
                    <a:pt x="0" y="2064"/>
                  </a:cubicBezTo>
                  <a:cubicBezTo>
                    <a:pt x="0" y="3201"/>
                    <a:pt x="926" y="4127"/>
                    <a:pt x="2064" y="4127"/>
                  </a:cubicBezTo>
                  <a:cubicBezTo>
                    <a:pt x="3201" y="4127"/>
                    <a:pt x="4127" y="3201"/>
                    <a:pt x="4127" y="2064"/>
                  </a:cubicBezTo>
                  <a:cubicBezTo>
                    <a:pt x="4127" y="926"/>
                    <a:pt x="3201" y="0"/>
                    <a:pt x="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3" name="Google Shape;5693;p58"/>
          <p:cNvGrpSpPr/>
          <p:nvPr/>
        </p:nvGrpSpPr>
        <p:grpSpPr>
          <a:xfrm>
            <a:off x="466327" y="550317"/>
            <a:ext cx="5606427" cy="2209103"/>
            <a:chOff x="466327" y="550317"/>
            <a:chExt cx="5606427" cy="2209103"/>
          </a:xfrm>
        </p:grpSpPr>
        <p:sp>
          <p:nvSpPr>
            <p:cNvPr id="5694" name="Google Shape;5694;p58"/>
            <p:cNvSpPr/>
            <p:nvPr/>
          </p:nvSpPr>
          <p:spPr>
            <a:xfrm>
              <a:off x="5261810" y="2688106"/>
              <a:ext cx="71337" cy="71315"/>
            </a:xfrm>
            <a:custGeom>
              <a:avLst/>
              <a:gdLst/>
              <a:ahLst/>
              <a:cxnLst/>
              <a:rect l="l" t="t" r="r" b="b"/>
              <a:pathLst>
                <a:path w="3221" h="3220" extrusionOk="0">
                  <a:moveTo>
                    <a:pt x="1610" y="0"/>
                  </a:moveTo>
                  <a:cubicBezTo>
                    <a:pt x="1402" y="1232"/>
                    <a:pt x="1232" y="1400"/>
                    <a:pt x="1" y="1610"/>
                  </a:cubicBezTo>
                  <a:cubicBezTo>
                    <a:pt x="1232" y="1818"/>
                    <a:pt x="1402" y="1988"/>
                    <a:pt x="1610" y="3220"/>
                  </a:cubicBezTo>
                  <a:cubicBezTo>
                    <a:pt x="1820" y="1988"/>
                    <a:pt x="1988" y="1818"/>
                    <a:pt x="3220" y="1610"/>
                  </a:cubicBezTo>
                  <a:cubicBezTo>
                    <a:pt x="1988" y="1400"/>
                    <a:pt x="1820" y="1232"/>
                    <a:pt x="1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58"/>
            <p:cNvSpPr/>
            <p:nvPr/>
          </p:nvSpPr>
          <p:spPr>
            <a:xfrm>
              <a:off x="3284161" y="930364"/>
              <a:ext cx="156025" cy="155969"/>
            </a:xfrm>
            <a:custGeom>
              <a:avLst/>
              <a:gdLst/>
              <a:ahLst/>
              <a:cxnLst/>
              <a:rect l="l" t="t" r="r" b="b"/>
              <a:pathLst>
                <a:path w="3222" h="3220" extrusionOk="0">
                  <a:moveTo>
                    <a:pt x="1610" y="0"/>
                  </a:moveTo>
                  <a:cubicBezTo>
                    <a:pt x="1402" y="1232"/>
                    <a:pt x="1234" y="1402"/>
                    <a:pt x="1" y="1610"/>
                  </a:cubicBezTo>
                  <a:cubicBezTo>
                    <a:pt x="1234" y="1818"/>
                    <a:pt x="1402" y="1988"/>
                    <a:pt x="1610" y="3220"/>
                  </a:cubicBezTo>
                  <a:cubicBezTo>
                    <a:pt x="1820" y="1988"/>
                    <a:pt x="1988" y="1820"/>
                    <a:pt x="3222" y="1610"/>
                  </a:cubicBezTo>
                  <a:cubicBezTo>
                    <a:pt x="1988" y="1402"/>
                    <a:pt x="1820" y="1232"/>
                    <a:pt x="1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58"/>
            <p:cNvSpPr/>
            <p:nvPr/>
          </p:nvSpPr>
          <p:spPr>
            <a:xfrm>
              <a:off x="914681" y="706347"/>
              <a:ext cx="207746" cy="207698"/>
            </a:xfrm>
            <a:custGeom>
              <a:avLst/>
              <a:gdLst/>
              <a:ahLst/>
              <a:cxnLst/>
              <a:rect l="l" t="t" r="r" b="b"/>
              <a:pathLst>
                <a:path w="3221" h="3220" extrusionOk="0">
                  <a:moveTo>
                    <a:pt x="1611" y="0"/>
                  </a:moveTo>
                  <a:cubicBezTo>
                    <a:pt x="1403" y="1232"/>
                    <a:pt x="1233" y="1402"/>
                    <a:pt x="1" y="1610"/>
                  </a:cubicBezTo>
                  <a:cubicBezTo>
                    <a:pt x="1233" y="1818"/>
                    <a:pt x="1401" y="1988"/>
                    <a:pt x="1611" y="3220"/>
                  </a:cubicBezTo>
                  <a:cubicBezTo>
                    <a:pt x="1819" y="1988"/>
                    <a:pt x="1989" y="1820"/>
                    <a:pt x="3221" y="1610"/>
                  </a:cubicBezTo>
                  <a:cubicBezTo>
                    <a:pt x="1989" y="1402"/>
                    <a:pt x="1819" y="1232"/>
                    <a:pt x="1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58"/>
            <p:cNvSpPr/>
            <p:nvPr/>
          </p:nvSpPr>
          <p:spPr>
            <a:xfrm>
              <a:off x="5916725" y="550317"/>
              <a:ext cx="156029" cy="156029"/>
            </a:xfrm>
            <a:custGeom>
              <a:avLst/>
              <a:gdLst/>
              <a:ahLst/>
              <a:cxnLst/>
              <a:rect l="l" t="t" r="r" b="b"/>
              <a:pathLst>
                <a:path w="7045" h="7045" extrusionOk="0">
                  <a:moveTo>
                    <a:pt x="3522" y="1"/>
                  </a:moveTo>
                  <a:cubicBezTo>
                    <a:pt x="3066" y="2697"/>
                    <a:pt x="2695" y="3068"/>
                    <a:pt x="0" y="3523"/>
                  </a:cubicBezTo>
                  <a:cubicBezTo>
                    <a:pt x="2695" y="3980"/>
                    <a:pt x="3066" y="4350"/>
                    <a:pt x="3522" y="7045"/>
                  </a:cubicBezTo>
                  <a:cubicBezTo>
                    <a:pt x="3979" y="4350"/>
                    <a:pt x="4348" y="3980"/>
                    <a:pt x="7044" y="3523"/>
                  </a:cubicBezTo>
                  <a:cubicBezTo>
                    <a:pt x="4348" y="3068"/>
                    <a:pt x="3979" y="2697"/>
                    <a:pt x="3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58"/>
            <p:cNvSpPr/>
            <p:nvPr/>
          </p:nvSpPr>
          <p:spPr>
            <a:xfrm>
              <a:off x="466327" y="2347485"/>
              <a:ext cx="156029" cy="156029"/>
            </a:xfrm>
            <a:custGeom>
              <a:avLst/>
              <a:gdLst/>
              <a:ahLst/>
              <a:cxnLst/>
              <a:rect l="l" t="t" r="r" b="b"/>
              <a:pathLst>
                <a:path w="7045" h="7045" extrusionOk="0">
                  <a:moveTo>
                    <a:pt x="3523" y="1"/>
                  </a:moveTo>
                  <a:cubicBezTo>
                    <a:pt x="3068" y="2696"/>
                    <a:pt x="2698" y="3066"/>
                    <a:pt x="1" y="3523"/>
                  </a:cubicBezTo>
                  <a:cubicBezTo>
                    <a:pt x="2698" y="3978"/>
                    <a:pt x="3068" y="4348"/>
                    <a:pt x="3523" y="7045"/>
                  </a:cubicBezTo>
                  <a:cubicBezTo>
                    <a:pt x="3980" y="4348"/>
                    <a:pt x="4350" y="3978"/>
                    <a:pt x="7045" y="3523"/>
                  </a:cubicBezTo>
                  <a:cubicBezTo>
                    <a:pt x="4350" y="3066"/>
                    <a:pt x="3980" y="2696"/>
                    <a:pt x="3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58"/>
            <p:cNvSpPr/>
            <p:nvPr/>
          </p:nvSpPr>
          <p:spPr>
            <a:xfrm>
              <a:off x="4312723" y="2525676"/>
              <a:ext cx="156029" cy="156029"/>
            </a:xfrm>
            <a:custGeom>
              <a:avLst/>
              <a:gdLst/>
              <a:ahLst/>
              <a:cxnLst/>
              <a:rect l="l" t="t" r="r" b="b"/>
              <a:pathLst>
                <a:path w="7045" h="7045" extrusionOk="0">
                  <a:moveTo>
                    <a:pt x="3523" y="0"/>
                  </a:moveTo>
                  <a:cubicBezTo>
                    <a:pt x="3066" y="2697"/>
                    <a:pt x="2696" y="3067"/>
                    <a:pt x="1" y="3522"/>
                  </a:cubicBezTo>
                  <a:cubicBezTo>
                    <a:pt x="2696" y="3979"/>
                    <a:pt x="3066" y="4349"/>
                    <a:pt x="3523" y="7044"/>
                  </a:cubicBezTo>
                  <a:cubicBezTo>
                    <a:pt x="3978" y="4349"/>
                    <a:pt x="4348" y="3979"/>
                    <a:pt x="7045" y="3522"/>
                  </a:cubicBezTo>
                  <a:cubicBezTo>
                    <a:pt x="4348" y="3067"/>
                    <a:pt x="3978" y="2697"/>
                    <a:pt x="3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0" name="Google Shape;5700;p58"/>
          <p:cNvGrpSpPr/>
          <p:nvPr/>
        </p:nvGrpSpPr>
        <p:grpSpPr>
          <a:xfrm>
            <a:off x="1781836" y="451915"/>
            <a:ext cx="5468772" cy="3473283"/>
            <a:chOff x="1344561" y="551027"/>
            <a:chExt cx="5468772" cy="3473283"/>
          </a:xfrm>
        </p:grpSpPr>
        <p:sp>
          <p:nvSpPr>
            <p:cNvPr id="5701" name="Google Shape;5701;p58"/>
            <p:cNvSpPr/>
            <p:nvPr/>
          </p:nvSpPr>
          <p:spPr>
            <a:xfrm>
              <a:off x="2727560" y="551027"/>
              <a:ext cx="71359" cy="71337"/>
            </a:xfrm>
            <a:custGeom>
              <a:avLst/>
              <a:gdLst/>
              <a:ahLst/>
              <a:cxnLst/>
              <a:rect l="l" t="t" r="r" b="b"/>
              <a:pathLst>
                <a:path w="3222" h="3221" extrusionOk="0">
                  <a:moveTo>
                    <a:pt x="1611" y="1"/>
                  </a:moveTo>
                  <a:cubicBezTo>
                    <a:pt x="1402" y="1233"/>
                    <a:pt x="1233" y="1401"/>
                    <a:pt x="0" y="1611"/>
                  </a:cubicBezTo>
                  <a:cubicBezTo>
                    <a:pt x="1233" y="1819"/>
                    <a:pt x="1402" y="1989"/>
                    <a:pt x="1611" y="3220"/>
                  </a:cubicBezTo>
                  <a:cubicBezTo>
                    <a:pt x="1819" y="1989"/>
                    <a:pt x="1990" y="1819"/>
                    <a:pt x="3221" y="1611"/>
                  </a:cubicBezTo>
                  <a:cubicBezTo>
                    <a:pt x="1990" y="1401"/>
                    <a:pt x="1819" y="1233"/>
                    <a:pt x="1611" y="1"/>
                  </a:cubicBez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58"/>
            <p:cNvSpPr/>
            <p:nvPr/>
          </p:nvSpPr>
          <p:spPr>
            <a:xfrm>
              <a:off x="5028878" y="985897"/>
              <a:ext cx="71359" cy="71359"/>
            </a:xfrm>
            <a:custGeom>
              <a:avLst/>
              <a:gdLst/>
              <a:ahLst/>
              <a:cxnLst/>
              <a:rect l="l" t="t" r="r" b="b"/>
              <a:pathLst>
                <a:path w="3222" h="3222" extrusionOk="0">
                  <a:moveTo>
                    <a:pt x="1612" y="1"/>
                  </a:moveTo>
                  <a:cubicBezTo>
                    <a:pt x="1402" y="1233"/>
                    <a:pt x="1234" y="1403"/>
                    <a:pt x="1" y="1611"/>
                  </a:cubicBezTo>
                  <a:cubicBezTo>
                    <a:pt x="1234" y="1820"/>
                    <a:pt x="1402" y="1989"/>
                    <a:pt x="1612" y="3222"/>
                  </a:cubicBezTo>
                  <a:cubicBezTo>
                    <a:pt x="1820" y="1989"/>
                    <a:pt x="1988" y="1820"/>
                    <a:pt x="3222" y="1611"/>
                  </a:cubicBezTo>
                  <a:cubicBezTo>
                    <a:pt x="1988" y="1403"/>
                    <a:pt x="1820" y="1234"/>
                    <a:pt x="1612" y="1"/>
                  </a:cubicBez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58"/>
            <p:cNvSpPr/>
            <p:nvPr/>
          </p:nvSpPr>
          <p:spPr>
            <a:xfrm>
              <a:off x="1344561" y="943562"/>
              <a:ext cx="156029" cy="156029"/>
            </a:xfrm>
            <a:custGeom>
              <a:avLst/>
              <a:gdLst/>
              <a:ahLst/>
              <a:cxnLst/>
              <a:rect l="l" t="t" r="r" b="b"/>
              <a:pathLst>
                <a:path w="7045" h="7045" extrusionOk="0">
                  <a:moveTo>
                    <a:pt x="3522" y="0"/>
                  </a:moveTo>
                  <a:cubicBezTo>
                    <a:pt x="3066" y="2697"/>
                    <a:pt x="2696" y="3067"/>
                    <a:pt x="0" y="3522"/>
                  </a:cubicBezTo>
                  <a:cubicBezTo>
                    <a:pt x="2696" y="3979"/>
                    <a:pt x="3066" y="4349"/>
                    <a:pt x="3522" y="7044"/>
                  </a:cubicBezTo>
                  <a:cubicBezTo>
                    <a:pt x="3978" y="4349"/>
                    <a:pt x="4348" y="3979"/>
                    <a:pt x="7044" y="3522"/>
                  </a:cubicBezTo>
                  <a:cubicBezTo>
                    <a:pt x="4348" y="3067"/>
                    <a:pt x="3978" y="2697"/>
                    <a:pt x="3522" y="0"/>
                  </a:cubicBez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58"/>
            <p:cNvSpPr/>
            <p:nvPr/>
          </p:nvSpPr>
          <p:spPr>
            <a:xfrm>
              <a:off x="6657303" y="1875172"/>
              <a:ext cx="156029" cy="156029"/>
            </a:xfrm>
            <a:custGeom>
              <a:avLst/>
              <a:gdLst/>
              <a:ahLst/>
              <a:cxnLst/>
              <a:rect l="l" t="t" r="r" b="b"/>
              <a:pathLst>
                <a:path w="7045" h="7045" extrusionOk="0">
                  <a:moveTo>
                    <a:pt x="3523" y="0"/>
                  </a:moveTo>
                  <a:cubicBezTo>
                    <a:pt x="3067" y="2695"/>
                    <a:pt x="2697" y="3065"/>
                    <a:pt x="1" y="3522"/>
                  </a:cubicBezTo>
                  <a:cubicBezTo>
                    <a:pt x="2697" y="3979"/>
                    <a:pt x="3067" y="4348"/>
                    <a:pt x="3523" y="7044"/>
                  </a:cubicBezTo>
                  <a:cubicBezTo>
                    <a:pt x="3979" y="4348"/>
                    <a:pt x="4350" y="3979"/>
                    <a:pt x="7045" y="3522"/>
                  </a:cubicBezTo>
                  <a:cubicBezTo>
                    <a:pt x="4350" y="3065"/>
                    <a:pt x="3979" y="2695"/>
                    <a:pt x="3523" y="0"/>
                  </a:cubicBez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58"/>
            <p:cNvSpPr/>
            <p:nvPr/>
          </p:nvSpPr>
          <p:spPr>
            <a:xfrm>
              <a:off x="4001462" y="3868281"/>
              <a:ext cx="156029" cy="156029"/>
            </a:xfrm>
            <a:custGeom>
              <a:avLst/>
              <a:gdLst/>
              <a:ahLst/>
              <a:cxnLst/>
              <a:rect l="l" t="t" r="r" b="b"/>
              <a:pathLst>
                <a:path w="7045" h="7045" extrusionOk="0">
                  <a:moveTo>
                    <a:pt x="3522" y="1"/>
                  </a:moveTo>
                  <a:cubicBezTo>
                    <a:pt x="3066" y="2696"/>
                    <a:pt x="2695" y="3066"/>
                    <a:pt x="0" y="3523"/>
                  </a:cubicBezTo>
                  <a:cubicBezTo>
                    <a:pt x="2695" y="3978"/>
                    <a:pt x="3066" y="4348"/>
                    <a:pt x="3522" y="7045"/>
                  </a:cubicBezTo>
                  <a:cubicBezTo>
                    <a:pt x="3978" y="4348"/>
                    <a:pt x="4348" y="3978"/>
                    <a:pt x="7044" y="3523"/>
                  </a:cubicBezTo>
                  <a:cubicBezTo>
                    <a:pt x="4348" y="3066"/>
                    <a:pt x="3978" y="2696"/>
                    <a:pt x="3522" y="1"/>
                  </a:cubicBez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6" name="Google Shape;5706;p58"/>
          <p:cNvGrpSpPr/>
          <p:nvPr/>
        </p:nvGrpSpPr>
        <p:grpSpPr>
          <a:xfrm>
            <a:off x="2733200" y="4536621"/>
            <a:ext cx="355844" cy="355844"/>
            <a:chOff x="2308375" y="289709"/>
            <a:chExt cx="355844" cy="355844"/>
          </a:xfrm>
        </p:grpSpPr>
        <p:sp>
          <p:nvSpPr>
            <p:cNvPr id="5707" name="Google Shape;5707;p58"/>
            <p:cNvSpPr/>
            <p:nvPr/>
          </p:nvSpPr>
          <p:spPr>
            <a:xfrm>
              <a:off x="2484536" y="289709"/>
              <a:ext cx="7043" cy="14019"/>
            </a:xfrm>
            <a:custGeom>
              <a:avLst/>
              <a:gdLst/>
              <a:ahLst/>
              <a:cxnLst/>
              <a:rect l="l" t="t" r="r" b="b"/>
              <a:pathLst>
                <a:path w="318" h="633" extrusionOk="0">
                  <a:moveTo>
                    <a:pt x="158" y="1"/>
                  </a:moveTo>
                  <a:cubicBezTo>
                    <a:pt x="72" y="1"/>
                    <a:pt x="1" y="71"/>
                    <a:pt x="1" y="158"/>
                  </a:cubicBezTo>
                  <a:lnTo>
                    <a:pt x="1" y="473"/>
                  </a:lnTo>
                  <a:cubicBezTo>
                    <a:pt x="1" y="561"/>
                    <a:pt x="72" y="632"/>
                    <a:pt x="158" y="632"/>
                  </a:cubicBezTo>
                  <a:cubicBezTo>
                    <a:pt x="247" y="632"/>
                    <a:pt x="317" y="561"/>
                    <a:pt x="317" y="473"/>
                  </a:cubicBezTo>
                  <a:lnTo>
                    <a:pt x="317" y="158"/>
                  </a:lnTo>
                  <a:cubicBezTo>
                    <a:pt x="317" y="7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58"/>
            <p:cNvSpPr/>
            <p:nvPr/>
          </p:nvSpPr>
          <p:spPr>
            <a:xfrm>
              <a:off x="2484536" y="332343"/>
              <a:ext cx="7043" cy="35502"/>
            </a:xfrm>
            <a:custGeom>
              <a:avLst/>
              <a:gdLst/>
              <a:ahLst/>
              <a:cxnLst/>
              <a:rect l="l" t="t" r="r" b="b"/>
              <a:pathLst>
                <a:path w="318" h="1603" extrusionOk="0">
                  <a:moveTo>
                    <a:pt x="158" y="0"/>
                  </a:moveTo>
                  <a:cubicBezTo>
                    <a:pt x="72" y="0"/>
                    <a:pt x="1" y="71"/>
                    <a:pt x="1" y="158"/>
                  </a:cubicBezTo>
                  <a:lnTo>
                    <a:pt x="1" y="1445"/>
                  </a:lnTo>
                  <a:cubicBezTo>
                    <a:pt x="1" y="1533"/>
                    <a:pt x="72" y="1602"/>
                    <a:pt x="158" y="1602"/>
                  </a:cubicBezTo>
                  <a:cubicBezTo>
                    <a:pt x="247" y="1602"/>
                    <a:pt x="317" y="1533"/>
                    <a:pt x="317" y="1445"/>
                  </a:cubicBezTo>
                  <a:lnTo>
                    <a:pt x="317" y="158"/>
                  </a:lnTo>
                  <a:cubicBezTo>
                    <a:pt x="317" y="71"/>
                    <a:pt x="247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58"/>
            <p:cNvSpPr/>
            <p:nvPr/>
          </p:nvSpPr>
          <p:spPr>
            <a:xfrm>
              <a:off x="2484536" y="375110"/>
              <a:ext cx="7043" cy="14019"/>
            </a:xfrm>
            <a:custGeom>
              <a:avLst/>
              <a:gdLst/>
              <a:ahLst/>
              <a:cxnLst/>
              <a:rect l="l" t="t" r="r" b="b"/>
              <a:pathLst>
                <a:path w="318" h="633" extrusionOk="0">
                  <a:moveTo>
                    <a:pt x="158" y="1"/>
                  </a:moveTo>
                  <a:cubicBezTo>
                    <a:pt x="72" y="1"/>
                    <a:pt x="1" y="70"/>
                    <a:pt x="1" y="158"/>
                  </a:cubicBezTo>
                  <a:lnTo>
                    <a:pt x="1" y="473"/>
                  </a:lnTo>
                  <a:cubicBezTo>
                    <a:pt x="1" y="561"/>
                    <a:pt x="72" y="632"/>
                    <a:pt x="158" y="632"/>
                  </a:cubicBezTo>
                  <a:cubicBezTo>
                    <a:pt x="247" y="631"/>
                    <a:pt x="317" y="561"/>
                    <a:pt x="317" y="473"/>
                  </a:cubicBezTo>
                  <a:lnTo>
                    <a:pt x="317" y="158"/>
                  </a:lnTo>
                  <a:cubicBezTo>
                    <a:pt x="317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58"/>
            <p:cNvSpPr/>
            <p:nvPr/>
          </p:nvSpPr>
          <p:spPr>
            <a:xfrm>
              <a:off x="2430119" y="297704"/>
              <a:ext cx="10033" cy="13665"/>
            </a:xfrm>
            <a:custGeom>
              <a:avLst/>
              <a:gdLst/>
              <a:ahLst/>
              <a:cxnLst/>
              <a:rect l="l" t="t" r="r" b="b"/>
              <a:pathLst>
                <a:path w="453" h="617" extrusionOk="0">
                  <a:moveTo>
                    <a:pt x="178" y="1"/>
                  </a:moveTo>
                  <a:cubicBezTo>
                    <a:pt x="162" y="1"/>
                    <a:pt x="146" y="3"/>
                    <a:pt x="130" y="8"/>
                  </a:cubicBezTo>
                  <a:cubicBezTo>
                    <a:pt x="46" y="35"/>
                    <a:pt x="1" y="125"/>
                    <a:pt x="29" y="207"/>
                  </a:cubicBezTo>
                  <a:lnTo>
                    <a:pt x="127" y="508"/>
                  </a:lnTo>
                  <a:cubicBezTo>
                    <a:pt x="147" y="574"/>
                    <a:pt x="210" y="616"/>
                    <a:pt x="276" y="616"/>
                  </a:cubicBezTo>
                  <a:cubicBezTo>
                    <a:pt x="292" y="616"/>
                    <a:pt x="308" y="615"/>
                    <a:pt x="325" y="608"/>
                  </a:cubicBezTo>
                  <a:cubicBezTo>
                    <a:pt x="407" y="582"/>
                    <a:pt x="453" y="492"/>
                    <a:pt x="426" y="410"/>
                  </a:cubicBezTo>
                  <a:lnTo>
                    <a:pt x="328" y="109"/>
                  </a:lnTo>
                  <a:cubicBezTo>
                    <a:pt x="307" y="43"/>
                    <a:pt x="24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58"/>
            <p:cNvSpPr/>
            <p:nvPr/>
          </p:nvSpPr>
          <p:spPr>
            <a:xfrm>
              <a:off x="2443319" y="338234"/>
              <a:ext cx="16655" cy="34151"/>
            </a:xfrm>
            <a:custGeom>
              <a:avLst/>
              <a:gdLst/>
              <a:ahLst/>
              <a:cxnLst/>
              <a:rect l="l" t="t" r="r" b="b"/>
              <a:pathLst>
                <a:path w="752" h="1542" extrusionOk="0">
                  <a:moveTo>
                    <a:pt x="176" y="1"/>
                  </a:moveTo>
                  <a:cubicBezTo>
                    <a:pt x="160" y="1"/>
                    <a:pt x="144" y="3"/>
                    <a:pt x="128" y="8"/>
                  </a:cubicBezTo>
                  <a:cubicBezTo>
                    <a:pt x="46" y="35"/>
                    <a:pt x="0" y="125"/>
                    <a:pt x="27" y="207"/>
                  </a:cubicBezTo>
                  <a:lnTo>
                    <a:pt x="425" y="1432"/>
                  </a:lnTo>
                  <a:cubicBezTo>
                    <a:pt x="446" y="1499"/>
                    <a:pt x="509" y="1541"/>
                    <a:pt x="575" y="1541"/>
                  </a:cubicBezTo>
                  <a:cubicBezTo>
                    <a:pt x="591" y="1541"/>
                    <a:pt x="608" y="1538"/>
                    <a:pt x="624" y="1533"/>
                  </a:cubicBezTo>
                  <a:cubicBezTo>
                    <a:pt x="706" y="1506"/>
                    <a:pt x="751" y="1417"/>
                    <a:pt x="725" y="1335"/>
                  </a:cubicBezTo>
                  <a:lnTo>
                    <a:pt x="328" y="109"/>
                  </a:lnTo>
                  <a:cubicBezTo>
                    <a:pt x="306" y="43"/>
                    <a:pt x="244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58"/>
            <p:cNvSpPr/>
            <p:nvPr/>
          </p:nvSpPr>
          <p:spPr>
            <a:xfrm>
              <a:off x="2456519" y="378919"/>
              <a:ext cx="10055" cy="1366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177" y="0"/>
                  </a:moveTo>
                  <a:cubicBezTo>
                    <a:pt x="161" y="0"/>
                    <a:pt x="145" y="3"/>
                    <a:pt x="129" y="8"/>
                  </a:cubicBezTo>
                  <a:cubicBezTo>
                    <a:pt x="47" y="35"/>
                    <a:pt x="1" y="125"/>
                    <a:pt x="28" y="207"/>
                  </a:cubicBezTo>
                  <a:lnTo>
                    <a:pt x="125" y="507"/>
                  </a:lnTo>
                  <a:cubicBezTo>
                    <a:pt x="147" y="574"/>
                    <a:pt x="209" y="616"/>
                    <a:pt x="275" y="616"/>
                  </a:cubicBezTo>
                  <a:cubicBezTo>
                    <a:pt x="291" y="616"/>
                    <a:pt x="308" y="615"/>
                    <a:pt x="324" y="608"/>
                  </a:cubicBezTo>
                  <a:cubicBezTo>
                    <a:pt x="407" y="581"/>
                    <a:pt x="453" y="492"/>
                    <a:pt x="425" y="410"/>
                  </a:cubicBezTo>
                  <a:lnTo>
                    <a:pt x="327" y="109"/>
                  </a:lnTo>
                  <a:cubicBezTo>
                    <a:pt x="305" y="43"/>
                    <a:pt x="244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58"/>
            <p:cNvSpPr/>
            <p:nvPr/>
          </p:nvSpPr>
          <p:spPr>
            <a:xfrm>
              <a:off x="2381218" y="322000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179" y="0"/>
                  </a:moveTo>
                  <a:cubicBezTo>
                    <a:pt x="147" y="0"/>
                    <a:pt x="115" y="10"/>
                    <a:pt x="87" y="30"/>
                  </a:cubicBezTo>
                  <a:cubicBezTo>
                    <a:pt x="16" y="82"/>
                    <a:pt x="0" y="181"/>
                    <a:pt x="52" y="250"/>
                  </a:cubicBezTo>
                  <a:lnTo>
                    <a:pt x="238" y="507"/>
                  </a:lnTo>
                  <a:cubicBezTo>
                    <a:pt x="268" y="549"/>
                    <a:pt x="317" y="571"/>
                    <a:pt x="366" y="571"/>
                  </a:cubicBezTo>
                  <a:cubicBezTo>
                    <a:pt x="397" y="571"/>
                    <a:pt x="430" y="560"/>
                    <a:pt x="459" y="541"/>
                  </a:cubicBezTo>
                  <a:cubicBezTo>
                    <a:pt x="528" y="489"/>
                    <a:pt x="544" y="392"/>
                    <a:pt x="493" y="321"/>
                  </a:cubicBezTo>
                  <a:lnTo>
                    <a:pt x="307" y="66"/>
                  </a:lnTo>
                  <a:cubicBezTo>
                    <a:pt x="276" y="23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58"/>
            <p:cNvSpPr/>
            <p:nvPr/>
          </p:nvSpPr>
          <p:spPr>
            <a:xfrm>
              <a:off x="2406289" y="356484"/>
              <a:ext cx="24694" cy="30098"/>
            </a:xfrm>
            <a:custGeom>
              <a:avLst/>
              <a:gdLst/>
              <a:ahLst/>
              <a:cxnLst/>
              <a:rect l="l" t="t" r="r" b="b"/>
              <a:pathLst>
                <a:path w="1115" h="1359" extrusionOk="0">
                  <a:moveTo>
                    <a:pt x="180" y="0"/>
                  </a:moveTo>
                  <a:cubicBezTo>
                    <a:pt x="147" y="0"/>
                    <a:pt x="114" y="10"/>
                    <a:pt x="86" y="30"/>
                  </a:cubicBezTo>
                  <a:cubicBezTo>
                    <a:pt x="17" y="82"/>
                    <a:pt x="1" y="180"/>
                    <a:pt x="51" y="251"/>
                  </a:cubicBezTo>
                  <a:lnTo>
                    <a:pt x="809" y="1292"/>
                  </a:lnTo>
                  <a:cubicBezTo>
                    <a:pt x="839" y="1335"/>
                    <a:pt x="888" y="1358"/>
                    <a:pt x="936" y="1358"/>
                  </a:cubicBezTo>
                  <a:cubicBezTo>
                    <a:pt x="968" y="1358"/>
                    <a:pt x="1001" y="1347"/>
                    <a:pt x="1028" y="1328"/>
                  </a:cubicBezTo>
                  <a:cubicBezTo>
                    <a:pt x="1099" y="1276"/>
                    <a:pt x="1114" y="1177"/>
                    <a:pt x="1064" y="1108"/>
                  </a:cubicBezTo>
                  <a:lnTo>
                    <a:pt x="306" y="65"/>
                  </a:lnTo>
                  <a:cubicBezTo>
                    <a:pt x="276" y="22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58"/>
            <p:cNvSpPr/>
            <p:nvPr/>
          </p:nvSpPr>
          <p:spPr>
            <a:xfrm>
              <a:off x="2431404" y="391078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180" y="0"/>
                  </a:moveTo>
                  <a:cubicBezTo>
                    <a:pt x="148" y="0"/>
                    <a:pt x="116" y="10"/>
                    <a:pt x="88" y="31"/>
                  </a:cubicBezTo>
                  <a:cubicBezTo>
                    <a:pt x="17" y="81"/>
                    <a:pt x="1" y="180"/>
                    <a:pt x="53" y="251"/>
                  </a:cubicBezTo>
                  <a:lnTo>
                    <a:pt x="237" y="507"/>
                  </a:lnTo>
                  <a:cubicBezTo>
                    <a:pt x="269" y="549"/>
                    <a:pt x="318" y="571"/>
                    <a:pt x="366" y="571"/>
                  </a:cubicBezTo>
                  <a:cubicBezTo>
                    <a:pt x="398" y="571"/>
                    <a:pt x="431" y="562"/>
                    <a:pt x="458" y="541"/>
                  </a:cubicBezTo>
                  <a:cubicBezTo>
                    <a:pt x="529" y="491"/>
                    <a:pt x="544" y="392"/>
                    <a:pt x="494" y="321"/>
                  </a:cubicBezTo>
                  <a:lnTo>
                    <a:pt x="308" y="66"/>
                  </a:lnTo>
                  <a:cubicBezTo>
                    <a:pt x="277" y="23"/>
                    <a:pt x="229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58"/>
            <p:cNvSpPr/>
            <p:nvPr/>
          </p:nvSpPr>
          <p:spPr>
            <a:xfrm>
              <a:off x="2342238" y="360182"/>
              <a:ext cx="13643" cy="11118"/>
            </a:xfrm>
            <a:custGeom>
              <a:avLst/>
              <a:gdLst/>
              <a:ahLst/>
              <a:cxnLst/>
              <a:rect l="l" t="t" r="r" b="b"/>
              <a:pathLst>
                <a:path w="616" h="502" extrusionOk="0">
                  <a:moveTo>
                    <a:pt x="181" y="1"/>
                  </a:moveTo>
                  <a:cubicBezTo>
                    <a:pt x="132" y="1"/>
                    <a:pt x="83" y="24"/>
                    <a:pt x="53" y="67"/>
                  </a:cubicBezTo>
                  <a:cubicBezTo>
                    <a:pt x="1" y="136"/>
                    <a:pt x="17" y="235"/>
                    <a:pt x="88" y="287"/>
                  </a:cubicBezTo>
                  <a:lnTo>
                    <a:pt x="343" y="471"/>
                  </a:lnTo>
                  <a:cubicBezTo>
                    <a:pt x="371" y="492"/>
                    <a:pt x="403" y="501"/>
                    <a:pt x="436" y="501"/>
                  </a:cubicBezTo>
                  <a:cubicBezTo>
                    <a:pt x="484" y="501"/>
                    <a:pt x="532" y="479"/>
                    <a:pt x="563" y="437"/>
                  </a:cubicBezTo>
                  <a:cubicBezTo>
                    <a:pt x="615" y="366"/>
                    <a:pt x="599" y="268"/>
                    <a:pt x="529" y="216"/>
                  </a:cubicBezTo>
                  <a:lnTo>
                    <a:pt x="273" y="30"/>
                  </a:lnTo>
                  <a:cubicBezTo>
                    <a:pt x="245" y="10"/>
                    <a:pt x="21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58"/>
            <p:cNvSpPr/>
            <p:nvPr/>
          </p:nvSpPr>
          <p:spPr>
            <a:xfrm>
              <a:off x="2376744" y="385253"/>
              <a:ext cx="31006" cy="23742"/>
            </a:xfrm>
            <a:custGeom>
              <a:avLst/>
              <a:gdLst/>
              <a:ahLst/>
              <a:cxnLst/>
              <a:rect l="l" t="t" r="r" b="b"/>
              <a:pathLst>
                <a:path w="1400" h="1072" extrusionOk="0">
                  <a:moveTo>
                    <a:pt x="179" y="0"/>
                  </a:moveTo>
                  <a:cubicBezTo>
                    <a:pt x="130" y="0"/>
                    <a:pt x="82" y="23"/>
                    <a:pt x="51" y="65"/>
                  </a:cubicBezTo>
                  <a:cubicBezTo>
                    <a:pt x="1" y="136"/>
                    <a:pt x="16" y="234"/>
                    <a:pt x="86" y="286"/>
                  </a:cubicBezTo>
                  <a:lnTo>
                    <a:pt x="1128" y="1042"/>
                  </a:lnTo>
                  <a:cubicBezTo>
                    <a:pt x="1155" y="1063"/>
                    <a:pt x="1188" y="1072"/>
                    <a:pt x="1220" y="1072"/>
                  </a:cubicBezTo>
                  <a:cubicBezTo>
                    <a:pt x="1269" y="1072"/>
                    <a:pt x="1317" y="1050"/>
                    <a:pt x="1349" y="1007"/>
                  </a:cubicBezTo>
                  <a:cubicBezTo>
                    <a:pt x="1399" y="937"/>
                    <a:pt x="1384" y="839"/>
                    <a:pt x="1313" y="787"/>
                  </a:cubicBezTo>
                  <a:lnTo>
                    <a:pt x="272" y="31"/>
                  </a:lnTo>
                  <a:cubicBezTo>
                    <a:pt x="243" y="10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58"/>
            <p:cNvSpPr/>
            <p:nvPr/>
          </p:nvSpPr>
          <p:spPr>
            <a:xfrm>
              <a:off x="2411360" y="410391"/>
              <a:ext cx="13576" cy="11096"/>
            </a:xfrm>
            <a:custGeom>
              <a:avLst/>
              <a:gdLst/>
              <a:ahLst/>
              <a:cxnLst/>
              <a:rect l="l" t="t" r="r" b="b"/>
              <a:pathLst>
                <a:path w="613" h="501" extrusionOk="0">
                  <a:moveTo>
                    <a:pt x="178" y="0"/>
                  </a:moveTo>
                  <a:cubicBezTo>
                    <a:pt x="129" y="0"/>
                    <a:pt x="81" y="23"/>
                    <a:pt x="51" y="65"/>
                  </a:cubicBezTo>
                  <a:cubicBezTo>
                    <a:pt x="0" y="135"/>
                    <a:pt x="16" y="235"/>
                    <a:pt x="85" y="285"/>
                  </a:cubicBezTo>
                  <a:lnTo>
                    <a:pt x="340" y="471"/>
                  </a:lnTo>
                  <a:cubicBezTo>
                    <a:pt x="369" y="491"/>
                    <a:pt x="402" y="501"/>
                    <a:pt x="433" y="501"/>
                  </a:cubicBezTo>
                  <a:cubicBezTo>
                    <a:pt x="482" y="501"/>
                    <a:pt x="531" y="479"/>
                    <a:pt x="561" y="436"/>
                  </a:cubicBezTo>
                  <a:cubicBezTo>
                    <a:pt x="613" y="365"/>
                    <a:pt x="597" y="268"/>
                    <a:pt x="526" y="216"/>
                  </a:cubicBezTo>
                  <a:lnTo>
                    <a:pt x="271" y="30"/>
                  </a:lnTo>
                  <a:cubicBezTo>
                    <a:pt x="243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58"/>
            <p:cNvSpPr/>
            <p:nvPr/>
          </p:nvSpPr>
          <p:spPr>
            <a:xfrm>
              <a:off x="2317034" y="408574"/>
              <a:ext cx="14529" cy="9147"/>
            </a:xfrm>
            <a:custGeom>
              <a:avLst/>
              <a:gdLst/>
              <a:ahLst/>
              <a:cxnLst/>
              <a:rect l="l" t="t" r="r" b="b"/>
              <a:pathLst>
                <a:path w="656" h="413" extrusionOk="0">
                  <a:moveTo>
                    <a:pt x="178" y="0"/>
                  </a:moveTo>
                  <a:cubicBezTo>
                    <a:pt x="111" y="0"/>
                    <a:pt x="48" y="43"/>
                    <a:pt x="27" y="109"/>
                  </a:cubicBezTo>
                  <a:cubicBezTo>
                    <a:pt x="0" y="192"/>
                    <a:pt x="46" y="280"/>
                    <a:pt x="129" y="309"/>
                  </a:cubicBezTo>
                  <a:lnTo>
                    <a:pt x="429" y="405"/>
                  </a:lnTo>
                  <a:cubicBezTo>
                    <a:pt x="446" y="411"/>
                    <a:pt x="462" y="413"/>
                    <a:pt x="477" y="413"/>
                  </a:cubicBezTo>
                  <a:cubicBezTo>
                    <a:pt x="545" y="413"/>
                    <a:pt x="606" y="370"/>
                    <a:pt x="629" y="304"/>
                  </a:cubicBezTo>
                  <a:cubicBezTo>
                    <a:pt x="655" y="221"/>
                    <a:pt x="610" y="132"/>
                    <a:pt x="526" y="106"/>
                  </a:cubicBezTo>
                  <a:lnTo>
                    <a:pt x="227" y="8"/>
                  </a:lnTo>
                  <a:cubicBezTo>
                    <a:pt x="211" y="3"/>
                    <a:pt x="194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58"/>
            <p:cNvSpPr/>
            <p:nvPr/>
          </p:nvSpPr>
          <p:spPr>
            <a:xfrm>
              <a:off x="2357564" y="421730"/>
              <a:ext cx="34971" cy="15835"/>
            </a:xfrm>
            <a:custGeom>
              <a:avLst/>
              <a:gdLst/>
              <a:ahLst/>
              <a:cxnLst/>
              <a:rect l="l" t="t" r="r" b="b"/>
              <a:pathLst>
                <a:path w="1579" h="715" extrusionOk="0">
                  <a:moveTo>
                    <a:pt x="179" y="0"/>
                  </a:moveTo>
                  <a:cubicBezTo>
                    <a:pt x="112" y="0"/>
                    <a:pt x="50" y="43"/>
                    <a:pt x="27" y="110"/>
                  </a:cubicBezTo>
                  <a:cubicBezTo>
                    <a:pt x="0" y="192"/>
                    <a:pt x="46" y="282"/>
                    <a:pt x="130" y="309"/>
                  </a:cubicBezTo>
                  <a:lnTo>
                    <a:pt x="1353" y="707"/>
                  </a:lnTo>
                  <a:cubicBezTo>
                    <a:pt x="1369" y="712"/>
                    <a:pt x="1386" y="715"/>
                    <a:pt x="1402" y="715"/>
                  </a:cubicBezTo>
                  <a:cubicBezTo>
                    <a:pt x="1468" y="715"/>
                    <a:pt x="1531" y="672"/>
                    <a:pt x="1552" y="605"/>
                  </a:cubicBezTo>
                  <a:cubicBezTo>
                    <a:pt x="1579" y="523"/>
                    <a:pt x="1535" y="433"/>
                    <a:pt x="1451" y="406"/>
                  </a:cubicBezTo>
                  <a:lnTo>
                    <a:pt x="227" y="8"/>
                  </a:lnTo>
                  <a:cubicBezTo>
                    <a:pt x="211" y="3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58"/>
            <p:cNvSpPr/>
            <p:nvPr/>
          </p:nvSpPr>
          <p:spPr>
            <a:xfrm>
              <a:off x="2398227" y="434952"/>
              <a:ext cx="14551" cy="9191"/>
            </a:xfrm>
            <a:custGeom>
              <a:avLst/>
              <a:gdLst/>
              <a:ahLst/>
              <a:cxnLst/>
              <a:rect l="l" t="t" r="r" b="b"/>
              <a:pathLst>
                <a:path w="657" h="415" extrusionOk="0">
                  <a:moveTo>
                    <a:pt x="179" y="0"/>
                  </a:moveTo>
                  <a:cubicBezTo>
                    <a:pt x="112" y="0"/>
                    <a:pt x="49" y="43"/>
                    <a:pt x="28" y="110"/>
                  </a:cubicBezTo>
                  <a:cubicBezTo>
                    <a:pt x="1" y="192"/>
                    <a:pt x="47" y="282"/>
                    <a:pt x="130" y="309"/>
                  </a:cubicBezTo>
                  <a:lnTo>
                    <a:pt x="429" y="406"/>
                  </a:lnTo>
                  <a:cubicBezTo>
                    <a:pt x="447" y="411"/>
                    <a:pt x="462" y="414"/>
                    <a:pt x="478" y="414"/>
                  </a:cubicBezTo>
                  <a:cubicBezTo>
                    <a:pt x="544" y="414"/>
                    <a:pt x="607" y="372"/>
                    <a:pt x="629" y="304"/>
                  </a:cubicBezTo>
                  <a:cubicBezTo>
                    <a:pt x="656" y="222"/>
                    <a:pt x="611" y="132"/>
                    <a:pt x="527" y="105"/>
                  </a:cubicBezTo>
                  <a:lnTo>
                    <a:pt x="228" y="8"/>
                  </a:lnTo>
                  <a:cubicBezTo>
                    <a:pt x="212" y="3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58"/>
            <p:cNvSpPr/>
            <p:nvPr/>
          </p:nvSpPr>
          <p:spPr>
            <a:xfrm>
              <a:off x="2308375" y="462349"/>
              <a:ext cx="14019" cy="7043"/>
            </a:xfrm>
            <a:custGeom>
              <a:avLst/>
              <a:gdLst/>
              <a:ahLst/>
              <a:cxnLst/>
              <a:rect l="l" t="t" r="r" b="b"/>
              <a:pathLst>
                <a:path w="633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475" y="318"/>
                  </a:lnTo>
                  <a:cubicBezTo>
                    <a:pt x="561" y="318"/>
                    <a:pt x="632" y="247"/>
                    <a:pt x="632" y="160"/>
                  </a:cubicBezTo>
                  <a:cubicBezTo>
                    <a:pt x="632" y="72"/>
                    <a:pt x="561" y="1"/>
                    <a:pt x="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58"/>
            <p:cNvSpPr/>
            <p:nvPr/>
          </p:nvSpPr>
          <p:spPr>
            <a:xfrm>
              <a:off x="2351009" y="462349"/>
              <a:ext cx="35525" cy="7043"/>
            </a:xfrm>
            <a:custGeom>
              <a:avLst/>
              <a:gdLst/>
              <a:ahLst/>
              <a:cxnLst/>
              <a:rect l="l" t="t" r="r" b="b"/>
              <a:pathLst>
                <a:path w="1604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1446" y="318"/>
                  </a:lnTo>
                  <a:cubicBezTo>
                    <a:pt x="1533" y="318"/>
                    <a:pt x="1604" y="247"/>
                    <a:pt x="1604" y="160"/>
                  </a:cubicBezTo>
                  <a:cubicBezTo>
                    <a:pt x="1604" y="72"/>
                    <a:pt x="1533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58"/>
            <p:cNvSpPr/>
            <p:nvPr/>
          </p:nvSpPr>
          <p:spPr>
            <a:xfrm>
              <a:off x="2393775" y="462349"/>
              <a:ext cx="13997" cy="7043"/>
            </a:xfrm>
            <a:custGeom>
              <a:avLst/>
              <a:gdLst/>
              <a:ahLst/>
              <a:cxnLst/>
              <a:rect l="l" t="t" r="r" b="b"/>
              <a:pathLst>
                <a:path w="632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474" y="318"/>
                  </a:lnTo>
                  <a:cubicBezTo>
                    <a:pt x="561" y="318"/>
                    <a:pt x="632" y="247"/>
                    <a:pt x="632" y="160"/>
                  </a:cubicBezTo>
                  <a:cubicBezTo>
                    <a:pt x="632" y="72"/>
                    <a:pt x="561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58"/>
            <p:cNvSpPr/>
            <p:nvPr/>
          </p:nvSpPr>
          <p:spPr>
            <a:xfrm>
              <a:off x="2315949" y="514196"/>
              <a:ext cx="14529" cy="9169"/>
            </a:xfrm>
            <a:custGeom>
              <a:avLst/>
              <a:gdLst/>
              <a:ahLst/>
              <a:cxnLst/>
              <a:rect l="l" t="t" r="r" b="b"/>
              <a:pathLst>
                <a:path w="656" h="414" extrusionOk="0">
                  <a:moveTo>
                    <a:pt x="478" y="1"/>
                  </a:moveTo>
                  <a:cubicBezTo>
                    <a:pt x="462" y="1"/>
                    <a:pt x="445" y="3"/>
                    <a:pt x="429" y="8"/>
                  </a:cubicBezTo>
                  <a:lnTo>
                    <a:pt x="129" y="106"/>
                  </a:lnTo>
                  <a:cubicBezTo>
                    <a:pt x="46" y="133"/>
                    <a:pt x="0" y="223"/>
                    <a:pt x="27" y="305"/>
                  </a:cubicBezTo>
                  <a:cubicBezTo>
                    <a:pt x="49" y="372"/>
                    <a:pt x="111" y="413"/>
                    <a:pt x="178" y="413"/>
                  </a:cubicBezTo>
                  <a:cubicBezTo>
                    <a:pt x="194" y="413"/>
                    <a:pt x="210" y="412"/>
                    <a:pt x="225" y="407"/>
                  </a:cubicBezTo>
                  <a:lnTo>
                    <a:pt x="526" y="309"/>
                  </a:lnTo>
                  <a:cubicBezTo>
                    <a:pt x="610" y="281"/>
                    <a:pt x="655" y="193"/>
                    <a:pt x="627" y="109"/>
                  </a:cubicBezTo>
                  <a:cubicBezTo>
                    <a:pt x="606" y="42"/>
                    <a:pt x="545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58"/>
            <p:cNvSpPr/>
            <p:nvPr/>
          </p:nvSpPr>
          <p:spPr>
            <a:xfrm>
              <a:off x="2356479" y="494374"/>
              <a:ext cx="35015" cy="15835"/>
            </a:xfrm>
            <a:custGeom>
              <a:avLst/>
              <a:gdLst/>
              <a:ahLst/>
              <a:cxnLst/>
              <a:rect l="l" t="t" r="r" b="b"/>
              <a:pathLst>
                <a:path w="1581" h="715" extrusionOk="0">
                  <a:moveTo>
                    <a:pt x="1403" y="0"/>
                  </a:moveTo>
                  <a:cubicBezTo>
                    <a:pt x="1387" y="0"/>
                    <a:pt x="1370" y="3"/>
                    <a:pt x="1354" y="9"/>
                  </a:cubicBezTo>
                  <a:lnTo>
                    <a:pt x="130" y="406"/>
                  </a:lnTo>
                  <a:cubicBezTo>
                    <a:pt x="46" y="432"/>
                    <a:pt x="1" y="522"/>
                    <a:pt x="27" y="606"/>
                  </a:cubicBezTo>
                  <a:cubicBezTo>
                    <a:pt x="49" y="672"/>
                    <a:pt x="112" y="714"/>
                    <a:pt x="179" y="714"/>
                  </a:cubicBezTo>
                  <a:cubicBezTo>
                    <a:pt x="194" y="714"/>
                    <a:pt x="212" y="711"/>
                    <a:pt x="227" y="707"/>
                  </a:cubicBezTo>
                  <a:lnTo>
                    <a:pt x="1451" y="308"/>
                  </a:lnTo>
                  <a:cubicBezTo>
                    <a:pt x="1535" y="281"/>
                    <a:pt x="1580" y="193"/>
                    <a:pt x="1552" y="110"/>
                  </a:cubicBezTo>
                  <a:cubicBezTo>
                    <a:pt x="1531" y="43"/>
                    <a:pt x="1469" y="0"/>
                    <a:pt x="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58"/>
            <p:cNvSpPr/>
            <p:nvPr/>
          </p:nvSpPr>
          <p:spPr>
            <a:xfrm>
              <a:off x="2397164" y="487818"/>
              <a:ext cx="14529" cy="9169"/>
            </a:xfrm>
            <a:custGeom>
              <a:avLst/>
              <a:gdLst/>
              <a:ahLst/>
              <a:cxnLst/>
              <a:rect l="l" t="t" r="r" b="b"/>
              <a:pathLst>
                <a:path w="656" h="414" extrusionOk="0">
                  <a:moveTo>
                    <a:pt x="479" y="0"/>
                  </a:moveTo>
                  <a:cubicBezTo>
                    <a:pt x="462" y="0"/>
                    <a:pt x="445" y="3"/>
                    <a:pt x="429" y="9"/>
                  </a:cubicBezTo>
                  <a:lnTo>
                    <a:pt x="129" y="106"/>
                  </a:lnTo>
                  <a:cubicBezTo>
                    <a:pt x="46" y="133"/>
                    <a:pt x="0" y="221"/>
                    <a:pt x="27" y="305"/>
                  </a:cubicBezTo>
                  <a:cubicBezTo>
                    <a:pt x="49" y="371"/>
                    <a:pt x="110" y="413"/>
                    <a:pt x="178" y="413"/>
                  </a:cubicBezTo>
                  <a:cubicBezTo>
                    <a:pt x="194" y="413"/>
                    <a:pt x="210" y="412"/>
                    <a:pt x="227" y="406"/>
                  </a:cubicBezTo>
                  <a:lnTo>
                    <a:pt x="526" y="308"/>
                  </a:lnTo>
                  <a:cubicBezTo>
                    <a:pt x="610" y="281"/>
                    <a:pt x="655" y="191"/>
                    <a:pt x="629" y="109"/>
                  </a:cubicBezTo>
                  <a:cubicBezTo>
                    <a:pt x="606" y="43"/>
                    <a:pt x="545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58"/>
            <p:cNvSpPr/>
            <p:nvPr/>
          </p:nvSpPr>
          <p:spPr>
            <a:xfrm>
              <a:off x="2340178" y="561126"/>
              <a:ext cx="13643" cy="11096"/>
            </a:xfrm>
            <a:custGeom>
              <a:avLst/>
              <a:gdLst/>
              <a:ahLst/>
              <a:cxnLst/>
              <a:rect l="l" t="t" r="r" b="b"/>
              <a:pathLst>
                <a:path w="616" h="501" extrusionOk="0">
                  <a:moveTo>
                    <a:pt x="435" y="1"/>
                  </a:moveTo>
                  <a:cubicBezTo>
                    <a:pt x="403" y="1"/>
                    <a:pt x="371" y="10"/>
                    <a:pt x="343" y="30"/>
                  </a:cubicBezTo>
                  <a:lnTo>
                    <a:pt x="88" y="216"/>
                  </a:lnTo>
                  <a:cubicBezTo>
                    <a:pt x="17" y="268"/>
                    <a:pt x="1" y="366"/>
                    <a:pt x="53" y="436"/>
                  </a:cubicBezTo>
                  <a:cubicBezTo>
                    <a:pt x="83" y="479"/>
                    <a:pt x="132" y="501"/>
                    <a:pt x="181" y="501"/>
                  </a:cubicBezTo>
                  <a:cubicBezTo>
                    <a:pt x="212" y="501"/>
                    <a:pt x="245" y="492"/>
                    <a:pt x="273" y="471"/>
                  </a:cubicBezTo>
                  <a:lnTo>
                    <a:pt x="529" y="287"/>
                  </a:lnTo>
                  <a:cubicBezTo>
                    <a:pt x="600" y="235"/>
                    <a:pt x="615" y="136"/>
                    <a:pt x="563" y="66"/>
                  </a:cubicBezTo>
                  <a:cubicBezTo>
                    <a:pt x="533" y="23"/>
                    <a:pt x="484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58"/>
            <p:cNvSpPr/>
            <p:nvPr/>
          </p:nvSpPr>
          <p:spPr>
            <a:xfrm>
              <a:off x="2374684" y="523431"/>
              <a:ext cx="31006" cy="23764"/>
            </a:xfrm>
            <a:custGeom>
              <a:avLst/>
              <a:gdLst/>
              <a:ahLst/>
              <a:cxnLst/>
              <a:rect l="l" t="t" r="r" b="b"/>
              <a:pathLst>
                <a:path w="1400" h="1073" extrusionOk="0">
                  <a:moveTo>
                    <a:pt x="1221" y="0"/>
                  </a:moveTo>
                  <a:cubicBezTo>
                    <a:pt x="1189" y="0"/>
                    <a:pt x="1156" y="10"/>
                    <a:pt x="1129" y="31"/>
                  </a:cubicBezTo>
                  <a:lnTo>
                    <a:pt x="87" y="787"/>
                  </a:lnTo>
                  <a:cubicBezTo>
                    <a:pt x="17" y="837"/>
                    <a:pt x="1" y="937"/>
                    <a:pt x="51" y="1007"/>
                  </a:cubicBezTo>
                  <a:cubicBezTo>
                    <a:pt x="82" y="1050"/>
                    <a:pt x="131" y="1072"/>
                    <a:pt x="180" y="1072"/>
                  </a:cubicBezTo>
                  <a:lnTo>
                    <a:pt x="180" y="1072"/>
                  </a:lnTo>
                  <a:cubicBezTo>
                    <a:pt x="212" y="1072"/>
                    <a:pt x="244" y="1062"/>
                    <a:pt x="272" y="1042"/>
                  </a:cubicBezTo>
                  <a:lnTo>
                    <a:pt x="1313" y="286"/>
                  </a:lnTo>
                  <a:cubicBezTo>
                    <a:pt x="1384" y="234"/>
                    <a:pt x="1399" y="135"/>
                    <a:pt x="1349" y="66"/>
                  </a:cubicBezTo>
                  <a:cubicBezTo>
                    <a:pt x="1318" y="23"/>
                    <a:pt x="1269" y="0"/>
                    <a:pt x="1221" y="0"/>
                  </a:cubicBezTo>
                  <a:close/>
                  <a:moveTo>
                    <a:pt x="180" y="1072"/>
                  </a:moveTo>
                  <a:lnTo>
                    <a:pt x="180" y="1072"/>
                  </a:lnTo>
                  <a:cubicBezTo>
                    <a:pt x="179" y="1072"/>
                    <a:pt x="179" y="1072"/>
                    <a:pt x="179" y="1072"/>
                  </a:cubicBezTo>
                  <a:lnTo>
                    <a:pt x="180" y="1072"/>
                  </a:lnTo>
                  <a:cubicBezTo>
                    <a:pt x="180" y="1072"/>
                    <a:pt x="180" y="1072"/>
                    <a:pt x="180" y="1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58"/>
            <p:cNvSpPr/>
            <p:nvPr/>
          </p:nvSpPr>
          <p:spPr>
            <a:xfrm>
              <a:off x="2409301" y="510918"/>
              <a:ext cx="13576" cy="11140"/>
            </a:xfrm>
            <a:custGeom>
              <a:avLst/>
              <a:gdLst/>
              <a:ahLst/>
              <a:cxnLst/>
              <a:rect l="l" t="t" r="r" b="b"/>
              <a:pathLst>
                <a:path w="613" h="503" extrusionOk="0">
                  <a:moveTo>
                    <a:pt x="433" y="1"/>
                  </a:moveTo>
                  <a:cubicBezTo>
                    <a:pt x="401" y="1"/>
                    <a:pt x="368" y="11"/>
                    <a:pt x="341" y="30"/>
                  </a:cubicBezTo>
                  <a:lnTo>
                    <a:pt x="85" y="216"/>
                  </a:lnTo>
                  <a:cubicBezTo>
                    <a:pt x="16" y="268"/>
                    <a:pt x="0" y="366"/>
                    <a:pt x="51" y="437"/>
                  </a:cubicBezTo>
                  <a:cubicBezTo>
                    <a:pt x="82" y="479"/>
                    <a:pt x="129" y="503"/>
                    <a:pt x="178" y="503"/>
                  </a:cubicBezTo>
                  <a:lnTo>
                    <a:pt x="178" y="501"/>
                  </a:lnTo>
                  <a:cubicBezTo>
                    <a:pt x="211" y="501"/>
                    <a:pt x="243" y="492"/>
                    <a:pt x="271" y="471"/>
                  </a:cubicBezTo>
                  <a:lnTo>
                    <a:pt x="526" y="286"/>
                  </a:lnTo>
                  <a:cubicBezTo>
                    <a:pt x="597" y="235"/>
                    <a:pt x="613" y="136"/>
                    <a:pt x="561" y="67"/>
                  </a:cubicBezTo>
                  <a:cubicBezTo>
                    <a:pt x="530" y="24"/>
                    <a:pt x="482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58"/>
            <p:cNvSpPr/>
            <p:nvPr/>
          </p:nvSpPr>
          <p:spPr>
            <a:xfrm>
              <a:off x="2378383" y="598556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364" y="0"/>
                  </a:moveTo>
                  <a:cubicBezTo>
                    <a:pt x="316" y="0"/>
                    <a:pt x="269" y="22"/>
                    <a:pt x="239" y="65"/>
                  </a:cubicBezTo>
                  <a:lnTo>
                    <a:pt x="53" y="320"/>
                  </a:lnTo>
                  <a:cubicBezTo>
                    <a:pt x="1" y="391"/>
                    <a:pt x="16" y="490"/>
                    <a:pt x="87" y="540"/>
                  </a:cubicBezTo>
                  <a:cubicBezTo>
                    <a:pt x="116" y="561"/>
                    <a:pt x="147" y="572"/>
                    <a:pt x="180" y="572"/>
                  </a:cubicBezTo>
                  <a:cubicBezTo>
                    <a:pt x="229" y="572"/>
                    <a:pt x="276" y="548"/>
                    <a:pt x="308" y="506"/>
                  </a:cubicBezTo>
                  <a:lnTo>
                    <a:pt x="494" y="251"/>
                  </a:lnTo>
                  <a:cubicBezTo>
                    <a:pt x="544" y="180"/>
                    <a:pt x="528" y="82"/>
                    <a:pt x="458" y="30"/>
                  </a:cubicBezTo>
                  <a:cubicBezTo>
                    <a:pt x="429" y="10"/>
                    <a:pt x="39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58"/>
            <p:cNvSpPr/>
            <p:nvPr/>
          </p:nvSpPr>
          <p:spPr>
            <a:xfrm>
              <a:off x="2403476" y="546664"/>
              <a:ext cx="24672" cy="30076"/>
            </a:xfrm>
            <a:custGeom>
              <a:avLst/>
              <a:gdLst/>
              <a:ahLst/>
              <a:cxnLst/>
              <a:rect l="l" t="t" r="r" b="b"/>
              <a:pathLst>
                <a:path w="1114" h="1358" extrusionOk="0">
                  <a:moveTo>
                    <a:pt x="935" y="0"/>
                  </a:moveTo>
                  <a:cubicBezTo>
                    <a:pt x="887" y="0"/>
                    <a:pt x="839" y="23"/>
                    <a:pt x="808" y="66"/>
                  </a:cubicBezTo>
                  <a:lnTo>
                    <a:pt x="51" y="1107"/>
                  </a:lnTo>
                  <a:cubicBezTo>
                    <a:pt x="0" y="1178"/>
                    <a:pt x="16" y="1275"/>
                    <a:pt x="85" y="1327"/>
                  </a:cubicBezTo>
                  <a:cubicBezTo>
                    <a:pt x="114" y="1348"/>
                    <a:pt x="147" y="1357"/>
                    <a:pt x="178" y="1357"/>
                  </a:cubicBezTo>
                  <a:cubicBezTo>
                    <a:pt x="227" y="1357"/>
                    <a:pt x="276" y="1335"/>
                    <a:pt x="306" y="1293"/>
                  </a:cubicBezTo>
                  <a:lnTo>
                    <a:pt x="1063" y="251"/>
                  </a:lnTo>
                  <a:cubicBezTo>
                    <a:pt x="1114" y="181"/>
                    <a:pt x="1098" y="81"/>
                    <a:pt x="1027" y="31"/>
                  </a:cubicBezTo>
                  <a:cubicBezTo>
                    <a:pt x="1000" y="10"/>
                    <a:pt x="967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58"/>
            <p:cNvSpPr/>
            <p:nvPr/>
          </p:nvSpPr>
          <p:spPr>
            <a:xfrm>
              <a:off x="2428591" y="529455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4" y="1"/>
                  </a:moveTo>
                  <a:cubicBezTo>
                    <a:pt x="316" y="1"/>
                    <a:pt x="268" y="23"/>
                    <a:pt x="237" y="66"/>
                  </a:cubicBezTo>
                  <a:lnTo>
                    <a:pt x="52" y="321"/>
                  </a:lnTo>
                  <a:cubicBezTo>
                    <a:pt x="0" y="392"/>
                    <a:pt x="16" y="491"/>
                    <a:pt x="87" y="542"/>
                  </a:cubicBezTo>
                  <a:cubicBezTo>
                    <a:pt x="115" y="562"/>
                    <a:pt x="146" y="571"/>
                    <a:pt x="179" y="572"/>
                  </a:cubicBezTo>
                  <a:lnTo>
                    <a:pt x="179" y="572"/>
                  </a:lnTo>
                  <a:cubicBezTo>
                    <a:pt x="228" y="571"/>
                    <a:pt x="276" y="549"/>
                    <a:pt x="307" y="507"/>
                  </a:cubicBezTo>
                  <a:lnTo>
                    <a:pt x="492" y="252"/>
                  </a:lnTo>
                  <a:cubicBezTo>
                    <a:pt x="544" y="181"/>
                    <a:pt x="528" y="82"/>
                    <a:pt x="457" y="31"/>
                  </a:cubicBezTo>
                  <a:cubicBezTo>
                    <a:pt x="429" y="11"/>
                    <a:pt x="396" y="1"/>
                    <a:pt x="364" y="1"/>
                  </a:cubicBezTo>
                  <a:close/>
                  <a:moveTo>
                    <a:pt x="179" y="572"/>
                  </a:moveTo>
                  <a:cubicBezTo>
                    <a:pt x="179" y="572"/>
                    <a:pt x="179" y="572"/>
                    <a:pt x="178" y="572"/>
                  </a:cubicBezTo>
                  <a:lnTo>
                    <a:pt x="180" y="572"/>
                  </a:lnTo>
                  <a:cubicBezTo>
                    <a:pt x="180" y="572"/>
                    <a:pt x="179" y="572"/>
                    <a:pt x="179" y="5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58"/>
            <p:cNvSpPr/>
            <p:nvPr/>
          </p:nvSpPr>
          <p:spPr>
            <a:xfrm>
              <a:off x="2426797" y="622829"/>
              <a:ext cx="10055" cy="1366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275" y="1"/>
                  </a:moveTo>
                  <a:cubicBezTo>
                    <a:pt x="208" y="1"/>
                    <a:pt x="147" y="42"/>
                    <a:pt x="125" y="109"/>
                  </a:cubicBezTo>
                  <a:lnTo>
                    <a:pt x="28" y="408"/>
                  </a:lnTo>
                  <a:cubicBezTo>
                    <a:pt x="1" y="492"/>
                    <a:pt x="47" y="582"/>
                    <a:pt x="130" y="608"/>
                  </a:cubicBezTo>
                  <a:cubicBezTo>
                    <a:pt x="146" y="613"/>
                    <a:pt x="162" y="616"/>
                    <a:pt x="179" y="616"/>
                  </a:cubicBezTo>
                  <a:cubicBezTo>
                    <a:pt x="245" y="616"/>
                    <a:pt x="307" y="574"/>
                    <a:pt x="329" y="508"/>
                  </a:cubicBezTo>
                  <a:lnTo>
                    <a:pt x="426" y="207"/>
                  </a:lnTo>
                  <a:cubicBezTo>
                    <a:pt x="453" y="123"/>
                    <a:pt x="407" y="35"/>
                    <a:pt x="325" y="8"/>
                  </a:cubicBezTo>
                  <a:cubicBezTo>
                    <a:pt x="309" y="3"/>
                    <a:pt x="292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58"/>
            <p:cNvSpPr/>
            <p:nvPr/>
          </p:nvSpPr>
          <p:spPr>
            <a:xfrm>
              <a:off x="2439997" y="561813"/>
              <a:ext cx="16655" cy="34151"/>
            </a:xfrm>
            <a:custGeom>
              <a:avLst/>
              <a:gdLst/>
              <a:ahLst/>
              <a:cxnLst/>
              <a:rect l="l" t="t" r="r" b="b"/>
              <a:pathLst>
                <a:path w="752" h="1542" extrusionOk="0">
                  <a:moveTo>
                    <a:pt x="575" y="1"/>
                  </a:moveTo>
                  <a:cubicBezTo>
                    <a:pt x="508" y="1"/>
                    <a:pt x="447" y="42"/>
                    <a:pt x="426" y="109"/>
                  </a:cubicBezTo>
                  <a:lnTo>
                    <a:pt x="27" y="1333"/>
                  </a:lnTo>
                  <a:cubicBezTo>
                    <a:pt x="0" y="1417"/>
                    <a:pt x="46" y="1505"/>
                    <a:pt x="128" y="1533"/>
                  </a:cubicBezTo>
                  <a:cubicBezTo>
                    <a:pt x="145" y="1538"/>
                    <a:pt x="161" y="1539"/>
                    <a:pt x="177" y="1539"/>
                  </a:cubicBezTo>
                  <a:lnTo>
                    <a:pt x="177" y="1541"/>
                  </a:lnTo>
                  <a:cubicBezTo>
                    <a:pt x="245" y="1541"/>
                    <a:pt x="306" y="1499"/>
                    <a:pt x="328" y="1431"/>
                  </a:cubicBezTo>
                  <a:lnTo>
                    <a:pt x="725" y="207"/>
                  </a:lnTo>
                  <a:cubicBezTo>
                    <a:pt x="752" y="123"/>
                    <a:pt x="706" y="35"/>
                    <a:pt x="624" y="8"/>
                  </a:cubicBezTo>
                  <a:cubicBezTo>
                    <a:pt x="608" y="3"/>
                    <a:pt x="591" y="1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58"/>
            <p:cNvSpPr/>
            <p:nvPr/>
          </p:nvSpPr>
          <p:spPr>
            <a:xfrm>
              <a:off x="2453219" y="541614"/>
              <a:ext cx="9989" cy="13665"/>
            </a:xfrm>
            <a:custGeom>
              <a:avLst/>
              <a:gdLst/>
              <a:ahLst/>
              <a:cxnLst/>
              <a:rect l="l" t="t" r="r" b="b"/>
              <a:pathLst>
                <a:path w="451" h="617" extrusionOk="0">
                  <a:moveTo>
                    <a:pt x="273" y="0"/>
                  </a:moveTo>
                  <a:cubicBezTo>
                    <a:pt x="207" y="0"/>
                    <a:pt x="146" y="43"/>
                    <a:pt x="125" y="109"/>
                  </a:cubicBezTo>
                  <a:lnTo>
                    <a:pt x="27" y="409"/>
                  </a:lnTo>
                  <a:cubicBezTo>
                    <a:pt x="0" y="492"/>
                    <a:pt x="44" y="582"/>
                    <a:pt x="128" y="609"/>
                  </a:cubicBezTo>
                  <a:cubicBezTo>
                    <a:pt x="144" y="613"/>
                    <a:pt x="161" y="616"/>
                    <a:pt x="177" y="616"/>
                  </a:cubicBezTo>
                  <a:cubicBezTo>
                    <a:pt x="243" y="616"/>
                    <a:pt x="306" y="574"/>
                    <a:pt x="326" y="506"/>
                  </a:cubicBezTo>
                  <a:lnTo>
                    <a:pt x="424" y="207"/>
                  </a:lnTo>
                  <a:cubicBezTo>
                    <a:pt x="451" y="123"/>
                    <a:pt x="407" y="35"/>
                    <a:pt x="323" y="8"/>
                  </a:cubicBezTo>
                  <a:cubicBezTo>
                    <a:pt x="306" y="3"/>
                    <a:pt x="289" y="0"/>
                    <a:pt x="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58"/>
            <p:cNvSpPr/>
            <p:nvPr/>
          </p:nvSpPr>
          <p:spPr>
            <a:xfrm>
              <a:off x="2481059" y="631555"/>
              <a:ext cx="6999" cy="13997"/>
            </a:xfrm>
            <a:custGeom>
              <a:avLst/>
              <a:gdLst/>
              <a:ahLst/>
              <a:cxnLst/>
              <a:rect l="l" t="t" r="r" b="b"/>
              <a:pathLst>
                <a:path w="316" h="632" extrusionOk="0">
                  <a:moveTo>
                    <a:pt x="158" y="0"/>
                  </a:moveTo>
                  <a:cubicBezTo>
                    <a:pt x="71" y="0"/>
                    <a:pt x="0" y="71"/>
                    <a:pt x="0" y="158"/>
                  </a:cubicBezTo>
                  <a:lnTo>
                    <a:pt x="0" y="474"/>
                  </a:lnTo>
                  <a:cubicBezTo>
                    <a:pt x="0" y="561"/>
                    <a:pt x="71" y="632"/>
                    <a:pt x="158" y="632"/>
                  </a:cubicBezTo>
                  <a:cubicBezTo>
                    <a:pt x="246" y="632"/>
                    <a:pt x="315" y="561"/>
                    <a:pt x="315" y="474"/>
                  </a:cubicBezTo>
                  <a:lnTo>
                    <a:pt x="315" y="158"/>
                  </a:lnTo>
                  <a:cubicBezTo>
                    <a:pt x="315" y="71"/>
                    <a:pt x="24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58"/>
            <p:cNvSpPr/>
            <p:nvPr/>
          </p:nvSpPr>
          <p:spPr>
            <a:xfrm>
              <a:off x="2481059" y="567394"/>
              <a:ext cx="6999" cy="35547"/>
            </a:xfrm>
            <a:custGeom>
              <a:avLst/>
              <a:gdLst/>
              <a:ahLst/>
              <a:cxnLst/>
              <a:rect l="l" t="t" r="r" b="b"/>
              <a:pathLst>
                <a:path w="316" h="1605" extrusionOk="0">
                  <a:moveTo>
                    <a:pt x="158" y="1"/>
                  </a:moveTo>
                  <a:cubicBezTo>
                    <a:pt x="71" y="1"/>
                    <a:pt x="0" y="71"/>
                    <a:pt x="0" y="158"/>
                  </a:cubicBezTo>
                  <a:lnTo>
                    <a:pt x="0" y="1447"/>
                  </a:lnTo>
                  <a:cubicBezTo>
                    <a:pt x="0" y="1533"/>
                    <a:pt x="71" y="1604"/>
                    <a:pt x="158" y="1604"/>
                  </a:cubicBezTo>
                  <a:cubicBezTo>
                    <a:pt x="246" y="1604"/>
                    <a:pt x="315" y="1533"/>
                    <a:pt x="315" y="1447"/>
                  </a:cubicBezTo>
                  <a:lnTo>
                    <a:pt x="315" y="158"/>
                  </a:lnTo>
                  <a:cubicBezTo>
                    <a:pt x="315" y="71"/>
                    <a:pt x="244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58"/>
            <p:cNvSpPr/>
            <p:nvPr/>
          </p:nvSpPr>
          <p:spPr>
            <a:xfrm>
              <a:off x="2481059" y="546155"/>
              <a:ext cx="6999" cy="13997"/>
            </a:xfrm>
            <a:custGeom>
              <a:avLst/>
              <a:gdLst/>
              <a:ahLst/>
              <a:cxnLst/>
              <a:rect l="l" t="t" r="r" b="b"/>
              <a:pathLst>
                <a:path w="316" h="632" extrusionOk="0">
                  <a:moveTo>
                    <a:pt x="158" y="0"/>
                  </a:moveTo>
                  <a:cubicBezTo>
                    <a:pt x="71" y="0"/>
                    <a:pt x="0" y="71"/>
                    <a:pt x="0" y="158"/>
                  </a:cubicBezTo>
                  <a:lnTo>
                    <a:pt x="0" y="474"/>
                  </a:lnTo>
                  <a:cubicBezTo>
                    <a:pt x="0" y="561"/>
                    <a:pt x="71" y="632"/>
                    <a:pt x="158" y="632"/>
                  </a:cubicBezTo>
                  <a:cubicBezTo>
                    <a:pt x="246" y="632"/>
                    <a:pt x="315" y="561"/>
                    <a:pt x="315" y="474"/>
                  </a:cubicBezTo>
                  <a:lnTo>
                    <a:pt x="315" y="158"/>
                  </a:lnTo>
                  <a:cubicBezTo>
                    <a:pt x="315" y="71"/>
                    <a:pt x="24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58"/>
            <p:cNvSpPr/>
            <p:nvPr/>
          </p:nvSpPr>
          <p:spPr>
            <a:xfrm>
              <a:off x="2532441" y="623870"/>
              <a:ext cx="10033" cy="13709"/>
            </a:xfrm>
            <a:custGeom>
              <a:avLst/>
              <a:gdLst/>
              <a:ahLst/>
              <a:cxnLst/>
              <a:rect l="l" t="t" r="r" b="b"/>
              <a:pathLst>
                <a:path w="453" h="619" extrusionOk="0">
                  <a:moveTo>
                    <a:pt x="178" y="1"/>
                  </a:moveTo>
                  <a:cubicBezTo>
                    <a:pt x="162" y="1"/>
                    <a:pt x="145" y="3"/>
                    <a:pt x="130" y="9"/>
                  </a:cubicBezTo>
                  <a:cubicBezTo>
                    <a:pt x="46" y="37"/>
                    <a:pt x="0" y="125"/>
                    <a:pt x="27" y="209"/>
                  </a:cubicBezTo>
                  <a:lnTo>
                    <a:pt x="125" y="508"/>
                  </a:lnTo>
                  <a:cubicBezTo>
                    <a:pt x="147" y="576"/>
                    <a:pt x="208" y="618"/>
                    <a:pt x="276" y="618"/>
                  </a:cubicBezTo>
                  <a:cubicBezTo>
                    <a:pt x="292" y="618"/>
                    <a:pt x="308" y="615"/>
                    <a:pt x="325" y="610"/>
                  </a:cubicBezTo>
                  <a:cubicBezTo>
                    <a:pt x="407" y="584"/>
                    <a:pt x="453" y="494"/>
                    <a:pt x="426" y="410"/>
                  </a:cubicBezTo>
                  <a:lnTo>
                    <a:pt x="328" y="111"/>
                  </a:lnTo>
                  <a:cubicBezTo>
                    <a:pt x="306" y="44"/>
                    <a:pt x="244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58"/>
            <p:cNvSpPr/>
            <p:nvPr/>
          </p:nvSpPr>
          <p:spPr>
            <a:xfrm>
              <a:off x="2512619" y="562898"/>
              <a:ext cx="16677" cy="34107"/>
            </a:xfrm>
            <a:custGeom>
              <a:avLst/>
              <a:gdLst/>
              <a:ahLst/>
              <a:cxnLst/>
              <a:rect l="l" t="t" r="r" b="b"/>
              <a:pathLst>
                <a:path w="753" h="1540" extrusionOk="0">
                  <a:moveTo>
                    <a:pt x="178" y="0"/>
                  </a:moveTo>
                  <a:cubicBezTo>
                    <a:pt x="162" y="0"/>
                    <a:pt x="145" y="3"/>
                    <a:pt x="128" y="8"/>
                  </a:cubicBezTo>
                  <a:cubicBezTo>
                    <a:pt x="46" y="35"/>
                    <a:pt x="1" y="123"/>
                    <a:pt x="28" y="207"/>
                  </a:cubicBezTo>
                  <a:lnTo>
                    <a:pt x="426" y="1431"/>
                  </a:lnTo>
                  <a:cubicBezTo>
                    <a:pt x="447" y="1498"/>
                    <a:pt x="510" y="1539"/>
                    <a:pt x="576" y="1539"/>
                  </a:cubicBezTo>
                  <a:cubicBezTo>
                    <a:pt x="591" y="1539"/>
                    <a:pt x="609" y="1538"/>
                    <a:pt x="625" y="1533"/>
                  </a:cubicBezTo>
                  <a:cubicBezTo>
                    <a:pt x="706" y="1505"/>
                    <a:pt x="752" y="1416"/>
                    <a:pt x="725" y="1333"/>
                  </a:cubicBezTo>
                  <a:lnTo>
                    <a:pt x="328" y="109"/>
                  </a:lnTo>
                  <a:cubicBezTo>
                    <a:pt x="307" y="43"/>
                    <a:pt x="245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58"/>
            <p:cNvSpPr/>
            <p:nvPr/>
          </p:nvSpPr>
          <p:spPr>
            <a:xfrm>
              <a:off x="2506063" y="542678"/>
              <a:ext cx="10011" cy="13687"/>
            </a:xfrm>
            <a:custGeom>
              <a:avLst/>
              <a:gdLst/>
              <a:ahLst/>
              <a:cxnLst/>
              <a:rect l="l" t="t" r="r" b="b"/>
              <a:pathLst>
                <a:path w="452" h="618" extrusionOk="0">
                  <a:moveTo>
                    <a:pt x="177" y="0"/>
                  </a:moveTo>
                  <a:cubicBezTo>
                    <a:pt x="161" y="0"/>
                    <a:pt x="144" y="3"/>
                    <a:pt x="128" y="8"/>
                  </a:cubicBezTo>
                  <a:cubicBezTo>
                    <a:pt x="46" y="36"/>
                    <a:pt x="1" y="124"/>
                    <a:pt x="27" y="208"/>
                  </a:cubicBezTo>
                  <a:lnTo>
                    <a:pt x="125" y="507"/>
                  </a:lnTo>
                  <a:cubicBezTo>
                    <a:pt x="147" y="575"/>
                    <a:pt x="209" y="617"/>
                    <a:pt x="275" y="617"/>
                  </a:cubicBezTo>
                  <a:cubicBezTo>
                    <a:pt x="290" y="617"/>
                    <a:pt x="308" y="614"/>
                    <a:pt x="324" y="609"/>
                  </a:cubicBezTo>
                  <a:cubicBezTo>
                    <a:pt x="407" y="583"/>
                    <a:pt x="451" y="493"/>
                    <a:pt x="424" y="409"/>
                  </a:cubicBezTo>
                  <a:lnTo>
                    <a:pt x="327" y="110"/>
                  </a:lnTo>
                  <a:cubicBezTo>
                    <a:pt x="305" y="43"/>
                    <a:pt x="244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58"/>
            <p:cNvSpPr/>
            <p:nvPr/>
          </p:nvSpPr>
          <p:spPr>
            <a:xfrm>
              <a:off x="2579327" y="600615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180" y="0"/>
                  </a:moveTo>
                  <a:cubicBezTo>
                    <a:pt x="147" y="0"/>
                    <a:pt x="115" y="10"/>
                    <a:pt x="87" y="30"/>
                  </a:cubicBezTo>
                  <a:cubicBezTo>
                    <a:pt x="16" y="82"/>
                    <a:pt x="0" y="180"/>
                    <a:pt x="52" y="251"/>
                  </a:cubicBezTo>
                  <a:lnTo>
                    <a:pt x="237" y="506"/>
                  </a:lnTo>
                  <a:cubicBezTo>
                    <a:pt x="268" y="548"/>
                    <a:pt x="317" y="572"/>
                    <a:pt x="364" y="572"/>
                  </a:cubicBezTo>
                  <a:cubicBezTo>
                    <a:pt x="397" y="572"/>
                    <a:pt x="430" y="561"/>
                    <a:pt x="457" y="540"/>
                  </a:cubicBezTo>
                  <a:cubicBezTo>
                    <a:pt x="528" y="490"/>
                    <a:pt x="544" y="391"/>
                    <a:pt x="492" y="321"/>
                  </a:cubicBezTo>
                  <a:lnTo>
                    <a:pt x="308" y="65"/>
                  </a:lnTo>
                  <a:cubicBezTo>
                    <a:pt x="276" y="22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58"/>
            <p:cNvSpPr/>
            <p:nvPr/>
          </p:nvSpPr>
          <p:spPr>
            <a:xfrm>
              <a:off x="2541610" y="548724"/>
              <a:ext cx="24717" cy="30076"/>
            </a:xfrm>
            <a:custGeom>
              <a:avLst/>
              <a:gdLst/>
              <a:ahLst/>
              <a:cxnLst/>
              <a:rect l="l" t="t" r="r" b="b"/>
              <a:pathLst>
                <a:path w="1116" h="1358" extrusionOk="0">
                  <a:moveTo>
                    <a:pt x="180" y="0"/>
                  </a:moveTo>
                  <a:cubicBezTo>
                    <a:pt x="147" y="0"/>
                    <a:pt x="115" y="10"/>
                    <a:pt x="87" y="31"/>
                  </a:cubicBezTo>
                  <a:cubicBezTo>
                    <a:pt x="16" y="81"/>
                    <a:pt x="1" y="180"/>
                    <a:pt x="53" y="250"/>
                  </a:cubicBezTo>
                  <a:lnTo>
                    <a:pt x="809" y="1293"/>
                  </a:lnTo>
                  <a:cubicBezTo>
                    <a:pt x="840" y="1335"/>
                    <a:pt x="888" y="1357"/>
                    <a:pt x="936" y="1357"/>
                  </a:cubicBezTo>
                  <a:cubicBezTo>
                    <a:pt x="969" y="1357"/>
                    <a:pt x="1001" y="1348"/>
                    <a:pt x="1029" y="1327"/>
                  </a:cubicBezTo>
                  <a:cubicBezTo>
                    <a:pt x="1100" y="1275"/>
                    <a:pt x="1116" y="1178"/>
                    <a:pt x="1064" y="1107"/>
                  </a:cubicBezTo>
                  <a:lnTo>
                    <a:pt x="308" y="66"/>
                  </a:lnTo>
                  <a:cubicBezTo>
                    <a:pt x="277" y="23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58"/>
            <p:cNvSpPr/>
            <p:nvPr/>
          </p:nvSpPr>
          <p:spPr>
            <a:xfrm>
              <a:off x="2529119" y="531515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180" y="1"/>
                  </a:moveTo>
                  <a:cubicBezTo>
                    <a:pt x="148" y="1"/>
                    <a:pt x="116" y="11"/>
                    <a:pt x="87" y="31"/>
                  </a:cubicBezTo>
                  <a:cubicBezTo>
                    <a:pt x="17" y="82"/>
                    <a:pt x="1" y="181"/>
                    <a:pt x="53" y="252"/>
                  </a:cubicBezTo>
                  <a:lnTo>
                    <a:pt x="239" y="507"/>
                  </a:lnTo>
                  <a:cubicBezTo>
                    <a:pt x="269" y="550"/>
                    <a:pt x="317" y="572"/>
                    <a:pt x="366" y="572"/>
                  </a:cubicBezTo>
                  <a:cubicBezTo>
                    <a:pt x="398" y="572"/>
                    <a:pt x="431" y="562"/>
                    <a:pt x="459" y="542"/>
                  </a:cubicBezTo>
                  <a:cubicBezTo>
                    <a:pt x="528" y="490"/>
                    <a:pt x="544" y="392"/>
                    <a:pt x="494" y="321"/>
                  </a:cubicBezTo>
                  <a:lnTo>
                    <a:pt x="308" y="66"/>
                  </a:lnTo>
                  <a:cubicBezTo>
                    <a:pt x="277" y="23"/>
                    <a:pt x="229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58"/>
            <p:cNvSpPr/>
            <p:nvPr/>
          </p:nvSpPr>
          <p:spPr>
            <a:xfrm>
              <a:off x="2616756" y="563961"/>
              <a:ext cx="13599" cy="11096"/>
            </a:xfrm>
            <a:custGeom>
              <a:avLst/>
              <a:gdLst/>
              <a:ahLst/>
              <a:cxnLst/>
              <a:rect l="l" t="t" r="r" b="b"/>
              <a:pathLst>
                <a:path w="614" h="501" extrusionOk="0">
                  <a:moveTo>
                    <a:pt x="180" y="0"/>
                  </a:moveTo>
                  <a:cubicBezTo>
                    <a:pt x="132" y="0"/>
                    <a:pt x="83" y="23"/>
                    <a:pt x="53" y="66"/>
                  </a:cubicBezTo>
                  <a:cubicBezTo>
                    <a:pt x="1" y="135"/>
                    <a:pt x="16" y="234"/>
                    <a:pt x="87" y="285"/>
                  </a:cubicBezTo>
                  <a:lnTo>
                    <a:pt x="342" y="471"/>
                  </a:lnTo>
                  <a:cubicBezTo>
                    <a:pt x="369" y="491"/>
                    <a:pt x="402" y="501"/>
                    <a:pt x="435" y="501"/>
                  </a:cubicBezTo>
                  <a:cubicBezTo>
                    <a:pt x="484" y="501"/>
                    <a:pt x="531" y="479"/>
                    <a:pt x="563" y="436"/>
                  </a:cubicBezTo>
                  <a:cubicBezTo>
                    <a:pt x="613" y="367"/>
                    <a:pt x="598" y="267"/>
                    <a:pt x="528" y="215"/>
                  </a:cubicBezTo>
                  <a:lnTo>
                    <a:pt x="271" y="30"/>
                  </a:lnTo>
                  <a:cubicBezTo>
                    <a:pt x="244" y="10"/>
                    <a:pt x="21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58"/>
            <p:cNvSpPr/>
            <p:nvPr/>
          </p:nvSpPr>
          <p:spPr>
            <a:xfrm>
              <a:off x="2564843" y="526244"/>
              <a:ext cx="31006" cy="23764"/>
            </a:xfrm>
            <a:custGeom>
              <a:avLst/>
              <a:gdLst/>
              <a:ahLst/>
              <a:cxnLst/>
              <a:rect l="l" t="t" r="r" b="b"/>
              <a:pathLst>
                <a:path w="1400" h="1073" extrusionOk="0">
                  <a:moveTo>
                    <a:pt x="180" y="1"/>
                  </a:moveTo>
                  <a:cubicBezTo>
                    <a:pt x="131" y="1"/>
                    <a:pt x="83" y="23"/>
                    <a:pt x="53" y="66"/>
                  </a:cubicBezTo>
                  <a:cubicBezTo>
                    <a:pt x="1" y="137"/>
                    <a:pt x="17" y="235"/>
                    <a:pt x="87" y="287"/>
                  </a:cubicBezTo>
                  <a:lnTo>
                    <a:pt x="1129" y="1043"/>
                  </a:lnTo>
                  <a:cubicBezTo>
                    <a:pt x="1157" y="1063"/>
                    <a:pt x="1188" y="1073"/>
                    <a:pt x="1221" y="1073"/>
                  </a:cubicBezTo>
                  <a:cubicBezTo>
                    <a:pt x="1270" y="1073"/>
                    <a:pt x="1318" y="1051"/>
                    <a:pt x="1349" y="1008"/>
                  </a:cubicBezTo>
                  <a:cubicBezTo>
                    <a:pt x="1399" y="937"/>
                    <a:pt x="1385" y="838"/>
                    <a:pt x="1314" y="788"/>
                  </a:cubicBezTo>
                  <a:lnTo>
                    <a:pt x="273" y="31"/>
                  </a:lnTo>
                  <a:cubicBezTo>
                    <a:pt x="245" y="11"/>
                    <a:pt x="212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58"/>
            <p:cNvSpPr/>
            <p:nvPr/>
          </p:nvSpPr>
          <p:spPr>
            <a:xfrm>
              <a:off x="2547678" y="513753"/>
              <a:ext cx="13599" cy="11140"/>
            </a:xfrm>
            <a:custGeom>
              <a:avLst/>
              <a:gdLst/>
              <a:ahLst/>
              <a:cxnLst/>
              <a:rect l="l" t="t" r="r" b="b"/>
              <a:pathLst>
                <a:path w="614" h="503" extrusionOk="0">
                  <a:moveTo>
                    <a:pt x="179" y="1"/>
                  </a:moveTo>
                  <a:cubicBezTo>
                    <a:pt x="130" y="1"/>
                    <a:pt x="82" y="24"/>
                    <a:pt x="51" y="66"/>
                  </a:cubicBezTo>
                  <a:cubicBezTo>
                    <a:pt x="1" y="136"/>
                    <a:pt x="17" y="235"/>
                    <a:pt x="86" y="287"/>
                  </a:cubicBezTo>
                  <a:lnTo>
                    <a:pt x="341" y="471"/>
                  </a:lnTo>
                  <a:cubicBezTo>
                    <a:pt x="369" y="492"/>
                    <a:pt x="402" y="503"/>
                    <a:pt x="434" y="503"/>
                  </a:cubicBezTo>
                  <a:cubicBezTo>
                    <a:pt x="483" y="503"/>
                    <a:pt x="532" y="479"/>
                    <a:pt x="562" y="436"/>
                  </a:cubicBezTo>
                  <a:cubicBezTo>
                    <a:pt x="614" y="367"/>
                    <a:pt x="598" y="268"/>
                    <a:pt x="527" y="216"/>
                  </a:cubicBezTo>
                  <a:lnTo>
                    <a:pt x="272" y="32"/>
                  </a:lnTo>
                  <a:cubicBezTo>
                    <a:pt x="243" y="11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58"/>
            <p:cNvSpPr/>
            <p:nvPr/>
          </p:nvSpPr>
          <p:spPr>
            <a:xfrm>
              <a:off x="2641074" y="517518"/>
              <a:ext cx="14507" cy="9191"/>
            </a:xfrm>
            <a:custGeom>
              <a:avLst/>
              <a:gdLst/>
              <a:ahLst/>
              <a:cxnLst/>
              <a:rect l="l" t="t" r="r" b="b"/>
              <a:pathLst>
                <a:path w="655" h="415" extrusionOk="0">
                  <a:moveTo>
                    <a:pt x="178" y="0"/>
                  </a:moveTo>
                  <a:cubicBezTo>
                    <a:pt x="111" y="0"/>
                    <a:pt x="49" y="43"/>
                    <a:pt x="27" y="110"/>
                  </a:cubicBezTo>
                  <a:cubicBezTo>
                    <a:pt x="0" y="192"/>
                    <a:pt x="46" y="282"/>
                    <a:pt x="128" y="309"/>
                  </a:cubicBezTo>
                  <a:lnTo>
                    <a:pt x="429" y="407"/>
                  </a:lnTo>
                  <a:cubicBezTo>
                    <a:pt x="445" y="411"/>
                    <a:pt x="462" y="414"/>
                    <a:pt x="478" y="414"/>
                  </a:cubicBezTo>
                  <a:cubicBezTo>
                    <a:pt x="544" y="414"/>
                    <a:pt x="605" y="372"/>
                    <a:pt x="627" y="306"/>
                  </a:cubicBezTo>
                  <a:cubicBezTo>
                    <a:pt x="654" y="222"/>
                    <a:pt x="608" y="132"/>
                    <a:pt x="526" y="106"/>
                  </a:cubicBezTo>
                  <a:lnTo>
                    <a:pt x="226" y="8"/>
                  </a:lnTo>
                  <a:cubicBezTo>
                    <a:pt x="210" y="3"/>
                    <a:pt x="194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58"/>
            <p:cNvSpPr/>
            <p:nvPr/>
          </p:nvSpPr>
          <p:spPr>
            <a:xfrm>
              <a:off x="2580058" y="497696"/>
              <a:ext cx="34971" cy="15835"/>
            </a:xfrm>
            <a:custGeom>
              <a:avLst/>
              <a:gdLst/>
              <a:ahLst/>
              <a:cxnLst/>
              <a:rect l="l" t="t" r="r" b="b"/>
              <a:pathLst>
                <a:path w="1579" h="715" extrusionOk="0">
                  <a:moveTo>
                    <a:pt x="178" y="1"/>
                  </a:moveTo>
                  <a:cubicBezTo>
                    <a:pt x="111" y="1"/>
                    <a:pt x="49" y="43"/>
                    <a:pt x="27" y="109"/>
                  </a:cubicBezTo>
                  <a:cubicBezTo>
                    <a:pt x="1" y="193"/>
                    <a:pt x="46" y="282"/>
                    <a:pt x="128" y="309"/>
                  </a:cubicBezTo>
                  <a:lnTo>
                    <a:pt x="1354" y="706"/>
                  </a:lnTo>
                  <a:cubicBezTo>
                    <a:pt x="1369" y="712"/>
                    <a:pt x="1385" y="714"/>
                    <a:pt x="1402" y="714"/>
                  </a:cubicBezTo>
                  <a:cubicBezTo>
                    <a:pt x="1469" y="714"/>
                    <a:pt x="1530" y="672"/>
                    <a:pt x="1552" y="605"/>
                  </a:cubicBezTo>
                  <a:cubicBezTo>
                    <a:pt x="1579" y="522"/>
                    <a:pt x="1533" y="434"/>
                    <a:pt x="1451" y="407"/>
                  </a:cubicBezTo>
                  <a:lnTo>
                    <a:pt x="226" y="8"/>
                  </a:lnTo>
                  <a:cubicBezTo>
                    <a:pt x="210" y="3"/>
                    <a:pt x="194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58"/>
            <p:cNvSpPr/>
            <p:nvPr/>
          </p:nvSpPr>
          <p:spPr>
            <a:xfrm>
              <a:off x="2559859" y="491140"/>
              <a:ext cx="14507" cy="9169"/>
            </a:xfrm>
            <a:custGeom>
              <a:avLst/>
              <a:gdLst/>
              <a:ahLst/>
              <a:cxnLst/>
              <a:rect l="l" t="t" r="r" b="b"/>
              <a:pathLst>
                <a:path w="655" h="414" extrusionOk="0">
                  <a:moveTo>
                    <a:pt x="177" y="1"/>
                  </a:moveTo>
                  <a:cubicBezTo>
                    <a:pt x="110" y="1"/>
                    <a:pt x="49" y="43"/>
                    <a:pt x="27" y="109"/>
                  </a:cubicBezTo>
                  <a:cubicBezTo>
                    <a:pt x="1" y="193"/>
                    <a:pt x="45" y="281"/>
                    <a:pt x="128" y="308"/>
                  </a:cubicBezTo>
                  <a:lnTo>
                    <a:pt x="429" y="405"/>
                  </a:lnTo>
                  <a:cubicBezTo>
                    <a:pt x="445" y="411"/>
                    <a:pt x="460" y="413"/>
                    <a:pt x="478" y="413"/>
                  </a:cubicBezTo>
                  <a:cubicBezTo>
                    <a:pt x="544" y="413"/>
                    <a:pt x="605" y="371"/>
                    <a:pt x="627" y="304"/>
                  </a:cubicBezTo>
                  <a:cubicBezTo>
                    <a:pt x="654" y="222"/>
                    <a:pt x="609" y="133"/>
                    <a:pt x="525" y="106"/>
                  </a:cubicBezTo>
                  <a:lnTo>
                    <a:pt x="226" y="8"/>
                  </a:lnTo>
                  <a:cubicBezTo>
                    <a:pt x="210" y="3"/>
                    <a:pt x="193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58"/>
            <p:cNvSpPr/>
            <p:nvPr/>
          </p:nvSpPr>
          <p:spPr>
            <a:xfrm>
              <a:off x="2650221" y="465870"/>
              <a:ext cx="13997" cy="7021"/>
            </a:xfrm>
            <a:custGeom>
              <a:avLst/>
              <a:gdLst/>
              <a:ahLst/>
              <a:cxnLst/>
              <a:rect l="l" t="t" r="r" b="b"/>
              <a:pathLst>
                <a:path w="632" h="317" extrusionOk="0">
                  <a:moveTo>
                    <a:pt x="159" y="1"/>
                  </a:moveTo>
                  <a:cubicBezTo>
                    <a:pt x="71" y="1"/>
                    <a:pt x="0" y="70"/>
                    <a:pt x="0" y="159"/>
                  </a:cubicBezTo>
                  <a:cubicBezTo>
                    <a:pt x="0" y="245"/>
                    <a:pt x="71" y="316"/>
                    <a:pt x="159" y="316"/>
                  </a:cubicBezTo>
                  <a:lnTo>
                    <a:pt x="474" y="316"/>
                  </a:lnTo>
                  <a:cubicBezTo>
                    <a:pt x="562" y="316"/>
                    <a:pt x="632" y="245"/>
                    <a:pt x="632" y="159"/>
                  </a:cubicBezTo>
                  <a:cubicBezTo>
                    <a:pt x="632" y="72"/>
                    <a:pt x="561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58"/>
            <p:cNvSpPr/>
            <p:nvPr/>
          </p:nvSpPr>
          <p:spPr>
            <a:xfrm>
              <a:off x="2586060" y="465870"/>
              <a:ext cx="35525" cy="7021"/>
            </a:xfrm>
            <a:custGeom>
              <a:avLst/>
              <a:gdLst/>
              <a:ahLst/>
              <a:cxnLst/>
              <a:rect l="l" t="t" r="r" b="b"/>
              <a:pathLst>
                <a:path w="1604" h="317" extrusionOk="0">
                  <a:moveTo>
                    <a:pt x="160" y="1"/>
                  </a:moveTo>
                  <a:cubicBezTo>
                    <a:pt x="71" y="1"/>
                    <a:pt x="0" y="70"/>
                    <a:pt x="0" y="159"/>
                  </a:cubicBezTo>
                  <a:cubicBezTo>
                    <a:pt x="0" y="245"/>
                    <a:pt x="71" y="316"/>
                    <a:pt x="160" y="316"/>
                  </a:cubicBezTo>
                  <a:lnTo>
                    <a:pt x="1446" y="316"/>
                  </a:lnTo>
                  <a:cubicBezTo>
                    <a:pt x="1533" y="316"/>
                    <a:pt x="1604" y="245"/>
                    <a:pt x="1604" y="159"/>
                  </a:cubicBezTo>
                  <a:cubicBezTo>
                    <a:pt x="1604" y="72"/>
                    <a:pt x="1533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58"/>
            <p:cNvSpPr/>
            <p:nvPr/>
          </p:nvSpPr>
          <p:spPr>
            <a:xfrm>
              <a:off x="2564843" y="465870"/>
              <a:ext cx="13975" cy="7021"/>
            </a:xfrm>
            <a:custGeom>
              <a:avLst/>
              <a:gdLst/>
              <a:ahLst/>
              <a:cxnLst/>
              <a:rect l="l" t="t" r="r" b="b"/>
              <a:pathLst>
                <a:path w="631" h="317" extrusionOk="0">
                  <a:moveTo>
                    <a:pt x="158" y="1"/>
                  </a:moveTo>
                  <a:cubicBezTo>
                    <a:pt x="70" y="1"/>
                    <a:pt x="1" y="70"/>
                    <a:pt x="1" y="159"/>
                  </a:cubicBezTo>
                  <a:cubicBezTo>
                    <a:pt x="1" y="245"/>
                    <a:pt x="70" y="316"/>
                    <a:pt x="158" y="316"/>
                  </a:cubicBezTo>
                  <a:lnTo>
                    <a:pt x="473" y="316"/>
                  </a:lnTo>
                  <a:cubicBezTo>
                    <a:pt x="561" y="316"/>
                    <a:pt x="631" y="245"/>
                    <a:pt x="631" y="159"/>
                  </a:cubicBezTo>
                  <a:cubicBezTo>
                    <a:pt x="631" y="72"/>
                    <a:pt x="561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58"/>
            <p:cNvSpPr/>
            <p:nvPr/>
          </p:nvSpPr>
          <p:spPr>
            <a:xfrm>
              <a:off x="2642160" y="411874"/>
              <a:ext cx="14484" cy="9191"/>
            </a:xfrm>
            <a:custGeom>
              <a:avLst/>
              <a:gdLst/>
              <a:ahLst/>
              <a:cxnLst/>
              <a:rect l="l" t="t" r="r" b="b"/>
              <a:pathLst>
                <a:path w="654" h="415" extrusionOk="0">
                  <a:moveTo>
                    <a:pt x="477" y="1"/>
                  </a:moveTo>
                  <a:cubicBezTo>
                    <a:pt x="461" y="1"/>
                    <a:pt x="445" y="3"/>
                    <a:pt x="429" y="9"/>
                  </a:cubicBezTo>
                  <a:lnTo>
                    <a:pt x="128" y="106"/>
                  </a:lnTo>
                  <a:cubicBezTo>
                    <a:pt x="46" y="133"/>
                    <a:pt x="0" y="223"/>
                    <a:pt x="27" y="305"/>
                  </a:cubicBezTo>
                  <a:cubicBezTo>
                    <a:pt x="49" y="372"/>
                    <a:pt x="110" y="415"/>
                    <a:pt x="177" y="415"/>
                  </a:cubicBezTo>
                  <a:cubicBezTo>
                    <a:pt x="192" y="413"/>
                    <a:pt x="210" y="412"/>
                    <a:pt x="225" y="407"/>
                  </a:cubicBezTo>
                  <a:lnTo>
                    <a:pt x="526" y="309"/>
                  </a:lnTo>
                  <a:cubicBezTo>
                    <a:pt x="608" y="283"/>
                    <a:pt x="654" y="193"/>
                    <a:pt x="627" y="109"/>
                  </a:cubicBezTo>
                  <a:cubicBezTo>
                    <a:pt x="606" y="43"/>
                    <a:pt x="543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58"/>
            <p:cNvSpPr/>
            <p:nvPr/>
          </p:nvSpPr>
          <p:spPr>
            <a:xfrm>
              <a:off x="2581143" y="425074"/>
              <a:ext cx="34971" cy="15813"/>
            </a:xfrm>
            <a:custGeom>
              <a:avLst/>
              <a:gdLst/>
              <a:ahLst/>
              <a:cxnLst/>
              <a:rect l="l" t="t" r="r" b="b"/>
              <a:pathLst>
                <a:path w="1579" h="714" extrusionOk="0">
                  <a:moveTo>
                    <a:pt x="1401" y="0"/>
                  </a:moveTo>
                  <a:cubicBezTo>
                    <a:pt x="1385" y="0"/>
                    <a:pt x="1369" y="3"/>
                    <a:pt x="1353" y="8"/>
                  </a:cubicBezTo>
                  <a:lnTo>
                    <a:pt x="128" y="405"/>
                  </a:lnTo>
                  <a:cubicBezTo>
                    <a:pt x="46" y="432"/>
                    <a:pt x="0" y="521"/>
                    <a:pt x="27" y="605"/>
                  </a:cubicBezTo>
                  <a:cubicBezTo>
                    <a:pt x="49" y="671"/>
                    <a:pt x="111" y="714"/>
                    <a:pt x="177" y="714"/>
                  </a:cubicBezTo>
                  <a:cubicBezTo>
                    <a:pt x="194" y="714"/>
                    <a:pt x="210" y="710"/>
                    <a:pt x="226" y="706"/>
                  </a:cubicBezTo>
                  <a:lnTo>
                    <a:pt x="1451" y="307"/>
                  </a:lnTo>
                  <a:cubicBezTo>
                    <a:pt x="1533" y="280"/>
                    <a:pt x="1579" y="192"/>
                    <a:pt x="1552" y="109"/>
                  </a:cubicBezTo>
                  <a:cubicBezTo>
                    <a:pt x="1530" y="43"/>
                    <a:pt x="1468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58"/>
            <p:cNvSpPr/>
            <p:nvPr/>
          </p:nvSpPr>
          <p:spPr>
            <a:xfrm>
              <a:off x="2560945" y="438296"/>
              <a:ext cx="14507" cy="9147"/>
            </a:xfrm>
            <a:custGeom>
              <a:avLst/>
              <a:gdLst/>
              <a:ahLst/>
              <a:cxnLst/>
              <a:rect l="l" t="t" r="r" b="b"/>
              <a:pathLst>
                <a:path w="655" h="413" extrusionOk="0">
                  <a:moveTo>
                    <a:pt x="478" y="0"/>
                  </a:moveTo>
                  <a:cubicBezTo>
                    <a:pt x="461" y="0"/>
                    <a:pt x="445" y="3"/>
                    <a:pt x="429" y="8"/>
                  </a:cubicBezTo>
                  <a:lnTo>
                    <a:pt x="128" y="104"/>
                  </a:lnTo>
                  <a:cubicBezTo>
                    <a:pt x="46" y="132"/>
                    <a:pt x="0" y="221"/>
                    <a:pt x="27" y="304"/>
                  </a:cubicBezTo>
                  <a:cubicBezTo>
                    <a:pt x="49" y="370"/>
                    <a:pt x="111" y="413"/>
                    <a:pt x="177" y="413"/>
                  </a:cubicBezTo>
                  <a:cubicBezTo>
                    <a:pt x="193" y="413"/>
                    <a:pt x="210" y="410"/>
                    <a:pt x="226" y="405"/>
                  </a:cubicBezTo>
                  <a:lnTo>
                    <a:pt x="526" y="307"/>
                  </a:lnTo>
                  <a:cubicBezTo>
                    <a:pt x="608" y="280"/>
                    <a:pt x="654" y="191"/>
                    <a:pt x="627" y="109"/>
                  </a:cubicBezTo>
                  <a:cubicBezTo>
                    <a:pt x="606" y="42"/>
                    <a:pt x="544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58"/>
            <p:cNvSpPr/>
            <p:nvPr/>
          </p:nvSpPr>
          <p:spPr>
            <a:xfrm>
              <a:off x="2618816" y="363017"/>
              <a:ext cx="13599" cy="11140"/>
            </a:xfrm>
            <a:custGeom>
              <a:avLst/>
              <a:gdLst/>
              <a:ahLst/>
              <a:cxnLst/>
              <a:rect l="l" t="t" r="r" b="b"/>
              <a:pathLst>
                <a:path w="614" h="503" extrusionOk="0">
                  <a:moveTo>
                    <a:pt x="434" y="0"/>
                  </a:moveTo>
                  <a:cubicBezTo>
                    <a:pt x="402" y="0"/>
                    <a:pt x="370" y="10"/>
                    <a:pt x="342" y="30"/>
                  </a:cubicBezTo>
                  <a:lnTo>
                    <a:pt x="87" y="216"/>
                  </a:lnTo>
                  <a:cubicBezTo>
                    <a:pt x="16" y="268"/>
                    <a:pt x="0" y="367"/>
                    <a:pt x="51" y="436"/>
                  </a:cubicBezTo>
                  <a:cubicBezTo>
                    <a:pt x="82" y="479"/>
                    <a:pt x="131" y="502"/>
                    <a:pt x="178" y="502"/>
                  </a:cubicBezTo>
                  <a:lnTo>
                    <a:pt x="178" y="501"/>
                  </a:lnTo>
                  <a:cubicBezTo>
                    <a:pt x="212" y="501"/>
                    <a:pt x="245" y="491"/>
                    <a:pt x="271" y="471"/>
                  </a:cubicBezTo>
                  <a:lnTo>
                    <a:pt x="527" y="285"/>
                  </a:lnTo>
                  <a:cubicBezTo>
                    <a:pt x="597" y="235"/>
                    <a:pt x="613" y="135"/>
                    <a:pt x="563" y="65"/>
                  </a:cubicBezTo>
                  <a:cubicBezTo>
                    <a:pt x="531" y="23"/>
                    <a:pt x="483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58"/>
            <p:cNvSpPr/>
            <p:nvPr/>
          </p:nvSpPr>
          <p:spPr>
            <a:xfrm>
              <a:off x="2566902" y="388088"/>
              <a:ext cx="31006" cy="23742"/>
            </a:xfrm>
            <a:custGeom>
              <a:avLst/>
              <a:gdLst/>
              <a:ahLst/>
              <a:cxnLst/>
              <a:rect l="l" t="t" r="r" b="b"/>
              <a:pathLst>
                <a:path w="1400" h="1072" extrusionOk="0">
                  <a:moveTo>
                    <a:pt x="1221" y="0"/>
                  </a:moveTo>
                  <a:cubicBezTo>
                    <a:pt x="1189" y="0"/>
                    <a:pt x="1156" y="10"/>
                    <a:pt x="1128" y="30"/>
                  </a:cubicBezTo>
                  <a:lnTo>
                    <a:pt x="87" y="786"/>
                  </a:lnTo>
                  <a:cubicBezTo>
                    <a:pt x="16" y="838"/>
                    <a:pt x="1" y="936"/>
                    <a:pt x="53" y="1007"/>
                  </a:cubicBezTo>
                  <a:cubicBezTo>
                    <a:pt x="83" y="1050"/>
                    <a:pt x="131" y="1072"/>
                    <a:pt x="180" y="1072"/>
                  </a:cubicBezTo>
                  <a:cubicBezTo>
                    <a:pt x="212" y="1072"/>
                    <a:pt x="245" y="1062"/>
                    <a:pt x="273" y="1042"/>
                  </a:cubicBezTo>
                  <a:lnTo>
                    <a:pt x="1314" y="286"/>
                  </a:lnTo>
                  <a:cubicBezTo>
                    <a:pt x="1385" y="234"/>
                    <a:pt x="1399" y="136"/>
                    <a:pt x="1349" y="65"/>
                  </a:cubicBezTo>
                  <a:cubicBezTo>
                    <a:pt x="1318" y="23"/>
                    <a:pt x="1270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58"/>
            <p:cNvSpPr/>
            <p:nvPr/>
          </p:nvSpPr>
          <p:spPr>
            <a:xfrm>
              <a:off x="2549716" y="413203"/>
              <a:ext cx="13621" cy="11118"/>
            </a:xfrm>
            <a:custGeom>
              <a:avLst/>
              <a:gdLst/>
              <a:ahLst/>
              <a:cxnLst/>
              <a:rect l="l" t="t" r="r" b="b"/>
              <a:pathLst>
                <a:path w="615" h="502" extrusionOk="0">
                  <a:moveTo>
                    <a:pt x="435" y="1"/>
                  </a:moveTo>
                  <a:cubicBezTo>
                    <a:pt x="403" y="1"/>
                    <a:pt x="370" y="10"/>
                    <a:pt x="342" y="30"/>
                  </a:cubicBezTo>
                  <a:lnTo>
                    <a:pt x="87" y="216"/>
                  </a:lnTo>
                  <a:cubicBezTo>
                    <a:pt x="16" y="268"/>
                    <a:pt x="0" y="366"/>
                    <a:pt x="52" y="437"/>
                  </a:cubicBezTo>
                  <a:cubicBezTo>
                    <a:pt x="82" y="479"/>
                    <a:pt x="131" y="501"/>
                    <a:pt x="180" y="501"/>
                  </a:cubicBezTo>
                  <a:cubicBezTo>
                    <a:pt x="211" y="501"/>
                    <a:pt x="244" y="492"/>
                    <a:pt x="273" y="472"/>
                  </a:cubicBezTo>
                  <a:lnTo>
                    <a:pt x="528" y="287"/>
                  </a:lnTo>
                  <a:cubicBezTo>
                    <a:pt x="599" y="235"/>
                    <a:pt x="614" y="136"/>
                    <a:pt x="562" y="67"/>
                  </a:cubicBezTo>
                  <a:cubicBezTo>
                    <a:pt x="532" y="23"/>
                    <a:pt x="484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58"/>
            <p:cNvSpPr/>
            <p:nvPr/>
          </p:nvSpPr>
          <p:spPr>
            <a:xfrm>
              <a:off x="2582162" y="324060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6" y="0"/>
                  </a:moveTo>
                  <a:cubicBezTo>
                    <a:pt x="317" y="0"/>
                    <a:pt x="268" y="23"/>
                    <a:pt x="238" y="66"/>
                  </a:cubicBezTo>
                  <a:lnTo>
                    <a:pt x="52" y="321"/>
                  </a:lnTo>
                  <a:cubicBezTo>
                    <a:pt x="0" y="392"/>
                    <a:pt x="16" y="489"/>
                    <a:pt x="87" y="541"/>
                  </a:cubicBezTo>
                  <a:cubicBezTo>
                    <a:pt x="115" y="562"/>
                    <a:pt x="146" y="571"/>
                    <a:pt x="180" y="571"/>
                  </a:cubicBezTo>
                  <a:cubicBezTo>
                    <a:pt x="228" y="571"/>
                    <a:pt x="276" y="548"/>
                    <a:pt x="307" y="505"/>
                  </a:cubicBezTo>
                  <a:lnTo>
                    <a:pt x="493" y="250"/>
                  </a:lnTo>
                  <a:cubicBezTo>
                    <a:pt x="543" y="181"/>
                    <a:pt x="528" y="81"/>
                    <a:pt x="458" y="29"/>
                  </a:cubicBezTo>
                  <a:cubicBezTo>
                    <a:pt x="430" y="10"/>
                    <a:pt x="39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58"/>
            <p:cNvSpPr/>
            <p:nvPr/>
          </p:nvSpPr>
          <p:spPr>
            <a:xfrm>
              <a:off x="2544467" y="358543"/>
              <a:ext cx="24694" cy="30054"/>
            </a:xfrm>
            <a:custGeom>
              <a:avLst/>
              <a:gdLst/>
              <a:ahLst/>
              <a:cxnLst/>
              <a:rect l="l" t="t" r="r" b="b"/>
              <a:pathLst>
                <a:path w="1115" h="1357" extrusionOk="0">
                  <a:moveTo>
                    <a:pt x="935" y="0"/>
                  </a:moveTo>
                  <a:cubicBezTo>
                    <a:pt x="887" y="0"/>
                    <a:pt x="839" y="22"/>
                    <a:pt x="807" y="65"/>
                  </a:cubicBezTo>
                  <a:lnTo>
                    <a:pt x="51" y="1106"/>
                  </a:lnTo>
                  <a:cubicBezTo>
                    <a:pt x="1" y="1177"/>
                    <a:pt x="15" y="1276"/>
                    <a:pt x="86" y="1327"/>
                  </a:cubicBezTo>
                  <a:cubicBezTo>
                    <a:pt x="114" y="1347"/>
                    <a:pt x="147" y="1357"/>
                    <a:pt x="179" y="1357"/>
                  </a:cubicBezTo>
                  <a:cubicBezTo>
                    <a:pt x="228" y="1357"/>
                    <a:pt x="275" y="1334"/>
                    <a:pt x="306" y="1292"/>
                  </a:cubicBezTo>
                  <a:lnTo>
                    <a:pt x="1063" y="251"/>
                  </a:lnTo>
                  <a:cubicBezTo>
                    <a:pt x="1114" y="180"/>
                    <a:pt x="1099" y="81"/>
                    <a:pt x="1028" y="30"/>
                  </a:cubicBezTo>
                  <a:cubicBezTo>
                    <a:pt x="1000" y="10"/>
                    <a:pt x="968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58"/>
            <p:cNvSpPr/>
            <p:nvPr/>
          </p:nvSpPr>
          <p:spPr>
            <a:xfrm>
              <a:off x="2531954" y="393138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5" y="0"/>
                  </a:moveTo>
                  <a:cubicBezTo>
                    <a:pt x="317" y="0"/>
                    <a:pt x="269" y="23"/>
                    <a:pt x="238" y="65"/>
                  </a:cubicBezTo>
                  <a:lnTo>
                    <a:pt x="52" y="321"/>
                  </a:lnTo>
                  <a:cubicBezTo>
                    <a:pt x="0" y="391"/>
                    <a:pt x="16" y="491"/>
                    <a:pt x="87" y="541"/>
                  </a:cubicBezTo>
                  <a:cubicBezTo>
                    <a:pt x="115" y="562"/>
                    <a:pt x="147" y="571"/>
                    <a:pt x="180" y="571"/>
                  </a:cubicBezTo>
                  <a:cubicBezTo>
                    <a:pt x="229" y="571"/>
                    <a:pt x="276" y="549"/>
                    <a:pt x="308" y="506"/>
                  </a:cubicBezTo>
                  <a:lnTo>
                    <a:pt x="493" y="251"/>
                  </a:lnTo>
                  <a:cubicBezTo>
                    <a:pt x="544" y="180"/>
                    <a:pt x="528" y="81"/>
                    <a:pt x="459" y="31"/>
                  </a:cubicBezTo>
                  <a:cubicBezTo>
                    <a:pt x="431" y="10"/>
                    <a:pt x="39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58"/>
            <p:cNvSpPr/>
            <p:nvPr/>
          </p:nvSpPr>
          <p:spPr>
            <a:xfrm>
              <a:off x="2535785" y="298789"/>
              <a:ext cx="10011" cy="13665"/>
            </a:xfrm>
            <a:custGeom>
              <a:avLst/>
              <a:gdLst/>
              <a:ahLst/>
              <a:cxnLst/>
              <a:rect l="l" t="t" r="r" b="b"/>
              <a:pathLst>
                <a:path w="452" h="617" extrusionOk="0">
                  <a:moveTo>
                    <a:pt x="275" y="0"/>
                  </a:moveTo>
                  <a:cubicBezTo>
                    <a:pt x="209" y="0"/>
                    <a:pt x="147" y="43"/>
                    <a:pt x="125" y="109"/>
                  </a:cubicBezTo>
                  <a:lnTo>
                    <a:pt x="27" y="410"/>
                  </a:lnTo>
                  <a:cubicBezTo>
                    <a:pt x="1" y="492"/>
                    <a:pt x="45" y="581"/>
                    <a:pt x="128" y="608"/>
                  </a:cubicBezTo>
                  <a:cubicBezTo>
                    <a:pt x="144" y="613"/>
                    <a:pt x="161" y="616"/>
                    <a:pt x="177" y="616"/>
                  </a:cubicBezTo>
                  <a:cubicBezTo>
                    <a:pt x="243" y="616"/>
                    <a:pt x="305" y="573"/>
                    <a:pt x="327" y="507"/>
                  </a:cubicBezTo>
                  <a:lnTo>
                    <a:pt x="424" y="206"/>
                  </a:lnTo>
                  <a:cubicBezTo>
                    <a:pt x="451" y="125"/>
                    <a:pt x="407" y="35"/>
                    <a:pt x="324" y="8"/>
                  </a:cubicBezTo>
                  <a:cubicBezTo>
                    <a:pt x="308" y="3"/>
                    <a:pt x="291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58"/>
            <p:cNvSpPr/>
            <p:nvPr/>
          </p:nvSpPr>
          <p:spPr>
            <a:xfrm>
              <a:off x="2515941" y="339319"/>
              <a:ext cx="16699" cy="34129"/>
            </a:xfrm>
            <a:custGeom>
              <a:avLst/>
              <a:gdLst/>
              <a:ahLst/>
              <a:cxnLst/>
              <a:rect l="l" t="t" r="r" b="b"/>
              <a:pathLst>
                <a:path w="754" h="1541" extrusionOk="0">
                  <a:moveTo>
                    <a:pt x="576" y="1"/>
                  </a:moveTo>
                  <a:cubicBezTo>
                    <a:pt x="510" y="1"/>
                    <a:pt x="447" y="43"/>
                    <a:pt x="426" y="109"/>
                  </a:cubicBezTo>
                  <a:lnTo>
                    <a:pt x="27" y="1335"/>
                  </a:lnTo>
                  <a:cubicBezTo>
                    <a:pt x="0" y="1416"/>
                    <a:pt x="46" y="1506"/>
                    <a:pt x="130" y="1533"/>
                  </a:cubicBezTo>
                  <a:cubicBezTo>
                    <a:pt x="145" y="1538"/>
                    <a:pt x="163" y="1541"/>
                    <a:pt x="178" y="1541"/>
                  </a:cubicBezTo>
                  <a:cubicBezTo>
                    <a:pt x="245" y="1541"/>
                    <a:pt x="306" y="1498"/>
                    <a:pt x="328" y="1432"/>
                  </a:cubicBezTo>
                  <a:lnTo>
                    <a:pt x="725" y="207"/>
                  </a:lnTo>
                  <a:cubicBezTo>
                    <a:pt x="753" y="125"/>
                    <a:pt x="708" y="35"/>
                    <a:pt x="624" y="8"/>
                  </a:cubicBezTo>
                  <a:cubicBezTo>
                    <a:pt x="608" y="3"/>
                    <a:pt x="592" y="1"/>
                    <a:pt x="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58"/>
            <p:cNvSpPr/>
            <p:nvPr/>
          </p:nvSpPr>
          <p:spPr>
            <a:xfrm>
              <a:off x="2509385" y="380004"/>
              <a:ext cx="10033" cy="13643"/>
            </a:xfrm>
            <a:custGeom>
              <a:avLst/>
              <a:gdLst/>
              <a:ahLst/>
              <a:cxnLst/>
              <a:rect l="l" t="t" r="r" b="b"/>
              <a:pathLst>
                <a:path w="453" h="616" extrusionOk="0">
                  <a:moveTo>
                    <a:pt x="275" y="0"/>
                  </a:moveTo>
                  <a:cubicBezTo>
                    <a:pt x="209" y="0"/>
                    <a:pt x="148" y="43"/>
                    <a:pt x="125" y="109"/>
                  </a:cubicBezTo>
                  <a:lnTo>
                    <a:pt x="27" y="410"/>
                  </a:lnTo>
                  <a:cubicBezTo>
                    <a:pt x="0" y="493"/>
                    <a:pt x="46" y="581"/>
                    <a:pt x="129" y="608"/>
                  </a:cubicBezTo>
                  <a:cubicBezTo>
                    <a:pt x="145" y="614"/>
                    <a:pt x="161" y="616"/>
                    <a:pt x="177" y="616"/>
                  </a:cubicBezTo>
                  <a:cubicBezTo>
                    <a:pt x="244" y="616"/>
                    <a:pt x="306" y="573"/>
                    <a:pt x="328" y="507"/>
                  </a:cubicBezTo>
                  <a:lnTo>
                    <a:pt x="426" y="206"/>
                  </a:lnTo>
                  <a:cubicBezTo>
                    <a:pt x="452" y="124"/>
                    <a:pt x="407" y="35"/>
                    <a:pt x="323" y="8"/>
                  </a:cubicBezTo>
                  <a:cubicBezTo>
                    <a:pt x="307" y="3"/>
                    <a:pt x="291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58"/>
            <p:cNvSpPr/>
            <p:nvPr/>
          </p:nvSpPr>
          <p:spPr>
            <a:xfrm>
              <a:off x="2466751" y="448086"/>
              <a:ext cx="39090" cy="39090"/>
            </a:xfrm>
            <a:custGeom>
              <a:avLst/>
              <a:gdLst/>
              <a:ahLst/>
              <a:cxnLst/>
              <a:rect l="l" t="t" r="r" b="b"/>
              <a:pathLst>
                <a:path w="1765" h="1765" extrusionOk="0">
                  <a:moveTo>
                    <a:pt x="883" y="204"/>
                  </a:moveTo>
                  <a:cubicBezTo>
                    <a:pt x="1256" y="204"/>
                    <a:pt x="1561" y="509"/>
                    <a:pt x="1561" y="883"/>
                  </a:cubicBezTo>
                  <a:cubicBezTo>
                    <a:pt x="1561" y="1256"/>
                    <a:pt x="1256" y="1560"/>
                    <a:pt x="883" y="1560"/>
                  </a:cubicBezTo>
                  <a:cubicBezTo>
                    <a:pt x="509" y="1560"/>
                    <a:pt x="205" y="1256"/>
                    <a:pt x="205" y="883"/>
                  </a:cubicBezTo>
                  <a:cubicBezTo>
                    <a:pt x="205" y="509"/>
                    <a:pt x="509" y="204"/>
                    <a:pt x="883" y="204"/>
                  </a:cubicBezTo>
                  <a:close/>
                  <a:moveTo>
                    <a:pt x="883" y="1"/>
                  </a:moveTo>
                  <a:cubicBezTo>
                    <a:pt x="396" y="1"/>
                    <a:pt x="1" y="396"/>
                    <a:pt x="1" y="883"/>
                  </a:cubicBezTo>
                  <a:cubicBezTo>
                    <a:pt x="1" y="1369"/>
                    <a:pt x="396" y="1765"/>
                    <a:pt x="883" y="1765"/>
                  </a:cubicBezTo>
                  <a:cubicBezTo>
                    <a:pt x="1369" y="1765"/>
                    <a:pt x="1765" y="1369"/>
                    <a:pt x="1765" y="883"/>
                  </a:cubicBezTo>
                  <a:cubicBezTo>
                    <a:pt x="1765" y="396"/>
                    <a:pt x="1369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8" name="Google Shape;5768;p58"/>
          <p:cNvGrpSpPr/>
          <p:nvPr/>
        </p:nvGrpSpPr>
        <p:grpSpPr>
          <a:xfrm>
            <a:off x="-366047" y="3092842"/>
            <a:ext cx="832369" cy="832369"/>
            <a:chOff x="1395853" y="437455"/>
            <a:chExt cx="832369" cy="832369"/>
          </a:xfrm>
        </p:grpSpPr>
        <p:sp>
          <p:nvSpPr>
            <p:cNvPr id="5769" name="Google Shape;5769;p58"/>
            <p:cNvSpPr/>
            <p:nvPr/>
          </p:nvSpPr>
          <p:spPr>
            <a:xfrm>
              <a:off x="1807952" y="437455"/>
              <a:ext cx="16345" cy="32712"/>
            </a:xfrm>
            <a:custGeom>
              <a:avLst/>
              <a:gdLst/>
              <a:ahLst/>
              <a:cxnLst/>
              <a:rect l="l" t="t" r="r" b="b"/>
              <a:pathLst>
                <a:path w="738" h="1477" extrusionOk="0">
                  <a:moveTo>
                    <a:pt x="369" y="0"/>
                  </a:moveTo>
                  <a:cubicBezTo>
                    <a:pt x="166" y="0"/>
                    <a:pt x="0" y="164"/>
                    <a:pt x="0" y="369"/>
                  </a:cubicBezTo>
                  <a:lnTo>
                    <a:pt x="0" y="1108"/>
                  </a:lnTo>
                  <a:cubicBezTo>
                    <a:pt x="0" y="1311"/>
                    <a:pt x="164" y="1476"/>
                    <a:pt x="369" y="1476"/>
                  </a:cubicBezTo>
                  <a:cubicBezTo>
                    <a:pt x="574" y="1476"/>
                    <a:pt x="737" y="1311"/>
                    <a:pt x="737" y="1108"/>
                  </a:cubicBezTo>
                  <a:lnTo>
                    <a:pt x="737" y="369"/>
                  </a:lnTo>
                  <a:cubicBezTo>
                    <a:pt x="737" y="166"/>
                    <a:pt x="574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58"/>
            <p:cNvSpPr/>
            <p:nvPr/>
          </p:nvSpPr>
          <p:spPr>
            <a:xfrm>
              <a:off x="1807952" y="537141"/>
              <a:ext cx="16345" cy="83097"/>
            </a:xfrm>
            <a:custGeom>
              <a:avLst/>
              <a:gdLst/>
              <a:ahLst/>
              <a:cxnLst/>
              <a:rect l="l" t="t" r="r" b="b"/>
              <a:pathLst>
                <a:path w="738" h="3752" extrusionOk="0">
                  <a:moveTo>
                    <a:pt x="369" y="1"/>
                  </a:moveTo>
                  <a:cubicBezTo>
                    <a:pt x="166" y="1"/>
                    <a:pt x="0" y="166"/>
                    <a:pt x="0" y="371"/>
                  </a:cubicBezTo>
                  <a:lnTo>
                    <a:pt x="0" y="3381"/>
                  </a:lnTo>
                  <a:cubicBezTo>
                    <a:pt x="0" y="3586"/>
                    <a:pt x="164" y="3751"/>
                    <a:pt x="369" y="3751"/>
                  </a:cubicBezTo>
                  <a:cubicBezTo>
                    <a:pt x="574" y="3751"/>
                    <a:pt x="737" y="3586"/>
                    <a:pt x="737" y="3381"/>
                  </a:cubicBezTo>
                  <a:lnTo>
                    <a:pt x="737" y="371"/>
                  </a:lnTo>
                  <a:cubicBezTo>
                    <a:pt x="737" y="166"/>
                    <a:pt x="574" y="1"/>
                    <a:pt x="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58"/>
            <p:cNvSpPr/>
            <p:nvPr/>
          </p:nvSpPr>
          <p:spPr>
            <a:xfrm>
              <a:off x="1807952" y="637203"/>
              <a:ext cx="16345" cy="32712"/>
            </a:xfrm>
            <a:custGeom>
              <a:avLst/>
              <a:gdLst/>
              <a:ahLst/>
              <a:cxnLst/>
              <a:rect l="l" t="t" r="r" b="b"/>
              <a:pathLst>
                <a:path w="738" h="1477" extrusionOk="0">
                  <a:moveTo>
                    <a:pt x="369" y="0"/>
                  </a:moveTo>
                  <a:cubicBezTo>
                    <a:pt x="166" y="0"/>
                    <a:pt x="0" y="166"/>
                    <a:pt x="0" y="369"/>
                  </a:cubicBezTo>
                  <a:lnTo>
                    <a:pt x="0" y="1108"/>
                  </a:lnTo>
                  <a:cubicBezTo>
                    <a:pt x="0" y="1313"/>
                    <a:pt x="164" y="1476"/>
                    <a:pt x="369" y="1476"/>
                  </a:cubicBezTo>
                  <a:cubicBezTo>
                    <a:pt x="574" y="1476"/>
                    <a:pt x="737" y="1313"/>
                    <a:pt x="737" y="1108"/>
                  </a:cubicBezTo>
                  <a:lnTo>
                    <a:pt x="737" y="369"/>
                  </a:lnTo>
                  <a:cubicBezTo>
                    <a:pt x="737" y="166"/>
                    <a:pt x="574" y="0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58"/>
            <p:cNvSpPr/>
            <p:nvPr/>
          </p:nvSpPr>
          <p:spPr>
            <a:xfrm>
              <a:off x="1680648" y="456125"/>
              <a:ext cx="23432" cy="31959"/>
            </a:xfrm>
            <a:custGeom>
              <a:avLst/>
              <a:gdLst/>
              <a:ahLst/>
              <a:cxnLst/>
              <a:rect l="l" t="t" r="r" b="b"/>
              <a:pathLst>
                <a:path w="1058" h="1443" extrusionOk="0">
                  <a:moveTo>
                    <a:pt x="415" y="1"/>
                  </a:moveTo>
                  <a:cubicBezTo>
                    <a:pt x="377" y="1"/>
                    <a:pt x="339" y="7"/>
                    <a:pt x="302" y="19"/>
                  </a:cubicBezTo>
                  <a:cubicBezTo>
                    <a:pt x="108" y="82"/>
                    <a:pt x="1" y="291"/>
                    <a:pt x="64" y="485"/>
                  </a:cubicBezTo>
                  <a:lnTo>
                    <a:pt x="292" y="1188"/>
                  </a:lnTo>
                  <a:cubicBezTo>
                    <a:pt x="342" y="1344"/>
                    <a:pt x="487" y="1443"/>
                    <a:pt x="643" y="1443"/>
                  </a:cubicBezTo>
                  <a:lnTo>
                    <a:pt x="643" y="1441"/>
                  </a:lnTo>
                  <a:cubicBezTo>
                    <a:pt x="681" y="1441"/>
                    <a:pt x="719" y="1436"/>
                    <a:pt x="758" y="1424"/>
                  </a:cubicBezTo>
                  <a:cubicBezTo>
                    <a:pt x="950" y="1361"/>
                    <a:pt x="1058" y="1153"/>
                    <a:pt x="995" y="958"/>
                  </a:cubicBezTo>
                  <a:lnTo>
                    <a:pt x="766" y="257"/>
                  </a:lnTo>
                  <a:cubicBezTo>
                    <a:pt x="715" y="101"/>
                    <a:pt x="571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58"/>
            <p:cNvSpPr/>
            <p:nvPr/>
          </p:nvSpPr>
          <p:spPr>
            <a:xfrm>
              <a:off x="1711499" y="550983"/>
              <a:ext cx="38935" cy="79820"/>
            </a:xfrm>
            <a:custGeom>
              <a:avLst/>
              <a:gdLst/>
              <a:ahLst/>
              <a:cxnLst/>
              <a:rect l="l" t="t" r="r" b="b"/>
              <a:pathLst>
                <a:path w="1758" h="3604" extrusionOk="0">
                  <a:moveTo>
                    <a:pt x="414" y="0"/>
                  </a:moveTo>
                  <a:cubicBezTo>
                    <a:pt x="376" y="0"/>
                    <a:pt x="337" y="6"/>
                    <a:pt x="299" y="19"/>
                  </a:cubicBezTo>
                  <a:cubicBezTo>
                    <a:pt x="106" y="82"/>
                    <a:pt x="0" y="290"/>
                    <a:pt x="63" y="483"/>
                  </a:cubicBezTo>
                  <a:lnTo>
                    <a:pt x="992" y="3348"/>
                  </a:lnTo>
                  <a:cubicBezTo>
                    <a:pt x="1043" y="3504"/>
                    <a:pt x="1188" y="3604"/>
                    <a:pt x="1344" y="3604"/>
                  </a:cubicBezTo>
                  <a:cubicBezTo>
                    <a:pt x="1381" y="3604"/>
                    <a:pt x="1419" y="3597"/>
                    <a:pt x="1457" y="3585"/>
                  </a:cubicBezTo>
                  <a:cubicBezTo>
                    <a:pt x="1652" y="3522"/>
                    <a:pt x="1758" y="3314"/>
                    <a:pt x="1695" y="3120"/>
                  </a:cubicBezTo>
                  <a:lnTo>
                    <a:pt x="764" y="256"/>
                  </a:lnTo>
                  <a:cubicBezTo>
                    <a:pt x="713" y="99"/>
                    <a:pt x="569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58"/>
            <p:cNvSpPr/>
            <p:nvPr/>
          </p:nvSpPr>
          <p:spPr>
            <a:xfrm>
              <a:off x="1742395" y="646129"/>
              <a:ext cx="23388" cy="31915"/>
            </a:xfrm>
            <a:custGeom>
              <a:avLst/>
              <a:gdLst/>
              <a:ahLst/>
              <a:cxnLst/>
              <a:rect l="l" t="t" r="r" b="b"/>
              <a:pathLst>
                <a:path w="1056" h="1441" extrusionOk="0">
                  <a:moveTo>
                    <a:pt x="413" y="1"/>
                  </a:moveTo>
                  <a:cubicBezTo>
                    <a:pt x="376" y="1"/>
                    <a:pt x="338" y="6"/>
                    <a:pt x="300" y="18"/>
                  </a:cubicBezTo>
                  <a:cubicBezTo>
                    <a:pt x="106" y="81"/>
                    <a:pt x="1" y="290"/>
                    <a:pt x="64" y="484"/>
                  </a:cubicBezTo>
                  <a:lnTo>
                    <a:pt x="292" y="1187"/>
                  </a:lnTo>
                  <a:cubicBezTo>
                    <a:pt x="342" y="1341"/>
                    <a:pt x="487" y="1440"/>
                    <a:pt x="643" y="1440"/>
                  </a:cubicBezTo>
                  <a:lnTo>
                    <a:pt x="643" y="1440"/>
                  </a:lnTo>
                  <a:cubicBezTo>
                    <a:pt x="682" y="1440"/>
                    <a:pt x="719" y="1436"/>
                    <a:pt x="757" y="1423"/>
                  </a:cubicBezTo>
                  <a:cubicBezTo>
                    <a:pt x="950" y="1360"/>
                    <a:pt x="1056" y="1152"/>
                    <a:pt x="993" y="957"/>
                  </a:cubicBezTo>
                  <a:lnTo>
                    <a:pt x="766" y="256"/>
                  </a:lnTo>
                  <a:cubicBezTo>
                    <a:pt x="715" y="99"/>
                    <a:pt x="570" y="1"/>
                    <a:pt x="413" y="1"/>
                  </a:cubicBezTo>
                  <a:close/>
                  <a:moveTo>
                    <a:pt x="643" y="1440"/>
                  </a:moveTo>
                  <a:cubicBezTo>
                    <a:pt x="642" y="1440"/>
                    <a:pt x="642" y="1440"/>
                    <a:pt x="642" y="1440"/>
                  </a:cubicBezTo>
                  <a:lnTo>
                    <a:pt x="643" y="1440"/>
                  </a:lnTo>
                  <a:cubicBezTo>
                    <a:pt x="643" y="1440"/>
                    <a:pt x="643" y="1440"/>
                    <a:pt x="643" y="14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58"/>
            <p:cNvSpPr/>
            <p:nvPr/>
          </p:nvSpPr>
          <p:spPr>
            <a:xfrm>
              <a:off x="1566234" y="512956"/>
              <a:ext cx="28172" cy="29633"/>
            </a:xfrm>
            <a:custGeom>
              <a:avLst/>
              <a:gdLst/>
              <a:ahLst/>
              <a:cxnLst/>
              <a:rect l="l" t="t" r="r" b="b"/>
              <a:pathLst>
                <a:path w="1272" h="1338" extrusionOk="0">
                  <a:moveTo>
                    <a:pt x="419" y="0"/>
                  </a:moveTo>
                  <a:cubicBezTo>
                    <a:pt x="344" y="0"/>
                    <a:pt x="268" y="23"/>
                    <a:pt x="202" y="71"/>
                  </a:cubicBezTo>
                  <a:cubicBezTo>
                    <a:pt x="38" y="190"/>
                    <a:pt x="0" y="422"/>
                    <a:pt x="120" y="587"/>
                  </a:cubicBezTo>
                  <a:lnTo>
                    <a:pt x="555" y="1184"/>
                  </a:lnTo>
                  <a:cubicBezTo>
                    <a:pt x="627" y="1284"/>
                    <a:pt x="739" y="1337"/>
                    <a:pt x="854" y="1337"/>
                  </a:cubicBezTo>
                  <a:cubicBezTo>
                    <a:pt x="930" y="1337"/>
                    <a:pt x="1005" y="1313"/>
                    <a:pt x="1070" y="1266"/>
                  </a:cubicBezTo>
                  <a:cubicBezTo>
                    <a:pt x="1235" y="1147"/>
                    <a:pt x="1271" y="915"/>
                    <a:pt x="1152" y="750"/>
                  </a:cubicBezTo>
                  <a:lnTo>
                    <a:pt x="719" y="153"/>
                  </a:lnTo>
                  <a:cubicBezTo>
                    <a:pt x="646" y="53"/>
                    <a:pt x="534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58"/>
            <p:cNvSpPr/>
            <p:nvPr/>
          </p:nvSpPr>
          <p:spPr>
            <a:xfrm>
              <a:off x="1624836" y="593639"/>
              <a:ext cx="57783" cy="70340"/>
            </a:xfrm>
            <a:custGeom>
              <a:avLst/>
              <a:gdLst/>
              <a:ahLst/>
              <a:cxnLst/>
              <a:rect l="l" t="t" r="r" b="b"/>
              <a:pathLst>
                <a:path w="2609" h="3176" extrusionOk="0">
                  <a:moveTo>
                    <a:pt x="419" y="0"/>
                  </a:moveTo>
                  <a:cubicBezTo>
                    <a:pt x="344" y="0"/>
                    <a:pt x="268" y="23"/>
                    <a:pt x="202" y="71"/>
                  </a:cubicBezTo>
                  <a:cubicBezTo>
                    <a:pt x="38" y="191"/>
                    <a:pt x="0" y="421"/>
                    <a:pt x="122" y="586"/>
                  </a:cubicBezTo>
                  <a:lnTo>
                    <a:pt x="1891" y="3023"/>
                  </a:lnTo>
                  <a:cubicBezTo>
                    <a:pt x="1963" y="3122"/>
                    <a:pt x="2076" y="3176"/>
                    <a:pt x="2190" y="3176"/>
                  </a:cubicBezTo>
                  <a:cubicBezTo>
                    <a:pt x="2266" y="3176"/>
                    <a:pt x="2341" y="3152"/>
                    <a:pt x="2407" y="3105"/>
                  </a:cubicBezTo>
                  <a:cubicBezTo>
                    <a:pt x="2571" y="2985"/>
                    <a:pt x="2609" y="2753"/>
                    <a:pt x="2489" y="2588"/>
                  </a:cubicBezTo>
                  <a:lnTo>
                    <a:pt x="719" y="153"/>
                  </a:lnTo>
                  <a:cubicBezTo>
                    <a:pt x="647" y="53"/>
                    <a:pt x="534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58"/>
            <p:cNvSpPr/>
            <p:nvPr/>
          </p:nvSpPr>
          <p:spPr>
            <a:xfrm>
              <a:off x="1683660" y="674566"/>
              <a:ext cx="28172" cy="29611"/>
            </a:xfrm>
            <a:custGeom>
              <a:avLst/>
              <a:gdLst/>
              <a:ahLst/>
              <a:cxnLst/>
              <a:rect l="l" t="t" r="r" b="b"/>
              <a:pathLst>
                <a:path w="1272" h="1337" extrusionOk="0">
                  <a:moveTo>
                    <a:pt x="419" y="1"/>
                  </a:moveTo>
                  <a:cubicBezTo>
                    <a:pt x="344" y="1"/>
                    <a:pt x="267" y="24"/>
                    <a:pt x="202" y="71"/>
                  </a:cubicBezTo>
                  <a:cubicBezTo>
                    <a:pt x="36" y="191"/>
                    <a:pt x="0" y="421"/>
                    <a:pt x="120" y="586"/>
                  </a:cubicBezTo>
                  <a:lnTo>
                    <a:pt x="555" y="1185"/>
                  </a:lnTo>
                  <a:cubicBezTo>
                    <a:pt x="627" y="1284"/>
                    <a:pt x="739" y="1336"/>
                    <a:pt x="854" y="1336"/>
                  </a:cubicBezTo>
                  <a:cubicBezTo>
                    <a:pt x="928" y="1336"/>
                    <a:pt x="1005" y="1314"/>
                    <a:pt x="1070" y="1265"/>
                  </a:cubicBezTo>
                  <a:cubicBezTo>
                    <a:pt x="1235" y="1146"/>
                    <a:pt x="1271" y="916"/>
                    <a:pt x="1152" y="750"/>
                  </a:cubicBezTo>
                  <a:lnTo>
                    <a:pt x="717" y="153"/>
                  </a:lnTo>
                  <a:cubicBezTo>
                    <a:pt x="646" y="54"/>
                    <a:pt x="533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58"/>
            <p:cNvSpPr/>
            <p:nvPr/>
          </p:nvSpPr>
          <p:spPr>
            <a:xfrm>
              <a:off x="1475075" y="602299"/>
              <a:ext cx="31804" cy="26001"/>
            </a:xfrm>
            <a:custGeom>
              <a:avLst/>
              <a:gdLst/>
              <a:ahLst/>
              <a:cxnLst/>
              <a:rect l="l" t="t" r="r" b="b"/>
              <a:pathLst>
                <a:path w="1436" h="1174" extrusionOk="0">
                  <a:moveTo>
                    <a:pt x="419" y="1"/>
                  </a:moveTo>
                  <a:cubicBezTo>
                    <a:pt x="305" y="1"/>
                    <a:pt x="192" y="54"/>
                    <a:pt x="120" y="154"/>
                  </a:cubicBezTo>
                  <a:cubicBezTo>
                    <a:pt x="0" y="319"/>
                    <a:pt x="37" y="549"/>
                    <a:pt x="202" y="669"/>
                  </a:cubicBezTo>
                  <a:lnTo>
                    <a:pt x="799" y="1104"/>
                  </a:lnTo>
                  <a:cubicBezTo>
                    <a:pt x="865" y="1151"/>
                    <a:pt x="941" y="1173"/>
                    <a:pt x="1016" y="1173"/>
                  </a:cubicBezTo>
                  <a:cubicBezTo>
                    <a:pt x="1130" y="1173"/>
                    <a:pt x="1243" y="1121"/>
                    <a:pt x="1316" y="1022"/>
                  </a:cubicBezTo>
                  <a:cubicBezTo>
                    <a:pt x="1435" y="857"/>
                    <a:pt x="1398" y="625"/>
                    <a:pt x="1234" y="505"/>
                  </a:cubicBezTo>
                  <a:lnTo>
                    <a:pt x="635" y="72"/>
                  </a:lnTo>
                  <a:cubicBezTo>
                    <a:pt x="570" y="24"/>
                    <a:pt x="494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58"/>
            <p:cNvSpPr/>
            <p:nvPr/>
          </p:nvSpPr>
          <p:spPr>
            <a:xfrm>
              <a:off x="1555736" y="660923"/>
              <a:ext cx="72533" cy="55590"/>
            </a:xfrm>
            <a:custGeom>
              <a:avLst/>
              <a:gdLst/>
              <a:ahLst/>
              <a:cxnLst/>
              <a:rect l="l" t="t" r="r" b="b"/>
              <a:pathLst>
                <a:path w="3275" h="2510" extrusionOk="0">
                  <a:moveTo>
                    <a:pt x="420" y="0"/>
                  </a:moveTo>
                  <a:cubicBezTo>
                    <a:pt x="305" y="0"/>
                    <a:pt x="193" y="54"/>
                    <a:pt x="121" y="153"/>
                  </a:cubicBezTo>
                  <a:cubicBezTo>
                    <a:pt x="0" y="319"/>
                    <a:pt x="38" y="549"/>
                    <a:pt x="202" y="668"/>
                  </a:cubicBezTo>
                  <a:lnTo>
                    <a:pt x="2638" y="2439"/>
                  </a:lnTo>
                  <a:cubicBezTo>
                    <a:pt x="2705" y="2486"/>
                    <a:pt x="2780" y="2510"/>
                    <a:pt x="2856" y="2510"/>
                  </a:cubicBezTo>
                  <a:cubicBezTo>
                    <a:pt x="2969" y="2510"/>
                    <a:pt x="3083" y="2456"/>
                    <a:pt x="3155" y="2357"/>
                  </a:cubicBezTo>
                  <a:cubicBezTo>
                    <a:pt x="3275" y="2192"/>
                    <a:pt x="3237" y="1962"/>
                    <a:pt x="3073" y="1842"/>
                  </a:cubicBezTo>
                  <a:lnTo>
                    <a:pt x="637" y="71"/>
                  </a:lnTo>
                  <a:cubicBezTo>
                    <a:pt x="571" y="23"/>
                    <a:pt x="495" y="0"/>
                    <a:pt x="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58"/>
            <p:cNvSpPr/>
            <p:nvPr/>
          </p:nvSpPr>
          <p:spPr>
            <a:xfrm>
              <a:off x="1636663" y="719725"/>
              <a:ext cx="31804" cy="26001"/>
            </a:xfrm>
            <a:custGeom>
              <a:avLst/>
              <a:gdLst/>
              <a:ahLst/>
              <a:cxnLst/>
              <a:rect l="l" t="t" r="r" b="b"/>
              <a:pathLst>
                <a:path w="1436" h="1174" extrusionOk="0">
                  <a:moveTo>
                    <a:pt x="420" y="0"/>
                  </a:moveTo>
                  <a:cubicBezTo>
                    <a:pt x="306" y="0"/>
                    <a:pt x="193" y="53"/>
                    <a:pt x="120" y="152"/>
                  </a:cubicBezTo>
                  <a:cubicBezTo>
                    <a:pt x="0" y="318"/>
                    <a:pt x="38" y="549"/>
                    <a:pt x="202" y="669"/>
                  </a:cubicBezTo>
                  <a:lnTo>
                    <a:pt x="801" y="1102"/>
                  </a:lnTo>
                  <a:cubicBezTo>
                    <a:pt x="865" y="1151"/>
                    <a:pt x="942" y="1173"/>
                    <a:pt x="1016" y="1173"/>
                  </a:cubicBezTo>
                  <a:cubicBezTo>
                    <a:pt x="1131" y="1173"/>
                    <a:pt x="1243" y="1121"/>
                    <a:pt x="1316" y="1020"/>
                  </a:cubicBezTo>
                  <a:cubicBezTo>
                    <a:pt x="1435" y="855"/>
                    <a:pt x="1399" y="625"/>
                    <a:pt x="1234" y="505"/>
                  </a:cubicBezTo>
                  <a:lnTo>
                    <a:pt x="637" y="70"/>
                  </a:lnTo>
                  <a:cubicBezTo>
                    <a:pt x="571" y="23"/>
                    <a:pt x="496" y="0"/>
                    <a:pt x="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58"/>
            <p:cNvSpPr/>
            <p:nvPr/>
          </p:nvSpPr>
          <p:spPr>
            <a:xfrm>
              <a:off x="1416052" y="715472"/>
              <a:ext cx="33952" cy="21417"/>
            </a:xfrm>
            <a:custGeom>
              <a:avLst/>
              <a:gdLst/>
              <a:ahLst/>
              <a:cxnLst/>
              <a:rect l="l" t="t" r="r" b="b"/>
              <a:pathLst>
                <a:path w="1533" h="967" extrusionOk="0">
                  <a:moveTo>
                    <a:pt x="417" y="1"/>
                  </a:moveTo>
                  <a:cubicBezTo>
                    <a:pt x="261" y="1"/>
                    <a:pt x="115" y="100"/>
                    <a:pt x="65" y="256"/>
                  </a:cubicBezTo>
                  <a:cubicBezTo>
                    <a:pt x="0" y="450"/>
                    <a:pt x="107" y="658"/>
                    <a:pt x="301" y="721"/>
                  </a:cubicBezTo>
                  <a:lnTo>
                    <a:pt x="1004" y="949"/>
                  </a:lnTo>
                  <a:cubicBezTo>
                    <a:pt x="1041" y="962"/>
                    <a:pt x="1080" y="967"/>
                    <a:pt x="1118" y="967"/>
                  </a:cubicBezTo>
                  <a:lnTo>
                    <a:pt x="1118" y="967"/>
                  </a:lnTo>
                  <a:cubicBezTo>
                    <a:pt x="1274" y="966"/>
                    <a:pt x="1418" y="867"/>
                    <a:pt x="1468" y="711"/>
                  </a:cubicBezTo>
                  <a:cubicBezTo>
                    <a:pt x="1533" y="518"/>
                    <a:pt x="1426" y="310"/>
                    <a:pt x="1232" y="247"/>
                  </a:cubicBezTo>
                  <a:lnTo>
                    <a:pt x="530" y="18"/>
                  </a:lnTo>
                  <a:cubicBezTo>
                    <a:pt x="492" y="7"/>
                    <a:pt x="454" y="1"/>
                    <a:pt x="417" y="1"/>
                  </a:cubicBezTo>
                  <a:close/>
                  <a:moveTo>
                    <a:pt x="1118" y="967"/>
                  </a:moveTo>
                  <a:lnTo>
                    <a:pt x="1118" y="967"/>
                  </a:lnTo>
                  <a:cubicBezTo>
                    <a:pt x="1118" y="967"/>
                    <a:pt x="1117" y="967"/>
                    <a:pt x="1117" y="967"/>
                  </a:cubicBezTo>
                  <a:lnTo>
                    <a:pt x="1119" y="967"/>
                  </a:lnTo>
                  <a:cubicBezTo>
                    <a:pt x="1118" y="967"/>
                    <a:pt x="1118" y="967"/>
                    <a:pt x="1118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58"/>
            <p:cNvSpPr/>
            <p:nvPr/>
          </p:nvSpPr>
          <p:spPr>
            <a:xfrm>
              <a:off x="1510910" y="746280"/>
              <a:ext cx="81813" cy="37008"/>
            </a:xfrm>
            <a:custGeom>
              <a:avLst/>
              <a:gdLst/>
              <a:ahLst/>
              <a:cxnLst/>
              <a:rect l="l" t="t" r="r" b="b"/>
              <a:pathLst>
                <a:path w="3694" h="1671" extrusionOk="0">
                  <a:moveTo>
                    <a:pt x="417" y="1"/>
                  </a:moveTo>
                  <a:cubicBezTo>
                    <a:pt x="260" y="1"/>
                    <a:pt x="114" y="100"/>
                    <a:pt x="63" y="256"/>
                  </a:cubicBezTo>
                  <a:cubicBezTo>
                    <a:pt x="0" y="450"/>
                    <a:pt x="107" y="658"/>
                    <a:pt x="301" y="721"/>
                  </a:cubicBezTo>
                  <a:lnTo>
                    <a:pt x="3165" y="1652"/>
                  </a:lnTo>
                  <a:cubicBezTo>
                    <a:pt x="3202" y="1664"/>
                    <a:pt x="3242" y="1670"/>
                    <a:pt x="3280" y="1670"/>
                  </a:cubicBezTo>
                  <a:cubicBezTo>
                    <a:pt x="3434" y="1670"/>
                    <a:pt x="3579" y="1571"/>
                    <a:pt x="3631" y="1415"/>
                  </a:cubicBezTo>
                  <a:cubicBezTo>
                    <a:pt x="3694" y="1222"/>
                    <a:pt x="3587" y="1012"/>
                    <a:pt x="3393" y="949"/>
                  </a:cubicBezTo>
                  <a:lnTo>
                    <a:pt x="529" y="18"/>
                  </a:lnTo>
                  <a:cubicBezTo>
                    <a:pt x="492" y="6"/>
                    <a:pt x="454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58"/>
            <p:cNvSpPr/>
            <p:nvPr/>
          </p:nvSpPr>
          <p:spPr>
            <a:xfrm>
              <a:off x="1606033" y="777197"/>
              <a:ext cx="33974" cy="21439"/>
            </a:xfrm>
            <a:custGeom>
              <a:avLst/>
              <a:gdLst/>
              <a:ahLst/>
              <a:cxnLst/>
              <a:rect l="l" t="t" r="r" b="b"/>
              <a:pathLst>
                <a:path w="1534" h="968" extrusionOk="0">
                  <a:moveTo>
                    <a:pt x="417" y="0"/>
                  </a:moveTo>
                  <a:cubicBezTo>
                    <a:pt x="261" y="0"/>
                    <a:pt x="116" y="99"/>
                    <a:pt x="65" y="256"/>
                  </a:cubicBezTo>
                  <a:cubicBezTo>
                    <a:pt x="0" y="449"/>
                    <a:pt x="108" y="657"/>
                    <a:pt x="301" y="720"/>
                  </a:cubicBezTo>
                  <a:lnTo>
                    <a:pt x="1004" y="949"/>
                  </a:lnTo>
                  <a:cubicBezTo>
                    <a:pt x="1041" y="961"/>
                    <a:pt x="1080" y="967"/>
                    <a:pt x="1118" y="968"/>
                  </a:cubicBezTo>
                  <a:lnTo>
                    <a:pt x="1118" y="968"/>
                  </a:lnTo>
                  <a:cubicBezTo>
                    <a:pt x="1274" y="967"/>
                    <a:pt x="1418" y="868"/>
                    <a:pt x="1469" y="712"/>
                  </a:cubicBezTo>
                  <a:cubicBezTo>
                    <a:pt x="1533" y="519"/>
                    <a:pt x="1426" y="309"/>
                    <a:pt x="1232" y="246"/>
                  </a:cubicBezTo>
                  <a:lnTo>
                    <a:pt x="530" y="18"/>
                  </a:lnTo>
                  <a:cubicBezTo>
                    <a:pt x="492" y="6"/>
                    <a:pt x="455" y="0"/>
                    <a:pt x="417" y="0"/>
                  </a:cubicBezTo>
                  <a:close/>
                  <a:moveTo>
                    <a:pt x="1118" y="968"/>
                  </a:moveTo>
                  <a:cubicBezTo>
                    <a:pt x="1118" y="968"/>
                    <a:pt x="1118" y="968"/>
                    <a:pt x="1117" y="968"/>
                  </a:cubicBezTo>
                  <a:lnTo>
                    <a:pt x="1119" y="968"/>
                  </a:lnTo>
                  <a:cubicBezTo>
                    <a:pt x="1119" y="968"/>
                    <a:pt x="1118" y="968"/>
                    <a:pt x="1118" y="9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58"/>
            <p:cNvSpPr/>
            <p:nvPr/>
          </p:nvSpPr>
          <p:spPr>
            <a:xfrm>
              <a:off x="1395853" y="841359"/>
              <a:ext cx="32712" cy="16367"/>
            </a:xfrm>
            <a:custGeom>
              <a:avLst/>
              <a:gdLst/>
              <a:ahLst/>
              <a:cxnLst/>
              <a:rect l="l" t="t" r="r" b="b"/>
              <a:pathLst>
                <a:path w="1477" h="739" extrusionOk="0">
                  <a:moveTo>
                    <a:pt x="369" y="0"/>
                  </a:moveTo>
                  <a:cubicBezTo>
                    <a:pt x="164" y="0"/>
                    <a:pt x="0" y="165"/>
                    <a:pt x="0" y="370"/>
                  </a:cubicBezTo>
                  <a:cubicBezTo>
                    <a:pt x="0" y="573"/>
                    <a:pt x="164" y="739"/>
                    <a:pt x="369" y="739"/>
                  </a:cubicBezTo>
                  <a:lnTo>
                    <a:pt x="1108" y="739"/>
                  </a:lnTo>
                  <a:cubicBezTo>
                    <a:pt x="1311" y="739"/>
                    <a:pt x="1476" y="573"/>
                    <a:pt x="1476" y="370"/>
                  </a:cubicBezTo>
                  <a:cubicBezTo>
                    <a:pt x="1476" y="165"/>
                    <a:pt x="1311" y="0"/>
                    <a:pt x="1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58"/>
            <p:cNvSpPr/>
            <p:nvPr/>
          </p:nvSpPr>
          <p:spPr>
            <a:xfrm>
              <a:off x="1495561" y="841359"/>
              <a:ext cx="83075" cy="16367"/>
            </a:xfrm>
            <a:custGeom>
              <a:avLst/>
              <a:gdLst/>
              <a:ahLst/>
              <a:cxnLst/>
              <a:rect l="l" t="t" r="r" b="b"/>
              <a:pathLst>
                <a:path w="3751" h="739" extrusionOk="0">
                  <a:moveTo>
                    <a:pt x="370" y="0"/>
                  </a:moveTo>
                  <a:cubicBezTo>
                    <a:pt x="165" y="0"/>
                    <a:pt x="0" y="165"/>
                    <a:pt x="0" y="370"/>
                  </a:cubicBezTo>
                  <a:cubicBezTo>
                    <a:pt x="0" y="573"/>
                    <a:pt x="165" y="739"/>
                    <a:pt x="370" y="739"/>
                  </a:cubicBezTo>
                  <a:lnTo>
                    <a:pt x="3380" y="739"/>
                  </a:lnTo>
                  <a:cubicBezTo>
                    <a:pt x="3585" y="739"/>
                    <a:pt x="3750" y="573"/>
                    <a:pt x="3750" y="370"/>
                  </a:cubicBezTo>
                  <a:cubicBezTo>
                    <a:pt x="3750" y="165"/>
                    <a:pt x="3585" y="0"/>
                    <a:pt x="3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58"/>
            <p:cNvSpPr/>
            <p:nvPr/>
          </p:nvSpPr>
          <p:spPr>
            <a:xfrm>
              <a:off x="1595602" y="841359"/>
              <a:ext cx="32734" cy="16367"/>
            </a:xfrm>
            <a:custGeom>
              <a:avLst/>
              <a:gdLst/>
              <a:ahLst/>
              <a:cxnLst/>
              <a:rect l="l" t="t" r="r" b="b"/>
              <a:pathLst>
                <a:path w="1478" h="739" extrusionOk="0">
                  <a:moveTo>
                    <a:pt x="369" y="0"/>
                  </a:moveTo>
                  <a:cubicBezTo>
                    <a:pt x="166" y="0"/>
                    <a:pt x="1" y="165"/>
                    <a:pt x="1" y="370"/>
                  </a:cubicBezTo>
                  <a:cubicBezTo>
                    <a:pt x="1" y="573"/>
                    <a:pt x="166" y="739"/>
                    <a:pt x="369" y="739"/>
                  </a:cubicBezTo>
                  <a:lnTo>
                    <a:pt x="1108" y="739"/>
                  </a:lnTo>
                  <a:cubicBezTo>
                    <a:pt x="1313" y="739"/>
                    <a:pt x="1478" y="573"/>
                    <a:pt x="1478" y="370"/>
                  </a:cubicBezTo>
                  <a:cubicBezTo>
                    <a:pt x="1478" y="165"/>
                    <a:pt x="1313" y="0"/>
                    <a:pt x="1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58"/>
            <p:cNvSpPr/>
            <p:nvPr/>
          </p:nvSpPr>
          <p:spPr>
            <a:xfrm>
              <a:off x="1413527" y="962594"/>
              <a:ext cx="33930" cy="21417"/>
            </a:xfrm>
            <a:custGeom>
              <a:avLst/>
              <a:gdLst/>
              <a:ahLst/>
              <a:cxnLst/>
              <a:rect l="l" t="t" r="r" b="b"/>
              <a:pathLst>
                <a:path w="1532" h="967" extrusionOk="0">
                  <a:moveTo>
                    <a:pt x="1118" y="0"/>
                  </a:moveTo>
                  <a:cubicBezTo>
                    <a:pt x="1080" y="0"/>
                    <a:pt x="1042" y="6"/>
                    <a:pt x="1004" y="19"/>
                  </a:cubicBezTo>
                  <a:lnTo>
                    <a:pt x="302" y="247"/>
                  </a:lnTo>
                  <a:cubicBezTo>
                    <a:pt x="108" y="310"/>
                    <a:pt x="1" y="518"/>
                    <a:pt x="64" y="712"/>
                  </a:cubicBezTo>
                  <a:cubicBezTo>
                    <a:pt x="116" y="868"/>
                    <a:pt x="259" y="967"/>
                    <a:pt x="415" y="967"/>
                  </a:cubicBezTo>
                  <a:cubicBezTo>
                    <a:pt x="453" y="967"/>
                    <a:pt x="492" y="960"/>
                    <a:pt x="530" y="949"/>
                  </a:cubicBezTo>
                  <a:lnTo>
                    <a:pt x="1231" y="721"/>
                  </a:lnTo>
                  <a:cubicBezTo>
                    <a:pt x="1426" y="658"/>
                    <a:pt x="1532" y="449"/>
                    <a:pt x="1469" y="255"/>
                  </a:cubicBezTo>
                  <a:cubicBezTo>
                    <a:pt x="1418" y="99"/>
                    <a:pt x="1273" y="0"/>
                    <a:pt x="1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58"/>
            <p:cNvSpPr/>
            <p:nvPr/>
          </p:nvSpPr>
          <p:spPr>
            <a:xfrm>
              <a:off x="1508385" y="916195"/>
              <a:ext cx="81791" cy="37008"/>
            </a:xfrm>
            <a:custGeom>
              <a:avLst/>
              <a:gdLst/>
              <a:ahLst/>
              <a:cxnLst/>
              <a:rect l="l" t="t" r="r" b="b"/>
              <a:pathLst>
                <a:path w="3693" h="1671" extrusionOk="0">
                  <a:moveTo>
                    <a:pt x="3278" y="1"/>
                  </a:moveTo>
                  <a:cubicBezTo>
                    <a:pt x="3241" y="1"/>
                    <a:pt x="3203" y="6"/>
                    <a:pt x="3165" y="19"/>
                  </a:cubicBezTo>
                  <a:lnTo>
                    <a:pt x="302" y="950"/>
                  </a:lnTo>
                  <a:cubicBezTo>
                    <a:pt x="106" y="1013"/>
                    <a:pt x="1" y="1222"/>
                    <a:pt x="64" y="1416"/>
                  </a:cubicBezTo>
                  <a:cubicBezTo>
                    <a:pt x="114" y="1572"/>
                    <a:pt x="259" y="1671"/>
                    <a:pt x="415" y="1671"/>
                  </a:cubicBezTo>
                  <a:cubicBezTo>
                    <a:pt x="453" y="1669"/>
                    <a:pt x="491" y="1665"/>
                    <a:pt x="528" y="1652"/>
                  </a:cubicBezTo>
                  <a:lnTo>
                    <a:pt x="3394" y="721"/>
                  </a:lnTo>
                  <a:cubicBezTo>
                    <a:pt x="3587" y="658"/>
                    <a:pt x="3693" y="450"/>
                    <a:pt x="3630" y="256"/>
                  </a:cubicBezTo>
                  <a:cubicBezTo>
                    <a:pt x="3579" y="100"/>
                    <a:pt x="3433" y="1"/>
                    <a:pt x="3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58"/>
            <p:cNvSpPr/>
            <p:nvPr/>
          </p:nvSpPr>
          <p:spPr>
            <a:xfrm>
              <a:off x="1603530" y="900847"/>
              <a:ext cx="33930" cy="21417"/>
            </a:xfrm>
            <a:custGeom>
              <a:avLst/>
              <a:gdLst/>
              <a:ahLst/>
              <a:cxnLst/>
              <a:rect l="l" t="t" r="r" b="b"/>
              <a:pathLst>
                <a:path w="1532" h="967" extrusionOk="0">
                  <a:moveTo>
                    <a:pt x="1117" y="0"/>
                  </a:moveTo>
                  <a:cubicBezTo>
                    <a:pt x="1079" y="0"/>
                    <a:pt x="1041" y="6"/>
                    <a:pt x="1003" y="19"/>
                  </a:cubicBezTo>
                  <a:lnTo>
                    <a:pt x="301" y="247"/>
                  </a:lnTo>
                  <a:cubicBezTo>
                    <a:pt x="107" y="310"/>
                    <a:pt x="0" y="518"/>
                    <a:pt x="63" y="712"/>
                  </a:cubicBezTo>
                  <a:cubicBezTo>
                    <a:pt x="115" y="869"/>
                    <a:pt x="258" y="967"/>
                    <a:pt x="414" y="967"/>
                  </a:cubicBezTo>
                  <a:cubicBezTo>
                    <a:pt x="452" y="967"/>
                    <a:pt x="492" y="962"/>
                    <a:pt x="529" y="949"/>
                  </a:cubicBezTo>
                  <a:lnTo>
                    <a:pt x="1232" y="721"/>
                  </a:lnTo>
                  <a:cubicBezTo>
                    <a:pt x="1426" y="658"/>
                    <a:pt x="1531" y="450"/>
                    <a:pt x="1468" y="256"/>
                  </a:cubicBezTo>
                  <a:cubicBezTo>
                    <a:pt x="1417" y="100"/>
                    <a:pt x="1273" y="0"/>
                    <a:pt x="1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58"/>
            <p:cNvSpPr/>
            <p:nvPr/>
          </p:nvSpPr>
          <p:spPr>
            <a:xfrm>
              <a:off x="1470269" y="1072335"/>
              <a:ext cx="31804" cy="26001"/>
            </a:xfrm>
            <a:custGeom>
              <a:avLst/>
              <a:gdLst/>
              <a:ahLst/>
              <a:cxnLst/>
              <a:rect l="l" t="t" r="r" b="b"/>
              <a:pathLst>
                <a:path w="1436" h="1174" extrusionOk="0">
                  <a:moveTo>
                    <a:pt x="1015" y="1"/>
                  </a:moveTo>
                  <a:cubicBezTo>
                    <a:pt x="940" y="1"/>
                    <a:pt x="864" y="24"/>
                    <a:pt x="799" y="71"/>
                  </a:cubicBezTo>
                  <a:lnTo>
                    <a:pt x="202" y="506"/>
                  </a:lnTo>
                  <a:cubicBezTo>
                    <a:pt x="36" y="625"/>
                    <a:pt x="0" y="855"/>
                    <a:pt x="120" y="1021"/>
                  </a:cubicBezTo>
                  <a:cubicBezTo>
                    <a:pt x="192" y="1121"/>
                    <a:pt x="304" y="1173"/>
                    <a:pt x="419" y="1173"/>
                  </a:cubicBezTo>
                  <a:cubicBezTo>
                    <a:pt x="495" y="1173"/>
                    <a:pt x="570" y="1151"/>
                    <a:pt x="636" y="1103"/>
                  </a:cubicBezTo>
                  <a:lnTo>
                    <a:pt x="1233" y="669"/>
                  </a:lnTo>
                  <a:cubicBezTo>
                    <a:pt x="1399" y="550"/>
                    <a:pt x="1435" y="318"/>
                    <a:pt x="1315" y="153"/>
                  </a:cubicBezTo>
                  <a:cubicBezTo>
                    <a:pt x="1243" y="54"/>
                    <a:pt x="1130" y="1"/>
                    <a:pt x="1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58"/>
            <p:cNvSpPr/>
            <p:nvPr/>
          </p:nvSpPr>
          <p:spPr>
            <a:xfrm>
              <a:off x="1550952" y="984144"/>
              <a:ext cx="72511" cy="55590"/>
            </a:xfrm>
            <a:custGeom>
              <a:avLst/>
              <a:gdLst/>
              <a:ahLst/>
              <a:cxnLst/>
              <a:rect l="l" t="t" r="r" b="b"/>
              <a:pathLst>
                <a:path w="3274" h="2510" extrusionOk="0">
                  <a:moveTo>
                    <a:pt x="2854" y="0"/>
                  </a:moveTo>
                  <a:cubicBezTo>
                    <a:pt x="2779" y="0"/>
                    <a:pt x="2703" y="23"/>
                    <a:pt x="2637" y="71"/>
                  </a:cubicBezTo>
                  <a:lnTo>
                    <a:pt x="202" y="1841"/>
                  </a:lnTo>
                  <a:cubicBezTo>
                    <a:pt x="37" y="1961"/>
                    <a:pt x="0" y="2191"/>
                    <a:pt x="120" y="2356"/>
                  </a:cubicBezTo>
                  <a:cubicBezTo>
                    <a:pt x="193" y="2456"/>
                    <a:pt x="304" y="2509"/>
                    <a:pt x="419" y="2509"/>
                  </a:cubicBezTo>
                  <a:cubicBezTo>
                    <a:pt x="495" y="2509"/>
                    <a:pt x="571" y="2486"/>
                    <a:pt x="635" y="2438"/>
                  </a:cubicBezTo>
                  <a:lnTo>
                    <a:pt x="3072" y="668"/>
                  </a:lnTo>
                  <a:cubicBezTo>
                    <a:pt x="3237" y="548"/>
                    <a:pt x="3273" y="318"/>
                    <a:pt x="3154" y="153"/>
                  </a:cubicBezTo>
                  <a:cubicBezTo>
                    <a:pt x="3082" y="53"/>
                    <a:pt x="2969" y="0"/>
                    <a:pt x="2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58"/>
            <p:cNvSpPr/>
            <p:nvPr/>
          </p:nvSpPr>
          <p:spPr>
            <a:xfrm>
              <a:off x="1631879" y="954931"/>
              <a:ext cx="31804" cy="25979"/>
            </a:xfrm>
            <a:custGeom>
              <a:avLst/>
              <a:gdLst/>
              <a:ahLst/>
              <a:cxnLst/>
              <a:rect l="l" t="t" r="r" b="b"/>
              <a:pathLst>
                <a:path w="1436" h="1173" extrusionOk="0">
                  <a:moveTo>
                    <a:pt x="1017" y="1"/>
                  </a:moveTo>
                  <a:cubicBezTo>
                    <a:pt x="941" y="1"/>
                    <a:pt x="865" y="24"/>
                    <a:pt x="799" y="72"/>
                  </a:cubicBezTo>
                  <a:lnTo>
                    <a:pt x="202" y="505"/>
                  </a:lnTo>
                  <a:cubicBezTo>
                    <a:pt x="37" y="624"/>
                    <a:pt x="1" y="856"/>
                    <a:pt x="120" y="1021"/>
                  </a:cubicBezTo>
                  <a:cubicBezTo>
                    <a:pt x="193" y="1121"/>
                    <a:pt x="305" y="1173"/>
                    <a:pt x="420" y="1173"/>
                  </a:cubicBezTo>
                  <a:cubicBezTo>
                    <a:pt x="495" y="1173"/>
                    <a:pt x="571" y="1151"/>
                    <a:pt x="635" y="1102"/>
                  </a:cubicBezTo>
                  <a:lnTo>
                    <a:pt x="1234" y="669"/>
                  </a:lnTo>
                  <a:cubicBezTo>
                    <a:pt x="1398" y="549"/>
                    <a:pt x="1436" y="317"/>
                    <a:pt x="1314" y="152"/>
                  </a:cubicBezTo>
                  <a:cubicBezTo>
                    <a:pt x="1242" y="53"/>
                    <a:pt x="1130" y="1"/>
                    <a:pt x="10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58"/>
            <p:cNvSpPr/>
            <p:nvPr/>
          </p:nvSpPr>
          <p:spPr>
            <a:xfrm>
              <a:off x="1559634" y="1159884"/>
              <a:ext cx="28172" cy="29611"/>
            </a:xfrm>
            <a:custGeom>
              <a:avLst/>
              <a:gdLst/>
              <a:ahLst/>
              <a:cxnLst/>
              <a:rect l="l" t="t" r="r" b="b"/>
              <a:pathLst>
                <a:path w="1272" h="1337" extrusionOk="0">
                  <a:moveTo>
                    <a:pt x="852" y="1"/>
                  </a:moveTo>
                  <a:cubicBezTo>
                    <a:pt x="738" y="1"/>
                    <a:pt x="626" y="54"/>
                    <a:pt x="553" y="153"/>
                  </a:cubicBezTo>
                  <a:lnTo>
                    <a:pt x="120" y="750"/>
                  </a:lnTo>
                  <a:cubicBezTo>
                    <a:pt x="1" y="916"/>
                    <a:pt x="37" y="1147"/>
                    <a:pt x="202" y="1267"/>
                  </a:cubicBezTo>
                  <a:cubicBezTo>
                    <a:pt x="267" y="1314"/>
                    <a:pt x="342" y="1336"/>
                    <a:pt x="418" y="1336"/>
                  </a:cubicBezTo>
                  <a:cubicBezTo>
                    <a:pt x="533" y="1336"/>
                    <a:pt x="645" y="1284"/>
                    <a:pt x="717" y="1185"/>
                  </a:cubicBezTo>
                  <a:lnTo>
                    <a:pt x="1152" y="588"/>
                  </a:lnTo>
                  <a:cubicBezTo>
                    <a:pt x="1272" y="423"/>
                    <a:pt x="1234" y="191"/>
                    <a:pt x="1070" y="71"/>
                  </a:cubicBezTo>
                  <a:cubicBezTo>
                    <a:pt x="1004" y="24"/>
                    <a:pt x="927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58"/>
            <p:cNvSpPr/>
            <p:nvPr/>
          </p:nvSpPr>
          <p:spPr>
            <a:xfrm>
              <a:off x="1618236" y="1038494"/>
              <a:ext cx="57761" cy="70340"/>
            </a:xfrm>
            <a:custGeom>
              <a:avLst/>
              <a:gdLst/>
              <a:ahLst/>
              <a:cxnLst/>
              <a:rect l="l" t="t" r="r" b="b"/>
              <a:pathLst>
                <a:path w="2608" h="3176" extrusionOk="0">
                  <a:moveTo>
                    <a:pt x="2189" y="0"/>
                  </a:moveTo>
                  <a:cubicBezTo>
                    <a:pt x="2074" y="0"/>
                    <a:pt x="1962" y="53"/>
                    <a:pt x="1891" y="153"/>
                  </a:cubicBezTo>
                  <a:lnTo>
                    <a:pt x="120" y="2588"/>
                  </a:lnTo>
                  <a:cubicBezTo>
                    <a:pt x="1" y="2753"/>
                    <a:pt x="37" y="2985"/>
                    <a:pt x="202" y="3105"/>
                  </a:cubicBezTo>
                  <a:cubicBezTo>
                    <a:pt x="267" y="3152"/>
                    <a:pt x="344" y="3176"/>
                    <a:pt x="418" y="3176"/>
                  </a:cubicBezTo>
                  <a:cubicBezTo>
                    <a:pt x="533" y="3176"/>
                    <a:pt x="645" y="3122"/>
                    <a:pt x="717" y="3023"/>
                  </a:cubicBezTo>
                  <a:lnTo>
                    <a:pt x="2488" y="586"/>
                  </a:lnTo>
                  <a:cubicBezTo>
                    <a:pt x="2608" y="422"/>
                    <a:pt x="2571" y="191"/>
                    <a:pt x="2406" y="71"/>
                  </a:cubicBezTo>
                  <a:cubicBezTo>
                    <a:pt x="2340" y="23"/>
                    <a:pt x="2264" y="0"/>
                    <a:pt x="2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58"/>
            <p:cNvSpPr/>
            <p:nvPr/>
          </p:nvSpPr>
          <p:spPr>
            <a:xfrm>
              <a:off x="1677016" y="998274"/>
              <a:ext cx="28216" cy="29633"/>
            </a:xfrm>
            <a:custGeom>
              <a:avLst/>
              <a:gdLst/>
              <a:ahLst/>
              <a:cxnLst/>
              <a:rect l="l" t="t" r="r" b="b"/>
              <a:pathLst>
                <a:path w="1274" h="1338" extrusionOk="0">
                  <a:moveTo>
                    <a:pt x="853" y="1"/>
                  </a:moveTo>
                  <a:cubicBezTo>
                    <a:pt x="739" y="1"/>
                    <a:pt x="627" y="53"/>
                    <a:pt x="555" y="153"/>
                  </a:cubicBezTo>
                  <a:lnTo>
                    <a:pt x="122" y="751"/>
                  </a:lnTo>
                  <a:cubicBezTo>
                    <a:pt x="1" y="917"/>
                    <a:pt x="39" y="1147"/>
                    <a:pt x="202" y="1266"/>
                  </a:cubicBezTo>
                  <a:cubicBezTo>
                    <a:pt x="269" y="1314"/>
                    <a:pt x="344" y="1337"/>
                    <a:pt x="420" y="1337"/>
                  </a:cubicBezTo>
                  <a:cubicBezTo>
                    <a:pt x="533" y="1337"/>
                    <a:pt x="647" y="1284"/>
                    <a:pt x="719" y="1184"/>
                  </a:cubicBezTo>
                  <a:lnTo>
                    <a:pt x="1152" y="588"/>
                  </a:lnTo>
                  <a:cubicBezTo>
                    <a:pt x="1274" y="422"/>
                    <a:pt x="1236" y="191"/>
                    <a:pt x="1072" y="72"/>
                  </a:cubicBezTo>
                  <a:cubicBezTo>
                    <a:pt x="1005" y="24"/>
                    <a:pt x="929" y="1"/>
                    <a:pt x="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58"/>
            <p:cNvSpPr/>
            <p:nvPr/>
          </p:nvSpPr>
          <p:spPr>
            <a:xfrm>
              <a:off x="1672874" y="1216648"/>
              <a:ext cx="23432" cy="31937"/>
            </a:xfrm>
            <a:custGeom>
              <a:avLst/>
              <a:gdLst/>
              <a:ahLst/>
              <a:cxnLst/>
              <a:rect l="l" t="t" r="r" b="b"/>
              <a:pathLst>
                <a:path w="1058" h="1442" extrusionOk="0">
                  <a:moveTo>
                    <a:pt x="642" y="1"/>
                  </a:moveTo>
                  <a:cubicBezTo>
                    <a:pt x="486" y="1"/>
                    <a:pt x="342" y="100"/>
                    <a:pt x="292" y="257"/>
                  </a:cubicBezTo>
                  <a:lnTo>
                    <a:pt x="63" y="958"/>
                  </a:lnTo>
                  <a:cubicBezTo>
                    <a:pt x="0" y="1152"/>
                    <a:pt x="108" y="1361"/>
                    <a:pt x="301" y="1424"/>
                  </a:cubicBezTo>
                  <a:cubicBezTo>
                    <a:pt x="339" y="1437"/>
                    <a:pt x="377" y="1442"/>
                    <a:pt x="415" y="1442"/>
                  </a:cubicBezTo>
                  <a:cubicBezTo>
                    <a:pt x="571" y="1442"/>
                    <a:pt x="716" y="1342"/>
                    <a:pt x="766" y="1186"/>
                  </a:cubicBezTo>
                  <a:lnTo>
                    <a:pt x="994" y="485"/>
                  </a:lnTo>
                  <a:cubicBezTo>
                    <a:pt x="1057" y="290"/>
                    <a:pt x="952" y="82"/>
                    <a:pt x="758" y="19"/>
                  </a:cubicBezTo>
                  <a:cubicBezTo>
                    <a:pt x="719" y="7"/>
                    <a:pt x="681" y="1"/>
                    <a:pt x="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58"/>
            <p:cNvSpPr/>
            <p:nvPr/>
          </p:nvSpPr>
          <p:spPr>
            <a:xfrm>
              <a:off x="1703681" y="1073952"/>
              <a:ext cx="38980" cy="79820"/>
            </a:xfrm>
            <a:custGeom>
              <a:avLst/>
              <a:gdLst/>
              <a:ahLst/>
              <a:cxnLst/>
              <a:rect l="l" t="t" r="r" b="b"/>
              <a:pathLst>
                <a:path w="1760" h="3604" extrusionOk="0">
                  <a:moveTo>
                    <a:pt x="1347" y="1"/>
                  </a:moveTo>
                  <a:cubicBezTo>
                    <a:pt x="1191" y="1"/>
                    <a:pt x="1046" y="99"/>
                    <a:pt x="994" y="256"/>
                  </a:cubicBezTo>
                  <a:lnTo>
                    <a:pt x="65" y="3120"/>
                  </a:lnTo>
                  <a:cubicBezTo>
                    <a:pt x="0" y="3314"/>
                    <a:pt x="107" y="3521"/>
                    <a:pt x="301" y="3584"/>
                  </a:cubicBezTo>
                  <a:cubicBezTo>
                    <a:pt x="339" y="3597"/>
                    <a:pt x="378" y="3603"/>
                    <a:pt x="416" y="3603"/>
                  </a:cubicBezTo>
                  <a:lnTo>
                    <a:pt x="415" y="3602"/>
                  </a:lnTo>
                  <a:cubicBezTo>
                    <a:pt x="570" y="3602"/>
                    <a:pt x="715" y="3503"/>
                    <a:pt x="766" y="3347"/>
                  </a:cubicBezTo>
                  <a:lnTo>
                    <a:pt x="1697" y="483"/>
                  </a:lnTo>
                  <a:cubicBezTo>
                    <a:pt x="1760" y="289"/>
                    <a:pt x="1654" y="81"/>
                    <a:pt x="1460" y="18"/>
                  </a:cubicBezTo>
                  <a:cubicBezTo>
                    <a:pt x="1423" y="6"/>
                    <a:pt x="1385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58"/>
            <p:cNvSpPr/>
            <p:nvPr/>
          </p:nvSpPr>
          <p:spPr>
            <a:xfrm>
              <a:off x="1734621" y="1026667"/>
              <a:ext cx="23432" cy="31937"/>
            </a:xfrm>
            <a:custGeom>
              <a:avLst/>
              <a:gdLst/>
              <a:ahLst/>
              <a:cxnLst/>
              <a:rect l="l" t="t" r="r" b="b"/>
              <a:pathLst>
                <a:path w="1058" h="1442" extrusionOk="0">
                  <a:moveTo>
                    <a:pt x="642" y="1"/>
                  </a:moveTo>
                  <a:cubicBezTo>
                    <a:pt x="486" y="1"/>
                    <a:pt x="343" y="101"/>
                    <a:pt x="292" y="255"/>
                  </a:cubicBezTo>
                  <a:lnTo>
                    <a:pt x="63" y="958"/>
                  </a:lnTo>
                  <a:cubicBezTo>
                    <a:pt x="0" y="1152"/>
                    <a:pt x="106" y="1361"/>
                    <a:pt x="300" y="1424"/>
                  </a:cubicBezTo>
                  <a:cubicBezTo>
                    <a:pt x="337" y="1437"/>
                    <a:pt x="377" y="1441"/>
                    <a:pt x="415" y="1441"/>
                  </a:cubicBezTo>
                  <a:cubicBezTo>
                    <a:pt x="569" y="1441"/>
                    <a:pt x="714" y="1342"/>
                    <a:pt x="766" y="1186"/>
                  </a:cubicBezTo>
                  <a:lnTo>
                    <a:pt x="993" y="485"/>
                  </a:lnTo>
                  <a:cubicBezTo>
                    <a:pt x="1057" y="290"/>
                    <a:pt x="950" y="82"/>
                    <a:pt x="756" y="19"/>
                  </a:cubicBezTo>
                  <a:cubicBezTo>
                    <a:pt x="718" y="7"/>
                    <a:pt x="680" y="1"/>
                    <a:pt x="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58"/>
            <p:cNvSpPr/>
            <p:nvPr/>
          </p:nvSpPr>
          <p:spPr>
            <a:xfrm>
              <a:off x="1799757" y="1237090"/>
              <a:ext cx="16367" cy="32734"/>
            </a:xfrm>
            <a:custGeom>
              <a:avLst/>
              <a:gdLst/>
              <a:ahLst/>
              <a:cxnLst/>
              <a:rect l="l" t="t" r="r" b="b"/>
              <a:pathLst>
                <a:path w="739" h="1478" extrusionOk="0">
                  <a:moveTo>
                    <a:pt x="370" y="0"/>
                  </a:moveTo>
                  <a:cubicBezTo>
                    <a:pt x="166" y="0"/>
                    <a:pt x="0" y="166"/>
                    <a:pt x="0" y="370"/>
                  </a:cubicBezTo>
                  <a:lnTo>
                    <a:pt x="0" y="1109"/>
                  </a:lnTo>
                  <a:cubicBezTo>
                    <a:pt x="0" y="1312"/>
                    <a:pt x="166" y="1478"/>
                    <a:pt x="370" y="1478"/>
                  </a:cubicBezTo>
                  <a:cubicBezTo>
                    <a:pt x="573" y="1478"/>
                    <a:pt x="739" y="1312"/>
                    <a:pt x="739" y="1109"/>
                  </a:cubicBezTo>
                  <a:lnTo>
                    <a:pt x="739" y="370"/>
                  </a:lnTo>
                  <a:cubicBezTo>
                    <a:pt x="739" y="166"/>
                    <a:pt x="573" y="0"/>
                    <a:pt x="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58"/>
            <p:cNvSpPr/>
            <p:nvPr/>
          </p:nvSpPr>
          <p:spPr>
            <a:xfrm>
              <a:off x="1799757" y="1087041"/>
              <a:ext cx="16367" cy="83053"/>
            </a:xfrm>
            <a:custGeom>
              <a:avLst/>
              <a:gdLst/>
              <a:ahLst/>
              <a:cxnLst/>
              <a:rect l="l" t="t" r="r" b="b"/>
              <a:pathLst>
                <a:path w="739" h="3750" extrusionOk="0">
                  <a:moveTo>
                    <a:pt x="370" y="1"/>
                  </a:moveTo>
                  <a:cubicBezTo>
                    <a:pt x="166" y="1"/>
                    <a:pt x="0" y="166"/>
                    <a:pt x="0" y="369"/>
                  </a:cubicBezTo>
                  <a:lnTo>
                    <a:pt x="0" y="3381"/>
                  </a:lnTo>
                  <a:cubicBezTo>
                    <a:pt x="0" y="3586"/>
                    <a:pt x="166" y="3749"/>
                    <a:pt x="370" y="3749"/>
                  </a:cubicBezTo>
                  <a:cubicBezTo>
                    <a:pt x="573" y="3749"/>
                    <a:pt x="739" y="3586"/>
                    <a:pt x="739" y="3381"/>
                  </a:cubicBezTo>
                  <a:lnTo>
                    <a:pt x="739" y="369"/>
                  </a:lnTo>
                  <a:cubicBezTo>
                    <a:pt x="739" y="166"/>
                    <a:pt x="573" y="1"/>
                    <a:pt x="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58"/>
            <p:cNvSpPr/>
            <p:nvPr/>
          </p:nvSpPr>
          <p:spPr>
            <a:xfrm>
              <a:off x="1799757" y="1037342"/>
              <a:ext cx="16367" cy="32734"/>
            </a:xfrm>
            <a:custGeom>
              <a:avLst/>
              <a:gdLst/>
              <a:ahLst/>
              <a:cxnLst/>
              <a:rect l="l" t="t" r="r" b="b"/>
              <a:pathLst>
                <a:path w="739" h="1478" extrusionOk="0">
                  <a:moveTo>
                    <a:pt x="370" y="0"/>
                  </a:moveTo>
                  <a:cubicBezTo>
                    <a:pt x="166" y="0"/>
                    <a:pt x="0" y="166"/>
                    <a:pt x="0" y="370"/>
                  </a:cubicBezTo>
                  <a:lnTo>
                    <a:pt x="0" y="1107"/>
                  </a:lnTo>
                  <a:cubicBezTo>
                    <a:pt x="0" y="1312"/>
                    <a:pt x="166" y="1478"/>
                    <a:pt x="370" y="1478"/>
                  </a:cubicBezTo>
                  <a:cubicBezTo>
                    <a:pt x="573" y="1478"/>
                    <a:pt x="739" y="1312"/>
                    <a:pt x="739" y="1107"/>
                  </a:cubicBezTo>
                  <a:lnTo>
                    <a:pt x="739" y="370"/>
                  </a:lnTo>
                  <a:cubicBezTo>
                    <a:pt x="739" y="166"/>
                    <a:pt x="573" y="0"/>
                    <a:pt x="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58"/>
            <p:cNvSpPr/>
            <p:nvPr/>
          </p:nvSpPr>
          <p:spPr>
            <a:xfrm>
              <a:off x="1919996" y="1219195"/>
              <a:ext cx="23388" cy="31937"/>
            </a:xfrm>
            <a:custGeom>
              <a:avLst/>
              <a:gdLst/>
              <a:ahLst/>
              <a:cxnLst/>
              <a:rect l="l" t="t" r="r" b="b"/>
              <a:pathLst>
                <a:path w="1056" h="1442" extrusionOk="0">
                  <a:moveTo>
                    <a:pt x="412" y="0"/>
                  </a:moveTo>
                  <a:cubicBezTo>
                    <a:pt x="375" y="0"/>
                    <a:pt x="337" y="6"/>
                    <a:pt x="300" y="18"/>
                  </a:cubicBezTo>
                  <a:cubicBezTo>
                    <a:pt x="106" y="81"/>
                    <a:pt x="1" y="290"/>
                    <a:pt x="64" y="484"/>
                  </a:cubicBezTo>
                  <a:lnTo>
                    <a:pt x="292" y="1186"/>
                  </a:lnTo>
                  <a:cubicBezTo>
                    <a:pt x="342" y="1342"/>
                    <a:pt x="487" y="1442"/>
                    <a:pt x="643" y="1442"/>
                  </a:cubicBezTo>
                  <a:cubicBezTo>
                    <a:pt x="679" y="1442"/>
                    <a:pt x="719" y="1435"/>
                    <a:pt x="757" y="1423"/>
                  </a:cubicBezTo>
                  <a:cubicBezTo>
                    <a:pt x="950" y="1360"/>
                    <a:pt x="1056" y="1152"/>
                    <a:pt x="995" y="958"/>
                  </a:cubicBezTo>
                  <a:lnTo>
                    <a:pt x="765" y="255"/>
                  </a:lnTo>
                  <a:cubicBezTo>
                    <a:pt x="714" y="99"/>
                    <a:pt x="568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58"/>
            <p:cNvSpPr/>
            <p:nvPr/>
          </p:nvSpPr>
          <p:spPr>
            <a:xfrm>
              <a:off x="1873641" y="1076477"/>
              <a:ext cx="38957" cy="79797"/>
            </a:xfrm>
            <a:custGeom>
              <a:avLst/>
              <a:gdLst/>
              <a:ahLst/>
              <a:cxnLst/>
              <a:rect l="l" t="t" r="r" b="b"/>
              <a:pathLst>
                <a:path w="1759" h="3603" extrusionOk="0">
                  <a:moveTo>
                    <a:pt x="415" y="0"/>
                  </a:moveTo>
                  <a:cubicBezTo>
                    <a:pt x="377" y="0"/>
                    <a:pt x="338" y="7"/>
                    <a:pt x="300" y="19"/>
                  </a:cubicBezTo>
                  <a:cubicBezTo>
                    <a:pt x="106" y="82"/>
                    <a:pt x="0" y="290"/>
                    <a:pt x="62" y="484"/>
                  </a:cubicBezTo>
                  <a:lnTo>
                    <a:pt x="993" y="3348"/>
                  </a:lnTo>
                  <a:cubicBezTo>
                    <a:pt x="1043" y="3504"/>
                    <a:pt x="1188" y="3603"/>
                    <a:pt x="1344" y="3603"/>
                  </a:cubicBezTo>
                  <a:cubicBezTo>
                    <a:pt x="1382" y="3603"/>
                    <a:pt x="1419" y="3598"/>
                    <a:pt x="1457" y="3585"/>
                  </a:cubicBezTo>
                  <a:cubicBezTo>
                    <a:pt x="1651" y="3522"/>
                    <a:pt x="1758" y="3314"/>
                    <a:pt x="1695" y="3119"/>
                  </a:cubicBezTo>
                  <a:lnTo>
                    <a:pt x="764" y="256"/>
                  </a:lnTo>
                  <a:cubicBezTo>
                    <a:pt x="715" y="100"/>
                    <a:pt x="570" y="0"/>
                    <a:pt x="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58"/>
            <p:cNvSpPr/>
            <p:nvPr/>
          </p:nvSpPr>
          <p:spPr>
            <a:xfrm>
              <a:off x="1858249" y="1029192"/>
              <a:ext cx="23432" cy="31959"/>
            </a:xfrm>
            <a:custGeom>
              <a:avLst/>
              <a:gdLst/>
              <a:ahLst/>
              <a:cxnLst/>
              <a:rect l="l" t="t" r="r" b="b"/>
              <a:pathLst>
                <a:path w="1058" h="1443" extrusionOk="0">
                  <a:moveTo>
                    <a:pt x="413" y="1"/>
                  </a:moveTo>
                  <a:cubicBezTo>
                    <a:pt x="376" y="1"/>
                    <a:pt x="339" y="7"/>
                    <a:pt x="301" y="18"/>
                  </a:cubicBezTo>
                  <a:cubicBezTo>
                    <a:pt x="108" y="81"/>
                    <a:pt x="1" y="291"/>
                    <a:pt x="64" y="485"/>
                  </a:cubicBezTo>
                  <a:lnTo>
                    <a:pt x="292" y="1187"/>
                  </a:lnTo>
                  <a:cubicBezTo>
                    <a:pt x="344" y="1343"/>
                    <a:pt x="487" y="1442"/>
                    <a:pt x="643" y="1442"/>
                  </a:cubicBezTo>
                  <a:cubicBezTo>
                    <a:pt x="681" y="1442"/>
                    <a:pt x="720" y="1436"/>
                    <a:pt x="757" y="1423"/>
                  </a:cubicBezTo>
                  <a:cubicBezTo>
                    <a:pt x="952" y="1360"/>
                    <a:pt x="1058" y="1153"/>
                    <a:pt x="995" y="959"/>
                  </a:cubicBezTo>
                  <a:lnTo>
                    <a:pt x="766" y="256"/>
                  </a:lnTo>
                  <a:cubicBezTo>
                    <a:pt x="715" y="100"/>
                    <a:pt x="569" y="1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58"/>
            <p:cNvSpPr/>
            <p:nvPr/>
          </p:nvSpPr>
          <p:spPr>
            <a:xfrm>
              <a:off x="2029648" y="1164690"/>
              <a:ext cx="28172" cy="29611"/>
            </a:xfrm>
            <a:custGeom>
              <a:avLst/>
              <a:gdLst/>
              <a:ahLst/>
              <a:cxnLst/>
              <a:rect l="l" t="t" r="r" b="b"/>
              <a:pathLst>
                <a:path w="1272" h="1337" extrusionOk="0">
                  <a:moveTo>
                    <a:pt x="419" y="1"/>
                  </a:moveTo>
                  <a:cubicBezTo>
                    <a:pt x="343" y="1"/>
                    <a:pt x="267" y="24"/>
                    <a:pt x="202" y="72"/>
                  </a:cubicBezTo>
                  <a:cubicBezTo>
                    <a:pt x="36" y="192"/>
                    <a:pt x="0" y="421"/>
                    <a:pt x="120" y="587"/>
                  </a:cubicBezTo>
                  <a:lnTo>
                    <a:pt x="555" y="1185"/>
                  </a:lnTo>
                  <a:cubicBezTo>
                    <a:pt x="627" y="1285"/>
                    <a:pt x="739" y="1337"/>
                    <a:pt x="852" y="1337"/>
                  </a:cubicBezTo>
                  <a:cubicBezTo>
                    <a:pt x="930" y="1337"/>
                    <a:pt x="1005" y="1315"/>
                    <a:pt x="1070" y="1266"/>
                  </a:cubicBezTo>
                  <a:cubicBezTo>
                    <a:pt x="1235" y="1146"/>
                    <a:pt x="1271" y="916"/>
                    <a:pt x="1152" y="751"/>
                  </a:cubicBezTo>
                  <a:lnTo>
                    <a:pt x="717" y="154"/>
                  </a:lnTo>
                  <a:cubicBezTo>
                    <a:pt x="645" y="53"/>
                    <a:pt x="533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58"/>
            <p:cNvSpPr/>
            <p:nvPr/>
          </p:nvSpPr>
          <p:spPr>
            <a:xfrm>
              <a:off x="1941457" y="1043300"/>
              <a:ext cx="57761" cy="70340"/>
            </a:xfrm>
            <a:custGeom>
              <a:avLst/>
              <a:gdLst/>
              <a:ahLst/>
              <a:cxnLst/>
              <a:rect l="l" t="t" r="r" b="b"/>
              <a:pathLst>
                <a:path w="2608" h="3176" extrusionOk="0">
                  <a:moveTo>
                    <a:pt x="417" y="1"/>
                  </a:moveTo>
                  <a:cubicBezTo>
                    <a:pt x="342" y="1"/>
                    <a:pt x="266" y="24"/>
                    <a:pt x="200" y="71"/>
                  </a:cubicBezTo>
                  <a:cubicBezTo>
                    <a:pt x="37" y="191"/>
                    <a:pt x="0" y="423"/>
                    <a:pt x="120" y="586"/>
                  </a:cubicBezTo>
                  <a:lnTo>
                    <a:pt x="1890" y="3023"/>
                  </a:lnTo>
                  <a:cubicBezTo>
                    <a:pt x="1961" y="3122"/>
                    <a:pt x="2075" y="3176"/>
                    <a:pt x="2188" y="3176"/>
                  </a:cubicBezTo>
                  <a:cubicBezTo>
                    <a:pt x="2264" y="3176"/>
                    <a:pt x="2339" y="3152"/>
                    <a:pt x="2406" y="3105"/>
                  </a:cubicBezTo>
                  <a:cubicBezTo>
                    <a:pt x="2571" y="2985"/>
                    <a:pt x="2607" y="2754"/>
                    <a:pt x="2487" y="2588"/>
                  </a:cubicBezTo>
                  <a:lnTo>
                    <a:pt x="717" y="153"/>
                  </a:lnTo>
                  <a:cubicBezTo>
                    <a:pt x="644" y="54"/>
                    <a:pt x="531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58"/>
            <p:cNvSpPr/>
            <p:nvPr/>
          </p:nvSpPr>
          <p:spPr>
            <a:xfrm>
              <a:off x="1912244" y="1003102"/>
              <a:ext cx="28194" cy="29611"/>
            </a:xfrm>
            <a:custGeom>
              <a:avLst/>
              <a:gdLst/>
              <a:ahLst/>
              <a:cxnLst/>
              <a:rect l="l" t="t" r="r" b="b"/>
              <a:pathLst>
                <a:path w="1273" h="1337" extrusionOk="0">
                  <a:moveTo>
                    <a:pt x="419" y="0"/>
                  </a:moveTo>
                  <a:cubicBezTo>
                    <a:pt x="344" y="0"/>
                    <a:pt x="268" y="23"/>
                    <a:pt x="203" y="70"/>
                  </a:cubicBezTo>
                  <a:cubicBezTo>
                    <a:pt x="37" y="190"/>
                    <a:pt x="1" y="421"/>
                    <a:pt x="121" y="587"/>
                  </a:cubicBezTo>
                  <a:lnTo>
                    <a:pt x="554" y="1184"/>
                  </a:lnTo>
                  <a:cubicBezTo>
                    <a:pt x="626" y="1283"/>
                    <a:pt x="740" y="1337"/>
                    <a:pt x="853" y="1337"/>
                  </a:cubicBezTo>
                  <a:cubicBezTo>
                    <a:pt x="929" y="1337"/>
                    <a:pt x="1004" y="1313"/>
                    <a:pt x="1070" y="1266"/>
                  </a:cubicBezTo>
                  <a:cubicBezTo>
                    <a:pt x="1236" y="1146"/>
                    <a:pt x="1272" y="915"/>
                    <a:pt x="1152" y="749"/>
                  </a:cubicBezTo>
                  <a:lnTo>
                    <a:pt x="718" y="152"/>
                  </a:lnTo>
                  <a:cubicBezTo>
                    <a:pt x="646" y="53"/>
                    <a:pt x="533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58"/>
            <p:cNvSpPr/>
            <p:nvPr/>
          </p:nvSpPr>
          <p:spPr>
            <a:xfrm>
              <a:off x="2117197" y="1078957"/>
              <a:ext cx="31782" cy="26001"/>
            </a:xfrm>
            <a:custGeom>
              <a:avLst/>
              <a:gdLst/>
              <a:ahLst/>
              <a:cxnLst/>
              <a:rect l="l" t="t" r="r" b="b"/>
              <a:pathLst>
                <a:path w="1435" h="1174" extrusionOk="0">
                  <a:moveTo>
                    <a:pt x="419" y="1"/>
                  </a:moveTo>
                  <a:cubicBezTo>
                    <a:pt x="305" y="1"/>
                    <a:pt x="193" y="53"/>
                    <a:pt x="120" y="153"/>
                  </a:cubicBezTo>
                  <a:cubicBezTo>
                    <a:pt x="1" y="317"/>
                    <a:pt x="37" y="548"/>
                    <a:pt x="202" y="668"/>
                  </a:cubicBezTo>
                  <a:lnTo>
                    <a:pt x="799" y="1103"/>
                  </a:lnTo>
                  <a:cubicBezTo>
                    <a:pt x="866" y="1150"/>
                    <a:pt x="941" y="1174"/>
                    <a:pt x="1017" y="1174"/>
                  </a:cubicBezTo>
                  <a:cubicBezTo>
                    <a:pt x="1130" y="1174"/>
                    <a:pt x="1242" y="1120"/>
                    <a:pt x="1314" y="1021"/>
                  </a:cubicBezTo>
                  <a:cubicBezTo>
                    <a:pt x="1434" y="856"/>
                    <a:pt x="1398" y="626"/>
                    <a:pt x="1233" y="506"/>
                  </a:cubicBezTo>
                  <a:lnTo>
                    <a:pt x="636" y="71"/>
                  </a:lnTo>
                  <a:cubicBezTo>
                    <a:pt x="570" y="24"/>
                    <a:pt x="495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58"/>
            <p:cNvSpPr/>
            <p:nvPr/>
          </p:nvSpPr>
          <p:spPr>
            <a:xfrm>
              <a:off x="1995807" y="990766"/>
              <a:ext cx="72511" cy="55546"/>
            </a:xfrm>
            <a:custGeom>
              <a:avLst/>
              <a:gdLst/>
              <a:ahLst/>
              <a:cxnLst/>
              <a:rect l="l" t="t" r="r" b="b"/>
              <a:pathLst>
                <a:path w="3274" h="2508" extrusionOk="0">
                  <a:moveTo>
                    <a:pt x="418" y="0"/>
                  </a:moveTo>
                  <a:cubicBezTo>
                    <a:pt x="304" y="0"/>
                    <a:pt x="192" y="52"/>
                    <a:pt x="120" y="152"/>
                  </a:cubicBezTo>
                  <a:cubicBezTo>
                    <a:pt x="0" y="317"/>
                    <a:pt x="37" y="548"/>
                    <a:pt x="202" y="668"/>
                  </a:cubicBezTo>
                  <a:lnTo>
                    <a:pt x="2637" y="2439"/>
                  </a:lnTo>
                  <a:cubicBezTo>
                    <a:pt x="2703" y="2486"/>
                    <a:pt x="2779" y="2508"/>
                    <a:pt x="2854" y="2508"/>
                  </a:cubicBezTo>
                  <a:cubicBezTo>
                    <a:pt x="2968" y="2508"/>
                    <a:pt x="3081" y="2456"/>
                    <a:pt x="3154" y="2357"/>
                  </a:cubicBezTo>
                  <a:cubicBezTo>
                    <a:pt x="3273" y="2191"/>
                    <a:pt x="3237" y="1960"/>
                    <a:pt x="3072" y="1840"/>
                  </a:cubicBezTo>
                  <a:lnTo>
                    <a:pt x="635" y="71"/>
                  </a:lnTo>
                  <a:cubicBezTo>
                    <a:pt x="570" y="23"/>
                    <a:pt x="493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58"/>
            <p:cNvSpPr/>
            <p:nvPr/>
          </p:nvSpPr>
          <p:spPr>
            <a:xfrm>
              <a:off x="1955609" y="961553"/>
              <a:ext cx="31782" cy="25979"/>
            </a:xfrm>
            <a:custGeom>
              <a:avLst/>
              <a:gdLst/>
              <a:ahLst/>
              <a:cxnLst/>
              <a:rect l="l" t="t" r="r" b="b"/>
              <a:pathLst>
                <a:path w="1435" h="1173" extrusionOk="0">
                  <a:moveTo>
                    <a:pt x="419" y="0"/>
                  </a:moveTo>
                  <a:cubicBezTo>
                    <a:pt x="305" y="0"/>
                    <a:pt x="193" y="53"/>
                    <a:pt x="121" y="152"/>
                  </a:cubicBezTo>
                  <a:cubicBezTo>
                    <a:pt x="1" y="318"/>
                    <a:pt x="37" y="548"/>
                    <a:pt x="201" y="667"/>
                  </a:cubicBezTo>
                  <a:lnTo>
                    <a:pt x="799" y="1102"/>
                  </a:lnTo>
                  <a:cubicBezTo>
                    <a:pt x="864" y="1149"/>
                    <a:pt x="940" y="1173"/>
                    <a:pt x="1015" y="1173"/>
                  </a:cubicBezTo>
                  <a:cubicBezTo>
                    <a:pt x="1130" y="1173"/>
                    <a:pt x="1242" y="1121"/>
                    <a:pt x="1314" y="1020"/>
                  </a:cubicBezTo>
                  <a:cubicBezTo>
                    <a:pt x="1434" y="856"/>
                    <a:pt x="1398" y="625"/>
                    <a:pt x="1233" y="505"/>
                  </a:cubicBezTo>
                  <a:lnTo>
                    <a:pt x="636" y="70"/>
                  </a:lnTo>
                  <a:cubicBezTo>
                    <a:pt x="570" y="23"/>
                    <a:pt x="494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58"/>
            <p:cNvSpPr/>
            <p:nvPr/>
          </p:nvSpPr>
          <p:spPr>
            <a:xfrm>
              <a:off x="2174072" y="970368"/>
              <a:ext cx="33886" cy="21439"/>
            </a:xfrm>
            <a:custGeom>
              <a:avLst/>
              <a:gdLst/>
              <a:ahLst/>
              <a:cxnLst/>
              <a:rect l="l" t="t" r="r" b="b"/>
              <a:pathLst>
                <a:path w="1530" h="968" extrusionOk="0">
                  <a:moveTo>
                    <a:pt x="413" y="1"/>
                  </a:moveTo>
                  <a:cubicBezTo>
                    <a:pt x="258" y="1"/>
                    <a:pt x="114" y="99"/>
                    <a:pt x="63" y="255"/>
                  </a:cubicBezTo>
                  <a:cubicBezTo>
                    <a:pt x="0" y="449"/>
                    <a:pt x="106" y="657"/>
                    <a:pt x="299" y="721"/>
                  </a:cubicBezTo>
                  <a:lnTo>
                    <a:pt x="1002" y="948"/>
                  </a:lnTo>
                  <a:cubicBezTo>
                    <a:pt x="1040" y="961"/>
                    <a:pt x="1079" y="967"/>
                    <a:pt x="1117" y="967"/>
                  </a:cubicBezTo>
                  <a:cubicBezTo>
                    <a:pt x="1273" y="967"/>
                    <a:pt x="1418" y="868"/>
                    <a:pt x="1468" y="712"/>
                  </a:cubicBezTo>
                  <a:cubicBezTo>
                    <a:pt x="1530" y="518"/>
                    <a:pt x="1424" y="310"/>
                    <a:pt x="1230" y="247"/>
                  </a:cubicBezTo>
                  <a:lnTo>
                    <a:pt x="528" y="19"/>
                  </a:lnTo>
                  <a:cubicBezTo>
                    <a:pt x="490" y="6"/>
                    <a:pt x="451" y="1"/>
                    <a:pt x="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58"/>
            <p:cNvSpPr/>
            <p:nvPr/>
          </p:nvSpPr>
          <p:spPr>
            <a:xfrm>
              <a:off x="2031354" y="923969"/>
              <a:ext cx="81791" cy="37031"/>
            </a:xfrm>
            <a:custGeom>
              <a:avLst/>
              <a:gdLst/>
              <a:ahLst/>
              <a:cxnLst/>
              <a:rect l="l" t="t" r="r" b="b"/>
              <a:pathLst>
                <a:path w="3693" h="1672" extrusionOk="0">
                  <a:moveTo>
                    <a:pt x="415" y="1"/>
                  </a:moveTo>
                  <a:cubicBezTo>
                    <a:pt x="260" y="1"/>
                    <a:pt x="114" y="101"/>
                    <a:pt x="63" y="257"/>
                  </a:cubicBezTo>
                  <a:cubicBezTo>
                    <a:pt x="0" y="450"/>
                    <a:pt x="108" y="658"/>
                    <a:pt x="301" y="721"/>
                  </a:cubicBezTo>
                  <a:lnTo>
                    <a:pt x="3165" y="1652"/>
                  </a:lnTo>
                  <a:cubicBezTo>
                    <a:pt x="3203" y="1665"/>
                    <a:pt x="3240" y="1671"/>
                    <a:pt x="3278" y="1671"/>
                  </a:cubicBezTo>
                  <a:cubicBezTo>
                    <a:pt x="3434" y="1671"/>
                    <a:pt x="3579" y="1572"/>
                    <a:pt x="3629" y="1414"/>
                  </a:cubicBezTo>
                  <a:cubicBezTo>
                    <a:pt x="3692" y="1222"/>
                    <a:pt x="3585" y="1013"/>
                    <a:pt x="3392" y="950"/>
                  </a:cubicBezTo>
                  <a:lnTo>
                    <a:pt x="528" y="19"/>
                  </a:lnTo>
                  <a:cubicBezTo>
                    <a:pt x="491" y="7"/>
                    <a:pt x="453" y="1"/>
                    <a:pt x="4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58"/>
            <p:cNvSpPr/>
            <p:nvPr/>
          </p:nvSpPr>
          <p:spPr>
            <a:xfrm>
              <a:off x="1984091" y="908621"/>
              <a:ext cx="33930" cy="21439"/>
            </a:xfrm>
            <a:custGeom>
              <a:avLst/>
              <a:gdLst/>
              <a:ahLst/>
              <a:cxnLst/>
              <a:rect l="l" t="t" r="r" b="b"/>
              <a:pathLst>
                <a:path w="1532" h="968" extrusionOk="0">
                  <a:moveTo>
                    <a:pt x="414" y="1"/>
                  </a:moveTo>
                  <a:cubicBezTo>
                    <a:pt x="259" y="1"/>
                    <a:pt x="114" y="101"/>
                    <a:pt x="63" y="257"/>
                  </a:cubicBezTo>
                  <a:cubicBezTo>
                    <a:pt x="0" y="450"/>
                    <a:pt x="106" y="658"/>
                    <a:pt x="299" y="721"/>
                  </a:cubicBezTo>
                  <a:lnTo>
                    <a:pt x="1002" y="950"/>
                  </a:lnTo>
                  <a:cubicBezTo>
                    <a:pt x="1040" y="962"/>
                    <a:pt x="1079" y="967"/>
                    <a:pt x="1117" y="967"/>
                  </a:cubicBezTo>
                  <a:cubicBezTo>
                    <a:pt x="1271" y="967"/>
                    <a:pt x="1418" y="869"/>
                    <a:pt x="1468" y="712"/>
                  </a:cubicBezTo>
                  <a:cubicBezTo>
                    <a:pt x="1531" y="518"/>
                    <a:pt x="1424" y="310"/>
                    <a:pt x="1230" y="247"/>
                  </a:cubicBezTo>
                  <a:lnTo>
                    <a:pt x="528" y="19"/>
                  </a:lnTo>
                  <a:cubicBezTo>
                    <a:pt x="490" y="7"/>
                    <a:pt x="452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58"/>
            <p:cNvSpPr/>
            <p:nvPr/>
          </p:nvSpPr>
          <p:spPr>
            <a:xfrm>
              <a:off x="2195489" y="849553"/>
              <a:ext cx="32734" cy="16367"/>
            </a:xfrm>
            <a:custGeom>
              <a:avLst/>
              <a:gdLst/>
              <a:ahLst/>
              <a:cxnLst/>
              <a:rect l="l" t="t" r="r" b="b"/>
              <a:pathLst>
                <a:path w="1478" h="739" extrusionOk="0">
                  <a:moveTo>
                    <a:pt x="371" y="0"/>
                  </a:moveTo>
                  <a:cubicBezTo>
                    <a:pt x="166" y="0"/>
                    <a:pt x="0" y="166"/>
                    <a:pt x="0" y="369"/>
                  </a:cubicBezTo>
                  <a:cubicBezTo>
                    <a:pt x="0" y="574"/>
                    <a:pt x="166" y="739"/>
                    <a:pt x="371" y="739"/>
                  </a:cubicBezTo>
                  <a:lnTo>
                    <a:pt x="1109" y="739"/>
                  </a:lnTo>
                  <a:cubicBezTo>
                    <a:pt x="1312" y="739"/>
                    <a:pt x="1478" y="574"/>
                    <a:pt x="1478" y="369"/>
                  </a:cubicBezTo>
                  <a:cubicBezTo>
                    <a:pt x="1478" y="166"/>
                    <a:pt x="1312" y="0"/>
                    <a:pt x="1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58"/>
            <p:cNvSpPr/>
            <p:nvPr/>
          </p:nvSpPr>
          <p:spPr>
            <a:xfrm>
              <a:off x="2045439" y="849553"/>
              <a:ext cx="83053" cy="16367"/>
            </a:xfrm>
            <a:custGeom>
              <a:avLst/>
              <a:gdLst/>
              <a:ahLst/>
              <a:cxnLst/>
              <a:rect l="l" t="t" r="r" b="b"/>
              <a:pathLst>
                <a:path w="3750" h="739" extrusionOk="0">
                  <a:moveTo>
                    <a:pt x="369" y="0"/>
                  </a:moveTo>
                  <a:cubicBezTo>
                    <a:pt x="166" y="0"/>
                    <a:pt x="1" y="166"/>
                    <a:pt x="1" y="369"/>
                  </a:cubicBezTo>
                  <a:cubicBezTo>
                    <a:pt x="1" y="574"/>
                    <a:pt x="166" y="739"/>
                    <a:pt x="369" y="739"/>
                  </a:cubicBezTo>
                  <a:lnTo>
                    <a:pt x="3381" y="739"/>
                  </a:lnTo>
                  <a:cubicBezTo>
                    <a:pt x="3584" y="739"/>
                    <a:pt x="3750" y="574"/>
                    <a:pt x="3750" y="369"/>
                  </a:cubicBezTo>
                  <a:cubicBezTo>
                    <a:pt x="3750" y="166"/>
                    <a:pt x="3586" y="0"/>
                    <a:pt x="3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58"/>
            <p:cNvSpPr/>
            <p:nvPr/>
          </p:nvSpPr>
          <p:spPr>
            <a:xfrm>
              <a:off x="1995740" y="849553"/>
              <a:ext cx="32734" cy="16367"/>
            </a:xfrm>
            <a:custGeom>
              <a:avLst/>
              <a:gdLst/>
              <a:ahLst/>
              <a:cxnLst/>
              <a:rect l="l" t="t" r="r" b="b"/>
              <a:pathLst>
                <a:path w="1478" h="739" extrusionOk="0">
                  <a:moveTo>
                    <a:pt x="370" y="0"/>
                  </a:moveTo>
                  <a:cubicBezTo>
                    <a:pt x="166" y="0"/>
                    <a:pt x="0" y="166"/>
                    <a:pt x="0" y="369"/>
                  </a:cubicBezTo>
                  <a:cubicBezTo>
                    <a:pt x="0" y="574"/>
                    <a:pt x="166" y="739"/>
                    <a:pt x="370" y="739"/>
                  </a:cubicBezTo>
                  <a:lnTo>
                    <a:pt x="1109" y="739"/>
                  </a:lnTo>
                  <a:cubicBezTo>
                    <a:pt x="1312" y="739"/>
                    <a:pt x="1478" y="574"/>
                    <a:pt x="1478" y="369"/>
                  </a:cubicBezTo>
                  <a:cubicBezTo>
                    <a:pt x="1478" y="166"/>
                    <a:pt x="1312" y="0"/>
                    <a:pt x="1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58"/>
            <p:cNvSpPr/>
            <p:nvPr/>
          </p:nvSpPr>
          <p:spPr>
            <a:xfrm>
              <a:off x="2176619" y="723246"/>
              <a:ext cx="33886" cy="21417"/>
            </a:xfrm>
            <a:custGeom>
              <a:avLst/>
              <a:gdLst/>
              <a:ahLst/>
              <a:cxnLst/>
              <a:rect l="l" t="t" r="r" b="b"/>
              <a:pathLst>
                <a:path w="1530" h="967" extrusionOk="0">
                  <a:moveTo>
                    <a:pt x="1116" y="1"/>
                  </a:moveTo>
                  <a:cubicBezTo>
                    <a:pt x="1078" y="1"/>
                    <a:pt x="1040" y="6"/>
                    <a:pt x="1002" y="19"/>
                  </a:cubicBezTo>
                  <a:lnTo>
                    <a:pt x="299" y="247"/>
                  </a:lnTo>
                  <a:cubicBezTo>
                    <a:pt x="106" y="310"/>
                    <a:pt x="0" y="518"/>
                    <a:pt x="63" y="712"/>
                  </a:cubicBezTo>
                  <a:cubicBezTo>
                    <a:pt x="114" y="867"/>
                    <a:pt x="258" y="966"/>
                    <a:pt x="414" y="967"/>
                  </a:cubicBezTo>
                  <a:lnTo>
                    <a:pt x="414" y="967"/>
                  </a:lnTo>
                  <a:cubicBezTo>
                    <a:pt x="451" y="967"/>
                    <a:pt x="490" y="960"/>
                    <a:pt x="528" y="950"/>
                  </a:cubicBezTo>
                  <a:lnTo>
                    <a:pt x="1230" y="721"/>
                  </a:lnTo>
                  <a:cubicBezTo>
                    <a:pt x="1424" y="658"/>
                    <a:pt x="1530" y="450"/>
                    <a:pt x="1467" y="256"/>
                  </a:cubicBezTo>
                  <a:cubicBezTo>
                    <a:pt x="1417" y="100"/>
                    <a:pt x="1272" y="1"/>
                    <a:pt x="1116" y="1"/>
                  </a:cubicBezTo>
                  <a:close/>
                  <a:moveTo>
                    <a:pt x="414" y="967"/>
                  </a:moveTo>
                  <a:cubicBezTo>
                    <a:pt x="413" y="967"/>
                    <a:pt x="413" y="967"/>
                    <a:pt x="413" y="967"/>
                  </a:cubicBezTo>
                  <a:lnTo>
                    <a:pt x="414" y="967"/>
                  </a:lnTo>
                  <a:cubicBezTo>
                    <a:pt x="414" y="967"/>
                    <a:pt x="414" y="967"/>
                    <a:pt x="414" y="9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58"/>
            <p:cNvSpPr/>
            <p:nvPr/>
          </p:nvSpPr>
          <p:spPr>
            <a:xfrm>
              <a:off x="2033901" y="754053"/>
              <a:ext cx="81791" cy="37008"/>
            </a:xfrm>
            <a:custGeom>
              <a:avLst/>
              <a:gdLst/>
              <a:ahLst/>
              <a:cxnLst/>
              <a:rect l="l" t="t" r="r" b="b"/>
              <a:pathLst>
                <a:path w="3693" h="1671" extrusionOk="0">
                  <a:moveTo>
                    <a:pt x="3276" y="1"/>
                  </a:moveTo>
                  <a:cubicBezTo>
                    <a:pt x="3239" y="1"/>
                    <a:pt x="3201" y="7"/>
                    <a:pt x="3163" y="18"/>
                  </a:cubicBezTo>
                  <a:lnTo>
                    <a:pt x="300" y="949"/>
                  </a:lnTo>
                  <a:cubicBezTo>
                    <a:pt x="106" y="1012"/>
                    <a:pt x="0" y="1220"/>
                    <a:pt x="63" y="1414"/>
                  </a:cubicBezTo>
                  <a:cubicBezTo>
                    <a:pt x="114" y="1570"/>
                    <a:pt x="259" y="1669"/>
                    <a:pt x="415" y="1669"/>
                  </a:cubicBezTo>
                  <a:lnTo>
                    <a:pt x="415" y="1671"/>
                  </a:lnTo>
                  <a:cubicBezTo>
                    <a:pt x="452" y="1671"/>
                    <a:pt x="490" y="1664"/>
                    <a:pt x="528" y="1652"/>
                  </a:cubicBezTo>
                  <a:lnTo>
                    <a:pt x="3392" y="721"/>
                  </a:lnTo>
                  <a:cubicBezTo>
                    <a:pt x="3585" y="658"/>
                    <a:pt x="3692" y="450"/>
                    <a:pt x="3629" y="256"/>
                  </a:cubicBezTo>
                  <a:cubicBezTo>
                    <a:pt x="3579" y="100"/>
                    <a:pt x="3433" y="1"/>
                    <a:pt x="3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58"/>
            <p:cNvSpPr/>
            <p:nvPr/>
          </p:nvSpPr>
          <p:spPr>
            <a:xfrm>
              <a:off x="1986638" y="784993"/>
              <a:ext cx="33886" cy="21417"/>
            </a:xfrm>
            <a:custGeom>
              <a:avLst/>
              <a:gdLst/>
              <a:ahLst/>
              <a:cxnLst/>
              <a:rect l="l" t="t" r="r" b="b"/>
              <a:pathLst>
                <a:path w="1530" h="967" extrusionOk="0">
                  <a:moveTo>
                    <a:pt x="1116" y="0"/>
                  </a:moveTo>
                  <a:cubicBezTo>
                    <a:pt x="1078" y="0"/>
                    <a:pt x="1040" y="6"/>
                    <a:pt x="1002" y="19"/>
                  </a:cubicBezTo>
                  <a:lnTo>
                    <a:pt x="299" y="247"/>
                  </a:lnTo>
                  <a:cubicBezTo>
                    <a:pt x="106" y="310"/>
                    <a:pt x="0" y="518"/>
                    <a:pt x="63" y="712"/>
                  </a:cubicBezTo>
                  <a:cubicBezTo>
                    <a:pt x="113" y="868"/>
                    <a:pt x="258" y="967"/>
                    <a:pt x="414" y="967"/>
                  </a:cubicBezTo>
                  <a:cubicBezTo>
                    <a:pt x="451" y="967"/>
                    <a:pt x="490" y="960"/>
                    <a:pt x="528" y="949"/>
                  </a:cubicBezTo>
                  <a:lnTo>
                    <a:pt x="1230" y="721"/>
                  </a:lnTo>
                  <a:cubicBezTo>
                    <a:pt x="1424" y="658"/>
                    <a:pt x="1530" y="449"/>
                    <a:pt x="1468" y="255"/>
                  </a:cubicBezTo>
                  <a:cubicBezTo>
                    <a:pt x="1417" y="99"/>
                    <a:pt x="1272" y="0"/>
                    <a:pt x="1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58"/>
            <p:cNvSpPr/>
            <p:nvPr/>
          </p:nvSpPr>
          <p:spPr>
            <a:xfrm>
              <a:off x="2122026" y="608943"/>
              <a:ext cx="31760" cy="25979"/>
            </a:xfrm>
            <a:custGeom>
              <a:avLst/>
              <a:gdLst/>
              <a:ahLst/>
              <a:cxnLst/>
              <a:rect l="l" t="t" r="r" b="b"/>
              <a:pathLst>
                <a:path w="1434" h="1173" extrusionOk="0">
                  <a:moveTo>
                    <a:pt x="1015" y="0"/>
                  </a:moveTo>
                  <a:cubicBezTo>
                    <a:pt x="940" y="0"/>
                    <a:pt x="864" y="23"/>
                    <a:pt x="799" y="70"/>
                  </a:cubicBezTo>
                  <a:lnTo>
                    <a:pt x="202" y="505"/>
                  </a:lnTo>
                  <a:cubicBezTo>
                    <a:pt x="36" y="624"/>
                    <a:pt x="0" y="856"/>
                    <a:pt x="120" y="1020"/>
                  </a:cubicBezTo>
                  <a:cubicBezTo>
                    <a:pt x="192" y="1121"/>
                    <a:pt x="304" y="1172"/>
                    <a:pt x="418" y="1172"/>
                  </a:cubicBezTo>
                  <a:cubicBezTo>
                    <a:pt x="495" y="1172"/>
                    <a:pt x="570" y="1149"/>
                    <a:pt x="635" y="1102"/>
                  </a:cubicBezTo>
                  <a:lnTo>
                    <a:pt x="1232" y="668"/>
                  </a:lnTo>
                  <a:cubicBezTo>
                    <a:pt x="1397" y="549"/>
                    <a:pt x="1433" y="317"/>
                    <a:pt x="1314" y="152"/>
                  </a:cubicBezTo>
                  <a:cubicBezTo>
                    <a:pt x="1242" y="52"/>
                    <a:pt x="1129" y="0"/>
                    <a:pt x="10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58"/>
            <p:cNvSpPr/>
            <p:nvPr/>
          </p:nvSpPr>
          <p:spPr>
            <a:xfrm>
              <a:off x="2000613" y="667545"/>
              <a:ext cx="72511" cy="55568"/>
            </a:xfrm>
            <a:custGeom>
              <a:avLst/>
              <a:gdLst/>
              <a:ahLst/>
              <a:cxnLst/>
              <a:rect l="l" t="t" r="r" b="b"/>
              <a:pathLst>
                <a:path w="3274" h="2509" extrusionOk="0">
                  <a:moveTo>
                    <a:pt x="2855" y="1"/>
                  </a:moveTo>
                  <a:cubicBezTo>
                    <a:pt x="2779" y="1"/>
                    <a:pt x="2703" y="24"/>
                    <a:pt x="2637" y="72"/>
                  </a:cubicBezTo>
                  <a:lnTo>
                    <a:pt x="202" y="1841"/>
                  </a:lnTo>
                  <a:cubicBezTo>
                    <a:pt x="37" y="1960"/>
                    <a:pt x="1" y="2192"/>
                    <a:pt x="120" y="2357"/>
                  </a:cubicBezTo>
                  <a:cubicBezTo>
                    <a:pt x="193" y="2456"/>
                    <a:pt x="305" y="2508"/>
                    <a:pt x="418" y="2508"/>
                  </a:cubicBezTo>
                  <a:lnTo>
                    <a:pt x="420" y="2508"/>
                  </a:lnTo>
                  <a:cubicBezTo>
                    <a:pt x="495" y="2508"/>
                    <a:pt x="571" y="2486"/>
                    <a:pt x="635" y="2439"/>
                  </a:cubicBezTo>
                  <a:lnTo>
                    <a:pt x="3072" y="669"/>
                  </a:lnTo>
                  <a:cubicBezTo>
                    <a:pt x="3238" y="549"/>
                    <a:pt x="3274" y="317"/>
                    <a:pt x="3154" y="152"/>
                  </a:cubicBezTo>
                  <a:cubicBezTo>
                    <a:pt x="3081" y="53"/>
                    <a:pt x="2969" y="1"/>
                    <a:pt x="2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58"/>
            <p:cNvSpPr/>
            <p:nvPr/>
          </p:nvSpPr>
          <p:spPr>
            <a:xfrm>
              <a:off x="1960393" y="726347"/>
              <a:ext cx="31804" cy="26001"/>
            </a:xfrm>
            <a:custGeom>
              <a:avLst/>
              <a:gdLst/>
              <a:ahLst/>
              <a:cxnLst/>
              <a:rect l="l" t="t" r="r" b="b"/>
              <a:pathLst>
                <a:path w="1436" h="1174" extrusionOk="0">
                  <a:moveTo>
                    <a:pt x="1015" y="0"/>
                  </a:moveTo>
                  <a:cubicBezTo>
                    <a:pt x="940" y="0"/>
                    <a:pt x="864" y="23"/>
                    <a:pt x="799" y="71"/>
                  </a:cubicBezTo>
                  <a:lnTo>
                    <a:pt x="202" y="506"/>
                  </a:lnTo>
                  <a:cubicBezTo>
                    <a:pt x="37" y="625"/>
                    <a:pt x="1" y="855"/>
                    <a:pt x="120" y="1021"/>
                  </a:cubicBezTo>
                  <a:cubicBezTo>
                    <a:pt x="193" y="1121"/>
                    <a:pt x="305" y="1173"/>
                    <a:pt x="420" y="1173"/>
                  </a:cubicBezTo>
                  <a:cubicBezTo>
                    <a:pt x="495" y="1173"/>
                    <a:pt x="571" y="1151"/>
                    <a:pt x="637" y="1102"/>
                  </a:cubicBezTo>
                  <a:lnTo>
                    <a:pt x="1234" y="669"/>
                  </a:lnTo>
                  <a:cubicBezTo>
                    <a:pt x="1399" y="548"/>
                    <a:pt x="1436" y="318"/>
                    <a:pt x="1316" y="153"/>
                  </a:cubicBezTo>
                  <a:cubicBezTo>
                    <a:pt x="1243" y="53"/>
                    <a:pt x="1130" y="0"/>
                    <a:pt x="10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58"/>
            <p:cNvSpPr/>
            <p:nvPr/>
          </p:nvSpPr>
          <p:spPr>
            <a:xfrm>
              <a:off x="2036270" y="517762"/>
              <a:ext cx="28172" cy="29589"/>
            </a:xfrm>
            <a:custGeom>
              <a:avLst/>
              <a:gdLst/>
              <a:ahLst/>
              <a:cxnLst/>
              <a:rect l="l" t="t" r="r" b="b"/>
              <a:pathLst>
                <a:path w="1272" h="1336" extrusionOk="0">
                  <a:moveTo>
                    <a:pt x="853" y="1"/>
                  </a:moveTo>
                  <a:cubicBezTo>
                    <a:pt x="739" y="1"/>
                    <a:pt x="627" y="53"/>
                    <a:pt x="555" y="153"/>
                  </a:cubicBezTo>
                  <a:lnTo>
                    <a:pt x="120" y="750"/>
                  </a:lnTo>
                  <a:cubicBezTo>
                    <a:pt x="0" y="915"/>
                    <a:pt x="37" y="1145"/>
                    <a:pt x="202" y="1267"/>
                  </a:cubicBezTo>
                  <a:cubicBezTo>
                    <a:pt x="268" y="1314"/>
                    <a:pt x="344" y="1336"/>
                    <a:pt x="419" y="1336"/>
                  </a:cubicBezTo>
                  <a:cubicBezTo>
                    <a:pt x="533" y="1336"/>
                    <a:pt x="646" y="1284"/>
                    <a:pt x="717" y="1185"/>
                  </a:cubicBezTo>
                  <a:lnTo>
                    <a:pt x="1152" y="586"/>
                  </a:lnTo>
                  <a:cubicBezTo>
                    <a:pt x="1272" y="421"/>
                    <a:pt x="1235" y="191"/>
                    <a:pt x="1070" y="71"/>
                  </a:cubicBezTo>
                  <a:cubicBezTo>
                    <a:pt x="1004" y="24"/>
                    <a:pt x="928" y="1"/>
                    <a:pt x="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58"/>
            <p:cNvSpPr/>
            <p:nvPr/>
          </p:nvSpPr>
          <p:spPr>
            <a:xfrm>
              <a:off x="1948079" y="598423"/>
              <a:ext cx="57761" cy="70363"/>
            </a:xfrm>
            <a:custGeom>
              <a:avLst/>
              <a:gdLst/>
              <a:ahLst/>
              <a:cxnLst/>
              <a:rect l="l" t="t" r="r" b="b"/>
              <a:pathLst>
                <a:path w="2608" h="3177" extrusionOk="0">
                  <a:moveTo>
                    <a:pt x="2189" y="1"/>
                  </a:moveTo>
                  <a:cubicBezTo>
                    <a:pt x="2075" y="1"/>
                    <a:pt x="1962" y="53"/>
                    <a:pt x="1889" y="153"/>
                  </a:cubicBezTo>
                  <a:lnTo>
                    <a:pt x="120" y="2589"/>
                  </a:lnTo>
                  <a:cubicBezTo>
                    <a:pt x="1" y="2755"/>
                    <a:pt x="37" y="2985"/>
                    <a:pt x="202" y="3106"/>
                  </a:cubicBezTo>
                  <a:cubicBezTo>
                    <a:pt x="268" y="3153"/>
                    <a:pt x="344" y="3175"/>
                    <a:pt x="420" y="3175"/>
                  </a:cubicBezTo>
                  <a:lnTo>
                    <a:pt x="420" y="3177"/>
                  </a:lnTo>
                  <a:cubicBezTo>
                    <a:pt x="533" y="3177"/>
                    <a:pt x="645" y="3123"/>
                    <a:pt x="717" y="3024"/>
                  </a:cubicBezTo>
                  <a:lnTo>
                    <a:pt x="2488" y="587"/>
                  </a:lnTo>
                  <a:cubicBezTo>
                    <a:pt x="2607" y="422"/>
                    <a:pt x="2571" y="192"/>
                    <a:pt x="2406" y="71"/>
                  </a:cubicBezTo>
                  <a:cubicBezTo>
                    <a:pt x="2340" y="24"/>
                    <a:pt x="2264" y="1"/>
                    <a:pt x="2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58"/>
            <p:cNvSpPr/>
            <p:nvPr/>
          </p:nvSpPr>
          <p:spPr>
            <a:xfrm>
              <a:off x="1918844" y="679372"/>
              <a:ext cx="28172" cy="29611"/>
            </a:xfrm>
            <a:custGeom>
              <a:avLst/>
              <a:gdLst/>
              <a:ahLst/>
              <a:cxnLst/>
              <a:rect l="l" t="t" r="r" b="b"/>
              <a:pathLst>
                <a:path w="1272" h="1337" extrusionOk="0">
                  <a:moveTo>
                    <a:pt x="853" y="1"/>
                  </a:moveTo>
                  <a:cubicBezTo>
                    <a:pt x="739" y="1"/>
                    <a:pt x="627" y="53"/>
                    <a:pt x="555" y="152"/>
                  </a:cubicBezTo>
                  <a:lnTo>
                    <a:pt x="120" y="751"/>
                  </a:lnTo>
                  <a:cubicBezTo>
                    <a:pt x="1" y="916"/>
                    <a:pt x="37" y="1146"/>
                    <a:pt x="202" y="1266"/>
                  </a:cubicBezTo>
                  <a:cubicBezTo>
                    <a:pt x="268" y="1313"/>
                    <a:pt x="344" y="1336"/>
                    <a:pt x="420" y="1336"/>
                  </a:cubicBezTo>
                  <a:cubicBezTo>
                    <a:pt x="533" y="1336"/>
                    <a:pt x="646" y="1284"/>
                    <a:pt x="717" y="1184"/>
                  </a:cubicBezTo>
                  <a:lnTo>
                    <a:pt x="1152" y="587"/>
                  </a:lnTo>
                  <a:cubicBezTo>
                    <a:pt x="1272" y="421"/>
                    <a:pt x="1236" y="191"/>
                    <a:pt x="1070" y="72"/>
                  </a:cubicBezTo>
                  <a:cubicBezTo>
                    <a:pt x="1005" y="24"/>
                    <a:pt x="928" y="1"/>
                    <a:pt x="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58"/>
            <p:cNvSpPr/>
            <p:nvPr/>
          </p:nvSpPr>
          <p:spPr>
            <a:xfrm>
              <a:off x="1927770" y="458672"/>
              <a:ext cx="23432" cy="31937"/>
            </a:xfrm>
            <a:custGeom>
              <a:avLst/>
              <a:gdLst/>
              <a:ahLst/>
              <a:cxnLst/>
              <a:rect l="l" t="t" r="r" b="b"/>
              <a:pathLst>
                <a:path w="1058" h="1442" extrusionOk="0">
                  <a:moveTo>
                    <a:pt x="643" y="1"/>
                  </a:moveTo>
                  <a:cubicBezTo>
                    <a:pt x="488" y="1"/>
                    <a:pt x="343" y="99"/>
                    <a:pt x="292" y="255"/>
                  </a:cubicBezTo>
                  <a:lnTo>
                    <a:pt x="64" y="958"/>
                  </a:lnTo>
                  <a:cubicBezTo>
                    <a:pt x="1" y="1151"/>
                    <a:pt x="106" y="1361"/>
                    <a:pt x="300" y="1424"/>
                  </a:cubicBezTo>
                  <a:cubicBezTo>
                    <a:pt x="338" y="1435"/>
                    <a:pt x="377" y="1441"/>
                    <a:pt x="415" y="1441"/>
                  </a:cubicBezTo>
                  <a:cubicBezTo>
                    <a:pt x="569" y="1441"/>
                    <a:pt x="714" y="1342"/>
                    <a:pt x="766" y="1186"/>
                  </a:cubicBezTo>
                  <a:lnTo>
                    <a:pt x="995" y="484"/>
                  </a:lnTo>
                  <a:cubicBezTo>
                    <a:pt x="1058" y="290"/>
                    <a:pt x="951" y="82"/>
                    <a:pt x="757" y="19"/>
                  </a:cubicBezTo>
                  <a:cubicBezTo>
                    <a:pt x="719" y="6"/>
                    <a:pt x="68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58"/>
            <p:cNvSpPr/>
            <p:nvPr/>
          </p:nvSpPr>
          <p:spPr>
            <a:xfrm>
              <a:off x="1881415" y="553508"/>
              <a:ext cx="38957" cy="79820"/>
            </a:xfrm>
            <a:custGeom>
              <a:avLst/>
              <a:gdLst/>
              <a:ahLst/>
              <a:cxnLst/>
              <a:rect l="l" t="t" r="r" b="b"/>
              <a:pathLst>
                <a:path w="1759" h="3604" extrusionOk="0">
                  <a:moveTo>
                    <a:pt x="1346" y="1"/>
                  </a:moveTo>
                  <a:cubicBezTo>
                    <a:pt x="1190" y="1"/>
                    <a:pt x="1044" y="99"/>
                    <a:pt x="993" y="256"/>
                  </a:cubicBezTo>
                  <a:lnTo>
                    <a:pt x="62" y="3119"/>
                  </a:lnTo>
                  <a:cubicBezTo>
                    <a:pt x="1" y="3313"/>
                    <a:pt x="106" y="3523"/>
                    <a:pt x="300" y="3586"/>
                  </a:cubicBezTo>
                  <a:cubicBezTo>
                    <a:pt x="338" y="3597"/>
                    <a:pt x="377" y="3603"/>
                    <a:pt x="413" y="3603"/>
                  </a:cubicBezTo>
                  <a:cubicBezTo>
                    <a:pt x="569" y="3603"/>
                    <a:pt x="714" y="3504"/>
                    <a:pt x="764" y="3348"/>
                  </a:cubicBezTo>
                  <a:lnTo>
                    <a:pt x="1695" y="484"/>
                  </a:lnTo>
                  <a:cubicBezTo>
                    <a:pt x="1758" y="291"/>
                    <a:pt x="1651" y="83"/>
                    <a:pt x="1458" y="18"/>
                  </a:cubicBezTo>
                  <a:cubicBezTo>
                    <a:pt x="1420" y="6"/>
                    <a:pt x="1383" y="1"/>
                    <a:pt x="1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58"/>
            <p:cNvSpPr/>
            <p:nvPr/>
          </p:nvSpPr>
          <p:spPr>
            <a:xfrm>
              <a:off x="1866023" y="648653"/>
              <a:ext cx="23432" cy="31937"/>
            </a:xfrm>
            <a:custGeom>
              <a:avLst/>
              <a:gdLst/>
              <a:ahLst/>
              <a:cxnLst/>
              <a:rect l="l" t="t" r="r" b="b"/>
              <a:pathLst>
                <a:path w="1058" h="1442" extrusionOk="0">
                  <a:moveTo>
                    <a:pt x="643" y="1"/>
                  </a:moveTo>
                  <a:cubicBezTo>
                    <a:pt x="489" y="1"/>
                    <a:pt x="344" y="99"/>
                    <a:pt x="292" y="255"/>
                  </a:cubicBezTo>
                  <a:lnTo>
                    <a:pt x="64" y="958"/>
                  </a:lnTo>
                  <a:cubicBezTo>
                    <a:pt x="1" y="1151"/>
                    <a:pt x="108" y="1361"/>
                    <a:pt x="302" y="1424"/>
                  </a:cubicBezTo>
                  <a:cubicBezTo>
                    <a:pt x="340" y="1435"/>
                    <a:pt x="377" y="1441"/>
                    <a:pt x="415" y="1441"/>
                  </a:cubicBezTo>
                  <a:cubicBezTo>
                    <a:pt x="571" y="1441"/>
                    <a:pt x="714" y="1342"/>
                    <a:pt x="766" y="1186"/>
                  </a:cubicBezTo>
                  <a:lnTo>
                    <a:pt x="995" y="484"/>
                  </a:lnTo>
                  <a:cubicBezTo>
                    <a:pt x="1058" y="290"/>
                    <a:pt x="952" y="82"/>
                    <a:pt x="757" y="19"/>
                  </a:cubicBezTo>
                  <a:cubicBezTo>
                    <a:pt x="719" y="7"/>
                    <a:pt x="68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58"/>
            <p:cNvSpPr/>
            <p:nvPr/>
          </p:nvSpPr>
          <p:spPr>
            <a:xfrm>
              <a:off x="1766337" y="807938"/>
              <a:ext cx="91403" cy="91403"/>
            </a:xfrm>
            <a:custGeom>
              <a:avLst/>
              <a:gdLst/>
              <a:ahLst/>
              <a:cxnLst/>
              <a:rect l="l" t="t" r="r" b="b"/>
              <a:pathLst>
                <a:path w="4127" h="4127" extrusionOk="0">
                  <a:moveTo>
                    <a:pt x="2064" y="477"/>
                  </a:moveTo>
                  <a:cubicBezTo>
                    <a:pt x="2938" y="477"/>
                    <a:pt x="3650" y="1189"/>
                    <a:pt x="3650" y="2064"/>
                  </a:cubicBezTo>
                  <a:cubicBezTo>
                    <a:pt x="3650" y="2938"/>
                    <a:pt x="2938" y="3650"/>
                    <a:pt x="2064" y="3650"/>
                  </a:cubicBezTo>
                  <a:cubicBezTo>
                    <a:pt x="1189" y="3650"/>
                    <a:pt x="477" y="2938"/>
                    <a:pt x="477" y="2064"/>
                  </a:cubicBezTo>
                  <a:cubicBezTo>
                    <a:pt x="477" y="1189"/>
                    <a:pt x="1189" y="477"/>
                    <a:pt x="2064" y="477"/>
                  </a:cubicBezTo>
                  <a:close/>
                  <a:moveTo>
                    <a:pt x="2064" y="0"/>
                  </a:moveTo>
                  <a:cubicBezTo>
                    <a:pt x="926" y="0"/>
                    <a:pt x="0" y="926"/>
                    <a:pt x="0" y="2064"/>
                  </a:cubicBezTo>
                  <a:cubicBezTo>
                    <a:pt x="0" y="3201"/>
                    <a:pt x="926" y="4127"/>
                    <a:pt x="2064" y="4127"/>
                  </a:cubicBezTo>
                  <a:cubicBezTo>
                    <a:pt x="3201" y="4127"/>
                    <a:pt x="4127" y="3201"/>
                    <a:pt x="4127" y="2064"/>
                  </a:cubicBezTo>
                  <a:cubicBezTo>
                    <a:pt x="4127" y="926"/>
                    <a:pt x="3201" y="0"/>
                    <a:pt x="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0" name="Google Shape;5830;p58"/>
          <p:cNvGrpSpPr/>
          <p:nvPr/>
        </p:nvGrpSpPr>
        <p:grpSpPr>
          <a:xfrm>
            <a:off x="6138025" y="1476946"/>
            <a:ext cx="355844" cy="355844"/>
            <a:chOff x="2308375" y="289709"/>
            <a:chExt cx="355844" cy="355844"/>
          </a:xfrm>
        </p:grpSpPr>
        <p:sp>
          <p:nvSpPr>
            <p:cNvPr id="5831" name="Google Shape;5831;p58"/>
            <p:cNvSpPr/>
            <p:nvPr/>
          </p:nvSpPr>
          <p:spPr>
            <a:xfrm>
              <a:off x="2484536" y="289709"/>
              <a:ext cx="7043" cy="14019"/>
            </a:xfrm>
            <a:custGeom>
              <a:avLst/>
              <a:gdLst/>
              <a:ahLst/>
              <a:cxnLst/>
              <a:rect l="l" t="t" r="r" b="b"/>
              <a:pathLst>
                <a:path w="318" h="633" extrusionOk="0">
                  <a:moveTo>
                    <a:pt x="158" y="1"/>
                  </a:moveTo>
                  <a:cubicBezTo>
                    <a:pt x="72" y="1"/>
                    <a:pt x="1" y="71"/>
                    <a:pt x="1" y="158"/>
                  </a:cubicBezTo>
                  <a:lnTo>
                    <a:pt x="1" y="473"/>
                  </a:lnTo>
                  <a:cubicBezTo>
                    <a:pt x="1" y="561"/>
                    <a:pt x="72" y="632"/>
                    <a:pt x="158" y="632"/>
                  </a:cubicBezTo>
                  <a:cubicBezTo>
                    <a:pt x="247" y="632"/>
                    <a:pt x="317" y="561"/>
                    <a:pt x="317" y="473"/>
                  </a:cubicBezTo>
                  <a:lnTo>
                    <a:pt x="317" y="158"/>
                  </a:lnTo>
                  <a:cubicBezTo>
                    <a:pt x="317" y="7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58"/>
            <p:cNvSpPr/>
            <p:nvPr/>
          </p:nvSpPr>
          <p:spPr>
            <a:xfrm>
              <a:off x="2484536" y="332343"/>
              <a:ext cx="7043" cy="35502"/>
            </a:xfrm>
            <a:custGeom>
              <a:avLst/>
              <a:gdLst/>
              <a:ahLst/>
              <a:cxnLst/>
              <a:rect l="l" t="t" r="r" b="b"/>
              <a:pathLst>
                <a:path w="318" h="1603" extrusionOk="0">
                  <a:moveTo>
                    <a:pt x="158" y="0"/>
                  </a:moveTo>
                  <a:cubicBezTo>
                    <a:pt x="72" y="0"/>
                    <a:pt x="1" y="71"/>
                    <a:pt x="1" y="158"/>
                  </a:cubicBezTo>
                  <a:lnTo>
                    <a:pt x="1" y="1445"/>
                  </a:lnTo>
                  <a:cubicBezTo>
                    <a:pt x="1" y="1533"/>
                    <a:pt x="72" y="1602"/>
                    <a:pt x="158" y="1602"/>
                  </a:cubicBezTo>
                  <a:cubicBezTo>
                    <a:pt x="247" y="1602"/>
                    <a:pt x="317" y="1533"/>
                    <a:pt x="317" y="1445"/>
                  </a:cubicBezTo>
                  <a:lnTo>
                    <a:pt x="317" y="158"/>
                  </a:lnTo>
                  <a:cubicBezTo>
                    <a:pt x="317" y="71"/>
                    <a:pt x="247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58"/>
            <p:cNvSpPr/>
            <p:nvPr/>
          </p:nvSpPr>
          <p:spPr>
            <a:xfrm>
              <a:off x="2484536" y="375110"/>
              <a:ext cx="7043" cy="14019"/>
            </a:xfrm>
            <a:custGeom>
              <a:avLst/>
              <a:gdLst/>
              <a:ahLst/>
              <a:cxnLst/>
              <a:rect l="l" t="t" r="r" b="b"/>
              <a:pathLst>
                <a:path w="318" h="633" extrusionOk="0">
                  <a:moveTo>
                    <a:pt x="158" y="1"/>
                  </a:moveTo>
                  <a:cubicBezTo>
                    <a:pt x="72" y="1"/>
                    <a:pt x="1" y="70"/>
                    <a:pt x="1" y="158"/>
                  </a:cubicBezTo>
                  <a:lnTo>
                    <a:pt x="1" y="473"/>
                  </a:lnTo>
                  <a:cubicBezTo>
                    <a:pt x="1" y="561"/>
                    <a:pt x="72" y="632"/>
                    <a:pt x="158" y="632"/>
                  </a:cubicBezTo>
                  <a:cubicBezTo>
                    <a:pt x="247" y="631"/>
                    <a:pt x="317" y="561"/>
                    <a:pt x="317" y="473"/>
                  </a:cubicBezTo>
                  <a:lnTo>
                    <a:pt x="317" y="158"/>
                  </a:lnTo>
                  <a:cubicBezTo>
                    <a:pt x="317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58"/>
            <p:cNvSpPr/>
            <p:nvPr/>
          </p:nvSpPr>
          <p:spPr>
            <a:xfrm>
              <a:off x="2430119" y="297704"/>
              <a:ext cx="10033" cy="13665"/>
            </a:xfrm>
            <a:custGeom>
              <a:avLst/>
              <a:gdLst/>
              <a:ahLst/>
              <a:cxnLst/>
              <a:rect l="l" t="t" r="r" b="b"/>
              <a:pathLst>
                <a:path w="453" h="617" extrusionOk="0">
                  <a:moveTo>
                    <a:pt x="178" y="1"/>
                  </a:moveTo>
                  <a:cubicBezTo>
                    <a:pt x="162" y="1"/>
                    <a:pt x="146" y="3"/>
                    <a:pt x="130" y="8"/>
                  </a:cubicBezTo>
                  <a:cubicBezTo>
                    <a:pt x="46" y="35"/>
                    <a:pt x="1" y="125"/>
                    <a:pt x="29" y="207"/>
                  </a:cubicBezTo>
                  <a:lnTo>
                    <a:pt x="127" y="508"/>
                  </a:lnTo>
                  <a:cubicBezTo>
                    <a:pt x="147" y="574"/>
                    <a:pt x="210" y="616"/>
                    <a:pt x="276" y="616"/>
                  </a:cubicBezTo>
                  <a:cubicBezTo>
                    <a:pt x="292" y="616"/>
                    <a:pt x="308" y="615"/>
                    <a:pt x="325" y="608"/>
                  </a:cubicBezTo>
                  <a:cubicBezTo>
                    <a:pt x="407" y="582"/>
                    <a:pt x="453" y="492"/>
                    <a:pt x="426" y="410"/>
                  </a:cubicBezTo>
                  <a:lnTo>
                    <a:pt x="328" y="109"/>
                  </a:lnTo>
                  <a:cubicBezTo>
                    <a:pt x="307" y="43"/>
                    <a:pt x="24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58"/>
            <p:cNvSpPr/>
            <p:nvPr/>
          </p:nvSpPr>
          <p:spPr>
            <a:xfrm>
              <a:off x="2443319" y="338234"/>
              <a:ext cx="16655" cy="34151"/>
            </a:xfrm>
            <a:custGeom>
              <a:avLst/>
              <a:gdLst/>
              <a:ahLst/>
              <a:cxnLst/>
              <a:rect l="l" t="t" r="r" b="b"/>
              <a:pathLst>
                <a:path w="752" h="1542" extrusionOk="0">
                  <a:moveTo>
                    <a:pt x="176" y="1"/>
                  </a:moveTo>
                  <a:cubicBezTo>
                    <a:pt x="160" y="1"/>
                    <a:pt x="144" y="3"/>
                    <a:pt x="128" y="8"/>
                  </a:cubicBezTo>
                  <a:cubicBezTo>
                    <a:pt x="46" y="35"/>
                    <a:pt x="0" y="125"/>
                    <a:pt x="27" y="207"/>
                  </a:cubicBezTo>
                  <a:lnTo>
                    <a:pt x="425" y="1432"/>
                  </a:lnTo>
                  <a:cubicBezTo>
                    <a:pt x="446" y="1499"/>
                    <a:pt x="509" y="1541"/>
                    <a:pt x="575" y="1541"/>
                  </a:cubicBezTo>
                  <a:cubicBezTo>
                    <a:pt x="591" y="1541"/>
                    <a:pt x="608" y="1538"/>
                    <a:pt x="624" y="1533"/>
                  </a:cubicBezTo>
                  <a:cubicBezTo>
                    <a:pt x="706" y="1506"/>
                    <a:pt x="751" y="1417"/>
                    <a:pt x="725" y="1335"/>
                  </a:cubicBezTo>
                  <a:lnTo>
                    <a:pt x="328" y="109"/>
                  </a:lnTo>
                  <a:cubicBezTo>
                    <a:pt x="306" y="43"/>
                    <a:pt x="244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58"/>
            <p:cNvSpPr/>
            <p:nvPr/>
          </p:nvSpPr>
          <p:spPr>
            <a:xfrm>
              <a:off x="2456519" y="378919"/>
              <a:ext cx="10055" cy="1366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177" y="0"/>
                  </a:moveTo>
                  <a:cubicBezTo>
                    <a:pt x="161" y="0"/>
                    <a:pt x="145" y="3"/>
                    <a:pt x="129" y="8"/>
                  </a:cubicBezTo>
                  <a:cubicBezTo>
                    <a:pt x="47" y="35"/>
                    <a:pt x="1" y="125"/>
                    <a:pt x="28" y="207"/>
                  </a:cubicBezTo>
                  <a:lnTo>
                    <a:pt x="125" y="507"/>
                  </a:lnTo>
                  <a:cubicBezTo>
                    <a:pt x="147" y="574"/>
                    <a:pt x="209" y="616"/>
                    <a:pt x="275" y="616"/>
                  </a:cubicBezTo>
                  <a:cubicBezTo>
                    <a:pt x="291" y="616"/>
                    <a:pt x="308" y="615"/>
                    <a:pt x="324" y="608"/>
                  </a:cubicBezTo>
                  <a:cubicBezTo>
                    <a:pt x="407" y="581"/>
                    <a:pt x="453" y="492"/>
                    <a:pt x="425" y="410"/>
                  </a:cubicBezTo>
                  <a:lnTo>
                    <a:pt x="327" y="109"/>
                  </a:lnTo>
                  <a:cubicBezTo>
                    <a:pt x="305" y="43"/>
                    <a:pt x="244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58"/>
            <p:cNvSpPr/>
            <p:nvPr/>
          </p:nvSpPr>
          <p:spPr>
            <a:xfrm>
              <a:off x="2381218" y="322000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179" y="0"/>
                  </a:moveTo>
                  <a:cubicBezTo>
                    <a:pt x="147" y="0"/>
                    <a:pt x="115" y="10"/>
                    <a:pt x="87" y="30"/>
                  </a:cubicBezTo>
                  <a:cubicBezTo>
                    <a:pt x="16" y="82"/>
                    <a:pt x="0" y="181"/>
                    <a:pt x="52" y="250"/>
                  </a:cubicBezTo>
                  <a:lnTo>
                    <a:pt x="238" y="507"/>
                  </a:lnTo>
                  <a:cubicBezTo>
                    <a:pt x="268" y="549"/>
                    <a:pt x="317" y="571"/>
                    <a:pt x="366" y="571"/>
                  </a:cubicBezTo>
                  <a:cubicBezTo>
                    <a:pt x="397" y="571"/>
                    <a:pt x="430" y="560"/>
                    <a:pt x="459" y="541"/>
                  </a:cubicBezTo>
                  <a:cubicBezTo>
                    <a:pt x="528" y="489"/>
                    <a:pt x="544" y="392"/>
                    <a:pt x="493" y="321"/>
                  </a:cubicBezTo>
                  <a:lnTo>
                    <a:pt x="307" y="66"/>
                  </a:lnTo>
                  <a:cubicBezTo>
                    <a:pt x="276" y="23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58"/>
            <p:cNvSpPr/>
            <p:nvPr/>
          </p:nvSpPr>
          <p:spPr>
            <a:xfrm>
              <a:off x="2406289" y="356484"/>
              <a:ext cx="24694" cy="30098"/>
            </a:xfrm>
            <a:custGeom>
              <a:avLst/>
              <a:gdLst/>
              <a:ahLst/>
              <a:cxnLst/>
              <a:rect l="l" t="t" r="r" b="b"/>
              <a:pathLst>
                <a:path w="1115" h="1359" extrusionOk="0">
                  <a:moveTo>
                    <a:pt x="180" y="0"/>
                  </a:moveTo>
                  <a:cubicBezTo>
                    <a:pt x="147" y="0"/>
                    <a:pt x="114" y="10"/>
                    <a:pt x="86" y="30"/>
                  </a:cubicBezTo>
                  <a:cubicBezTo>
                    <a:pt x="17" y="82"/>
                    <a:pt x="1" y="180"/>
                    <a:pt x="51" y="251"/>
                  </a:cubicBezTo>
                  <a:lnTo>
                    <a:pt x="809" y="1292"/>
                  </a:lnTo>
                  <a:cubicBezTo>
                    <a:pt x="839" y="1335"/>
                    <a:pt x="888" y="1358"/>
                    <a:pt x="936" y="1358"/>
                  </a:cubicBezTo>
                  <a:cubicBezTo>
                    <a:pt x="968" y="1358"/>
                    <a:pt x="1001" y="1347"/>
                    <a:pt x="1028" y="1328"/>
                  </a:cubicBezTo>
                  <a:cubicBezTo>
                    <a:pt x="1099" y="1276"/>
                    <a:pt x="1114" y="1177"/>
                    <a:pt x="1064" y="1108"/>
                  </a:cubicBezTo>
                  <a:lnTo>
                    <a:pt x="306" y="65"/>
                  </a:lnTo>
                  <a:cubicBezTo>
                    <a:pt x="276" y="22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58"/>
            <p:cNvSpPr/>
            <p:nvPr/>
          </p:nvSpPr>
          <p:spPr>
            <a:xfrm>
              <a:off x="2431404" y="391078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180" y="0"/>
                  </a:moveTo>
                  <a:cubicBezTo>
                    <a:pt x="148" y="0"/>
                    <a:pt x="116" y="10"/>
                    <a:pt x="88" y="31"/>
                  </a:cubicBezTo>
                  <a:cubicBezTo>
                    <a:pt x="17" y="81"/>
                    <a:pt x="1" y="180"/>
                    <a:pt x="53" y="251"/>
                  </a:cubicBezTo>
                  <a:lnTo>
                    <a:pt x="237" y="507"/>
                  </a:lnTo>
                  <a:cubicBezTo>
                    <a:pt x="269" y="549"/>
                    <a:pt x="318" y="571"/>
                    <a:pt x="366" y="571"/>
                  </a:cubicBezTo>
                  <a:cubicBezTo>
                    <a:pt x="398" y="571"/>
                    <a:pt x="431" y="562"/>
                    <a:pt x="458" y="541"/>
                  </a:cubicBezTo>
                  <a:cubicBezTo>
                    <a:pt x="529" y="491"/>
                    <a:pt x="544" y="392"/>
                    <a:pt x="494" y="321"/>
                  </a:cubicBezTo>
                  <a:lnTo>
                    <a:pt x="308" y="66"/>
                  </a:lnTo>
                  <a:cubicBezTo>
                    <a:pt x="277" y="23"/>
                    <a:pt x="229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58"/>
            <p:cNvSpPr/>
            <p:nvPr/>
          </p:nvSpPr>
          <p:spPr>
            <a:xfrm>
              <a:off x="2342238" y="360182"/>
              <a:ext cx="13643" cy="11118"/>
            </a:xfrm>
            <a:custGeom>
              <a:avLst/>
              <a:gdLst/>
              <a:ahLst/>
              <a:cxnLst/>
              <a:rect l="l" t="t" r="r" b="b"/>
              <a:pathLst>
                <a:path w="616" h="502" extrusionOk="0">
                  <a:moveTo>
                    <a:pt x="181" y="1"/>
                  </a:moveTo>
                  <a:cubicBezTo>
                    <a:pt x="132" y="1"/>
                    <a:pt x="83" y="24"/>
                    <a:pt x="53" y="67"/>
                  </a:cubicBezTo>
                  <a:cubicBezTo>
                    <a:pt x="1" y="136"/>
                    <a:pt x="17" y="235"/>
                    <a:pt x="88" y="287"/>
                  </a:cubicBezTo>
                  <a:lnTo>
                    <a:pt x="343" y="471"/>
                  </a:lnTo>
                  <a:cubicBezTo>
                    <a:pt x="371" y="492"/>
                    <a:pt x="403" y="501"/>
                    <a:pt x="436" y="501"/>
                  </a:cubicBezTo>
                  <a:cubicBezTo>
                    <a:pt x="484" y="501"/>
                    <a:pt x="532" y="479"/>
                    <a:pt x="563" y="437"/>
                  </a:cubicBezTo>
                  <a:cubicBezTo>
                    <a:pt x="615" y="366"/>
                    <a:pt x="599" y="268"/>
                    <a:pt x="529" y="216"/>
                  </a:cubicBezTo>
                  <a:lnTo>
                    <a:pt x="273" y="30"/>
                  </a:lnTo>
                  <a:cubicBezTo>
                    <a:pt x="245" y="10"/>
                    <a:pt x="21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58"/>
            <p:cNvSpPr/>
            <p:nvPr/>
          </p:nvSpPr>
          <p:spPr>
            <a:xfrm>
              <a:off x="2376744" y="385253"/>
              <a:ext cx="31006" cy="23742"/>
            </a:xfrm>
            <a:custGeom>
              <a:avLst/>
              <a:gdLst/>
              <a:ahLst/>
              <a:cxnLst/>
              <a:rect l="l" t="t" r="r" b="b"/>
              <a:pathLst>
                <a:path w="1400" h="1072" extrusionOk="0">
                  <a:moveTo>
                    <a:pt x="179" y="0"/>
                  </a:moveTo>
                  <a:cubicBezTo>
                    <a:pt x="130" y="0"/>
                    <a:pt x="82" y="23"/>
                    <a:pt x="51" y="65"/>
                  </a:cubicBezTo>
                  <a:cubicBezTo>
                    <a:pt x="1" y="136"/>
                    <a:pt x="16" y="234"/>
                    <a:pt x="86" y="286"/>
                  </a:cubicBezTo>
                  <a:lnTo>
                    <a:pt x="1128" y="1042"/>
                  </a:lnTo>
                  <a:cubicBezTo>
                    <a:pt x="1155" y="1063"/>
                    <a:pt x="1188" y="1072"/>
                    <a:pt x="1220" y="1072"/>
                  </a:cubicBezTo>
                  <a:cubicBezTo>
                    <a:pt x="1269" y="1072"/>
                    <a:pt x="1317" y="1050"/>
                    <a:pt x="1349" y="1007"/>
                  </a:cubicBezTo>
                  <a:cubicBezTo>
                    <a:pt x="1399" y="937"/>
                    <a:pt x="1384" y="839"/>
                    <a:pt x="1313" y="787"/>
                  </a:cubicBezTo>
                  <a:lnTo>
                    <a:pt x="272" y="31"/>
                  </a:lnTo>
                  <a:cubicBezTo>
                    <a:pt x="243" y="10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58"/>
            <p:cNvSpPr/>
            <p:nvPr/>
          </p:nvSpPr>
          <p:spPr>
            <a:xfrm>
              <a:off x="2411360" y="410391"/>
              <a:ext cx="13576" cy="11096"/>
            </a:xfrm>
            <a:custGeom>
              <a:avLst/>
              <a:gdLst/>
              <a:ahLst/>
              <a:cxnLst/>
              <a:rect l="l" t="t" r="r" b="b"/>
              <a:pathLst>
                <a:path w="613" h="501" extrusionOk="0">
                  <a:moveTo>
                    <a:pt x="178" y="0"/>
                  </a:moveTo>
                  <a:cubicBezTo>
                    <a:pt x="129" y="0"/>
                    <a:pt x="81" y="23"/>
                    <a:pt x="51" y="65"/>
                  </a:cubicBezTo>
                  <a:cubicBezTo>
                    <a:pt x="0" y="135"/>
                    <a:pt x="16" y="235"/>
                    <a:pt x="85" y="285"/>
                  </a:cubicBezTo>
                  <a:lnTo>
                    <a:pt x="340" y="471"/>
                  </a:lnTo>
                  <a:cubicBezTo>
                    <a:pt x="369" y="491"/>
                    <a:pt x="402" y="501"/>
                    <a:pt x="433" y="501"/>
                  </a:cubicBezTo>
                  <a:cubicBezTo>
                    <a:pt x="482" y="501"/>
                    <a:pt x="531" y="479"/>
                    <a:pt x="561" y="436"/>
                  </a:cubicBezTo>
                  <a:cubicBezTo>
                    <a:pt x="613" y="365"/>
                    <a:pt x="597" y="268"/>
                    <a:pt x="526" y="216"/>
                  </a:cubicBezTo>
                  <a:lnTo>
                    <a:pt x="271" y="30"/>
                  </a:lnTo>
                  <a:cubicBezTo>
                    <a:pt x="243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58"/>
            <p:cNvSpPr/>
            <p:nvPr/>
          </p:nvSpPr>
          <p:spPr>
            <a:xfrm>
              <a:off x="2317034" y="408574"/>
              <a:ext cx="14529" cy="9147"/>
            </a:xfrm>
            <a:custGeom>
              <a:avLst/>
              <a:gdLst/>
              <a:ahLst/>
              <a:cxnLst/>
              <a:rect l="l" t="t" r="r" b="b"/>
              <a:pathLst>
                <a:path w="656" h="413" extrusionOk="0">
                  <a:moveTo>
                    <a:pt x="178" y="0"/>
                  </a:moveTo>
                  <a:cubicBezTo>
                    <a:pt x="111" y="0"/>
                    <a:pt x="48" y="43"/>
                    <a:pt x="27" y="109"/>
                  </a:cubicBezTo>
                  <a:cubicBezTo>
                    <a:pt x="0" y="192"/>
                    <a:pt x="46" y="280"/>
                    <a:pt x="129" y="309"/>
                  </a:cubicBezTo>
                  <a:lnTo>
                    <a:pt x="429" y="405"/>
                  </a:lnTo>
                  <a:cubicBezTo>
                    <a:pt x="446" y="411"/>
                    <a:pt x="462" y="413"/>
                    <a:pt x="477" y="413"/>
                  </a:cubicBezTo>
                  <a:cubicBezTo>
                    <a:pt x="545" y="413"/>
                    <a:pt x="606" y="370"/>
                    <a:pt x="629" y="304"/>
                  </a:cubicBezTo>
                  <a:cubicBezTo>
                    <a:pt x="655" y="221"/>
                    <a:pt x="610" y="132"/>
                    <a:pt x="526" y="106"/>
                  </a:cubicBezTo>
                  <a:lnTo>
                    <a:pt x="227" y="8"/>
                  </a:lnTo>
                  <a:cubicBezTo>
                    <a:pt x="211" y="3"/>
                    <a:pt x="194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58"/>
            <p:cNvSpPr/>
            <p:nvPr/>
          </p:nvSpPr>
          <p:spPr>
            <a:xfrm>
              <a:off x="2357564" y="421730"/>
              <a:ext cx="34971" cy="15835"/>
            </a:xfrm>
            <a:custGeom>
              <a:avLst/>
              <a:gdLst/>
              <a:ahLst/>
              <a:cxnLst/>
              <a:rect l="l" t="t" r="r" b="b"/>
              <a:pathLst>
                <a:path w="1579" h="715" extrusionOk="0">
                  <a:moveTo>
                    <a:pt x="179" y="0"/>
                  </a:moveTo>
                  <a:cubicBezTo>
                    <a:pt x="112" y="0"/>
                    <a:pt x="50" y="43"/>
                    <a:pt x="27" y="110"/>
                  </a:cubicBezTo>
                  <a:cubicBezTo>
                    <a:pt x="0" y="192"/>
                    <a:pt x="46" y="282"/>
                    <a:pt x="130" y="309"/>
                  </a:cubicBezTo>
                  <a:lnTo>
                    <a:pt x="1353" y="707"/>
                  </a:lnTo>
                  <a:cubicBezTo>
                    <a:pt x="1369" y="712"/>
                    <a:pt x="1386" y="715"/>
                    <a:pt x="1402" y="715"/>
                  </a:cubicBezTo>
                  <a:cubicBezTo>
                    <a:pt x="1468" y="715"/>
                    <a:pt x="1531" y="672"/>
                    <a:pt x="1552" y="605"/>
                  </a:cubicBezTo>
                  <a:cubicBezTo>
                    <a:pt x="1579" y="523"/>
                    <a:pt x="1535" y="433"/>
                    <a:pt x="1451" y="406"/>
                  </a:cubicBezTo>
                  <a:lnTo>
                    <a:pt x="227" y="8"/>
                  </a:lnTo>
                  <a:cubicBezTo>
                    <a:pt x="211" y="3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58"/>
            <p:cNvSpPr/>
            <p:nvPr/>
          </p:nvSpPr>
          <p:spPr>
            <a:xfrm>
              <a:off x="2398227" y="434952"/>
              <a:ext cx="14551" cy="9191"/>
            </a:xfrm>
            <a:custGeom>
              <a:avLst/>
              <a:gdLst/>
              <a:ahLst/>
              <a:cxnLst/>
              <a:rect l="l" t="t" r="r" b="b"/>
              <a:pathLst>
                <a:path w="657" h="415" extrusionOk="0">
                  <a:moveTo>
                    <a:pt x="179" y="0"/>
                  </a:moveTo>
                  <a:cubicBezTo>
                    <a:pt x="112" y="0"/>
                    <a:pt x="49" y="43"/>
                    <a:pt x="28" y="110"/>
                  </a:cubicBezTo>
                  <a:cubicBezTo>
                    <a:pt x="1" y="192"/>
                    <a:pt x="47" y="282"/>
                    <a:pt x="130" y="309"/>
                  </a:cubicBezTo>
                  <a:lnTo>
                    <a:pt x="429" y="406"/>
                  </a:lnTo>
                  <a:cubicBezTo>
                    <a:pt x="447" y="411"/>
                    <a:pt x="462" y="414"/>
                    <a:pt x="478" y="414"/>
                  </a:cubicBezTo>
                  <a:cubicBezTo>
                    <a:pt x="544" y="414"/>
                    <a:pt x="607" y="372"/>
                    <a:pt x="629" y="304"/>
                  </a:cubicBezTo>
                  <a:cubicBezTo>
                    <a:pt x="656" y="222"/>
                    <a:pt x="611" y="132"/>
                    <a:pt x="527" y="105"/>
                  </a:cubicBezTo>
                  <a:lnTo>
                    <a:pt x="228" y="8"/>
                  </a:lnTo>
                  <a:cubicBezTo>
                    <a:pt x="212" y="3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58"/>
            <p:cNvSpPr/>
            <p:nvPr/>
          </p:nvSpPr>
          <p:spPr>
            <a:xfrm>
              <a:off x="2308375" y="462349"/>
              <a:ext cx="14019" cy="7043"/>
            </a:xfrm>
            <a:custGeom>
              <a:avLst/>
              <a:gdLst/>
              <a:ahLst/>
              <a:cxnLst/>
              <a:rect l="l" t="t" r="r" b="b"/>
              <a:pathLst>
                <a:path w="633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475" y="318"/>
                  </a:lnTo>
                  <a:cubicBezTo>
                    <a:pt x="561" y="318"/>
                    <a:pt x="632" y="247"/>
                    <a:pt x="632" y="160"/>
                  </a:cubicBezTo>
                  <a:cubicBezTo>
                    <a:pt x="632" y="72"/>
                    <a:pt x="561" y="1"/>
                    <a:pt x="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58"/>
            <p:cNvSpPr/>
            <p:nvPr/>
          </p:nvSpPr>
          <p:spPr>
            <a:xfrm>
              <a:off x="2351009" y="462349"/>
              <a:ext cx="35525" cy="7043"/>
            </a:xfrm>
            <a:custGeom>
              <a:avLst/>
              <a:gdLst/>
              <a:ahLst/>
              <a:cxnLst/>
              <a:rect l="l" t="t" r="r" b="b"/>
              <a:pathLst>
                <a:path w="1604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1446" y="318"/>
                  </a:lnTo>
                  <a:cubicBezTo>
                    <a:pt x="1533" y="318"/>
                    <a:pt x="1604" y="247"/>
                    <a:pt x="1604" y="160"/>
                  </a:cubicBezTo>
                  <a:cubicBezTo>
                    <a:pt x="1604" y="72"/>
                    <a:pt x="1533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58"/>
            <p:cNvSpPr/>
            <p:nvPr/>
          </p:nvSpPr>
          <p:spPr>
            <a:xfrm>
              <a:off x="2393775" y="462349"/>
              <a:ext cx="13997" cy="7043"/>
            </a:xfrm>
            <a:custGeom>
              <a:avLst/>
              <a:gdLst/>
              <a:ahLst/>
              <a:cxnLst/>
              <a:rect l="l" t="t" r="r" b="b"/>
              <a:pathLst>
                <a:path w="632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474" y="318"/>
                  </a:lnTo>
                  <a:cubicBezTo>
                    <a:pt x="561" y="318"/>
                    <a:pt x="632" y="247"/>
                    <a:pt x="632" y="160"/>
                  </a:cubicBezTo>
                  <a:cubicBezTo>
                    <a:pt x="632" y="72"/>
                    <a:pt x="561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58"/>
            <p:cNvSpPr/>
            <p:nvPr/>
          </p:nvSpPr>
          <p:spPr>
            <a:xfrm>
              <a:off x="2315949" y="514196"/>
              <a:ext cx="14529" cy="9169"/>
            </a:xfrm>
            <a:custGeom>
              <a:avLst/>
              <a:gdLst/>
              <a:ahLst/>
              <a:cxnLst/>
              <a:rect l="l" t="t" r="r" b="b"/>
              <a:pathLst>
                <a:path w="656" h="414" extrusionOk="0">
                  <a:moveTo>
                    <a:pt x="478" y="1"/>
                  </a:moveTo>
                  <a:cubicBezTo>
                    <a:pt x="462" y="1"/>
                    <a:pt x="445" y="3"/>
                    <a:pt x="429" y="8"/>
                  </a:cubicBezTo>
                  <a:lnTo>
                    <a:pt x="129" y="106"/>
                  </a:lnTo>
                  <a:cubicBezTo>
                    <a:pt x="46" y="133"/>
                    <a:pt x="0" y="223"/>
                    <a:pt x="27" y="305"/>
                  </a:cubicBezTo>
                  <a:cubicBezTo>
                    <a:pt x="49" y="372"/>
                    <a:pt x="111" y="413"/>
                    <a:pt x="178" y="413"/>
                  </a:cubicBezTo>
                  <a:cubicBezTo>
                    <a:pt x="194" y="413"/>
                    <a:pt x="210" y="412"/>
                    <a:pt x="225" y="407"/>
                  </a:cubicBezTo>
                  <a:lnTo>
                    <a:pt x="526" y="309"/>
                  </a:lnTo>
                  <a:cubicBezTo>
                    <a:pt x="610" y="281"/>
                    <a:pt x="655" y="193"/>
                    <a:pt x="627" y="109"/>
                  </a:cubicBezTo>
                  <a:cubicBezTo>
                    <a:pt x="606" y="42"/>
                    <a:pt x="545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58"/>
            <p:cNvSpPr/>
            <p:nvPr/>
          </p:nvSpPr>
          <p:spPr>
            <a:xfrm>
              <a:off x="2356479" y="494374"/>
              <a:ext cx="35015" cy="15835"/>
            </a:xfrm>
            <a:custGeom>
              <a:avLst/>
              <a:gdLst/>
              <a:ahLst/>
              <a:cxnLst/>
              <a:rect l="l" t="t" r="r" b="b"/>
              <a:pathLst>
                <a:path w="1581" h="715" extrusionOk="0">
                  <a:moveTo>
                    <a:pt x="1403" y="0"/>
                  </a:moveTo>
                  <a:cubicBezTo>
                    <a:pt x="1387" y="0"/>
                    <a:pt x="1370" y="3"/>
                    <a:pt x="1354" y="9"/>
                  </a:cubicBezTo>
                  <a:lnTo>
                    <a:pt x="130" y="406"/>
                  </a:lnTo>
                  <a:cubicBezTo>
                    <a:pt x="46" y="432"/>
                    <a:pt x="1" y="522"/>
                    <a:pt x="27" y="606"/>
                  </a:cubicBezTo>
                  <a:cubicBezTo>
                    <a:pt x="49" y="672"/>
                    <a:pt x="112" y="714"/>
                    <a:pt x="179" y="714"/>
                  </a:cubicBezTo>
                  <a:cubicBezTo>
                    <a:pt x="194" y="714"/>
                    <a:pt x="212" y="711"/>
                    <a:pt x="227" y="707"/>
                  </a:cubicBezTo>
                  <a:lnTo>
                    <a:pt x="1451" y="308"/>
                  </a:lnTo>
                  <a:cubicBezTo>
                    <a:pt x="1535" y="281"/>
                    <a:pt x="1580" y="193"/>
                    <a:pt x="1552" y="110"/>
                  </a:cubicBezTo>
                  <a:cubicBezTo>
                    <a:pt x="1531" y="43"/>
                    <a:pt x="1469" y="0"/>
                    <a:pt x="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58"/>
            <p:cNvSpPr/>
            <p:nvPr/>
          </p:nvSpPr>
          <p:spPr>
            <a:xfrm>
              <a:off x="2397164" y="487818"/>
              <a:ext cx="14529" cy="9169"/>
            </a:xfrm>
            <a:custGeom>
              <a:avLst/>
              <a:gdLst/>
              <a:ahLst/>
              <a:cxnLst/>
              <a:rect l="l" t="t" r="r" b="b"/>
              <a:pathLst>
                <a:path w="656" h="414" extrusionOk="0">
                  <a:moveTo>
                    <a:pt x="479" y="0"/>
                  </a:moveTo>
                  <a:cubicBezTo>
                    <a:pt x="462" y="0"/>
                    <a:pt x="445" y="3"/>
                    <a:pt x="429" y="9"/>
                  </a:cubicBezTo>
                  <a:lnTo>
                    <a:pt x="129" y="106"/>
                  </a:lnTo>
                  <a:cubicBezTo>
                    <a:pt x="46" y="133"/>
                    <a:pt x="0" y="221"/>
                    <a:pt x="27" y="305"/>
                  </a:cubicBezTo>
                  <a:cubicBezTo>
                    <a:pt x="49" y="371"/>
                    <a:pt x="110" y="413"/>
                    <a:pt x="178" y="413"/>
                  </a:cubicBezTo>
                  <a:cubicBezTo>
                    <a:pt x="194" y="413"/>
                    <a:pt x="210" y="412"/>
                    <a:pt x="227" y="406"/>
                  </a:cubicBezTo>
                  <a:lnTo>
                    <a:pt x="526" y="308"/>
                  </a:lnTo>
                  <a:cubicBezTo>
                    <a:pt x="610" y="281"/>
                    <a:pt x="655" y="191"/>
                    <a:pt x="629" y="109"/>
                  </a:cubicBezTo>
                  <a:cubicBezTo>
                    <a:pt x="606" y="43"/>
                    <a:pt x="545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58"/>
            <p:cNvSpPr/>
            <p:nvPr/>
          </p:nvSpPr>
          <p:spPr>
            <a:xfrm>
              <a:off x="2340178" y="561126"/>
              <a:ext cx="13643" cy="11096"/>
            </a:xfrm>
            <a:custGeom>
              <a:avLst/>
              <a:gdLst/>
              <a:ahLst/>
              <a:cxnLst/>
              <a:rect l="l" t="t" r="r" b="b"/>
              <a:pathLst>
                <a:path w="616" h="501" extrusionOk="0">
                  <a:moveTo>
                    <a:pt x="435" y="1"/>
                  </a:moveTo>
                  <a:cubicBezTo>
                    <a:pt x="403" y="1"/>
                    <a:pt x="371" y="10"/>
                    <a:pt x="343" y="30"/>
                  </a:cubicBezTo>
                  <a:lnTo>
                    <a:pt x="88" y="216"/>
                  </a:lnTo>
                  <a:cubicBezTo>
                    <a:pt x="17" y="268"/>
                    <a:pt x="1" y="366"/>
                    <a:pt x="53" y="436"/>
                  </a:cubicBezTo>
                  <a:cubicBezTo>
                    <a:pt x="83" y="479"/>
                    <a:pt x="132" y="501"/>
                    <a:pt x="181" y="501"/>
                  </a:cubicBezTo>
                  <a:cubicBezTo>
                    <a:pt x="212" y="501"/>
                    <a:pt x="245" y="492"/>
                    <a:pt x="273" y="471"/>
                  </a:cubicBezTo>
                  <a:lnTo>
                    <a:pt x="529" y="287"/>
                  </a:lnTo>
                  <a:cubicBezTo>
                    <a:pt x="600" y="235"/>
                    <a:pt x="615" y="136"/>
                    <a:pt x="563" y="66"/>
                  </a:cubicBezTo>
                  <a:cubicBezTo>
                    <a:pt x="533" y="23"/>
                    <a:pt x="484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58"/>
            <p:cNvSpPr/>
            <p:nvPr/>
          </p:nvSpPr>
          <p:spPr>
            <a:xfrm>
              <a:off x="2374684" y="523431"/>
              <a:ext cx="31006" cy="23764"/>
            </a:xfrm>
            <a:custGeom>
              <a:avLst/>
              <a:gdLst/>
              <a:ahLst/>
              <a:cxnLst/>
              <a:rect l="l" t="t" r="r" b="b"/>
              <a:pathLst>
                <a:path w="1400" h="1073" extrusionOk="0">
                  <a:moveTo>
                    <a:pt x="1221" y="0"/>
                  </a:moveTo>
                  <a:cubicBezTo>
                    <a:pt x="1189" y="0"/>
                    <a:pt x="1156" y="10"/>
                    <a:pt x="1129" y="31"/>
                  </a:cubicBezTo>
                  <a:lnTo>
                    <a:pt x="87" y="787"/>
                  </a:lnTo>
                  <a:cubicBezTo>
                    <a:pt x="17" y="837"/>
                    <a:pt x="1" y="937"/>
                    <a:pt x="51" y="1007"/>
                  </a:cubicBezTo>
                  <a:cubicBezTo>
                    <a:pt x="82" y="1050"/>
                    <a:pt x="131" y="1072"/>
                    <a:pt x="180" y="1072"/>
                  </a:cubicBezTo>
                  <a:lnTo>
                    <a:pt x="180" y="1072"/>
                  </a:lnTo>
                  <a:cubicBezTo>
                    <a:pt x="212" y="1072"/>
                    <a:pt x="244" y="1062"/>
                    <a:pt x="272" y="1042"/>
                  </a:cubicBezTo>
                  <a:lnTo>
                    <a:pt x="1313" y="286"/>
                  </a:lnTo>
                  <a:cubicBezTo>
                    <a:pt x="1384" y="234"/>
                    <a:pt x="1399" y="135"/>
                    <a:pt x="1349" y="66"/>
                  </a:cubicBezTo>
                  <a:cubicBezTo>
                    <a:pt x="1318" y="23"/>
                    <a:pt x="1269" y="0"/>
                    <a:pt x="1221" y="0"/>
                  </a:cubicBezTo>
                  <a:close/>
                  <a:moveTo>
                    <a:pt x="180" y="1072"/>
                  </a:moveTo>
                  <a:lnTo>
                    <a:pt x="180" y="1072"/>
                  </a:lnTo>
                  <a:cubicBezTo>
                    <a:pt x="179" y="1072"/>
                    <a:pt x="179" y="1072"/>
                    <a:pt x="179" y="1072"/>
                  </a:cubicBezTo>
                  <a:lnTo>
                    <a:pt x="180" y="1072"/>
                  </a:lnTo>
                  <a:cubicBezTo>
                    <a:pt x="180" y="1072"/>
                    <a:pt x="180" y="1072"/>
                    <a:pt x="180" y="1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58"/>
            <p:cNvSpPr/>
            <p:nvPr/>
          </p:nvSpPr>
          <p:spPr>
            <a:xfrm>
              <a:off x="2409301" y="510918"/>
              <a:ext cx="13576" cy="11140"/>
            </a:xfrm>
            <a:custGeom>
              <a:avLst/>
              <a:gdLst/>
              <a:ahLst/>
              <a:cxnLst/>
              <a:rect l="l" t="t" r="r" b="b"/>
              <a:pathLst>
                <a:path w="613" h="503" extrusionOk="0">
                  <a:moveTo>
                    <a:pt x="433" y="1"/>
                  </a:moveTo>
                  <a:cubicBezTo>
                    <a:pt x="401" y="1"/>
                    <a:pt x="368" y="11"/>
                    <a:pt x="341" y="30"/>
                  </a:cubicBezTo>
                  <a:lnTo>
                    <a:pt x="85" y="216"/>
                  </a:lnTo>
                  <a:cubicBezTo>
                    <a:pt x="16" y="268"/>
                    <a:pt x="0" y="366"/>
                    <a:pt x="51" y="437"/>
                  </a:cubicBezTo>
                  <a:cubicBezTo>
                    <a:pt x="82" y="479"/>
                    <a:pt x="129" y="503"/>
                    <a:pt x="178" y="503"/>
                  </a:cubicBezTo>
                  <a:lnTo>
                    <a:pt x="178" y="501"/>
                  </a:lnTo>
                  <a:cubicBezTo>
                    <a:pt x="211" y="501"/>
                    <a:pt x="243" y="492"/>
                    <a:pt x="271" y="471"/>
                  </a:cubicBezTo>
                  <a:lnTo>
                    <a:pt x="526" y="286"/>
                  </a:lnTo>
                  <a:cubicBezTo>
                    <a:pt x="597" y="235"/>
                    <a:pt x="613" y="136"/>
                    <a:pt x="561" y="67"/>
                  </a:cubicBezTo>
                  <a:cubicBezTo>
                    <a:pt x="530" y="24"/>
                    <a:pt x="482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58"/>
            <p:cNvSpPr/>
            <p:nvPr/>
          </p:nvSpPr>
          <p:spPr>
            <a:xfrm>
              <a:off x="2378383" y="598556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364" y="0"/>
                  </a:moveTo>
                  <a:cubicBezTo>
                    <a:pt x="316" y="0"/>
                    <a:pt x="269" y="22"/>
                    <a:pt x="239" y="65"/>
                  </a:cubicBezTo>
                  <a:lnTo>
                    <a:pt x="53" y="320"/>
                  </a:lnTo>
                  <a:cubicBezTo>
                    <a:pt x="1" y="391"/>
                    <a:pt x="16" y="490"/>
                    <a:pt x="87" y="540"/>
                  </a:cubicBezTo>
                  <a:cubicBezTo>
                    <a:pt x="116" y="561"/>
                    <a:pt x="147" y="572"/>
                    <a:pt x="180" y="572"/>
                  </a:cubicBezTo>
                  <a:cubicBezTo>
                    <a:pt x="229" y="572"/>
                    <a:pt x="276" y="548"/>
                    <a:pt x="308" y="506"/>
                  </a:cubicBezTo>
                  <a:lnTo>
                    <a:pt x="494" y="251"/>
                  </a:lnTo>
                  <a:cubicBezTo>
                    <a:pt x="544" y="180"/>
                    <a:pt x="528" y="82"/>
                    <a:pt x="458" y="30"/>
                  </a:cubicBezTo>
                  <a:cubicBezTo>
                    <a:pt x="429" y="10"/>
                    <a:pt x="39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58"/>
            <p:cNvSpPr/>
            <p:nvPr/>
          </p:nvSpPr>
          <p:spPr>
            <a:xfrm>
              <a:off x="2403476" y="546664"/>
              <a:ext cx="24672" cy="30076"/>
            </a:xfrm>
            <a:custGeom>
              <a:avLst/>
              <a:gdLst/>
              <a:ahLst/>
              <a:cxnLst/>
              <a:rect l="l" t="t" r="r" b="b"/>
              <a:pathLst>
                <a:path w="1114" h="1358" extrusionOk="0">
                  <a:moveTo>
                    <a:pt x="935" y="0"/>
                  </a:moveTo>
                  <a:cubicBezTo>
                    <a:pt x="887" y="0"/>
                    <a:pt x="839" y="23"/>
                    <a:pt x="808" y="66"/>
                  </a:cubicBezTo>
                  <a:lnTo>
                    <a:pt x="51" y="1107"/>
                  </a:lnTo>
                  <a:cubicBezTo>
                    <a:pt x="0" y="1178"/>
                    <a:pt x="16" y="1275"/>
                    <a:pt x="85" y="1327"/>
                  </a:cubicBezTo>
                  <a:cubicBezTo>
                    <a:pt x="114" y="1348"/>
                    <a:pt x="147" y="1357"/>
                    <a:pt x="178" y="1357"/>
                  </a:cubicBezTo>
                  <a:cubicBezTo>
                    <a:pt x="227" y="1357"/>
                    <a:pt x="276" y="1335"/>
                    <a:pt x="306" y="1293"/>
                  </a:cubicBezTo>
                  <a:lnTo>
                    <a:pt x="1063" y="251"/>
                  </a:lnTo>
                  <a:cubicBezTo>
                    <a:pt x="1114" y="181"/>
                    <a:pt x="1098" y="81"/>
                    <a:pt x="1027" y="31"/>
                  </a:cubicBezTo>
                  <a:cubicBezTo>
                    <a:pt x="1000" y="10"/>
                    <a:pt x="967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58"/>
            <p:cNvSpPr/>
            <p:nvPr/>
          </p:nvSpPr>
          <p:spPr>
            <a:xfrm>
              <a:off x="2428591" y="529455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4" y="1"/>
                  </a:moveTo>
                  <a:cubicBezTo>
                    <a:pt x="316" y="1"/>
                    <a:pt x="268" y="23"/>
                    <a:pt x="237" y="66"/>
                  </a:cubicBezTo>
                  <a:lnTo>
                    <a:pt x="52" y="321"/>
                  </a:lnTo>
                  <a:cubicBezTo>
                    <a:pt x="0" y="392"/>
                    <a:pt x="16" y="491"/>
                    <a:pt x="87" y="542"/>
                  </a:cubicBezTo>
                  <a:cubicBezTo>
                    <a:pt x="115" y="562"/>
                    <a:pt x="146" y="571"/>
                    <a:pt x="179" y="572"/>
                  </a:cubicBezTo>
                  <a:lnTo>
                    <a:pt x="179" y="572"/>
                  </a:lnTo>
                  <a:cubicBezTo>
                    <a:pt x="228" y="571"/>
                    <a:pt x="276" y="549"/>
                    <a:pt x="307" y="507"/>
                  </a:cubicBezTo>
                  <a:lnTo>
                    <a:pt x="492" y="252"/>
                  </a:lnTo>
                  <a:cubicBezTo>
                    <a:pt x="544" y="181"/>
                    <a:pt x="528" y="82"/>
                    <a:pt x="457" y="31"/>
                  </a:cubicBezTo>
                  <a:cubicBezTo>
                    <a:pt x="429" y="11"/>
                    <a:pt x="396" y="1"/>
                    <a:pt x="364" y="1"/>
                  </a:cubicBezTo>
                  <a:close/>
                  <a:moveTo>
                    <a:pt x="179" y="572"/>
                  </a:moveTo>
                  <a:cubicBezTo>
                    <a:pt x="179" y="572"/>
                    <a:pt x="179" y="572"/>
                    <a:pt x="178" y="572"/>
                  </a:cubicBezTo>
                  <a:lnTo>
                    <a:pt x="180" y="572"/>
                  </a:lnTo>
                  <a:cubicBezTo>
                    <a:pt x="180" y="572"/>
                    <a:pt x="179" y="572"/>
                    <a:pt x="179" y="5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58"/>
            <p:cNvSpPr/>
            <p:nvPr/>
          </p:nvSpPr>
          <p:spPr>
            <a:xfrm>
              <a:off x="2426797" y="622829"/>
              <a:ext cx="10055" cy="1366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275" y="1"/>
                  </a:moveTo>
                  <a:cubicBezTo>
                    <a:pt x="208" y="1"/>
                    <a:pt x="147" y="42"/>
                    <a:pt x="125" y="109"/>
                  </a:cubicBezTo>
                  <a:lnTo>
                    <a:pt x="28" y="408"/>
                  </a:lnTo>
                  <a:cubicBezTo>
                    <a:pt x="1" y="492"/>
                    <a:pt x="47" y="582"/>
                    <a:pt x="130" y="608"/>
                  </a:cubicBezTo>
                  <a:cubicBezTo>
                    <a:pt x="146" y="613"/>
                    <a:pt x="162" y="616"/>
                    <a:pt x="179" y="616"/>
                  </a:cubicBezTo>
                  <a:cubicBezTo>
                    <a:pt x="245" y="616"/>
                    <a:pt x="307" y="574"/>
                    <a:pt x="329" y="508"/>
                  </a:cubicBezTo>
                  <a:lnTo>
                    <a:pt x="426" y="207"/>
                  </a:lnTo>
                  <a:cubicBezTo>
                    <a:pt x="453" y="123"/>
                    <a:pt x="407" y="35"/>
                    <a:pt x="325" y="8"/>
                  </a:cubicBezTo>
                  <a:cubicBezTo>
                    <a:pt x="309" y="3"/>
                    <a:pt x="292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58"/>
            <p:cNvSpPr/>
            <p:nvPr/>
          </p:nvSpPr>
          <p:spPr>
            <a:xfrm>
              <a:off x="2439997" y="561813"/>
              <a:ext cx="16655" cy="34151"/>
            </a:xfrm>
            <a:custGeom>
              <a:avLst/>
              <a:gdLst/>
              <a:ahLst/>
              <a:cxnLst/>
              <a:rect l="l" t="t" r="r" b="b"/>
              <a:pathLst>
                <a:path w="752" h="1542" extrusionOk="0">
                  <a:moveTo>
                    <a:pt x="575" y="1"/>
                  </a:moveTo>
                  <a:cubicBezTo>
                    <a:pt x="508" y="1"/>
                    <a:pt x="447" y="42"/>
                    <a:pt x="426" y="109"/>
                  </a:cubicBezTo>
                  <a:lnTo>
                    <a:pt x="27" y="1333"/>
                  </a:lnTo>
                  <a:cubicBezTo>
                    <a:pt x="0" y="1417"/>
                    <a:pt x="46" y="1505"/>
                    <a:pt x="128" y="1533"/>
                  </a:cubicBezTo>
                  <a:cubicBezTo>
                    <a:pt x="145" y="1538"/>
                    <a:pt x="161" y="1539"/>
                    <a:pt x="177" y="1539"/>
                  </a:cubicBezTo>
                  <a:lnTo>
                    <a:pt x="177" y="1541"/>
                  </a:lnTo>
                  <a:cubicBezTo>
                    <a:pt x="245" y="1541"/>
                    <a:pt x="306" y="1499"/>
                    <a:pt x="328" y="1431"/>
                  </a:cubicBezTo>
                  <a:lnTo>
                    <a:pt x="725" y="207"/>
                  </a:lnTo>
                  <a:cubicBezTo>
                    <a:pt x="752" y="123"/>
                    <a:pt x="706" y="35"/>
                    <a:pt x="624" y="8"/>
                  </a:cubicBezTo>
                  <a:cubicBezTo>
                    <a:pt x="608" y="3"/>
                    <a:pt x="591" y="1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58"/>
            <p:cNvSpPr/>
            <p:nvPr/>
          </p:nvSpPr>
          <p:spPr>
            <a:xfrm>
              <a:off x="2453219" y="541614"/>
              <a:ext cx="9989" cy="13665"/>
            </a:xfrm>
            <a:custGeom>
              <a:avLst/>
              <a:gdLst/>
              <a:ahLst/>
              <a:cxnLst/>
              <a:rect l="l" t="t" r="r" b="b"/>
              <a:pathLst>
                <a:path w="451" h="617" extrusionOk="0">
                  <a:moveTo>
                    <a:pt x="273" y="0"/>
                  </a:moveTo>
                  <a:cubicBezTo>
                    <a:pt x="207" y="0"/>
                    <a:pt x="146" y="43"/>
                    <a:pt x="125" y="109"/>
                  </a:cubicBezTo>
                  <a:lnTo>
                    <a:pt x="27" y="409"/>
                  </a:lnTo>
                  <a:cubicBezTo>
                    <a:pt x="0" y="492"/>
                    <a:pt x="44" y="582"/>
                    <a:pt x="128" y="609"/>
                  </a:cubicBezTo>
                  <a:cubicBezTo>
                    <a:pt x="144" y="613"/>
                    <a:pt x="161" y="616"/>
                    <a:pt x="177" y="616"/>
                  </a:cubicBezTo>
                  <a:cubicBezTo>
                    <a:pt x="243" y="616"/>
                    <a:pt x="306" y="574"/>
                    <a:pt x="326" y="506"/>
                  </a:cubicBezTo>
                  <a:lnTo>
                    <a:pt x="424" y="207"/>
                  </a:lnTo>
                  <a:cubicBezTo>
                    <a:pt x="451" y="123"/>
                    <a:pt x="407" y="35"/>
                    <a:pt x="323" y="8"/>
                  </a:cubicBezTo>
                  <a:cubicBezTo>
                    <a:pt x="306" y="3"/>
                    <a:pt x="289" y="0"/>
                    <a:pt x="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58"/>
            <p:cNvSpPr/>
            <p:nvPr/>
          </p:nvSpPr>
          <p:spPr>
            <a:xfrm>
              <a:off x="2481059" y="631555"/>
              <a:ext cx="6999" cy="13997"/>
            </a:xfrm>
            <a:custGeom>
              <a:avLst/>
              <a:gdLst/>
              <a:ahLst/>
              <a:cxnLst/>
              <a:rect l="l" t="t" r="r" b="b"/>
              <a:pathLst>
                <a:path w="316" h="632" extrusionOk="0">
                  <a:moveTo>
                    <a:pt x="158" y="0"/>
                  </a:moveTo>
                  <a:cubicBezTo>
                    <a:pt x="71" y="0"/>
                    <a:pt x="0" y="71"/>
                    <a:pt x="0" y="158"/>
                  </a:cubicBezTo>
                  <a:lnTo>
                    <a:pt x="0" y="474"/>
                  </a:lnTo>
                  <a:cubicBezTo>
                    <a:pt x="0" y="561"/>
                    <a:pt x="71" y="632"/>
                    <a:pt x="158" y="632"/>
                  </a:cubicBezTo>
                  <a:cubicBezTo>
                    <a:pt x="246" y="632"/>
                    <a:pt x="315" y="561"/>
                    <a:pt x="315" y="474"/>
                  </a:cubicBezTo>
                  <a:lnTo>
                    <a:pt x="315" y="158"/>
                  </a:lnTo>
                  <a:cubicBezTo>
                    <a:pt x="315" y="71"/>
                    <a:pt x="24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58"/>
            <p:cNvSpPr/>
            <p:nvPr/>
          </p:nvSpPr>
          <p:spPr>
            <a:xfrm>
              <a:off x="2481059" y="567394"/>
              <a:ext cx="6999" cy="35547"/>
            </a:xfrm>
            <a:custGeom>
              <a:avLst/>
              <a:gdLst/>
              <a:ahLst/>
              <a:cxnLst/>
              <a:rect l="l" t="t" r="r" b="b"/>
              <a:pathLst>
                <a:path w="316" h="1605" extrusionOk="0">
                  <a:moveTo>
                    <a:pt x="158" y="1"/>
                  </a:moveTo>
                  <a:cubicBezTo>
                    <a:pt x="71" y="1"/>
                    <a:pt x="0" y="71"/>
                    <a:pt x="0" y="158"/>
                  </a:cubicBezTo>
                  <a:lnTo>
                    <a:pt x="0" y="1447"/>
                  </a:lnTo>
                  <a:cubicBezTo>
                    <a:pt x="0" y="1533"/>
                    <a:pt x="71" y="1604"/>
                    <a:pt x="158" y="1604"/>
                  </a:cubicBezTo>
                  <a:cubicBezTo>
                    <a:pt x="246" y="1604"/>
                    <a:pt x="315" y="1533"/>
                    <a:pt x="315" y="1447"/>
                  </a:cubicBezTo>
                  <a:lnTo>
                    <a:pt x="315" y="158"/>
                  </a:lnTo>
                  <a:cubicBezTo>
                    <a:pt x="315" y="71"/>
                    <a:pt x="244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58"/>
            <p:cNvSpPr/>
            <p:nvPr/>
          </p:nvSpPr>
          <p:spPr>
            <a:xfrm>
              <a:off x="2481059" y="546155"/>
              <a:ext cx="6999" cy="13997"/>
            </a:xfrm>
            <a:custGeom>
              <a:avLst/>
              <a:gdLst/>
              <a:ahLst/>
              <a:cxnLst/>
              <a:rect l="l" t="t" r="r" b="b"/>
              <a:pathLst>
                <a:path w="316" h="632" extrusionOk="0">
                  <a:moveTo>
                    <a:pt x="158" y="0"/>
                  </a:moveTo>
                  <a:cubicBezTo>
                    <a:pt x="71" y="0"/>
                    <a:pt x="0" y="71"/>
                    <a:pt x="0" y="158"/>
                  </a:cubicBezTo>
                  <a:lnTo>
                    <a:pt x="0" y="474"/>
                  </a:lnTo>
                  <a:cubicBezTo>
                    <a:pt x="0" y="561"/>
                    <a:pt x="71" y="632"/>
                    <a:pt x="158" y="632"/>
                  </a:cubicBezTo>
                  <a:cubicBezTo>
                    <a:pt x="246" y="632"/>
                    <a:pt x="315" y="561"/>
                    <a:pt x="315" y="474"/>
                  </a:cubicBezTo>
                  <a:lnTo>
                    <a:pt x="315" y="158"/>
                  </a:lnTo>
                  <a:cubicBezTo>
                    <a:pt x="315" y="71"/>
                    <a:pt x="24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58"/>
            <p:cNvSpPr/>
            <p:nvPr/>
          </p:nvSpPr>
          <p:spPr>
            <a:xfrm>
              <a:off x="2532441" y="623870"/>
              <a:ext cx="10033" cy="13709"/>
            </a:xfrm>
            <a:custGeom>
              <a:avLst/>
              <a:gdLst/>
              <a:ahLst/>
              <a:cxnLst/>
              <a:rect l="l" t="t" r="r" b="b"/>
              <a:pathLst>
                <a:path w="453" h="619" extrusionOk="0">
                  <a:moveTo>
                    <a:pt x="178" y="1"/>
                  </a:moveTo>
                  <a:cubicBezTo>
                    <a:pt x="162" y="1"/>
                    <a:pt x="145" y="3"/>
                    <a:pt x="130" y="9"/>
                  </a:cubicBezTo>
                  <a:cubicBezTo>
                    <a:pt x="46" y="37"/>
                    <a:pt x="0" y="125"/>
                    <a:pt x="27" y="209"/>
                  </a:cubicBezTo>
                  <a:lnTo>
                    <a:pt x="125" y="508"/>
                  </a:lnTo>
                  <a:cubicBezTo>
                    <a:pt x="147" y="576"/>
                    <a:pt x="208" y="618"/>
                    <a:pt x="276" y="618"/>
                  </a:cubicBezTo>
                  <a:cubicBezTo>
                    <a:pt x="292" y="618"/>
                    <a:pt x="308" y="615"/>
                    <a:pt x="325" y="610"/>
                  </a:cubicBezTo>
                  <a:cubicBezTo>
                    <a:pt x="407" y="584"/>
                    <a:pt x="453" y="494"/>
                    <a:pt x="426" y="410"/>
                  </a:cubicBezTo>
                  <a:lnTo>
                    <a:pt x="328" y="111"/>
                  </a:lnTo>
                  <a:cubicBezTo>
                    <a:pt x="306" y="44"/>
                    <a:pt x="244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58"/>
            <p:cNvSpPr/>
            <p:nvPr/>
          </p:nvSpPr>
          <p:spPr>
            <a:xfrm>
              <a:off x="2512619" y="562898"/>
              <a:ext cx="16677" cy="34107"/>
            </a:xfrm>
            <a:custGeom>
              <a:avLst/>
              <a:gdLst/>
              <a:ahLst/>
              <a:cxnLst/>
              <a:rect l="l" t="t" r="r" b="b"/>
              <a:pathLst>
                <a:path w="753" h="1540" extrusionOk="0">
                  <a:moveTo>
                    <a:pt x="178" y="0"/>
                  </a:moveTo>
                  <a:cubicBezTo>
                    <a:pt x="162" y="0"/>
                    <a:pt x="145" y="3"/>
                    <a:pt x="128" y="8"/>
                  </a:cubicBezTo>
                  <a:cubicBezTo>
                    <a:pt x="46" y="35"/>
                    <a:pt x="1" y="123"/>
                    <a:pt x="28" y="207"/>
                  </a:cubicBezTo>
                  <a:lnTo>
                    <a:pt x="426" y="1431"/>
                  </a:lnTo>
                  <a:cubicBezTo>
                    <a:pt x="447" y="1498"/>
                    <a:pt x="510" y="1539"/>
                    <a:pt x="576" y="1539"/>
                  </a:cubicBezTo>
                  <a:cubicBezTo>
                    <a:pt x="591" y="1539"/>
                    <a:pt x="609" y="1538"/>
                    <a:pt x="625" y="1533"/>
                  </a:cubicBezTo>
                  <a:cubicBezTo>
                    <a:pt x="706" y="1505"/>
                    <a:pt x="752" y="1416"/>
                    <a:pt x="725" y="1333"/>
                  </a:cubicBezTo>
                  <a:lnTo>
                    <a:pt x="328" y="109"/>
                  </a:lnTo>
                  <a:cubicBezTo>
                    <a:pt x="307" y="43"/>
                    <a:pt x="245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58"/>
            <p:cNvSpPr/>
            <p:nvPr/>
          </p:nvSpPr>
          <p:spPr>
            <a:xfrm>
              <a:off x="2506063" y="542678"/>
              <a:ext cx="10011" cy="13687"/>
            </a:xfrm>
            <a:custGeom>
              <a:avLst/>
              <a:gdLst/>
              <a:ahLst/>
              <a:cxnLst/>
              <a:rect l="l" t="t" r="r" b="b"/>
              <a:pathLst>
                <a:path w="452" h="618" extrusionOk="0">
                  <a:moveTo>
                    <a:pt x="177" y="0"/>
                  </a:moveTo>
                  <a:cubicBezTo>
                    <a:pt x="161" y="0"/>
                    <a:pt x="144" y="3"/>
                    <a:pt x="128" y="8"/>
                  </a:cubicBezTo>
                  <a:cubicBezTo>
                    <a:pt x="46" y="36"/>
                    <a:pt x="1" y="124"/>
                    <a:pt x="27" y="208"/>
                  </a:cubicBezTo>
                  <a:lnTo>
                    <a:pt x="125" y="507"/>
                  </a:lnTo>
                  <a:cubicBezTo>
                    <a:pt x="147" y="575"/>
                    <a:pt x="209" y="617"/>
                    <a:pt x="275" y="617"/>
                  </a:cubicBezTo>
                  <a:cubicBezTo>
                    <a:pt x="290" y="617"/>
                    <a:pt x="308" y="614"/>
                    <a:pt x="324" y="609"/>
                  </a:cubicBezTo>
                  <a:cubicBezTo>
                    <a:pt x="407" y="583"/>
                    <a:pt x="451" y="493"/>
                    <a:pt x="424" y="409"/>
                  </a:cubicBezTo>
                  <a:lnTo>
                    <a:pt x="327" y="110"/>
                  </a:lnTo>
                  <a:cubicBezTo>
                    <a:pt x="305" y="43"/>
                    <a:pt x="244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58"/>
            <p:cNvSpPr/>
            <p:nvPr/>
          </p:nvSpPr>
          <p:spPr>
            <a:xfrm>
              <a:off x="2579327" y="600615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180" y="0"/>
                  </a:moveTo>
                  <a:cubicBezTo>
                    <a:pt x="147" y="0"/>
                    <a:pt x="115" y="10"/>
                    <a:pt x="87" y="30"/>
                  </a:cubicBezTo>
                  <a:cubicBezTo>
                    <a:pt x="16" y="82"/>
                    <a:pt x="0" y="180"/>
                    <a:pt x="52" y="251"/>
                  </a:cubicBezTo>
                  <a:lnTo>
                    <a:pt x="237" y="506"/>
                  </a:lnTo>
                  <a:cubicBezTo>
                    <a:pt x="268" y="548"/>
                    <a:pt x="317" y="572"/>
                    <a:pt x="364" y="572"/>
                  </a:cubicBezTo>
                  <a:cubicBezTo>
                    <a:pt x="397" y="572"/>
                    <a:pt x="430" y="561"/>
                    <a:pt x="457" y="540"/>
                  </a:cubicBezTo>
                  <a:cubicBezTo>
                    <a:pt x="528" y="490"/>
                    <a:pt x="544" y="391"/>
                    <a:pt x="492" y="321"/>
                  </a:cubicBezTo>
                  <a:lnTo>
                    <a:pt x="308" y="65"/>
                  </a:lnTo>
                  <a:cubicBezTo>
                    <a:pt x="276" y="22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58"/>
            <p:cNvSpPr/>
            <p:nvPr/>
          </p:nvSpPr>
          <p:spPr>
            <a:xfrm>
              <a:off x="2541610" y="548724"/>
              <a:ext cx="24717" cy="30076"/>
            </a:xfrm>
            <a:custGeom>
              <a:avLst/>
              <a:gdLst/>
              <a:ahLst/>
              <a:cxnLst/>
              <a:rect l="l" t="t" r="r" b="b"/>
              <a:pathLst>
                <a:path w="1116" h="1358" extrusionOk="0">
                  <a:moveTo>
                    <a:pt x="180" y="0"/>
                  </a:moveTo>
                  <a:cubicBezTo>
                    <a:pt x="147" y="0"/>
                    <a:pt x="115" y="10"/>
                    <a:pt x="87" y="31"/>
                  </a:cubicBezTo>
                  <a:cubicBezTo>
                    <a:pt x="16" y="81"/>
                    <a:pt x="1" y="180"/>
                    <a:pt x="53" y="250"/>
                  </a:cubicBezTo>
                  <a:lnTo>
                    <a:pt x="809" y="1293"/>
                  </a:lnTo>
                  <a:cubicBezTo>
                    <a:pt x="840" y="1335"/>
                    <a:pt x="888" y="1357"/>
                    <a:pt x="936" y="1357"/>
                  </a:cubicBezTo>
                  <a:cubicBezTo>
                    <a:pt x="969" y="1357"/>
                    <a:pt x="1001" y="1348"/>
                    <a:pt x="1029" y="1327"/>
                  </a:cubicBezTo>
                  <a:cubicBezTo>
                    <a:pt x="1100" y="1275"/>
                    <a:pt x="1116" y="1178"/>
                    <a:pt x="1064" y="1107"/>
                  </a:cubicBezTo>
                  <a:lnTo>
                    <a:pt x="308" y="66"/>
                  </a:lnTo>
                  <a:cubicBezTo>
                    <a:pt x="277" y="23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58"/>
            <p:cNvSpPr/>
            <p:nvPr/>
          </p:nvSpPr>
          <p:spPr>
            <a:xfrm>
              <a:off x="2529119" y="531515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180" y="1"/>
                  </a:moveTo>
                  <a:cubicBezTo>
                    <a:pt x="148" y="1"/>
                    <a:pt x="116" y="11"/>
                    <a:pt x="87" y="31"/>
                  </a:cubicBezTo>
                  <a:cubicBezTo>
                    <a:pt x="17" y="82"/>
                    <a:pt x="1" y="181"/>
                    <a:pt x="53" y="252"/>
                  </a:cubicBezTo>
                  <a:lnTo>
                    <a:pt x="239" y="507"/>
                  </a:lnTo>
                  <a:cubicBezTo>
                    <a:pt x="269" y="550"/>
                    <a:pt x="317" y="572"/>
                    <a:pt x="366" y="572"/>
                  </a:cubicBezTo>
                  <a:cubicBezTo>
                    <a:pt x="398" y="572"/>
                    <a:pt x="431" y="562"/>
                    <a:pt x="459" y="542"/>
                  </a:cubicBezTo>
                  <a:cubicBezTo>
                    <a:pt x="528" y="490"/>
                    <a:pt x="544" y="392"/>
                    <a:pt x="494" y="321"/>
                  </a:cubicBezTo>
                  <a:lnTo>
                    <a:pt x="308" y="66"/>
                  </a:lnTo>
                  <a:cubicBezTo>
                    <a:pt x="277" y="23"/>
                    <a:pt x="229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58"/>
            <p:cNvSpPr/>
            <p:nvPr/>
          </p:nvSpPr>
          <p:spPr>
            <a:xfrm>
              <a:off x="2616756" y="563961"/>
              <a:ext cx="13599" cy="11096"/>
            </a:xfrm>
            <a:custGeom>
              <a:avLst/>
              <a:gdLst/>
              <a:ahLst/>
              <a:cxnLst/>
              <a:rect l="l" t="t" r="r" b="b"/>
              <a:pathLst>
                <a:path w="614" h="501" extrusionOk="0">
                  <a:moveTo>
                    <a:pt x="180" y="0"/>
                  </a:moveTo>
                  <a:cubicBezTo>
                    <a:pt x="132" y="0"/>
                    <a:pt x="83" y="23"/>
                    <a:pt x="53" y="66"/>
                  </a:cubicBezTo>
                  <a:cubicBezTo>
                    <a:pt x="1" y="135"/>
                    <a:pt x="16" y="234"/>
                    <a:pt x="87" y="285"/>
                  </a:cubicBezTo>
                  <a:lnTo>
                    <a:pt x="342" y="471"/>
                  </a:lnTo>
                  <a:cubicBezTo>
                    <a:pt x="369" y="491"/>
                    <a:pt x="402" y="501"/>
                    <a:pt x="435" y="501"/>
                  </a:cubicBezTo>
                  <a:cubicBezTo>
                    <a:pt x="484" y="501"/>
                    <a:pt x="531" y="479"/>
                    <a:pt x="563" y="436"/>
                  </a:cubicBezTo>
                  <a:cubicBezTo>
                    <a:pt x="613" y="367"/>
                    <a:pt x="598" y="267"/>
                    <a:pt x="528" y="215"/>
                  </a:cubicBezTo>
                  <a:lnTo>
                    <a:pt x="271" y="30"/>
                  </a:lnTo>
                  <a:cubicBezTo>
                    <a:pt x="244" y="10"/>
                    <a:pt x="21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58"/>
            <p:cNvSpPr/>
            <p:nvPr/>
          </p:nvSpPr>
          <p:spPr>
            <a:xfrm>
              <a:off x="2564843" y="526244"/>
              <a:ext cx="31006" cy="23764"/>
            </a:xfrm>
            <a:custGeom>
              <a:avLst/>
              <a:gdLst/>
              <a:ahLst/>
              <a:cxnLst/>
              <a:rect l="l" t="t" r="r" b="b"/>
              <a:pathLst>
                <a:path w="1400" h="1073" extrusionOk="0">
                  <a:moveTo>
                    <a:pt x="180" y="1"/>
                  </a:moveTo>
                  <a:cubicBezTo>
                    <a:pt x="131" y="1"/>
                    <a:pt x="83" y="23"/>
                    <a:pt x="53" y="66"/>
                  </a:cubicBezTo>
                  <a:cubicBezTo>
                    <a:pt x="1" y="137"/>
                    <a:pt x="17" y="235"/>
                    <a:pt x="87" y="287"/>
                  </a:cubicBezTo>
                  <a:lnTo>
                    <a:pt x="1129" y="1043"/>
                  </a:lnTo>
                  <a:cubicBezTo>
                    <a:pt x="1157" y="1063"/>
                    <a:pt x="1188" y="1073"/>
                    <a:pt x="1221" y="1073"/>
                  </a:cubicBezTo>
                  <a:cubicBezTo>
                    <a:pt x="1270" y="1073"/>
                    <a:pt x="1318" y="1051"/>
                    <a:pt x="1349" y="1008"/>
                  </a:cubicBezTo>
                  <a:cubicBezTo>
                    <a:pt x="1399" y="937"/>
                    <a:pt x="1385" y="838"/>
                    <a:pt x="1314" y="788"/>
                  </a:cubicBezTo>
                  <a:lnTo>
                    <a:pt x="273" y="31"/>
                  </a:lnTo>
                  <a:cubicBezTo>
                    <a:pt x="245" y="11"/>
                    <a:pt x="212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58"/>
            <p:cNvSpPr/>
            <p:nvPr/>
          </p:nvSpPr>
          <p:spPr>
            <a:xfrm>
              <a:off x="2547678" y="513753"/>
              <a:ext cx="13599" cy="11140"/>
            </a:xfrm>
            <a:custGeom>
              <a:avLst/>
              <a:gdLst/>
              <a:ahLst/>
              <a:cxnLst/>
              <a:rect l="l" t="t" r="r" b="b"/>
              <a:pathLst>
                <a:path w="614" h="503" extrusionOk="0">
                  <a:moveTo>
                    <a:pt x="179" y="1"/>
                  </a:moveTo>
                  <a:cubicBezTo>
                    <a:pt x="130" y="1"/>
                    <a:pt x="82" y="24"/>
                    <a:pt x="51" y="66"/>
                  </a:cubicBezTo>
                  <a:cubicBezTo>
                    <a:pt x="1" y="136"/>
                    <a:pt x="17" y="235"/>
                    <a:pt x="86" y="287"/>
                  </a:cubicBezTo>
                  <a:lnTo>
                    <a:pt x="341" y="471"/>
                  </a:lnTo>
                  <a:cubicBezTo>
                    <a:pt x="369" y="492"/>
                    <a:pt x="402" y="503"/>
                    <a:pt x="434" y="503"/>
                  </a:cubicBezTo>
                  <a:cubicBezTo>
                    <a:pt x="483" y="503"/>
                    <a:pt x="532" y="479"/>
                    <a:pt x="562" y="436"/>
                  </a:cubicBezTo>
                  <a:cubicBezTo>
                    <a:pt x="614" y="367"/>
                    <a:pt x="598" y="268"/>
                    <a:pt x="527" y="216"/>
                  </a:cubicBezTo>
                  <a:lnTo>
                    <a:pt x="272" y="32"/>
                  </a:lnTo>
                  <a:cubicBezTo>
                    <a:pt x="243" y="11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58"/>
            <p:cNvSpPr/>
            <p:nvPr/>
          </p:nvSpPr>
          <p:spPr>
            <a:xfrm>
              <a:off x="2641074" y="517518"/>
              <a:ext cx="14507" cy="9191"/>
            </a:xfrm>
            <a:custGeom>
              <a:avLst/>
              <a:gdLst/>
              <a:ahLst/>
              <a:cxnLst/>
              <a:rect l="l" t="t" r="r" b="b"/>
              <a:pathLst>
                <a:path w="655" h="415" extrusionOk="0">
                  <a:moveTo>
                    <a:pt x="178" y="0"/>
                  </a:moveTo>
                  <a:cubicBezTo>
                    <a:pt x="111" y="0"/>
                    <a:pt x="49" y="43"/>
                    <a:pt x="27" y="110"/>
                  </a:cubicBezTo>
                  <a:cubicBezTo>
                    <a:pt x="0" y="192"/>
                    <a:pt x="46" y="282"/>
                    <a:pt x="128" y="309"/>
                  </a:cubicBezTo>
                  <a:lnTo>
                    <a:pt x="429" y="407"/>
                  </a:lnTo>
                  <a:cubicBezTo>
                    <a:pt x="445" y="411"/>
                    <a:pt x="462" y="414"/>
                    <a:pt x="478" y="414"/>
                  </a:cubicBezTo>
                  <a:cubicBezTo>
                    <a:pt x="544" y="414"/>
                    <a:pt x="605" y="372"/>
                    <a:pt x="627" y="306"/>
                  </a:cubicBezTo>
                  <a:cubicBezTo>
                    <a:pt x="654" y="222"/>
                    <a:pt x="608" y="132"/>
                    <a:pt x="526" y="106"/>
                  </a:cubicBezTo>
                  <a:lnTo>
                    <a:pt x="226" y="8"/>
                  </a:lnTo>
                  <a:cubicBezTo>
                    <a:pt x="210" y="3"/>
                    <a:pt x="194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58"/>
            <p:cNvSpPr/>
            <p:nvPr/>
          </p:nvSpPr>
          <p:spPr>
            <a:xfrm>
              <a:off x="2580058" y="497696"/>
              <a:ext cx="34971" cy="15835"/>
            </a:xfrm>
            <a:custGeom>
              <a:avLst/>
              <a:gdLst/>
              <a:ahLst/>
              <a:cxnLst/>
              <a:rect l="l" t="t" r="r" b="b"/>
              <a:pathLst>
                <a:path w="1579" h="715" extrusionOk="0">
                  <a:moveTo>
                    <a:pt x="178" y="1"/>
                  </a:moveTo>
                  <a:cubicBezTo>
                    <a:pt x="111" y="1"/>
                    <a:pt x="49" y="43"/>
                    <a:pt x="27" y="109"/>
                  </a:cubicBezTo>
                  <a:cubicBezTo>
                    <a:pt x="1" y="193"/>
                    <a:pt x="46" y="282"/>
                    <a:pt x="128" y="309"/>
                  </a:cubicBezTo>
                  <a:lnTo>
                    <a:pt x="1354" y="706"/>
                  </a:lnTo>
                  <a:cubicBezTo>
                    <a:pt x="1369" y="712"/>
                    <a:pt x="1385" y="714"/>
                    <a:pt x="1402" y="714"/>
                  </a:cubicBezTo>
                  <a:cubicBezTo>
                    <a:pt x="1469" y="714"/>
                    <a:pt x="1530" y="672"/>
                    <a:pt x="1552" y="605"/>
                  </a:cubicBezTo>
                  <a:cubicBezTo>
                    <a:pt x="1579" y="522"/>
                    <a:pt x="1533" y="434"/>
                    <a:pt x="1451" y="407"/>
                  </a:cubicBezTo>
                  <a:lnTo>
                    <a:pt x="226" y="8"/>
                  </a:lnTo>
                  <a:cubicBezTo>
                    <a:pt x="210" y="3"/>
                    <a:pt x="194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58"/>
            <p:cNvSpPr/>
            <p:nvPr/>
          </p:nvSpPr>
          <p:spPr>
            <a:xfrm>
              <a:off x="2559859" y="491140"/>
              <a:ext cx="14507" cy="9169"/>
            </a:xfrm>
            <a:custGeom>
              <a:avLst/>
              <a:gdLst/>
              <a:ahLst/>
              <a:cxnLst/>
              <a:rect l="l" t="t" r="r" b="b"/>
              <a:pathLst>
                <a:path w="655" h="414" extrusionOk="0">
                  <a:moveTo>
                    <a:pt x="177" y="1"/>
                  </a:moveTo>
                  <a:cubicBezTo>
                    <a:pt x="110" y="1"/>
                    <a:pt x="49" y="43"/>
                    <a:pt x="27" y="109"/>
                  </a:cubicBezTo>
                  <a:cubicBezTo>
                    <a:pt x="1" y="193"/>
                    <a:pt x="45" y="281"/>
                    <a:pt x="128" y="308"/>
                  </a:cubicBezTo>
                  <a:lnTo>
                    <a:pt x="429" y="405"/>
                  </a:lnTo>
                  <a:cubicBezTo>
                    <a:pt x="445" y="411"/>
                    <a:pt x="460" y="413"/>
                    <a:pt x="478" y="413"/>
                  </a:cubicBezTo>
                  <a:cubicBezTo>
                    <a:pt x="544" y="413"/>
                    <a:pt x="605" y="371"/>
                    <a:pt x="627" y="304"/>
                  </a:cubicBezTo>
                  <a:cubicBezTo>
                    <a:pt x="654" y="222"/>
                    <a:pt x="609" y="133"/>
                    <a:pt x="525" y="106"/>
                  </a:cubicBezTo>
                  <a:lnTo>
                    <a:pt x="226" y="8"/>
                  </a:lnTo>
                  <a:cubicBezTo>
                    <a:pt x="210" y="3"/>
                    <a:pt x="193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58"/>
            <p:cNvSpPr/>
            <p:nvPr/>
          </p:nvSpPr>
          <p:spPr>
            <a:xfrm>
              <a:off x="2650221" y="465870"/>
              <a:ext cx="13997" cy="7021"/>
            </a:xfrm>
            <a:custGeom>
              <a:avLst/>
              <a:gdLst/>
              <a:ahLst/>
              <a:cxnLst/>
              <a:rect l="l" t="t" r="r" b="b"/>
              <a:pathLst>
                <a:path w="632" h="317" extrusionOk="0">
                  <a:moveTo>
                    <a:pt x="159" y="1"/>
                  </a:moveTo>
                  <a:cubicBezTo>
                    <a:pt x="71" y="1"/>
                    <a:pt x="0" y="70"/>
                    <a:pt x="0" y="159"/>
                  </a:cubicBezTo>
                  <a:cubicBezTo>
                    <a:pt x="0" y="245"/>
                    <a:pt x="71" y="316"/>
                    <a:pt x="159" y="316"/>
                  </a:cubicBezTo>
                  <a:lnTo>
                    <a:pt x="474" y="316"/>
                  </a:lnTo>
                  <a:cubicBezTo>
                    <a:pt x="562" y="316"/>
                    <a:pt x="632" y="245"/>
                    <a:pt x="632" y="159"/>
                  </a:cubicBezTo>
                  <a:cubicBezTo>
                    <a:pt x="632" y="72"/>
                    <a:pt x="561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58"/>
            <p:cNvSpPr/>
            <p:nvPr/>
          </p:nvSpPr>
          <p:spPr>
            <a:xfrm>
              <a:off x="2586060" y="465870"/>
              <a:ext cx="35525" cy="7021"/>
            </a:xfrm>
            <a:custGeom>
              <a:avLst/>
              <a:gdLst/>
              <a:ahLst/>
              <a:cxnLst/>
              <a:rect l="l" t="t" r="r" b="b"/>
              <a:pathLst>
                <a:path w="1604" h="317" extrusionOk="0">
                  <a:moveTo>
                    <a:pt x="160" y="1"/>
                  </a:moveTo>
                  <a:cubicBezTo>
                    <a:pt x="71" y="1"/>
                    <a:pt x="0" y="70"/>
                    <a:pt x="0" y="159"/>
                  </a:cubicBezTo>
                  <a:cubicBezTo>
                    <a:pt x="0" y="245"/>
                    <a:pt x="71" y="316"/>
                    <a:pt x="160" y="316"/>
                  </a:cubicBezTo>
                  <a:lnTo>
                    <a:pt x="1446" y="316"/>
                  </a:lnTo>
                  <a:cubicBezTo>
                    <a:pt x="1533" y="316"/>
                    <a:pt x="1604" y="245"/>
                    <a:pt x="1604" y="159"/>
                  </a:cubicBezTo>
                  <a:cubicBezTo>
                    <a:pt x="1604" y="72"/>
                    <a:pt x="1533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58"/>
            <p:cNvSpPr/>
            <p:nvPr/>
          </p:nvSpPr>
          <p:spPr>
            <a:xfrm>
              <a:off x="2564843" y="465870"/>
              <a:ext cx="13975" cy="7021"/>
            </a:xfrm>
            <a:custGeom>
              <a:avLst/>
              <a:gdLst/>
              <a:ahLst/>
              <a:cxnLst/>
              <a:rect l="l" t="t" r="r" b="b"/>
              <a:pathLst>
                <a:path w="631" h="317" extrusionOk="0">
                  <a:moveTo>
                    <a:pt x="158" y="1"/>
                  </a:moveTo>
                  <a:cubicBezTo>
                    <a:pt x="70" y="1"/>
                    <a:pt x="1" y="70"/>
                    <a:pt x="1" y="159"/>
                  </a:cubicBezTo>
                  <a:cubicBezTo>
                    <a:pt x="1" y="245"/>
                    <a:pt x="70" y="316"/>
                    <a:pt x="158" y="316"/>
                  </a:cubicBezTo>
                  <a:lnTo>
                    <a:pt x="473" y="316"/>
                  </a:lnTo>
                  <a:cubicBezTo>
                    <a:pt x="561" y="316"/>
                    <a:pt x="631" y="245"/>
                    <a:pt x="631" y="159"/>
                  </a:cubicBezTo>
                  <a:cubicBezTo>
                    <a:pt x="631" y="72"/>
                    <a:pt x="561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58"/>
            <p:cNvSpPr/>
            <p:nvPr/>
          </p:nvSpPr>
          <p:spPr>
            <a:xfrm>
              <a:off x="2642160" y="411874"/>
              <a:ext cx="14484" cy="9191"/>
            </a:xfrm>
            <a:custGeom>
              <a:avLst/>
              <a:gdLst/>
              <a:ahLst/>
              <a:cxnLst/>
              <a:rect l="l" t="t" r="r" b="b"/>
              <a:pathLst>
                <a:path w="654" h="415" extrusionOk="0">
                  <a:moveTo>
                    <a:pt x="477" y="1"/>
                  </a:moveTo>
                  <a:cubicBezTo>
                    <a:pt x="461" y="1"/>
                    <a:pt x="445" y="3"/>
                    <a:pt x="429" y="9"/>
                  </a:cubicBezTo>
                  <a:lnTo>
                    <a:pt x="128" y="106"/>
                  </a:lnTo>
                  <a:cubicBezTo>
                    <a:pt x="46" y="133"/>
                    <a:pt x="0" y="223"/>
                    <a:pt x="27" y="305"/>
                  </a:cubicBezTo>
                  <a:cubicBezTo>
                    <a:pt x="49" y="372"/>
                    <a:pt x="110" y="415"/>
                    <a:pt x="177" y="415"/>
                  </a:cubicBezTo>
                  <a:cubicBezTo>
                    <a:pt x="192" y="413"/>
                    <a:pt x="210" y="412"/>
                    <a:pt x="225" y="407"/>
                  </a:cubicBezTo>
                  <a:lnTo>
                    <a:pt x="526" y="309"/>
                  </a:lnTo>
                  <a:cubicBezTo>
                    <a:pt x="608" y="283"/>
                    <a:pt x="654" y="193"/>
                    <a:pt x="627" y="109"/>
                  </a:cubicBezTo>
                  <a:cubicBezTo>
                    <a:pt x="606" y="43"/>
                    <a:pt x="543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58"/>
            <p:cNvSpPr/>
            <p:nvPr/>
          </p:nvSpPr>
          <p:spPr>
            <a:xfrm>
              <a:off x="2581143" y="425074"/>
              <a:ext cx="34971" cy="15813"/>
            </a:xfrm>
            <a:custGeom>
              <a:avLst/>
              <a:gdLst/>
              <a:ahLst/>
              <a:cxnLst/>
              <a:rect l="l" t="t" r="r" b="b"/>
              <a:pathLst>
                <a:path w="1579" h="714" extrusionOk="0">
                  <a:moveTo>
                    <a:pt x="1401" y="0"/>
                  </a:moveTo>
                  <a:cubicBezTo>
                    <a:pt x="1385" y="0"/>
                    <a:pt x="1369" y="3"/>
                    <a:pt x="1353" y="8"/>
                  </a:cubicBezTo>
                  <a:lnTo>
                    <a:pt x="128" y="405"/>
                  </a:lnTo>
                  <a:cubicBezTo>
                    <a:pt x="46" y="432"/>
                    <a:pt x="0" y="521"/>
                    <a:pt x="27" y="605"/>
                  </a:cubicBezTo>
                  <a:cubicBezTo>
                    <a:pt x="49" y="671"/>
                    <a:pt x="111" y="714"/>
                    <a:pt x="177" y="714"/>
                  </a:cubicBezTo>
                  <a:cubicBezTo>
                    <a:pt x="194" y="714"/>
                    <a:pt x="210" y="710"/>
                    <a:pt x="226" y="706"/>
                  </a:cubicBezTo>
                  <a:lnTo>
                    <a:pt x="1451" y="307"/>
                  </a:lnTo>
                  <a:cubicBezTo>
                    <a:pt x="1533" y="280"/>
                    <a:pt x="1579" y="192"/>
                    <a:pt x="1552" y="109"/>
                  </a:cubicBezTo>
                  <a:cubicBezTo>
                    <a:pt x="1530" y="43"/>
                    <a:pt x="1468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58"/>
            <p:cNvSpPr/>
            <p:nvPr/>
          </p:nvSpPr>
          <p:spPr>
            <a:xfrm>
              <a:off x="2560945" y="438296"/>
              <a:ext cx="14507" cy="9147"/>
            </a:xfrm>
            <a:custGeom>
              <a:avLst/>
              <a:gdLst/>
              <a:ahLst/>
              <a:cxnLst/>
              <a:rect l="l" t="t" r="r" b="b"/>
              <a:pathLst>
                <a:path w="655" h="413" extrusionOk="0">
                  <a:moveTo>
                    <a:pt x="478" y="0"/>
                  </a:moveTo>
                  <a:cubicBezTo>
                    <a:pt x="461" y="0"/>
                    <a:pt x="445" y="3"/>
                    <a:pt x="429" y="8"/>
                  </a:cubicBezTo>
                  <a:lnTo>
                    <a:pt x="128" y="104"/>
                  </a:lnTo>
                  <a:cubicBezTo>
                    <a:pt x="46" y="132"/>
                    <a:pt x="0" y="221"/>
                    <a:pt x="27" y="304"/>
                  </a:cubicBezTo>
                  <a:cubicBezTo>
                    <a:pt x="49" y="370"/>
                    <a:pt x="111" y="413"/>
                    <a:pt x="177" y="413"/>
                  </a:cubicBezTo>
                  <a:cubicBezTo>
                    <a:pt x="193" y="413"/>
                    <a:pt x="210" y="410"/>
                    <a:pt x="226" y="405"/>
                  </a:cubicBezTo>
                  <a:lnTo>
                    <a:pt x="526" y="307"/>
                  </a:lnTo>
                  <a:cubicBezTo>
                    <a:pt x="608" y="280"/>
                    <a:pt x="654" y="191"/>
                    <a:pt x="627" y="109"/>
                  </a:cubicBezTo>
                  <a:cubicBezTo>
                    <a:pt x="606" y="42"/>
                    <a:pt x="544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58"/>
            <p:cNvSpPr/>
            <p:nvPr/>
          </p:nvSpPr>
          <p:spPr>
            <a:xfrm>
              <a:off x="2618816" y="363017"/>
              <a:ext cx="13599" cy="11140"/>
            </a:xfrm>
            <a:custGeom>
              <a:avLst/>
              <a:gdLst/>
              <a:ahLst/>
              <a:cxnLst/>
              <a:rect l="l" t="t" r="r" b="b"/>
              <a:pathLst>
                <a:path w="614" h="503" extrusionOk="0">
                  <a:moveTo>
                    <a:pt x="434" y="0"/>
                  </a:moveTo>
                  <a:cubicBezTo>
                    <a:pt x="402" y="0"/>
                    <a:pt x="370" y="10"/>
                    <a:pt x="342" y="30"/>
                  </a:cubicBezTo>
                  <a:lnTo>
                    <a:pt x="87" y="216"/>
                  </a:lnTo>
                  <a:cubicBezTo>
                    <a:pt x="16" y="268"/>
                    <a:pt x="0" y="367"/>
                    <a:pt x="51" y="436"/>
                  </a:cubicBezTo>
                  <a:cubicBezTo>
                    <a:pt x="82" y="479"/>
                    <a:pt x="131" y="502"/>
                    <a:pt x="178" y="502"/>
                  </a:cubicBezTo>
                  <a:lnTo>
                    <a:pt x="178" y="501"/>
                  </a:lnTo>
                  <a:cubicBezTo>
                    <a:pt x="212" y="501"/>
                    <a:pt x="245" y="491"/>
                    <a:pt x="271" y="471"/>
                  </a:cubicBezTo>
                  <a:lnTo>
                    <a:pt x="527" y="285"/>
                  </a:lnTo>
                  <a:cubicBezTo>
                    <a:pt x="597" y="235"/>
                    <a:pt x="613" y="135"/>
                    <a:pt x="563" y="65"/>
                  </a:cubicBezTo>
                  <a:cubicBezTo>
                    <a:pt x="531" y="23"/>
                    <a:pt x="483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58"/>
            <p:cNvSpPr/>
            <p:nvPr/>
          </p:nvSpPr>
          <p:spPr>
            <a:xfrm>
              <a:off x="2566902" y="388088"/>
              <a:ext cx="31006" cy="23742"/>
            </a:xfrm>
            <a:custGeom>
              <a:avLst/>
              <a:gdLst/>
              <a:ahLst/>
              <a:cxnLst/>
              <a:rect l="l" t="t" r="r" b="b"/>
              <a:pathLst>
                <a:path w="1400" h="1072" extrusionOk="0">
                  <a:moveTo>
                    <a:pt x="1221" y="0"/>
                  </a:moveTo>
                  <a:cubicBezTo>
                    <a:pt x="1189" y="0"/>
                    <a:pt x="1156" y="10"/>
                    <a:pt x="1128" y="30"/>
                  </a:cubicBezTo>
                  <a:lnTo>
                    <a:pt x="87" y="786"/>
                  </a:lnTo>
                  <a:cubicBezTo>
                    <a:pt x="16" y="838"/>
                    <a:pt x="1" y="936"/>
                    <a:pt x="53" y="1007"/>
                  </a:cubicBezTo>
                  <a:cubicBezTo>
                    <a:pt x="83" y="1050"/>
                    <a:pt x="131" y="1072"/>
                    <a:pt x="180" y="1072"/>
                  </a:cubicBezTo>
                  <a:cubicBezTo>
                    <a:pt x="212" y="1072"/>
                    <a:pt x="245" y="1062"/>
                    <a:pt x="273" y="1042"/>
                  </a:cubicBezTo>
                  <a:lnTo>
                    <a:pt x="1314" y="286"/>
                  </a:lnTo>
                  <a:cubicBezTo>
                    <a:pt x="1385" y="234"/>
                    <a:pt x="1399" y="136"/>
                    <a:pt x="1349" y="65"/>
                  </a:cubicBezTo>
                  <a:cubicBezTo>
                    <a:pt x="1318" y="23"/>
                    <a:pt x="1270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58"/>
            <p:cNvSpPr/>
            <p:nvPr/>
          </p:nvSpPr>
          <p:spPr>
            <a:xfrm>
              <a:off x="2549716" y="413203"/>
              <a:ext cx="13621" cy="11118"/>
            </a:xfrm>
            <a:custGeom>
              <a:avLst/>
              <a:gdLst/>
              <a:ahLst/>
              <a:cxnLst/>
              <a:rect l="l" t="t" r="r" b="b"/>
              <a:pathLst>
                <a:path w="615" h="502" extrusionOk="0">
                  <a:moveTo>
                    <a:pt x="435" y="1"/>
                  </a:moveTo>
                  <a:cubicBezTo>
                    <a:pt x="403" y="1"/>
                    <a:pt x="370" y="10"/>
                    <a:pt x="342" y="30"/>
                  </a:cubicBezTo>
                  <a:lnTo>
                    <a:pt x="87" y="216"/>
                  </a:lnTo>
                  <a:cubicBezTo>
                    <a:pt x="16" y="268"/>
                    <a:pt x="0" y="366"/>
                    <a:pt x="52" y="437"/>
                  </a:cubicBezTo>
                  <a:cubicBezTo>
                    <a:pt x="82" y="479"/>
                    <a:pt x="131" y="501"/>
                    <a:pt x="180" y="501"/>
                  </a:cubicBezTo>
                  <a:cubicBezTo>
                    <a:pt x="211" y="501"/>
                    <a:pt x="244" y="492"/>
                    <a:pt x="273" y="472"/>
                  </a:cubicBezTo>
                  <a:lnTo>
                    <a:pt x="528" y="287"/>
                  </a:lnTo>
                  <a:cubicBezTo>
                    <a:pt x="599" y="235"/>
                    <a:pt x="614" y="136"/>
                    <a:pt x="562" y="67"/>
                  </a:cubicBezTo>
                  <a:cubicBezTo>
                    <a:pt x="532" y="23"/>
                    <a:pt x="484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58"/>
            <p:cNvSpPr/>
            <p:nvPr/>
          </p:nvSpPr>
          <p:spPr>
            <a:xfrm>
              <a:off x="2582162" y="324060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6" y="0"/>
                  </a:moveTo>
                  <a:cubicBezTo>
                    <a:pt x="317" y="0"/>
                    <a:pt x="268" y="23"/>
                    <a:pt x="238" y="66"/>
                  </a:cubicBezTo>
                  <a:lnTo>
                    <a:pt x="52" y="321"/>
                  </a:lnTo>
                  <a:cubicBezTo>
                    <a:pt x="0" y="392"/>
                    <a:pt x="16" y="489"/>
                    <a:pt x="87" y="541"/>
                  </a:cubicBezTo>
                  <a:cubicBezTo>
                    <a:pt x="115" y="562"/>
                    <a:pt x="146" y="571"/>
                    <a:pt x="180" y="571"/>
                  </a:cubicBezTo>
                  <a:cubicBezTo>
                    <a:pt x="228" y="571"/>
                    <a:pt x="276" y="548"/>
                    <a:pt x="307" y="505"/>
                  </a:cubicBezTo>
                  <a:lnTo>
                    <a:pt x="493" y="250"/>
                  </a:lnTo>
                  <a:cubicBezTo>
                    <a:pt x="543" y="181"/>
                    <a:pt x="528" y="81"/>
                    <a:pt x="458" y="29"/>
                  </a:cubicBezTo>
                  <a:cubicBezTo>
                    <a:pt x="430" y="10"/>
                    <a:pt x="39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58"/>
            <p:cNvSpPr/>
            <p:nvPr/>
          </p:nvSpPr>
          <p:spPr>
            <a:xfrm>
              <a:off x="2544467" y="358543"/>
              <a:ext cx="24694" cy="30054"/>
            </a:xfrm>
            <a:custGeom>
              <a:avLst/>
              <a:gdLst/>
              <a:ahLst/>
              <a:cxnLst/>
              <a:rect l="l" t="t" r="r" b="b"/>
              <a:pathLst>
                <a:path w="1115" h="1357" extrusionOk="0">
                  <a:moveTo>
                    <a:pt x="935" y="0"/>
                  </a:moveTo>
                  <a:cubicBezTo>
                    <a:pt x="887" y="0"/>
                    <a:pt x="839" y="22"/>
                    <a:pt x="807" y="65"/>
                  </a:cubicBezTo>
                  <a:lnTo>
                    <a:pt x="51" y="1106"/>
                  </a:lnTo>
                  <a:cubicBezTo>
                    <a:pt x="1" y="1177"/>
                    <a:pt x="15" y="1276"/>
                    <a:pt x="86" y="1327"/>
                  </a:cubicBezTo>
                  <a:cubicBezTo>
                    <a:pt x="114" y="1347"/>
                    <a:pt x="147" y="1357"/>
                    <a:pt x="179" y="1357"/>
                  </a:cubicBezTo>
                  <a:cubicBezTo>
                    <a:pt x="228" y="1357"/>
                    <a:pt x="275" y="1334"/>
                    <a:pt x="306" y="1292"/>
                  </a:cubicBezTo>
                  <a:lnTo>
                    <a:pt x="1063" y="251"/>
                  </a:lnTo>
                  <a:cubicBezTo>
                    <a:pt x="1114" y="180"/>
                    <a:pt x="1099" y="81"/>
                    <a:pt x="1028" y="30"/>
                  </a:cubicBezTo>
                  <a:cubicBezTo>
                    <a:pt x="1000" y="10"/>
                    <a:pt x="968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58"/>
            <p:cNvSpPr/>
            <p:nvPr/>
          </p:nvSpPr>
          <p:spPr>
            <a:xfrm>
              <a:off x="2531954" y="393138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5" y="0"/>
                  </a:moveTo>
                  <a:cubicBezTo>
                    <a:pt x="317" y="0"/>
                    <a:pt x="269" y="23"/>
                    <a:pt x="238" y="65"/>
                  </a:cubicBezTo>
                  <a:lnTo>
                    <a:pt x="52" y="321"/>
                  </a:lnTo>
                  <a:cubicBezTo>
                    <a:pt x="0" y="391"/>
                    <a:pt x="16" y="491"/>
                    <a:pt x="87" y="541"/>
                  </a:cubicBezTo>
                  <a:cubicBezTo>
                    <a:pt x="115" y="562"/>
                    <a:pt x="147" y="571"/>
                    <a:pt x="180" y="571"/>
                  </a:cubicBezTo>
                  <a:cubicBezTo>
                    <a:pt x="229" y="571"/>
                    <a:pt x="276" y="549"/>
                    <a:pt x="308" y="506"/>
                  </a:cubicBezTo>
                  <a:lnTo>
                    <a:pt x="493" y="251"/>
                  </a:lnTo>
                  <a:cubicBezTo>
                    <a:pt x="544" y="180"/>
                    <a:pt x="528" y="81"/>
                    <a:pt x="459" y="31"/>
                  </a:cubicBezTo>
                  <a:cubicBezTo>
                    <a:pt x="431" y="10"/>
                    <a:pt x="39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58"/>
            <p:cNvSpPr/>
            <p:nvPr/>
          </p:nvSpPr>
          <p:spPr>
            <a:xfrm>
              <a:off x="2535785" y="298789"/>
              <a:ext cx="10011" cy="13665"/>
            </a:xfrm>
            <a:custGeom>
              <a:avLst/>
              <a:gdLst/>
              <a:ahLst/>
              <a:cxnLst/>
              <a:rect l="l" t="t" r="r" b="b"/>
              <a:pathLst>
                <a:path w="452" h="617" extrusionOk="0">
                  <a:moveTo>
                    <a:pt x="275" y="0"/>
                  </a:moveTo>
                  <a:cubicBezTo>
                    <a:pt x="209" y="0"/>
                    <a:pt x="147" y="43"/>
                    <a:pt x="125" y="109"/>
                  </a:cubicBezTo>
                  <a:lnTo>
                    <a:pt x="27" y="410"/>
                  </a:lnTo>
                  <a:cubicBezTo>
                    <a:pt x="1" y="492"/>
                    <a:pt x="45" y="581"/>
                    <a:pt x="128" y="608"/>
                  </a:cubicBezTo>
                  <a:cubicBezTo>
                    <a:pt x="144" y="613"/>
                    <a:pt x="161" y="616"/>
                    <a:pt x="177" y="616"/>
                  </a:cubicBezTo>
                  <a:cubicBezTo>
                    <a:pt x="243" y="616"/>
                    <a:pt x="305" y="573"/>
                    <a:pt x="327" y="507"/>
                  </a:cubicBezTo>
                  <a:lnTo>
                    <a:pt x="424" y="206"/>
                  </a:lnTo>
                  <a:cubicBezTo>
                    <a:pt x="451" y="125"/>
                    <a:pt x="407" y="35"/>
                    <a:pt x="324" y="8"/>
                  </a:cubicBezTo>
                  <a:cubicBezTo>
                    <a:pt x="308" y="3"/>
                    <a:pt x="291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58"/>
            <p:cNvSpPr/>
            <p:nvPr/>
          </p:nvSpPr>
          <p:spPr>
            <a:xfrm>
              <a:off x="2515941" y="339319"/>
              <a:ext cx="16699" cy="34129"/>
            </a:xfrm>
            <a:custGeom>
              <a:avLst/>
              <a:gdLst/>
              <a:ahLst/>
              <a:cxnLst/>
              <a:rect l="l" t="t" r="r" b="b"/>
              <a:pathLst>
                <a:path w="754" h="1541" extrusionOk="0">
                  <a:moveTo>
                    <a:pt x="576" y="1"/>
                  </a:moveTo>
                  <a:cubicBezTo>
                    <a:pt x="510" y="1"/>
                    <a:pt x="447" y="43"/>
                    <a:pt x="426" y="109"/>
                  </a:cubicBezTo>
                  <a:lnTo>
                    <a:pt x="27" y="1335"/>
                  </a:lnTo>
                  <a:cubicBezTo>
                    <a:pt x="0" y="1416"/>
                    <a:pt x="46" y="1506"/>
                    <a:pt x="130" y="1533"/>
                  </a:cubicBezTo>
                  <a:cubicBezTo>
                    <a:pt x="145" y="1538"/>
                    <a:pt x="163" y="1541"/>
                    <a:pt x="178" y="1541"/>
                  </a:cubicBezTo>
                  <a:cubicBezTo>
                    <a:pt x="245" y="1541"/>
                    <a:pt x="306" y="1498"/>
                    <a:pt x="328" y="1432"/>
                  </a:cubicBezTo>
                  <a:lnTo>
                    <a:pt x="725" y="207"/>
                  </a:lnTo>
                  <a:cubicBezTo>
                    <a:pt x="753" y="125"/>
                    <a:pt x="708" y="35"/>
                    <a:pt x="624" y="8"/>
                  </a:cubicBezTo>
                  <a:cubicBezTo>
                    <a:pt x="608" y="3"/>
                    <a:pt x="592" y="1"/>
                    <a:pt x="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58"/>
            <p:cNvSpPr/>
            <p:nvPr/>
          </p:nvSpPr>
          <p:spPr>
            <a:xfrm>
              <a:off x="2509385" y="380004"/>
              <a:ext cx="10033" cy="13643"/>
            </a:xfrm>
            <a:custGeom>
              <a:avLst/>
              <a:gdLst/>
              <a:ahLst/>
              <a:cxnLst/>
              <a:rect l="l" t="t" r="r" b="b"/>
              <a:pathLst>
                <a:path w="453" h="616" extrusionOk="0">
                  <a:moveTo>
                    <a:pt x="275" y="0"/>
                  </a:moveTo>
                  <a:cubicBezTo>
                    <a:pt x="209" y="0"/>
                    <a:pt x="148" y="43"/>
                    <a:pt x="125" y="109"/>
                  </a:cubicBezTo>
                  <a:lnTo>
                    <a:pt x="27" y="410"/>
                  </a:lnTo>
                  <a:cubicBezTo>
                    <a:pt x="0" y="493"/>
                    <a:pt x="46" y="581"/>
                    <a:pt x="129" y="608"/>
                  </a:cubicBezTo>
                  <a:cubicBezTo>
                    <a:pt x="145" y="614"/>
                    <a:pt x="161" y="616"/>
                    <a:pt x="177" y="616"/>
                  </a:cubicBezTo>
                  <a:cubicBezTo>
                    <a:pt x="244" y="616"/>
                    <a:pt x="306" y="573"/>
                    <a:pt x="328" y="507"/>
                  </a:cubicBezTo>
                  <a:lnTo>
                    <a:pt x="426" y="206"/>
                  </a:lnTo>
                  <a:cubicBezTo>
                    <a:pt x="452" y="124"/>
                    <a:pt x="407" y="35"/>
                    <a:pt x="323" y="8"/>
                  </a:cubicBezTo>
                  <a:cubicBezTo>
                    <a:pt x="307" y="3"/>
                    <a:pt x="291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58"/>
            <p:cNvSpPr/>
            <p:nvPr/>
          </p:nvSpPr>
          <p:spPr>
            <a:xfrm>
              <a:off x="2466751" y="448086"/>
              <a:ext cx="39090" cy="39090"/>
            </a:xfrm>
            <a:custGeom>
              <a:avLst/>
              <a:gdLst/>
              <a:ahLst/>
              <a:cxnLst/>
              <a:rect l="l" t="t" r="r" b="b"/>
              <a:pathLst>
                <a:path w="1765" h="1765" extrusionOk="0">
                  <a:moveTo>
                    <a:pt x="883" y="204"/>
                  </a:moveTo>
                  <a:cubicBezTo>
                    <a:pt x="1256" y="204"/>
                    <a:pt x="1561" y="509"/>
                    <a:pt x="1561" y="883"/>
                  </a:cubicBezTo>
                  <a:cubicBezTo>
                    <a:pt x="1561" y="1256"/>
                    <a:pt x="1256" y="1560"/>
                    <a:pt x="883" y="1560"/>
                  </a:cubicBezTo>
                  <a:cubicBezTo>
                    <a:pt x="509" y="1560"/>
                    <a:pt x="205" y="1256"/>
                    <a:pt x="205" y="883"/>
                  </a:cubicBezTo>
                  <a:cubicBezTo>
                    <a:pt x="205" y="509"/>
                    <a:pt x="509" y="204"/>
                    <a:pt x="883" y="204"/>
                  </a:cubicBezTo>
                  <a:close/>
                  <a:moveTo>
                    <a:pt x="883" y="1"/>
                  </a:moveTo>
                  <a:cubicBezTo>
                    <a:pt x="396" y="1"/>
                    <a:pt x="1" y="396"/>
                    <a:pt x="1" y="883"/>
                  </a:cubicBezTo>
                  <a:cubicBezTo>
                    <a:pt x="1" y="1369"/>
                    <a:pt x="396" y="1765"/>
                    <a:pt x="883" y="1765"/>
                  </a:cubicBezTo>
                  <a:cubicBezTo>
                    <a:pt x="1369" y="1765"/>
                    <a:pt x="1765" y="1369"/>
                    <a:pt x="1765" y="883"/>
                  </a:cubicBezTo>
                  <a:cubicBezTo>
                    <a:pt x="1765" y="396"/>
                    <a:pt x="1369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2" name="Google Shape;5892;p58"/>
          <p:cNvGrpSpPr/>
          <p:nvPr/>
        </p:nvGrpSpPr>
        <p:grpSpPr>
          <a:xfrm>
            <a:off x="8580275" y="3092846"/>
            <a:ext cx="355844" cy="355844"/>
            <a:chOff x="2308375" y="289709"/>
            <a:chExt cx="355844" cy="355844"/>
          </a:xfrm>
        </p:grpSpPr>
        <p:sp>
          <p:nvSpPr>
            <p:cNvPr id="5893" name="Google Shape;5893;p58"/>
            <p:cNvSpPr/>
            <p:nvPr/>
          </p:nvSpPr>
          <p:spPr>
            <a:xfrm>
              <a:off x="2484536" y="289709"/>
              <a:ext cx="7043" cy="14019"/>
            </a:xfrm>
            <a:custGeom>
              <a:avLst/>
              <a:gdLst/>
              <a:ahLst/>
              <a:cxnLst/>
              <a:rect l="l" t="t" r="r" b="b"/>
              <a:pathLst>
                <a:path w="318" h="633" extrusionOk="0">
                  <a:moveTo>
                    <a:pt x="158" y="1"/>
                  </a:moveTo>
                  <a:cubicBezTo>
                    <a:pt x="72" y="1"/>
                    <a:pt x="1" y="71"/>
                    <a:pt x="1" y="158"/>
                  </a:cubicBezTo>
                  <a:lnTo>
                    <a:pt x="1" y="473"/>
                  </a:lnTo>
                  <a:cubicBezTo>
                    <a:pt x="1" y="561"/>
                    <a:pt x="72" y="632"/>
                    <a:pt x="158" y="632"/>
                  </a:cubicBezTo>
                  <a:cubicBezTo>
                    <a:pt x="247" y="632"/>
                    <a:pt x="317" y="561"/>
                    <a:pt x="317" y="473"/>
                  </a:cubicBezTo>
                  <a:lnTo>
                    <a:pt x="317" y="158"/>
                  </a:lnTo>
                  <a:cubicBezTo>
                    <a:pt x="317" y="7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58"/>
            <p:cNvSpPr/>
            <p:nvPr/>
          </p:nvSpPr>
          <p:spPr>
            <a:xfrm>
              <a:off x="2484536" y="332343"/>
              <a:ext cx="7043" cy="35502"/>
            </a:xfrm>
            <a:custGeom>
              <a:avLst/>
              <a:gdLst/>
              <a:ahLst/>
              <a:cxnLst/>
              <a:rect l="l" t="t" r="r" b="b"/>
              <a:pathLst>
                <a:path w="318" h="1603" extrusionOk="0">
                  <a:moveTo>
                    <a:pt x="158" y="0"/>
                  </a:moveTo>
                  <a:cubicBezTo>
                    <a:pt x="72" y="0"/>
                    <a:pt x="1" y="71"/>
                    <a:pt x="1" y="158"/>
                  </a:cubicBezTo>
                  <a:lnTo>
                    <a:pt x="1" y="1445"/>
                  </a:lnTo>
                  <a:cubicBezTo>
                    <a:pt x="1" y="1533"/>
                    <a:pt x="72" y="1602"/>
                    <a:pt x="158" y="1602"/>
                  </a:cubicBezTo>
                  <a:cubicBezTo>
                    <a:pt x="247" y="1602"/>
                    <a:pt x="317" y="1533"/>
                    <a:pt x="317" y="1445"/>
                  </a:cubicBezTo>
                  <a:lnTo>
                    <a:pt x="317" y="158"/>
                  </a:lnTo>
                  <a:cubicBezTo>
                    <a:pt x="317" y="71"/>
                    <a:pt x="247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58"/>
            <p:cNvSpPr/>
            <p:nvPr/>
          </p:nvSpPr>
          <p:spPr>
            <a:xfrm>
              <a:off x="2484536" y="375110"/>
              <a:ext cx="7043" cy="14019"/>
            </a:xfrm>
            <a:custGeom>
              <a:avLst/>
              <a:gdLst/>
              <a:ahLst/>
              <a:cxnLst/>
              <a:rect l="l" t="t" r="r" b="b"/>
              <a:pathLst>
                <a:path w="318" h="633" extrusionOk="0">
                  <a:moveTo>
                    <a:pt x="158" y="1"/>
                  </a:moveTo>
                  <a:cubicBezTo>
                    <a:pt x="72" y="1"/>
                    <a:pt x="1" y="70"/>
                    <a:pt x="1" y="158"/>
                  </a:cubicBezTo>
                  <a:lnTo>
                    <a:pt x="1" y="473"/>
                  </a:lnTo>
                  <a:cubicBezTo>
                    <a:pt x="1" y="561"/>
                    <a:pt x="72" y="632"/>
                    <a:pt x="158" y="632"/>
                  </a:cubicBezTo>
                  <a:cubicBezTo>
                    <a:pt x="247" y="631"/>
                    <a:pt x="317" y="561"/>
                    <a:pt x="317" y="473"/>
                  </a:cubicBezTo>
                  <a:lnTo>
                    <a:pt x="317" y="158"/>
                  </a:lnTo>
                  <a:cubicBezTo>
                    <a:pt x="317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58"/>
            <p:cNvSpPr/>
            <p:nvPr/>
          </p:nvSpPr>
          <p:spPr>
            <a:xfrm>
              <a:off x="2430119" y="297704"/>
              <a:ext cx="10033" cy="13665"/>
            </a:xfrm>
            <a:custGeom>
              <a:avLst/>
              <a:gdLst/>
              <a:ahLst/>
              <a:cxnLst/>
              <a:rect l="l" t="t" r="r" b="b"/>
              <a:pathLst>
                <a:path w="453" h="617" extrusionOk="0">
                  <a:moveTo>
                    <a:pt x="178" y="1"/>
                  </a:moveTo>
                  <a:cubicBezTo>
                    <a:pt x="162" y="1"/>
                    <a:pt x="146" y="3"/>
                    <a:pt x="130" y="8"/>
                  </a:cubicBezTo>
                  <a:cubicBezTo>
                    <a:pt x="46" y="35"/>
                    <a:pt x="1" y="125"/>
                    <a:pt x="29" y="207"/>
                  </a:cubicBezTo>
                  <a:lnTo>
                    <a:pt x="127" y="508"/>
                  </a:lnTo>
                  <a:cubicBezTo>
                    <a:pt x="147" y="574"/>
                    <a:pt x="210" y="616"/>
                    <a:pt x="276" y="616"/>
                  </a:cubicBezTo>
                  <a:cubicBezTo>
                    <a:pt x="292" y="616"/>
                    <a:pt x="308" y="615"/>
                    <a:pt x="325" y="608"/>
                  </a:cubicBezTo>
                  <a:cubicBezTo>
                    <a:pt x="407" y="582"/>
                    <a:pt x="453" y="492"/>
                    <a:pt x="426" y="410"/>
                  </a:cubicBezTo>
                  <a:lnTo>
                    <a:pt x="328" y="109"/>
                  </a:lnTo>
                  <a:cubicBezTo>
                    <a:pt x="307" y="43"/>
                    <a:pt x="245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58"/>
            <p:cNvSpPr/>
            <p:nvPr/>
          </p:nvSpPr>
          <p:spPr>
            <a:xfrm>
              <a:off x="2443319" y="338234"/>
              <a:ext cx="16655" cy="34151"/>
            </a:xfrm>
            <a:custGeom>
              <a:avLst/>
              <a:gdLst/>
              <a:ahLst/>
              <a:cxnLst/>
              <a:rect l="l" t="t" r="r" b="b"/>
              <a:pathLst>
                <a:path w="752" h="1542" extrusionOk="0">
                  <a:moveTo>
                    <a:pt x="176" y="1"/>
                  </a:moveTo>
                  <a:cubicBezTo>
                    <a:pt x="160" y="1"/>
                    <a:pt x="144" y="3"/>
                    <a:pt x="128" y="8"/>
                  </a:cubicBezTo>
                  <a:cubicBezTo>
                    <a:pt x="46" y="35"/>
                    <a:pt x="0" y="125"/>
                    <a:pt x="27" y="207"/>
                  </a:cubicBezTo>
                  <a:lnTo>
                    <a:pt x="425" y="1432"/>
                  </a:lnTo>
                  <a:cubicBezTo>
                    <a:pt x="446" y="1499"/>
                    <a:pt x="509" y="1541"/>
                    <a:pt x="575" y="1541"/>
                  </a:cubicBezTo>
                  <a:cubicBezTo>
                    <a:pt x="591" y="1541"/>
                    <a:pt x="608" y="1538"/>
                    <a:pt x="624" y="1533"/>
                  </a:cubicBezTo>
                  <a:cubicBezTo>
                    <a:pt x="706" y="1506"/>
                    <a:pt x="751" y="1417"/>
                    <a:pt x="725" y="1335"/>
                  </a:cubicBezTo>
                  <a:lnTo>
                    <a:pt x="328" y="109"/>
                  </a:lnTo>
                  <a:cubicBezTo>
                    <a:pt x="306" y="43"/>
                    <a:pt x="244" y="1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58"/>
            <p:cNvSpPr/>
            <p:nvPr/>
          </p:nvSpPr>
          <p:spPr>
            <a:xfrm>
              <a:off x="2456519" y="378919"/>
              <a:ext cx="10055" cy="1366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177" y="0"/>
                  </a:moveTo>
                  <a:cubicBezTo>
                    <a:pt x="161" y="0"/>
                    <a:pt x="145" y="3"/>
                    <a:pt x="129" y="8"/>
                  </a:cubicBezTo>
                  <a:cubicBezTo>
                    <a:pt x="47" y="35"/>
                    <a:pt x="1" y="125"/>
                    <a:pt x="28" y="207"/>
                  </a:cubicBezTo>
                  <a:lnTo>
                    <a:pt x="125" y="507"/>
                  </a:lnTo>
                  <a:cubicBezTo>
                    <a:pt x="147" y="574"/>
                    <a:pt x="209" y="616"/>
                    <a:pt x="275" y="616"/>
                  </a:cubicBezTo>
                  <a:cubicBezTo>
                    <a:pt x="291" y="616"/>
                    <a:pt x="308" y="615"/>
                    <a:pt x="324" y="608"/>
                  </a:cubicBezTo>
                  <a:cubicBezTo>
                    <a:pt x="407" y="581"/>
                    <a:pt x="453" y="492"/>
                    <a:pt x="425" y="410"/>
                  </a:cubicBezTo>
                  <a:lnTo>
                    <a:pt x="327" y="109"/>
                  </a:lnTo>
                  <a:cubicBezTo>
                    <a:pt x="305" y="43"/>
                    <a:pt x="244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58"/>
            <p:cNvSpPr/>
            <p:nvPr/>
          </p:nvSpPr>
          <p:spPr>
            <a:xfrm>
              <a:off x="2381218" y="322000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179" y="0"/>
                  </a:moveTo>
                  <a:cubicBezTo>
                    <a:pt x="147" y="0"/>
                    <a:pt x="115" y="10"/>
                    <a:pt x="87" y="30"/>
                  </a:cubicBezTo>
                  <a:cubicBezTo>
                    <a:pt x="16" y="82"/>
                    <a:pt x="0" y="181"/>
                    <a:pt x="52" y="250"/>
                  </a:cubicBezTo>
                  <a:lnTo>
                    <a:pt x="238" y="507"/>
                  </a:lnTo>
                  <a:cubicBezTo>
                    <a:pt x="268" y="549"/>
                    <a:pt x="317" y="571"/>
                    <a:pt x="366" y="571"/>
                  </a:cubicBezTo>
                  <a:cubicBezTo>
                    <a:pt x="397" y="571"/>
                    <a:pt x="430" y="560"/>
                    <a:pt x="459" y="541"/>
                  </a:cubicBezTo>
                  <a:cubicBezTo>
                    <a:pt x="528" y="489"/>
                    <a:pt x="544" y="392"/>
                    <a:pt x="493" y="321"/>
                  </a:cubicBezTo>
                  <a:lnTo>
                    <a:pt x="307" y="66"/>
                  </a:lnTo>
                  <a:cubicBezTo>
                    <a:pt x="276" y="23"/>
                    <a:pt x="228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58"/>
            <p:cNvSpPr/>
            <p:nvPr/>
          </p:nvSpPr>
          <p:spPr>
            <a:xfrm>
              <a:off x="2406289" y="356484"/>
              <a:ext cx="24694" cy="30098"/>
            </a:xfrm>
            <a:custGeom>
              <a:avLst/>
              <a:gdLst/>
              <a:ahLst/>
              <a:cxnLst/>
              <a:rect l="l" t="t" r="r" b="b"/>
              <a:pathLst>
                <a:path w="1115" h="1359" extrusionOk="0">
                  <a:moveTo>
                    <a:pt x="180" y="0"/>
                  </a:moveTo>
                  <a:cubicBezTo>
                    <a:pt x="147" y="0"/>
                    <a:pt x="114" y="10"/>
                    <a:pt x="86" y="30"/>
                  </a:cubicBezTo>
                  <a:cubicBezTo>
                    <a:pt x="17" y="82"/>
                    <a:pt x="1" y="180"/>
                    <a:pt x="51" y="251"/>
                  </a:cubicBezTo>
                  <a:lnTo>
                    <a:pt x="809" y="1292"/>
                  </a:lnTo>
                  <a:cubicBezTo>
                    <a:pt x="839" y="1335"/>
                    <a:pt x="888" y="1358"/>
                    <a:pt x="936" y="1358"/>
                  </a:cubicBezTo>
                  <a:cubicBezTo>
                    <a:pt x="968" y="1358"/>
                    <a:pt x="1001" y="1347"/>
                    <a:pt x="1028" y="1328"/>
                  </a:cubicBezTo>
                  <a:cubicBezTo>
                    <a:pt x="1099" y="1276"/>
                    <a:pt x="1114" y="1177"/>
                    <a:pt x="1064" y="1108"/>
                  </a:cubicBezTo>
                  <a:lnTo>
                    <a:pt x="306" y="65"/>
                  </a:lnTo>
                  <a:cubicBezTo>
                    <a:pt x="276" y="22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58"/>
            <p:cNvSpPr/>
            <p:nvPr/>
          </p:nvSpPr>
          <p:spPr>
            <a:xfrm>
              <a:off x="2431404" y="391078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180" y="0"/>
                  </a:moveTo>
                  <a:cubicBezTo>
                    <a:pt x="148" y="0"/>
                    <a:pt x="116" y="10"/>
                    <a:pt x="88" y="31"/>
                  </a:cubicBezTo>
                  <a:cubicBezTo>
                    <a:pt x="17" y="81"/>
                    <a:pt x="1" y="180"/>
                    <a:pt x="53" y="251"/>
                  </a:cubicBezTo>
                  <a:lnTo>
                    <a:pt x="237" y="507"/>
                  </a:lnTo>
                  <a:cubicBezTo>
                    <a:pt x="269" y="549"/>
                    <a:pt x="318" y="571"/>
                    <a:pt x="366" y="571"/>
                  </a:cubicBezTo>
                  <a:cubicBezTo>
                    <a:pt x="398" y="571"/>
                    <a:pt x="431" y="562"/>
                    <a:pt x="458" y="541"/>
                  </a:cubicBezTo>
                  <a:cubicBezTo>
                    <a:pt x="529" y="491"/>
                    <a:pt x="544" y="392"/>
                    <a:pt x="494" y="321"/>
                  </a:cubicBezTo>
                  <a:lnTo>
                    <a:pt x="308" y="66"/>
                  </a:lnTo>
                  <a:cubicBezTo>
                    <a:pt x="277" y="23"/>
                    <a:pt x="229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58"/>
            <p:cNvSpPr/>
            <p:nvPr/>
          </p:nvSpPr>
          <p:spPr>
            <a:xfrm>
              <a:off x="2342238" y="360182"/>
              <a:ext cx="13643" cy="11118"/>
            </a:xfrm>
            <a:custGeom>
              <a:avLst/>
              <a:gdLst/>
              <a:ahLst/>
              <a:cxnLst/>
              <a:rect l="l" t="t" r="r" b="b"/>
              <a:pathLst>
                <a:path w="616" h="502" extrusionOk="0">
                  <a:moveTo>
                    <a:pt x="181" y="1"/>
                  </a:moveTo>
                  <a:cubicBezTo>
                    <a:pt x="132" y="1"/>
                    <a:pt x="83" y="24"/>
                    <a:pt x="53" y="67"/>
                  </a:cubicBezTo>
                  <a:cubicBezTo>
                    <a:pt x="1" y="136"/>
                    <a:pt x="17" y="235"/>
                    <a:pt x="88" y="287"/>
                  </a:cubicBezTo>
                  <a:lnTo>
                    <a:pt x="343" y="471"/>
                  </a:lnTo>
                  <a:cubicBezTo>
                    <a:pt x="371" y="492"/>
                    <a:pt x="403" y="501"/>
                    <a:pt x="436" y="501"/>
                  </a:cubicBezTo>
                  <a:cubicBezTo>
                    <a:pt x="484" y="501"/>
                    <a:pt x="532" y="479"/>
                    <a:pt x="563" y="437"/>
                  </a:cubicBezTo>
                  <a:cubicBezTo>
                    <a:pt x="615" y="366"/>
                    <a:pt x="599" y="268"/>
                    <a:pt x="529" y="216"/>
                  </a:cubicBezTo>
                  <a:lnTo>
                    <a:pt x="273" y="30"/>
                  </a:lnTo>
                  <a:cubicBezTo>
                    <a:pt x="245" y="10"/>
                    <a:pt x="21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58"/>
            <p:cNvSpPr/>
            <p:nvPr/>
          </p:nvSpPr>
          <p:spPr>
            <a:xfrm>
              <a:off x="2376744" y="385253"/>
              <a:ext cx="31006" cy="23742"/>
            </a:xfrm>
            <a:custGeom>
              <a:avLst/>
              <a:gdLst/>
              <a:ahLst/>
              <a:cxnLst/>
              <a:rect l="l" t="t" r="r" b="b"/>
              <a:pathLst>
                <a:path w="1400" h="1072" extrusionOk="0">
                  <a:moveTo>
                    <a:pt x="179" y="0"/>
                  </a:moveTo>
                  <a:cubicBezTo>
                    <a:pt x="130" y="0"/>
                    <a:pt x="82" y="23"/>
                    <a:pt x="51" y="65"/>
                  </a:cubicBezTo>
                  <a:cubicBezTo>
                    <a:pt x="1" y="136"/>
                    <a:pt x="16" y="234"/>
                    <a:pt x="86" y="286"/>
                  </a:cubicBezTo>
                  <a:lnTo>
                    <a:pt x="1128" y="1042"/>
                  </a:lnTo>
                  <a:cubicBezTo>
                    <a:pt x="1155" y="1063"/>
                    <a:pt x="1188" y="1072"/>
                    <a:pt x="1220" y="1072"/>
                  </a:cubicBezTo>
                  <a:cubicBezTo>
                    <a:pt x="1269" y="1072"/>
                    <a:pt x="1317" y="1050"/>
                    <a:pt x="1349" y="1007"/>
                  </a:cubicBezTo>
                  <a:cubicBezTo>
                    <a:pt x="1399" y="937"/>
                    <a:pt x="1384" y="839"/>
                    <a:pt x="1313" y="787"/>
                  </a:cubicBezTo>
                  <a:lnTo>
                    <a:pt x="272" y="31"/>
                  </a:lnTo>
                  <a:cubicBezTo>
                    <a:pt x="243" y="10"/>
                    <a:pt x="211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58"/>
            <p:cNvSpPr/>
            <p:nvPr/>
          </p:nvSpPr>
          <p:spPr>
            <a:xfrm>
              <a:off x="2411360" y="410391"/>
              <a:ext cx="13576" cy="11096"/>
            </a:xfrm>
            <a:custGeom>
              <a:avLst/>
              <a:gdLst/>
              <a:ahLst/>
              <a:cxnLst/>
              <a:rect l="l" t="t" r="r" b="b"/>
              <a:pathLst>
                <a:path w="613" h="501" extrusionOk="0">
                  <a:moveTo>
                    <a:pt x="178" y="0"/>
                  </a:moveTo>
                  <a:cubicBezTo>
                    <a:pt x="129" y="0"/>
                    <a:pt x="81" y="23"/>
                    <a:pt x="51" y="65"/>
                  </a:cubicBezTo>
                  <a:cubicBezTo>
                    <a:pt x="0" y="135"/>
                    <a:pt x="16" y="235"/>
                    <a:pt x="85" y="285"/>
                  </a:cubicBezTo>
                  <a:lnTo>
                    <a:pt x="340" y="471"/>
                  </a:lnTo>
                  <a:cubicBezTo>
                    <a:pt x="369" y="491"/>
                    <a:pt x="402" y="501"/>
                    <a:pt x="433" y="501"/>
                  </a:cubicBezTo>
                  <a:cubicBezTo>
                    <a:pt x="482" y="501"/>
                    <a:pt x="531" y="479"/>
                    <a:pt x="561" y="436"/>
                  </a:cubicBezTo>
                  <a:cubicBezTo>
                    <a:pt x="613" y="365"/>
                    <a:pt x="597" y="268"/>
                    <a:pt x="526" y="216"/>
                  </a:cubicBezTo>
                  <a:lnTo>
                    <a:pt x="271" y="30"/>
                  </a:lnTo>
                  <a:cubicBezTo>
                    <a:pt x="243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58"/>
            <p:cNvSpPr/>
            <p:nvPr/>
          </p:nvSpPr>
          <p:spPr>
            <a:xfrm>
              <a:off x="2317034" y="408574"/>
              <a:ext cx="14529" cy="9147"/>
            </a:xfrm>
            <a:custGeom>
              <a:avLst/>
              <a:gdLst/>
              <a:ahLst/>
              <a:cxnLst/>
              <a:rect l="l" t="t" r="r" b="b"/>
              <a:pathLst>
                <a:path w="656" h="413" extrusionOk="0">
                  <a:moveTo>
                    <a:pt x="178" y="0"/>
                  </a:moveTo>
                  <a:cubicBezTo>
                    <a:pt x="111" y="0"/>
                    <a:pt x="48" y="43"/>
                    <a:pt x="27" y="109"/>
                  </a:cubicBezTo>
                  <a:cubicBezTo>
                    <a:pt x="0" y="192"/>
                    <a:pt x="46" y="280"/>
                    <a:pt x="129" y="309"/>
                  </a:cubicBezTo>
                  <a:lnTo>
                    <a:pt x="429" y="405"/>
                  </a:lnTo>
                  <a:cubicBezTo>
                    <a:pt x="446" y="411"/>
                    <a:pt x="462" y="413"/>
                    <a:pt x="477" y="413"/>
                  </a:cubicBezTo>
                  <a:cubicBezTo>
                    <a:pt x="545" y="413"/>
                    <a:pt x="606" y="370"/>
                    <a:pt x="629" y="304"/>
                  </a:cubicBezTo>
                  <a:cubicBezTo>
                    <a:pt x="655" y="221"/>
                    <a:pt x="610" y="132"/>
                    <a:pt x="526" y="106"/>
                  </a:cubicBezTo>
                  <a:lnTo>
                    <a:pt x="227" y="8"/>
                  </a:lnTo>
                  <a:cubicBezTo>
                    <a:pt x="211" y="3"/>
                    <a:pt x="194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58"/>
            <p:cNvSpPr/>
            <p:nvPr/>
          </p:nvSpPr>
          <p:spPr>
            <a:xfrm>
              <a:off x="2357564" y="421730"/>
              <a:ext cx="34971" cy="15835"/>
            </a:xfrm>
            <a:custGeom>
              <a:avLst/>
              <a:gdLst/>
              <a:ahLst/>
              <a:cxnLst/>
              <a:rect l="l" t="t" r="r" b="b"/>
              <a:pathLst>
                <a:path w="1579" h="715" extrusionOk="0">
                  <a:moveTo>
                    <a:pt x="179" y="0"/>
                  </a:moveTo>
                  <a:cubicBezTo>
                    <a:pt x="112" y="0"/>
                    <a:pt x="50" y="43"/>
                    <a:pt x="27" y="110"/>
                  </a:cubicBezTo>
                  <a:cubicBezTo>
                    <a:pt x="0" y="192"/>
                    <a:pt x="46" y="282"/>
                    <a:pt x="130" y="309"/>
                  </a:cubicBezTo>
                  <a:lnTo>
                    <a:pt x="1353" y="707"/>
                  </a:lnTo>
                  <a:cubicBezTo>
                    <a:pt x="1369" y="712"/>
                    <a:pt x="1386" y="715"/>
                    <a:pt x="1402" y="715"/>
                  </a:cubicBezTo>
                  <a:cubicBezTo>
                    <a:pt x="1468" y="715"/>
                    <a:pt x="1531" y="672"/>
                    <a:pt x="1552" y="605"/>
                  </a:cubicBezTo>
                  <a:cubicBezTo>
                    <a:pt x="1579" y="523"/>
                    <a:pt x="1535" y="433"/>
                    <a:pt x="1451" y="406"/>
                  </a:cubicBezTo>
                  <a:lnTo>
                    <a:pt x="227" y="8"/>
                  </a:lnTo>
                  <a:cubicBezTo>
                    <a:pt x="211" y="3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58"/>
            <p:cNvSpPr/>
            <p:nvPr/>
          </p:nvSpPr>
          <p:spPr>
            <a:xfrm>
              <a:off x="2398227" y="434952"/>
              <a:ext cx="14551" cy="9191"/>
            </a:xfrm>
            <a:custGeom>
              <a:avLst/>
              <a:gdLst/>
              <a:ahLst/>
              <a:cxnLst/>
              <a:rect l="l" t="t" r="r" b="b"/>
              <a:pathLst>
                <a:path w="657" h="415" extrusionOk="0">
                  <a:moveTo>
                    <a:pt x="179" y="0"/>
                  </a:moveTo>
                  <a:cubicBezTo>
                    <a:pt x="112" y="0"/>
                    <a:pt x="49" y="43"/>
                    <a:pt x="28" y="110"/>
                  </a:cubicBezTo>
                  <a:cubicBezTo>
                    <a:pt x="1" y="192"/>
                    <a:pt x="47" y="282"/>
                    <a:pt x="130" y="309"/>
                  </a:cubicBezTo>
                  <a:lnTo>
                    <a:pt x="429" y="406"/>
                  </a:lnTo>
                  <a:cubicBezTo>
                    <a:pt x="447" y="411"/>
                    <a:pt x="462" y="414"/>
                    <a:pt x="478" y="414"/>
                  </a:cubicBezTo>
                  <a:cubicBezTo>
                    <a:pt x="544" y="414"/>
                    <a:pt x="607" y="372"/>
                    <a:pt x="629" y="304"/>
                  </a:cubicBezTo>
                  <a:cubicBezTo>
                    <a:pt x="656" y="222"/>
                    <a:pt x="611" y="132"/>
                    <a:pt x="527" y="105"/>
                  </a:cubicBezTo>
                  <a:lnTo>
                    <a:pt x="228" y="8"/>
                  </a:lnTo>
                  <a:cubicBezTo>
                    <a:pt x="212" y="3"/>
                    <a:pt x="195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58"/>
            <p:cNvSpPr/>
            <p:nvPr/>
          </p:nvSpPr>
          <p:spPr>
            <a:xfrm>
              <a:off x="2308375" y="462349"/>
              <a:ext cx="14019" cy="7043"/>
            </a:xfrm>
            <a:custGeom>
              <a:avLst/>
              <a:gdLst/>
              <a:ahLst/>
              <a:cxnLst/>
              <a:rect l="l" t="t" r="r" b="b"/>
              <a:pathLst>
                <a:path w="633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475" y="318"/>
                  </a:lnTo>
                  <a:cubicBezTo>
                    <a:pt x="561" y="318"/>
                    <a:pt x="632" y="247"/>
                    <a:pt x="632" y="160"/>
                  </a:cubicBezTo>
                  <a:cubicBezTo>
                    <a:pt x="632" y="72"/>
                    <a:pt x="561" y="1"/>
                    <a:pt x="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58"/>
            <p:cNvSpPr/>
            <p:nvPr/>
          </p:nvSpPr>
          <p:spPr>
            <a:xfrm>
              <a:off x="2351009" y="462349"/>
              <a:ext cx="35525" cy="7043"/>
            </a:xfrm>
            <a:custGeom>
              <a:avLst/>
              <a:gdLst/>
              <a:ahLst/>
              <a:cxnLst/>
              <a:rect l="l" t="t" r="r" b="b"/>
              <a:pathLst>
                <a:path w="1604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1446" y="318"/>
                  </a:lnTo>
                  <a:cubicBezTo>
                    <a:pt x="1533" y="318"/>
                    <a:pt x="1604" y="247"/>
                    <a:pt x="1604" y="160"/>
                  </a:cubicBezTo>
                  <a:cubicBezTo>
                    <a:pt x="1604" y="72"/>
                    <a:pt x="1533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58"/>
            <p:cNvSpPr/>
            <p:nvPr/>
          </p:nvSpPr>
          <p:spPr>
            <a:xfrm>
              <a:off x="2393775" y="462349"/>
              <a:ext cx="13997" cy="7043"/>
            </a:xfrm>
            <a:custGeom>
              <a:avLst/>
              <a:gdLst/>
              <a:ahLst/>
              <a:cxnLst/>
              <a:rect l="l" t="t" r="r" b="b"/>
              <a:pathLst>
                <a:path w="632" h="318" extrusionOk="0">
                  <a:moveTo>
                    <a:pt x="158" y="1"/>
                  </a:moveTo>
                  <a:cubicBezTo>
                    <a:pt x="71" y="1"/>
                    <a:pt x="0" y="72"/>
                    <a:pt x="0" y="160"/>
                  </a:cubicBezTo>
                  <a:cubicBezTo>
                    <a:pt x="0" y="247"/>
                    <a:pt x="71" y="318"/>
                    <a:pt x="158" y="318"/>
                  </a:cubicBezTo>
                  <a:lnTo>
                    <a:pt x="474" y="318"/>
                  </a:lnTo>
                  <a:cubicBezTo>
                    <a:pt x="561" y="318"/>
                    <a:pt x="632" y="247"/>
                    <a:pt x="632" y="160"/>
                  </a:cubicBezTo>
                  <a:cubicBezTo>
                    <a:pt x="632" y="72"/>
                    <a:pt x="561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58"/>
            <p:cNvSpPr/>
            <p:nvPr/>
          </p:nvSpPr>
          <p:spPr>
            <a:xfrm>
              <a:off x="2315949" y="514196"/>
              <a:ext cx="14529" cy="9169"/>
            </a:xfrm>
            <a:custGeom>
              <a:avLst/>
              <a:gdLst/>
              <a:ahLst/>
              <a:cxnLst/>
              <a:rect l="l" t="t" r="r" b="b"/>
              <a:pathLst>
                <a:path w="656" h="414" extrusionOk="0">
                  <a:moveTo>
                    <a:pt x="478" y="1"/>
                  </a:moveTo>
                  <a:cubicBezTo>
                    <a:pt x="462" y="1"/>
                    <a:pt x="445" y="3"/>
                    <a:pt x="429" y="8"/>
                  </a:cubicBezTo>
                  <a:lnTo>
                    <a:pt x="129" y="106"/>
                  </a:lnTo>
                  <a:cubicBezTo>
                    <a:pt x="46" y="133"/>
                    <a:pt x="0" y="223"/>
                    <a:pt x="27" y="305"/>
                  </a:cubicBezTo>
                  <a:cubicBezTo>
                    <a:pt x="49" y="372"/>
                    <a:pt x="111" y="413"/>
                    <a:pt x="178" y="413"/>
                  </a:cubicBezTo>
                  <a:cubicBezTo>
                    <a:pt x="194" y="413"/>
                    <a:pt x="210" y="412"/>
                    <a:pt x="225" y="407"/>
                  </a:cubicBezTo>
                  <a:lnTo>
                    <a:pt x="526" y="309"/>
                  </a:lnTo>
                  <a:cubicBezTo>
                    <a:pt x="610" y="281"/>
                    <a:pt x="655" y="193"/>
                    <a:pt x="627" y="109"/>
                  </a:cubicBezTo>
                  <a:cubicBezTo>
                    <a:pt x="606" y="42"/>
                    <a:pt x="545" y="1"/>
                    <a:pt x="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58"/>
            <p:cNvSpPr/>
            <p:nvPr/>
          </p:nvSpPr>
          <p:spPr>
            <a:xfrm>
              <a:off x="2356479" y="494374"/>
              <a:ext cx="35015" cy="15835"/>
            </a:xfrm>
            <a:custGeom>
              <a:avLst/>
              <a:gdLst/>
              <a:ahLst/>
              <a:cxnLst/>
              <a:rect l="l" t="t" r="r" b="b"/>
              <a:pathLst>
                <a:path w="1581" h="715" extrusionOk="0">
                  <a:moveTo>
                    <a:pt x="1403" y="0"/>
                  </a:moveTo>
                  <a:cubicBezTo>
                    <a:pt x="1387" y="0"/>
                    <a:pt x="1370" y="3"/>
                    <a:pt x="1354" y="9"/>
                  </a:cubicBezTo>
                  <a:lnTo>
                    <a:pt x="130" y="406"/>
                  </a:lnTo>
                  <a:cubicBezTo>
                    <a:pt x="46" y="432"/>
                    <a:pt x="1" y="522"/>
                    <a:pt x="27" y="606"/>
                  </a:cubicBezTo>
                  <a:cubicBezTo>
                    <a:pt x="49" y="672"/>
                    <a:pt x="112" y="714"/>
                    <a:pt x="179" y="714"/>
                  </a:cubicBezTo>
                  <a:cubicBezTo>
                    <a:pt x="194" y="714"/>
                    <a:pt x="212" y="711"/>
                    <a:pt x="227" y="707"/>
                  </a:cubicBezTo>
                  <a:lnTo>
                    <a:pt x="1451" y="308"/>
                  </a:lnTo>
                  <a:cubicBezTo>
                    <a:pt x="1535" y="281"/>
                    <a:pt x="1580" y="193"/>
                    <a:pt x="1552" y="110"/>
                  </a:cubicBezTo>
                  <a:cubicBezTo>
                    <a:pt x="1531" y="43"/>
                    <a:pt x="1469" y="0"/>
                    <a:pt x="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58"/>
            <p:cNvSpPr/>
            <p:nvPr/>
          </p:nvSpPr>
          <p:spPr>
            <a:xfrm>
              <a:off x="2397164" y="487818"/>
              <a:ext cx="14529" cy="9169"/>
            </a:xfrm>
            <a:custGeom>
              <a:avLst/>
              <a:gdLst/>
              <a:ahLst/>
              <a:cxnLst/>
              <a:rect l="l" t="t" r="r" b="b"/>
              <a:pathLst>
                <a:path w="656" h="414" extrusionOk="0">
                  <a:moveTo>
                    <a:pt x="479" y="0"/>
                  </a:moveTo>
                  <a:cubicBezTo>
                    <a:pt x="462" y="0"/>
                    <a:pt x="445" y="3"/>
                    <a:pt x="429" y="9"/>
                  </a:cubicBezTo>
                  <a:lnTo>
                    <a:pt x="129" y="106"/>
                  </a:lnTo>
                  <a:cubicBezTo>
                    <a:pt x="46" y="133"/>
                    <a:pt x="0" y="221"/>
                    <a:pt x="27" y="305"/>
                  </a:cubicBezTo>
                  <a:cubicBezTo>
                    <a:pt x="49" y="371"/>
                    <a:pt x="110" y="413"/>
                    <a:pt x="178" y="413"/>
                  </a:cubicBezTo>
                  <a:cubicBezTo>
                    <a:pt x="194" y="413"/>
                    <a:pt x="210" y="412"/>
                    <a:pt x="227" y="406"/>
                  </a:cubicBezTo>
                  <a:lnTo>
                    <a:pt x="526" y="308"/>
                  </a:lnTo>
                  <a:cubicBezTo>
                    <a:pt x="610" y="281"/>
                    <a:pt x="655" y="191"/>
                    <a:pt x="629" y="109"/>
                  </a:cubicBezTo>
                  <a:cubicBezTo>
                    <a:pt x="606" y="43"/>
                    <a:pt x="545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58"/>
            <p:cNvSpPr/>
            <p:nvPr/>
          </p:nvSpPr>
          <p:spPr>
            <a:xfrm>
              <a:off x="2340178" y="561126"/>
              <a:ext cx="13643" cy="11096"/>
            </a:xfrm>
            <a:custGeom>
              <a:avLst/>
              <a:gdLst/>
              <a:ahLst/>
              <a:cxnLst/>
              <a:rect l="l" t="t" r="r" b="b"/>
              <a:pathLst>
                <a:path w="616" h="501" extrusionOk="0">
                  <a:moveTo>
                    <a:pt x="435" y="1"/>
                  </a:moveTo>
                  <a:cubicBezTo>
                    <a:pt x="403" y="1"/>
                    <a:pt x="371" y="10"/>
                    <a:pt x="343" y="30"/>
                  </a:cubicBezTo>
                  <a:lnTo>
                    <a:pt x="88" y="216"/>
                  </a:lnTo>
                  <a:cubicBezTo>
                    <a:pt x="17" y="268"/>
                    <a:pt x="1" y="366"/>
                    <a:pt x="53" y="436"/>
                  </a:cubicBezTo>
                  <a:cubicBezTo>
                    <a:pt x="83" y="479"/>
                    <a:pt x="132" y="501"/>
                    <a:pt x="181" y="501"/>
                  </a:cubicBezTo>
                  <a:cubicBezTo>
                    <a:pt x="212" y="501"/>
                    <a:pt x="245" y="492"/>
                    <a:pt x="273" y="471"/>
                  </a:cubicBezTo>
                  <a:lnTo>
                    <a:pt x="529" y="287"/>
                  </a:lnTo>
                  <a:cubicBezTo>
                    <a:pt x="600" y="235"/>
                    <a:pt x="615" y="136"/>
                    <a:pt x="563" y="66"/>
                  </a:cubicBezTo>
                  <a:cubicBezTo>
                    <a:pt x="533" y="23"/>
                    <a:pt x="484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58"/>
            <p:cNvSpPr/>
            <p:nvPr/>
          </p:nvSpPr>
          <p:spPr>
            <a:xfrm>
              <a:off x="2374684" y="523431"/>
              <a:ext cx="31006" cy="23764"/>
            </a:xfrm>
            <a:custGeom>
              <a:avLst/>
              <a:gdLst/>
              <a:ahLst/>
              <a:cxnLst/>
              <a:rect l="l" t="t" r="r" b="b"/>
              <a:pathLst>
                <a:path w="1400" h="1073" extrusionOk="0">
                  <a:moveTo>
                    <a:pt x="1221" y="0"/>
                  </a:moveTo>
                  <a:cubicBezTo>
                    <a:pt x="1189" y="0"/>
                    <a:pt x="1156" y="10"/>
                    <a:pt x="1129" y="31"/>
                  </a:cubicBezTo>
                  <a:lnTo>
                    <a:pt x="87" y="787"/>
                  </a:lnTo>
                  <a:cubicBezTo>
                    <a:pt x="17" y="837"/>
                    <a:pt x="1" y="937"/>
                    <a:pt x="51" y="1007"/>
                  </a:cubicBezTo>
                  <a:cubicBezTo>
                    <a:pt x="82" y="1050"/>
                    <a:pt x="131" y="1072"/>
                    <a:pt x="180" y="1072"/>
                  </a:cubicBezTo>
                  <a:lnTo>
                    <a:pt x="180" y="1072"/>
                  </a:lnTo>
                  <a:cubicBezTo>
                    <a:pt x="212" y="1072"/>
                    <a:pt x="244" y="1062"/>
                    <a:pt x="272" y="1042"/>
                  </a:cubicBezTo>
                  <a:lnTo>
                    <a:pt x="1313" y="286"/>
                  </a:lnTo>
                  <a:cubicBezTo>
                    <a:pt x="1384" y="234"/>
                    <a:pt x="1399" y="135"/>
                    <a:pt x="1349" y="66"/>
                  </a:cubicBezTo>
                  <a:cubicBezTo>
                    <a:pt x="1318" y="23"/>
                    <a:pt x="1269" y="0"/>
                    <a:pt x="1221" y="0"/>
                  </a:cubicBezTo>
                  <a:close/>
                  <a:moveTo>
                    <a:pt x="180" y="1072"/>
                  </a:moveTo>
                  <a:lnTo>
                    <a:pt x="180" y="1072"/>
                  </a:lnTo>
                  <a:cubicBezTo>
                    <a:pt x="179" y="1072"/>
                    <a:pt x="179" y="1072"/>
                    <a:pt x="179" y="1072"/>
                  </a:cubicBezTo>
                  <a:lnTo>
                    <a:pt x="180" y="1072"/>
                  </a:lnTo>
                  <a:cubicBezTo>
                    <a:pt x="180" y="1072"/>
                    <a:pt x="180" y="1072"/>
                    <a:pt x="180" y="1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58"/>
            <p:cNvSpPr/>
            <p:nvPr/>
          </p:nvSpPr>
          <p:spPr>
            <a:xfrm>
              <a:off x="2409301" y="510918"/>
              <a:ext cx="13576" cy="11140"/>
            </a:xfrm>
            <a:custGeom>
              <a:avLst/>
              <a:gdLst/>
              <a:ahLst/>
              <a:cxnLst/>
              <a:rect l="l" t="t" r="r" b="b"/>
              <a:pathLst>
                <a:path w="613" h="503" extrusionOk="0">
                  <a:moveTo>
                    <a:pt x="433" y="1"/>
                  </a:moveTo>
                  <a:cubicBezTo>
                    <a:pt x="401" y="1"/>
                    <a:pt x="368" y="11"/>
                    <a:pt x="341" y="30"/>
                  </a:cubicBezTo>
                  <a:lnTo>
                    <a:pt x="85" y="216"/>
                  </a:lnTo>
                  <a:cubicBezTo>
                    <a:pt x="16" y="268"/>
                    <a:pt x="0" y="366"/>
                    <a:pt x="51" y="437"/>
                  </a:cubicBezTo>
                  <a:cubicBezTo>
                    <a:pt x="82" y="479"/>
                    <a:pt x="129" y="503"/>
                    <a:pt x="178" y="503"/>
                  </a:cubicBezTo>
                  <a:lnTo>
                    <a:pt x="178" y="501"/>
                  </a:lnTo>
                  <a:cubicBezTo>
                    <a:pt x="211" y="501"/>
                    <a:pt x="243" y="492"/>
                    <a:pt x="271" y="471"/>
                  </a:cubicBezTo>
                  <a:lnTo>
                    <a:pt x="526" y="286"/>
                  </a:lnTo>
                  <a:cubicBezTo>
                    <a:pt x="597" y="235"/>
                    <a:pt x="613" y="136"/>
                    <a:pt x="561" y="67"/>
                  </a:cubicBezTo>
                  <a:cubicBezTo>
                    <a:pt x="530" y="24"/>
                    <a:pt x="482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58"/>
            <p:cNvSpPr/>
            <p:nvPr/>
          </p:nvSpPr>
          <p:spPr>
            <a:xfrm>
              <a:off x="2378383" y="598556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364" y="0"/>
                  </a:moveTo>
                  <a:cubicBezTo>
                    <a:pt x="316" y="0"/>
                    <a:pt x="269" y="22"/>
                    <a:pt x="239" y="65"/>
                  </a:cubicBezTo>
                  <a:lnTo>
                    <a:pt x="53" y="320"/>
                  </a:lnTo>
                  <a:cubicBezTo>
                    <a:pt x="1" y="391"/>
                    <a:pt x="16" y="490"/>
                    <a:pt x="87" y="540"/>
                  </a:cubicBezTo>
                  <a:cubicBezTo>
                    <a:pt x="116" y="561"/>
                    <a:pt x="147" y="572"/>
                    <a:pt x="180" y="572"/>
                  </a:cubicBezTo>
                  <a:cubicBezTo>
                    <a:pt x="229" y="572"/>
                    <a:pt x="276" y="548"/>
                    <a:pt x="308" y="506"/>
                  </a:cubicBezTo>
                  <a:lnTo>
                    <a:pt x="494" y="251"/>
                  </a:lnTo>
                  <a:cubicBezTo>
                    <a:pt x="544" y="180"/>
                    <a:pt x="528" y="82"/>
                    <a:pt x="458" y="30"/>
                  </a:cubicBezTo>
                  <a:cubicBezTo>
                    <a:pt x="429" y="10"/>
                    <a:pt x="397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58"/>
            <p:cNvSpPr/>
            <p:nvPr/>
          </p:nvSpPr>
          <p:spPr>
            <a:xfrm>
              <a:off x="2403476" y="546664"/>
              <a:ext cx="24672" cy="30076"/>
            </a:xfrm>
            <a:custGeom>
              <a:avLst/>
              <a:gdLst/>
              <a:ahLst/>
              <a:cxnLst/>
              <a:rect l="l" t="t" r="r" b="b"/>
              <a:pathLst>
                <a:path w="1114" h="1358" extrusionOk="0">
                  <a:moveTo>
                    <a:pt x="935" y="0"/>
                  </a:moveTo>
                  <a:cubicBezTo>
                    <a:pt x="887" y="0"/>
                    <a:pt x="839" y="23"/>
                    <a:pt x="808" y="66"/>
                  </a:cubicBezTo>
                  <a:lnTo>
                    <a:pt x="51" y="1107"/>
                  </a:lnTo>
                  <a:cubicBezTo>
                    <a:pt x="0" y="1178"/>
                    <a:pt x="16" y="1275"/>
                    <a:pt x="85" y="1327"/>
                  </a:cubicBezTo>
                  <a:cubicBezTo>
                    <a:pt x="114" y="1348"/>
                    <a:pt x="147" y="1357"/>
                    <a:pt x="178" y="1357"/>
                  </a:cubicBezTo>
                  <a:cubicBezTo>
                    <a:pt x="227" y="1357"/>
                    <a:pt x="276" y="1335"/>
                    <a:pt x="306" y="1293"/>
                  </a:cubicBezTo>
                  <a:lnTo>
                    <a:pt x="1063" y="251"/>
                  </a:lnTo>
                  <a:cubicBezTo>
                    <a:pt x="1114" y="181"/>
                    <a:pt x="1098" y="81"/>
                    <a:pt x="1027" y="31"/>
                  </a:cubicBezTo>
                  <a:cubicBezTo>
                    <a:pt x="1000" y="10"/>
                    <a:pt x="967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58"/>
            <p:cNvSpPr/>
            <p:nvPr/>
          </p:nvSpPr>
          <p:spPr>
            <a:xfrm>
              <a:off x="2428591" y="529455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4" y="1"/>
                  </a:moveTo>
                  <a:cubicBezTo>
                    <a:pt x="316" y="1"/>
                    <a:pt x="268" y="23"/>
                    <a:pt x="237" y="66"/>
                  </a:cubicBezTo>
                  <a:lnTo>
                    <a:pt x="52" y="321"/>
                  </a:lnTo>
                  <a:cubicBezTo>
                    <a:pt x="0" y="392"/>
                    <a:pt x="16" y="491"/>
                    <a:pt x="87" y="542"/>
                  </a:cubicBezTo>
                  <a:cubicBezTo>
                    <a:pt x="115" y="562"/>
                    <a:pt x="146" y="571"/>
                    <a:pt x="179" y="572"/>
                  </a:cubicBezTo>
                  <a:lnTo>
                    <a:pt x="179" y="572"/>
                  </a:lnTo>
                  <a:cubicBezTo>
                    <a:pt x="228" y="571"/>
                    <a:pt x="276" y="549"/>
                    <a:pt x="307" y="507"/>
                  </a:cubicBezTo>
                  <a:lnTo>
                    <a:pt x="492" y="252"/>
                  </a:lnTo>
                  <a:cubicBezTo>
                    <a:pt x="544" y="181"/>
                    <a:pt x="528" y="82"/>
                    <a:pt x="457" y="31"/>
                  </a:cubicBezTo>
                  <a:cubicBezTo>
                    <a:pt x="429" y="11"/>
                    <a:pt x="396" y="1"/>
                    <a:pt x="364" y="1"/>
                  </a:cubicBezTo>
                  <a:close/>
                  <a:moveTo>
                    <a:pt x="179" y="572"/>
                  </a:moveTo>
                  <a:cubicBezTo>
                    <a:pt x="179" y="572"/>
                    <a:pt x="179" y="572"/>
                    <a:pt x="178" y="572"/>
                  </a:cubicBezTo>
                  <a:lnTo>
                    <a:pt x="180" y="572"/>
                  </a:lnTo>
                  <a:cubicBezTo>
                    <a:pt x="180" y="572"/>
                    <a:pt x="179" y="572"/>
                    <a:pt x="179" y="5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58"/>
            <p:cNvSpPr/>
            <p:nvPr/>
          </p:nvSpPr>
          <p:spPr>
            <a:xfrm>
              <a:off x="2426797" y="622829"/>
              <a:ext cx="10055" cy="13665"/>
            </a:xfrm>
            <a:custGeom>
              <a:avLst/>
              <a:gdLst/>
              <a:ahLst/>
              <a:cxnLst/>
              <a:rect l="l" t="t" r="r" b="b"/>
              <a:pathLst>
                <a:path w="454" h="617" extrusionOk="0">
                  <a:moveTo>
                    <a:pt x="275" y="1"/>
                  </a:moveTo>
                  <a:cubicBezTo>
                    <a:pt x="208" y="1"/>
                    <a:pt x="147" y="42"/>
                    <a:pt x="125" y="109"/>
                  </a:cubicBezTo>
                  <a:lnTo>
                    <a:pt x="28" y="408"/>
                  </a:lnTo>
                  <a:cubicBezTo>
                    <a:pt x="1" y="492"/>
                    <a:pt x="47" y="582"/>
                    <a:pt x="130" y="608"/>
                  </a:cubicBezTo>
                  <a:cubicBezTo>
                    <a:pt x="146" y="613"/>
                    <a:pt x="162" y="616"/>
                    <a:pt x="179" y="616"/>
                  </a:cubicBezTo>
                  <a:cubicBezTo>
                    <a:pt x="245" y="616"/>
                    <a:pt x="307" y="574"/>
                    <a:pt x="329" y="508"/>
                  </a:cubicBezTo>
                  <a:lnTo>
                    <a:pt x="426" y="207"/>
                  </a:lnTo>
                  <a:cubicBezTo>
                    <a:pt x="453" y="123"/>
                    <a:pt x="407" y="35"/>
                    <a:pt x="325" y="8"/>
                  </a:cubicBezTo>
                  <a:cubicBezTo>
                    <a:pt x="309" y="3"/>
                    <a:pt x="292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58"/>
            <p:cNvSpPr/>
            <p:nvPr/>
          </p:nvSpPr>
          <p:spPr>
            <a:xfrm>
              <a:off x="2439997" y="561813"/>
              <a:ext cx="16655" cy="34151"/>
            </a:xfrm>
            <a:custGeom>
              <a:avLst/>
              <a:gdLst/>
              <a:ahLst/>
              <a:cxnLst/>
              <a:rect l="l" t="t" r="r" b="b"/>
              <a:pathLst>
                <a:path w="752" h="1542" extrusionOk="0">
                  <a:moveTo>
                    <a:pt x="575" y="1"/>
                  </a:moveTo>
                  <a:cubicBezTo>
                    <a:pt x="508" y="1"/>
                    <a:pt x="447" y="42"/>
                    <a:pt x="426" y="109"/>
                  </a:cubicBezTo>
                  <a:lnTo>
                    <a:pt x="27" y="1333"/>
                  </a:lnTo>
                  <a:cubicBezTo>
                    <a:pt x="0" y="1417"/>
                    <a:pt x="46" y="1505"/>
                    <a:pt x="128" y="1533"/>
                  </a:cubicBezTo>
                  <a:cubicBezTo>
                    <a:pt x="145" y="1538"/>
                    <a:pt x="161" y="1539"/>
                    <a:pt x="177" y="1539"/>
                  </a:cubicBezTo>
                  <a:lnTo>
                    <a:pt x="177" y="1541"/>
                  </a:lnTo>
                  <a:cubicBezTo>
                    <a:pt x="245" y="1541"/>
                    <a:pt x="306" y="1499"/>
                    <a:pt x="328" y="1431"/>
                  </a:cubicBezTo>
                  <a:lnTo>
                    <a:pt x="725" y="207"/>
                  </a:lnTo>
                  <a:cubicBezTo>
                    <a:pt x="752" y="123"/>
                    <a:pt x="706" y="35"/>
                    <a:pt x="624" y="8"/>
                  </a:cubicBezTo>
                  <a:cubicBezTo>
                    <a:pt x="608" y="3"/>
                    <a:pt x="591" y="1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58"/>
            <p:cNvSpPr/>
            <p:nvPr/>
          </p:nvSpPr>
          <p:spPr>
            <a:xfrm>
              <a:off x="2453219" y="541614"/>
              <a:ext cx="9989" cy="13665"/>
            </a:xfrm>
            <a:custGeom>
              <a:avLst/>
              <a:gdLst/>
              <a:ahLst/>
              <a:cxnLst/>
              <a:rect l="l" t="t" r="r" b="b"/>
              <a:pathLst>
                <a:path w="451" h="617" extrusionOk="0">
                  <a:moveTo>
                    <a:pt x="273" y="0"/>
                  </a:moveTo>
                  <a:cubicBezTo>
                    <a:pt x="207" y="0"/>
                    <a:pt x="146" y="43"/>
                    <a:pt x="125" y="109"/>
                  </a:cubicBezTo>
                  <a:lnTo>
                    <a:pt x="27" y="409"/>
                  </a:lnTo>
                  <a:cubicBezTo>
                    <a:pt x="0" y="492"/>
                    <a:pt x="44" y="582"/>
                    <a:pt x="128" y="609"/>
                  </a:cubicBezTo>
                  <a:cubicBezTo>
                    <a:pt x="144" y="613"/>
                    <a:pt x="161" y="616"/>
                    <a:pt x="177" y="616"/>
                  </a:cubicBezTo>
                  <a:cubicBezTo>
                    <a:pt x="243" y="616"/>
                    <a:pt x="306" y="574"/>
                    <a:pt x="326" y="506"/>
                  </a:cubicBezTo>
                  <a:lnTo>
                    <a:pt x="424" y="207"/>
                  </a:lnTo>
                  <a:cubicBezTo>
                    <a:pt x="451" y="123"/>
                    <a:pt x="407" y="35"/>
                    <a:pt x="323" y="8"/>
                  </a:cubicBezTo>
                  <a:cubicBezTo>
                    <a:pt x="306" y="3"/>
                    <a:pt x="289" y="0"/>
                    <a:pt x="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58"/>
            <p:cNvSpPr/>
            <p:nvPr/>
          </p:nvSpPr>
          <p:spPr>
            <a:xfrm>
              <a:off x="2481059" y="631555"/>
              <a:ext cx="6999" cy="13997"/>
            </a:xfrm>
            <a:custGeom>
              <a:avLst/>
              <a:gdLst/>
              <a:ahLst/>
              <a:cxnLst/>
              <a:rect l="l" t="t" r="r" b="b"/>
              <a:pathLst>
                <a:path w="316" h="632" extrusionOk="0">
                  <a:moveTo>
                    <a:pt x="158" y="0"/>
                  </a:moveTo>
                  <a:cubicBezTo>
                    <a:pt x="71" y="0"/>
                    <a:pt x="0" y="71"/>
                    <a:pt x="0" y="158"/>
                  </a:cubicBezTo>
                  <a:lnTo>
                    <a:pt x="0" y="474"/>
                  </a:lnTo>
                  <a:cubicBezTo>
                    <a:pt x="0" y="561"/>
                    <a:pt x="71" y="632"/>
                    <a:pt x="158" y="632"/>
                  </a:cubicBezTo>
                  <a:cubicBezTo>
                    <a:pt x="246" y="632"/>
                    <a:pt x="315" y="561"/>
                    <a:pt x="315" y="474"/>
                  </a:cubicBezTo>
                  <a:lnTo>
                    <a:pt x="315" y="158"/>
                  </a:lnTo>
                  <a:cubicBezTo>
                    <a:pt x="315" y="71"/>
                    <a:pt x="24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58"/>
            <p:cNvSpPr/>
            <p:nvPr/>
          </p:nvSpPr>
          <p:spPr>
            <a:xfrm>
              <a:off x="2481059" y="567394"/>
              <a:ext cx="6999" cy="35547"/>
            </a:xfrm>
            <a:custGeom>
              <a:avLst/>
              <a:gdLst/>
              <a:ahLst/>
              <a:cxnLst/>
              <a:rect l="l" t="t" r="r" b="b"/>
              <a:pathLst>
                <a:path w="316" h="1605" extrusionOk="0">
                  <a:moveTo>
                    <a:pt x="158" y="1"/>
                  </a:moveTo>
                  <a:cubicBezTo>
                    <a:pt x="71" y="1"/>
                    <a:pt x="0" y="71"/>
                    <a:pt x="0" y="158"/>
                  </a:cubicBezTo>
                  <a:lnTo>
                    <a:pt x="0" y="1447"/>
                  </a:lnTo>
                  <a:cubicBezTo>
                    <a:pt x="0" y="1533"/>
                    <a:pt x="71" y="1604"/>
                    <a:pt x="158" y="1604"/>
                  </a:cubicBezTo>
                  <a:cubicBezTo>
                    <a:pt x="246" y="1604"/>
                    <a:pt x="315" y="1533"/>
                    <a:pt x="315" y="1447"/>
                  </a:cubicBezTo>
                  <a:lnTo>
                    <a:pt x="315" y="158"/>
                  </a:lnTo>
                  <a:cubicBezTo>
                    <a:pt x="315" y="71"/>
                    <a:pt x="244" y="1"/>
                    <a:pt x="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58"/>
            <p:cNvSpPr/>
            <p:nvPr/>
          </p:nvSpPr>
          <p:spPr>
            <a:xfrm>
              <a:off x="2481059" y="546155"/>
              <a:ext cx="6999" cy="13997"/>
            </a:xfrm>
            <a:custGeom>
              <a:avLst/>
              <a:gdLst/>
              <a:ahLst/>
              <a:cxnLst/>
              <a:rect l="l" t="t" r="r" b="b"/>
              <a:pathLst>
                <a:path w="316" h="632" extrusionOk="0">
                  <a:moveTo>
                    <a:pt x="158" y="0"/>
                  </a:moveTo>
                  <a:cubicBezTo>
                    <a:pt x="71" y="0"/>
                    <a:pt x="0" y="71"/>
                    <a:pt x="0" y="158"/>
                  </a:cubicBezTo>
                  <a:lnTo>
                    <a:pt x="0" y="474"/>
                  </a:lnTo>
                  <a:cubicBezTo>
                    <a:pt x="0" y="561"/>
                    <a:pt x="71" y="632"/>
                    <a:pt x="158" y="632"/>
                  </a:cubicBezTo>
                  <a:cubicBezTo>
                    <a:pt x="246" y="632"/>
                    <a:pt x="315" y="561"/>
                    <a:pt x="315" y="474"/>
                  </a:cubicBezTo>
                  <a:lnTo>
                    <a:pt x="315" y="158"/>
                  </a:lnTo>
                  <a:cubicBezTo>
                    <a:pt x="315" y="71"/>
                    <a:pt x="244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58"/>
            <p:cNvSpPr/>
            <p:nvPr/>
          </p:nvSpPr>
          <p:spPr>
            <a:xfrm>
              <a:off x="2532441" y="623870"/>
              <a:ext cx="10033" cy="13709"/>
            </a:xfrm>
            <a:custGeom>
              <a:avLst/>
              <a:gdLst/>
              <a:ahLst/>
              <a:cxnLst/>
              <a:rect l="l" t="t" r="r" b="b"/>
              <a:pathLst>
                <a:path w="453" h="619" extrusionOk="0">
                  <a:moveTo>
                    <a:pt x="178" y="1"/>
                  </a:moveTo>
                  <a:cubicBezTo>
                    <a:pt x="162" y="1"/>
                    <a:pt x="145" y="3"/>
                    <a:pt x="130" y="9"/>
                  </a:cubicBezTo>
                  <a:cubicBezTo>
                    <a:pt x="46" y="37"/>
                    <a:pt x="0" y="125"/>
                    <a:pt x="27" y="209"/>
                  </a:cubicBezTo>
                  <a:lnTo>
                    <a:pt x="125" y="508"/>
                  </a:lnTo>
                  <a:cubicBezTo>
                    <a:pt x="147" y="576"/>
                    <a:pt x="208" y="618"/>
                    <a:pt x="276" y="618"/>
                  </a:cubicBezTo>
                  <a:cubicBezTo>
                    <a:pt x="292" y="618"/>
                    <a:pt x="308" y="615"/>
                    <a:pt x="325" y="610"/>
                  </a:cubicBezTo>
                  <a:cubicBezTo>
                    <a:pt x="407" y="584"/>
                    <a:pt x="453" y="494"/>
                    <a:pt x="426" y="410"/>
                  </a:cubicBezTo>
                  <a:lnTo>
                    <a:pt x="328" y="111"/>
                  </a:lnTo>
                  <a:cubicBezTo>
                    <a:pt x="306" y="44"/>
                    <a:pt x="244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58"/>
            <p:cNvSpPr/>
            <p:nvPr/>
          </p:nvSpPr>
          <p:spPr>
            <a:xfrm>
              <a:off x="2512619" y="562898"/>
              <a:ext cx="16677" cy="34107"/>
            </a:xfrm>
            <a:custGeom>
              <a:avLst/>
              <a:gdLst/>
              <a:ahLst/>
              <a:cxnLst/>
              <a:rect l="l" t="t" r="r" b="b"/>
              <a:pathLst>
                <a:path w="753" h="1540" extrusionOk="0">
                  <a:moveTo>
                    <a:pt x="178" y="0"/>
                  </a:moveTo>
                  <a:cubicBezTo>
                    <a:pt x="162" y="0"/>
                    <a:pt x="145" y="3"/>
                    <a:pt x="128" y="8"/>
                  </a:cubicBezTo>
                  <a:cubicBezTo>
                    <a:pt x="46" y="35"/>
                    <a:pt x="1" y="123"/>
                    <a:pt x="28" y="207"/>
                  </a:cubicBezTo>
                  <a:lnTo>
                    <a:pt x="426" y="1431"/>
                  </a:lnTo>
                  <a:cubicBezTo>
                    <a:pt x="447" y="1498"/>
                    <a:pt x="510" y="1539"/>
                    <a:pt x="576" y="1539"/>
                  </a:cubicBezTo>
                  <a:cubicBezTo>
                    <a:pt x="591" y="1539"/>
                    <a:pt x="609" y="1538"/>
                    <a:pt x="625" y="1533"/>
                  </a:cubicBezTo>
                  <a:cubicBezTo>
                    <a:pt x="706" y="1505"/>
                    <a:pt x="752" y="1416"/>
                    <a:pt x="725" y="1333"/>
                  </a:cubicBezTo>
                  <a:lnTo>
                    <a:pt x="328" y="109"/>
                  </a:lnTo>
                  <a:cubicBezTo>
                    <a:pt x="307" y="43"/>
                    <a:pt x="245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58"/>
            <p:cNvSpPr/>
            <p:nvPr/>
          </p:nvSpPr>
          <p:spPr>
            <a:xfrm>
              <a:off x="2506063" y="542678"/>
              <a:ext cx="10011" cy="13687"/>
            </a:xfrm>
            <a:custGeom>
              <a:avLst/>
              <a:gdLst/>
              <a:ahLst/>
              <a:cxnLst/>
              <a:rect l="l" t="t" r="r" b="b"/>
              <a:pathLst>
                <a:path w="452" h="618" extrusionOk="0">
                  <a:moveTo>
                    <a:pt x="177" y="0"/>
                  </a:moveTo>
                  <a:cubicBezTo>
                    <a:pt x="161" y="0"/>
                    <a:pt x="144" y="3"/>
                    <a:pt x="128" y="8"/>
                  </a:cubicBezTo>
                  <a:cubicBezTo>
                    <a:pt x="46" y="36"/>
                    <a:pt x="1" y="124"/>
                    <a:pt x="27" y="208"/>
                  </a:cubicBezTo>
                  <a:lnTo>
                    <a:pt x="125" y="507"/>
                  </a:lnTo>
                  <a:cubicBezTo>
                    <a:pt x="147" y="575"/>
                    <a:pt x="209" y="617"/>
                    <a:pt x="275" y="617"/>
                  </a:cubicBezTo>
                  <a:cubicBezTo>
                    <a:pt x="290" y="617"/>
                    <a:pt x="308" y="614"/>
                    <a:pt x="324" y="609"/>
                  </a:cubicBezTo>
                  <a:cubicBezTo>
                    <a:pt x="407" y="583"/>
                    <a:pt x="451" y="493"/>
                    <a:pt x="424" y="409"/>
                  </a:cubicBezTo>
                  <a:lnTo>
                    <a:pt x="327" y="110"/>
                  </a:lnTo>
                  <a:cubicBezTo>
                    <a:pt x="305" y="43"/>
                    <a:pt x="244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58"/>
            <p:cNvSpPr/>
            <p:nvPr/>
          </p:nvSpPr>
          <p:spPr>
            <a:xfrm>
              <a:off x="2579327" y="600615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180" y="0"/>
                  </a:moveTo>
                  <a:cubicBezTo>
                    <a:pt x="147" y="0"/>
                    <a:pt x="115" y="10"/>
                    <a:pt x="87" y="30"/>
                  </a:cubicBezTo>
                  <a:cubicBezTo>
                    <a:pt x="16" y="82"/>
                    <a:pt x="0" y="180"/>
                    <a:pt x="52" y="251"/>
                  </a:cubicBezTo>
                  <a:lnTo>
                    <a:pt x="237" y="506"/>
                  </a:lnTo>
                  <a:cubicBezTo>
                    <a:pt x="268" y="548"/>
                    <a:pt x="317" y="572"/>
                    <a:pt x="364" y="572"/>
                  </a:cubicBezTo>
                  <a:cubicBezTo>
                    <a:pt x="397" y="572"/>
                    <a:pt x="430" y="561"/>
                    <a:pt x="457" y="540"/>
                  </a:cubicBezTo>
                  <a:cubicBezTo>
                    <a:pt x="528" y="490"/>
                    <a:pt x="544" y="391"/>
                    <a:pt x="492" y="321"/>
                  </a:cubicBezTo>
                  <a:lnTo>
                    <a:pt x="308" y="65"/>
                  </a:lnTo>
                  <a:cubicBezTo>
                    <a:pt x="276" y="22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58"/>
            <p:cNvSpPr/>
            <p:nvPr/>
          </p:nvSpPr>
          <p:spPr>
            <a:xfrm>
              <a:off x="2541610" y="548724"/>
              <a:ext cx="24717" cy="30076"/>
            </a:xfrm>
            <a:custGeom>
              <a:avLst/>
              <a:gdLst/>
              <a:ahLst/>
              <a:cxnLst/>
              <a:rect l="l" t="t" r="r" b="b"/>
              <a:pathLst>
                <a:path w="1116" h="1358" extrusionOk="0">
                  <a:moveTo>
                    <a:pt x="180" y="0"/>
                  </a:moveTo>
                  <a:cubicBezTo>
                    <a:pt x="147" y="0"/>
                    <a:pt x="115" y="10"/>
                    <a:pt x="87" y="31"/>
                  </a:cubicBezTo>
                  <a:cubicBezTo>
                    <a:pt x="16" y="81"/>
                    <a:pt x="1" y="180"/>
                    <a:pt x="53" y="250"/>
                  </a:cubicBezTo>
                  <a:lnTo>
                    <a:pt x="809" y="1293"/>
                  </a:lnTo>
                  <a:cubicBezTo>
                    <a:pt x="840" y="1335"/>
                    <a:pt x="888" y="1357"/>
                    <a:pt x="936" y="1357"/>
                  </a:cubicBezTo>
                  <a:cubicBezTo>
                    <a:pt x="969" y="1357"/>
                    <a:pt x="1001" y="1348"/>
                    <a:pt x="1029" y="1327"/>
                  </a:cubicBezTo>
                  <a:cubicBezTo>
                    <a:pt x="1100" y="1275"/>
                    <a:pt x="1116" y="1178"/>
                    <a:pt x="1064" y="1107"/>
                  </a:cubicBezTo>
                  <a:lnTo>
                    <a:pt x="308" y="66"/>
                  </a:lnTo>
                  <a:cubicBezTo>
                    <a:pt x="277" y="23"/>
                    <a:pt x="228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58"/>
            <p:cNvSpPr/>
            <p:nvPr/>
          </p:nvSpPr>
          <p:spPr>
            <a:xfrm>
              <a:off x="2529119" y="531515"/>
              <a:ext cx="12070" cy="12668"/>
            </a:xfrm>
            <a:custGeom>
              <a:avLst/>
              <a:gdLst/>
              <a:ahLst/>
              <a:cxnLst/>
              <a:rect l="l" t="t" r="r" b="b"/>
              <a:pathLst>
                <a:path w="545" h="572" extrusionOk="0">
                  <a:moveTo>
                    <a:pt x="180" y="1"/>
                  </a:moveTo>
                  <a:cubicBezTo>
                    <a:pt x="148" y="1"/>
                    <a:pt x="116" y="11"/>
                    <a:pt x="87" y="31"/>
                  </a:cubicBezTo>
                  <a:cubicBezTo>
                    <a:pt x="17" y="82"/>
                    <a:pt x="1" y="181"/>
                    <a:pt x="53" y="252"/>
                  </a:cubicBezTo>
                  <a:lnTo>
                    <a:pt x="239" y="507"/>
                  </a:lnTo>
                  <a:cubicBezTo>
                    <a:pt x="269" y="550"/>
                    <a:pt x="317" y="572"/>
                    <a:pt x="366" y="572"/>
                  </a:cubicBezTo>
                  <a:cubicBezTo>
                    <a:pt x="398" y="572"/>
                    <a:pt x="431" y="562"/>
                    <a:pt x="459" y="542"/>
                  </a:cubicBezTo>
                  <a:cubicBezTo>
                    <a:pt x="528" y="490"/>
                    <a:pt x="544" y="392"/>
                    <a:pt x="494" y="321"/>
                  </a:cubicBezTo>
                  <a:lnTo>
                    <a:pt x="308" y="66"/>
                  </a:lnTo>
                  <a:cubicBezTo>
                    <a:pt x="277" y="23"/>
                    <a:pt x="229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58"/>
            <p:cNvSpPr/>
            <p:nvPr/>
          </p:nvSpPr>
          <p:spPr>
            <a:xfrm>
              <a:off x="2616756" y="563961"/>
              <a:ext cx="13599" cy="11096"/>
            </a:xfrm>
            <a:custGeom>
              <a:avLst/>
              <a:gdLst/>
              <a:ahLst/>
              <a:cxnLst/>
              <a:rect l="l" t="t" r="r" b="b"/>
              <a:pathLst>
                <a:path w="614" h="501" extrusionOk="0">
                  <a:moveTo>
                    <a:pt x="180" y="0"/>
                  </a:moveTo>
                  <a:cubicBezTo>
                    <a:pt x="132" y="0"/>
                    <a:pt x="83" y="23"/>
                    <a:pt x="53" y="66"/>
                  </a:cubicBezTo>
                  <a:cubicBezTo>
                    <a:pt x="1" y="135"/>
                    <a:pt x="16" y="234"/>
                    <a:pt x="87" y="285"/>
                  </a:cubicBezTo>
                  <a:lnTo>
                    <a:pt x="342" y="471"/>
                  </a:lnTo>
                  <a:cubicBezTo>
                    <a:pt x="369" y="491"/>
                    <a:pt x="402" y="501"/>
                    <a:pt x="435" y="501"/>
                  </a:cubicBezTo>
                  <a:cubicBezTo>
                    <a:pt x="484" y="501"/>
                    <a:pt x="531" y="479"/>
                    <a:pt x="563" y="436"/>
                  </a:cubicBezTo>
                  <a:cubicBezTo>
                    <a:pt x="613" y="367"/>
                    <a:pt x="598" y="267"/>
                    <a:pt x="528" y="215"/>
                  </a:cubicBezTo>
                  <a:lnTo>
                    <a:pt x="271" y="30"/>
                  </a:lnTo>
                  <a:cubicBezTo>
                    <a:pt x="244" y="10"/>
                    <a:pt x="212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58"/>
            <p:cNvSpPr/>
            <p:nvPr/>
          </p:nvSpPr>
          <p:spPr>
            <a:xfrm>
              <a:off x="2564843" y="526244"/>
              <a:ext cx="31006" cy="23764"/>
            </a:xfrm>
            <a:custGeom>
              <a:avLst/>
              <a:gdLst/>
              <a:ahLst/>
              <a:cxnLst/>
              <a:rect l="l" t="t" r="r" b="b"/>
              <a:pathLst>
                <a:path w="1400" h="1073" extrusionOk="0">
                  <a:moveTo>
                    <a:pt x="180" y="1"/>
                  </a:moveTo>
                  <a:cubicBezTo>
                    <a:pt x="131" y="1"/>
                    <a:pt x="83" y="23"/>
                    <a:pt x="53" y="66"/>
                  </a:cubicBezTo>
                  <a:cubicBezTo>
                    <a:pt x="1" y="137"/>
                    <a:pt x="17" y="235"/>
                    <a:pt x="87" y="287"/>
                  </a:cubicBezTo>
                  <a:lnTo>
                    <a:pt x="1129" y="1043"/>
                  </a:lnTo>
                  <a:cubicBezTo>
                    <a:pt x="1157" y="1063"/>
                    <a:pt x="1188" y="1073"/>
                    <a:pt x="1221" y="1073"/>
                  </a:cubicBezTo>
                  <a:cubicBezTo>
                    <a:pt x="1270" y="1073"/>
                    <a:pt x="1318" y="1051"/>
                    <a:pt x="1349" y="1008"/>
                  </a:cubicBezTo>
                  <a:cubicBezTo>
                    <a:pt x="1399" y="937"/>
                    <a:pt x="1385" y="838"/>
                    <a:pt x="1314" y="788"/>
                  </a:cubicBezTo>
                  <a:lnTo>
                    <a:pt x="273" y="31"/>
                  </a:lnTo>
                  <a:cubicBezTo>
                    <a:pt x="245" y="11"/>
                    <a:pt x="212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58"/>
            <p:cNvSpPr/>
            <p:nvPr/>
          </p:nvSpPr>
          <p:spPr>
            <a:xfrm>
              <a:off x="2547678" y="513753"/>
              <a:ext cx="13599" cy="11140"/>
            </a:xfrm>
            <a:custGeom>
              <a:avLst/>
              <a:gdLst/>
              <a:ahLst/>
              <a:cxnLst/>
              <a:rect l="l" t="t" r="r" b="b"/>
              <a:pathLst>
                <a:path w="614" h="503" extrusionOk="0">
                  <a:moveTo>
                    <a:pt x="179" y="1"/>
                  </a:moveTo>
                  <a:cubicBezTo>
                    <a:pt x="130" y="1"/>
                    <a:pt x="82" y="24"/>
                    <a:pt x="51" y="66"/>
                  </a:cubicBezTo>
                  <a:cubicBezTo>
                    <a:pt x="1" y="136"/>
                    <a:pt x="17" y="235"/>
                    <a:pt x="86" y="287"/>
                  </a:cubicBezTo>
                  <a:lnTo>
                    <a:pt x="341" y="471"/>
                  </a:lnTo>
                  <a:cubicBezTo>
                    <a:pt x="369" y="492"/>
                    <a:pt x="402" y="503"/>
                    <a:pt x="434" y="503"/>
                  </a:cubicBezTo>
                  <a:cubicBezTo>
                    <a:pt x="483" y="503"/>
                    <a:pt x="532" y="479"/>
                    <a:pt x="562" y="436"/>
                  </a:cubicBezTo>
                  <a:cubicBezTo>
                    <a:pt x="614" y="367"/>
                    <a:pt x="598" y="268"/>
                    <a:pt x="527" y="216"/>
                  </a:cubicBezTo>
                  <a:lnTo>
                    <a:pt x="272" y="32"/>
                  </a:lnTo>
                  <a:cubicBezTo>
                    <a:pt x="243" y="11"/>
                    <a:pt x="21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58"/>
            <p:cNvSpPr/>
            <p:nvPr/>
          </p:nvSpPr>
          <p:spPr>
            <a:xfrm>
              <a:off x="2641074" y="517518"/>
              <a:ext cx="14507" cy="9191"/>
            </a:xfrm>
            <a:custGeom>
              <a:avLst/>
              <a:gdLst/>
              <a:ahLst/>
              <a:cxnLst/>
              <a:rect l="l" t="t" r="r" b="b"/>
              <a:pathLst>
                <a:path w="655" h="415" extrusionOk="0">
                  <a:moveTo>
                    <a:pt x="178" y="0"/>
                  </a:moveTo>
                  <a:cubicBezTo>
                    <a:pt x="111" y="0"/>
                    <a:pt x="49" y="43"/>
                    <a:pt x="27" y="110"/>
                  </a:cubicBezTo>
                  <a:cubicBezTo>
                    <a:pt x="0" y="192"/>
                    <a:pt x="46" y="282"/>
                    <a:pt x="128" y="309"/>
                  </a:cubicBezTo>
                  <a:lnTo>
                    <a:pt x="429" y="407"/>
                  </a:lnTo>
                  <a:cubicBezTo>
                    <a:pt x="445" y="411"/>
                    <a:pt x="462" y="414"/>
                    <a:pt x="478" y="414"/>
                  </a:cubicBezTo>
                  <a:cubicBezTo>
                    <a:pt x="544" y="414"/>
                    <a:pt x="605" y="372"/>
                    <a:pt x="627" y="306"/>
                  </a:cubicBezTo>
                  <a:cubicBezTo>
                    <a:pt x="654" y="222"/>
                    <a:pt x="608" y="132"/>
                    <a:pt x="526" y="106"/>
                  </a:cubicBezTo>
                  <a:lnTo>
                    <a:pt x="226" y="8"/>
                  </a:lnTo>
                  <a:cubicBezTo>
                    <a:pt x="210" y="3"/>
                    <a:pt x="194" y="0"/>
                    <a:pt x="1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58"/>
            <p:cNvSpPr/>
            <p:nvPr/>
          </p:nvSpPr>
          <p:spPr>
            <a:xfrm>
              <a:off x="2580058" y="497696"/>
              <a:ext cx="34971" cy="15835"/>
            </a:xfrm>
            <a:custGeom>
              <a:avLst/>
              <a:gdLst/>
              <a:ahLst/>
              <a:cxnLst/>
              <a:rect l="l" t="t" r="r" b="b"/>
              <a:pathLst>
                <a:path w="1579" h="715" extrusionOk="0">
                  <a:moveTo>
                    <a:pt x="178" y="1"/>
                  </a:moveTo>
                  <a:cubicBezTo>
                    <a:pt x="111" y="1"/>
                    <a:pt x="49" y="43"/>
                    <a:pt x="27" y="109"/>
                  </a:cubicBezTo>
                  <a:cubicBezTo>
                    <a:pt x="1" y="193"/>
                    <a:pt x="46" y="282"/>
                    <a:pt x="128" y="309"/>
                  </a:cubicBezTo>
                  <a:lnTo>
                    <a:pt x="1354" y="706"/>
                  </a:lnTo>
                  <a:cubicBezTo>
                    <a:pt x="1369" y="712"/>
                    <a:pt x="1385" y="714"/>
                    <a:pt x="1402" y="714"/>
                  </a:cubicBezTo>
                  <a:cubicBezTo>
                    <a:pt x="1469" y="714"/>
                    <a:pt x="1530" y="672"/>
                    <a:pt x="1552" y="605"/>
                  </a:cubicBezTo>
                  <a:cubicBezTo>
                    <a:pt x="1579" y="522"/>
                    <a:pt x="1533" y="434"/>
                    <a:pt x="1451" y="407"/>
                  </a:cubicBezTo>
                  <a:lnTo>
                    <a:pt x="226" y="8"/>
                  </a:lnTo>
                  <a:cubicBezTo>
                    <a:pt x="210" y="3"/>
                    <a:pt x="194" y="1"/>
                    <a:pt x="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58"/>
            <p:cNvSpPr/>
            <p:nvPr/>
          </p:nvSpPr>
          <p:spPr>
            <a:xfrm>
              <a:off x="2559859" y="491140"/>
              <a:ext cx="14507" cy="9169"/>
            </a:xfrm>
            <a:custGeom>
              <a:avLst/>
              <a:gdLst/>
              <a:ahLst/>
              <a:cxnLst/>
              <a:rect l="l" t="t" r="r" b="b"/>
              <a:pathLst>
                <a:path w="655" h="414" extrusionOk="0">
                  <a:moveTo>
                    <a:pt x="177" y="1"/>
                  </a:moveTo>
                  <a:cubicBezTo>
                    <a:pt x="110" y="1"/>
                    <a:pt x="49" y="43"/>
                    <a:pt x="27" y="109"/>
                  </a:cubicBezTo>
                  <a:cubicBezTo>
                    <a:pt x="1" y="193"/>
                    <a:pt x="45" y="281"/>
                    <a:pt x="128" y="308"/>
                  </a:cubicBezTo>
                  <a:lnTo>
                    <a:pt x="429" y="405"/>
                  </a:lnTo>
                  <a:cubicBezTo>
                    <a:pt x="445" y="411"/>
                    <a:pt x="460" y="413"/>
                    <a:pt x="478" y="413"/>
                  </a:cubicBezTo>
                  <a:cubicBezTo>
                    <a:pt x="544" y="413"/>
                    <a:pt x="605" y="371"/>
                    <a:pt x="627" y="304"/>
                  </a:cubicBezTo>
                  <a:cubicBezTo>
                    <a:pt x="654" y="222"/>
                    <a:pt x="609" y="133"/>
                    <a:pt x="525" y="106"/>
                  </a:cubicBezTo>
                  <a:lnTo>
                    <a:pt x="226" y="8"/>
                  </a:lnTo>
                  <a:cubicBezTo>
                    <a:pt x="210" y="3"/>
                    <a:pt x="193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58"/>
            <p:cNvSpPr/>
            <p:nvPr/>
          </p:nvSpPr>
          <p:spPr>
            <a:xfrm>
              <a:off x="2650221" y="465870"/>
              <a:ext cx="13997" cy="7021"/>
            </a:xfrm>
            <a:custGeom>
              <a:avLst/>
              <a:gdLst/>
              <a:ahLst/>
              <a:cxnLst/>
              <a:rect l="l" t="t" r="r" b="b"/>
              <a:pathLst>
                <a:path w="632" h="317" extrusionOk="0">
                  <a:moveTo>
                    <a:pt x="159" y="1"/>
                  </a:moveTo>
                  <a:cubicBezTo>
                    <a:pt x="71" y="1"/>
                    <a:pt x="0" y="70"/>
                    <a:pt x="0" y="159"/>
                  </a:cubicBezTo>
                  <a:cubicBezTo>
                    <a:pt x="0" y="245"/>
                    <a:pt x="71" y="316"/>
                    <a:pt x="159" y="316"/>
                  </a:cubicBezTo>
                  <a:lnTo>
                    <a:pt x="474" y="316"/>
                  </a:lnTo>
                  <a:cubicBezTo>
                    <a:pt x="562" y="316"/>
                    <a:pt x="632" y="245"/>
                    <a:pt x="632" y="159"/>
                  </a:cubicBezTo>
                  <a:cubicBezTo>
                    <a:pt x="632" y="72"/>
                    <a:pt x="561" y="1"/>
                    <a:pt x="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58"/>
            <p:cNvSpPr/>
            <p:nvPr/>
          </p:nvSpPr>
          <p:spPr>
            <a:xfrm>
              <a:off x="2586060" y="465870"/>
              <a:ext cx="35525" cy="7021"/>
            </a:xfrm>
            <a:custGeom>
              <a:avLst/>
              <a:gdLst/>
              <a:ahLst/>
              <a:cxnLst/>
              <a:rect l="l" t="t" r="r" b="b"/>
              <a:pathLst>
                <a:path w="1604" h="317" extrusionOk="0">
                  <a:moveTo>
                    <a:pt x="160" y="1"/>
                  </a:moveTo>
                  <a:cubicBezTo>
                    <a:pt x="71" y="1"/>
                    <a:pt x="0" y="70"/>
                    <a:pt x="0" y="159"/>
                  </a:cubicBezTo>
                  <a:cubicBezTo>
                    <a:pt x="0" y="245"/>
                    <a:pt x="71" y="316"/>
                    <a:pt x="160" y="316"/>
                  </a:cubicBezTo>
                  <a:lnTo>
                    <a:pt x="1446" y="316"/>
                  </a:lnTo>
                  <a:cubicBezTo>
                    <a:pt x="1533" y="316"/>
                    <a:pt x="1604" y="245"/>
                    <a:pt x="1604" y="159"/>
                  </a:cubicBezTo>
                  <a:cubicBezTo>
                    <a:pt x="1604" y="72"/>
                    <a:pt x="1533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58"/>
            <p:cNvSpPr/>
            <p:nvPr/>
          </p:nvSpPr>
          <p:spPr>
            <a:xfrm>
              <a:off x="2564843" y="465870"/>
              <a:ext cx="13975" cy="7021"/>
            </a:xfrm>
            <a:custGeom>
              <a:avLst/>
              <a:gdLst/>
              <a:ahLst/>
              <a:cxnLst/>
              <a:rect l="l" t="t" r="r" b="b"/>
              <a:pathLst>
                <a:path w="631" h="317" extrusionOk="0">
                  <a:moveTo>
                    <a:pt x="158" y="1"/>
                  </a:moveTo>
                  <a:cubicBezTo>
                    <a:pt x="70" y="1"/>
                    <a:pt x="1" y="70"/>
                    <a:pt x="1" y="159"/>
                  </a:cubicBezTo>
                  <a:cubicBezTo>
                    <a:pt x="1" y="245"/>
                    <a:pt x="70" y="316"/>
                    <a:pt x="158" y="316"/>
                  </a:cubicBezTo>
                  <a:lnTo>
                    <a:pt x="473" y="316"/>
                  </a:lnTo>
                  <a:cubicBezTo>
                    <a:pt x="561" y="316"/>
                    <a:pt x="631" y="245"/>
                    <a:pt x="631" y="159"/>
                  </a:cubicBezTo>
                  <a:cubicBezTo>
                    <a:pt x="631" y="72"/>
                    <a:pt x="561" y="1"/>
                    <a:pt x="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58"/>
            <p:cNvSpPr/>
            <p:nvPr/>
          </p:nvSpPr>
          <p:spPr>
            <a:xfrm>
              <a:off x="2642160" y="411874"/>
              <a:ext cx="14484" cy="9191"/>
            </a:xfrm>
            <a:custGeom>
              <a:avLst/>
              <a:gdLst/>
              <a:ahLst/>
              <a:cxnLst/>
              <a:rect l="l" t="t" r="r" b="b"/>
              <a:pathLst>
                <a:path w="654" h="415" extrusionOk="0">
                  <a:moveTo>
                    <a:pt x="477" y="1"/>
                  </a:moveTo>
                  <a:cubicBezTo>
                    <a:pt x="461" y="1"/>
                    <a:pt x="445" y="3"/>
                    <a:pt x="429" y="9"/>
                  </a:cubicBezTo>
                  <a:lnTo>
                    <a:pt x="128" y="106"/>
                  </a:lnTo>
                  <a:cubicBezTo>
                    <a:pt x="46" y="133"/>
                    <a:pt x="0" y="223"/>
                    <a:pt x="27" y="305"/>
                  </a:cubicBezTo>
                  <a:cubicBezTo>
                    <a:pt x="49" y="372"/>
                    <a:pt x="110" y="415"/>
                    <a:pt x="177" y="415"/>
                  </a:cubicBezTo>
                  <a:cubicBezTo>
                    <a:pt x="192" y="413"/>
                    <a:pt x="210" y="412"/>
                    <a:pt x="225" y="407"/>
                  </a:cubicBezTo>
                  <a:lnTo>
                    <a:pt x="526" y="309"/>
                  </a:lnTo>
                  <a:cubicBezTo>
                    <a:pt x="608" y="283"/>
                    <a:pt x="654" y="193"/>
                    <a:pt x="627" y="109"/>
                  </a:cubicBezTo>
                  <a:cubicBezTo>
                    <a:pt x="606" y="43"/>
                    <a:pt x="543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58"/>
            <p:cNvSpPr/>
            <p:nvPr/>
          </p:nvSpPr>
          <p:spPr>
            <a:xfrm>
              <a:off x="2581143" y="425074"/>
              <a:ext cx="34971" cy="15813"/>
            </a:xfrm>
            <a:custGeom>
              <a:avLst/>
              <a:gdLst/>
              <a:ahLst/>
              <a:cxnLst/>
              <a:rect l="l" t="t" r="r" b="b"/>
              <a:pathLst>
                <a:path w="1579" h="714" extrusionOk="0">
                  <a:moveTo>
                    <a:pt x="1401" y="0"/>
                  </a:moveTo>
                  <a:cubicBezTo>
                    <a:pt x="1385" y="0"/>
                    <a:pt x="1369" y="3"/>
                    <a:pt x="1353" y="8"/>
                  </a:cubicBezTo>
                  <a:lnTo>
                    <a:pt x="128" y="405"/>
                  </a:lnTo>
                  <a:cubicBezTo>
                    <a:pt x="46" y="432"/>
                    <a:pt x="0" y="521"/>
                    <a:pt x="27" y="605"/>
                  </a:cubicBezTo>
                  <a:cubicBezTo>
                    <a:pt x="49" y="671"/>
                    <a:pt x="111" y="714"/>
                    <a:pt x="177" y="714"/>
                  </a:cubicBezTo>
                  <a:cubicBezTo>
                    <a:pt x="194" y="714"/>
                    <a:pt x="210" y="710"/>
                    <a:pt x="226" y="706"/>
                  </a:cubicBezTo>
                  <a:lnTo>
                    <a:pt x="1451" y="307"/>
                  </a:lnTo>
                  <a:cubicBezTo>
                    <a:pt x="1533" y="280"/>
                    <a:pt x="1579" y="192"/>
                    <a:pt x="1552" y="109"/>
                  </a:cubicBezTo>
                  <a:cubicBezTo>
                    <a:pt x="1530" y="43"/>
                    <a:pt x="1468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58"/>
            <p:cNvSpPr/>
            <p:nvPr/>
          </p:nvSpPr>
          <p:spPr>
            <a:xfrm>
              <a:off x="2560945" y="438296"/>
              <a:ext cx="14507" cy="9147"/>
            </a:xfrm>
            <a:custGeom>
              <a:avLst/>
              <a:gdLst/>
              <a:ahLst/>
              <a:cxnLst/>
              <a:rect l="l" t="t" r="r" b="b"/>
              <a:pathLst>
                <a:path w="655" h="413" extrusionOk="0">
                  <a:moveTo>
                    <a:pt x="478" y="0"/>
                  </a:moveTo>
                  <a:cubicBezTo>
                    <a:pt x="461" y="0"/>
                    <a:pt x="445" y="3"/>
                    <a:pt x="429" y="8"/>
                  </a:cubicBezTo>
                  <a:lnTo>
                    <a:pt x="128" y="104"/>
                  </a:lnTo>
                  <a:cubicBezTo>
                    <a:pt x="46" y="132"/>
                    <a:pt x="0" y="221"/>
                    <a:pt x="27" y="304"/>
                  </a:cubicBezTo>
                  <a:cubicBezTo>
                    <a:pt x="49" y="370"/>
                    <a:pt x="111" y="413"/>
                    <a:pt x="177" y="413"/>
                  </a:cubicBezTo>
                  <a:cubicBezTo>
                    <a:pt x="193" y="413"/>
                    <a:pt x="210" y="410"/>
                    <a:pt x="226" y="405"/>
                  </a:cubicBezTo>
                  <a:lnTo>
                    <a:pt x="526" y="307"/>
                  </a:lnTo>
                  <a:cubicBezTo>
                    <a:pt x="608" y="280"/>
                    <a:pt x="654" y="191"/>
                    <a:pt x="627" y="109"/>
                  </a:cubicBezTo>
                  <a:cubicBezTo>
                    <a:pt x="606" y="42"/>
                    <a:pt x="544" y="0"/>
                    <a:pt x="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58"/>
            <p:cNvSpPr/>
            <p:nvPr/>
          </p:nvSpPr>
          <p:spPr>
            <a:xfrm>
              <a:off x="2618816" y="363017"/>
              <a:ext cx="13599" cy="11140"/>
            </a:xfrm>
            <a:custGeom>
              <a:avLst/>
              <a:gdLst/>
              <a:ahLst/>
              <a:cxnLst/>
              <a:rect l="l" t="t" r="r" b="b"/>
              <a:pathLst>
                <a:path w="614" h="503" extrusionOk="0">
                  <a:moveTo>
                    <a:pt x="434" y="0"/>
                  </a:moveTo>
                  <a:cubicBezTo>
                    <a:pt x="402" y="0"/>
                    <a:pt x="370" y="10"/>
                    <a:pt x="342" y="30"/>
                  </a:cubicBezTo>
                  <a:lnTo>
                    <a:pt x="87" y="216"/>
                  </a:lnTo>
                  <a:cubicBezTo>
                    <a:pt x="16" y="268"/>
                    <a:pt x="0" y="367"/>
                    <a:pt x="51" y="436"/>
                  </a:cubicBezTo>
                  <a:cubicBezTo>
                    <a:pt x="82" y="479"/>
                    <a:pt x="131" y="502"/>
                    <a:pt x="178" y="502"/>
                  </a:cubicBezTo>
                  <a:lnTo>
                    <a:pt x="178" y="501"/>
                  </a:lnTo>
                  <a:cubicBezTo>
                    <a:pt x="212" y="501"/>
                    <a:pt x="245" y="491"/>
                    <a:pt x="271" y="471"/>
                  </a:cubicBezTo>
                  <a:lnTo>
                    <a:pt x="527" y="285"/>
                  </a:lnTo>
                  <a:cubicBezTo>
                    <a:pt x="597" y="235"/>
                    <a:pt x="613" y="135"/>
                    <a:pt x="563" y="65"/>
                  </a:cubicBezTo>
                  <a:cubicBezTo>
                    <a:pt x="531" y="23"/>
                    <a:pt x="483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58"/>
            <p:cNvSpPr/>
            <p:nvPr/>
          </p:nvSpPr>
          <p:spPr>
            <a:xfrm>
              <a:off x="2566902" y="388088"/>
              <a:ext cx="31006" cy="23742"/>
            </a:xfrm>
            <a:custGeom>
              <a:avLst/>
              <a:gdLst/>
              <a:ahLst/>
              <a:cxnLst/>
              <a:rect l="l" t="t" r="r" b="b"/>
              <a:pathLst>
                <a:path w="1400" h="1072" extrusionOk="0">
                  <a:moveTo>
                    <a:pt x="1221" y="0"/>
                  </a:moveTo>
                  <a:cubicBezTo>
                    <a:pt x="1189" y="0"/>
                    <a:pt x="1156" y="10"/>
                    <a:pt x="1128" y="30"/>
                  </a:cubicBezTo>
                  <a:lnTo>
                    <a:pt x="87" y="786"/>
                  </a:lnTo>
                  <a:cubicBezTo>
                    <a:pt x="16" y="838"/>
                    <a:pt x="1" y="936"/>
                    <a:pt x="53" y="1007"/>
                  </a:cubicBezTo>
                  <a:cubicBezTo>
                    <a:pt x="83" y="1050"/>
                    <a:pt x="131" y="1072"/>
                    <a:pt x="180" y="1072"/>
                  </a:cubicBezTo>
                  <a:cubicBezTo>
                    <a:pt x="212" y="1072"/>
                    <a:pt x="245" y="1062"/>
                    <a:pt x="273" y="1042"/>
                  </a:cubicBezTo>
                  <a:lnTo>
                    <a:pt x="1314" y="286"/>
                  </a:lnTo>
                  <a:cubicBezTo>
                    <a:pt x="1385" y="234"/>
                    <a:pt x="1399" y="136"/>
                    <a:pt x="1349" y="65"/>
                  </a:cubicBezTo>
                  <a:cubicBezTo>
                    <a:pt x="1318" y="23"/>
                    <a:pt x="1270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58"/>
            <p:cNvSpPr/>
            <p:nvPr/>
          </p:nvSpPr>
          <p:spPr>
            <a:xfrm>
              <a:off x="2549716" y="413203"/>
              <a:ext cx="13621" cy="11118"/>
            </a:xfrm>
            <a:custGeom>
              <a:avLst/>
              <a:gdLst/>
              <a:ahLst/>
              <a:cxnLst/>
              <a:rect l="l" t="t" r="r" b="b"/>
              <a:pathLst>
                <a:path w="615" h="502" extrusionOk="0">
                  <a:moveTo>
                    <a:pt x="435" y="1"/>
                  </a:moveTo>
                  <a:cubicBezTo>
                    <a:pt x="403" y="1"/>
                    <a:pt x="370" y="10"/>
                    <a:pt x="342" y="30"/>
                  </a:cubicBezTo>
                  <a:lnTo>
                    <a:pt x="87" y="216"/>
                  </a:lnTo>
                  <a:cubicBezTo>
                    <a:pt x="16" y="268"/>
                    <a:pt x="0" y="366"/>
                    <a:pt x="52" y="437"/>
                  </a:cubicBezTo>
                  <a:cubicBezTo>
                    <a:pt x="82" y="479"/>
                    <a:pt x="131" y="501"/>
                    <a:pt x="180" y="501"/>
                  </a:cubicBezTo>
                  <a:cubicBezTo>
                    <a:pt x="211" y="501"/>
                    <a:pt x="244" y="492"/>
                    <a:pt x="273" y="472"/>
                  </a:cubicBezTo>
                  <a:lnTo>
                    <a:pt x="528" y="287"/>
                  </a:lnTo>
                  <a:cubicBezTo>
                    <a:pt x="599" y="235"/>
                    <a:pt x="614" y="136"/>
                    <a:pt x="562" y="67"/>
                  </a:cubicBezTo>
                  <a:cubicBezTo>
                    <a:pt x="532" y="23"/>
                    <a:pt x="484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58"/>
            <p:cNvSpPr/>
            <p:nvPr/>
          </p:nvSpPr>
          <p:spPr>
            <a:xfrm>
              <a:off x="2582162" y="324060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6" y="0"/>
                  </a:moveTo>
                  <a:cubicBezTo>
                    <a:pt x="317" y="0"/>
                    <a:pt x="268" y="23"/>
                    <a:pt x="238" y="66"/>
                  </a:cubicBezTo>
                  <a:lnTo>
                    <a:pt x="52" y="321"/>
                  </a:lnTo>
                  <a:cubicBezTo>
                    <a:pt x="0" y="392"/>
                    <a:pt x="16" y="489"/>
                    <a:pt x="87" y="541"/>
                  </a:cubicBezTo>
                  <a:cubicBezTo>
                    <a:pt x="115" y="562"/>
                    <a:pt x="146" y="571"/>
                    <a:pt x="180" y="571"/>
                  </a:cubicBezTo>
                  <a:cubicBezTo>
                    <a:pt x="228" y="571"/>
                    <a:pt x="276" y="548"/>
                    <a:pt x="307" y="505"/>
                  </a:cubicBezTo>
                  <a:lnTo>
                    <a:pt x="493" y="250"/>
                  </a:lnTo>
                  <a:cubicBezTo>
                    <a:pt x="543" y="181"/>
                    <a:pt x="528" y="81"/>
                    <a:pt x="458" y="29"/>
                  </a:cubicBezTo>
                  <a:cubicBezTo>
                    <a:pt x="430" y="10"/>
                    <a:pt x="398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58"/>
            <p:cNvSpPr/>
            <p:nvPr/>
          </p:nvSpPr>
          <p:spPr>
            <a:xfrm>
              <a:off x="2544467" y="358543"/>
              <a:ext cx="24694" cy="30054"/>
            </a:xfrm>
            <a:custGeom>
              <a:avLst/>
              <a:gdLst/>
              <a:ahLst/>
              <a:cxnLst/>
              <a:rect l="l" t="t" r="r" b="b"/>
              <a:pathLst>
                <a:path w="1115" h="1357" extrusionOk="0">
                  <a:moveTo>
                    <a:pt x="935" y="0"/>
                  </a:moveTo>
                  <a:cubicBezTo>
                    <a:pt x="887" y="0"/>
                    <a:pt x="839" y="22"/>
                    <a:pt x="807" y="65"/>
                  </a:cubicBezTo>
                  <a:lnTo>
                    <a:pt x="51" y="1106"/>
                  </a:lnTo>
                  <a:cubicBezTo>
                    <a:pt x="1" y="1177"/>
                    <a:pt x="15" y="1276"/>
                    <a:pt x="86" y="1327"/>
                  </a:cubicBezTo>
                  <a:cubicBezTo>
                    <a:pt x="114" y="1347"/>
                    <a:pt x="147" y="1357"/>
                    <a:pt x="179" y="1357"/>
                  </a:cubicBezTo>
                  <a:cubicBezTo>
                    <a:pt x="228" y="1357"/>
                    <a:pt x="275" y="1334"/>
                    <a:pt x="306" y="1292"/>
                  </a:cubicBezTo>
                  <a:lnTo>
                    <a:pt x="1063" y="251"/>
                  </a:lnTo>
                  <a:cubicBezTo>
                    <a:pt x="1114" y="180"/>
                    <a:pt x="1099" y="81"/>
                    <a:pt x="1028" y="30"/>
                  </a:cubicBezTo>
                  <a:cubicBezTo>
                    <a:pt x="1000" y="10"/>
                    <a:pt x="968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58"/>
            <p:cNvSpPr/>
            <p:nvPr/>
          </p:nvSpPr>
          <p:spPr>
            <a:xfrm>
              <a:off x="2531954" y="393138"/>
              <a:ext cx="12048" cy="12668"/>
            </a:xfrm>
            <a:custGeom>
              <a:avLst/>
              <a:gdLst/>
              <a:ahLst/>
              <a:cxnLst/>
              <a:rect l="l" t="t" r="r" b="b"/>
              <a:pathLst>
                <a:path w="544" h="572" extrusionOk="0">
                  <a:moveTo>
                    <a:pt x="365" y="0"/>
                  </a:moveTo>
                  <a:cubicBezTo>
                    <a:pt x="317" y="0"/>
                    <a:pt x="269" y="23"/>
                    <a:pt x="238" y="65"/>
                  </a:cubicBezTo>
                  <a:lnTo>
                    <a:pt x="52" y="321"/>
                  </a:lnTo>
                  <a:cubicBezTo>
                    <a:pt x="0" y="391"/>
                    <a:pt x="16" y="491"/>
                    <a:pt x="87" y="541"/>
                  </a:cubicBezTo>
                  <a:cubicBezTo>
                    <a:pt x="115" y="562"/>
                    <a:pt x="147" y="571"/>
                    <a:pt x="180" y="571"/>
                  </a:cubicBezTo>
                  <a:cubicBezTo>
                    <a:pt x="229" y="571"/>
                    <a:pt x="276" y="549"/>
                    <a:pt x="308" y="506"/>
                  </a:cubicBezTo>
                  <a:lnTo>
                    <a:pt x="493" y="251"/>
                  </a:lnTo>
                  <a:cubicBezTo>
                    <a:pt x="544" y="180"/>
                    <a:pt x="528" y="81"/>
                    <a:pt x="459" y="31"/>
                  </a:cubicBezTo>
                  <a:cubicBezTo>
                    <a:pt x="431" y="10"/>
                    <a:pt x="39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58"/>
            <p:cNvSpPr/>
            <p:nvPr/>
          </p:nvSpPr>
          <p:spPr>
            <a:xfrm>
              <a:off x="2535785" y="298789"/>
              <a:ext cx="10011" cy="13665"/>
            </a:xfrm>
            <a:custGeom>
              <a:avLst/>
              <a:gdLst/>
              <a:ahLst/>
              <a:cxnLst/>
              <a:rect l="l" t="t" r="r" b="b"/>
              <a:pathLst>
                <a:path w="452" h="617" extrusionOk="0">
                  <a:moveTo>
                    <a:pt x="275" y="0"/>
                  </a:moveTo>
                  <a:cubicBezTo>
                    <a:pt x="209" y="0"/>
                    <a:pt x="147" y="43"/>
                    <a:pt x="125" y="109"/>
                  </a:cubicBezTo>
                  <a:lnTo>
                    <a:pt x="27" y="410"/>
                  </a:lnTo>
                  <a:cubicBezTo>
                    <a:pt x="1" y="492"/>
                    <a:pt x="45" y="581"/>
                    <a:pt x="128" y="608"/>
                  </a:cubicBezTo>
                  <a:cubicBezTo>
                    <a:pt x="144" y="613"/>
                    <a:pt x="161" y="616"/>
                    <a:pt x="177" y="616"/>
                  </a:cubicBezTo>
                  <a:cubicBezTo>
                    <a:pt x="243" y="616"/>
                    <a:pt x="305" y="573"/>
                    <a:pt x="327" y="507"/>
                  </a:cubicBezTo>
                  <a:lnTo>
                    <a:pt x="424" y="206"/>
                  </a:lnTo>
                  <a:cubicBezTo>
                    <a:pt x="451" y="125"/>
                    <a:pt x="407" y="35"/>
                    <a:pt x="324" y="8"/>
                  </a:cubicBezTo>
                  <a:cubicBezTo>
                    <a:pt x="308" y="3"/>
                    <a:pt x="291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58"/>
            <p:cNvSpPr/>
            <p:nvPr/>
          </p:nvSpPr>
          <p:spPr>
            <a:xfrm>
              <a:off x="2515941" y="339319"/>
              <a:ext cx="16699" cy="34129"/>
            </a:xfrm>
            <a:custGeom>
              <a:avLst/>
              <a:gdLst/>
              <a:ahLst/>
              <a:cxnLst/>
              <a:rect l="l" t="t" r="r" b="b"/>
              <a:pathLst>
                <a:path w="754" h="1541" extrusionOk="0">
                  <a:moveTo>
                    <a:pt x="576" y="1"/>
                  </a:moveTo>
                  <a:cubicBezTo>
                    <a:pt x="510" y="1"/>
                    <a:pt x="447" y="43"/>
                    <a:pt x="426" y="109"/>
                  </a:cubicBezTo>
                  <a:lnTo>
                    <a:pt x="27" y="1335"/>
                  </a:lnTo>
                  <a:cubicBezTo>
                    <a:pt x="0" y="1416"/>
                    <a:pt x="46" y="1506"/>
                    <a:pt x="130" y="1533"/>
                  </a:cubicBezTo>
                  <a:cubicBezTo>
                    <a:pt x="145" y="1538"/>
                    <a:pt x="163" y="1541"/>
                    <a:pt x="178" y="1541"/>
                  </a:cubicBezTo>
                  <a:cubicBezTo>
                    <a:pt x="245" y="1541"/>
                    <a:pt x="306" y="1498"/>
                    <a:pt x="328" y="1432"/>
                  </a:cubicBezTo>
                  <a:lnTo>
                    <a:pt x="725" y="207"/>
                  </a:lnTo>
                  <a:cubicBezTo>
                    <a:pt x="753" y="125"/>
                    <a:pt x="708" y="35"/>
                    <a:pt x="624" y="8"/>
                  </a:cubicBezTo>
                  <a:cubicBezTo>
                    <a:pt x="608" y="3"/>
                    <a:pt x="592" y="1"/>
                    <a:pt x="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58"/>
            <p:cNvSpPr/>
            <p:nvPr/>
          </p:nvSpPr>
          <p:spPr>
            <a:xfrm>
              <a:off x="2509385" y="380004"/>
              <a:ext cx="10033" cy="13643"/>
            </a:xfrm>
            <a:custGeom>
              <a:avLst/>
              <a:gdLst/>
              <a:ahLst/>
              <a:cxnLst/>
              <a:rect l="l" t="t" r="r" b="b"/>
              <a:pathLst>
                <a:path w="453" h="616" extrusionOk="0">
                  <a:moveTo>
                    <a:pt x="275" y="0"/>
                  </a:moveTo>
                  <a:cubicBezTo>
                    <a:pt x="209" y="0"/>
                    <a:pt x="148" y="43"/>
                    <a:pt x="125" y="109"/>
                  </a:cubicBezTo>
                  <a:lnTo>
                    <a:pt x="27" y="410"/>
                  </a:lnTo>
                  <a:cubicBezTo>
                    <a:pt x="0" y="493"/>
                    <a:pt x="46" y="581"/>
                    <a:pt x="129" y="608"/>
                  </a:cubicBezTo>
                  <a:cubicBezTo>
                    <a:pt x="145" y="614"/>
                    <a:pt x="161" y="616"/>
                    <a:pt x="177" y="616"/>
                  </a:cubicBezTo>
                  <a:cubicBezTo>
                    <a:pt x="244" y="616"/>
                    <a:pt x="306" y="573"/>
                    <a:pt x="328" y="507"/>
                  </a:cubicBezTo>
                  <a:lnTo>
                    <a:pt x="426" y="206"/>
                  </a:lnTo>
                  <a:cubicBezTo>
                    <a:pt x="452" y="124"/>
                    <a:pt x="407" y="35"/>
                    <a:pt x="323" y="8"/>
                  </a:cubicBezTo>
                  <a:cubicBezTo>
                    <a:pt x="307" y="3"/>
                    <a:pt x="291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58"/>
            <p:cNvSpPr/>
            <p:nvPr/>
          </p:nvSpPr>
          <p:spPr>
            <a:xfrm>
              <a:off x="2466751" y="448086"/>
              <a:ext cx="39090" cy="39090"/>
            </a:xfrm>
            <a:custGeom>
              <a:avLst/>
              <a:gdLst/>
              <a:ahLst/>
              <a:cxnLst/>
              <a:rect l="l" t="t" r="r" b="b"/>
              <a:pathLst>
                <a:path w="1765" h="1765" extrusionOk="0">
                  <a:moveTo>
                    <a:pt x="883" y="204"/>
                  </a:moveTo>
                  <a:cubicBezTo>
                    <a:pt x="1256" y="204"/>
                    <a:pt x="1561" y="509"/>
                    <a:pt x="1561" y="883"/>
                  </a:cubicBezTo>
                  <a:cubicBezTo>
                    <a:pt x="1561" y="1256"/>
                    <a:pt x="1256" y="1560"/>
                    <a:pt x="883" y="1560"/>
                  </a:cubicBezTo>
                  <a:cubicBezTo>
                    <a:pt x="509" y="1560"/>
                    <a:pt x="205" y="1256"/>
                    <a:pt x="205" y="883"/>
                  </a:cubicBezTo>
                  <a:cubicBezTo>
                    <a:pt x="205" y="509"/>
                    <a:pt x="509" y="204"/>
                    <a:pt x="883" y="204"/>
                  </a:cubicBezTo>
                  <a:close/>
                  <a:moveTo>
                    <a:pt x="883" y="1"/>
                  </a:moveTo>
                  <a:cubicBezTo>
                    <a:pt x="396" y="1"/>
                    <a:pt x="1" y="396"/>
                    <a:pt x="1" y="883"/>
                  </a:cubicBezTo>
                  <a:cubicBezTo>
                    <a:pt x="1" y="1369"/>
                    <a:pt x="396" y="1765"/>
                    <a:pt x="883" y="1765"/>
                  </a:cubicBezTo>
                  <a:cubicBezTo>
                    <a:pt x="1369" y="1765"/>
                    <a:pt x="1765" y="1369"/>
                    <a:pt x="1765" y="883"/>
                  </a:cubicBezTo>
                  <a:cubicBezTo>
                    <a:pt x="1765" y="396"/>
                    <a:pt x="1369" y="1"/>
                    <a:pt x="8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5259;p56">
            <a:extLst>
              <a:ext uri="{FF2B5EF4-FFF2-40B4-BE49-F238E27FC236}">
                <a16:creationId xmlns:a16="http://schemas.microsoft.com/office/drawing/2014/main" id="{A528AC1E-C6ED-4AC4-9531-A760D8FDA564}"/>
              </a:ext>
            </a:extLst>
          </p:cNvPr>
          <p:cNvSpPr txBox="1">
            <a:spLocks/>
          </p:cNvSpPr>
          <p:nvPr/>
        </p:nvSpPr>
        <p:spPr>
          <a:xfrm>
            <a:off x="4785516" y="2526973"/>
            <a:ext cx="42336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/>
              <a:buNone/>
              <a:defRPr sz="2000" b="1" i="0" u="none" strike="noStrike" cap="none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algn="ctr"/>
            <a:r>
              <a:rPr lang="en-US" sz="3600" dirty="0"/>
              <a:t>Exploratory data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8" name="Google Shape;6378;p63"/>
          <p:cNvSpPr txBox="1">
            <a:spLocks noGrp="1"/>
          </p:cNvSpPr>
          <p:nvPr>
            <p:ph type="title"/>
          </p:nvPr>
        </p:nvSpPr>
        <p:spPr>
          <a:xfrm>
            <a:off x="1676775" y="2576383"/>
            <a:ext cx="3891600" cy="5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Word Clouds</a:t>
            </a:r>
            <a:endParaRPr dirty="0"/>
          </a:p>
        </p:txBody>
      </p:sp>
      <p:sp>
        <p:nvSpPr>
          <p:cNvPr id="6380" name="Google Shape;6380;p63"/>
          <p:cNvSpPr txBox="1">
            <a:spLocks noGrp="1"/>
          </p:cNvSpPr>
          <p:nvPr>
            <p:ph type="title" idx="3"/>
          </p:nvPr>
        </p:nvSpPr>
        <p:spPr>
          <a:xfrm>
            <a:off x="1676775" y="305052"/>
            <a:ext cx="3891600" cy="5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Distribution of Data</a:t>
            </a:r>
            <a:endParaRPr dirty="0"/>
          </a:p>
        </p:txBody>
      </p:sp>
      <p:grpSp>
        <p:nvGrpSpPr>
          <p:cNvPr id="6381" name="Google Shape;6381;p63"/>
          <p:cNvGrpSpPr/>
          <p:nvPr/>
        </p:nvGrpSpPr>
        <p:grpSpPr>
          <a:xfrm>
            <a:off x="830854" y="463029"/>
            <a:ext cx="553156" cy="553110"/>
            <a:chOff x="1135746" y="2147622"/>
            <a:chExt cx="450269" cy="450269"/>
          </a:xfrm>
        </p:grpSpPr>
        <p:sp>
          <p:nvSpPr>
            <p:cNvPr id="6382" name="Google Shape;6382;p63"/>
            <p:cNvSpPr/>
            <p:nvPr/>
          </p:nvSpPr>
          <p:spPr>
            <a:xfrm>
              <a:off x="1450473" y="2211936"/>
              <a:ext cx="60065" cy="385955"/>
            </a:xfrm>
            <a:custGeom>
              <a:avLst/>
              <a:gdLst/>
              <a:ahLst/>
              <a:cxnLst/>
              <a:rect l="l" t="t" r="r" b="b"/>
              <a:pathLst>
                <a:path w="1668" h="10718" extrusionOk="0">
                  <a:moveTo>
                    <a:pt x="763" y="1"/>
                  </a:moveTo>
                  <a:lnTo>
                    <a:pt x="0" y="5359"/>
                  </a:lnTo>
                  <a:lnTo>
                    <a:pt x="763" y="10717"/>
                  </a:lnTo>
                  <a:lnTo>
                    <a:pt x="1477" y="10717"/>
                  </a:lnTo>
                  <a:cubicBezTo>
                    <a:pt x="1596" y="10717"/>
                    <a:pt x="1667" y="10646"/>
                    <a:pt x="1667" y="10527"/>
                  </a:cubicBezTo>
                  <a:lnTo>
                    <a:pt x="16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63"/>
            <p:cNvSpPr/>
            <p:nvPr/>
          </p:nvSpPr>
          <p:spPr>
            <a:xfrm>
              <a:off x="1210358" y="2211936"/>
              <a:ext cx="257291" cy="385955"/>
            </a:xfrm>
            <a:custGeom>
              <a:avLst/>
              <a:gdLst/>
              <a:ahLst/>
              <a:cxnLst/>
              <a:rect l="l" t="t" r="r" b="b"/>
              <a:pathLst>
                <a:path w="7145" h="10718" extrusionOk="0">
                  <a:moveTo>
                    <a:pt x="4478" y="1"/>
                  </a:moveTo>
                  <a:lnTo>
                    <a:pt x="0" y="5335"/>
                  </a:lnTo>
                  <a:lnTo>
                    <a:pt x="0" y="10527"/>
                  </a:lnTo>
                  <a:cubicBezTo>
                    <a:pt x="0" y="10622"/>
                    <a:pt x="96" y="10717"/>
                    <a:pt x="191" y="10717"/>
                  </a:cubicBezTo>
                  <a:lnTo>
                    <a:pt x="905" y="10717"/>
                  </a:lnTo>
                  <a:lnTo>
                    <a:pt x="1334" y="10455"/>
                  </a:lnTo>
                  <a:lnTo>
                    <a:pt x="1786" y="10717"/>
                  </a:lnTo>
                  <a:lnTo>
                    <a:pt x="2691" y="10717"/>
                  </a:lnTo>
                  <a:lnTo>
                    <a:pt x="3120" y="10455"/>
                  </a:lnTo>
                  <a:lnTo>
                    <a:pt x="3573" y="10717"/>
                  </a:lnTo>
                  <a:lnTo>
                    <a:pt x="4478" y="10717"/>
                  </a:lnTo>
                  <a:lnTo>
                    <a:pt x="4906" y="10455"/>
                  </a:lnTo>
                  <a:lnTo>
                    <a:pt x="5359" y="10717"/>
                  </a:lnTo>
                  <a:lnTo>
                    <a:pt x="6264" y="10717"/>
                  </a:lnTo>
                  <a:lnTo>
                    <a:pt x="6692" y="10455"/>
                  </a:lnTo>
                  <a:lnTo>
                    <a:pt x="7145" y="10717"/>
                  </a:lnTo>
                  <a:lnTo>
                    <a:pt x="7145" y="1"/>
                  </a:lnTo>
                  <a:lnTo>
                    <a:pt x="6692" y="263"/>
                  </a:lnTo>
                  <a:lnTo>
                    <a:pt x="6264" y="1"/>
                  </a:lnTo>
                  <a:lnTo>
                    <a:pt x="5359" y="1"/>
                  </a:lnTo>
                  <a:lnTo>
                    <a:pt x="4906" y="263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63"/>
            <p:cNvSpPr/>
            <p:nvPr/>
          </p:nvSpPr>
          <p:spPr>
            <a:xfrm>
              <a:off x="1242948" y="2265987"/>
              <a:ext cx="31761" cy="331904"/>
            </a:xfrm>
            <a:custGeom>
              <a:avLst/>
              <a:gdLst/>
              <a:ahLst/>
              <a:cxnLst/>
              <a:rect l="l" t="t" r="r" b="b"/>
              <a:pathLst>
                <a:path w="882" h="9217" extrusionOk="0">
                  <a:moveTo>
                    <a:pt x="0" y="0"/>
                  </a:moveTo>
                  <a:lnTo>
                    <a:pt x="0" y="9216"/>
                  </a:lnTo>
                  <a:lnTo>
                    <a:pt x="881" y="9216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63"/>
            <p:cNvSpPr/>
            <p:nvPr/>
          </p:nvSpPr>
          <p:spPr>
            <a:xfrm>
              <a:off x="1307261" y="2265987"/>
              <a:ext cx="31761" cy="331904"/>
            </a:xfrm>
            <a:custGeom>
              <a:avLst/>
              <a:gdLst/>
              <a:ahLst/>
              <a:cxnLst/>
              <a:rect l="l" t="t" r="r" b="b"/>
              <a:pathLst>
                <a:path w="882" h="9217" extrusionOk="0">
                  <a:moveTo>
                    <a:pt x="0" y="0"/>
                  </a:moveTo>
                  <a:lnTo>
                    <a:pt x="0" y="9216"/>
                  </a:lnTo>
                  <a:lnTo>
                    <a:pt x="882" y="921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63"/>
            <p:cNvSpPr/>
            <p:nvPr/>
          </p:nvSpPr>
          <p:spPr>
            <a:xfrm>
              <a:off x="1355299" y="2211936"/>
              <a:ext cx="59200" cy="385955"/>
            </a:xfrm>
            <a:custGeom>
              <a:avLst/>
              <a:gdLst/>
              <a:ahLst/>
              <a:cxnLst/>
              <a:rect l="l" t="t" r="r" b="b"/>
              <a:pathLst>
                <a:path w="1644" h="10718" extrusionOk="0">
                  <a:moveTo>
                    <a:pt x="738" y="1"/>
                  </a:moveTo>
                  <a:lnTo>
                    <a:pt x="0" y="2668"/>
                  </a:lnTo>
                  <a:lnTo>
                    <a:pt x="738" y="5335"/>
                  </a:lnTo>
                  <a:lnTo>
                    <a:pt x="738" y="10717"/>
                  </a:lnTo>
                  <a:lnTo>
                    <a:pt x="1643" y="10717"/>
                  </a:lnTo>
                  <a:lnTo>
                    <a:pt x="1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63"/>
            <p:cNvSpPr/>
            <p:nvPr/>
          </p:nvSpPr>
          <p:spPr>
            <a:xfrm>
              <a:off x="1446188" y="2211936"/>
              <a:ext cx="32625" cy="385955"/>
            </a:xfrm>
            <a:custGeom>
              <a:avLst/>
              <a:gdLst/>
              <a:ahLst/>
              <a:cxnLst/>
              <a:rect l="l" t="t" r="r" b="b"/>
              <a:pathLst>
                <a:path w="906" h="10718" extrusionOk="0">
                  <a:moveTo>
                    <a:pt x="0" y="1"/>
                  </a:moveTo>
                  <a:lnTo>
                    <a:pt x="0" y="10717"/>
                  </a:lnTo>
                  <a:lnTo>
                    <a:pt x="905" y="10717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63"/>
            <p:cNvSpPr/>
            <p:nvPr/>
          </p:nvSpPr>
          <p:spPr>
            <a:xfrm>
              <a:off x="1210358" y="2211936"/>
              <a:ext cx="161253" cy="193014"/>
            </a:xfrm>
            <a:custGeom>
              <a:avLst/>
              <a:gdLst/>
              <a:ahLst/>
              <a:cxnLst/>
              <a:rect l="l" t="t" r="r" b="b"/>
              <a:pathLst>
                <a:path w="4478" h="5360" extrusionOk="0">
                  <a:moveTo>
                    <a:pt x="0" y="1"/>
                  </a:moveTo>
                  <a:lnTo>
                    <a:pt x="0" y="5359"/>
                  </a:lnTo>
                  <a:lnTo>
                    <a:pt x="4478" y="5359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63"/>
            <p:cNvSpPr/>
            <p:nvPr/>
          </p:nvSpPr>
          <p:spPr>
            <a:xfrm>
              <a:off x="1342407" y="2293427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310"/>
                    <a:pt x="96" y="381"/>
                    <a:pt x="191" y="381"/>
                  </a:cubicBezTo>
                  <a:cubicBezTo>
                    <a:pt x="310" y="381"/>
                    <a:pt x="382" y="310"/>
                    <a:pt x="382" y="191"/>
                  </a:cubicBezTo>
                  <a:cubicBezTo>
                    <a:pt x="382" y="95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63"/>
            <p:cNvSpPr/>
            <p:nvPr/>
          </p:nvSpPr>
          <p:spPr>
            <a:xfrm>
              <a:off x="1342407" y="2320866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310" y="381"/>
                    <a:pt x="382" y="286"/>
                    <a:pt x="382" y="191"/>
                  </a:cubicBezTo>
                  <a:cubicBezTo>
                    <a:pt x="382" y="95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63"/>
            <p:cNvSpPr/>
            <p:nvPr/>
          </p:nvSpPr>
          <p:spPr>
            <a:xfrm>
              <a:off x="1342407" y="2348306"/>
              <a:ext cx="13756" cy="12892"/>
            </a:xfrm>
            <a:custGeom>
              <a:avLst/>
              <a:gdLst/>
              <a:ahLst/>
              <a:cxnLst/>
              <a:rect l="l" t="t" r="r" b="b"/>
              <a:pathLst>
                <a:path w="382" h="358" extrusionOk="0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cubicBezTo>
                    <a:pt x="1" y="286"/>
                    <a:pt x="96" y="357"/>
                    <a:pt x="191" y="357"/>
                  </a:cubicBezTo>
                  <a:cubicBezTo>
                    <a:pt x="310" y="357"/>
                    <a:pt x="382" y="286"/>
                    <a:pt x="382" y="191"/>
                  </a:cubicBezTo>
                  <a:cubicBezTo>
                    <a:pt x="382" y="72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63"/>
            <p:cNvSpPr/>
            <p:nvPr/>
          </p:nvSpPr>
          <p:spPr>
            <a:xfrm>
              <a:off x="1342407" y="2374881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0"/>
                    <a:pt x="96" y="382"/>
                    <a:pt x="191" y="382"/>
                  </a:cubicBezTo>
                  <a:cubicBezTo>
                    <a:pt x="310" y="382"/>
                    <a:pt x="382" y="310"/>
                    <a:pt x="382" y="191"/>
                  </a:cubicBezTo>
                  <a:cubicBezTo>
                    <a:pt x="382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63"/>
            <p:cNvSpPr/>
            <p:nvPr/>
          </p:nvSpPr>
          <p:spPr>
            <a:xfrm>
              <a:off x="1342407" y="2266815"/>
              <a:ext cx="13756" cy="12928"/>
            </a:xfrm>
            <a:custGeom>
              <a:avLst/>
              <a:gdLst/>
              <a:ahLst/>
              <a:cxnLst/>
              <a:rect l="l" t="t" r="r" b="b"/>
              <a:pathLst>
                <a:path w="382" h="359" extrusionOk="0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7"/>
                    <a:pt x="96" y="358"/>
                    <a:pt x="191" y="358"/>
                  </a:cubicBezTo>
                  <a:cubicBezTo>
                    <a:pt x="310" y="358"/>
                    <a:pt x="382" y="287"/>
                    <a:pt x="382" y="191"/>
                  </a:cubicBezTo>
                  <a:cubicBezTo>
                    <a:pt x="382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63"/>
            <p:cNvSpPr/>
            <p:nvPr/>
          </p:nvSpPr>
          <p:spPr>
            <a:xfrm>
              <a:off x="1342407" y="2239376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cubicBezTo>
                    <a:pt x="310" y="382"/>
                    <a:pt x="382" y="287"/>
                    <a:pt x="382" y="191"/>
                  </a:cubicBezTo>
                  <a:cubicBezTo>
                    <a:pt x="382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63"/>
            <p:cNvSpPr/>
            <p:nvPr/>
          </p:nvSpPr>
          <p:spPr>
            <a:xfrm>
              <a:off x="1288392" y="2293427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310"/>
                    <a:pt x="96" y="381"/>
                    <a:pt x="191" y="381"/>
                  </a:cubicBezTo>
                  <a:cubicBezTo>
                    <a:pt x="286" y="381"/>
                    <a:pt x="382" y="310"/>
                    <a:pt x="382" y="191"/>
                  </a:cubicBezTo>
                  <a:cubicBezTo>
                    <a:pt x="382" y="95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63"/>
            <p:cNvSpPr/>
            <p:nvPr/>
          </p:nvSpPr>
          <p:spPr>
            <a:xfrm>
              <a:off x="1288392" y="2320866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cubicBezTo>
                    <a:pt x="286" y="381"/>
                    <a:pt x="382" y="286"/>
                    <a:pt x="382" y="191"/>
                  </a:cubicBezTo>
                  <a:cubicBezTo>
                    <a:pt x="382" y="95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63"/>
            <p:cNvSpPr/>
            <p:nvPr/>
          </p:nvSpPr>
          <p:spPr>
            <a:xfrm>
              <a:off x="1288392" y="2348306"/>
              <a:ext cx="13756" cy="12892"/>
            </a:xfrm>
            <a:custGeom>
              <a:avLst/>
              <a:gdLst/>
              <a:ahLst/>
              <a:cxnLst/>
              <a:rect l="l" t="t" r="r" b="b"/>
              <a:pathLst>
                <a:path w="382" h="358" extrusionOk="0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cubicBezTo>
                    <a:pt x="1" y="286"/>
                    <a:pt x="96" y="357"/>
                    <a:pt x="191" y="357"/>
                  </a:cubicBezTo>
                  <a:cubicBezTo>
                    <a:pt x="286" y="357"/>
                    <a:pt x="382" y="286"/>
                    <a:pt x="382" y="191"/>
                  </a:cubicBez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63"/>
            <p:cNvSpPr/>
            <p:nvPr/>
          </p:nvSpPr>
          <p:spPr>
            <a:xfrm>
              <a:off x="1288392" y="2374881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0"/>
                    <a:pt x="96" y="382"/>
                    <a:pt x="191" y="382"/>
                  </a:cubicBezTo>
                  <a:cubicBezTo>
                    <a:pt x="286" y="382"/>
                    <a:pt x="382" y="310"/>
                    <a:pt x="382" y="191"/>
                  </a:cubicBezTo>
                  <a:cubicBezTo>
                    <a:pt x="382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63"/>
            <p:cNvSpPr/>
            <p:nvPr/>
          </p:nvSpPr>
          <p:spPr>
            <a:xfrm>
              <a:off x="1288392" y="2266815"/>
              <a:ext cx="13756" cy="12928"/>
            </a:xfrm>
            <a:custGeom>
              <a:avLst/>
              <a:gdLst/>
              <a:ahLst/>
              <a:cxnLst/>
              <a:rect l="l" t="t" r="r" b="b"/>
              <a:pathLst>
                <a:path w="382" h="359" extrusionOk="0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7"/>
                    <a:pt x="96" y="358"/>
                    <a:pt x="191" y="358"/>
                  </a:cubicBezTo>
                  <a:cubicBezTo>
                    <a:pt x="286" y="358"/>
                    <a:pt x="382" y="287"/>
                    <a:pt x="382" y="191"/>
                  </a:cubicBez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63"/>
            <p:cNvSpPr/>
            <p:nvPr/>
          </p:nvSpPr>
          <p:spPr>
            <a:xfrm>
              <a:off x="1288392" y="2239376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cubicBezTo>
                    <a:pt x="286" y="382"/>
                    <a:pt x="382" y="287"/>
                    <a:pt x="382" y="191"/>
                  </a:cubicBezTo>
                  <a:cubicBezTo>
                    <a:pt x="382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63"/>
            <p:cNvSpPr/>
            <p:nvPr/>
          </p:nvSpPr>
          <p:spPr>
            <a:xfrm>
              <a:off x="1234377" y="2293427"/>
              <a:ext cx="12892" cy="13756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191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310"/>
                    <a:pt x="72" y="381"/>
                    <a:pt x="191" y="381"/>
                  </a:cubicBezTo>
                  <a:cubicBezTo>
                    <a:pt x="286" y="381"/>
                    <a:pt x="357" y="310"/>
                    <a:pt x="357" y="191"/>
                  </a:cubicBezTo>
                  <a:cubicBezTo>
                    <a:pt x="357" y="95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63"/>
            <p:cNvSpPr/>
            <p:nvPr/>
          </p:nvSpPr>
          <p:spPr>
            <a:xfrm>
              <a:off x="1234377" y="2320866"/>
              <a:ext cx="12892" cy="13756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191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cubicBezTo>
                    <a:pt x="286" y="381"/>
                    <a:pt x="357" y="286"/>
                    <a:pt x="357" y="191"/>
                  </a:cubicBezTo>
                  <a:cubicBezTo>
                    <a:pt x="357" y="95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63"/>
            <p:cNvSpPr/>
            <p:nvPr/>
          </p:nvSpPr>
          <p:spPr>
            <a:xfrm>
              <a:off x="1234377" y="2348306"/>
              <a:ext cx="12892" cy="12892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91" y="0"/>
                  </a:moveTo>
                  <a:cubicBezTo>
                    <a:pt x="72" y="0"/>
                    <a:pt x="0" y="72"/>
                    <a:pt x="0" y="191"/>
                  </a:cubicBezTo>
                  <a:cubicBezTo>
                    <a:pt x="0" y="286"/>
                    <a:pt x="72" y="357"/>
                    <a:pt x="191" y="357"/>
                  </a:cubicBezTo>
                  <a:cubicBezTo>
                    <a:pt x="286" y="357"/>
                    <a:pt x="357" y="286"/>
                    <a:pt x="357" y="191"/>
                  </a:cubicBez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63"/>
            <p:cNvSpPr/>
            <p:nvPr/>
          </p:nvSpPr>
          <p:spPr>
            <a:xfrm>
              <a:off x="1234377" y="2374881"/>
              <a:ext cx="12892" cy="13756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310"/>
                    <a:pt x="72" y="382"/>
                    <a:pt x="191" y="382"/>
                  </a:cubicBezTo>
                  <a:cubicBezTo>
                    <a:pt x="286" y="382"/>
                    <a:pt x="357" y="310"/>
                    <a:pt x="357" y="191"/>
                  </a:cubicBez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63"/>
            <p:cNvSpPr/>
            <p:nvPr/>
          </p:nvSpPr>
          <p:spPr>
            <a:xfrm>
              <a:off x="1234377" y="2266815"/>
              <a:ext cx="12892" cy="1292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7"/>
                    <a:pt x="72" y="358"/>
                    <a:pt x="191" y="358"/>
                  </a:cubicBezTo>
                  <a:cubicBezTo>
                    <a:pt x="286" y="358"/>
                    <a:pt x="357" y="287"/>
                    <a:pt x="357" y="191"/>
                  </a:cubicBez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3"/>
            <p:cNvSpPr/>
            <p:nvPr/>
          </p:nvSpPr>
          <p:spPr>
            <a:xfrm>
              <a:off x="1234377" y="2239376"/>
              <a:ext cx="12892" cy="13756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cubicBezTo>
                    <a:pt x="286" y="382"/>
                    <a:pt x="357" y="287"/>
                    <a:pt x="357" y="191"/>
                  </a:cubicBez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63"/>
            <p:cNvSpPr/>
            <p:nvPr/>
          </p:nvSpPr>
          <p:spPr>
            <a:xfrm>
              <a:off x="1315832" y="2307146"/>
              <a:ext cx="12892" cy="13756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191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cubicBezTo>
                    <a:pt x="286" y="381"/>
                    <a:pt x="358" y="286"/>
                    <a:pt x="358" y="191"/>
                  </a:cubicBezTo>
                  <a:cubicBezTo>
                    <a:pt x="358" y="95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63"/>
            <p:cNvSpPr/>
            <p:nvPr/>
          </p:nvSpPr>
          <p:spPr>
            <a:xfrm>
              <a:off x="1315832" y="2334586"/>
              <a:ext cx="12892" cy="13756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cubicBezTo>
                    <a:pt x="286" y="381"/>
                    <a:pt x="358" y="286"/>
                    <a:pt x="358" y="191"/>
                  </a:cubicBezTo>
                  <a:cubicBezTo>
                    <a:pt x="358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63"/>
            <p:cNvSpPr/>
            <p:nvPr/>
          </p:nvSpPr>
          <p:spPr>
            <a:xfrm>
              <a:off x="1315832" y="2362026"/>
              <a:ext cx="12892" cy="12892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cubicBezTo>
                    <a:pt x="286" y="358"/>
                    <a:pt x="358" y="286"/>
                    <a:pt x="358" y="191"/>
                  </a:cubicBezTo>
                  <a:cubicBezTo>
                    <a:pt x="358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63"/>
            <p:cNvSpPr/>
            <p:nvPr/>
          </p:nvSpPr>
          <p:spPr>
            <a:xfrm>
              <a:off x="1315832" y="2280535"/>
              <a:ext cx="12892" cy="1292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91" y="358"/>
                  </a:cubicBezTo>
                  <a:cubicBezTo>
                    <a:pt x="286" y="358"/>
                    <a:pt x="358" y="287"/>
                    <a:pt x="358" y="168"/>
                  </a:cubicBez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63"/>
            <p:cNvSpPr/>
            <p:nvPr/>
          </p:nvSpPr>
          <p:spPr>
            <a:xfrm>
              <a:off x="1315832" y="2253095"/>
              <a:ext cx="12892" cy="13756"/>
            </a:xfrm>
            <a:custGeom>
              <a:avLst/>
              <a:gdLst/>
              <a:ahLst/>
              <a:cxnLst/>
              <a:rect l="l" t="t" r="r" b="b"/>
              <a:pathLst>
                <a:path w="358" h="382" extrusionOk="0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7"/>
                    <a:pt x="72" y="382"/>
                    <a:pt x="191" y="382"/>
                  </a:cubicBezTo>
                  <a:cubicBezTo>
                    <a:pt x="286" y="382"/>
                    <a:pt x="358" y="287"/>
                    <a:pt x="358" y="191"/>
                  </a:cubicBez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63"/>
            <p:cNvSpPr/>
            <p:nvPr/>
          </p:nvSpPr>
          <p:spPr>
            <a:xfrm>
              <a:off x="1260953" y="2307146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cubicBezTo>
                    <a:pt x="0" y="286"/>
                    <a:pt x="96" y="381"/>
                    <a:pt x="191" y="381"/>
                  </a:cubicBezTo>
                  <a:cubicBezTo>
                    <a:pt x="310" y="381"/>
                    <a:pt x="381" y="286"/>
                    <a:pt x="381" y="191"/>
                  </a:cubicBezTo>
                  <a:cubicBezTo>
                    <a:pt x="381" y="95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63"/>
            <p:cNvSpPr/>
            <p:nvPr/>
          </p:nvSpPr>
          <p:spPr>
            <a:xfrm>
              <a:off x="1260953" y="2334586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cubicBezTo>
                    <a:pt x="0" y="286"/>
                    <a:pt x="96" y="381"/>
                    <a:pt x="191" y="381"/>
                  </a:cubicBezTo>
                  <a:cubicBezTo>
                    <a:pt x="310" y="381"/>
                    <a:pt x="381" y="286"/>
                    <a:pt x="381" y="191"/>
                  </a:cubicBezTo>
                  <a:cubicBezTo>
                    <a:pt x="381" y="72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63"/>
            <p:cNvSpPr/>
            <p:nvPr/>
          </p:nvSpPr>
          <p:spPr>
            <a:xfrm>
              <a:off x="1260953" y="2362026"/>
              <a:ext cx="13756" cy="12892"/>
            </a:xfrm>
            <a:custGeom>
              <a:avLst/>
              <a:gdLst/>
              <a:ahLst/>
              <a:cxnLst/>
              <a:rect l="l" t="t" r="r" b="b"/>
              <a:pathLst>
                <a:path w="382" h="358" extrusionOk="0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cubicBezTo>
                    <a:pt x="0" y="286"/>
                    <a:pt x="96" y="358"/>
                    <a:pt x="191" y="358"/>
                  </a:cubicBezTo>
                  <a:cubicBezTo>
                    <a:pt x="310" y="358"/>
                    <a:pt x="381" y="286"/>
                    <a:pt x="381" y="191"/>
                  </a:cubicBezTo>
                  <a:cubicBezTo>
                    <a:pt x="381" y="72"/>
                    <a:pt x="310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63"/>
            <p:cNvSpPr/>
            <p:nvPr/>
          </p:nvSpPr>
          <p:spPr>
            <a:xfrm>
              <a:off x="1260953" y="2280535"/>
              <a:ext cx="13756" cy="12928"/>
            </a:xfrm>
            <a:custGeom>
              <a:avLst/>
              <a:gdLst/>
              <a:ahLst/>
              <a:cxnLst/>
              <a:rect l="l" t="t" r="r" b="b"/>
              <a:pathLst>
                <a:path w="382" h="359" extrusionOk="0">
                  <a:moveTo>
                    <a:pt x="191" y="1"/>
                  </a:moveTo>
                  <a:cubicBezTo>
                    <a:pt x="96" y="1"/>
                    <a:pt x="0" y="72"/>
                    <a:pt x="0" y="168"/>
                  </a:cubicBezTo>
                  <a:cubicBezTo>
                    <a:pt x="0" y="287"/>
                    <a:pt x="96" y="358"/>
                    <a:pt x="191" y="358"/>
                  </a:cubicBezTo>
                  <a:cubicBezTo>
                    <a:pt x="310" y="358"/>
                    <a:pt x="381" y="287"/>
                    <a:pt x="381" y="168"/>
                  </a:cubicBezTo>
                  <a:cubicBezTo>
                    <a:pt x="381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63"/>
            <p:cNvSpPr/>
            <p:nvPr/>
          </p:nvSpPr>
          <p:spPr>
            <a:xfrm>
              <a:off x="1260953" y="2253095"/>
              <a:ext cx="13756" cy="13756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cubicBezTo>
                    <a:pt x="96" y="1"/>
                    <a:pt x="0" y="72"/>
                    <a:pt x="0" y="191"/>
                  </a:cubicBezTo>
                  <a:cubicBezTo>
                    <a:pt x="0" y="287"/>
                    <a:pt x="96" y="382"/>
                    <a:pt x="191" y="382"/>
                  </a:cubicBezTo>
                  <a:cubicBezTo>
                    <a:pt x="310" y="382"/>
                    <a:pt x="381" y="287"/>
                    <a:pt x="381" y="191"/>
                  </a:cubicBezTo>
                  <a:cubicBezTo>
                    <a:pt x="381" y="72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63"/>
            <p:cNvSpPr/>
            <p:nvPr/>
          </p:nvSpPr>
          <p:spPr>
            <a:xfrm>
              <a:off x="1178634" y="2180211"/>
              <a:ext cx="364493" cy="42924"/>
            </a:xfrm>
            <a:custGeom>
              <a:avLst/>
              <a:gdLst/>
              <a:ahLst/>
              <a:cxnLst/>
              <a:rect l="l" t="t" r="r" b="b"/>
              <a:pathLst>
                <a:path w="10122" h="1192" extrusionOk="0">
                  <a:moveTo>
                    <a:pt x="0" y="1"/>
                  </a:moveTo>
                  <a:lnTo>
                    <a:pt x="0" y="239"/>
                  </a:lnTo>
                  <a:cubicBezTo>
                    <a:pt x="0" y="763"/>
                    <a:pt x="405" y="1191"/>
                    <a:pt x="929" y="1191"/>
                  </a:cubicBezTo>
                  <a:lnTo>
                    <a:pt x="9169" y="1191"/>
                  </a:lnTo>
                  <a:cubicBezTo>
                    <a:pt x="9693" y="1191"/>
                    <a:pt x="10121" y="763"/>
                    <a:pt x="10121" y="239"/>
                  </a:cubicBezTo>
                  <a:lnTo>
                    <a:pt x="10121" y="1"/>
                  </a:lnTo>
                  <a:lnTo>
                    <a:pt x="9526" y="1"/>
                  </a:lnTo>
                  <a:lnTo>
                    <a:pt x="9526" y="239"/>
                  </a:lnTo>
                  <a:cubicBezTo>
                    <a:pt x="9693" y="548"/>
                    <a:pt x="9431" y="787"/>
                    <a:pt x="9121" y="882"/>
                  </a:cubicBezTo>
                  <a:lnTo>
                    <a:pt x="977" y="882"/>
                  </a:lnTo>
                  <a:cubicBezTo>
                    <a:pt x="667" y="787"/>
                    <a:pt x="405" y="548"/>
                    <a:pt x="286" y="239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63"/>
            <p:cNvSpPr/>
            <p:nvPr/>
          </p:nvSpPr>
          <p:spPr>
            <a:xfrm>
              <a:off x="1503624" y="2158785"/>
              <a:ext cx="68671" cy="31761"/>
            </a:xfrm>
            <a:custGeom>
              <a:avLst/>
              <a:gdLst/>
              <a:ahLst/>
              <a:cxnLst/>
              <a:rect l="l" t="t" r="r" b="b"/>
              <a:pathLst>
                <a:path w="1907" h="882" extrusionOk="0">
                  <a:moveTo>
                    <a:pt x="763" y="0"/>
                  </a:moveTo>
                  <a:lnTo>
                    <a:pt x="1" y="453"/>
                  </a:lnTo>
                  <a:lnTo>
                    <a:pt x="763" y="881"/>
                  </a:lnTo>
                  <a:lnTo>
                    <a:pt x="1525" y="881"/>
                  </a:lnTo>
                  <a:lnTo>
                    <a:pt x="1906" y="453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63"/>
            <p:cNvSpPr/>
            <p:nvPr/>
          </p:nvSpPr>
          <p:spPr>
            <a:xfrm>
              <a:off x="1146045" y="2158785"/>
              <a:ext cx="385919" cy="31761"/>
            </a:xfrm>
            <a:custGeom>
              <a:avLst/>
              <a:gdLst/>
              <a:ahLst/>
              <a:cxnLst/>
              <a:rect l="l" t="t" r="r" b="b"/>
              <a:pathLst>
                <a:path w="10717" h="882" extrusionOk="0">
                  <a:moveTo>
                    <a:pt x="0" y="0"/>
                  </a:moveTo>
                  <a:lnTo>
                    <a:pt x="0" y="881"/>
                  </a:lnTo>
                  <a:lnTo>
                    <a:pt x="10717" y="881"/>
                  </a:lnTo>
                  <a:lnTo>
                    <a:pt x="10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63"/>
            <p:cNvSpPr/>
            <p:nvPr/>
          </p:nvSpPr>
          <p:spPr>
            <a:xfrm>
              <a:off x="1553390" y="2147622"/>
              <a:ext cx="32625" cy="54915"/>
            </a:xfrm>
            <a:custGeom>
              <a:avLst/>
              <a:gdLst/>
              <a:ahLst/>
              <a:cxnLst/>
              <a:rect l="l" t="t" r="r" b="b"/>
              <a:pathLst>
                <a:path w="906" h="1525" extrusionOk="0">
                  <a:moveTo>
                    <a:pt x="524" y="1"/>
                  </a:moveTo>
                  <a:cubicBezTo>
                    <a:pt x="310" y="1"/>
                    <a:pt x="143" y="167"/>
                    <a:pt x="0" y="382"/>
                  </a:cubicBezTo>
                  <a:lnTo>
                    <a:pt x="0" y="1144"/>
                  </a:lnTo>
                  <a:cubicBezTo>
                    <a:pt x="143" y="1334"/>
                    <a:pt x="310" y="1525"/>
                    <a:pt x="524" y="1525"/>
                  </a:cubicBezTo>
                  <a:cubicBezTo>
                    <a:pt x="715" y="1525"/>
                    <a:pt x="905" y="1334"/>
                    <a:pt x="905" y="1144"/>
                  </a:cubicBezTo>
                  <a:lnTo>
                    <a:pt x="905" y="382"/>
                  </a:lnTo>
                  <a:cubicBezTo>
                    <a:pt x="905" y="167"/>
                    <a:pt x="715" y="1"/>
                    <a:pt x="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63"/>
            <p:cNvSpPr/>
            <p:nvPr/>
          </p:nvSpPr>
          <p:spPr>
            <a:xfrm>
              <a:off x="1135746" y="2147622"/>
              <a:ext cx="31761" cy="54915"/>
            </a:xfrm>
            <a:custGeom>
              <a:avLst/>
              <a:gdLst/>
              <a:ahLst/>
              <a:cxnLst/>
              <a:rect l="l" t="t" r="r" b="b"/>
              <a:pathLst>
                <a:path w="882" h="1525" extrusionOk="0">
                  <a:moveTo>
                    <a:pt x="358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44"/>
                  </a:lnTo>
                  <a:cubicBezTo>
                    <a:pt x="1" y="1334"/>
                    <a:pt x="167" y="1525"/>
                    <a:pt x="358" y="1525"/>
                  </a:cubicBezTo>
                  <a:cubicBezTo>
                    <a:pt x="572" y="1525"/>
                    <a:pt x="739" y="1334"/>
                    <a:pt x="882" y="1144"/>
                  </a:cubicBezTo>
                  <a:lnTo>
                    <a:pt x="882" y="382"/>
                  </a:lnTo>
                  <a:cubicBezTo>
                    <a:pt x="739" y="167"/>
                    <a:pt x="572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2" name="Google Shape;6422;p63"/>
          <p:cNvGrpSpPr/>
          <p:nvPr/>
        </p:nvGrpSpPr>
        <p:grpSpPr>
          <a:xfrm>
            <a:off x="833479" y="2736142"/>
            <a:ext cx="547891" cy="546785"/>
            <a:chOff x="1134882" y="2812223"/>
            <a:chExt cx="445984" cy="445120"/>
          </a:xfrm>
        </p:grpSpPr>
        <p:sp>
          <p:nvSpPr>
            <p:cNvPr id="6423" name="Google Shape;6423;p63"/>
            <p:cNvSpPr/>
            <p:nvPr/>
          </p:nvSpPr>
          <p:spPr>
            <a:xfrm>
              <a:off x="1392173" y="2818416"/>
              <a:ext cx="188692" cy="432336"/>
            </a:xfrm>
            <a:custGeom>
              <a:avLst/>
              <a:gdLst/>
              <a:ahLst/>
              <a:cxnLst/>
              <a:rect l="l" t="t" r="r" b="b"/>
              <a:pathLst>
                <a:path w="5240" h="12006" extrusionOk="0">
                  <a:moveTo>
                    <a:pt x="378" y="0"/>
                  </a:moveTo>
                  <a:cubicBezTo>
                    <a:pt x="249" y="0"/>
                    <a:pt x="125" y="25"/>
                    <a:pt x="0" y="67"/>
                  </a:cubicBezTo>
                  <a:lnTo>
                    <a:pt x="0" y="11927"/>
                  </a:lnTo>
                  <a:cubicBezTo>
                    <a:pt x="126" y="11982"/>
                    <a:pt x="251" y="12005"/>
                    <a:pt x="381" y="12005"/>
                  </a:cubicBezTo>
                  <a:cubicBezTo>
                    <a:pt x="474" y="12005"/>
                    <a:pt x="568" y="11994"/>
                    <a:pt x="667" y="11974"/>
                  </a:cubicBezTo>
                  <a:cubicBezTo>
                    <a:pt x="953" y="11879"/>
                    <a:pt x="1191" y="11712"/>
                    <a:pt x="1334" y="11474"/>
                  </a:cubicBezTo>
                  <a:cubicBezTo>
                    <a:pt x="1413" y="11488"/>
                    <a:pt x="1497" y="11496"/>
                    <a:pt x="1582" y="11496"/>
                  </a:cubicBezTo>
                  <a:cubicBezTo>
                    <a:pt x="1779" y="11496"/>
                    <a:pt x="1985" y="11455"/>
                    <a:pt x="2167" y="11355"/>
                  </a:cubicBezTo>
                  <a:cubicBezTo>
                    <a:pt x="2429" y="11188"/>
                    <a:pt x="2596" y="10950"/>
                    <a:pt x="2667" y="10688"/>
                  </a:cubicBezTo>
                  <a:cubicBezTo>
                    <a:pt x="2953" y="10688"/>
                    <a:pt x="3215" y="10569"/>
                    <a:pt x="3429" y="10355"/>
                  </a:cubicBezTo>
                  <a:cubicBezTo>
                    <a:pt x="3644" y="10140"/>
                    <a:pt x="3763" y="9879"/>
                    <a:pt x="3763" y="9593"/>
                  </a:cubicBezTo>
                  <a:cubicBezTo>
                    <a:pt x="4025" y="9521"/>
                    <a:pt x="4263" y="9355"/>
                    <a:pt x="4430" y="9093"/>
                  </a:cubicBezTo>
                  <a:cubicBezTo>
                    <a:pt x="4572" y="8831"/>
                    <a:pt x="4596" y="8521"/>
                    <a:pt x="4549" y="8259"/>
                  </a:cubicBezTo>
                  <a:cubicBezTo>
                    <a:pt x="4787" y="8116"/>
                    <a:pt x="4953" y="7878"/>
                    <a:pt x="5049" y="7592"/>
                  </a:cubicBezTo>
                  <a:cubicBezTo>
                    <a:pt x="5120" y="7307"/>
                    <a:pt x="5073" y="6997"/>
                    <a:pt x="4930" y="6759"/>
                  </a:cubicBezTo>
                  <a:cubicBezTo>
                    <a:pt x="5120" y="6568"/>
                    <a:pt x="5239" y="6283"/>
                    <a:pt x="5239" y="5997"/>
                  </a:cubicBezTo>
                  <a:cubicBezTo>
                    <a:pt x="5239" y="5711"/>
                    <a:pt x="5120" y="5425"/>
                    <a:pt x="4930" y="5235"/>
                  </a:cubicBezTo>
                  <a:cubicBezTo>
                    <a:pt x="5073" y="4997"/>
                    <a:pt x="5120" y="4687"/>
                    <a:pt x="5049" y="4401"/>
                  </a:cubicBezTo>
                  <a:cubicBezTo>
                    <a:pt x="4953" y="4115"/>
                    <a:pt x="4787" y="3877"/>
                    <a:pt x="4549" y="3734"/>
                  </a:cubicBezTo>
                  <a:cubicBezTo>
                    <a:pt x="4596" y="3472"/>
                    <a:pt x="4572" y="3187"/>
                    <a:pt x="4430" y="2925"/>
                  </a:cubicBezTo>
                  <a:cubicBezTo>
                    <a:pt x="4263" y="2663"/>
                    <a:pt x="4025" y="2472"/>
                    <a:pt x="3763" y="2401"/>
                  </a:cubicBezTo>
                  <a:cubicBezTo>
                    <a:pt x="3763" y="2115"/>
                    <a:pt x="3644" y="1853"/>
                    <a:pt x="3429" y="1639"/>
                  </a:cubicBezTo>
                  <a:cubicBezTo>
                    <a:pt x="3215" y="1424"/>
                    <a:pt x="2953" y="1305"/>
                    <a:pt x="2667" y="1305"/>
                  </a:cubicBezTo>
                  <a:cubicBezTo>
                    <a:pt x="2596" y="1043"/>
                    <a:pt x="2429" y="805"/>
                    <a:pt x="2167" y="662"/>
                  </a:cubicBezTo>
                  <a:cubicBezTo>
                    <a:pt x="1996" y="553"/>
                    <a:pt x="1804" y="505"/>
                    <a:pt x="1618" y="505"/>
                  </a:cubicBezTo>
                  <a:cubicBezTo>
                    <a:pt x="1520" y="505"/>
                    <a:pt x="1424" y="519"/>
                    <a:pt x="1334" y="543"/>
                  </a:cubicBezTo>
                  <a:cubicBezTo>
                    <a:pt x="1191" y="305"/>
                    <a:pt x="953" y="115"/>
                    <a:pt x="667" y="43"/>
                  </a:cubicBezTo>
                  <a:cubicBezTo>
                    <a:pt x="567" y="13"/>
                    <a:pt x="472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63"/>
            <p:cNvSpPr/>
            <p:nvPr/>
          </p:nvSpPr>
          <p:spPr>
            <a:xfrm>
              <a:off x="1134882" y="2812223"/>
              <a:ext cx="418544" cy="445120"/>
            </a:xfrm>
            <a:custGeom>
              <a:avLst/>
              <a:gdLst/>
              <a:ahLst/>
              <a:cxnLst/>
              <a:rect l="l" t="t" r="r" b="b"/>
              <a:pathLst>
                <a:path w="11623" h="12361" extrusionOk="0">
                  <a:moveTo>
                    <a:pt x="6192" y="1"/>
                  </a:moveTo>
                  <a:cubicBezTo>
                    <a:pt x="5883" y="1"/>
                    <a:pt x="5621" y="120"/>
                    <a:pt x="5407" y="310"/>
                  </a:cubicBezTo>
                  <a:cubicBezTo>
                    <a:pt x="5253" y="218"/>
                    <a:pt x="5079" y="166"/>
                    <a:pt x="4898" y="166"/>
                  </a:cubicBezTo>
                  <a:cubicBezTo>
                    <a:pt x="4799" y="166"/>
                    <a:pt x="4698" y="181"/>
                    <a:pt x="4597" y="215"/>
                  </a:cubicBezTo>
                  <a:cubicBezTo>
                    <a:pt x="4311" y="287"/>
                    <a:pt x="4073" y="477"/>
                    <a:pt x="3930" y="715"/>
                  </a:cubicBezTo>
                  <a:cubicBezTo>
                    <a:pt x="3840" y="691"/>
                    <a:pt x="3744" y="677"/>
                    <a:pt x="3646" y="677"/>
                  </a:cubicBezTo>
                  <a:cubicBezTo>
                    <a:pt x="3460" y="677"/>
                    <a:pt x="3268" y="725"/>
                    <a:pt x="3097" y="834"/>
                  </a:cubicBezTo>
                  <a:cubicBezTo>
                    <a:pt x="2835" y="977"/>
                    <a:pt x="2668" y="1215"/>
                    <a:pt x="2596" y="1477"/>
                  </a:cubicBezTo>
                  <a:cubicBezTo>
                    <a:pt x="2311" y="1477"/>
                    <a:pt x="2025" y="1596"/>
                    <a:pt x="1834" y="1811"/>
                  </a:cubicBezTo>
                  <a:cubicBezTo>
                    <a:pt x="1620" y="2025"/>
                    <a:pt x="1501" y="2287"/>
                    <a:pt x="1501" y="2573"/>
                  </a:cubicBezTo>
                  <a:cubicBezTo>
                    <a:pt x="1239" y="2644"/>
                    <a:pt x="1001" y="2835"/>
                    <a:pt x="834" y="3097"/>
                  </a:cubicBezTo>
                  <a:cubicBezTo>
                    <a:pt x="691" y="3335"/>
                    <a:pt x="668" y="3644"/>
                    <a:pt x="715" y="3906"/>
                  </a:cubicBezTo>
                  <a:cubicBezTo>
                    <a:pt x="477" y="4049"/>
                    <a:pt x="310" y="4287"/>
                    <a:pt x="215" y="4573"/>
                  </a:cubicBezTo>
                  <a:cubicBezTo>
                    <a:pt x="144" y="4859"/>
                    <a:pt x="191" y="5169"/>
                    <a:pt x="310" y="5407"/>
                  </a:cubicBezTo>
                  <a:cubicBezTo>
                    <a:pt x="120" y="5597"/>
                    <a:pt x="1" y="5883"/>
                    <a:pt x="1" y="6169"/>
                  </a:cubicBezTo>
                  <a:cubicBezTo>
                    <a:pt x="1" y="6478"/>
                    <a:pt x="120" y="6740"/>
                    <a:pt x="310" y="6955"/>
                  </a:cubicBezTo>
                  <a:cubicBezTo>
                    <a:pt x="191" y="7193"/>
                    <a:pt x="144" y="7479"/>
                    <a:pt x="215" y="7764"/>
                  </a:cubicBezTo>
                  <a:cubicBezTo>
                    <a:pt x="310" y="8050"/>
                    <a:pt x="477" y="8288"/>
                    <a:pt x="715" y="8431"/>
                  </a:cubicBezTo>
                  <a:cubicBezTo>
                    <a:pt x="668" y="8717"/>
                    <a:pt x="691" y="9003"/>
                    <a:pt x="834" y="9265"/>
                  </a:cubicBezTo>
                  <a:cubicBezTo>
                    <a:pt x="1001" y="9527"/>
                    <a:pt x="1239" y="9693"/>
                    <a:pt x="1501" y="9765"/>
                  </a:cubicBezTo>
                  <a:cubicBezTo>
                    <a:pt x="1501" y="10051"/>
                    <a:pt x="1620" y="10336"/>
                    <a:pt x="1834" y="10551"/>
                  </a:cubicBezTo>
                  <a:cubicBezTo>
                    <a:pt x="2025" y="10741"/>
                    <a:pt x="2311" y="10860"/>
                    <a:pt x="2596" y="10860"/>
                  </a:cubicBezTo>
                  <a:cubicBezTo>
                    <a:pt x="2668" y="11122"/>
                    <a:pt x="2835" y="11360"/>
                    <a:pt x="3097" y="11527"/>
                  </a:cubicBezTo>
                  <a:cubicBezTo>
                    <a:pt x="3277" y="11626"/>
                    <a:pt x="3481" y="11679"/>
                    <a:pt x="3676" y="11679"/>
                  </a:cubicBezTo>
                  <a:cubicBezTo>
                    <a:pt x="3763" y="11679"/>
                    <a:pt x="3849" y="11668"/>
                    <a:pt x="3930" y="11646"/>
                  </a:cubicBezTo>
                  <a:cubicBezTo>
                    <a:pt x="4073" y="11884"/>
                    <a:pt x="4311" y="12075"/>
                    <a:pt x="4597" y="12146"/>
                  </a:cubicBezTo>
                  <a:cubicBezTo>
                    <a:pt x="4689" y="12169"/>
                    <a:pt x="4780" y="12180"/>
                    <a:pt x="4870" y="12180"/>
                  </a:cubicBezTo>
                  <a:cubicBezTo>
                    <a:pt x="5061" y="12180"/>
                    <a:pt x="5245" y="12132"/>
                    <a:pt x="5407" y="12051"/>
                  </a:cubicBezTo>
                  <a:cubicBezTo>
                    <a:pt x="5621" y="12241"/>
                    <a:pt x="5883" y="12361"/>
                    <a:pt x="6192" y="12361"/>
                  </a:cubicBezTo>
                  <a:cubicBezTo>
                    <a:pt x="6478" y="12361"/>
                    <a:pt x="6764" y="12241"/>
                    <a:pt x="6955" y="12051"/>
                  </a:cubicBezTo>
                  <a:cubicBezTo>
                    <a:pt x="7026" y="12075"/>
                    <a:pt x="7074" y="12099"/>
                    <a:pt x="7121" y="12122"/>
                  </a:cubicBezTo>
                  <a:cubicBezTo>
                    <a:pt x="7383" y="12027"/>
                    <a:pt x="7574" y="11860"/>
                    <a:pt x="7693" y="11646"/>
                  </a:cubicBezTo>
                  <a:lnTo>
                    <a:pt x="7717" y="11646"/>
                  </a:lnTo>
                  <a:cubicBezTo>
                    <a:pt x="7796" y="11660"/>
                    <a:pt x="7877" y="11668"/>
                    <a:pt x="7960" y="11668"/>
                  </a:cubicBezTo>
                  <a:cubicBezTo>
                    <a:pt x="8149" y="11668"/>
                    <a:pt x="8344" y="11627"/>
                    <a:pt x="8526" y="11527"/>
                  </a:cubicBezTo>
                  <a:cubicBezTo>
                    <a:pt x="8788" y="11360"/>
                    <a:pt x="8955" y="11122"/>
                    <a:pt x="9050" y="10860"/>
                  </a:cubicBezTo>
                  <a:cubicBezTo>
                    <a:pt x="9312" y="10860"/>
                    <a:pt x="9598" y="10741"/>
                    <a:pt x="9812" y="10527"/>
                  </a:cubicBezTo>
                  <a:cubicBezTo>
                    <a:pt x="10027" y="10312"/>
                    <a:pt x="10122" y="10051"/>
                    <a:pt x="10146" y="9765"/>
                  </a:cubicBezTo>
                  <a:cubicBezTo>
                    <a:pt x="10408" y="9693"/>
                    <a:pt x="10646" y="9527"/>
                    <a:pt x="10789" y="9265"/>
                  </a:cubicBezTo>
                  <a:cubicBezTo>
                    <a:pt x="10932" y="9003"/>
                    <a:pt x="10979" y="8693"/>
                    <a:pt x="10908" y="8431"/>
                  </a:cubicBezTo>
                  <a:cubicBezTo>
                    <a:pt x="11146" y="8288"/>
                    <a:pt x="11336" y="8050"/>
                    <a:pt x="11408" y="7764"/>
                  </a:cubicBezTo>
                  <a:cubicBezTo>
                    <a:pt x="11479" y="7479"/>
                    <a:pt x="11455" y="7193"/>
                    <a:pt x="11313" y="6931"/>
                  </a:cubicBezTo>
                  <a:cubicBezTo>
                    <a:pt x="11503" y="6740"/>
                    <a:pt x="11622" y="6478"/>
                    <a:pt x="11622" y="6169"/>
                  </a:cubicBezTo>
                  <a:cubicBezTo>
                    <a:pt x="11622" y="5883"/>
                    <a:pt x="11503" y="5597"/>
                    <a:pt x="11313" y="5407"/>
                  </a:cubicBezTo>
                  <a:cubicBezTo>
                    <a:pt x="11455" y="5145"/>
                    <a:pt x="11479" y="4859"/>
                    <a:pt x="11408" y="4573"/>
                  </a:cubicBezTo>
                  <a:cubicBezTo>
                    <a:pt x="11336" y="4287"/>
                    <a:pt x="11146" y="4049"/>
                    <a:pt x="10908" y="3906"/>
                  </a:cubicBezTo>
                  <a:cubicBezTo>
                    <a:pt x="10979" y="3644"/>
                    <a:pt x="10932" y="3335"/>
                    <a:pt x="10789" y="3073"/>
                  </a:cubicBezTo>
                  <a:cubicBezTo>
                    <a:pt x="10646" y="2811"/>
                    <a:pt x="10408" y="2644"/>
                    <a:pt x="10146" y="2573"/>
                  </a:cubicBezTo>
                  <a:cubicBezTo>
                    <a:pt x="10122" y="2287"/>
                    <a:pt x="10027" y="2025"/>
                    <a:pt x="9812" y="1811"/>
                  </a:cubicBezTo>
                  <a:cubicBezTo>
                    <a:pt x="9598" y="1596"/>
                    <a:pt x="9312" y="1477"/>
                    <a:pt x="9050" y="1477"/>
                  </a:cubicBezTo>
                  <a:cubicBezTo>
                    <a:pt x="8955" y="1215"/>
                    <a:pt x="8788" y="977"/>
                    <a:pt x="8526" y="811"/>
                  </a:cubicBezTo>
                  <a:cubicBezTo>
                    <a:pt x="8344" y="711"/>
                    <a:pt x="8149" y="669"/>
                    <a:pt x="7952" y="669"/>
                  </a:cubicBezTo>
                  <a:cubicBezTo>
                    <a:pt x="7866" y="669"/>
                    <a:pt x="7779" y="677"/>
                    <a:pt x="7693" y="691"/>
                  </a:cubicBezTo>
                  <a:cubicBezTo>
                    <a:pt x="7574" y="477"/>
                    <a:pt x="7383" y="310"/>
                    <a:pt x="7121" y="239"/>
                  </a:cubicBezTo>
                  <a:cubicBezTo>
                    <a:pt x="7074" y="239"/>
                    <a:pt x="7002" y="263"/>
                    <a:pt x="6955" y="310"/>
                  </a:cubicBezTo>
                  <a:cubicBezTo>
                    <a:pt x="6764" y="120"/>
                    <a:pt x="6478" y="1"/>
                    <a:pt x="6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63"/>
            <p:cNvSpPr/>
            <p:nvPr/>
          </p:nvSpPr>
          <p:spPr>
            <a:xfrm>
              <a:off x="1188933" y="2866274"/>
              <a:ext cx="337054" cy="337054"/>
            </a:xfrm>
            <a:custGeom>
              <a:avLst/>
              <a:gdLst/>
              <a:ahLst/>
              <a:cxnLst/>
              <a:rect l="l" t="t" r="r" b="b"/>
              <a:pathLst>
                <a:path w="9360" h="9360" extrusionOk="0">
                  <a:moveTo>
                    <a:pt x="4691" y="0"/>
                  </a:moveTo>
                  <a:cubicBezTo>
                    <a:pt x="2096" y="0"/>
                    <a:pt x="0" y="2096"/>
                    <a:pt x="0" y="4668"/>
                  </a:cubicBezTo>
                  <a:cubicBezTo>
                    <a:pt x="0" y="7264"/>
                    <a:pt x="2096" y="9359"/>
                    <a:pt x="4691" y="9359"/>
                  </a:cubicBezTo>
                  <a:cubicBezTo>
                    <a:pt x="7263" y="9359"/>
                    <a:pt x="9359" y="7264"/>
                    <a:pt x="9359" y="4668"/>
                  </a:cubicBezTo>
                  <a:cubicBezTo>
                    <a:pt x="9359" y="2096"/>
                    <a:pt x="7263" y="0"/>
                    <a:pt x="4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63"/>
            <p:cNvSpPr/>
            <p:nvPr/>
          </p:nvSpPr>
          <p:spPr>
            <a:xfrm>
              <a:off x="1215508" y="2892849"/>
              <a:ext cx="283867" cy="283867"/>
            </a:xfrm>
            <a:custGeom>
              <a:avLst/>
              <a:gdLst/>
              <a:ahLst/>
              <a:cxnLst/>
              <a:rect l="l" t="t" r="r" b="b"/>
              <a:pathLst>
                <a:path w="7883" h="7883" extrusionOk="0">
                  <a:moveTo>
                    <a:pt x="3953" y="0"/>
                  </a:moveTo>
                  <a:cubicBezTo>
                    <a:pt x="1763" y="0"/>
                    <a:pt x="0" y="1763"/>
                    <a:pt x="0" y="3930"/>
                  </a:cubicBezTo>
                  <a:cubicBezTo>
                    <a:pt x="0" y="6121"/>
                    <a:pt x="1763" y="7883"/>
                    <a:pt x="3953" y="7883"/>
                  </a:cubicBezTo>
                  <a:cubicBezTo>
                    <a:pt x="6121" y="7883"/>
                    <a:pt x="7883" y="6121"/>
                    <a:pt x="7883" y="3930"/>
                  </a:cubicBezTo>
                  <a:cubicBezTo>
                    <a:pt x="7883" y="1763"/>
                    <a:pt x="6121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63"/>
            <p:cNvSpPr/>
            <p:nvPr/>
          </p:nvSpPr>
          <p:spPr>
            <a:xfrm>
              <a:off x="1242948" y="2919424"/>
              <a:ext cx="229852" cy="229852"/>
            </a:xfrm>
            <a:custGeom>
              <a:avLst/>
              <a:gdLst/>
              <a:ahLst/>
              <a:cxnLst/>
              <a:rect l="l" t="t" r="r" b="b"/>
              <a:pathLst>
                <a:path w="6383" h="6383" extrusionOk="0">
                  <a:moveTo>
                    <a:pt x="3191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54"/>
                    <a:pt x="1429" y="6383"/>
                    <a:pt x="3191" y="6383"/>
                  </a:cubicBezTo>
                  <a:cubicBezTo>
                    <a:pt x="4954" y="6383"/>
                    <a:pt x="6383" y="4954"/>
                    <a:pt x="6383" y="3192"/>
                  </a:cubicBezTo>
                  <a:cubicBezTo>
                    <a:pt x="6383" y="1430"/>
                    <a:pt x="4954" y="1"/>
                    <a:pt x="3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63"/>
            <p:cNvSpPr/>
            <p:nvPr/>
          </p:nvSpPr>
          <p:spPr>
            <a:xfrm>
              <a:off x="1269523" y="2946000"/>
              <a:ext cx="175837" cy="176701"/>
            </a:xfrm>
            <a:custGeom>
              <a:avLst/>
              <a:gdLst/>
              <a:ahLst/>
              <a:cxnLst/>
              <a:rect l="l" t="t" r="r" b="b"/>
              <a:pathLst>
                <a:path w="4883" h="4907" extrusionOk="0">
                  <a:moveTo>
                    <a:pt x="2453" y="1"/>
                  </a:moveTo>
                  <a:cubicBezTo>
                    <a:pt x="1096" y="1"/>
                    <a:pt x="1" y="1120"/>
                    <a:pt x="1" y="2454"/>
                  </a:cubicBezTo>
                  <a:cubicBezTo>
                    <a:pt x="1" y="3811"/>
                    <a:pt x="1096" y="4907"/>
                    <a:pt x="2453" y="4907"/>
                  </a:cubicBezTo>
                  <a:cubicBezTo>
                    <a:pt x="3787" y="4907"/>
                    <a:pt x="4883" y="3811"/>
                    <a:pt x="4883" y="2454"/>
                  </a:cubicBezTo>
                  <a:cubicBezTo>
                    <a:pt x="4883" y="1120"/>
                    <a:pt x="3787" y="1"/>
                    <a:pt x="2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63"/>
            <p:cNvSpPr/>
            <p:nvPr/>
          </p:nvSpPr>
          <p:spPr>
            <a:xfrm>
              <a:off x="1273808" y="2944307"/>
              <a:ext cx="168131" cy="159524"/>
            </a:xfrm>
            <a:custGeom>
              <a:avLst/>
              <a:gdLst/>
              <a:ahLst/>
              <a:cxnLst/>
              <a:rect l="l" t="t" r="r" b="b"/>
              <a:pathLst>
                <a:path w="4669" h="4430" extrusionOk="0">
                  <a:moveTo>
                    <a:pt x="2334" y="0"/>
                  </a:moveTo>
                  <a:lnTo>
                    <a:pt x="1787" y="1691"/>
                  </a:lnTo>
                  <a:lnTo>
                    <a:pt x="1" y="1691"/>
                  </a:lnTo>
                  <a:lnTo>
                    <a:pt x="1430" y="2739"/>
                  </a:lnTo>
                  <a:lnTo>
                    <a:pt x="882" y="4430"/>
                  </a:lnTo>
                  <a:lnTo>
                    <a:pt x="2334" y="3382"/>
                  </a:lnTo>
                  <a:lnTo>
                    <a:pt x="3763" y="4430"/>
                  </a:lnTo>
                  <a:lnTo>
                    <a:pt x="3216" y="2739"/>
                  </a:lnTo>
                  <a:lnTo>
                    <a:pt x="4668" y="1691"/>
                  </a:lnTo>
                  <a:lnTo>
                    <a:pt x="2882" y="1691"/>
                  </a:lnTo>
                  <a:lnTo>
                    <a:pt x="2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0" name="Google Shape;6430;p63"/>
          <p:cNvGrpSpPr/>
          <p:nvPr/>
        </p:nvGrpSpPr>
        <p:grpSpPr>
          <a:xfrm>
            <a:off x="6428840" y="49331"/>
            <a:ext cx="3681178" cy="3361505"/>
            <a:chOff x="1568236" y="1472251"/>
            <a:chExt cx="3681178" cy="3361505"/>
          </a:xfrm>
        </p:grpSpPr>
        <p:sp>
          <p:nvSpPr>
            <p:cNvPr id="6431" name="Google Shape;6431;p63"/>
            <p:cNvSpPr/>
            <p:nvPr/>
          </p:nvSpPr>
          <p:spPr>
            <a:xfrm>
              <a:off x="3005406" y="2459132"/>
              <a:ext cx="172538" cy="608524"/>
            </a:xfrm>
            <a:custGeom>
              <a:avLst/>
              <a:gdLst/>
              <a:ahLst/>
              <a:cxnLst/>
              <a:rect l="l" t="t" r="r" b="b"/>
              <a:pathLst>
                <a:path w="7865" h="27739" extrusionOk="0">
                  <a:moveTo>
                    <a:pt x="7865" y="0"/>
                  </a:moveTo>
                  <a:cubicBezTo>
                    <a:pt x="3521" y="0"/>
                    <a:pt x="0" y="3523"/>
                    <a:pt x="0" y="7865"/>
                  </a:cubicBezTo>
                  <a:lnTo>
                    <a:pt x="0" y="27738"/>
                  </a:lnTo>
                  <a:lnTo>
                    <a:pt x="7865" y="27738"/>
                  </a:lnTo>
                  <a:lnTo>
                    <a:pt x="78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63"/>
            <p:cNvSpPr/>
            <p:nvPr/>
          </p:nvSpPr>
          <p:spPr>
            <a:xfrm>
              <a:off x="3609323" y="2455249"/>
              <a:ext cx="172560" cy="608480"/>
            </a:xfrm>
            <a:custGeom>
              <a:avLst/>
              <a:gdLst/>
              <a:ahLst/>
              <a:cxnLst/>
              <a:rect l="l" t="t" r="r" b="b"/>
              <a:pathLst>
                <a:path w="7866" h="27737" extrusionOk="0">
                  <a:moveTo>
                    <a:pt x="1" y="0"/>
                  </a:moveTo>
                  <a:lnTo>
                    <a:pt x="1" y="27736"/>
                  </a:lnTo>
                  <a:lnTo>
                    <a:pt x="7865" y="27736"/>
                  </a:lnTo>
                  <a:lnTo>
                    <a:pt x="7865" y="7865"/>
                  </a:lnTo>
                  <a:cubicBezTo>
                    <a:pt x="7865" y="3521"/>
                    <a:pt x="4344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63"/>
            <p:cNvSpPr/>
            <p:nvPr/>
          </p:nvSpPr>
          <p:spPr>
            <a:xfrm>
              <a:off x="3217015" y="2124673"/>
              <a:ext cx="348038" cy="450772"/>
            </a:xfrm>
            <a:custGeom>
              <a:avLst/>
              <a:gdLst/>
              <a:ahLst/>
              <a:cxnLst/>
              <a:rect l="l" t="t" r="r" b="b"/>
              <a:pathLst>
                <a:path w="15865" h="20548" extrusionOk="0">
                  <a:moveTo>
                    <a:pt x="3776" y="1"/>
                  </a:moveTo>
                  <a:cubicBezTo>
                    <a:pt x="3776" y="1"/>
                    <a:pt x="4126" y="11294"/>
                    <a:pt x="1" y="12632"/>
                  </a:cubicBezTo>
                  <a:lnTo>
                    <a:pt x="2831" y="20547"/>
                  </a:lnTo>
                  <a:lnTo>
                    <a:pt x="12343" y="20547"/>
                  </a:lnTo>
                  <a:lnTo>
                    <a:pt x="15864" y="12632"/>
                  </a:lnTo>
                  <a:cubicBezTo>
                    <a:pt x="11740" y="11294"/>
                    <a:pt x="12089" y="1"/>
                    <a:pt x="12089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63"/>
            <p:cNvSpPr/>
            <p:nvPr/>
          </p:nvSpPr>
          <p:spPr>
            <a:xfrm>
              <a:off x="3433955" y="1834681"/>
              <a:ext cx="290036" cy="290014"/>
            </a:xfrm>
            <a:custGeom>
              <a:avLst/>
              <a:gdLst/>
              <a:ahLst/>
              <a:cxnLst/>
              <a:rect l="l" t="t" r="r" b="b"/>
              <a:pathLst>
                <a:path w="13221" h="13220" extrusionOk="0">
                  <a:moveTo>
                    <a:pt x="6610" y="0"/>
                  </a:moveTo>
                  <a:cubicBezTo>
                    <a:pt x="4857" y="0"/>
                    <a:pt x="3176" y="697"/>
                    <a:pt x="1936" y="1936"/>
                  </a:cubicBezTo>
                  <a:cubicBezTo>
                    <a:pt x="697" y="3175"/>
                    <a:pt x="1" y="4857"/>
                    <a:pt x="1" y="6609"/>
                  </a:cubicBezTo>
                  <a:cubicBezTo>
                    <a:pt x="1" y="8363"/>
                    <a:pt x="697" y="10045"/>
                    <a:pt x="1936" y="11284"/>
                  </a:cubicBezTo>
                  <a:cubicBezTo>
                    <a:pt x="3176" y="12523"/>
                    <a:pt x="4857" y="13220"/>
                    <a:pt x="6610" y="13220"/>
                  </a:cubicBezTo>
                  <a:cubicBezTo>
                    <a:pt x="8363" y="13220"/>
                    <a:pt x="10045" y="12523"/>
                    <a:pt x="11284" y="11284"/>
                  </a:cubicBezTo>
                  <a:cubicBezTo>
                    <a:pt x="12524" y="10045"/>
                    <a:pt x="13220" y="8363"/>
                    <a:pt x="13220" y="6609"/>
                  </a:cubicBezTo>
                  <a:cubicBezTo>
                    <a:pt x="13220" y="4857"/>
                    <a:pt x="12524" y="3175"/>
                    <a:pt x="11284" y="1936"/>
                  </a:cubicBezTo>
                  <a:cubicBezTo>
                    <a:pt x="10045" y="697"/>
                    <a:pt x="8363" y="0"/>
                    <a:pt x="6610" y="0"/>
                  </a:cubicBezTo>
                  <a:close/>
                </a:path>
              </a:pathLst>
            </a:custGeom>
            <a:solidFill>
              <a:srgbClr val="7F5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63"/>
            <p:cNvSpPr/>
            <p:nvPr/>
          </p:nvSpPr>
          <p:spPr>
            <a:xfrm>
              <a:off x="3056279" y="1882965"/>
              <a:ext cx="290036" cy="290036"/>
            </a:xfrm>
            <a:custGeom>
              <a:avLst/>
              <a:gdLst/>
              <a:ahLst/>
              <a:cxnLst/>
              <a:rect l="l" t="t" r="r" b="b"/>
              <a:pathLst>
                <a:path w="13221" h="13221" extrusionOk="0">
                  <a:moveTo>
                    <a:pt x="6611" y="0"/>
                  </a:moveTo>
                  <a:cubicBezTo>
                    <a:pt x="4857" y="0"/>
                    <a:pt x="3176" y="697"/>
                    <a:pt x="1936" y="1936"/>
                  </a:cubicBezTo>
                  <a:cubicBezTo>
                    <a:pt x="697" y="3175"/>
                    <a:pt x="1" y="4857"/>
                    <a:pt x="1" y="6609"/>
                  </a:cubicBezTo>
                  <a:cubicBezTo>
                    <a:pt x="1" y="8363"/>
                    <a:pt x="697" y="10045"/>
                    <a:pt x="1936" y="11284"/>
                  </a:cubicBezTo>
                  <a:cubicBezTo>
                    <a:pt x="3176" y="12524"/>
                    <a:pt x="4857" y="13220"/>
                    <a:pt x="6611" y="13220"/>
                  </a:cubicBezTo>
                  <a:cubicBezTo>
                    <a:pt x="8364" y="13220"/>
                    <a:pt x="10045" y="12524"/>
                    <a:pt x="11284" y="11284"/>
                  </a:cubicBezTo>
                  <a:cubicBezTo>
                    <a:pt x="12524" y="10045"/>
                    <a:pt x="13220" y="8363"/>
                    <a:pt x="13220" y="6609"/>
                  </a:cubicBezTo>
                  <a:cubicBezTo>
                    <a:pt x="13220" y="4857"/>
                    <a:pt x="12524" y="3175"/>
                    <a:pt x="11284" y="1936"/>
                  </a:cubicBezTo>
                  <a:cubicBezTo>
                    <a:pt x="10045" y="697"/>
                    <a:pt x="8364" y="0"/>
                    <a:pt x="6611" y="0"/>
                  </a:cubicBezTo>
                  <a:close/>
                </a:path>
              </a:pathLst>
            </a:custGeom>
            <a:solidFill>
              <a:srgbClr val="7F5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63"/>
            <p:cNvSpPr/>
            <p:nvPr/>
          </p:nvSpPr>
          <p:spPr>
            <a:xfrm>
              <a:off x="3287347" y="2124673"/>
              <a:ext cx="198381" cy="156985"/>
            </a:xfrm>
            <a:custGeom>
              <a:avLst/>
              <a:gdLst/>
              <a:ahLst/>
              <a:cxnLst/>
              <a:rect l="l" t="t" r="r" b="b"/>
              <a:pathLst>
                <a:path w="9043" h="7156" extrusionOk="0">
                  <a:moveTo>
                    <a:pt x="570" y="1"/>
                  </a:moveTo>
                  <a:cubicBezTo>
                    <a:pt x="570" y="1"/>
                    <a:pt x="684" y="3730"/>
                    <a:pt x="1" y="7156"/>
                  </a:cubicBezTo>
                  <a:lnTo>
                    <a:pt x="9042" y="4261"/>
                  </a:lnTo>
                  <a:cubicBezTo>
                    <a:pt x="8824" y="1915"/>
                    <a:pt x="8885" y="1"/>
                    <a:pt x="8885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63"/>
            <p:cNvSpPr/>
            <p:nvPr/>
          </p:nvSpPr>
          <p:spPr>
            <a:xfrm>
              <a:off x="2949356" y="1664182"/>
              <a:ext cx="221108" cy="248530"/>
            </a:xfrm>
            <a:custGeom>
              <a:avLst/>
              <a:gdLst/>
              <a:ahLst/>
              <a:cxnLst/>
              <a:rect l="l" t="t" r="r" b="b"/>
              <a:pathLst>
                <a:path w="10079" h="11329" extrusionOk="0">
                  <a:moveTo>
                    <a:pt x="5209" y="1"/>
                  </a:moveTo>
                  <a:cubicBezTo>
                    <a:pt x="4647" y="1"/>
                    <a:pt x="4083" y="162"/>
                    <a:pt x="3545" y="561"/>
                  </a:cubicBezTo>
                  <a:cubicBezTo>
                    <a:pt x="0" y="3198"/>
                    <a:pt x="4771" y="11329"/>
                    <a:pt x="8460" y="11329"/>
                  </a:cubicBezTo>
                  <a:cubicBezTo>
                    <a:pt x="9038" y="11329"/>
                    <a:pt x="9590" y="11129"/>
                    <a:pt x="10079" y="10677"/>
                  </a:cubicBezTo>
                  <a:lnTo>
                    <a:pt x="9828" y="2791"/>
                  </a:lnTo>
                  <a:cubicBezTo>
                    <a:pt x="9828" y="2791"/>
                    <a:pt x="7547" y="1"/>
                    <a:pt x="5209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63"/>
            <p:cNvSpPr/>
            <p:nvPr/>
          </p:nvSpPr>
          <p:spPr>
            <a:xfrm>
              <a:off x="3048162" y="1741161"/>
              <a:ext cx="68182" cy="76913"/>
            </a:xfrm>
            <a:custGeom>
              <a:avLst/>
              <a:gdLst/>
              <a:ahLst/>
              <a:cxnLst/>
              <a:rect l="l" t="t" r="r" b="b"/>
              <a:pathLst>
                <a:path w="3108" h="3506" extrusionOk="0">
                  <a:moveTo>
                    <a:pt x="232" y="1"/>
                  </a:moveTo>
                  <a:cubicBezTo>
                    <a:pt x="129" y="1"/>
                    <a:pt x="36" y="74"/>
                    <a:pt x="18" y="180"/>
                  </a:cubicBezTo>
                  <a:cubicBezTo>
                    <a:pt x="0" y="296"/>
                    <a:pt x="79" y="405"/>
                    <a:pt x="195" y="424"/>
                  </a:cubicBezTo>
                  <a:cubicBezTo>
                    <a:pt x="213" y="427"/>
                    <a:pt x="1918" y="719"/>
                    <a:pt x="2610" y="2280"/>
                  </a:cubicBezTo>
                  <a:cubicBezTo>
                    <a:pt x="2495" y="2342"/>
                    <a:pt x="2361" y="2445"/>
                    <a:pt x="2267" y="2604"/>
                  </a:cubicBezTo>
                  <a:cubicBezTo>
                    <a:pt x="2144" y="2816"/>
                    <a:pt x="2125" y="3066"/>
                    <a:pt x="2208" y="3353"/>
                  </a:cubicBezTo>
                  <a:cubicBezTo>
                    <a:pt x="2234" y="3445"/>
                    <a:pt x="2320" y="3506"/>
                    <a:pt x="2411" y="3506"/>
                  </a:cubicBezTo>
                  <a:lnTo>
                    <a:pt x="2413" y="3506"/>
                  </a:lnTo>
                  <a:cubicBezTo>
                    <a:pt x="2433" y="3506"/>
                    <a:pt x="2452" y="3503"/>
                    <a:pt x="2472" y="3498"/>
                  </a:cubicBezTo>
                  <a:cubicBezTo>
                    <a:pt x="2585" y="3465"/>
                    <a:pt x="2649" y="3345"/>
                    <a:pt x="2616" y="3234"/>
                  </a:cubicBezTo>
                  <a:cubicBezTo>
                    <a:pt x="2567" y="3065"/>
                    <a:pt x="2574" y="2927"/>
                    <a:pt x="2633" y="2822"/>
                  </a:cubicBezTo>
                  <a:cubicBezTo>
                    <a:pt x="2728" y="2657"/>
                    <a:pt x="2934" y="2603"/>
                    <a:pt x="2936" y="2603"/>
                  </a:cubicBezTo>
                  <a:cubicBezTo>
                    <a:pt x="2995" y="2589"/>
                    <a:pt x="3046" y="2550"/>
                    <a:pt x="3074" y="2496"/>
                  </a:cubicBezTo>
                  <a:cubicBezTo>
                    <a:pt x="3103" y="2444"/>
                    <a:pt x="3108" y="2380"/>
                    <a:pt x="3087" y="2322"/>
                  </a:cubicBezTo>
                  <a:cubicBezTo>
                    <a:pt x="2367" y="357"/>
                    <a:pt x="348" y="18"/>
                    <a:pt x="262" y="3"/>
                  </a:cubicBezTo>
                  <a:cubicBezTo>
                    <a:pt x="252" y="1"/>
                    <a:pt x="242" y="1"/>
                    <a:pt x="2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63"/>
            <p:cNvSpPr/>
            <p:nvPr/>
          </p:nvSpPr>
          <p:spPr>
            <a:xfrm>
              <a:off x="3578940" y="1624037"/>
              <a:ext cx="217203" cy="258950"/>
            </a:xfrm>
            <a:custGeom>
              <a:avLst/>
              <a:gdLst/>
              <a:ahLst/>
              <a:cxnLst/>
              <a:rect l="l" t="t" r="r" b="b"/>
              <a:pathLst>
                <a:path w="9901" h="11804" extrusionOk="0">
                  <a:moveTo>
                    <a:pt x="4549" y="0"/>
                  </a:moveTo>
                  <a:cubicBezTo>
                    <a:pt x="2014" y="0"/>
                    <a:pt x="1" y="3598"/>
                    <a:pt x="1" y="3598"/>
                  </a:cubicBezTo>
                  <a:lnTo>
                    <a:pt x="1132" y="11407"/>
                  </a:lnTo>
                  <a:cubicBezTo>
                    <a:pt x="1556" y="11679"/>
                    <a:pt x="1991" y="11803"/>
                    <a:pt x="2425" y="11803"/>
                  </a:cubicBezTo>
                  <a:cubicBezTo>
                    <a:pt x="6213" y="11803"/>
                    <a:pt x="9900" y="2358"/>
                    <a:pt x="5798" y="305"/>
                  </a:cubicBezTo>
                  <a:cubicBezTo>
                    <a:pt x="5373" y="92"/>
                    <a:pt x="4954" y="0"/>
                    <a:pt x="4549" y="0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63"/>
            <p:cNvSpPr/>
            <p:nvPr/>
          </p:nvSpPr>
          <p:spPr>
            <a:xfrm>
              <a:off x="3628343" y="1699787"/>
              <a:ext cx="59143" cy="84240"/>
            </a:xfrm>
            <a:custGeom>
              <a:avLst/>
              <a:gdLst/>
              <a:ahLst/>
              <a:cxnLst/>
              <a:rect l="l" t="t" r="r" b="b"/>
              <a:pathLst>
                <a:path w="2696" h="3840" extrusionOk="0">
                  <a:moveTo>
                    <a:pt x="2455" y="1"/>
                  </a:moveTo>
                  <a:cubicBezTo>
                    <a:pt x="2433" y="1"/>
                    <a:pt x="2410" y="4"/>
                    <a:pt x="2387" y="12"/>
                  </a:cubicBezTo>
                  <a:cubicBezTo>
                    <a:pt x="2305" y="42"/>
                    <a:pt x="376" y="728"/>
                    <a:pt x="11" y="2789"/>
                  </a:cubicBezTo>
                  <a:cubicBezTo>
                    <a:pt x="1" y="2849"/>
                    <a:pt x="15" y="2912"/>
                    <a:pt x="53" y="2959"/>
                  </a:cubicBezTo>
                  <a:cubicBezTo>
                    <a:pt x="91" y="3007"/>
                    <a:pt x="148" y="3036"/>
                    <a:pt x="209" y="3040"/>
                  </a:cubicBezTo>
                  <a:cubicBezTo>
                    <a:pt x="211" y="3040"/>
                    <a:pt x="422" y="3056"/>
                    <a:pt x="543" y="3200"/>
                  </a:cubicBezTo>
                  <a:cubicBezTo>
                    <a:pt x="622" y="3294"/>
                    <a:pt x="651" y="3430"/>
                    <a:pt x="633" y="3603"/>
                  </a:cubicBezTo>
                  <a:cubicBezTo>
                    <a:pt x="620" y="3721"/>
                    <a:pt x="704" y="3826"/>
                    <a:pt x="820" y="3840"/>
                  </a:cubicBezTo>
                  <a:lnTo>
                    <a:pt x="845" y="3840"/>
                  </a:lnTo>
                  <a:cubicBezTo>
                    <a:pt x="951" y="3840"/>
                    <a:pt x="1045" y="3759"/>
                    <a:pt x="1056" y="3651"/>
                  </a:cubicBezTo>
                  <a:cubicBezTo>
                    <a:pt x="1089" y="3354"/>
                    <a:pt x="1025" y="3110"/>
                    <a:pt x="868" y="2925"/>
                  </a:cubicBezTo>
                  <a:cubicBezTo>
                    <a:pt x="747" y="2782"/>
                    <a:pt x="597" y="2705"/>
                    <a:pt x="473" y="2664"/>
                  </a:cubicBezTo>
                  <a:cubicBezTo>
                    <a:pt x="881" y="1007"/>
                    <a:pt x="2509" y="420"/>
                    <a:pt x="2527" y="415"/>
                  </a:cubicBezTo>
                  <a:cubicBezTo>
                    <a:pt x="2636" y="376"/>
                    <a:pt x="2695" y="255"/>
                    <a:pt x="2658" y="145"/>
                  </a:cubicBezTo>
                  <a:cubicBezTo>
                    <a:pt x="2626" y="56"/>
                    <a:pt x="2543" y="1"/>
                    <a:pt x="24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63"/>
            <p:cNvSpPr/>
            <p:nvPr/>
          </p:nvSpPr>
          <p:spPr>
            <a:xfrm>
              <a:off x="3056279" y="1868333"/>
              <a:ext cx="70792" cy="70814"/>
            </a:xfrm>
            <a:custGeom>
              <a:avLst/>
              <a:gdLst/>
              <a:ahLst/>
              <a:cxnLst/>
              <a:rect l="l" t="t" r="r" b="b"/>
              <a:pathLst>
                <a:path w="3227" h="3228" extrusionOk="0">
                  <a:moveTo>
                    <a:pt x="1614" y="0"/>
                  </a:moveTo>
                  <a:cubicBezTo>
                    <a:pt x="723" y="0"/>
                    <a:pt x="1" y="723"/>
                    <a:pt x="1" y="1613"/>
                  </a:cubicBezTo>
                  <a:cubicBezTo>
                    <a:pt x="1" y="2505"/>
                    <a:pt x="723" y="3228"/>
                    <a:pt x="1614" y="3228"/>
                  </a:cubicBezTo>
                  <a:cubicBezTo>
                    <a:pt x="2505" y="3228"/>
                    <a:pt x="3226" y="2505"/>
                    <a:pt x="3226" y="1613"/>
                  </a:cubicBezTo>
                  <a:cubicBezTo>
                    <a:pt x="3226" y="723"/>
                    <a:pt x="2505" y="0"/>
                    <a:pt x="1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63"/>
            <p:cNvSpPr/>
            <p:nvPr/>
          </p:nvSpPr>
          <p:spPr>
            <a:xfrm>
              <a:off x="3073434" y="1472778"/>
              <a:ext cx="575399" cy="676794"/>
            </a:xfrm>
            <a:custGeom>
              <a:avLst/>
              <a:gdLst/>
              <a:ahLst/>
              <a:cxnLst/>
              <a:rect l="l" t="t" r="r" b="b"/>
              <a:pathLst>
                <a:path w="26229" h="30851" extrusionOk="0">
                  <a:moveTo>
                    <a:pt x="12853" y="0"/>
                  </a:moveTo>
                  <a:cubicBezTo>
                    <a:pt x="12492" y="0"/>
                    <a:pt x="12128" y="16"/>
                    <a:pt x="11761" y="48"/>
                  </a:cubicBezTo>
                  <a:cubicBezTo>
                    <a:pt x="4998" y="643"/>
                    <a:pt x="0" y="6608"/>
                    <a:pt x="596" y="13370"/>
                  </a:cubicBezTo>
                  <a:lnTo>
                    <a:pt x="1146" y="19638"/>
                  </a:lnTo>
                  <a:cubicBezTo>
                    <a:pt x="1709" y="26032"/>
                    <a:pt x="7074" y="30850"/>
                    <a:pt x="13373" y="30850"/>
                  </a:cubicBezTo>
                  <a:cubicBezTo>
                    <a:pt x="13735" y="30850"/>
                    <a:pt x="14100" y="30834"/>
                    <a:pt x="14468" y="30802"/>
                  </a:cubicBezTo>
                  <a:cubicBezTo>
                    <a:pt x="21229" y="30207"/>
                    <a:pt x="26228" y="24244"/>
                    <a:pt x="25633" y="17482"/>
                  </a:cubicBezTo>
                  <a:lnTo>
                    <a:pt x="25081" y="11214"/>
                  </a:lnTo>
                  <a:cubicBezTo>
                    <a:pt x="24518" y="4819"/>
                    <a:pt x="19153" y="0"/>
                    <a:pt x="12853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63"/>
            <p:cNvSpPr/>
            <p:nvPr/>
          </p:nvSpPr>
          <p:spPr>
            <a:xfrm>
              <a:off x="3074575" y="1472251"/>
              <a:ext cx="542909" cy="239821"/>
            </a:xfrm>
            <a:custGeom>
              <a:avLst/>
              <a:gdLst/>
              <a:ahLst/>
              <a:cxnLst/>
              <a:rect l="l" t="t" r="r" b="b"/>
              <a:pathLst>
                <a:path w="24748" h="10932" extrusionOk="0">
                  <a:moveTo>
                    <a:pt x="13292" y="1"/>
                  </a:moveTo>
                  <a:cubicBezTo>
                    <a:pt x="12787" y="1"/>
                    <a:pt x="12259" y="24"/>
                    <a:pt x="11709" y="72"/>
                  </a:cubicBezTo>
                  <a:cubicBezTo>
                    <a:pt x="1" y="1103"/>
                    <a:pt x="571" y="10932"/>
                    <a:pt x="571" y="10932"/>
                  </a:cubicBezTo>
                  <a:cubicBezTo>
                    <a:pt x="571" y="10932"/>
                    <a:pt x="11583" y="8404"/>
                    <a:pt x="16151" y="3505"/>
                  </a:cubicBezTo>
                  <a:cubicBezTo>
                    <a:pt x="16151" y="3505"/>
                    <a:pt x="20637" y="9483"/>
                    <a:pt x="24693" y="9483"/>
                  </a:cubicBezTo>
                  <a:cubicBezTo>
                    <a:pt x="24711" y="9483"/>
                    <a:pt x="24729" y="9483"/>
                    <a:pt x="24747" y="9483"/>
                  </a:cubicBezTo>
                  <a:cubicBezTo>
                    <a:pt x="24747" y="9483"/>
                    <a:pt x="23538" y="1"/>
                    <a:pt x="13292" y="1"/>
                  </a:cubicBezTo>
                  <a:close/>
                </a:path>
              </a:pathLst>
            </a:custGeom>
            <a:solidFill>
              <a:srgbClr val="7F5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63"/>
            <p:cNvSpPr/>
            <p:nvPr/>
          </p:nvSpPr>
          <p:spPr>
            <a:xfrm>
              <a:off x="3222478" y="1757548"/>
              <a:ext cx="25711" cy="44116"/>
            </a:xfrm>
            <a:custGeom>
              <a:avLst/>
              <a:gdLst/>
              <a:ahLst/>
              <a:cxnLst/>
              <a:rect l="l" t="t" r="r" b="b"/>
              <a:pathLst>
                <a:path w="1172" h="2011" extrusionOk="0">
                  <a:moveTo>
                    <a:pt x="523" y="1"/>
                  </a:moveTo>
                  <a:cubicBezTo>
                    <a:pt x="515" y="1"/>
                    <a:pt x="506" y="1"/>
                    <a:pt x="497" y="2"/>
                  </a:cubicBezTo>
                  <a:cubicBezTo>
                    <a:pt x="202" y="28"/>
                    <a:pt x="1" y="498"/>
                    <a:pt x="50" y="1054"/>
                  </a:cubicBezTo>
                  <a:cubicBezTo>
                    <a:pt x="98" y="1592"/>
                    <a:pt x="362" y="2011"/>
                    <a:pt x="648" y="2011"/>
                  </a:cubicBezTo>
                  <a:cubicBezTo>
                    <a:pt x="657" y="2011"/>
                    <a:pt x="666" y="2010"/>
                    <a:pt x="674" y="2010"/>
                  </a:cubicBezTo>
                  <a:cubicBezTo>
                    <a:pt x="971" y="1983"/>
                    <a:pt x="1171" y="1513"/>
                    <a:pt x="1122" y="959"/>
                  </a:cubicBezTo>
                  <a:cubicBezTo>
                    <a:pt x="1074" y="421"/>
                    <a:pt x="810" y="1"/>
                    <a:pt x="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63"/>
            <p:cNvSpPr/>
            <p:nvPr/>
          </p:nvSpPr>
          <p:spPr>
            <a:xfrm>
              <a:off x="3412061" y="1731443"/>
              <a:ext cx="25689" cy="44116"/>
            </a:xfrm>
            <a:custGeom>
              <a:avLst/>
              <a:gdLst/>
              <a:ahLst/>
              <a:cxnLst/>
              <a:rect l="l" t="t" r="r" b="b"/>
              <a:pathLst>
                <a:path w="1171" h="2011" extrusionOk="0">
                  <a:moveTo>
                    <a:pt x="523" y="1"/>
                  </a:moveTo>
                  <a:cubicBezTo>
                    <a:pt x="514" y="1"/>
                    <a:pt x="506" y="1"/>
                    <a:pt x="497" y="2"/>
                  </a:cubicBezTo>
                  <a:cubicBezTo>
                    <a:pt x="202" y="28"/>
                    <a:pt x="0" y="498"/>
                    <a:pt x="49" y="1052"/>
                  </a:cubicBezTo>
                  <a:cubicBezTo>
                    <a:pt x="97" y="1592"/>
                    <a:pt x="363" y="2011"/>
                    <a:pt x="648" y="2011"/>
                  </a:cubicBezTo>
                  <a:cubicBezTo>
                    <a:pt x="657" y="2011"/>
                    <a:pt x="665" y="2010"/>
                    <a:pt x="674" y="2010"/>
                  </a:cubicBezTo>
                  <a:cubicBezTo>
                    <a:pt x="971" y="1983"/>
                    <a:pt x="1171" y="1513"/>
                    <a:pt x="1121" y="959"/>
                  </a:cubicBezTo>
                  <a:cubicBezTo>
                    <a:pt x="1074" y="421"/>
                    <a:pt x="810" y="1"/>
                    <a:pt x="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63"/>
            <p:cNvSpPr/>
            <p:nvPr/>
          </p:nvSpPr>
          <p:spPr>
            <a:xfrm>
              <a:off x="3217936" y="1948580"/>
              <a:ext cx="249166" cy="95560"/>
            </a:xfrm>
            <a:custGeom>
              <a:avLst/>
              <a:gdLst/>
              <a:ahLst/>
              <a:cxnLst/>
              <a:rect l="l" t="t" r="r" b="b"/>
              <a:pathLst>
                <a:path w="11358" h="4356" extrusionOk="0">
                  <a:moveTo>
                    <a:pt x="9211" y="1"/>
                  </a:moveTo>
                  <a:cubicBezTo>
                    <a:pt x="8239" y="1"/>
                    <a:pt x="6952" y="301"/>
                    <a:pt x="5666" y="301"/>
                  </a:cubicBezTo>
                  <a:cubicBezTo>
                    <a:pt x="5654" y="301"/>
                    <a:pt x="5643" y="301"/>
                    <a:pt x="5632" y="301"/>
                  </a:cubicBezTo>
                  <a:cubicBezTo>
                    <a:pt x="5332" y="327"/>
                    <a:pt x="5031" y="336"/>
                    <a:pt x="4734" y="336"/>
                  </a:cubicBezTo>
                  <a:cubicBezTo>
                    <a:pt x="3976" y="336"/>
                    <a:pt x="3238" y="276"/>
                    <a:pt x="2596" y="276"/>
                  </a:cubicBezTo>
                  <a:cubicBezTo>
                    <a:pt x="1845" y="276"/>
                    <a:pt x="1225" y="358"/>
                    <a:pt x="860" y="717"/>
                  </a:cubicBezTo>
                  <a:cubicBezTo>
                    <a:pt x="0" y="1426"/>
                    <a:pt x="1856" y="4355"/>
                    <a:pt x="5557" y="4355"/>
                  </a:cubicBezTo>
                  <a:cubicBezTo>
                    <a:pt x="5637" y="4355"/>
                    <a:pt x="5718" y="4354"/>
                    <a:pt x="5799" y="4351"/>
                  </a:cubicBezTo>
                  <a:cubicBezTo>
                    <a:pt x="9659" y="4166"/>
                    <a:pt x="11357" y="975"/>
                    <a:pt x="10423" y="324"/>
                  </a:cubicBezTo>
                  <a:cubicBezTo>
                    <a:pt x="10132" y="81"/>
                    <a:pt x="9714" y="1"/>
                    <a:pt x="9211" y="1"/>
                  </a:cubicBezTo>
                  <a:close/>
                </a:path>
              </a:pathLst>
            </a:custGeom>
            <a:solidFill>
              <a:srgbClr val="6C3A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63"/>
            <p:cNvSpPr/>
            <p:nvPr/>
          </p:nvSpPr>
          <p:spPr>
            <a:xfrm>
              <a:off x="3378760" y="1649089"/>
              <a:ext cx="86280" cy="46727"/>
            </a:xfrm>
            <a:custGeom>
              <a:avLst/>
              <a:gdLst/>
              <a:ahLst/>
              <a:cxnLst/>
              <a:rect l="l" t="t" r="r" b="b"/>
              <a:pathLst>
                <a:path w="3933" h="2130" extrusionOk="0">
                  <a:moveTo>
                    <a:pt x="230" y="0"/>
                  </a:moveTo>
                  <a:cubicBezTo>
                    <a:pt x="213" y="0"/>
                    <a:pt x="200" y="11"/>
                    <a:pt x="197" y="28"/>
                  </a:cubicBezTo>
                  <a:lnTo>
                    <a:pt x="2" y="1656"/>
                  </a:lnTo>
                  <a:cubicBezTo>
                    <a:pt x="0" y="1674"/>
                    <a:pt x="14" y="1689"/>
                    <a:pt x="30" y="1690"/>
                  </a:cubicBezTo>
                  <a:lnTo>
                    <a:pt x="3700" y="2130"/>
                  </a:lnTo>
                  <a:cubicBezTo>
                    <a:pt x="3701" y="2130"/>
                    <a:pt x="3702" y="2130"/>
                    <a:pt x="3703" y="2130"/>
                  </a:cubicBezTo>
                  <a:cubicBezTo>
                    <a:pt x="3720" y="2130"/>
                    <a:pt x="3733" y="2119"/>
                    <a:pt x="3734" y="2103"/>
                  </a:cubicBezTo>
                  <a:lnTo>
                    <a:pt x="3929" y="474"/>
                  </a:lnTo>
                  <a:cubicBezTo>
                    <a:pt x="3933" y="456"/>
                    <a:pt x="3920" y="441"/>
                    <a:pt x="3903" y="440"/>
                  </a:cubicBezTo>
                  <a:lnTo>
                    <a:pt x="233" y="0"/>
                  </a:lnTo>
                  <a:cubicBezTo>
                    <a:pt x="232" y="0"/>
                    <a:pt x="231" y="0"/>
                    <a:pt x="230" y="0"/>
                  </a:cubicBezTo>
                  <a:close/>
                </a:path>
              </a:pathLst>
            </a:custGeom>
            <a:solidFill>
              <a:srgbClr val="7F5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63"/>
            <p:cNvSpPr/>
            <p:nvPr/>
          </p:nvSpPr>
          <p:spPr>
            <a:xfrm>
              <a:off x="3177462" y="1668307"/>
              <a:ext cx="89878" cy="72591"/>
            </a:xfrm>
            <a:custGeom>
              <a:avLst/>
              <a:gdLst/>
              <a:ahLst/>
              <a:cxnLst/>
              <a:rect l="l" t="t" r="r" b="b"/>
              <a:pathLst>
                <a:path w="4097" h="3309" extrusionOk="0">
                  <a:moveTo>
                    <a:pt x="3255" y="1"/>
                  </a:moveTo>
                  <a:cubicBezTo>
                    <a:pt x="3249" y="1"/>
                    <a:pt x="3244" y="2"/>
                    <a:pt x="3239" y="5"/>
                  </a:cubicBezTo>
                  <a:lnTo>
                    <a:pt x="20" y="1822"/>
                  </a:lnTo>
                  <a:cubicBezTo>
                    <a:pt x="5" y="1831"/>
                    <a:pt x="1" y="1849"/>
                    <a:pt x="9" y="1865"/>
                  </a:cubicBezTo>
                  <a:lnTo>
                    <a:pt x="815" y="3293"/>
                  </a:lnTo>
                  <a:cubicBezTo>
                    <a:pt x="821" y="3303"/>
                    <a:pt x="831" y="3308"/>
                    <a:pt x="842" y="3308"/>
                  </a:cubicBezTo>
                  <a:cubicBezTo>
                    <a:pt x="847" y="3308"/>
                    <a:pt x="852" y="3307"/>
                    <a:pt x="858" y="3304"/>
                  </a:cubicBezTo>
                  <a:lnTo>
                    <a:pt x="4075" y="1488"/>
                  </a:lnTo>
                  <a:cubicBezTo>
                    <a:pt x="4092" y="1480"/>
                    <a:pt x="4097" y="1460"/>
                    <a:pt x="4089" y="1445"/>
                  </a:cubicBezTo>
                  <a:lnTo>
                    <a:pt x="3282" y="18"/>
                  </a:lnTo>
                  <a:cubicBezTo>
                    <a:pt x="3277" y="7"/>
                    <a:pt x="3266" y="1"/>
                    <a:pt x="3255" y="1"/>
                  </a:cubicBezTo>
                  <a:close/>
                </a:path>
              </a:pathLst>
            </a:custGeom>
            <a:solidFill>
              <a:srgbClr val="7F5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63"/>
            <p:cNvSpPr/>
            <p:nvPr/>
          </p:nvSpPr>
          <p:spPr>
            <a:xfrm>
              <a:off x="3626873" y="1841942"/>
              <a:ext cx="70792" cy="70792"/>
            </a:xfrm>
            <a:custGeom>
              <a:avLst/>
              <a:gdLst/>
              <a:ahLst/>
              <a:cxnLst/>
              <a:rect l="l" t="t" r="r" b="b"/>
              <a:pathLst>
                <a:path w="3227" h="3227" extrusionOk="0">
                  <a:moveTo>
                    <a:pt x="1613" y="0"/>
                  </a:moveTo>
                  <a:cubicBezTo>
                    <a:pt x="723" y="0"/>
                    <a:pt x="1" y="723"/>
                    <a:pt x="1" y="1613"/>
                  </a:cubicBezTo>
                  <a:cubicBezTo>
                    <a:pt x="1" y="2505"/>
                    <a:pt x="723" y="3226"/>
                    <a:pt x="1613" y="3226"/>
                  </a:cubicBezTo>
                  <a:cubicBezTo>
                    <a:pt x="2505" y="3226"/>
                    <a:pt x="3226" y="2505"/>
                    <a:pt x="3226" y="1613"/>
                  </a:cubicBezTo>
                  <a:cubicBezTo>
                    <a:pt x="3226" y="723"/>
                    <a:pt x="2505" y="0"/>
                    <a:pt x="16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63"/>
            <p:cNvSpPr/>
            <p:nvPr/>
          </p:nvSpPr>
          <p:spPr>
            <a:xfrm>
              <a:off x="3256678" y="2361707"/>
              <a:ext cx="4695" cy="4717"/>
            </a:xfrm>
            <a:custGeom>
              <a:avLst/>
              <a:gdLst/>
              <a:ahLst/>
              <a:cxnLst/>
              <a:rect l="l" t="t" r="r" b="b"/>
              <a:pathLst>
                <a:path w="214" h="215" extrusionOk="0">
                  <a:moveTo>
                    <a:pt x="105" y="1"/>
                  </a:moveTo>
                  <a:cubicBezTo>
                    <a:pt x="78" y="1"/>
                    <a:pt x="51" y="11"/>
                    <a:pt x="32" y="31"/>
                  </a:cubicBezTo>
                  <a:cubicBezTo>
                    <a:pt x="10" y="52"/>
                    <a:pt x="1" y="78"/>
                    <a:pt x="1" y="108"/>
                  </a:cubicBezTo>
                  <a:cubicBezTo>
                    <a:pt x="1" y="121"/>
                    <a:pt x="1" y="134"/>
                    <a:pt x="5" y="145"/>
                  </a:cubicBezTo>
                  <a:cubicBezTo>
                    <a:pt x="14" y="163"/>
                    <a:pt x="22" y="171"/>
                    <a:pt x="32" y="180"/>
                  </a:cubicBezTo>
                  <a:cubicBezTo>
                    <a:pt x="48" y="201"/>
                    <a:pt x="78" y="214"/>
                    <a:pt x="107" y="214"/>
                  </a:cubicBezTo>
                  <a:cubicBezTo>
                    <a:pt x="120" y="214"/>
                    <a:pt x="133" y="209"/>
                    <a:pt x="146" y="206"/>
                  </a:cubicBezTo>
                  <a:cubicBezTo>
                    <a:pt x="158" y="201"/>
                    <a:pt x="171" y="193"/>
                    <a:pt x="179" y="180"/>
                  </a:cubicBezTo>
                  <a:cubicBezTo>
                    <a:pt x="201" y="163"/>
                    <a:pt x="214" y="134"/>
                    <a:pt x="214" y="108"/>
                  </a:cubicBezTo>
                  <a:cubicBezTo>
                    <a:pt x="214" y="78"/>
                    <a:pt x="201" y="52"/>
                    <a:pt x="179" y="31"/>
                  </a:cubicBezTo>
                  <a:cubicBezTo>
                    <a:pt x="171" y="22"/>
                    <a:pt x="158" y="14"/>
                    <a:pt x="146" y="9"/>
                  </a:cubicBezTo>
                  <a:cubicBezTo>
                    <a:pt x="133" y="4"/>
                    <a:pt x="119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63"/>
            <p:cNvSpPr/>
            <p:nvPr/>
          </p:nvSpPr>
          <p:spPr>
            <a:xfrm>
              <a:off x="3274908" y="2367038"/>
              <a:ext cx="232450" cy="24000"/>
            </a:xfrm>
            <a:custGeom>
              <a:avLst/>
              <a:gdLst/>
              <a:ahLst/>
              <a:cxnLst/>
              <a:rect l="l" t="t" r="r" b="b"/>
              <a:pathLst>
                <a:path w="10596" h="1094" extrusionOk="0">
                  <a:moveTo>
                    <a:pt x="119" y="1"/>
                  </a:moveTo>
                  <a:cubicBezTo>
                    <a:pt x="74" y="1"/>
                    <a:pt x="32" y="32"/>
                    <a:pt x="17" y="78"/>
                  </a:cubicBezTo>
                  <a:cubicBezTo>
                    <a:pt x="1" y="133"/>
                    <a:pt x="35" y="192"/>
                    <a:pt x="89" y="209"/>
                  </a:cubicBezTo>
                  <a:cubicBezTo>
                    <a:pt x="99" y="214"/>
                    <a:pt x="110" y="214"/>
                    <a:pt x="119" y="214"/>
                  </a:cubicBezTo>
                  <a:cubicBezTo>
                    <a:pt x="166" y="214"/>
                    <a:pt x="209" y="184"/>
                    <a:pt x="222" y="137"/>
                  </a:cubicBezTo>
                  <a:cubicBezTo>
                    <a:pt x="238" y="78"/>
                    <a:pt x="204" y="22"/>
                    <a:pt x="150" y="6"/>
                  </a:cubicBezTo>
                  <a:cubicBezTo>
                    <a:pt x="140" y="2"/>
                    <a:pt x="129" y="1"/>
                    <a:pt x="119" y="1"/>
                  </a:cubicBezTo>
                  <a:close/>
                  <a:moveTo>
                    <a:pt x="10474" y="39"/>
                  </a:moveTo>
                  <a:cubicBezTo>
                    <a:pt x="10464" y="39"/>
                    <a:pt x="10454" y="40"/>
                    <a:pt x="10444" y="43"/>
                  </a:cubicBezTo>
                  <a:cubicBezTo>
                    <a:pt x="10388" y="60"/>
                    <a:pt x="10358" y="124"/>
                    <a:pt x="10375" y="179"/>
                  </a:cubicBezTo>
                  <a:cubicBezTo>
                    <a:pt x="10391" y="222"/>
                    <a:pt x="10434" y="251"/>
                    <a:pt x="10476" y="251"/>
                  </a:cubicBezTo>
                  <a:cubicBezTo>
                    <a:pt x="10489" y="251"/>
                    <a:pt x="10498" y="248"/>
                    <a:pt x="10511" y="243"/>
                  </a:cubicBezTo>
                  <a:cubicBezTo>
                    <a:pt x="10566" y="227"/>
                    <a:pt x="10596" y="166"/>
                    <a:pt x="10578" y="110"/>
                  </a:cubicBezTo>
                  <a:cubicBezTo>
                    <a:pt x="10562" y="66"/>
                    <a:pt x="10519" y="39"/>
                    <a:pt x="10474" y="39"/>
                  </a:cubicBezTo>
                  <a:close/>
                  <a:moveTo>
                    <a:pt x="962" y="243"/>
                  </a:moveTo>
                  <a:cubicBezTo>
                    <a:pt x="916" y="243"/>
                    <a:pt x="874" y="275"/>
                    <a:pt x="860" y="320"/>
                  </a:cubicBezTo>
                  <a:cubicBezTo>
                    <a:pt x="848" y="376"/>
                    <a:pt x="878" y="435"/>
                    <a:pt x="932" y="451"/>
                  </a:cubicBezTo>
                  <a:cubicBezTo>
                    <a:pt x="945" y="456"/>
                    <a:pt x="953" y="456"/>
                    <a:pt x="963" y="456"/>
                  </a:cubicBezTo>
                  <a:cubicBezTo>
                    <a:pt x="1009" y="456"/>
                    <a:pt x="1051" y="427"/>
                    <a:pt x="1069" y="379"/>
                  </a:cubicBezTo>
                  <a:cubicBezTo>
                    <a:pt x="1081" y="324"/>
                    <a:pt x="1051" y="265"/>
                    <a:pt x="992" y="248"/>
                  </a:cubicBezTo>
                  <a:cubicBezTo>
                    <a:pt x="982" y="245"/>
                    <a:pt x="972" y="243"/>
                    <a:pt x="962" y="243"/>
                  </a:cubicBezTo>
                  <a:close/>
                  <a:moveTo>
                    <a:pt x="9636" y="298"/>
                  </a:moveTo>
                  <a:cubicBezTo>
                    <a:pt x="9627" y="298"/>
                    <a:pt x="9617" y="299"/>
                    <a:pt x="9608" y="302"/>
                  </a:cubicBezTo>
                  <a:cubicBezTo>
                    <a:pt x="9554" y="315"/>
                    <a:pt x="9519" y="376"/>
                    <a:pt x="9535" y="435"/>
                  </a:cubicBezTo>
                  <a:cubicBezTo>
                    <a:pt x="9549" y="481"/>
                    <a:pt x="9591" y="512"/>
                    <a:pt x="9637" y="512"/>
                  </a:cubicBezTo>
                  <a:cubicBezTo>
                    <a:pt x="9647" y="512"/>
                    <a:pt x="9655" y="512"/>
                    <a:pt x="9668" y="507"/>
                  </a:cubicBezTo>
                  <a:cubicBezTo>
                    <a:pt x="9722" y="491"/>
                    <a:pt x="9757" y="430"/>
                    <a:pt x="9740" y="376"/>
                  </a:cubicBezTo>
                  <a:cubicBezTo>
                    <a:pt x="9725" y="330"/>
                    <a:pt x="9682" y="298"/>
                    <a:pt x="9636" y="298"/>
                  </a:cubicBezTo>
                  <a:close/>
                  <a:moveTo>
                    <a:pt x="1816" y="467"/>
                  </a:moveTo>
                  <a:cubicBezTo>
                    <a:pt x="1765" y="467"/>
                    <a:pt x="1723" y="502"/>
                    <a:pt x="1712" y="550"/>
                  </a:cubicBezTo>
                  <a:cubicBezTo>
                    <a:pt x="1694" y="605"/>
                    <a:pt x="1733" y="664"/>
                    <a:pt x="1789" y="678"/>
                  </a:cubicBezTo>
                  <a:cubicBezTo>
                    <a:pt x="1797" y="678"/>
                    <a:pt x="1805" y="682"/>
                    <a:pt x="1813" y="682"/>
                  </a:cubicBezTo>
                  <a:cubicBezTo>
                    <a:pt x="1861" y="682"/>
                    <a:pt x="1907" y="648"/>
                    <a:pt x="1915" y="601"/>
                  </a:cubicBezTo>
                  <a:cubicBezTo>
                    <a:pt x="1928" y="542"/>
                    <a:pt x="1895" y="486"/>
                    <a:pt x="1840" y="469"/>
                  </a:cubicBezTo>
                  <a:cubicBezTo>
                    <a:pt x="1832" y="468"/>
                    <a:pt x="1823" y="467"/>
                    <a:pt x="1816" y="467"/>
                  </a:cubicBezTo>
                  <a:close/>
                  <a:moveTo>
                    <a:pt x="8787" y="513"/>
                  </a:moveTo>
                  <a:cubicBezTo>
                    <a:pt x="8779" y="513"/>
                    <a:pt x="8770" y="513"/>
                    <a:pt x="8762" y="515"/>
                  </a:cubicBezTo>
                  <a:cubicBezTo>
                    <a:pt x="8706" y="528"/>
                    <a:pt x="8668" y="584"/>
                    <a:pt x="8680" y="640"/>
                  </a:cubicBezTo>
                  <a:cubicBezTo>
                    <a:pt x="8693" y="691"/>
                    <a:pt x="8736" y="723"/>
                    <a:pt x="8786" y="723"/>
                  </a:cubicBezTo>
                  <a:lnTo>
                    <a:pt x="8808" y="723"/>
                  </a:lnTo>
                  <a:cubicBezTo>
                    <a:pt x="8863" y="707"/>
                    <a:pt x="8901" y="651"/>
                    <a:pt x="8888" y="597"/>
                  </a:cubicBezTo>
                  <a:cubicBezTo>
                    <a:pt x="8878" y="545"/>
                    <a:pt x="8836" y="513"/>
                    <a:pt x="8787" y="513"/>
                  </a:cubicBezTo>
                  <a:close/>
                  <a:moveTo>
                    <a:pt x="2695" y="643"/>
                  </a:moveTo>
                  <a:lnTo>
                    <a:pt x="2695" y="648"/>
                  </a:lnTo>
                  <a:cubicBezTo>
                    <a:pt x="2687" y="646"/>
                    <a:pt x="2679" y="645"/>
                    <a:pt x="2671" y="645"/>
                  </a:cubicBezTo>
                  <a:cubicBezTo>
                    <a:pt x="2621" y="645"/>
                    <a:pt x="2579" y="681"/>
                    <a:pt x="2571" y="733"/>
                  </a:cubicBezTo>
                  <a:cubicBezTo>
                    <a:pt x="2559" y="787"/>
                    <a:pt x="2597" y="843"/>
                    <a:pt x="2656" y="856"/>
                  </a:cubicBezTo>
                  <a:lnTo>
                    <a:pt x="2674" y="856"/>
                  </a:lnTo>
                  <a:cubicBezTo>
                    <a:pt x="2725" y="856"/>
                    <a:pt x="2772" y="822"/>
                    <a:pt x="2781" y="766"/>
                  </a:cubicBezTo>
                  <a:cubicBezTo>
                    <a:pt x="2789" y="712"/>
                    <a:pt x="2751" y="656"/>
                    <a:pt x="2695" y="643"/>
                  </a:cubicBezTo>
                  <a:close/>
                  <a:moveTo>
                    <a:pt x="7922" y="676"/>
                  </a:moveTo>
                  <a:cubicBezTo>
                    <a:pt x="7917" y="676"/>
                    <a:pt x="7912" y="677"/>
                    <a:pt x="7906" y="678"/>
                  </a:cubicBezTo>
                  <a:cubicBezTo>
                    <a:pt x="7846" y="691"/>
                    <a:pt x="7808" y="742"/>
                    <a:pt x="7816" y="801"/>
                  </a:cubicBezTo>
                  <a:cubicBezTo>
                    <a:pt x="7824" y="851"/>
                    <a:pt x="7872" y="891"/>
                    <a:pt x="7923" y="891"/>
                  </a:cubicBezTo>
                  <a:lnTo>
                    <a:pt x="7939" y="891"/>
                  </a:lnTo>
                  <a:cubicBezTo>
                    <a:pt x="8000" y="878"/>
                    <a:pt x="8037" y="822"/>
                    <a:pt x="8024" y="766"/>
                  </a:cubicBezTo>
                  <a:cubicBezTo>
                    <a:pt x="8017" y="712"/>
                    <a:pt x="7974" y="676"/>
                    <a:pt x="7922" y="676"/>
                  </a:cubicBezTo>
                  <a:close/>
                  <a:moveTo>
                    <a:pt x="3545" y="771"/>
                  </a:moveTo>
                  <a:cubicBezTo>
                    <a:pt x="3494" y="771"/>
                    <a:pt x="3444" y="809"/>
                    <a:pt x="3440" y="864"/>
                  </a:cubicBezTo>
                  <a:cubicBezTo>
                    <a:pt x="3431" y="925"/>
                    <a:pt x="3474" y="976"/>
                    <a:pt x="3530" y="984"/>
                  </a:cubicBezTo>
                  <a:lnTo>
                    <a:pt x="3546" y="984"/>
                  </a:lnTo>
                  <a:cubicBezTo>
                    <a:pt x="3597" y="984"/>
                    <a:pt x="3644" y="945"/>
                    <a:pt x="3649" y="891"/>
                  </a:cubicBezTo>
                  <a:cubicBezTo>
                    <a:pt x="3658" y="835"/>
                    <a:pt x="3615" y="779"/>
                    <a:pt x="3554" y="771"/>
                  </a:cubicBezTo>
                  <a:cubicBezTo>
                    <a:pt x="3551" y="771"/>
                    <a:pt x="3548" y="771"/>
                    <a:pt x="3545" y="771"/>
                  </a:cubicBezTo>
                  <a:close/>
                  <a:moveTo>
                    <a:pt x="7058" y="796"/>
                  </a:moveTo>
                  <a:cubicBezTo>
                    <a:pt x="7052" y="796"/>
                    <a:pt x="7047" y="796"/>
                    <a:pt x="7041" y="797"/>
                  </a:cubicBezTo>
                  <a:cubicBezTo>
                    <a:pt x="6982" y="801"/>
                    <a:pt x="6939" y="851"/>
                    <a:pt x="6947" y="912"/>
                  </a:cubicBezTo>
                  <a:cubicBezTo>
                    <a:pt x="6952" y="966"/>
                    <a:pt x="6998" y="1009"/>
                    <a:pt x="7054" y="1009"/>
                  </a:cubicBezTo>
                  <a:cubicBezTo>
                    <a:pt x="7057" y="1009"/>
                    <a:pt x="7060" y="1009"/>
                    <a:pt x="7062" y="1005"/>
                  </a:cubicBezTo>
                  <a:cubicBezTo>
                    <a:pt x="7123" y="1000"/>
                    <a:pt x="7165" y="950"/>
                    <a:pt x="7155" y="891"/>
                  </a:cubicBezTo>
                  <a:cubicBezTo>
                    <a:pt x="7152" y="836"/>
                    <a:pt x="7111" y="796"/>
                    <a:pt x="7058" y="796"/>
                  </a:cubicBezTo>
                  <a:close/>
                  <a:moveTo>
                    <a:pt x="4422" y="851"/>
                  </a:moveTo>
                  <a:cubicBezTo>
                    <a:pt x="4364" y="851"/>
                    <a:pt x="4316" y="896"/>
                    <a:pt x="4313" y="950"/>
                  </a:cubicBezTo>
                  <a:cubicBezTo>
                    <a:pt x="4308" y="1010"/>
                    <a:pt x="4356" y="1061"/>
                    <a:pt x="4415" y="1064"/>
                  </a:cubicBezTo>
                  <a:lnTo>
                    <a:pt x="4420" y="1064"/>
                  </a:lnTo>
                  <a:cubicBezTo>
                    <a:pt x="4474" y="1064"/>
                    <a:pt x="4521" y="1022"/>
                    <a:pt x="4525" y="968"/>
                  </a:cubicBezTo>
                  <a:cubicBezTo>
                    <a:pt x="4530" y="907"/>
                    <a:pt x="4482" y="856"/>
                    <a:pt x="4428" y="851"/>
                  </a:cubicBezTo>
                  <a:cubicBezTo>
                    <a:pt x="4426" y="851"/>
                    <a:pt x="4424" y="851"/>
                    <a:pt x="4422" y="851"/>
                  </a:cubicBezTo>
                  <a:close/>
                  <a:moveTo>
                    <a:pt x="6169" y="861"/>
                  </a:moveTo>
                  <a:cubicBezTo>
                    <a:pt x="6113" y="864"/>
                    <a:pt x="6067" y="915"/>
                    <a:pt x="6070" y="976"/>
                  </a:cubicBezTo>
                  <a:cubicBezTo>
                    <a:pt x="6070" y="1032"/>
                    <a:pt x="6118" y="1078"/>
                    <a:pt x="6177" y="1078"/>
                  </a:cubicBezTo>
                  <a:lnTo>
                    <a:pt x="6182" y="1074"/>
                  </a:lnTo>
                  <a:cubicBezTo>
                    <a:pt x="6241" y="1074"/>
                    <a:pt x="6283" y="1022"/>
                    <a:pt x="6283" y="963"/>
                  </a:cubicBezTo>
                  <a:cubicBezTo>
                    <a:pt x="6280" y="904"/>
                    <a:pt x="6228" y="861"/>
                    <a:pt x="6169" y="861"/>
                  </a:cubicBezTo>
                  <a:close/>
                  <a:moveTo>
                    <a:pt x="5297" y="882"/>
                  </a:moveTo>
                  <a:cubicBezTo>
                    <a:pt x="5241" y="882"/>
                    <a:pt x="5190" y="928"/>
                    <a:pt x="5190" y="989"/>
                  </a:cubicBezTo>
                  <a:cubicBezTo>
                    <a:pt x="5190" y="1048"/>
                    <a:pt x="5236" y="1094"/>
                    <a:pt x="5297" y="1094"/>
                  </a:cubicBezTo>
                  <a:cubicBezTo>
                    <a:pt x="5356" y="1094"/>
                    <a:pt x="5402" y="1048"/>
                    <a:pt x="5402" y="989"/>
                  </a:cubicBezTo>
                  <a:cubicBezTo>
                    <a:pt x="5406" y="928"/>
                    <a:pt x="5356" y="882"/>
                    <a:pt x="5300" y="8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63"/>
            <p:cNvSpPr/>
            <p:nvPr/>
          </p:nvSpPr>
          <p:spPr>
            <a:xfrm>
              <a:off x="3520718" y="2361707"/>
              <a:ext cx="4673" cy="4717"/>
            </a:xfrm>
            <a:custGeom>
              <a:avLst/>
              <a:gdLst/>
              <a:ahLst/>
              <a:cxnLst/>
              <a:rect l="l" t="t" r="r" b="b"/>
              <a:pathLst>
                <a:path w="213" h="215" extrusionOk="0">
                  <a:moveTo>
                    <a:pt x="109" y="1"/>
                  </a:moveTo>
                  <a:cubicBezTo>
                    <a:pt x="95" y="1"/>
                    <a:pt x="81" y="4"/>
                    <a:pt x="68" y="9"/>
                  </a:cubicBezTo>
                  <a:cubicBezTo>
                    <a:pt x="55" y="14"/>
                    <a:pt x="42" y="22"/>
                    <a:pt x="34" y="31"/>
                  </a:cubicBezTo>
                  <a:cubicBezTo>
                    <a:pt x="12" y="52"/>
                    <a:pt x="1" y="78"/>
                    <a:pt x="1" y="108"/>
                  </a:cubicBezTo>
                  <a:cubicBezTo>
                    <a:pt x="1" y="137"/>
                    <a:pt x="12" y="163"/>
                    <a:pt x="34" y="180"/>
                  </a:cubicBezTo>
                  <a:cubicBezTo>
                    <a:pt x="52" y="201"/>
                    <a:pt x="81" y="214"/>
                    <a:pt x="106" y="214"/>
                  </a:cubicBezTo>
                  <a:cubicBezTo>
                    <a:pt x="135" y="214"/>
                    <a:pt x="161" y="201"/>
                    <a:pt x="183" y="180"/>
                  </a:cubicBezTo>
                  <a:cubicBezTo>
                    <a:pt x="204" y="163"/>
                    <a:pt x="212" y="137"/>
                    <a:pt x="212" y="108"/>
                  </a:cubicBezTo>
                  <a:cubicBezTo>
                    <a:pt x="212" y="78"/>
                    <a:pt x="204" y="52"/>
                    <a:pt x="183" y="31"/>
                  </a:cubicBezTo>
                  <a:cubicBezTo>
                    <a:pt x="163" y="11"/>
                    <a:pt x="136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63"/>
            <p:cNvSpPr/>
            <p:nvPr/>
          </p:nvSpPr>
          <p:spPr>
            <a:xfrm>
              <a:off x="3086246" y="2401787"/>
              <a:ext cx="624012" cy="767725"/>
            </a:xfrm>
            <a:custGeom>
              <a:avLst/>
              <a:gdLst/>
              <a:ahLst/>
              <a:cxnLst/>
              <a:rect l="l" t="t" r="r" b="b"/>
              <a:pathLst>
                <a:path w="28445" h="34996" extrusionOk="0">
                  <a:moveTo>
                    <a:pt x="5962" y="0"/>
                  </a:moveTo>
                  <a:cubicBezTo>
                    <a:pt x="1836" y="1338"/>
                    <a:pt x="0" y="4126"/>
                    <a:pt x="0" y="11261"/>
                  </a:cubicBezTo>
                  <a:lnTo>
                    <a:pt x="0" y="34996"/>
                  </a:lnTo>
                  <a:lnTo>
                    <a:pt x="28444" y="34996"/>
                  </a:lnTo>
                  <a:lnTo>
                    <a:pt x="28444" y="11261"/>
                  </a:lnTo>
                  <a:cubicBezTo>
                    <a:pt x="28444" y="4126"/>
                    <a:pt x="25951" y="1338"/>
                    <a:pt x="21825" y="0"/>
                  </a:cubicBezTo>
                  <a:lnTo>
                    <a:pt x="15019" y="17859"/>
                  </a:lnTo>
                  <a:lnTo>
                    <a:pt x="12735" y="17859"/>
                  </a:lnTo>
                  <a:lnTo>
                    <a:pt x="59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63"/>
            <p:cNvSpPr/>
            <p:nvPr/>
          </p:nvSpPr>
          <p:spPr>
            <a:xfrm>
              <a:off x="3135868" y="2401787"/>
              <a:ext cx="490062" cy="422275"/>
            </a:xfrm>
            <a:custGeom>
              <a:avLst/>
              <a:gdLst/>
              <a:ahLst/>
              <a:cxnLst/>
              <a:rect l="l" t="t" r="r" b="b"/>
              <a:pathLst>
                <a:path w="22339" h="19249" extrusionOk="0">
                  <a:moveTo>
                    <a:pt x="3700" y="0"/>
                  </a:moveTo>
                  <a:cubicBezTo>
                    <a:pt x="2152" y="502"/>
                    <a:pt x="928" y="1206"/>
                    <a:pt x="0" y="2269"/>
                  </a:cubicBezTo>
                  <a:lnTo>
                    <a:pt x="11631" y="19249"/>
                  </a:lnTo>
                  <a:lnTo>
                    <a:pt x="22338" y="1320"/>
                  </a:lnTo>
                  <a:cubicBezTo>
                    <a:pt x="21525" y="759"/>
                    <a:pt x="20596" y="334"/>
                    <a:pt x="19565" y="0"/>
                  </a:cubicBezTo>
                  <a:lnTo>
                    <a:pt x="15734" y="4118"/>
                  </a:lnTo>
                  <a:cubicBezTo>
                    <a:pt x="14626" y="5309"/>
                    <a:pt x="13129" y="5905"/>
                    <a:pt x="11631" y="5905"/>
                  </a:cubicBezTo>
                  <a:cubicBezTo>
                    <a:pt x="10134" y="5905"/>
                    <a:pt x="8637" y="5309"/>
                    <a:pt x="7529" y="4118"/>
                  </a:cubicBezTo>
                  <a:lnTo>
                    <a:pt x="3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63"/>
            <p:cNvSpPr/>
            <p:nvPr/>
          </p:nvSpPr>
          <p:spPr>
            <a:xfrm>
              <a:off x="3356099" y="2388493"/>
              <a:ext cx="303769" cy="483349"/>
            </a:xfrm>
            <a:custGeom>
              <a:avLst/>
              <a:gdLst/>
              <a:ahLst/>
              <a:cxnLst/>
              <a:rect l="l" t="t" r="r" b="b"/>
              <a:pathLst>
                <a:path w="13847" h="22033" extrusionOk="0">
                  <a:moveTo>
                    <a:pt x="9436" y="1"/>
                  </a:moveTo>
                  <a:cubicBezTo>
                    <a:pt x="9146" y="1"/>
                    <a:pt x="8865" y="164"/>
                    <a:pt x="8732" y="449"/>
                  </a:cubicBezTo>
                  <a:lnTo>
                    <a:pt x="1" y="19232"/>
                  </a:lnTo>
                  <a:lnTo>
                    <a:pt x="2404" y="22033"/>
                  </a:lnTo>
                  <a:lnTo>
                    <a:pt x="8133" y="16738"/>
                  </a:lnTo>
                  <a:lnTo>
                    <a:pt x="6913" y="15265"/>
                  </a:lnTo>
                  <a:lnTo>
                    <a:pt x="9106" y="14024"/>
                  </a:lnTo>
                  <a:lnTo>
                    <a:pt x="13696" y="3311"/>
                  </a:lnTo>
                  <a:cubicBezTo>
                    <a:pt x="13847" y="2960"/>
                    <a:pt x="13719" y="2552"/>
                    <a:pt x="13396" y="2350"/>
                  </a:cubicBezTo>
                  <a:lnTo>
                    <a:pt x="9847" y="119"/>
                  </a:lnTo>
                  <a:cubicBezTo>
                    <a:pt x="9718" y="39"/>
                    <a:pt x="9576" y="1"/>
                    <a:pt x="9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63"/>
            <p:cNvSpPr/>
            <p:nvPr/>
          </p:nvSpPr>
          <p:spPr>
            <a:xfrm>
              <a:off x="3106406" y="2387023"/>
              <a:ext cx="394019" cy="616510"/>
            </a:xfrm>
            <a:custGeom>
              <a:avLst/>
              <a:gdLst/>
              <a:ahLst/>
              <a:cxnLst/>
              <a:rect l="l" t="t" r="r" b="b"/>
              <a:pathLst>
                <a:path w="17961" h="28103" extrusionOk="0">
                  <a:moveTo>
                    <a:pt x="4498" y="0"/>
                  </a:moveTo>
                  <a:cubicBezTo>
                    <a:pt x="4385" y="0"/>
                    <a:pt x="4271" y="31"/>
                    <a:pt x="4167" y="96"/>
                  </a:cubicBezTo>
                  <a:lnTo>
                    <a:pt x="363" y="2486"/>
                  </a:lnTo>
                  <a:cubicBezTo>
                    <a:pt x="104" y="2648"/>
                    <a:pt x="1" y="2976"/>
                    <a:pt x="122" y="3258"/>
                  </a:cubicBezTo>
                  <a:lnTo>
                    <a:pt x="4764" y="14091"/>
                  </a:lnTo>
                  <a:lnTo>
                    <a:pt x="6955" y="15332"/>
                  </a:lnTo>
                  <a:lnTo>
                    <a:pt x="5736" y="16805"/>
                  </a:lnTo>
                  <a:lnTo>
                    <a:pt x="17961" y="28102"/>
                  </a:lnTo>
                  <a:lnTo>
                    <a:pt x="5064" y="360"/>
                  </a:lnTo>
                  <a:cubicBezTo>
                    <a:pt x="4957" y="131"/>
                    <a:pt x="4731" y="0"/>
                    <a:pt x="4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63"/>
            <p:cNvSpPr/>
            <p:nvPr/>
          </p:nvSpPr>
          <p:spPr>
            <a:xfrm>
              <a:off x="2838944" y="2232408"/>
              <a:ext cx="143427" cy="230914"/>
            </a:xfrm>
            <a:custGeom>
              <a:avLst/>
              <a:gdLst/>
              <a:ahLst/>
              <a:cxnLst/>
              <a:rect l="l" t="t" r="r" b="b"/>
              <a:pathLst>
                <a:path w="6538" h="10526" extrusionOk="0">
                  <a:moveTo>
                    <a:pt x="5348" y="1"/>
                  </a:moveTo>
                  <a:lnTo>
                    <a:pt x="5085" y="35"/>
                  </a:lnTo>
                  <a:cubicBezTo>
                    <a:pt x="3990" y="178"/>
                    <a:pt x="3218" y="1179"/>
                    <a:pt x="3361" y="2274"/>
                  </a:cubicBezTo>
                  <a:lnTo>
                    <a:pt x="3440" y="2876"/>
                  </a:lnTo>
                  <a:cubicBezTo>
                    <a:pt x="3512" y="3425"/>
                    <a:pt x="3123" y="3928"/>
                    <a:pt x="2574" y="4000"/>
                  </a:cubicBezTo>
                  <a:lnTo>
                    <a:pt x="1" y="4335"/>
                  </a:lnTo>
                  <a:lnTo>
                    <a:pt x="805" y="10526"/>
                  </a:lnTo>
                  <a:lnTo>
                    <a:pt x="5267" y="9945"/>
                  </a:lnTo>
                  <a:cubicBezTo>
                    <a:pt x="6013" y="9849"/>
                    <a:pt x="6538" y="9165"/>
                    <a:pt x="6441" y="8419"/>
                  </a:cubicBezTo>
                  <a:lnTo>
                    <a:pt x="6279" y="7164"/>
                  </a:lnTo>
                  <a:lnTo>
                    <a:pt x="5811" y="3579"/>
                  </a:lnTo>
                  <a:lnTo>
                    <a:pt x="5348" y="1"/>
                  </a:ln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63"/>
            <p:cNvSpPr/>
            <p:nvPr/>
          </p:nvSpPr>
          <p:spPr>
            <a:xfrm>
              <a:off x="2847610" y="2438445"/>
              <a:ext cx="137614" cy="69871"/>
            </a:xfrm>
            <a:custGeom>
              <a:avLst/>
              <a:gdLst/>
              <a:ahLst/>
              <a:cxnLst/>
              <a:rect l="l" t="t" r="r" b="b"/>
              <a:pathLst>
                <a:path w="6273" h="3185" extrusionOk="0">
                  <a:moveTo>
                    <a:pt x="5990" y="1"/>
                  </a:moveTo>
                  <a:lnTo>
                    <a:pt x="1" y="671"/>
                  </a:lnTo>
                  <a:lnTo>
                    <a:pt x="283" y="3184"/>
                  </a:lnTo>
                  <a:lnTo>
                    <a:pt x="6272" y="2512"/>
                  </a:lnTo>
                  <a:lnTo>
                    <a:pt x="5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63"/>
            <p:cNvSpPr/>
            <p:nvPr/>
          </p:nvSpPr>
          <p:spPr>
            <a:xfrm>
              <a:off x="2417547" y="1755925"/>
              <a:ext cx="457967" cy="381054"/>
            </a:xfrm>
            <a:custGeom>
              <a:avLst/>
              <a:gdLst/>
              <a:ahLst/>
              <a:cxnLst/>
              <a:rect l="l" t="t" r="r" b="b"/>
              <a:pathLst>
                <a:path w="20876" h="17370" extrusionOk="0">
                  <a:moveTo>
                    <a:pt x="16074" y="0"/>
                  </a:moveTo>
                  <a:cubicBezTo>
                    <a:pt x="11646" y="0"/>
                    <a:pt x="7638" y="3628"/>
                    <a:pt x="3210" y="3628"/>
                  </a:cubicBezTo>
                  <a:cubicBezTo>
                    <a:pt x="2167" y="3628"/>
                    <a:pt x="1101" y="3426"/>
                    <a:pt x="1" y="2929"/>
                  </a:cubicBezTo>
                  <a:lnTo>
                    <a:pt x="1" y="2929"/>
                  </a:lnTo>
                  <a:cubicBezTo>
                    <a:pt x="530" y="7511"/>
                    <a:pt x="1061" y="12091"/>
                    <a:pt x="1591" y="16672"/>
                  </a:cubicBezTo>
                  <a:cubicBezTo>
                    <a:pt x="2691" y="17169"/>
                    <a:pt x="3757" y="17370"/>
                    <a:pt x="4799" y="17370"/>
                  </a:cubicBezTo>
                  <a:cubicBezTo>
                    <a:pt x="9229" y="17370"/>
                    <a:pt x="13238" y="13742"/>
                    <a:pt x="17667" y="13742"/>
                  </a:cubicBezTo>
                  <a:cubicBezTo>
                    <a:pt x="18709" y="13742"/>
                    <a:pt x="19775" y="13943"/>
                    <a:pt x="20875" y="14440"/>
                  </a:cubicBezTo>
                  <a:cubicBezTo>
                    <a:pt x="20344" y="9860"/>
                    <a:pt x="19815" y="5278"/>
                    <a:pt x="19283" y="699"/>
                  </a:cubicBezTo>
                  <a:cubicBezTo>
                    <a:pt x="18183" y="202"/>
                    <a:pt x="17117" y="0"/>
                    <a:pt x="16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63"/>
            <p:cNvSpPr/>
            <p:nvPr/>
          </p:nvSpPr>
          <p:spPr>
            <a:xfrm>
              <a:off x="2839888" y="1768013"/>
              <a:ext cx="98543" cy="676355"/>
            </a:xfrm>
            <a:custGeom>
              <a:avLst/>
              <a:gdLst/>
              <a:ahLst/>
              <a:cxnLst/>
              <a:rect l="l" t="t" r="r" b="b"/>
              <a:pathLst>
                <a:path w="4492" h="30831" extrusionOk="0">
                  <a:moveTo>
                    <a:pt x="938" y="0"/>
                  </a:moveTo>
                  <a:lnTo>
                    <a:pt x="0" y="108"/>
                  </a:lnTo>
                  <a:lnTo>
                    <a:pt x="3554" y="30831"/>
                  </a:lnTo>
                  <a:lnTo>
                    <a:pt x="4492" y="30721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63"/>
            <p:cNvSpPr/>
            <p:nvPr/>
          </p:nvSpPr>
          <p:spPr>
            <a:xfrm>
              <a:off x="2841862" y="2465274"/>
              <a:ext cx="220165" cy="620195"/>
            </a:xfrm>
            <a:custGeom>
              <a:avLst/>
              <a:gdLst/>
              <a:ahLst/>
              <a:cxnLst/>
              <a:rect l="l" t="t" r="r" b="b"/>
              <a:pathLst>
                <a:path w="10036" h="28271" extrusionOk="0">
                  <a:moveTo>
                    <a:pt x="7086" y="1"/>
                  </a:moveTo>
                  <a:lnTo>
                    <a:pt x="0" y="796"/>
                  </a:lnTo>
                  <a:lnTo>
                    <a:pt x="2730" y="25103"/>
                  </a:lnTo>
                  <a:cubicBezTo>
                    <a:pt x="2934" y="26925"/>
                    <a:pt x="4477" y="28271"/>
                    <a:pt x="6268" y="28271"/>
                  </a:cubicBezTo>
                  <a:cubicBezTo>
                    <a:pt x="6401" y="28271"/>
                    <a:pt x="6535" y="28263"/>
                    <a:pt x="6670" y="28248"/>
                  </a:cubicBezTo>
                  <a:cubicBezTo>
                    <a:pt x="8627" y="28029"/>
                    <a:pt x="10035" y="26263"/>
                    <a:pt x="9816" y="24308"/>
                  </a:cubicBezTo>
                  <a:lnTo>
                    <a:pt x="7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63"/>
            <p:cNvSpPr/>
            <p:nvPr/>
          </p:nvSpPr>
          <p:spPr>
            <a:xfrm>
              <a:off x="2831617" y="2418635"/>
              <a:ext cx="89812" cy="56094"/>
            </a:xfrm>
            <a:custGeom>
              <a:avLst/>
              <a:gdLst/>
              <a:ahLst/>
              <a:cxnLst/>
              <a:rect l="l" t="t" r="r" b="b"/>
              <a:pathLst>
                <a:path w="4094" h="2557" extrusionOk="0">
                  <a:moveTo>
                    <a:pt x="2847" y="0"/>
                  </a:moveTo>
                  <a:cubicBezTo>
                    <a:pt x="2796" y="0"/>
                    <a:pt x="2744" y="4"/>
                    <a:pt x="2692" y="11"/>
                  </a:cubicBezTo>
                  <a:lnTo>
                    <a:pt x="1098" y="217"/>
                  </a:lnTo>
                  <a:cubicBezTo>
                    <a:pt x="454" y="301"/>
                    <a:pt x="0" y="891"/>
                    <a:pt x="84" y="1533"/>
                  </a:cubicBezTo>
                  <a:cubicBezTo>
                    <a:pt x="161" y="2125"/>
                    <a:pt x="665" y="2557"/>
                    <a:pt x="1246" y="2557"/>
                  </a:cubicBezTo>
                  <a:cubicBezTo>
                    <a:pt x="1298" y="2557"/>
                    <a:pt x="1349" y="2553"/>
                    <a:pt x="1402" y="2546"/>
                  </a:cubicBezTo>
                  <a:lnTo>
                    <a:pt x="2995" y="2340"/>
                  </a:lnTo>
                  <a:cubicBezTo>
                    <a:pt x="3639" y="2256"/>
                    <a:pt x="4093" y="1666"/>
                    <a:pt x="4010" y="1024"/>
                  </a:cubicBezTo>
                  <a:cubicBezTo>
                    <a:pt x="3933" y="432"/>
                    <a:pt x="3428" y="0"/>
                    <a:pt x="2847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63"/>
            <p:cNvSpPr/>
            <p:nvPr/>
          </p:nvSpPr>
          <p:spPr>
            <a:xfrm>
              <a:off x="2826001" y="2372895"/>
              <a:ext cx="107889" cy="58463"/>
            </a:xfrm>
            <a:custGeom>
              <a:avLst/>
              <a:gdLst/>
              <a:ahLst/>
              <a:cxnLst/>
              <a:rect l="l" t="t" r="r" b="b"/>
              <a:pathLst>
                <a:path w="4918" h="2665" extrusionOk="0">
                  <a:moveTo>
                    <a:pt x="3672" y="1"/>
                  </a:moveTo>
                  <a:cubicBezTo>
                    <a:pt x="3621" y="1"/>
                    <a:pt x="3570" y="4"/>
                    <a:pt x="3518" y="11"/>
                  </a:cubicBezTo>
                  <a:lnTo>
                    <a:pt x="1097" y="325"/>
                  </a:lnTo>
                  <a:cubicBezTo>
                    <a:pt x="453" y="409"/>
                    <a:pt x="1" y="997"/>
                    <a:pt x="84" y="1642"/>
                  </a:cubicBezTo>
                  <a:cubicBezTo>
                    <a:pt x="161" y="2233"/>
                    <a:pt x="665" y="2664"/>
                    <a:pt x="1247" y="2664"/>
                  </a:cubicBezTo>
                  <a:cubicBezTo>
                    <a:pt x="1298" y="2664"/>
                    <a:pt x="1349" y="2661"/>
                    <a:pt x="1400" y="2655"/>
                  </a:cubicBezTo>
                  <a:lnTo>
                    <a:pt x="3821" y="2340"/>
                  </a:lnTo>
                  <a:cubicBezTo>
                    <a:pt x="4466" y="2256"/>
                    <a:pt x="4918" y="1668"/>
                    <a:pt x="4834" y="1024"/>
                  </a:cubicBezTo>
                  <a:cubicBezTo>
                    <a:pt x="4757" y="431"/>
                    <a:pt x="4253" y="1"/>
                    <a:pt x="3672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63"/>
            <p:cNvSpPr/>
            <p:nvPr/>
          </p:nvSpPr>
          <p:spPr>
            <a:xfrm>
              <a:off x="2820363" y="2329503"/>
              <a:ext cx="107933" cy="58485"/>
            </a:xfrm>
            <a:custGeom>
              <a:avLst/>
              <a:gdLst/>
              <a:ahLst/>
              <a:cxnLst/>
              <a:rect l="l" t="t" r="r" b="b"/>
              <a:pathLst>
                <a:path w="4920" h="2666" extrusionOk="0">
                  <a:moveTo>
                    <a:pt x="3672" y="0"/>
                  </a:moveTo>
                  <a:cubicBezTo>
                    <a:pt x="3622" y="0"/>
                    <a:pt x="3571" y="4"/>
                    <a:pt x="3519" y="10"/>
                  </a:cubicBezTo>
                  <a:lnTo>
                    <a:pt x="1098" y="325"/>
                  </a:lnTo>
                  <a:cubicBezTo>
                    <a:pt x="454" y="408"/>
                    <a:pt x="0" y="999"/>
                    <a:pt x="84" y="1643"/>
                  </a:cubicBezTo>
                  <a:cubicBezTo>
                    <a:pt x="161" y="2234"/>
                    <a:pt x="667" y="2666"/>
                    <a:pt x="1247" y="2666"/>
                  </a:cubicBezTo>
                  <a:cubicBezTo>
                    <a:pt x="1298" y="2666"/>
                    <a:pt x="1349" y="2662"/>
                    <a:pt x="1400" y="2656"/>
                  </a:cubicBezTo>
                  <a:lnTo>
                    <a:pt x="3821" y="2341"/>
                  </a:lnTo>
                  <a:cubicBezTo>
                    <a:pt x="4465" y="2257"/>
                    <a:pt x="4919" y="1667"/>
                    <a:pt x="4836" y="1025"/>
                  </a:cubicBezTo>
                  <a:cubicBezTo>
                    <a:pt x="4759" y="432"/>
                    <a:pt x="4253" y="0"/>
                    <a:pt x="3672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63"/>
            <p:cNvSpPr/>
            <p:nvPr/>
          </p:nvSpPr>
          <p:spPr>
            <a:xfrm>
              <a:off x="2812444" y="2292253"/>
              <a:ext cx="107933" cy="58442"/>
            </a:xfrm>
            <a:custGeom>
              <a:avLst/>
              <a:gdLst/>
              <a:ahLst/>
              <a:cxnLst/>
              <a:rect l="l" t="t" r="r" b="b"/>
              <a:pathLst>
                <a:path w="4920" h="2664" extrusionOk="0">
                  <a:moveTo>
                    <a:pt x="3671" y="0"/>
                  </a:moveTo>
                  <a:cubicBezTo>
                    <a:pt x="3621" y="0"/>
                    <a:pt x="3570" y="3"/>
                    <a:pt x="3518" y="10"/>
                  </a:cubicBezTo>
                  <a:lnTo>
                    <a:pt x="1097" y="325"/>
                  </a:lnTo>
                  <a:cubicBezTo>
                    <a:pt x="455" y="408"/>
                    <a:pt x="1" y="997"/>
                    <a:pt x="84" y="1641"/>
                  </a:cubicBezTo>
                  <a:cubicBezTo>
                    <a:pt x="161" y="2232"/>
                    <a:pt x="667" y="2664"/>
                    <a:pt x="1248" y="2664"/>
                  </a:cubicBezTo>
                  <a:cubicBezTo>
                    <a:pt x="1298" y="2664"/>
                    <a:pt x="1349" y="2661"/>
                    <a:pt x="1400" y="2654"/>
                  </a:cubicBezTo>
                  <a:lnTo>
                    <a:pt x="3821" y="2339"/>
                  </a:lnTo>
                  <a:cubicBezTo>
                    <a:pt x="4466" y="2256"/>
                    <a:pt x="4920" y="1667"/>
                    <a:pt x="4836" y="1023"/>
                  </a:cubicBezTo>
                  <a:cubicBezTo>
                    <a:pt x="4759" y="432"/>
                    <a:pt x="4253" y="0"/>
                    <a:pt x="3671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63"/>
            <p:cNvSpPr/>
            <p:nvPr/>
          </p:nvSpPr>
          <p:spPr>
            <a:xfrm>
              <a:off x="4198762" y="2264853"/>
              <a:ext cx="1050653" cy="726987"/>
            </a:xfrm>
            <a:custGeom>
              <a:avLst/>
              <a:gdLst/>
              <a:ahLst/>
              <a:cxnLst/>
              <a:rect l="l" t="t" r="r" b="b"/>
              <a:pathLst>
                <a:path w="47893" h="33139" extrusionOk="0">
                  <a:moveTo>
                    <a:pt x="5337" y="0"/>
                  </a:moveTo>
                  <a:cubicBezTo>
                    <a:pt x="3559" y="7819"/>
                    <a:pt x="1779" y="15638"/>
                    <a:pt x="0" y="23456"/>
                  </a:cubicBezTo>
                  <a:cubicBezTo>
                    <a:pt x="5868" y="27985"/>
                    <a:pt x="12695" y="28302"/>
                    <a:pt x="19594" y="28302"/>
                  </a:cubicBezTo>
                  <a:cubicBezTo>
                    <a:pt x="20716" y="28302"/>
                    <a:pt x="21840" y="28293"/>
                    <a:pt x="22962" y="28293"/>
                  </a:cubicBezTo>
                  <a:cubicBezTo>
                    <a:pt x="29861" y="28293"/>
                    <a:pt x="36688" y="28610"/>
                    <a:pt x="42556" y="33139"/>
                  </a:cubicBezTo>
                  <a:cubicBezTo>
                    <a:pt x="44334" y="25322"/>
                    <a:pt x="46114" y="17503"/>
                    <a:pt x="47893" y="9684"/>
                  </a:cubicBezTo>
                  <a:cubicBezTo>
                    <a:pt x="42025" y="5155"/>
                    <a:pt x="35198" y="4838"/>
                    <a:pt x="28299" y="4838"/>
                  </a:cubicBezTo>
                  <a:cubicBezTo>
                    <a:pt x="27177" y="4838"/>
                    <a:pt x="26053" y="4846"/>
                    <a:pt x="24931" y="4846"/>
                  </a:cubicBezTo>
                  <a:cubicBezTo>
                    <a:pt x="18032" y="4846"/>
                    <a:pt x="11205" y="4530"/>
                    <a:pt x="5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63"/>
            <p:cNvSpPr/>
            <p:nvPr/>
          </p:nvSpPr>
          <p:spPr>
            <a:xfrm>
              <a:off x="4306848" y="2264853"/>
              <a:ext cx="942567" cy="252040"/>
            </a:xfrm>
            <a:custGeom>
              <a:avLst/>
              <a:gdLst/>
              <a:ahLst/>
              <a:cxnLst/>
              <a:rect l="l" t="t" r="r" b="b"/>
              <a:pathLst>
                <a:path w="42966" h="11489" extrusionOk="0">
                  <a:moveTo>
                    <a:pt x="410" y="0"/>
                  </a:moveTo>
                  <a:cubicBezTo>
                    <a:pt x="274" y="602"/>
                    <a:pt x="137" y="1203"/>
                    <a:pt x="1" y="1805"/>
                  </a:cubicBezTo>
                  <a:cubicBezTo>
                    <a:pt x="5869" y="6334"/>
                    <a:pt x="12695" y="6651"/>
                    <a:pt x="19594" y="6651"/>
                  </a:cubicBezTo>
                  <a:cubicBezTo>
                    <a:pt x="20716" y="6651"/>
                    <a:pt x="21840" y="6643"/>
                    <a:pt x="22962" y="6643"/>
                  </a:cubicBezTo>
                  <a:cubicBezTo>
                    <a:pt x="29861" y="6643"/>
                    <a:pt x="36687" y="6960"/>
                    <a:pt x="42556" y="11489"/>
                  </a:cubicBezTo>
                  <a:cubicBezTo>
                    <a:pt x="42692" y="10887"/>
                    <a:pt x="42830" y="10286"/>
                    <a:pt x="42966" y="9684"/>
                  </a:cubicBezTo>
                  <a:cubicBezTo>
                    <a:pt x="37098" y="5155"/>
                    <a:pt x="30271" y="4838"/>
                    <a:pt x="23372" y="4838"/>
                  </a:cubicBezTo>
                  <a:cubicBezTo>
                    <a:pt x="22250" y="4838"/>
                    <a:pt x="21126" y="4846"/>
                    <a:pt x="20004" y="4846"/>
                  </a:cubicBezTo>
                  <a:cubicBezTo>
                    <a:pt x="13105" y="4846"/>
                    <a:pt x="6278" y="4530"/>
                    <a:pt x="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63"/>
            <p:cNvSpPr/>
            <p:nvPr/>
          </p:nvSpPr>
          <p:spPr>
            <a:xfrm>
              <a:off x="4288837" y="2344026"/>
              <a:ext cx="942567" cy="252018"/>
            </a:xfrm>
            <a:custGeom>
              <a:avLst/>
              <a:gdLst/>
              <a:ahLst/>
              <a:cxnLst/>
              <a:rect l="l" t="t" r="r" b="b"/>
              <a:pathLst>
                <a:path w="42966" h="11488" extrusionOk="0">
                  <a:moveTo>
                    <a:pt x="410" y="1"/>
                  </a:moveTo>
                  <a:cubicBezTo>
                    <a:pt x="274" y="602"/>
                    <a:pt x="136" y="1204"/>
                    <a:pt x="0" y="1804"/>
                  </a:cubicBezTo>
                  <a:cubicBezTo>
                    <a:pt x="5868" y="6333"/>
                    <a:pt x="12695" y="6650"/>
                    <a:pt x="19593" y="6650"/>
                  </a:cubicBezTo>
                  <a:cubicBezTo>
                    <a:pt x="20715" y="6650"/>
                    <a:pt x="21840" y="6641"/>
                    <a:pt x="22962" y="6641"/>
                  </a:cubicBezTo>
                  <a:cubicBezTo>
                    <a:pt x="29860" y="6641"/>
                    <a:pt x="36687" y="6958"/>
                    <a:pt x="42556" y="11488"/>
                  </a:cubicBezTo>
                  <a:cubicBezTo>
                    <a:pt x="42692" y="10886"/>
                    <a:pt x="42830" y="10285"/>
                    <a:pt x="42966" y="9685"/>
                  </a:cubicBezTo>
                  <a:cubicBezTo>
                    <a:pt x="37098" y="5155"/>
                    <a:pt x="30271" y="4838"/>
                    <a:pt x="23372" y="4838"/>
                  </a:cubicBezTo>
                  <a:cubicBezTo>
                    <a:pt x="22250" y="4838"/>
                    <a:pt x="21126" y="4847"/>
                    <a:pt x="20004" y="4847"/>
                  </a:cubicBezTo>
                  <a:cubicBezTo>
                    <a:pt x="13105" y="4847"/>
                    <a:pt x="6278" y="4530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63"/>
            <p:cNvSpPr/>
            <p:nvPr/>
          </p:nvSpPr>
          <p:spPr>
            <a:xfrm>
              <a:off x="4270827" y="2423176"/>
              <a:ext cx="942567" cy="252062"/>
            </a:xfrm>
            <a:custGeom>
              <a:avLst/>
              <a:gdLst/>
              <a:ahLst/>
              <a:cxnLst/>
              <a:rect l="l" t="t" r="r" b="b"/>
              <a:pathLst>
                <a:path w="42966" h="11490" extrusionOk="0">
                  <a:moveTo>
                    <a:pt x="410" y="0"/>
                  </a:moveTo>
                  <a:lnTo>
                    <a:pt x="0" y="1805"/>
                  </a:lnTo>
                  <a:cubicBezTo>
                    <a:pt x="5868" y="6334"/>
                    <a:pt x="12695" y="6651"/>
                    <a:pt x="19594" y="6651"/>
                  </a:cubicBezTo>
                  <a:cubicBezTo>
                    <a:pt x="20716" y="6651"/>
                    <a:pt x="21840" y="6643"/>
                    <a:pt x="22962" y="6643"/>
                  </a:cubicBezTo>
                  <a:cubicBezTo>
                    <a:pt x="29861" y="6643"/>
                    <a:pt x="36688" y="6960"/>
                    <a:pt x="42556" y="11489"/>
                  </a:cubicBezTo>
                  <a:lnTo>
                    <a:pt x="42965" y="9684"/>
                  </a:lnTo>
                  <a:cubicBezTo>
                    <a:pt x="37097" y="5155"/>
                    <a:pt x="30271" y="4838"/>
                    <a:pt x="23372" y="4838"/>
                  </a:cubicBezTo>
                  <a:cubicBezTo>
                    <a:pt x="22250" y="4838"/>
                    <a:pt x="21126" y="4847"/>
                    <a:pt x="20003" y="4847"/>
                  </a:cubicBezTo>
                  <a:cubicBezTo>
                    <a:pt x="13105" y="4847"/>
                    <a:pt x="6278" y="4530"/>
                    <a:pt x="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63"/>
            <p:cNvSpPr/>
            <p:nvPr/>
          </p:nvSpPr>
          <p:spPr>
            <a:xfrm>
              <a:off x="4252816" y="2502327"/>
              <a:ext cx="942567" cy="252040"/>
            </a:xfrm>
            <a:custGeom>
              <a:avLst/>
              <a:gdLst/>
              <a:ahLst/>
              <a:cxnLst/>
              <a:rect l="l" t="t" r="r" b="b"/>
              <a:pathLst>
                <a:path w="42966" h="11489" extrusionOk="0">
                  <a:moveTo>
                    <a:pt x="410" y="0"/>
                  </a:moveTo>
                  <a:cubicBezTo>
                    <a:pt x="274" y="603"/>
                    <a:pt x="136" y="1203"/>
                    <a:pt x="0" y="1805"/>
                  </a:cubicBezTo>
                  <a:cubicBezTo>
                    <a:pt x="5868" y="6334"/>
                    <a:pt x="12694" y="6651"/>
                    <a:pt x="19593" y="6651"/>
                  </a:cubicBezTo>
                  <a:cubicBezTo>
                    <a:pt x="20715" y="6651"/>
                    <a:pt x="21839" y="6643"/>
                    <a:pt x="22961" y="6643"/>
                  </a:cubicBezTo>
                  <a:cubicBezTo>
                    <a:pt x="29860" y="6643"/>
                    <a:pt x="36687" y="6959"/>
                    <a:pt x="42555" y="11489"/>
                  </a:cubicBezTo>
                  <a:cubicBezTo>
                    <a:pt x="42691" y="10887"/>
                    <a:pt x="42829" y="10286"/>
                    <a:pt x="42965" y="9684"/>
                  </a:cubicBezTo>
                  <a:cubicBezTo>
                    <a:pt x="37096" y="5154"/>
                    <a:pt x="30267" y="4839"/>
                    <a:pt x="23367" y="4839"/>
                  </a:cubicBezTo>
                  <a:cubicBezTo>
                    <a:pt x="22248" y="4839"/>
                    <a:pt x="21128" y="4847"/>
                    <a:pt x="20010" y="4847"/>
                  </a:cubicBezTo>
                  <a:cubicBezTo>
                    <a:pt x="13109" y="4847"/>
                    <a:pt x="6280" y="4531"/>
                    <a:pt x="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63"/>
            <p:cNvSpPr/>
            <p:nvPr/>
          </p:nvSpPr>
          <p:spPr>
            <a:xfrm>
              <a:off x="4234783" y="2581499"/>
              <a:ext cx="942567" cy="252062"/>
            </a:xfrm>
            <a:custGeom>
              <a:avLst/>
              <a:gdLst/>
              <a:ahLst/>
              <a:cxnLst/>
              <a:rect l="l" t="t" r="r" b="b"/>
              <a:pathLst>
                <a:path w="42966" h="11490" extrusionOk="0">
                  <a:moveTo>
                    <a:pt x="411" y="0"/>
                  </a:moveTo>
                  <a:cubicBezTo>
                    <a:pt x="275" y="602"/>
                    <a:pt x="137" y="1204"/>
                    <a:pt x="1" y="1805"/>
                  </a:cubicBezTo>
                  <a:cubicBezTo>
                    <a:pt x="5869" y="6335"/>
                    <a:pt x="12695" y="6651"/>
                    <a:pt x="19594" y="6651"/>
                  </a:cubicBezTo>
                  <a:cubicBezTo>
                    <a:pt x="20716" y="6651"/>
                    <a:pt x="21841" y="6643"/>
                    <a:pt x="22963" y="6643"/>
                  </a:cubicBezTo>
                  <a:cubicBezTo>
                    <a:pt x="29862" y="6643"/>
                    <a:pt x="36688" y="6960"/>
                    <a:pt x="42556" y="11489"/>
                  </a:cubicBezTo>
                  <a:cubicBezTo>
                    <a:pt x="42692" y="10888"/>
                    <a:pt x="42830" y="10286"/>
                    <a:pt x="42966" y="9685"/>
                  </a:cubicBezTo>
                  <a:cubicBezTo>
                    <a:pt x="37098" y="5155"/>
                    <a:pt x="30271" y="4838"/>
                    <a:pt x="23373" y="4838"/>
                  </a:cubicBezTo>
                  <a:cubicBezTo>
                    <a:pt x="22250" y="4838"/>
                    <a:pt x="21126" y="4847"/>
                    <a:pt x="20004" y="4847"/>
                  </a:cubicBezTo>
                  <a:cubicBezTo>
                    <a:pt x="13105" y="4847"/>
                    <a:pt x="6278" y="4530"/>
                    <a:pt x="4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63"/>
            <p:cNvSpPr/>
            <p:nvPr/>
          </p:nvSpPr>
          <p:spPr>
            <a:xfrm>
              <a:off x="4216773" y="2660650"/>
              <a:ext cx="942567" cy="252040"/>
            </a:xfrm>
            <a:custGeom>
              <a:avLst/>
              <a:gdLst/>
              <a:ahLst/>
              <a:cxnLst/>
              <a:rect l="l" t="t" r="r" b="b"/>
              <a:pathLst>
                <a:path w="42966" h="11489" extrusionOk="0">
                  <a:moveTo>
                    <a:pt x="410" y="0"/>
                  </a:moveTo>
                  <a:cubicBezTo>
                    <a:pt x="274" y="602"/>
                    <a:pt x="137" y="1203"/>
                    <a:pt x="1" y="1805"/>
                  </a:cubicBezTo>
                  <a:cubicBezTo>
                    <a:pt x="5868" y="6334"/>
                    <a:pt x="12695" y="6651"/>
                    <a:pt x="19594" y="6651"/>
                  </a:cubicBezTo>
                  <a:cubicBezTo>
                    <a:pt x="20716" y="6651"/>
                    <a:pt x="21840" y="6643"/>
                    <a:pt x="22963" y="6643"/>
                  </a:cubicBezTo>
                  <a:cubicBezTo>
                    <a:pt x="29861" y="6643"/>
                    <a:pt x="36688" y="6960"/>
                    <a:pt x="42556" y="11489"/>
                  </a:cubicBezTo>
                  <a:cubicBezTo>
                    <a:pt x="42692" y="10887"/>
                    <a:pt x="42830" y="10286"/>
                    <a:pt x="42966" y="9684"/>
                  </a:cubicBezTo>
                  <a:cubicBezTo>
                    <a:pt x="37098" y="5155"/>
                    <a:pt x="30271" y="4838"/>
                    <a:pt x="23373" y="4838"/>
                  </a:cubicBezTo>
                  <a:cubicBezTo>
                    <a:pt x="22251" y="4838"/>
                    <a:pt x="21127" y="4846"/>
                    <a:pt x="20004" y="4846"/>
                  </a:cubicBezTo>
                  <a:cubicBezTo>
                    <a:pt x="13106" y="4846"/>
                    <a:pt x="6279" y="4530"/>
                    <a:pt x="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63"/>
            <p:cNvSpPr/>
            <p:nvPr/>
          </p:nvSpPr>
          <p:spPr>
            <a:xfrm>
              <a:off x="4198762" y="2739822"/>
              <a:ext cx="942567" cy="252018"/>
            </a:xfrm>
            <a:custGeom>
              <a:avLst/>
              <a:gdLst/>
              <a:ahLst/>
              <a:cxnLst/>
              <a:rect l="l" t="t" r="r" b="b"/>
              <a:pathLst>
                <a:path w="42966" h="11488" extrusionOk="0">
                  <a:moveTo>
                    <a:pt x="410" y="1"/>
                  </a:moveTo>
                  <a:lnTo>
                    <a:pt x="0" y="1804"/>
                  </a:lnTo>
                  <a:cubicBezTo>
                    <a:pt x="5868" y="6333"/>
                    <a:pt x="12695" y="6650"/>
                    <a:pt x="19594" y="6650"/>
                  </a:cubicBezTo>
                  <a:cubicBezTo>
                    <a:pt x="20716" y="6650"/>
                    <a:pt x="21840" y="6642"/>
                    <a:pt x="22962" y="6642"/>
                  </a:cubicBezTo>
                  <a:cubicBezTo>
                    <a:pt x="29861" y="6642"/>
                    <a:pt x="36688" y="6958"/>
                    <a:pt x="42556" y="11488"/>
                  </a:cubicBezTo>
                  <a:lnTo>
                    <a:pt x="42966" y="9685"/>
                  </a:lnTo>
                  <a:cubicBezTo>
                    <a:pt x="37098" y="5155"/>
                    <a:pt x="30271" y="4838"/>
                    <a:pt x="23373" y="4838"/>
                  </a:cubicBezTo>
                  <a:cubicBezTo>
                    <a:pt x="22250" y="4838"/>
                    <a:pt x="21126" y="4847"/>
                    <a:pt x="20004" y="4847"/>
                  </a:cubicBezTo>
                  <a:cubicBezTo>
                    <a:pt x="13106" y="4847"/>
                    <a:pt x="6279" y="4530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63"/>
            <p:cNvSpPr/>
            <p:nvPr/>
          </p:nvSpPr>
          <p:spPr>
            <a:xfrm>
              <a:off x="4252816" y="2264853"/>
              <a:ext cx="450223" cy="383160"/>
            </a:xfrm>
            <a:custGeom>
              <a:avLst/>
              <a:gdLst/>
              <a:ahLst/>
              <a:cxnLst/>
              <a:rect l="l" t="t" r="r" b="b"/>
              <a:pathLst>
                <a:path w="20523" h="17466" extrusionOk="0">
                  <a:moveTo>
                    <a:pt x="2873" y="0"/>
                  </a:moveTo>
                  <a:cubicBezTo>
                    <a:pt x="1916" y="4211"/>
                    <a:pt x="957" y="8420"/>
                    <a:pt x="0" y="12630"/>
                  </a:cubicBezTo>
                  <a:cubicBezTo>
                    <a:pt x="5316" y="16733"/>
                    <a:pt x="11418" y="17380"/>
                    <a:pt x="17649" y="17465"/>
                  </a:cubicBezTo>
                  <a:cubicBezTo>
                    <a:pt x="18606" y="13254"/>
                    <a:pt x="19565" y="9045"/>
                    <a:pt x="20522" y="4836"/>
                  </a:cubicBezTo>
                  <a:cubicBezTo>
                    <a:pt x="14292" y="4750"/>
                    <a:pt x="8189" y="4103"/>
                    <a:pt x="2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63"/>
            <p:cNvSpPr/>
            <p:nvPr/>
          </p:nvSpPr>
          <p:spPr>
            <a:xfrm>
              <a:off x="4327272" y="2297847"/>
              <a:ext cx="27641" cy="34113"/>
            </a:xfrm>
            <a:custGeom>
              <a:avLst/>
              <a:gdLst/>
              <a:ahLst/>
              <a:cxnLst/>
              <a:rect l="l" t="t" r="r" b="b"/>
              <a:pathLst>
                <a:path w="1260" h="1555" extrusionOk="0">
                  <a:moveTo>
                    <a:pt x="740" y="1"/>
                  </a:moveTo>
                  <a:cubicBezTo>
                    <a:pt x="653" y="135"/>
                    <a:pt x="566" y="270"/>
                    <a:pt x="479" y="402"/>
                  </a:cubicBezTo>
                  <a:cubicBezTo>
                    <a:pt x="319" y="298"/>
                    <a:pt x="160" y="189"/>
                    <a:pt x="1" y="78"/>
                  </a:cubicBezTo>
                  <a:lnTo>
                    <a:pt x="1" y="78"/>
                  </a:lnTo>
                  <a:cubicBezTo>
                    <a:pt x="106" y="271"/>
                    <a:pt x="210" y="461"/>
                    <a:pt x="317" y="652"/>
                  </a:cubicBezTo>
                  <a:cubicBezTo>
                    <a:pt x="230" y="784"/>
                    <a:pt x="143" y="917"/>
                    <a:pt x="55" y="1050"/>
                  </a:cubicBezTo>
                  <a:cubicBezTo>
                    <a:pt x="207" y="1035"/>
                    <a:pt x="360" y="1019"/>
                    <a:pt x="514" y="999"/>
                  </a:cubicBezTo>
                  <a:cubicBezTo>
                    <a:pt x="620" y="1186"/>
                    <a:pt x="727" y="1371"/>
                    <a:pt x="833" y="1555"/>
                  </a:cubicBezTo>
                  <a:cubicBezTo>
                    <a:pt x="822" y="1358"/>
                    <a:pt x="810" y="1160"/>
                    <a:pt x="797" y="963"/>
                  </a:cubicBezTo>
                  <a:cubicBezTo>
                    <a:pt x="951" y="942"/>
                    <a:pt x="1105" y="919"/>
                    <a:pt x="1260" y="894"/>
                  </a:cubicBezTo>
                  <a:cubicBezTo>
                    <a:pt x="1097" y="798"/>
                    <a:pt x="937" y="699"/>
                    <a:pt x="776" y="596"/>
                  </a:cubicBezTo>
                  <a:cubicBezTo>
                    <a:pt x="765" y="398"/>
                    <a:pt x="753" y="199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63"/>
            <p:cNvSpPr/>
            <p:nvPr/>
          </p:nvSpPr>
          <p:spPr>
            <a:xfrm>
              <a:off x="4387359" y="2330907"/>
              <a:ext cx="28782" cy="32599"/>
            </a:xfrm>
            <a:custGeom>
              <a:avLst/>
              <a:gdLst/>
              <a:ahLst/>
              <a:cxnLst/>
              <a:rect l="l" t="t" r="r" b="b"/>
              <a:pathLst>
                <a:path w="1312" h="1486" extrusionOk="0">
                  <a:moveTo>
                    <a:pt x="768" y="0"/>
                  </a:moveTo>
                  <a:cubicBezTo>
                    <a:pt x="678" y="143"/>
                    <a:pt x="589" y="287"/>
                    <a:pt x="499" y="430"/>
                  </a:cubicBezTo>
                  <a:cubicBezTo>
                    <a:pt x="332" y="353"/>
                    <a:pt x="166" y="274"/>
                    <a:pt x="1" y="192"/>
                  </a:cubicBezTo>
                  <a:lnTo>
                    <a:pt x="1" y="192"/>
                  </a:lnTo>
                  <a:cubicBezTo>
                    <a:pt x="112" y="361"/>
                    <a:pt x="222" y="528"/>
                    <a:pt x="333" y="694"/>
                  </a:cubicBezTo>
                  <a:cubicBezTo>
                    <a:pt x="245" y="836"/>
                    <a:pt x="155" y="979"/>
                    <a:pt x="66" y="1120"/>
                  </a:cubicBezTo>
                  <a:cubicBezTo>
                    <a:pt x="224" y="1082"/>
                    <a:pt x="381" y="1041"/>
                    <a:pt x="540" y="999"/>
                  </a:cubicBezTo>
                  <a:cubicBezTo>
                    <a:pt x="651" y="1162"/>
                    <a:pt x="765" y="1325"/>
                    <a:pt x="876" y="1485"/>
                  </a:cubicBezTo>
                  <a:cubicBezTo>
                    <a:pt x="863" y="1297"/>
                    <a:pt x="848" y="1108"/>
                    <a:pt x="835" y="918"/>
                  </a:cubicBezTo>
                  <a:cubicBezTo>
                    <a:pt x="994" y="874"/>
                    <a:pt x="1153" y="830"/>
                    <a:pt x="1312" y="782"/>
                  </a:cubicBezTo>
                  <a:cubicBezTo>
                    <a:pt x="1145" y="713"/>
                    <a:pt x="976" y="641"/>
                    <a:pt x="809" y="569"/>
                  </a:cubicBezTo>
                  <a:cubicBezTo>
                    <a:pt x="794" y="379"/>
                    <a:pt x="781" y="190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63"/>
            <p:cNvSpPr/>
            <p:nvPr/>
          </p:nvSpPr>
          <p:spPr>
            <a:xfrm>
              <a:off x="4449793" y="2354051"/>
              <a:ext cx="29747" cy="31305"/>
            </a:xfrm>
            <a:custGeom>
              <a:avLst/>
              <a:gdLst/>
              <a:ahLst/>
              <a:cxnLst/>
              <a:rect l="l" t="t" r="r" b="b"/>
              <a:pathLst>
                <a:path w="1356" h="1427" extrusionOk="0">
                  <a:moveTo>
                    <a:pt x="789" y="1"/>
                  </a:moveTo>
                  <a:cubicBezTo>
                    <a:pt x="698" y="152"/>
                    <a:pt x="607" y="302"/>
                    <a:pt x="517" y="452"/>
                  </a:cubicBezTo>
                  <a:cubicBezTo>
                    <a:pt x="344" y="401"/>
                    <a:pt x="172" y="347"/>
                    <a:pt x="0" y="291"/>
                  </a:cubicBezTo>
                  <a:lnTo>
                    <a:pt x="0" y="291"/>
                  </a:lnTo>
                  <a:cubicBezTo>
                    <a:pt x="117" y="439"/>
                    <a:pt x="231" y="586"/>
                    <a:pt x="348" y="730"/>
                  </a:cubicBezTo>
                  <a:cubicBezTo>
                    <a:pt x="256" y="881"/>
                    <a:pt x="166" y="1030"/>
                    <a:pt x="74" y="1181"/>
                  </a:cubicBezTo>
                  <a:cubicBezTo>
                    <a:pt x="236" y="1122"/>
                    <a:pt x="400" y="1061"/>
                    <a:pt x="562" y="999"/>
                  </a:cubicBezTo>
                  <a:cubicBezTo>
                    <a:pt x="679" y="1143"/>
                    <a:pt x="795" y="1286"/>
                    <a:pt x="912" y="1427"/>
                  </a:cubicBezTo>
                  <a:cubicBezTo>
                    <a:pt x="895" y="1247"/>
                    <a:pt x="880" y="1065"/>
                    <a:pt x="864" y="883"/>
                  </a:cubicBezTo>
                  <a:cubicBezTo>
                    <a:pt x="1028" y="820"/>
                    <a:pt x="1192" y="755"/>
                    <a:pt x="1356" y="689"/>
                  </a:cubicBezTo>
                  <a:cubicBezTo>
                    <a:pt x="1182" y="643"/>
                    <a:pt x="1008" y="596"/>
                    <a:pt x="836" y="547"/>
                  </a:cubicBezTo>
                  <a:cubicBezTo>
                    <a:pt x="820" y="365"/>
                    <a:pt x="805" y="183"/>
                    <a:pt x="7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63"/>
            <p:cNvSpPr/>
            <p:nvPr/>
          </p:nvSpPr>
          <p:spPr>
            <a:xfrm>
              <a:off x="4514179" y="2369100"/>
              <a:ext cx="30493" cy="30252"/>
            </a:xfrm>
            <a:custGeom>
              <a:avLst/>
              <a:gdLst/>
              <a:ahLst/>
              <a:cxnLst/>
              <a:rect l="l" t="t" r="r" b="b"/>
              <a:pathLst>
                <a:path w="1390" h="1379" extrusionOk="0">
                  <a:moveTo>
                    <a:pt x="807" y="0"/>
                  </a:moveTo>
                  <a:cubicBezTo>
                    <a:pt x="714" y="156"/>
                    <a:pt x="622" y="313"/>
                    <a:pt x="529" y="470"/>
                  </a:cubicBezTo>
                  <a:cubicBezTo>
                    <a:pt x="353" y="438"/>
                    <a:pt x="176" y="403"/>
                    <a:pt x="1" y="369"/>
                  </a:cubicBezTo>
                  <a:lnTo>
                    <a:pt x="1" y="369"/>
                  </a:lnTo>
                  <a:cubicBezTo>
                    <a:pt x="119" y="500"/>
                    <a:pt x="239" y="631"/>
                    <a:pt x="358" y="759"/>
                  </a:cubicBezTo>
                  <a:cubicBezTo>
                    <a:pt x="266" y="916"/>
                    <a:pt x="173" y="1072"/>
                    <a:pt x="81" y="1228"/>
                  </a:cubicBezTo>
                  <a:cubicBezTo>
                    <a:pt x="247" y="1152"/>
                    <a:pt x="412" y="1075"/>
                    <a:pt x="580" y="998"/>
                  </a:cubicBezTo>
                  <a:cubicBezTo>
                    <a:pt x="699" y="1126"/>
                    <a:pt x="819" y="1252"/>
                    <a:pt x="940" y="1379"/>
                  </a:cubicBezTo>
                  <a:cubicBezTo>
                    <a:pt x="922" y="1203"/>
                    <a:pt x="906" y="1029"/>
                    <a:pt x="889" y="852"/>
                  </a:cubicBezTo>
                  <a:cubicBezTo>
                    <a:pt x="1057" y="774"/>
                    <a:pt x="1222" y="693"/>
                    <a:pt x="1389" y="613"/>
                  </a:cubicBezTo>
                  <a:cubicBezTo>
                    <a:pt x="1212" y="587"/>
                    <a:pt x="1035" y="557"/>
                    <a:pt x="858" y="528"/>
                  </a:cubicBezTo>
                  <a:cubicBezTo>
                    <a:pt x="840" y="352"/>
                    <a:pt x="824" y="175"/>
                    <a:pt x="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63"/>
            <p:cNvSpPr/>
            <p:nvPr/>
          </p:nvSpPr>
          <p:spPr>
            <a:xfrm>
              <a:off x="4580102" y="2377678"/>
              <a:ext cx="31085" cy="29506"/>
            </a:xfrm>
            <a:custGeom>
              <a:avLst/>
              <a:gdLst/>
              <a:ahLst/>
              <a:cxnLst/>
              <a:rect l="l" t="t" r="r" b="b"/>
              <a:pathLst>
                <a:path w="1417" h="1345" extrusionOk="0">
                  <a:moveTo>
                    <a:pt x="820" y="1"/>
                  </a:moveTo>
                  <a:cubicBezTo>
                    <a:pt x="727" y="163"/>
                    <a:pt x="633" y="324"/>
                    <a:pt x="540" y="486"/>
                  </a:cubicBezTo>
                  <a:cubicBezTo>
                    <a:pt x="359" y="468"/>
                    <a:pt x="181" y="450"/>
                    <a:pt x="0" y="432"/>
                  </a:cubicBezTo>
                  <a:lnTo>
                    <a:pt x="0" y="432"/>
                  </a:lnTo>
                  <a:cubicBezTo>
                    <a:pt x="122" y="550"/>
                    <a:pt x="245" y="668"/>
                    <a:pt x="366" y="784"/>
                  </a:cubicBezTo>
                  <a:cubicBezTo>
                    <a:pt x="273" y="945"/>
                    <a:pt x="179" y="1106"/>
                    <a:pt x="86" y="1266"/>
                  </a:cubicBezTo>
                  <a:cubicBezTo>
                    <a:pt x="255" y="1179"/>
                    <a:pt x="425" y="1089"/>
                    <a:pt x="594" y="1001"/>
                  </a:cubicBezTo>
                  <a:cubicBezTo>
                    <a:pt x="717" y="1115"/>
                    <a:pt x="838" y="1232"/>
                    <a:pt x="961" y="1345"/>
                  </a:cubicBezTo>
                  <a:cubicBezTo>
                    <a:pt x="943" y="1174"/>
                    <a:pt x="925" y="1004"/>
                    <a:pt x="907" y="833"/>
                  </a:cubicBezTo>
                  <a:cubicBezTo>
                    <a:pt x="1077" y="742"/>
                    <a:pt x="1246" y="652"/>
                    <a:pt x="1417" y="558"/>
                  </a:cubicBezTo>
                  <a:cubicBezTo>
                    <a:pt x="1236" y="545"/>
                    <a:pt x="1054" y="530"/>
                    <a:pt x="874" y="515"/>
                  </a:cubicBezTo>
                  <a:cubicBezTo>
                    <a:pt x="856" y="345"/>
                    <a:pt x="838" y="173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63"/>
            <p:cNvSpPr/>
            <p:nvPr/>
          </p:nvSpPr>
          <p:spPr>
            <a:xfrm>
              <a:off x="4647165" y="2381670"/>
              <a:ext cx="31524" cy="28979"/>
            </a:xfrm>
            <a:custGeom>
              <a:avLst/>
              <a:gdLst/>
              <a:ahLst/>
              <a:cxnLst/>
              <a:rect l="l" t="t" r="r" b="b"/>
              <a:pathLst>
                <a:path w="1437" h="1321" extrusionOk="0">
                  <a:moveTo>
                    <a:pt x="832" y="1"/>
                  </a:moveTo>
                  <a:cubicBezTo>
                    <a:pt x="736" y="165"/>
                    <a:pt x="643" y="330"/>
                    <a:pt x="548" y="494"/>
                  </a:cubicBezTo>
                  <a:cubicBezTo>
                    <a:pt x="366" y="488"/>
                    <a:pt x="184" y="481"/>
                    <a:pt x="0" y="473"/>
                  </a:cubicBezTo>
                  <a:lnTo>
                    <a:pt x="0" y="473"/>
                  </a:lnTo>
                  <a:cubicBezTo>
                    <a:pt x="125" y="581"/>
                    <a:pt x="250" y="691"/>
                    <a:pt x="374" y="799"/>
                  </a:cubicBezTo>
                  <a:cubicBezTo>
                    <a:pt x="279" y="963"/>
                    <a:pt x="186" y="1127"/>
                    <a:pt x="91" y="1291"/>
                  </a:cubicBezTo>
                  <a:cubicBezTo>
                    <a:pt x="261" y="1194"/>
                    <a:pt x="433" y="1097"/>
                    <a:pt x="604" y="999"/>
                  </a:cubicBezTo>
                  <a:cubicBezTo>
                    <a:pt x="728" y="1106"/>
                    <a:pt x="853" y="1214"/>
                    <a:pt x="977" y="1320"/>
                  </a:cubicBezTo>
                  <a:cubicBezTo>
                    <a:pt x="959" y="1153"/>
                    <a:pt x="940" y="984"/>
                    <a:pt x="922" y="817"/>
                  </a:cubicBezTo>
                  <a:cubicBezTo>
                    <a:pt x="1092" y="717"/>
                    <a:pt x="1264" y="619"/>
                    <a:pt x="1436" y="519"/>
                  </a:cubicBezTo>
                  <a:cubicBezTo>
                    <a:pt x="1253" y="515"/>
                    <a:pt x="1069" y="511"/>
                    <a:pt x="887" y="506"/>
                  </a:cubicBezTo>
                  <a:cubicBezTo>
                    <a:pt x="868" y="337"/>
                    <a:pt x="850" y="168"/>
                    <a:pt x="8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63"/>
            <p:cNvSpPr/>
            <p:nvPr/>
          </p:nvSpPr>
          <p:spPr>
            <a:xfrm>
              <a:off x="4350679" y="2343521"/>
              <a:ext cx="28256" cy="33323"/>
            </a:xfrm>
            <a:custGeom>
              <a:avLst/>
              <a:gdLst/>
              <a:ahLst/>
              <a:cxnLst/>
              <a:rect l="l" t="t" r="r" b="b"/>
              <a:pathLst>
                <a:path w="1288" h="1519" extrusionOk="0">
                  <a:moveTo>
                    <a:pt x="755" y="1"/>
                  </a:moveTo>
                  <a:cubicBezTo>
                    <a:pt x="666" y="138"/>
                    <a:pt x="578" y="278"/>
                    <a:pt x="489" y="415"/>
                  </a:cubicBezTo>
                  <a:cubicBezTo>
                    <a:pt x="325" y="325"/>
                    <a:pt x="163" y="232"/>
                    <a:pt x="1" y="137"/>
                  </a:cubicBezTo>
                  <a:lnTo>
                    <a:pt x="1" y="137"/>
                  </a:lnTo>
                  <a:cubicBezTo>
                    <a:pt x="109" y="317"/>
                    <a:pt x="217" y="496"/>
                    <a:pt x="325" y="673"/>
                  </a:cubicBezTo>
                  <a:cubicBezTo>
                    <a:pt x="237" y="810"/>
                    <a:pt x="148" y="948"/>
                    <a:pt x="61" y="1086"/>
                  </a:cubicBezTo>
                  <a:cubicBezTo>
                    <a:pt x="215" y="1058"/>
                    <a:pt x="371" y="1030"/>
                    <a:pt x="527" y="999"/>
                  </a:cubicBezTo>
                  <a:cubicBezTo>
                    <a:pt x="637" y="1173"/>
                    <a:pt x="747" y="1346"/>
                    <a:pt x="856" y="1518"/>
                  </a:cubicBezTo>
                  <a:cubicBezTo>
                    <a:pt x="843" y="1325"/>
                    <a:pt x="830" y="1133"/>
                    <a:pt x="817" y="940"/>
                  </a:cubicBezTo>
                  <a:cubicBezTo>
                    <a:pt x="973" y="907"/>
                    <a:pt x="1130" y="871"/>
                    <a:pt x="1287" y="835"/>
                  </a:cubicBezTo>
                  <a:cubicBezTo>
                    <a:pt x="1122" y="753"/>
                    <a:pt x="958" y="668"/>
                    <a:pt x="792" y="581"/>
                  </a:cubicBezTo>
                  <a:cubicBezTo>
                    <a:pt x="781" y="387"/>
                    <a:pt x="768" y="194"/>
                    <a:pt x="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63"/>
            <p:cNvSpPr/>
            <p:nvPr/>
          </p:nvSpPr>
          <p:spPr>
            <a:xfrm>
              <a:off x="4411995" y="2371382"/>
              <a:ext cx="29287" cy="31919"/>
            </a:xfrm>
            <a:custGeom>
              <a:avLst/>
              <a:gdLst/>
              <a:ahLst/>
              <a:cxnLst/>
              <a:rect l="l" t="t" r="r" b="b"/>
              <a:pathLst>
                <a:path w="1335" h="1455" extrusionOk="0">
                  <a:moveTo>
                    <a:pt x="779" y="1"/>
                  </a:moveTo>
                  <a:cubicBezTo>
                    <a:pt x="689" y="148"/>
                    <a:pt x="597" y="294"/>
                    <a:pt x="509" y="442"/>
                  </a:cubicBezTo>
                  <a:cubicBezTo>
                    <a:pt x="338" y="378"/>
                    <a:pt x="169" y="312"/>
                    <a:pt x="0" y="244"/>
                  </a:cubicBezTo>
                  <a:lnTo>
                    <a:pt x="0" y="244"/>
                  </a:lnTo>
                  <a:cubicBezTo>
                    <a:pt x="114" y="403"/>
                    <a:pt x="227" y="558"/>
                    <a:pt x="340" y="714"/>
                  </a:cubicBezTo>
                  <a:cubicBezTo>
                    <a:pt x="250" y="860"/>
                    <a:pt x="159" y="1006"/>
                    <a:pt x="69" y="1152"/>
                  </a:cubicBezTo>
                  <a:cubicBezTo>
                    <a:pt x="230" y="1102"/>
                    <a:pt x="391" y="1052"/>
                    <a:pt x="551" y="999"/>
                  </a:cubicBezTo>
                  <a:cubicBezTo>
                    <a:pt x="666" y="1152"/>
                    <a:pt x="779" y="1304"/>
                    <a:pt x="894" y="1455"/>
                  </a:cubicBezTo>
                  <a:cubicBezTo>
                    <a:pt x="879" y="1270"/>
                    <a:pt x="864" y="1084"/>
                    <a:pt x="850" y="901"/>
                  </a:cubicBezTo>
                  <a:cubicBezTo>
                    <a:pt x="1012" y="847"/>
                    <a:pt x="1172" y="791"/>
                    <a:pt x="1335" y="734"/>
                  </a:cubicBezTo>
                  <a:cubicBezTo>
                    <a:pt x="1163" y="676"/>
                    <a:pt x="992" y="619"/>
                    <a:pt x="823" y="557"/>
                  </a:cubicBezTo>
                  <a:cubicBezTo>
                    <a:pt x="809" y="371"/>
                    <a:pt x="794" y="186"/>
                    <a:pt x="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63"/>
            <p:cNvSpPr/>
            <p:nvPr/>
          </p:nvSpPr>
          <p:spPr>
            <a:xfrm>
              <a:off x="4475460" y="2390270"/>
              <a:ext cx="30120" cy="30756"/>
            </a:xfrm>
            <a:custGeom>
              <a:avLst/>
              <a:gdLst/>
              <a:ahLst/>
              <a:cxnLst/>
              <a:rect l="l" t="t" r="r" b="b"/>
              <a:pathLst>
                <a:path w="1373" h="1402" extrusionOk="0">
                  <a:moveTo>
                    <a:pt x="799" y="1"/>
                  </a:moveTo>
                  <a:cubicBezTo>
                    <a:pt x="705" y="155"/>
                    <a:pt x="614" y="309"/>
                    <a:pt x="522" y="461"/>
                  </a:cubicBezTo>
                  <a:cubicBezTo>
                    <a:pt x="348" y="420"/>
                    <a:pt x="174" y="378"/>
                    <a:pt x="1" y="332"/>
                  </a:cubicBezTo>
                  <a:lnTo>
                    <a:pt x="1" y="332"/>
                  </a:lnTo>
                  <a:cubicBezTo>
                    <a:pt x="117" y="471"/>
                    <a:pt x="235" y="609"/>
                    <a:pt x="353" y="746"/>
                  </a:cubicBezTo>
                  <a:cubicBezTo>
                    <a:pt x="261" y="899"/>
                    <a:pt x="169" y="1053"/>
                    <a:pt x="78" y="1205"/>
                  </a:cubicBezTo>
                  <a:cubicBezTo>
                    <a:pt x="242" y="1138"/>
                    <a:pt x="405" y="1069"/>
                    <a:pt x="571" y="999"/>
                  </a:cubicBezTo>
                  <a:cubicBezTo>
                    <a:pt x="689" y="1135"/>
                    <a:pt x="807" y="1269"/>
                    <a:pt x="927" y="1402"/>
                  </a:cubicBezTo>
                  <a:cubicBezTo>
                    <a:pt x="910" y="1223"/>
                    <a:pt x="894" y="1046"/>
                    <a:pt x="878" y="868"/>
                  </a:cubicBezTo>
                  <a:cubicBezTo>
                    <a:pt x="1041" y="795"/>
                    <a:pt x="1207" y="723"/>
                    <a:pt x="1373" y="650"/>
                  </a:cubicBezTo>
                  <a:cubicBezTo>
                    <a:pt x="1197" y="614"/>
                    <a:pt x="1022" y="576"/>
                    <a:pt x="846" y="537"/>
                  </a:cubicBezTo>
                  <a:cubicBezTo>
                    <a:pt x="830" y="358"/>
                    <a:pt x="815" y="179"/>
                    <a:pt x="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63"/>
            <p:cNvSpPr/>
            <p:nvPr/>
          </p:nvSpPr>
          <p:spPr>
            <a:xfrm>
              <a:off x="4540658" y="2401875"/>
              <a:ext cx="30800" cy="29879"/>
            </a:xfrm>
            <a:custGeom>
              <a:avLst/>
              <a:gdLst/>
              <a:ahLst/>
              <a:cxnLst/>
              <a:rect l="l" t="t" r="r" b="b"/>
              <a:pathLst>
                <a:path w="1404" h="1362" extrusionOk="0">
                  <a:moveTo>
                    <a:pt x="813" y="1"/>
                  </a:moveTo>
                  <a:cubicBezTo>
                    <a:pt x="722" y="160"/>
                    <a:pt x="628" y="319"/>
                    <a:pt x="535" y="478"/>
                  </a:cubicBezTo>
                  <a:cubicBezTo>
                    <a:pt x="356" y="453"/>
                    <a:pt x="177" y="429"/>
                    <a:pt x="0" y="403"/>
                  </a:cubicBezTo>
                  <a:lnTo>
                    <a:pt x="0" y="403"/>
                  </a:lnTo>
                  <a:cubicBezTo>
                    <a:pt x="120" y="525"/>
                    <a:pt x="241" y="650"/>
                    <a:pt x="363" y="773"/>
                  </a:cubicBezTo>
                  <a:cubicBezTo>
                    <a:pt x="269" y="932"/>
                    <a:pt x="176" y="1089"/>
                    <a:pt x="84" y="1248"/>
                  </a:cubicBezTo>
                  <a:cubicBezTo>
                    <a:pt x="251" y="1166"/>
                    <a:pt x="418" y="1083"/>
                    <a:pt x="587" y="999"/>
                  </a:cubicBezTo>
                  <a:cubicBezTo>
                    <a:pt x="708" y="1120"/>
                    <a:pt x="830" y="1240"/>
                    <a:pt x="951" y="1361"/>
                  </a:cubicBezTo>
                  <a:cubicBezTo>
                    <a:pt x="933" y="1188"/>
                    <a:pt x="917" y="1014"/>
                    <a:pt x="899" y="842"/>
                  </a:cubicBezTo>
                  <a:cubicBezTo>
                    <a:pt x="1067" y="757"/>
                    <a:pt x="1235" y="670"/>
                    <a:pt x="1403" y="583"/>
                  </a:cubicBezTo>
                  <a:cubicBezTo>
                    <a:pt x="1225" y="563"/>
                    <a:pt x="1044" y="542"/>
                    <a:pt x="866" y="521"/>
                  </a:cubicBezTo>
                  <a:cubicBezTo>
                    <a:pt x="849" y="347"/>
                    <a:pt x="831" y="173"/>
                    <a:pt x="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63"/>
            <p:cNvSpPr/>
            <p:nvPr/>
          </p:nvSpPr>
          <p:spPr>
            <a:xfrm>
              <a:off x="4607173" y="2407951"/>
              <a:ext cx="31349" cy="29199"/>
            </a:xfrm>
            <a:custGeom>
              <a:avLst/>
              <a:gdLst/>
              <a:ahLst/>
              <a:cxnLst/>
              <a:rect l="l" t="t" r="r" b="b"/>
              <a:pathLst>
                <a:path w="1429" h="1331" extrusionOk="0">
                  <a:moveTo>
                    <a:pt x="1" y="453"/>
                  </a:moveTo>
                  <a:cubicBezTo>
                    <a:pt x="1" y="453"/>
                    <a:pt x="2" y="453"/>
                    <a:pt x="3" y="453"/>
                  </a:cubicBezTo>
                  <a:lnTo>
                    <a:pt x="3" y="453"/>
                  </a:lnTo>
                  <a:cubicBezTo>
                    <a:pt x="2" y="453"/>
                    <a:pt x="2" y="453"/>
                    <a:pt x="2" y="453"/>
                  </a:cubicBezTo>
                  <a:close/>
                  <a:moveTo>
                    <a:pt x="827" y="1"/>
                  </a:moveTo>
                  <a:cubicBezTo>
                    <a:pt x="733" y="163"/>
                    <a:pt x="640" y="327"/>
                    <a:pt x="545" y="489"/>
                  </a:cubicBezTo>
                  <a:cubicBezTo>
                    <a:pt x="364" y="478"/>
                    <a:pt x="184" y="467"/>
                    <a:pt x="3" y="453"/>
                  </a:cubicBezTo>
                  <a:lnTo>
                    <a:pt x="3" y="453"/>
                  </a:lnTo>
                  <a:cubicBezTo>
                    <a:pt x="125" y="567"/>
                    <a:pt x="248" y="680"/>
                    <a:pt x="371" y="791"/>
                  </a:cubicBezTo>
                  <a:cubicBezTo>
                    <a:pt x="278" y="955"/>
                    <a:pt x="183" y="1117"/>
                    <a:pt x="89" y="1279"/>
                  </a:cubicBezTo>
                  <a:cubicBezTo>
                    <a:pt x="260" y="1186"/>
                    <a:pt x="430" y="1093"/>
                    <a:pt x="601" y="999"/>
                  </a:cubicBezTo>
                  <a:cubicBezTo>
                    <a:pt x="724" y="1111"/>
                    <a:pt x="848" y="1220"/>
                    <a:pt x="971" y="1330"/>
                  </a:cubicBezTo>
                  <a:cubicBezTo>
                    <a:pt x="953" y="1161"/>
                    <a:pt x="935" y="993"/>
                    <a:pt x="915" y="824"/>
                  </a:cubicBezTo>
                  <a:cubicBezTo>
                    <a:pt x="1086" y="729"/>
                    <a:pt x="1258" y="632"/>
                    <a:pt x="1428" y="537"/>
                  </a:cubicBezTo>
                  <a:cubicBezTo>
                    <a:pt x="1246" y="529"/>
                    <a:pt x="1065" y="519"/>
                    <a:pt x="883" y="509"/>
                  </a:cubicBezTo>
                  <a:cubicBezTo>
                    <a:pt x="865" y="340"/>
                    <a:pt x="845" y="170"/>
                    <a:pt x="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63"/>
            <p:cNvSpPr/>
            <p:nvPr/>
          </p:nvSpPr>
          <p:spPr>
            <a:xfrm>
              <a:off x="4314614" y="2353459"/>
              <a:ext cx="27685" cy="34091"/>
            </a:xfrm>
            <a:custGeom>
              <a:avLst/>
              <a:gdLst/>
              <a:ahLst/>
              <a:cxnLst/>
              <a:rect l="l" t="t" r="r" b="b"/>
              <a:pathLst>
                <a:path w="1262" h="1554" extrusionOk="0">
                  <a:moveTo>
                    <a:pt x="742" y="0"/>
                  </a:moveTo>
                  <a:cubicBezTo>
                    <a:pt x="653" y="133"/>
                    <a:pt x="566" y="267"/>
                    <a:pt x="479" y="402"/>
                  </a:cubicBezTo>
                  <a:cubicBezTo>
                    <a:pt x="319" y="295"/>
                    <a:pt x="160" y="187"/>
                    <a:pt x="1" y="75"/>
                  </a:cubicBezTo>
                  <a:lnTo>
                    <a:pt x="1" y="75"/>
                  </a:lnTo>
                  <a:cubicBezTo>
                    <a:pt x="106" y="269"/>
                    <a:pt x="212" y="459"/>
                    <a:pt x="317" y="649"/>
                  </a:cubicBezTo>
                  <a:cubicBezTo>
                    <a:pt x="230" y="782"/>
                    <a:pt x="143" y="916"/>
                    <a:pt x="56" y="1049"/>
                  </a:cubicBezTo>
                  <a:cubicBezTo>
                    <a:pt x="209" y="1033"/>
                    <a:pt x="361" y="1016"/>
                    <a:pt x="514" y="998"/>
                  </a:cubicBezTo>
                  <a:cubicBezTo>
                    <a:pt x="620" y="1185"/>
                    <a:pt x="727" y="1370"/>
                    <a:pt x="835" y="1554"/>
                  </a:cubicBezTo>
                  <a:cubicBezTo>
                    <a:pt x="822" y="1356"/>
                    <a:pt x="810" y="1159"/>
                    <a:pt x="799" y="961"/>
                  </a:cubicBezTo>
                  <a:cubicBezTo>
                    <a:pt x="953" y="939"/>
                    <a:pt x="1107" y="918"/>
                    <a:pt x="1261" y="893"/>
                  </a:cubicBezTo>
                  <a:cubicBezTo>
                    <a:pt x="1099" y="797"/>
                    <a:pt x="937" y="697"/>
                    <a:pt x="776" y="593"/>
                  </a:cubicBezTo>
                  <a:cubicBezTo>
                    <a:pt x="765" y="397"/>
                    <a:pt x="753" y="198"/>
                    <a:pt x="7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63"/>
            <p:cNvSpPr/>
            <p:nvPr/>
          </p:nvSpPr>
          <p:spPr>
            <a:xfrm>
              <a:off x="4374701" y="2386497"/>
              <a:ext cx="28782" cy="32555"/>
            </a:xfrm>
            <a:custGeom>
              <a:avLst/>
              <a:gdLst/>
              <a:ahLst/>
              <a:cxnLst/>
              <a:rect l="l" t="t" r="r" b="b"/>
              <a:pathLst>
                <a:path w="1312" h="1484" extrusionOk="0">
                  <a:moveTo>
                    <a:pt x="768" y="0"/>
                  </a:moveTo>
                  <a:cubicBezTo>
                    <a:pt x="678" y="143"/>
                    <a:pt x="589" y="286"/>
                    <a:pt x="499" y="428"/>
                  </a:cubicBezTo>
                  <a:cubicBezTo>
                    <a:pt x="333" y="353"/>
                    <a:pt x="166" y="272"/>
                    <a:pt x="1" y="192"/>
                  </a:cubicBezTo>
                  <a:lnTo>
                    <a:pt x="1" y="192"/>
                  </a:lnTo>
                  <a:cubicBezTo>
                    <a:pt x="112" y="361"/>
                    <a:pt x="222" y="527"/>
                    <a:pt x="333" y="692"/>
                  </a:cubicBezTo>
                  <a:cubicBezTo>
                    <a:pt x="245" y="835"/>
                    <a:pt x="156" y="977"/>
                    <a:pt x="66" y="1120"/>
                  </a:cubicBezTo>
                  <a:cubicBezTo>
                    <a:pt x="224" y="1081"/>
                    <a:pt x="383" y="1040"/>
                    <a:pt x="540" y="999"/>
                  </a:cubicBezTo>
                  <a:cubicBezTo>
                    <a:pt x="653" y="1161"/>
                    <a:pt x="765" y="1323"/>
                    <a:pt x="876" y="1484"/>
                  </a:cubicBezTo>
                  <a:cubicBezTo>
                    <a:pt x="863" y="1295"/>
                    <a:pt x="848" y="1107"/>
                    <a:pt x="835" y="918"/>
                  </a:cubicBezTo>
                  <a:cubicBezTo>
                    <a:pt x="994" y="874"/>
                    <a:pt x="1153" y="828"/>
                    <a:pt x="1312" y="781"/>
                  </a:cubicBezTo>
                  <a:cubicBezTo>
                    <a:pt x="1145" y="712"/>
                    <a:pt x="976" y="641"/>
                    <a:pt x="809" y="568"/>
                  </a:cubicBezTo>
                  <a:cubicBezTo>
                    <a:pt x="796" y="379"/>
                    <a:pt x="781" y="189"/>
                    <a:pt x="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63"/>
            <p:cNvSpPr/>
            <p:nvPr/>
          </p:nvSpPr>
          <p:spPr>
            <a:xfrm>
              <a:off x="4437157" y="2409619"/>
              <a:ext cx="29725" cy="31305"/>
            </a:xfrm>
            <a:custGeom>
              <a:avLst/>
              <a:gdLst/>
              <a:ahLst/>
              <a:cxnLst/>
              <a:rect l="l" t="t" r="r" b="b"/>
              <a:pathLst>
                <a:path w="1355" h="1427" extrusionOk="0">
                  <a:moveTo>
                    <a:pt x="789" y="0"/>
                  </a:moveTo>
                  <a:cubicBezTo>
                    <a:pt x="698" y="151"/>
                    <a:pt x="607" y="302"/>
                    <a:pt x="516" y="453"/>
                  </a:cubicBezTo>
                  <a:cubicBezTo>
                    <a:pt x="343" y="400"/>
                    <a:pt x="171" y="346"/>
                    <a:pt x="1" y="290"/>
                  </a:cubicBezTo>
                  <a:lnTo>
                    <a:pt x="1" y="290"/>
                  </a:lnTo>
                  <a:cubicBezTo>
                    <a:pt x="116" y="438"/>
                    <a:pt x="232" y="586"/>
                    <a:pt x="347" y="731"/>
                  </a:cubicBezTo>
                  <a:cubicBezTo>
                    <a:pt x="257" y="881"/>
                    <a:pt x="165" y="1031"/>
                    <a:pt x="75" y="1181"/>
                  </a:cubicBezTo>
                  <a:cubicBezTo>
                    <a:pt x="237" y="1122"/>
                    <a:pt x="399" y="1061"/>
                    <a:pt x="561" y="999"/>
                  </a:cubicBezTo>
                  <a:cubicBezTo>
                    <a:pt x="678" y="1143"/>
                    <a:pt x="794" y="1285"/>
                    <a:pt x="911" y="1426"/>
                  </a:cubicBezTo>
                  <a:cubicBezTo>
                    <a:pt x="896" y="1246"/>
                    <a:pt x="879" y="1064"/>
                    <a:pt x="865" y="884"/>
                  </a:cubicBezTo>
                  <a:cubicBezTo>
                    <a:pt x="1027" y="820"/>
                    <a:pt x="1191" y="756"/>
                    <a:pt x="1355" y="689"/>
                  </a:cubicBezTo>
                  <a:cubicBezTo>
                    <a:pt x="1181" y="643"/>
                    <a:pt x="1007" y="595"/>
                    <a:pt x="835" y="546"/>
                  </a:cubicBezTo>
                  <a:cubicBezTo>
                    <a:pt x="820" y="364"/>
                    <a:pt x="804" y="182"/>
                    <a:pt x="7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63"/>
            <p:cNvSpPr/>
            <p:nvPr/>
          </p:nvSpPr>
          <p:spPr>
            <a:xfrm>
              <a:off x="4501522" y="2424646"/>
              <a:ext cx="30515" cy="30296"/>
            </a:xfrm>
            <a:custGeom>
              <a:avLst/>
              <a:gdLst/>
              <a:ahLst/>
              <a:cxnLst/>
              <a:rect l="l" t="t" r="r" b="b"/>
              <a:pathLst>
                <a:path w="1391" h="1381" extrusionOk="0">
                  <a:moveTo>
                    <a:pt x="807" y="1"/>
                  </a:moveTo>
                  <a:cubicBezTo>
                    <a:pt x="716" y="158"/>
                    <a:pt x="622" y="315"/>
                    <a:pt x="530" y="471"/>
                  </a:cubicBezTo>
                  <a:cubicBezTo>
                    <a:pt x="353" y="438"/>
                    <a:pt x="176" y="405"/>
                    <a:pt x="1" y="369"/>
                  </a:cubicBezTo>
                  <a:lnTo>
                    <a:pt x="1" y="369"/>
                  </a:lnTo>
                  <a:cubicBezTo>
                    <a:pt x="121" y="500"/>
                    <a:pt x="239" y="632"/>
                    <a:pt x="358" y="761"/>
                  </a:cubicBezTo>
                  <a:cubicBezTo>
                    <a:pt x="266" y="917"/>
                    <a:pt x="173" y="1073"/>
                    <a:pt x="81" y="1228"/>
                  </a:cubicBezTo>
                  <a:cubicBezTo>
                    <a:pt x="247" y="1153"/>
                    <a:pt x="414" y="1077"/>
                    <a:pt x="580" y="999"/>
                  </a:cubicBezTo>
                  <a:cubicBezTo>
                    <a:pt x="699" y="1127"/>
                    <a:pt x="821" y="1254"/>
                    <a:pt x="940" y="1381"/>
                  </a:cubicBezTo>
                  <a:cubicBezTo>
                    <a:pt x="924" y="1205"/>
                    <a:pt x="906" y="1030"/>
                    <a:pt x="889" y="855"/>
                  </a:cubicBezTo>
                  <a:cubicBezTo>
                    <a:pt x="1057" y="776"/>
                    <a:pt x="1224" y="696"/>
                    <a:pt x="1391" y="615"/>
                  </a:cubicBezTo>
                  <a:cubicBezTo>
                    <a:pt x="1212" y="587"/>
                    <a:pt x="1035" y="559"/>
                    <a:pt x="858" y="528"/>
                  </a:cubicBezTo>
                  <a:cubicBezTo>
                    <a:pt x="842" y="353"/>
                    <a:pt x="824" y="178"/>
                    <a:pt x="8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63"/>
            <p:cNvSpPr/>
            <p:nvPr/>
          </p:nvSpPr>
          <p:spPr>
            <a:xfrm>
              <a:off x="4567444" y="2433267"/>
              <a:ext cx="31085" cy="29528"/>
            </a:xfrm>
            <a:custGeom>
              <a:avLst/>
              <a:gdLst/>
              <a:ahLst/>
              <a:cxnLst/>
              <a:rect l="l" t="t" r="r" b="b"/>
              <a:pathLst>
                <a:path w="1417" h="1346" extrusionOk="0">
                  <a:moveTo>
                    <a:pt x="822" y="1"/>
                  </a:moveTo>
                  <a:cubicBezTo>
                    <a:pt x="728" y="162"/>
                    <a:pt x="635" y="324"/>
                    <a:pt x="541" y="484"/>
                  </a:cubicBezTo>
                  <a:cubicBezTo>
                    <a:pt x="361" y="468"/>
                    <a:pt x="181" y="450"/>
                    <a:pt x="0" y="430"/>
                  </a:cubicBezTo>
                  <a:lnTo>
                    <a:pt x="0" y="430"/>
                  </a:lnTo>
                  <a:cubicBezTo>
                    <a:pt x="123" y="548"/>
                    <a:pt x="245" y="666"/>
                    <a:pt x="368" y="783"/>
                  </a:cubicBezTo>
                  <a:cubicBezTo>
                    <a:pt x="274" y="945"/>
                    <a:pt x="181" y="1106"/>
                    <a:pt x="87" y="1266"/>
                  </a:cubicBezTo>
                  <a:cubicBezTo>
                    <a:pt x="256" y="1178"/>
                    <a:pt x="425" y="1089"/>
                    <a:pt x="594" y="999"/>
                  </a:cubicBezTo>
                  <a:cubicBezTo>
                    <a:pt x="717" y="1116"/>
                    <a:pt x="840" y="1230"/>
                    <a:pt x="963" y="1345"/>
                  </a:cubicBezTo>
                  <a:cubicBezTo>
                    <a:pt x="945" y="1175"/>
                    <a:pt x="927" y="1002"/>
                    <a:pt x="909" y="832"/>
                  </a:cubicBezTo>
                  <a:cubicBezTo>
                    <a:pt x="1077" y="742"/>
                    <a:pt x="1248" y="650"/>
                    <a:pt x="1417" y="558"/>
                  </a:cubicBezTo>
                  <a:cubicBezTo>
                    <a:pt x="1236" y="545"/>
                    <a:pt x="1056" y="530"/>
                    <a:pt x="876" y="514"/>
                  </a:cubicBezTo>
                  <a:cubicBezTo>
                    <a:pt x="858" y="344"/>
                    <a:pt x="840" y="17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63"/>
            <p:cNvSpPr/>
            <p:nvPr/>
          </p:nvSpPr>
          <p:spPr>
            <a:xfrm>
              <a:off x="4634551" y="2437238"/>
              <a:ext cx="31480" cy="28958"/>
            </a:xfrm>
            <a:custGeom>
              <a:avLst/>
              <a:gdLst/>
              <a:ahLst/>
              <a:cxnLst/>
              <a:rect l="l" t="t" r="r" b="b"/>
              <a:pathLst>
                <a:path w="1435" h="1320" extrusionOk="0">
                  <a:moveTo>
                    <a:pt x="830" y="0"/>
                  </a:moveTo>
                  <a:cubicBezTo>
                    <a:pt x="736" y="166"/>
                    <a:pt x="641" y="330"/>
                    <a:pt x="548" y="494"/>
                  </a:cubicBezTo>
                  <a:cubicBezTo>
                    <a:pt x="364" y="487"/>
                    <a:pt x="182" y="480"/>
                    <a:pt x="0" y="472"/>
                  </a:cubicBezTo>
                  <a:lnTo>
                    <a:pt x="0" y="472"/>
                  </a:lnTo>
                  <a:cubicBezTo>
                    <a:pt x="123" y="582"/>
                    <a:pt x="248" y="690"/>
                    <a:pt x="372" y="798"/>
                  </a:cubicBezTo>
                  <a:cubicBezTo>
                    <a:pt x="277" y="962"/>
                    <a:pt x="184" y="1128"/>
                    <a:pt x="89" y="1292"/>
                  </a:cubicBezTo>
                  <a:cubicBezTo>
                    <a:pt x="261" y="1194"/>
                    <a:pt x="431" y="1097"/>
                    <a:pt x="603" y="998"/>
                  </a:cubicBezTo>
                  <a:cubicBezTo>
                    <a:pt x="726" y="1107"/>
                    <a:pt x="851" y="1213"/>
                    <a:pt x="975" y="1320"/>
                  </a:cubicBezTo>
                  <a:cubicBezTo>
                    <a:pt x="957" y="1153"/>
                    <a:pt x="939" y="984"/>
                    <a:pt x="920" y="817"/>
                  </a:cubicBezTo>
                  <a:cubicBezTo>
                    <a:pt x="1092" y="718"/>
                    <a:pt x="1262" y="618"/>
                    <a:pt x="1434" y="520"/>
                  </a:cubicBezTo>
                  <a:cubicBezTo>
                    <a:pt x="1251" y="515"/>
                    <a:pt x="1069" y="510"/>
                    <a:pt x="885" y="505"/>
                  </a:cubicBezTo>
                  <a:cubicBezTo>
                    <a:pt x="867" y="336"/>
                    <a:pt x="848" y="169"/>
                    <a:pt x="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63"/>
            <p:cNvSpPr/>
            <p:nvPr/>
          </p:nvSpPr>
          <p:spPr>
            <a:xfrm>
              <a:off x="4338745" y="2399593"/>
              <a:ext cx="28277" cy="33279"/>
            </a:xfrm>
            <a:custGeom>
              <a:avLst/>
              <a:gdLst/>
              <a:ahLst/>
              <a:cxnLst/>
              <a:rect l="l" t="t" r="r" b="b"/>
              <a:pathLst>
                <a:path w="1289" h="1517" extrusionOk="0">
                  <a:moveTo>
                    <a:pt x="756" y="0"/>
                  </a:moveTo>
                  <a:cubicBezTo>
                    <a:pt x="668" y="139"/>
                    <a:pt x="579" y="277"/>
                    <a:pt x="491" y="416"/>
                  </a:cubicBezTo>
                  <a:cubicBezTo>
                    <a:pt x="327" y="326"/>
                    <a:pt x="164" y="233"/>
                    <a:pt x="2" y="138"/>
                  </a:cubicBezTo>
                  <a:lnTo>
                    <a:pt x="1" y="138"/>
                  </a:lnTo>
                  <a:cubicBezTo>
                    <a:pt x="109" y="318"/>
                    <a:pt x="217" y="497"/>
                    <a:pt x="327" y="672"/>
                  </a:cubicBezTo>
                  <a:cubicBezTo>
                    <a:pt x="238" y="811"/>
                    <a:pt x="150" y="949"/>
                    <a:pt x="61" y="1087"/>
                  </a:cubicBezTo>
                  <a:cubicBezTo>
                    <a:pt x="217" y="1059"/>
                    <a:pt x="373" y="1029"/>
                    <a:pt x="528" y="998"/>
                  </a:cubicBezTo>
                  <a:cubicBezTo>
                    <a:pt x="638" y="1174"/>
                    <a:pt x="746" y="1346"/>
                    <a:pt x="856" y="1516"/>
                  </a:cubicBezTo>
                  <a:cubicBezTo>
                    <a:pt x="843" y="1324"/>
                    <a:pt x="832" y="1131"/>
                    <a:pt x="818" y="939"/>
                  </a:cubicBezTo>
                  <a:cubicBezTo>
                    <a:pt x="974" y="905"/>
                    <a:pt x="1132" y="870"/>
                    <a:pt x="1289" y="834"/>
                  </a:cubicBezTo>
                  <a:cubicBezTo>
                    <a:pt x="1123" y="752"/>
                    <a:pt x="958" y="667"/>
                    <a:pt x="794" y="580"/>
                  </a:cubicBezTo>
                  <a:cubicBezTo>
                    <a:pt x="781" y="387"/>
                    <a:pt x="768" y="193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63"/>
            <p:cNvSpPr/>
            <p:nvPr/>
          </p:nvSpPr>
          <p:spPr>
            <a:xfrm>
              <a:off x="4400083" y="2427344"/>
              <a:ext cx="29308" cy="31875"/>
            </a:xfrm>
            <a:custGeom>
              <a:avLst/>
              <a:gdLst/>
              <a:ahLst/>
              <a:cxnLst/>
              <a:rect l="l" t="t" r="r" b="b"/>
              <a:pathLst>
                <a:path w="1336" h="1453" extrusionOk="0">
                  <a:moveTo>
                    <a:pt x="780" y="0"/>
                  </a:moveTo>
                  <a:cubicBezTo>
                    <a:pt x="689" y="148"/>
                    <a:pt x="599" y="294"/>
                    <a:pt x="509" y="441"/>
                  </a:cubicBezTo>
                  <a:cubicBezTo>
                    <a:pt x="339" y="377"/>
                    <a:pt x="170" y="312"/>
                    <a:pt x="1" y="245"/>
                  </a:cubicBezTo>
                  <a:lnTo>
                    <a:pt x="1" y="245"/>
                  </a:lnTo>
                  <a:cubicBezTo>
                    <a:pt x="114" y="402"/>
                    <a:pt x="227" y="558"/>
                    <a:pt x="342" y="713"/>
                  </a:cubicBezTo>
                  <a:cubicBezTo>
                    <a:pt x="252" y="859"/>
                    <a:pt x="162" y="1007"/>
                    <a:pt x="71" y="1153"/>
                  </a:cubicBezTo>
                  <a:cubicBezTo>
                    <a:pt x="230" y="1102"/>
                    <a:pt x="391" y="1051"/>
                    <a:pt x="552" y="999"/>
                  </a:cubicBezTo>
                  <a:cubicBezTo>
                    <a:pt x="666" y="1151"/>
                    <a:pt x="781" y="1304"/>
                    <a:pt x="896" y="1453"/>
                  </a:cubicBezTo>
                  <a:cubicBezTo>
                    <a:pt x="881" y="1269"/>
                    <a:pt x="866" y="1084"/>
                    <a:pt x="852" y="899"/>
                  </a:cubicBezTo>
                  <a:cubicBezTo>
                    <a:pt x="1012" y="845"/>
                    <a:pt x="1175" y="789"/>
                    <a:pt x="1335" y="732"/>
                  </a:cubicBezTo>
                  <a:cubicBezTo>
                    <a:pt x="1165" y="676"/>
                    <a:pt x="994" y="617"/>
                    <a:pt x="824" y="556"/>
                  </a:cubicBezTo>
                  <a:cubicBezTo>
                    <a:pt x="809" y="371"/>
                    <a:pt x="794" y="186"/>
                    <a:pt x="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63"/>
            <p:cNvSpPr/>
            <p:nvPr/>
          </p:nvSpPr>
          <p:spPr>
            <a:xfrm>
              <a:off x="4463592" y="2446123"/>
              <a:ext cx="30164" cy="30756"/>
            </a:xfrm>
            <a:custGeom>
              <a:avLst/>
              <a:gdLst/>
              <a:ahLst/>
              <a:cxnLst/>
              <a:rect l="l" t="t" r="r" b="b"/>
              <a:pathLst>
                <a:path w="1375" h="1402" extrusionOk="0">
                  <a:moveTo>
                    <a:pt x="799" y="0"/>
                  </a:moveTo>
                  <a:cubicBezTo>
                    <a:pt x="707" y="154"/>
                    <a:pt x="615" y="308"/>
                    <a:pt x="524" y="462"/>
                  </a:cubicBezTo>
                  <a:cubicBezTo>
                    <a:pt x="348" y="420"/>
                    <a:pt x="174" y="377"/>
                    <a:pt x="1" y="333"/>
                  </a:cubicBezTo>
                  <a:lnTo>
                    <a:pt x="1" y="333"/>
                  </a:lnTo>
                  <a:cubicBezTo>
                    <a:pt x="117" y="472"/>
                    <a:pt x="235" y="610"/>
                    <a:pt x="353" y="746"/>
                  </a:cubicBezTo>
                  <a:cubicBezTo>
                    <a:pt x="261" y="900"/>
                    <a:pt x="169" y="1052"/>
                    <a:pt x="78" y="1207"/>
                  </a:cubicBezTo>
                  <a:cubicBezTo>
                    <a:pt x="242" y="1138"/>
                    <a:pt x="406" y="1069"/>
                    <a:pt x="571" y="998"/>
                  </a:cubicBezTo>
                  <a:cubicBezTo>
                    <a:pt x="689" y="1134"/>
                    <a:pt x="807" y="1267"/>
                    <a:pt x="927" y="1402"/>
                  </a:cubicBezTo>
                  <a:cubicBezTo>
                    <a:pt x="910" y="1223"/>
                    <a:pt x="894" y="1044"/>
                    <a:pt x="878" y="867"/>
                  </a:cubicBezTo>
                  <a:cubicBezTo>
                    <a:pt x="1043" y="795"/>
                    <a:pt x="1209" y="721"/>
                    <a:pt x="1374" y="648"/>
                  </a:cubicBezTo>
                  <a:cubicBezTo>
                    <a:pt x="1197" y="613"/>
                    <a:pt x="1022" y="575"/>
                    <a:pt x="846" y="536"/>
                  </a:cubicBezTo>
                  <a:cubicBezTo>
                    <a:pt x="830" y="357"/>
                    <a:pt x="815" y="179"/>
                    <a:pt x="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63"/>
            <p:cNvSpPr/>
            <p:nvPr/>
          </p:nvSpPr>
          <p:spPr>
            <a:xfrm>
              <a:off x="4528790" y="2457618"/>
              <a:ext cx="30844" cy="29879"/>
            </a:xfrm>
            <a:custGeom>
              <a:avLst/>
              <a:gdLst/>
              <a:ahLst/>
              <a:cxnLst/>
              <a:rect l="l" t="t" r="r" b="b"/>
              <a:pathLst>
                <a:path w="1406" h="1362" extrusionOk="0">
                  <a:moveTo>
                    <a:pt x="815" y="1"/>
                  </a:moveTo>
                  <a:cubicBezTo>
                    <a:pt x="722" y="161"/>
                    <a:pt x="628" y="320"/>
                    <a:pt x="536" y="479"/>
                  </a:cubicBezTo>
                  <a:cubicBezTo>
                    <a:pt x="358" y="455"/>
                    <a:pt x="179" y="430"/>
                    <a:pt x="0" y="404"/>
                  </a:cubicBezTo>
                  <a:lnTo>
                    <a:pt x="0" y="404"/>
                  </a:lnTo>
                  <a:cubicBezTo>
                    <a:pt x="122" y="528"/>
                    <a:pt x="243" y="651"/>
                    <a:pt x="363" y="774"/>
                  </a:cubicBezTo>
                  <a:cubicBezTo>
                    <a:pt x="271" y="933"/>
                    <a:pt x="177" y="1092"/>
                    <a:pt x="84" y="1250"/>
                  </a:cubicBezTo>
                  <a:cubicBezTo>
                    <a:pt x="251" y="1168"/>
                    <a:pt x="420" y="1084"/>
                    <a:pt x="587" y="1000"/>
                  </a:cubicBezTo>
                  <a:cubicBezTo>
                    <a:pt x="709" y="1122"/>
                    <a:pt x="831" y="1241"/>
                    <a:pt x="953" y="1361"/>
                  </a:cubicBezTo>
                  <a:cubicBezTo>
                    <a:pt x="935" y="1189"/>
                    <a:pt x="917" y="1015"/>
                    <a:pt x="900" y="843"/>
                  </a:cubicBezTo>
                  <a:cubicBezTo>
                    <a:pt x="1067" y="756"/>
                    <a:pt x="1236" y="671"/>
                    <a:pt x="1405" y="584"/>
                  </a:cubicBezTo>
                  <a:cubicBezTo>
                    <a:pt x="1226" y="564"/>
                    <a:pt x="1046" y="543"/>
                    <a:pt x="868" y="522"/>
                  </a:cubicBezTo>
                  <a:cubicBezTo>
                    <a:pt x="849" y="348"/>
                    <a:pt x="833" y="174"/>
                    <a:pt x="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63"/>
            <p:cNvSpPr/>
            <p:nvPr/>
          </p:nvSpPr>
          <p:spPr>
            <a:xfrm>
              <a:off x="4595348" y="2463651"/>
              <a:ext cx="31349" cy="29199"/>
            </a:xfrm>
            <a:custGeom>
              <a:avLst/>
              <a:gdLst/>
              <a:ahLst/>
              <a:cxnLst/>
              <a:rect l="l" t="t" r="r" b="b"/>
              <a:pathLst>
                <a:path w="1429" h="1331" extrusionOk="0">
                  <a:moveTo>
                    <a:pt x="0" y="453"/>
                  </a:moveTo>
                  <a:lnTo>
                    <a:pt x="0" y="455"/>
                  </a:lnTo>
                  <a:cubicBezTo>
                    <a:pt x="1" y="455"/>
                    <a:pt x="2" y="455"/>
                    <a:pt x="2" y="455"/>
                  </a:cubicBezTo>
                  <a:lnTo>
                    <a:pt x="2" y="455"/>
                  </a:lnTo>
                  <a:cubicBezTo>
                    <a:pt x="2" y="455"/>
                    <a:pt x="1" y="454"/>
                    <a:pt x="0" y="453"/>
                  </a:cubicBezTo>
                  <a:close/>
                  <a:moveTo>
                    <a:pt x="827" y="1"/>
                  </a:moveTo>
                  <a:cubicBezTo>
                    <a:pt x="733" y="165"/>
                    <a:pt x="640" y="327"/>
                    <a:pt x="545" y="489"/>
                  </a:cubicBezTo>
                  <a:cubicBezTo>
                    <a:pt x="363" y="480"/>
                    <a:pt x="184" y="468"/>
                    <a:pt x="2" y="455"/>
                  </a:cubicBezTo>
                  <a:lnTo>
                    <a:pt x="2" y="455"/>
                  </a:lnTo>
                  <a:cubicBezTo>
                    <a:pt x="126" y="569"/>
                    <a:pt x="249" y="680"/>
                    <a:pt x="371" y="793"/>
                  </a:cubicBezTo>
                  <a:cubicBezTo>
                    <a:pt x="277" y="955"/>
                    <a:pt x="182" y="1117"/>
                    <a:pt x="89" y="1281"/>
                  </a:cubicBezTo>
                  <a:cubicBezTo>
                    <a:pt x="259" y="1188"/>
                    <a:pt x="430" y="1093"/>
                    <a:pt x="600" y="999"/>
                  </a:cubicBezTo>
                  <a:cubicBezTo>
                    <a:pt x="723" y="1111"/>
                    <a:pt x="846" y="1221"/>
                    <a:pt x="971" y="1330"/>
                  </a:cubicBezTo>
                  <a:cubicBezTo>
                    <a:pt x="953" y="1162"/>
                    <a:pt x="935" y="993"/>
                    <a:pt x="915" y="824"/>
                  </a:cubicBezTo>
                  <a:cubicBezTo>
                    <a:pt x="1086" y="729"/>
                    <a:pt x="1256" y="632"/>
                    <a:pt x="1428" y="535"/>
                  </a:cubicBezTo>
                  <a:cubicBezTo>
                    <a:pt x="1246" y="529"/>
                    <a:pt x="1064" y="519"/>
                    <a:pt x="882" y="509"/>
                  </a:cubicBezTo>
                  <a:cubicBezTo>
                    <a:pt x="864" y="340"/>
                    <a:pt x="845" y="170"/>
                    <a:pt x="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63"/>
            <p:cNvSpPr/>
            <p:nvPr/>
          </p:nvSpPr>
          <p:spPr>
            <a:xfrm>
              <a:off x="4302899" y="2409443"/>
              <a:ext cx="27663" cy="34113"/>
            </a:xfrm>
            <a:custGeom>
              <a:avLst/>
              <a:gdLst/>
              <a:ahLst/>
              <a:cxnLst/>
              <a:rect l="l" t="t" r="r" b="b"/>
              <a:pathLst>
                <a:path w="1261" h="1555" extrusionOk="0">
                  <a:moveTo>
                    <a:pt x="741" y="0"/>
                  </a:moveTo>
                  <a:cubicBezTo>
                    <a:pt x="654" y="136"/>
                    <a:pt x="567" y="269"/>
                    <a:pt x="479" y="403"/>
                  </a:cubicBezTo>
                  <a:cubicBezTo>
                    <a:pt x="320" y="298"/>
                    <a:pt x="159" y="190"/>
                    <a:pt x="2" y="79"/>
                  </a:cubicBezTo>
                  <a:lnTo>
                    <a:pt x="0" y="79"/>
                  </a:lnTo>
                  <a:cubicBezTo>
                    <a:pt x="107" y="272"/>
                    <a:pt x="212" y="462"/>
                    <a:pt x="317" y="651"/>
                  </a:cubicBezTo>
                  <a:cubicBezTo>
                    <a:pt x="230" y="785"/>
                    <a:pt x="143" y="918"/>
                    <a:pt x="56" y="1051"/>
                  </a:cubicBezTo>
                  <a:cubicBezTo>
                    <a:pt x="209" y="1036"/>
                    <a:pt x="361" y="1018"/>
                    <a:pt x="513" y="1000"/>
                  </a:cubicBezTo>
                  <a:cubicBezTo>
                    <a:pt x="620" y="1185"/>
                    <a:pt x="728" y="1370"/>
                    <a:pt x="835" y="1554"/>
                  </a:cubicBezTo>
                  <a:cubicBezTo>
                    <a:pt x="823" y="1357"/>
                    <a:pt x="810" y="1159"/>
                    <a:pt x="799" y="962"/>
                  </a:cubicBezTo>
                  <a:cubicBezTo>
                    <a:pt x="953" y="941"/>
                    <a:pt x="1107" y="918"/>
                    <a:pt x="1261" y="894"/>
                  </a:cubicBezTo>
                  <a:cubicBezTo>
                    <a:pt x="1099" y="797"/>
                    <a:pt x="938" y="697"/>
                    <a:pt x="777" y="595"/>
                  </a:cubicBezTo>
                  <a:cubicBezTo>
                    <a:pt x="764" y="397"/>
                    <a:pt x="753" y="199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63"/>
            <p:cNvSpPr/>
            <p:nvPr/>
          </p:nvSpPr>
          <p:spPr>
            <a:xfrm>
              <a:off x="4363052" y="2442306"/>
              <a:ext cx="28782" cy="32599"/>
            </a:xfrm>
            <a:custGeom>
              <a:avLst/>
              <a:gdLst/>
              <a:ahLst/>
              <a:cxnLst/>
              <a:rect l="l" t="t" r="r" b="b"/>
              <a:pathLst>
                <a:path w="1312" h="1486" extrusionOk="0">
                  <a:moveTo>
                    <a:pt x="766" y="0"/>
                  </a:moveTo>
                  <a:cubicBezTo>
                    <a:pt x="678" y="145"/>
                    <a:pt x="587" y="287"/>
                    <a:pt x="499" y="430"/>
                  </a:cubicBezTo>
                  <a:cubicBezTo>
                    <a:pt x="332" y="354"/>
                    <a:pt x="166" y="276"/>
                    <a:pt x="1" y="195"/>
                  </a:cubicBezTo>
                  <a:lnTo>
                    <a:pt x="1" y="195"/>
                  </a:lnTo>
                  <a:cubicBezTo>
                    <a:pt x="110" y="364"/>
                    <a:pt x="222" y="530"/>
                    <a:pt x="333" y="695"/>
                  </a:cubicBezTo>
                  <a:cubicBezTo>
                    <a:pt x="243" y="838"/>
                    <a:pt x="155" y="981"/>
                    <a:pt x="65" y="1123"/>
                  </a:cubicBezTo>
                  <a:cubicBezTo>
                    <a:pt x="224" y="1084"/>
                    <a:pt x="381" y="1043"/>
                    <a:pt x="540" y="1000"/>
                  </a:cubicBezTo>
                  <a:cubicBezTo>
                    <a:pt x="651" y="1162"/>
                    <a:pt x="763" y="1325"/>
                    <a:pt x="876" y="1485"/>
                  </a:cubicBezTo>
                  <a:cubicBezTo>
                    <a:pt x="861" y="1297"/>
                    <a:pt x="848" y="1108"/>
                    <a:pt x="833" y="920"/>
                  </a:cubicBezTo>
                  <a:cubicBezTo>
                    <a:pt x="992" y="876"/>
                    <a:pt x="1151" y="830"/>
                    <a:pt x="1312" y="782"/>
                  </a:cubicBezTo>
                  <a:cubicBezTo>
                    <a:pt x="1143" y="713"/>
                    <a:pt x="976" y="643"/>
                    <a:pt x="809" y="569"/>
                  </a:cubicBezTo>
                  <a:cubicBezTo>
                    <a:pt x="794" y="379"/>
                    <a:pt x="781" y="190"/>
                    <a:pt x="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63"/>
            <p:cNvSpPr/>
            <p:nvPr/>
          </p:nvSpPr>
          <p:spPr>
            <a:xfrm>
              <a:off x="4425508" y="2465362"/>
              <a:ext cx="29725" cy="31261"/>
            </a:xfrm>
            <a:custGeom>
              <a:avLst/>
              <a:gdLst/>
              <a:ahLst/>
              <a:cxnLst/>
              <a:rect l="l" t="t" r="r" b="b"/>
              <a:pathLst>
                <a:path w="1355" h="1425" extrusionOk="0">
                  <a:moveTo>
                    <a:pt x="789" y="0"/>
                  </a:moveTo>
                  <a:cubicBezTo>
                    <a:pt x="697" y="151"/>
                    <a:pt x="607" y="302"/>
                    <a:pt x="515" y="451"/>
                  </a:cubicBezTo>
                  <a:cubicBezTo>
                    <a:pt x="343" y="400"/>
                    <a:pt x="171" y="346"/>
                    <a:pt x="1" y="290"/>
                  </a:cubicBezTo>
                  <a:lnTo>
                    <a:pt x="1" y="290"/>
                  </a:lnTo>
                  <a:cubicBezTo>
                    <a:pt x="116" y="439"/>
                    <a:pt x="232" y="585"/>
                    <a:pt x="347" y="731"/>
                  </a:cubicBezTo>
                  <a:cubicBezTo>
                    <a:pt x="257" y="880"/>
                    <a:pt x="165" y="1031"/>
                    <a:pt x="75" y="1180"/>
                  </a:cubicBezTo>
                  <a:cubicBezTo>
                    <a:pt x="237" y="1121"/>
                    <a:pt x="399" y="1061"/>
                    <a:pt x="563" y="998"/>
                  </a:cubicBezTo>
                  <a:cubicBezTo>
                    <a:pt x="678" y="1143"/>
                    <a:pt x="794" y="1283"/>
                    <a:pt x="912" y="1424"/>
                  </a:cubicBezTo>
                  <a:cubicBezTo>
                    <a:pt x="896" y="1244"/>
                    <a:pt x="881" y="1062"/>
                    <a:pt x="865" y="882"/>
                  </a:cubicBezTo>
                  <a:cubicBezTo>
                    <a:pt x="1029" y="818"/>
                    <a:pt x="1191" y="752"/>
                    <a:pt x="1355" y="687"/>
                  </a:cubicBezTo>
                  <a:cubicBezTo>
                    <a:pt x="1183" y="641"/>
                    <a:pt x="1009" y="593"/>
                    <a:pt x="835" y="544"/>
                  </a:cubicBezTo>
                  <a:cubicBezTo>
                    <a:pt x="820" y="364"/>
                    <a:pt x="804" y="182"/>
                    <a:pt x="7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63"/>
            <p:cNvSpPr/>
            <p:nvPr/>
          </p:nvSpPr>
          <p:spPr>
            <a:xfrm>
              <a:off x="4489917" y="2480279"/>
              <a:ext cx="30515" cy="30252"/>
            </a:xfrm>
            <a:custGeom>
              <a:avLst/>
              <a:gdLst/>
              <a:ahLst/>
              <a:cxnLst/>
              <a:rect l="l" t="t" r="r" b="b"/>
              <a:pathLst>
                <a:path w="1391" h="1379" extrusionOk="0">
                  <a:moveTo>
                    <a:pt x="807" y="0"/>
                  </a:moveTo>
                  <a:cubicBezTo>
                    <a:pt x="715" y="156"/>
                    <a:pt x="622" y="313"/>
                    <a:pt x="530" y="471"/>
                  </a:cubicBezTo>
                  <a:cubicBezTo>
                    <a:pt x="353" y="438"/>
                    <a:pt x="176" y="405"/>
                    <a:pt x="1" y="369"/>
                  </a:cubicBezTo>
                  <a:lnTo>
                    <a:pt x="1" y="369"/>
                  </a:lnTo>
                  <a:cubicBezTo>
                    <a:pt x="119" y="500"/>
                    <a:pt x="238" y="631"/>
                    <a:pt x="358" y="759"/>
                  </a:cubicBezTo>
                  <a:cubicBezTo>
                    <a:pt x="266" y="917"/>
                    <a:pt x="173" y="1072"/>
                    <a:pt x="81" y="1228"/>
                  </a:cubicBezTo>
                  <a:cubicBezTo>
                    <a:pt x="246" y="1153"/>
                    <a:pt x="414" y="1076"/>
                    <a:pt x="579" y="999"/>
                  </a:cubicBezTo>
                  <a:cubicBezTo>
                    <a:pt x="700" y="1126"/>
                    <a:pt x="820" y="1253"/>
                    <a:pt x="940" y="1379"/>
                  </a:cubicBezTo>
                  <a:cubicBezTo>
                    <a:pt x="923" y="1203"/>
                    <a:pt x="905" y="1028"/>
                    <a:pt x="889" y="853"/>
                  </a:cubicBezTo>
                  <a:cubicBezTo>
                    <a:pt x="1056" y="774"/>
                    <a:pt x="1223" y="694"/>
                    <a:pt x="1390" y="613"/>
                  </a:cubicBezTo>
                  <a:cubicBezTo>
                    <a:pt x="1212" y="585"/>
                    <a:pt x="1035" y="558"/>
                    <a:pt x="858" y="528"/>
                  </a:cubicBezTo>
                  <a:cubicBezTo>
                    <a:pt x="841" y="351"/>
                    <a:pt x="823" y="176"/>
                    <a:pt x="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63"/>
            <p:cNvSpPr/>
            <p:nvPr/>
          </p:nvSpPr>
          <p:spPr>
            <a:xfrm>
              <a:off x="4555861" y="2488791"/>
              <a:ext cx="31085" cy="29506"/>
            </a:xfrm>
            <a:custGeom>
              <a:avLst/>
              <a:gdLst/>
              <a:ahLst/>
              <a:cxnLst/>
              <a:rect l="l" t="t" r="r" b="b"/>
              <a:pathLst>
                <a:path w="1417" h="1345" extrusionOk="0">
                  <a:moveTo>
                    <a:pt x="820" y="1"/>
                  </a:moveTo>
                  <a:cubicBezTo>
                    <a:pt x="727" y="161"/>
                    <a:pt x="633" y="324"/>
                    <a:pt x="540" y="484"/>
                  </a:cubicBezTo>
                  <a:cubicBezTo>
                    <a:pt x="360" y="468"/>
                    <a:pt x="179" y="450"/>
                    <a:pt x="1" y="432"/>
                  </a:cubicBezTo>
                  <a:lnTo>
                    <a:pt x="1" y="432"/>
                  </a:lnTo>
                  <a:cubicBezTo>
                    <a:pt x="122" y="550"/>
                    <a:pt x="245" y="666"/>
                    <a:pt x="366" y="783"/>
                  </a:cubicBezTo>
                  <a:cubicBezTo>
                    <a:pt x="273" y="945"/>
                    <a:pt x="179" y="1106"/>
                    <a:pt x="86" y="1266"/>
                  </a:cubicBezTo>
                  <a:cubicBezTo>
                    <a:pt x="255" y="1178"/>
                    <a:pt x="424" y="1089"/>
                    <a:pt x="594" y="999"/>
                  </a:cubicBezTo>
                  <a:cubicBezTo>
                    <a:pt x="715" y="1115"/>
                    <a:pt x="838" y="1230"/>
                    <a:pt x="961" y="1345"/>
                  </a:cubicBezTo>
                  <a:cubicBezTo>
                    <a:pt x="943" y="1173"/>
                    <a:pt x="925" y="1002"/>
                    <a:pt x="907" y="832"/>
                  </a:cubicBezTo>
                  <a:cubicBezTo>
                    <a:pt x="1078" y="740"/>
                    <a:pt x="1246" y="650"/>
                    <a:pt x="1417" y="556"/>
                  </a:cubicBezTo>
                  <a:cubicBezTo>
                    <a:pt x="1237" y="543"/>
                    <a:pt x="1055" y="530"/>
                    <a:pt x="874" y="514"/>
                  </a:cubicBezTo>
                  <a:cubicBezTo>
                    <a:pt x="856" y="343"/>
                    <a:pt x="838" y="17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63"/>
            <p:cNvSpPr/>
            <p:nvPr/>
          </p:nvSpPr>
          <p:spPr>
            <a:xfrm>
              <a:off x="4622924" y="2492718"/>
              <a:ext cx="31524" cy="28958"/>
            </a:xfrm>
            <a:custGeom>
              <a:avLst/>
              <a:gdLst/>
              <a:ahLst/>
              <a:cxnLst/>
              <a:rect l="l" t="t" r="r" b="b"/>
              <a:pathLst>
                <a:path w="1437" h="1320" extrusionOk="0">
                  <a:moveTo>
                    <a:pt x="832" y="0"/>
                  </a:moveTo>
                  <a:lnTo>
                    <a:pt x="550" y="494"/>
                  </a:lnTo>
                  <a:cubicBezTo>
                    <a:pt x="366" y="487"/>
                    <a:pt x="184" y="481"/>
                    <a:pt x="2" y="473"/>
                  </a:cubicBezTo>
                  <a:lnTo>
                    <a:pt x="1" y="473"/>
                  </a:lnTo>
                  <a:cubicBezTo>
                    <a:pt x="125" y="581"/>
                    <a:pt x="250" y="691"/>
                    <a:pt x="374" y="799"/>
                  </a:cubicBezTo>
                  <a:lnTo>
                    <a:pt x="91" y="1290"/>
                  </a:lnTo>
                  <a:cubicBezTo>
                    <a:pt x="263" y="1194"/>
                    <a:pt x="433" y="1097"/>
                    <a:pt x="604" y="999"/>
                  </a:cubicBezTo>
                  <a:cubicBezTo>
                    <a:pt x="728" y="1105"/>
                    <a:pt x="853" y="1213"/>
                    <a:pt x="978" y="1320"/>
                  </a:cubicBezTo>
                  <a:cubicBezTo>
                    <a:pt x="960" y="1151"/>
                    <a:pt x="940" y="984"/>
                    <a:pt x="922" y="815"/>
                  </a:cubicBezTo>
                  <a:cubicBezTo>
                    <a:pt x="1094" y="717"/>
                    <a:pt x="1264" y="618"/>
                    <a:pt x="1437" y="518"/>
                  </a:cubicBezTo>
                  <a:cubicBezTo>
                    <a:pt x="1253" y="515"/>
                    <a:pt x="1071" y="510"/>
                    <a:pt x="887" y="504"/>
                  </a:cubicBezTo>
                  <a:cubicBezTo>
                    <a:pt x="869" y="336"/>
                    <a:pt x="850" y="168"/>
                    <a:pt x="8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63"/>
            <p:cNvSpPr/>
            <p:nvPr/>
          </p:nvSpPr>
          <p:spPr>
            <a:xfrm>
              <a:off x="4291031" y="2464484"/>
              <a:ext cx="27663" cy="34069"/>
            </a:xfrm>
            <a:custGeom>
              <a:avLst/>
              <a:gdLst/>
              <a:ahLst/>
              <a:cxnLst/>
              <a:rect l="l" t="t" r="r" b="b"/>
              <a:pathLst>
                <a:path w="1261" h="1553" extrusionOk="0">
                  <a:moveTo>
                    <a:pt x="740" y="1"/>
                  </a:moveTo>
                  <a:cubicBezTo>
                    <a:pt x="653" y="135"/>
                    <a:pt x="566" y="270"/>
                    <a:pt x="477" y="404"/>
                  </a:cubicBezTo>
                  <a:cubicBezTo>
                    <a:pt x="318" y="299"/>
                    <a:pt x="158" y="191"/>
                    <a:pt x="0" y="81"/>
                  </a:cubicBezTo>
                  <a:lnTo>
                    <a:pt x="0" y="81"/>
                  </a:lnTo>
                  <a:cubicBezTo>
                    <a:pt x="105" y="273"/>
                    <a:pt x="210" y="463"/>
                    <a:pt x="317" y="651"/>
                  </a:cubicBezTo>
                  <a:cubicBezTo>
                    <a:pt x="230" y="786"/>
                    <a:pt x="141" y="919"/>
                    <a:pt x="55" y="1051"/>
                  </a:cubicBezTo>
                  <a:cubicBezTo>
                    <a:pt x="207" y="1037"/>
                    <a:pt x="359" y="1019"/>
                    <a:pt x="513" y="999"/>
                  </a:cubicBezTo>
                  <a:cubicBezTo>
                    <a:pt x="620" y="1186"/>
                    <a:pt x="727" y="1371"/>
                    <a:pt x="833" y="1553"/>
                  </a:cubicBezTo>
                  <a:cubicBezTo>
                    <a:pt x="822" y="1356"/>
                    <a:pt x="810" y="1160"/>
                    <a:pt x="797" y="961"/>
                  </a:cubicBezTo>
                  <a:cubicBezTo>
                    <a:pt x="951" y="940"/>
                    <a:pt x="1105" y="917"/>
                    <a:pt x="1261" y="892"/>
                  </a:cubicBezTo>
                  <a:cubicBezTo>
                    <a:pt x="1099" y="796"/>
                    <a:pt x="936" y="697"/>
                    <a:pt x="776" y="596"/>
                  </a:cubicBezTo>
                  <a:cubicBezTo>
                    <a:pt x="764" y="397"/>
                    <a:pt x="753" y="199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63"/>
            <p:cNvSpPr/>
            <p:nvPr/>
          </p:nvSpPr>
          <p:spPr>
            <a:xfrm>
              <a:off x="4351184" y="2497281"/>
              <a:ext cx="28782" cy="32533"/>
            </a:xfrm>
            <a:custGeom>
              <a:avLst/>
              <a:gdLst/>
              <a:ahLst/>
              <a:cxnLst/>
              <a:rect l="l" t="t" r="r" b="b"/>
              <a:pathLst>
                <a:path w="1312" h="1483" extrusionOk="0">
                  <a:moveTo>
                    <a:pt x="768" y="1"/>
                  </a:moveTo>
                  <a:cubicBezTo>
                    <a:pt x="678" y="143"/>
                    <a:pt x="588" y="286"/>
                    <a:pt x="499" y="430"/>
                  </a:cubicBezTo>
                  <a:cubicBezTo>
                    <a:pt x="332" y="353"/>
                    <a:pt x="166" y="276"/>
                    <a:pt x="1" y="194"/>
                  </a:cubicBezTo>
                  <a:lnTo>
                    <a:pt x="1" y="196"/>
                  </a:lnTo>
                  <a:cubicBezTo>
                    <a:pt x="111" y="363"/>
                    <a:pt x="222" y="530"/>
                    <a:pt x="333" y="694"/>
                  </a:cubicBezTo>
                  <a:cubicBezTo>
                    <a:pt x="243" y="837"/>
                    <a:pt x="155" y="979"/>
                    <a:pt x="65" y="1122"/>
                  </a:cubicBezTo>
                  <a:cubicBezTo>
                    <a:pt x="224" y="1082"/>
                    <a:pt x="381" y="1041"/>
                    <a:pt x="540" y="999"/>
                  </a:cubicBezTo>
                  <a:cubicBezTo>
                    <a:pt x="651" y="1161"/>
                    <a:pt x="765" y="1323"/>
                    <a:pt x="876" y="1482"/>
                  </a:cubicBezTo>
                  <a:cubicBezTo>
                    <a:pt x="863" y="1294"/>
                    <a:pt x="848" y="1105"/>
                    <a:pt x="835" y="917"/>
                  </a:cubicBezTo>
                  <a:cubicBezTo>
                    <a:pt x="994" y="873"/>
                    <a:pt x="1153" y="827"/>
                    <a:pt x="1312" y="779"/>
                  </a:cubicBezTo>
                  <a:cubicBezTo>
                    <a:pt x="1143" y="710"/>
                    <a:pt x="976" y="640"/>
                    <a:pt x="809" y="568"/>
                  </a:cubicBezTo>
                  <a:cubicBezTo>
                    <a:pt x="794" y="379"/>
                    <a:pt x="781" y="189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63"/>
            <p:cNvSpPr/>
            <p:nvPr/>
          </p:nvSpPr>
          <p:spPr>
            <a:xfrm>
              <a:off x="4413640" y="2520228"/>
              <a:ext cx="29769" cy="31261"/>
            </a:xfrm>
            <a:custGeom>
              <a:avLst/>
              <a:gdLst/>
              <a:ahLst/>
              <a:cxnLst/>
              <a:rect l="l" t="t" r="r" b="b"/>
              <a:pathLst>
                <a:path w="1357" h="1425" extrusionOk="0">
                  <a:moveTo>
                    <a:pt x="791" y="0"/>
                  </a:moveTo>
                  <a:cubicBezTo>
                    <a:pt x="699" y="150"/>
                    <a:pt x="607" y="302"/>
                    <a:pt x="517" y="451"/>
                  </a:cubicBezTo>
                  <a:cubicBezTo>
                    <a:pt x="345" y="400"/>
                    <a:pt x="173" y="348"/>
                    <a:pt x="1" y="292"/>
                  </a:cubicBezTo>
                  <a:lnTo>
                    <a:pt x="1" y="292"/>
                  </a:lnTo>
                  <a:cubicBezTo>
                    <a:pt x="117" y="440"/>
                    <a:pt x="232" y="586"/>
                    <a:pt x="348" y="731"/>
                  </a:cubicBezTo>
                  <a:cubicBezTo>
                    <a:pt x="257" y="881"/>
                    <a:pt x="166" y="1031"/>
                    <a:pt x="75" y="1181"/>
                  </a:cubicBezTo>
                  <a:cubicBezTo>
                    <a:pt x="237" y="1122"/>
                    <a:pt x="401" y="1061"/>
                    <a:pt x="563" y="999"/>
                  </a:cubicBezTo>
                  <a:cubicBezTo>
                    <a:pt x="679" y="1141"/>
                    <a:pt x="796" y="1284"/>
                    <a:pt x="912" y="1425"/>
                  </a:cubicBezTo>
                  <a:cubicBezTo>
                    <a:pt x="897" y="1244"/>
                    <a:pt x="881" y="1063"/>
                    <a:pt x="866" y="881"/>
                  </a:cubicBezTo>
                  <a:cubicBezTo>
                    <a:pt x="1029" y="818"/>
                    <a:pt x="1193" y="753"/>
                    <a:pt x="1356" y="686"/>
                  </a:cubicBezTo>
                  <a:cubicBezTo>
                    <a:pt x="1183" y="641"/>
                    <a:pt x="1009" y="594"/>
                    <a:pt x="837" y="545"/>
                  </a:cubicBezTo>
                  <a:cubicBezTo>
                    <a:pt x="820" y="363"/>
                    <a:pt x="806" y="182"/>
                    <a:pt x="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63"/>
            <p:cNvSpPr/>
            <p:nvPr/>
          </p:nvSpPr>
          <p:spPr>
            <a:xfrm>
              <a:off x="4478092" y="2535079"/>
              <a:ext cx="30515" cy="30230"/>
            </a:xfrm>
            <a:custGeom>
              <a:avLst/>
              <a:gdLst/>
              <a:ahLst/>
              <a:cxnLst/>
              <a:rect l="l" t="t" r="r" b="b"/>
              <a:pathLst>
                <a:path w="1391" h="1378" extrusionOk="0">
                  <a:moveTo>
                    <a:pt x="807" y="0"/>
                  </a:moveTo>
                  <a:cubicBezTo>
                    <a:pt x="715" y="156"/>
                    <a:pt x="621" y="313"/>
                    <a:pt x="530" y="469"/>
                  </a:cubicBezTo>
                  <a:cubicBezTo>
                    <a:pt x="353" y="438"/>
                    <a:pt x="176" y="405"/>
                    <a:pt x="0" y="371"/>
                  </a:cubicBezTo>
                  <a:lnTo>
                    <a:pt x="0" y="371"/>
                  </a:lnTo>
                  <a:cubicBezTo>
                    <a:pt x="118" y="500"/>
                    <a:pt x="238" y="631"/>
                    <a:pt x="358" y="759"/>
                  </a:cubicBezTo>
                  <a:cubicBezTo>
                    <a:pt x="266" y="917"/>
                    <a:pt x="172" y="1072"/>
                    <a:pt x="81" y="1228"/>
                  </a:cubicBezTo>
                  <a:cubicBezTo>
                    <a:pt x="246" y="1153"/>
                    <a:pt x="413" y="1076"/>
                    <a:pt x="580" y="997"/>
                  </a:cubicBezTo>
                  <a:cubicBezTo>
                    <a:pt x="700" y="1125"/>
                    <a:pt x="820" y="1253"/>
                    <a:pt x="939" y="1377"/>
                  </a:cubicBezTo>
                  <a:cubicBezTo>
                    <a:pt x="923" y="1202"/>
                    <a:pt x="907" y="1028"/>
                    <a:pt x="889" y="853"/>
                  </a:cubicBezTo>
                  <a:cubicBezTo>
                    <a:pt x="1056" y="772"/>
                    <a:pt x="1223" y="692"/>
                    <a:pt x="1390" y="612"/>
                  </a:cubicBezTo>
                  <a:cubicBezTo>
                    <a:pt x="1213" y="584"/>
                    <a:pt x="1035" y="556"/>
                    <a:pt x="857" y="527"/>
                  </a:cubicBezTo>
                  <a:cubicBezTo>
                    <a:pt x="841" y="351"/>
                    <a:pt x="823" y="176"/>
                    <a:pt x="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63"/>
            <p:cNvSpPr/>
            <p:nvPr/>
          </p:nvSpPr>
          <p:spPr>
            <a:xfrm>
              <a:off x="4544036" y="2543525"/>
              <a:ext cx="31085" cy="29506"/>
            </a:xfrm>
            <a:custGeom>
              <a:avLst/>
              <a:gdLst/>
              <a:ahLst/>
              <a:cxnLst/>
              <a:rect l="l" t="t" r="r" b="b"/>
              <a:pathLst>
                <a:path w="1417" h="1345" extrusionOk="0">
                  <a:moveTo>
                    <a:pt x="822" y="1"/>
                  </a:moveTo>
                  <a:cubicBezTo>
                    <a:pt x="728" y="163"/>
                    <a:pt x="635" y="323"/>
                    <a:pt x="540" y="486"/>
                  </a:cubicBezTo>
                  <a:cubicBezTo>
                    <a:pt x="359" y="469"/>
                    <a:pt x="181" y="451"/>
                    <a:pt x="0" y="432"/>
                  </a:cubicBezTo>
                  <a:lnTo>
                    <a:pt x="0" y="432"/>
                  </a:lnTo>
                  <a:cubicBezTo>
                    <a:pt x="122" y="551"/>
                    <a:pt x="245" y="668"/>
                    <a:pt x="366" y="784"/>
                  </a:cubicBezTo>
                  <a:cubicBezTo>
                    <a:pt x="273" y="945"/>
                    <a:pt x="179" y="1107"/>
                    <a:pt x="86" y="1268"/>
                  </a:cubicBezTo>
                  <a:cubicBezTo>
                    <a:pt x="254" y="1179"/>
                    <a:pt x="425" y="1089"/>
                    <a:pt x="594" y="1000"/>
                  </a:cubicBezTo>
                  <a:cubicBezTo>
                    <a:pt x="717" y="1115"/>
                    <a:pt x="840" y="1230"/>
                    <a:pt x="963" y="1345"/>
                  </a:cubicBezTo>
                  <a:cubicBezTo>
                    <a:pt x="945" y="1174"/>
                    <a:pt x="927" y="1004"/>
                    <a:pt x="908" y="832"/>
                  </a:cubicBezTo>
                  <a:cubicBezTo>
                    <a:pt x="1077" y="741"/>
                    <a:pt x="1248" y="650"/>
                    <a:pt x="1417" y="558"/>
                  </a:cubicBezTo>
                  <a:cubicBezTo>
                    <a:pt x="1236" y="543"/>
                    <a:pt x="1056" y="530"/>
                    <a:pt x="876" y="515"/>
                  </a:cubicBezTo>
                  <a:cubicBezTo>
                    <a:pt x="858" y="343"/>
                    <a:pt x="840" y="173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63"/>
            <p:cNvSpPr/>
            <p:nvPr/>
          </p:nvSpPr>
          <p:spPr>
            <a:xfrm>
              <a:off x="4611143" y="2547408"/>
              <a:ext cx="31480" cy="28979"/>
            </a:xfrm>
            <a:custGeom>
              <a:avLst/>
              <a:gdLst/>
              <a:ahLst/>
              <a:cxnLst/>
              <a:rect l="l" t="t" r="r" b="b"/>
              <a:pathLst>
                <a:path w="1435" h="1321" extrusionOk="0">
                  <a:moveTo>
                    <a:pt x="831" y="1"/>
                  </a:moveTo>
                  <a:cubicBezTo>
                    <a:pt x="736" y="166"/>
                    <a:pt x="641" y="330"/>
                    <a:pt x="548" y="494"/>
                  </a:cubicBezTo>
                  <a:cubicBezTo>
                    <a:pt x="366" y="489"/>
                    <a:pt x="182" y="481"/>
                    <a:pt x="0" y="474"/>
                  </a:cubicBezTo>
                  <a:lnTo>
                    <a:pt x="0" y="474"/>
                  </a:lnTo>
                  <a:cubicBezTo>
                    <a:pt x="125" y="582"/>
                    <a:pt x="249" y="691"/>
                    <a:pt x="372" y="799"/>
                  </a:cubicBezTo>
                  <a:lnTo>
                    <a:pt x="90" y="1292"/>
                  </a:lnTo>
                  <a:cubicBezTo>
                    <a:pt x="261" y="1196"/>
                    <a:pt x="433" y="1097"/>
                    <a:pt x="603" y="999"/>
                  </a:cubicBezTo>
                  <a:cubicBezTo>
                    <a:pt x="728" y="1107"/>
                    <a:pt x="852" y="1214"/>
                    <a:pt x="977" y="1320"/>
                  </a:cubicBezTo>
                  <a:cubicBezTo>
                    <a:pt x="957" y="1153"/>
                    <a:pt x="939" y="984"/>
                    <a:pt x="921" y="817"/>
                  </a:cubicBezTo>
                  <a:cubicBezTo>
                    <a:pt x="1092" y="719"/>
                    <a:pt x="1264" y="619"/>
                    <a:pt x="1434" y="520"/>
                  </a:cubicBezTo>
                  <a:cubicBezTo>
                    <a:pt x="1252" y="515"/>
                    <a:pt x="1069" y="510"/>
                    <a:pt x="887" y="505"/>
                  </a:cubicBezTo>
                  <a:cubicBezTo>
                    <a:pt x="867" y="337"/>
                    <a:pt x="849" y="169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63"/>
            <p:cNvSpPr/>
            <p:nvPr/>
          </p:nvSpPr>
          <p:spPr>
            <a:xfrm>
              <a:off x="4277693" y="2519372"/>
              <a:ext cx="27663" cy="34091"/>
            </a:xfrm>
            <a:custGeom>
              <a:avLst/>
              <a:gdLst/>
              <a:ahLst/>
              <a:cxnLst/>
              <a:rect l="l" t="t" r="r" b="b"/>
              <a:pathLst>
                <a:path w="1261" h="1554" extrusionOk="0">
                  <a:moveTo>
                    <a:pt x="741" y="0"/>
                  </a:moveTo>
                  <a:cubicBezTo>
                    <a:pt x="654" y="134"/>
                    <a:pt x="567" y="269"/>
                    <a:pt x="479" y="403"/>
                  </a:cubicBezTo>
                  <a:cubicBezTo>
                    <a:pt x="320" y="297"/>
                    <a:pt x="161" y="189"/>
                    <a:pt x="2" y="79"/>
                  </a:cubicBezTo>
                  <a:lnTo>
                    <a:pt x="0" y="79"/>
                  </a:lnTo>
                  <a:cubicBezTo>
                    <a:pt x="107" y="270"/>
                    <a:pt x="212" y="462"/>
                    <a:pt x="318" y="651"/>
                  </a:cubicBezTo>
                  <a:cubicBezTo>
                    <a:pt x="230" y="784"/>
                    <a:pt x="143" y="918"/>
                    <a:pt x="56" y="1051"/>
                  </a:cubicBezTo>
                  <a:cubicBezTo>
                    <a:pt x="208" y="1034"/>
                    <a:pt x="361" y="1018"/>
                    <a:pt x="515" y="998"/>
                  </a:cubicBezTo>
                  <a:cubicBezTo>
                    <a:pt x="620" y="1185"/>
                    <a:pt x="728" y="1370"/>
                    <a:pt x="835" y="1554"/>
                  </a:cubicBezTo>
                  <a:cubicBezTo>
                    <a:pt x="823" y="1356"/>
                    <a:pt x="810" y="1159"/>
                    <a:pt x="799" y="962"/>
                  </a:cubicBezTo>
                  <a:cubicBezTo>
                    <a:pt x="953" y="941"/>
                    <a:pt x="1107" y="918"/>
                    <a:pt x="1261" y="892"/>
                  </a:cubicBezTo>
                  <a:cubicBezTo>
                    <a:pt x="1099" y="797"/>
                    <a:pt x="938" y="697"/>
                    <a:pt x="777" y="595"/>
                  </a:cubicBezTo>
                  <a:cubicBezTo>
                    <a:pt x="766" y="397"/>
                    <a:pt x="753" y="198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63"/>
            <p:cNvSpPr/>
            <p:nvPr/>
          </p:nvSpPr>
          <p:spPr>
            <a:xfrm>
              <a:off x="4337802" y="2552256"/>
              <a:ext cx="28826" cy="32577"/>
            </a:xfrm>
            <a:custGeom>
              <a:avLst/>
              <a:gdLst/>
              <a:ahLst/>
              <a:cxnLst/>
              <a:rect l="l" t="t" r="r" b="b"/>
              <a:pathLst>
                <a:path w="1314" h="1485" extrusionOk="0">
                  <a:moveTo>
                    <a:pt x="1" y="194"/>
                  </a:moveTo>
                  <a:cubicBezTo>
                    <a:pt x="2" y="195"/>
                    <a:pt x="3" y="195"/>
                    <a:pt x="3" y="195"/>
                  </a:cubicBezTo>
                  <a:lnTo>
                    <a:pt x="3" y="195"/>
                  </a:lnTo>
                  <a:cubicBezTo>
                    <a:pt x="3" y="195"/>
                    <a:pt x="3" y="195"/>
                    <a:pt x="3" y="194"/>
                  </a:cubicBezTo>
                  <a:close/>
                  <a:moveTo>
                    <a:pt x="768" y="1"/>
                  </a:moveTo>
                  <a:cubicBezTo>
                    <a:pt x="680" y="145"/>
                    <a:pt x="589" y="288"/>
                    <a:pt x="499" y="430"/>
                  </a:cubicBezTo>
                  <a:cubicBezTo>
                    <a:pt x="334" y="354"/>
                    <a:pt x="168" y="277"/>
                    <a:pt x="3" y="195"/>
                  </a:cubicBezTo>
                  <a:lnTo>
                    <a:pt x="3" y="195"/>
                  </a:lnTo>
                  <a:cubicBezTo>
                    <a:pt x="113" y="364"/>
                    <a:pt x="224" y="531"/>
                    <a:pt x="334" y="694"/>
                  </a:cubicBezTo>
                  <a:cubicBezTo>
                    <a:pt x="245" y="837"/>
                    <a:pt x="157" y="979"/>
                    <a:pt x="67" y="1122"/>
                  </a:cubicBezTo>
                  <a:cubicBezTo>
                    <a:pt x="224" y="1083"/>
                    <a:pt x="383" y="1042"/>
                    <a:pt x="542" y="999"/>
                  </a:cubicBezTo>
                  <a:cubicBezTo>
                    <a:pt x="653" y="1163"/>
                    <a:pt x="765" y="1324"/>
                    <a:pt x="878" y="1484"/>
                  </a:cubicBezTo>
                  <a:cubicBezTo>
                    <a:pt x="863" y="1296"/>
                    <a:pt x="850" y="1107"/>
                    <a:pt x="835" y="919"/>
                  </a:cubicBezTo>
                  <a:cubicBezTo>
                    <a:pt x="994" y="875"/>
                    <a:pt x="1153" y="829"/>
                    <a:pt x="1314" y="781"/>
                  </a:cubicBezTo>
                  <a:cubicBezTo>
                    <a:pt x="1145" y="712"/>
                    <a:pt x="978" y="642"/>
                    <a:pt x="809" y="568"/>
                  </a:cubicBezTo>
                  <a:cubicBezTo>
                    <a:pt x="796" y="379"/>
                    <a:pt x="783" y="19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63"/>
            <p:cNvSpPr/>
            <p:nvPr/>
          </p:nvSpPr>
          <p:spPr>
            <a:xfrm>
              <a:off x="4400280" y="2575313"/>
              <a:ext cx="29747" cy="31305"/>
            </a:xfrm>
            <a:custGeom>
              <a:avLst/>
              <a:gdLst/>
              <a:ahLst/>
              <a:cxnLst/>
              <a:rect l="l" t="t" r="r" b="b"/>
              <a:pathLst>
                <a:path w="1356" h="1427" extrusionOk="0">
                  <a:moveTo>
                    <a:pt x="790" y="1"/>
                  </a:moveTo>
                  <a:cubicBezTo>
                    <a:pt x="698" y="151"/>
                    <a:pt x="607" y="302"/>
                    <a:pt x="516" y="453"/>
                  </a:cubicBezTo>
                  <a:cubicBezTo>
                    <a:pt x="344" y="400"/>
                    <a:pt x="172" y="346"/>
                    <a:pt x="0" y="291"/>
                  </a:cubicBezTo>
                  <a:lnTo>
                    <a:pt x="0" y="291"/>
                  </a:lnTo>
                  <a:lnTo>
                    <a:pt x="2" y="292"/>
                  </a:lnTo>
                  <a:cubicBezTo>
                    <a:pt x="117" y="440"/>
                    <a:pt x="231" y="586"/>
                    <a:pt x="348" y="732"/>
                  </a:cubicBezTo>
                  <a:cubicBezTo>
                    <a:pt x="256" y="881"/>
                    <a:pt x="166" y="1032"/>
                    <a:pt x="74" y="1181"/>
                  </a:cubicBezTo>
                  <a:cubicBezTo>
                    <a:pt x="238" y="1122"/>
                    <a:pt x="400" y="1061"/>
                    <a:pt x="562" y="999"/>
                  </a:cubicBezTo>
                  <a:cubicBezTo>
                    <a:pt x="679" y="1143"/>
                    <a:pt x="795" y="1286"/>
                    <a:pt x="911" y="1427"/>
                  </a:cubicBezTo>
                  <a:cubicBezTo>
                    <a:pt x="897" y="1245"/>
                    <a:pt x="880" y="1064"/>
                    <a:pt x="866" y="882"/>
                  </a:cubicBezTo>
                  <a:cubicBezTo>
                    <a:pt x="1028" y="818"/>
                    <a:pt x="1192" y="755"/>
                    <a:pt x="1356" y="689"/>
                  </a:cubicBezTo>
                  <a:cubicBezTo>
                    <a:pt x="1182" y="643"/>
                    <a:pt x="1008" y="596"/>
                    <a:pt x="836" y="546"/>
                  </a:cubicBezTo>
                  <a:cubicBezTo>
                    <a:pt x="821" y="364"/>
                    <a:pt x="805" y="182"/>
                    <a:pt x="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63"/>
            <p:cNvSpPr/>
            <p:nvPr/>
          </p:nvSpPr>
          <p:spPr>
            <a:xfrm>
              <a:off x="4464667" y="2590230"/>
              <a:ext cx="30515" cy="30296"/>
            </a:xfrm>
            <a:custGeom>
              <a:avLst/>
              <a:gdLst/>
              <a:ahLst/>
              <a:cxnLst/>
              <a:rect l="l" t="t" r="r" b="b"/>
              <a:pathLst>
                <a:path w="1391" h="1381" extrusionOk="0">
                  <a:moveTo>
                    <a:pt x="809" y="1"/>
                  </a:moveTo>
                  <a:cubicBezTo>
                    <a:pt x="715" y="158"/>
                    <a:pt x="624" y="316"/>
                    <a:pt x="530" y="471"/>
                  </a:cubicBezTo>
                  <a:cubicBezTo>
                    <a:pt x="353" y="440"/>
                    <a:pt x="178" y="406"/>
                    <a:pt x="1" y="371"/>
                  </a:cubicBezTo>
                  <a:lnTo>
                    <a:pt x="1" y="371"/>
                  </a:lnTo>
                  <a:cubicBezTo>
                    <a:pt x="120" y="502"/>
                    <a:pt x="240" y="632"/>
                    <a:pt x="360" y="761"/>
                  </a:cubicBezTo>
                  <a:cubicBezTo>
                    <a:pt x="266" y="919"/>
                    <a:pt x="175" y="1074"/>
                    <a:pt x="81" y="1230"/>
                  </a:cubicBezTo>
                  <a:cubicBezTo>
                    <a:pt x="248" y="1155"/>
                    <a:pt x="414" y="1078"/>
                    <a:pt x="581" y="999"/>
                  </a:cubicBezTo>
                  <a:cubicBezTo>
                    <a:pt x="701" y="1127"/>
                    <a:pt x="820" y="1255"/>
                    <a:pt x="940" y="1381"/>
                  </a:cubicBezTo>
                  <a:cubicBezTo>
                    <a:pt x="924" y="1206"/>
                    <a:pt x="907" y="1030"/>
                    <a:pt x="891" y="855"/>
                  </a:cubicBezTo>
                  <a:cubicBezTo>
                    <a:pt x="1056" y="774"/>
                    <a:pt x="1224" y="696"/>
                    <a:pt x="1391" y="614"/>
                  </a:cubicBezTo>
                  <a:cubicBezTo>
                    <a:pt x="1214" y="588"/>
                    <a:pt x="1035" y="558"/>
                    <a:pt x="858" y="529"/>
                  </a:cubicBezTo>
                  <a:cubicBezTo>
                    <a:pt x="842" y="353"/>
                    <a:pt x="825" y="178"/>
                    <a:pt x="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63"/>
            <p:cNvSpPr/>
            <p:nvPr/>
          </p:nvSpPr>
          <p:spPr>
            <a:xfrm>
              <a:off x="4530633" y="2598786"/>
              <a:ext cx="31085" cy="29506"/>
            </a:xfrm>
            <a:custGeom>
              <a:avLst/>
              <a:gdLst/>
              <a:ahLst/>
              <a:cxnLst/>
              <a:rect l="l" t="t" r="r" b="b"/>
              <a:pathLst>
                <a:path w="1417" h="1345" extrusionOk="0">
                  <a:moveTo>
                    <a:pt x="821" y="1"/>
                  </a:moveTo>
                  <a:cubicBezTo>
                    <a:pt x="728" y="163"/>
                    <a:pt x="634" y="324"/>
                    <a:pt x="539" y="484"/>
                  </a:cubicBezTo>
                  <a:cubicBezTo>
                    <a:pt x="361" y="468"/>
                    <a:pt x="180" y="450"/>
                    <a:pt x="0" y="432"/>
                  </a:cubicBezTo>
                  <a:lnTo>
                    <a:pt x="0" y="432"/>
                  </a:lnTo>
                  <a:cubicBezTo>
                    <a:pt x="123" y="550"/>
                    <a:pt x="244" y="668"/>
                    <a:pt x="367" y="784"/>
                  </a:cubicBezTo>
                  <a:cubicBezTo>
                    <a:pt x="274" y="945"/>
                    <a:pt x="180" y="1106"/>
                    <a:pt x="85" y="1266"/>
                  </a:cubicBezTo>
                  <a:cubicBezTo>
                    <a:pt x="256" y="1179"/>
                    <a:pt x="425" y="1089"/>
                    <a:pt x="593" y="999"/>
                  </a:cubicBezTo>
                  <a:cubicBezTo>
                    <a:pt x="716" y="1116"/>
                    <a:pt x="839" y="1230"/>
                    <a:pt x="962" y="1345"/>
                  </a:cubicBezTo>
                  <a:cubicBezTo>
                    <a:pt x="944" y="1175"/>
                    <a:pt x="926" y="1002"/>
                    <a:pt x="908" y="832"/>
                  </a:cubicBezTo>
                  <a:cubicBezTo>
                    <a:pt x="1077" y="742"/>
                    <a:pt x="1247" y="650"/>
                    <a:pt x="1416" y="558"/>
                  </a:cubicBezTo>
                  <a:cubicBezTo>
                    <a:pt x="1236" y="545"/>
                    <a:pt x="1056" y="530"/>
                    <a:pt x="875" y="516"/>
                  </a:cubicBezTo>
                  <a:cubicBezTo>
                    <a:pt x="857" y="343"/>
                    <a:pt x="839" y="173"/>
                    <a:pt x="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63"/>
            <p:cNvSpPr/>
            <p:nvPr/>
          </p:nvSpPr>
          <p:spPr>
            <a:xfrm>
              <a:off x="4597717" y="2602713"/>
              <a:ext cx="31480" cy="28979"/>
            </a:xfrm>
            <a:custGeom>
              <a:avLst/>
              <a:gdLst/>
              <a:ahLst/>
              <a:cxnLst/>
              <a:rect l="l" t="t" r="r" b="b"/>
              <a:pathLst>
                <a:path w="1435" h="1321" extrusionOk="0">
                  <a:moveTo>
                    <a:pt x="832" y="1"/>
                  </a:moveTo>
                  <a:cubicBezTo>
                    <a:pt x="737" y="164"/>
                    <a:pt x="643" y="330"/>
                    <a:pt x="548" y="494"/>
                  </a:cubicBezTo>
                  <a:cubicBezTo>
                    <a:pt x="366" y="487"/>
                    <a:pt x="183" y="481"/>
                    <a:pt x="1" y="473"/>
                  </a:cubicBezTo>
                  <a:lnTo>
                    <a:pt x="1" y="473"/>
                  </a:lnTo>
                  <a:cubicBezTo>
                    <a:pt x="124" y="582"/>
                    <a:pt x="248" y="691"/>
                    <a:pt x="373" y="799"/>
                  </a:cubicBezTo>
                  <a:cubicBezTo>
                    <a:pt x="279" y="963"/>
                    <a:pt x="184" y="1128"/>
                    <a:pt x="91" y="1292"/>
                  </a:cubicBezTo>
                  <a:cubicBezTo>
                    <a:pt x="261" y="1196"/>
                    <a:pt x="432" y="1097"/>
                    <a:pt x="604" y="999"/>
                  </a:cubicBezTo>
                  <a:cubicBezTo>
                    <a:pt x="728" y="1107"/>
                    <a:pt x="853" y="1214"/>
                    <a:pt x="978" y="1320"/>
                  </a:cubicBezTo>
                  <a:cubicBezTo>
                    <a:pt x="958" y="1153"/>
                    <a:pt x="940" y="984"/>
                    <a:pt x="922" y="817"/>
                  </a:cubicBezTo>
                  <a:cubicBezTo>
                    <a:pt x="1092" y="719"/>
                    <a:pt x="1264" y="619"/>
                    <a:pt x="1435" y="520"/>
                  </a:cubicBezTo>
                  <a:cubicBezTo>
                    <a:pt x="1253" y="515"/>
                    <a:pt x="1069" y="510"/>
                    <a:pt x="887" y="505"/>
                  </a:cubicBezTo>
                  <a:cubicBezTo>
                    <a:pt x="868" y="337"/>
                    <a:pt x="850" y="169"/>
                    <a:pt x="8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63"/>
            <p:cNvSpPr/>
            <p:nvPr/>
          </p:nvSpPr>
          <p:spPr>
            <a:xfrm>
              <a:off x="4326526" y="2454305"/>
              <a:ext cx="28234" cy="33301"/>
            </a:xfrm>
            <a:custGeom>
              <a:avLst/>
              <a:gdLst/>
              <a:ahLst/>
              <a:cxnLst/>
              <a:rect l="l" t="t" r="r" b="b"/>
              <a:pathLst>
                <a:path w="1287" h="1518" extrusionOk="0">
                  <a:moveTo>
                    <a:pt x="754" y="1"/>
                  </a:moveTo>
                  <a:cubicBezTo>
                    <a:pt x="666" y="140"/>
                    <a:pt x="577" y="278"/>
                    <a:pt x="489" y="417"/>
                  </a:cubicBezTo>
                  <a:cubicBezTo>
                    <a:pt x="325" y="327"/>
                    <a:pt x="163" y="234"/>
                    <a:pt x="0" y="139"/>
                  </a:cubicBezTo>
                  <a:lnTo>
                    <a:pt x="0" y="139"/>
                  </a:lnTo>
                  <a:cubicBezTo>
                    <a:pt x="108" y="319"/>
                    <a:pt x="217" y="496"/>
                    <a:pt x="325" y="673"/>
                  </a:cubicBezTo>
                  <a:cubicBezTo>
                    <a:pt x="236" y="812"/>
                    <a:pt x="148" y="950"/>
                    <a:pt x="59" y="1088"/>
                  </a:cubicBezTo>
                  <a:cubicBezTo>
                    <a:pt x="215" y="1060"/>
                    <a:pt x="371" y="1030"/>
                    <a:pt x="526" y="999"/>
                  </a:cubicBezTo>
                  <a:cubicBezTo>
                    <a:pt x="636" y="1173"/>
                    <a:pt x="746" y="1347"/>
                    <a:pt x="856" y="1517"/>
                  </a:cubicBezTo>
                  <a:cubicBezTo>
                    <a:pt x="843" y="1325"/>
                    <a:pt x="830" y="1132"/>
                    <a:pt x="817" y="938"/>
                  </a:cubicBezTo>
                  <a:cubicBezTo>
                    <a:pt x="972" y="906"/>
                    <a:pt x="1130" y="871"/>
                    <a:pt x="1287" y="834"/>
                  </a:cubicBezTo>
                  <a:cubicBezTo>
                    <a:pt x="1121" y="752"/>
                    <a:pt x="956" y="668"/>
                    <a:pt x="792" y="581"/>
                  </a:cubicBezTo>
                  <a:cubicBezTo>
                    <a:pt x="779" y="388"/>
                    <a:pt x="767" y="194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63"/>
            <p:cNvSpPr/>
            <p:nvPr/>
          </p:nvSpPr>
          <p:spPr>
            <a:xfrm>
              <a:off x="4387863" y="2482034"/>
              <a:ext cx="29287" cy="31875"/>
            </a:xfrm>
            <a:custGeom>
              <a:avLst/>
              <a:gdLst/>
              <a:ahLst/>
              <a:cxnLst/>
              <a:rect l="l" t="t" r="r" b="b"/>
              <a:pathLst>
                <a:path w="1335" h="1453" extrusionOk="0">
                  <a:moveTo>
                    <a:pt x="779" y="1"/>
                  </a:moveTo>
                  <a:cubicBezTo>
                    <a:pt x="689" y="146"/>
                    <a:pt x="599" y="294"/>
                    <a:pt x="509" y="442"/>
                  </a:cubicBezTo>
                  <a:cubicBezTo>
                    <a:pt x="338" y="378"/>
                    <a:pt x="169" y="312"/>
                    <a:pt x="1" y="245"/>
                  </a:cubicBezTo>
                  <a:lnTo>
                    <a:pt x="1" y="245"/>
                  </a:lnTo>
                  <a:cubicBezTo>
                    <a:pt x="114" y="402"/>
                    <a:pt x="227" y="560"/>
                    <a:pt x="340" y="714"/>
                  </a:cubicBezTo>
                  <a:cubicBezTo>
                    <a:pt x="250" y="860"/>
                    <a:pt x="160" y="1007"/>
                    <a:pt x="69" y="1153"/>
                  </a:cubicBezTo>
                  <a:cubicBezTo>
                    <a:pt x="230" y="1102"/>
                    <a:pt x="391" y="1051"/>
                    <a:pt x="551" y="999"/>
                  </a:cubicBezTo>
                  <a:cubicBezTo>
                    <a:pt x="666" y="1151"/>
                    <a:pt x="779" y="1302"/>
                    <a:pt x="894" y="1453"/>
                  </a:cubicBezTo>
                  <a:cubicBezTo>
                    <a:pt x="879" y="1269"/>
                    <a:pt x="864" y="1084"/>
                    <a:pt x="850" y="899"/>
                  </a:cubicBezTo>
                  <a:cubicBezTo>
                    <a:pt x="1012" y="845"/>
                    <a:pt x="1173" y="789"/>
                    <a:pt x="1335" y="732"/>
                  </a:cubicBezTo>
                  <a:cubicBezTo>
                    <a:pt x="1164" y="674"/>
                    <a:pt x="994" y="617"/>
                    <a:pt x="823" y="556"/>
                  </a:cubicBezTo>
                  <a:cubicBezTo>
                    <a:pt x="809" y="371"/>
                    <a:pt x="794" y="186"/>
                    <a:pt x="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63"/>
            <p:cNvSpPr/>
            <p:nvPr/>
          </p:nvSpPr>
          <p:spPr>
            <a:xfrm>
              <a:off x="4451329" y="2500769"/>
              <a:ext cx="30164" cy="30778"/>
            </a:xfrm>
            <a:custGeom>
              <a:avLst/>
              <a:gdLst/>
              <a:ahLst/>
              <a:cxnLst/>
              <a:rect l="l" t="t" r="r" b="b"/>
              <a:pathLst>
                <a:path w="1375" h="1403" extrusionOk="0">
                  <a:moveTo>
                    <a:pt x="799" y="1"/>
                  </a:moveTo>
                  <a:cubicBezTo>
                    <a:pt x="707" y="155"/>
                    <a:pt x="615" y="309"/>
                    <a:pt x="524" y="463"/>
                  </a:cubicBezTo>
                  <a:cubicBezTo>
                    <a:pt x="350" y="422"/>
                    <a:pt x="174" y="379"/>
                    <a:pt x="1" y="333"/>
                  </a:cubicBezTo>
                  <a:lnTo>
                    <a:pt x="1" y="333"/>
                  </a:lnTo>
                  <a:cubicBezTo>
                    <a:pt x="119" y="473"/>
                    <a:pt x="235" y="610"/>
                    <a:pt x="353" y="748"/>
                  </a:cubicBezTo>
                  <a:cubicBezTo>
                    <a:pt x="261" y="900"/>
                    <a:pt x="170" y="1055"/>
                    <a:pt x="78" y="1207"/>
                  </a:cubicBezTo>
                  <a:cubicBezTo>
                    <a:pt x="243" y="1140"/>
                    <a:pt x="407" y="1069"/>
                    <a:pt x="573" y="999"/>
                  </a:cubicBezTo>
                  <a:cubicBezTo>
                    <a:pt x="691" y="1135"/>
                    <a:pt x="809" y="1269"/>
                    <a:pt x="927" y="1402"/>
                  </a:cubicBezTo>
                  <a:cubicBezTo>
                    <a:pt x="910" y="1223"/>
                    <a:pt x="894" y="1046"/>
                    <a:pt x="879" y="868"/>
                  </a:cubicBezTo>
                  <a:cubicBezTo>
                    <a:pt x="1043" y="796"/>
                    <a:pt x="1209" y="722"/>
                    <a:pt x="1374" y="648"/>
                  </a:cubicBezTo>
                  <a:cubicBezTo>
                    <a:pt x="1199" y="614"/>
                    <a:pt x="1024" y="576"/>
                    <a:pt x="848" y="537"/>
                  </a:cubicBezTo>
                  <a:cubicBezTo>
                    <a:pt x="832" y="358"/>
                    <a:pt x="815" y="179"/>
                    <a:pt x="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63"/>
            <p:cNvSpPr/>
            <p:nvPr/>
          </p:nvSpPr>
          <p:spPr>
            <a:xfrm>
              <a:off x="4516571" y="2512286"/>
              <a:ext cx="30822" cy="29857"/>
            </a:xfrm>
            <a:custGeom>
              <a:avLst/>
              <a:gdLst/>
              <a:ahLst/>
              <a:cxnLst/>
              <a:rect l="l" t="t" r="r" b="b"/>
              <a:pathLst>
                <a:path w="1405" h="1361" extrusionOk="0">
                  <a:moveTo>
                    <a:pt x="815" y="0"/>
                  </a:moveTo>
                  <a:cubicBezTo>
                    <a:pt x="721" y="159"/>
                    <a:pt x="628" y="318"/>
                    <a:pt x="536" y="477"/>
                  </a:cubicBezTo>
                  <a:cubicBezTo>
                    <a:pt x="357" y="454"/>
                    <a:pt x="179" y="430"/>
                    <a:pt x="0" y="403"/>
                  </a:cubicBezTo>
                  <a:lnTo>
                    <a:pt x="0" y="403"/>
                  </a:lnTo>
                  <a:cubicBezTo>
                    <a:pt x="121" y="528"/>
                    <a:pt x="241" y="651"/>
                    <a:pt x="362" y="772"/>
                  </a:cubicBezTo>
                  <a:cubicBezTo>
                    <a:pt x="269" y="931"/>
                    <a:pt x="177" y="1090"/>
                    <a:pt x="84" y="1249"/>
                  </a:cubicBezTo>
                  <a:cubicBezTo>
                    <a:pt x="251" y="1167"/>
                    <a:pt x="420" y="1084"/>
                    <a:pt x="587" y="998"/>
                  </a:cubicBezTo>
                  <a:cubicBezTo>
                    <a:pt x="708" y="1120"/>
                    <a:pt x="830" y="1241"/>
                    <a:pt x="952" y="1361"/>
                  </a:cubicBezTo>
                  <a:cubicBezTo>
                    <a:pt x="934" y="1187"/>
                    <a:pt x="916" y="1015"/>
                    <a:pt x="900" y="841"/>
                  </a:cubicBezTo>
                  <a:cubicBezTo>
                    <a:pt x="1067" y="756"/>
                    <a:pt x="1236" y="669"/>
                    <a:pt x="1405" y="582"/>
                  </a:cubicBezTo>
                  <a:cubicBezTo>
                    <a:pt x="1225" y="562"/>
                    <a:pt x="1046" y="543"/>
                    <a:pt x="867" y="520"/>
                  </a:cubicBezTo>
                  <a:cubicBezTo>
                    <a:pt x="849" y="348"/>
                    <a:pt x="833" y="174"/>
                    <a:pt x="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63"/>
            <p:cNvSpPr/>
            <p:nvPr/>
          </p:nvSpPr>
          <p:spPr>
            <a:xfrm>
              <a:off x="4583129" y="2518275"/>
              <a:ext cx="31327" cy="29221"/>
            </a:xfrm>
            <a:custGeom>
              <a:avLst/>
              <a:gdLst/>
              <a:ahLst/>
              <a:cxnLst/>
              <a:rect l="l" t="t" r="r" b="b"/>
              <a:pathLst>
                <a:path w="1428" h="1332" extrusionOk="0">
                  <a:moveTo>
                    <a:pt x="826" y="1"/>
                  </a:moveTo>
                  <a:cubicBezTo>
                    <a:pt x="733" y="165"/>
                    <a:pt x="638" y="327"/>
                    <a:pt x="544" y="489"/>
                  </a:cubicBezTo>
                  <a:cubicBezTo>
                    <a:pt x="362" y="479"/>
                    <a:pt x="182" y="468"/>
                    <a:pt x="0" y="455"/>
                  </a:cubicBezTo>
                  <a:lnTo>
                    <a:pt x="0" y="455"/>
                  </a:lnTo>
                  <a:cubicBezTo>
                    <a:pt x="123" y="568"/>
                    <a:pt x="248" y="681"/>
                    <a:pt x="371" y="793"/>
                  </a:cubicBezTo>
                  <a:cubicBezTo>
                    <a:pt x="277" y="955"/>
                    <a:pt x="182" y="1119"/>
                    <a:pt x="89" y="1281"/>
                  </a:cubicBezTo>
                  <a:cubicBezTo>
                    <a:pt x="259" y="1188"/>
                    <a:pt x="430" y="1094"/>
                    <a:pt x="598" y="999"/>
                  </a:cubicBezTo>
                  <a:cubicBezTo>
                    <a:pt x="723" y="1111"/>
                    <a:pt x="846" y="1220"/>
                    <a:pt x="971" y="1332"/>
                  </a:cubicBezTo>
                  <a:cubicBezTo>
                    <a:pt x="952" y="1161"/>
                    <a:pt x="933" y="993"/>
                    <a:pt x="915" y="824"/>
                  </a:cubicBezTo>
                  <a:cubicBezTo>
                    <a:pt x="1085" y="729"/>
                    <a:pt x="1256" y="632"/>
                    <a:pt x="1428" y="537"/>
                  </a:cubicBezTo>
                  <a:cubicBezTo>
                    <a:pt x="1244" y="529"/>
                    <a:pt x="1062" y="519"/>
                    <a:pt x="882" y="509"/>
                  </a:cubicBezTo>
                  <a:cubicBezTo>
                    <a:pt x="864" y="340"/>
                    <a:pt x="844" y="170"/>
                    <a:pt x="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63"/>
            <p:cNvSpPr/>
            <p:nvPr/>
          </p:nvSpPr>
          <p:spPr>
            <a:xfrm>
              <a:off x="4313758" y="2509434"/>
              <a:ext cx="28256" cy="33323"/>
            </a:xfrm>
            <a:custGeom>
              <a:avLst/>
              <a:gdLst/>
              <a:ahLst/>
              <a:cxnLst/>
              <a:rect l="l" t="t" r="r" b="b"/>
              <a:pathLst>
                <a:path w="1288" h="1519" extrusionOk="0">
                  <a:moveTo>
                    <a:pt x="754" y="1"/>
                  </a:moveTo>
                  <a:cubicBezTo>
                    <a:pt x="666" y="140"/>
                    <a:pt x="577" y="279"/>
                    <a:pt x="489" y="417"/>
                  </a:cubicBezTo>
                  <a:cubicBezTo>
                    <a:pt x="325" y="327"/>
                    <a:pt x="163" y="235"/>
                    <a:pt x="0" y="138"/>
                  </a:cubicBezTo>
                  <a:lnTo>
                    <a:pt x="0" y="140"/>
                  </a:lnTo>
                  <a:cubicBezTo>
                    <a:pt x="109" y="319"/>
                    <a:pt x="217" y="497"/>
                    <a:pt x="325" y="674"/>
                  </a:cubicBezTo>
                  <a:cubicBezTo>
                    <a:pt x="236" y="812"/>
                    <a:pt x="150" y="950"/>
                    <a:pt x="61" y="1087"/>
                  </a:cubicBezTo>
                  <a:cubicBezTo>
                    <a:pt x="215" y="1060"/>
                    <a:pt x="371" y="1030"/>
                    <a:pt x="527" y="999"/>
                  </a:cubicBezTo>
                  <a:cubicBezTo>
                    <a:pt x="636" y="1174"/>
                    <a:pt x="746" y="1346"/>
                    <a:pt x="856" y="1518"/>
                  </a:cubicBezTo>
                  <a:cubicBezTo>
                    <a:pt x="843" y="1325"/>
                    <a:pt x="830" y="1133"/>
                    <a:pt x="817" y="940"/>
                  </a:cubicBezTo>
                  <a:cubicBezTo>
                    <a:pt x="974" y="907"/>
                    <a:pt x="1130" y="873"/>
                    <a:pt x="1287" y="835"/>
                  </a:cubicBezTo>
                  <a:cubicBezTo>
                    <a:pt x="1122" y="753"/>
                    <a:pt x="958" y="669"/>
                    <a:pt x="794" y="583"/>
                  </a:cubicBezTo>
                  <a:cubicBezTo>
                    <a:pt x="781" y="389"/>
                    <a:pt x="767" y="196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63"/>
            <p:cNvSpPr/>
            <p:nvPr/>
          </p:nvSpPr>
          <p:spPr>
            <a:xfrm>
              <a:off x="4375096" y="2537207"/>
              <a:ext cx="29287" cy="31897"/>
            </a:xfrm>
            <a:custGeom>
              <a:avLst/>
              <a:gdLst/>
              <a:ahLst/>
              <a:cxnLst/>
              <a:rect l="l" t="t" r="r" b="b"/>
              <a:pathLst>
                <a:path w="1335" h="1454" extrusionOk="0">
                  <a:moveTo>
                    <a:pt x="779" y="0"/>
                  </a:moveTo>
                  <a:cubicBezTo>
                    <a:pt x="689" y="148"/>
                    <a:pt x="599" y="295"/>
                    <a:pt x="509" y="441"/>
                  </a:cubicBezTo>
                  <a:cubicBezTo>
                    <a:pt x="338" y="379"/>
                    <a:pt x="170" y="313"/>
                    <a:pt x="1" y="246"/>
                  </a:cubicBezTo>
                  <a:lnTo>
                    <a:pt x="1" y="246"/>
                  </a:lnTo>
                  <a:cubicBezTo>
                    <a:pt x="114" y="403"/>
                    <a:pt x="227" y="559"/>
                    <a:pt x="340" y="713"/>
                  </a:cubicBezTo>
                  <a:cubicBezTo>
                    <a:pt x="250" y="861"/>
                    <a:pt x="160" y="1006"/>
                    <a:pt x="70" y="1152"/>
                  </a:cubicBezTo>
                  <a:cubicBezTo>
                    <a:pt x="230" y="1103"/>
                    <a:pt x="391" y="1052"/>
                    <a:pt x="551" y="1000"/>
                  </a:cubicBezTo>
                  <a:cubicBezTo>
                    <a:pt x="666" y="1152"/>
                    <a:pt x="781" y="1303"/>
                    <a:pt x="894" y="1454"/>
                  </a:cubicBezTo>
                  <a:cubicBezTo>
                    <a:pt x="879" y="1269"/>
                    <a:pt x="865" y="1085"/>
                    <a:pt x="850" y="900"/>
                  </a:cubicBezTo>
                  <a:cubicBezTo>
                    <a:pt x="1012" y="846"/>
                    <a:pt x="1173" y="790"/>
                    <a:pt x="1335" y="733"/>
                  </a:cubicBezTo>
                  <a:cubicBezTo>
                    <a:pt x="1165" y="675"/>
                    <a:pt x="992" y="618"/>
                    <a:pt x="824" y="557"/>
                  </a:cubicBezTo>
                  <a:cubicBezTo>
                    <a:pt x="809" y="372"/>
                    <a:pt x="794" y="187"/>
                    <a:pt x="7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63"/>
            <p:cNvSpPr/>
            <p:nvPr/>
          </p:nvSpPr>
          <p:spPr>
            <a:xfrm>
              <a:off x="4438561" y="2555964"/>
              <a:ext cx="30164" cy="30778"/>
            </a:xfrm>
            <a:custGeom>
              <a:avLst/>
              <a:gdLst/>
              <a:ahLst/>
              <a:cxnLst/>
              <a:rect l="l" t="t" r="r" b="b"/>
              <a:pathLst>
                <a:path w="1375" h="1403" extrusionOk="0">
                  <a:moveTo>
                    <a:pt x="799" y="1"/>
                  </a:moveTo>
                  <a:cubicBezTo>
                    <a:pt x="707" y="155"/>
                    <a:pt x="615" y="309"/>
                    <a:pt x="524" y="463"/>
                  </a:cubicBezTo>
                  <a:cubicBezTo>
                    <a:pt x="350" y="422"/>
                    <a:pt x="175" y="379"/>
                    <a:pt x="1" y="333"/>
                  </a:cubicBezTo>
                  <a:lnTo>
                    <a:pt x="1" y="333"/>
                  </a:lnTo>
                  <a:cubicBezTo>
                    <a:pt x="119" y="473"/>
                    <a:pt x="237" y="610"/>
                    <a:pt x="353" y="748"/>
                  </a:cubicBezTo>
                  <a:cubicBezTo>
                    <a:pt x="261" y="901"/>
                    <a:pt x="170" y="1055"/>
                    <a:pt x="78" y="1207"/>
                  </a:cubicBezTo>
                  <a:cubicBezTo>
                    <a:pt x="243" y="1140"/>
                    <a:pt x="407" y="1069"/>
                    <a:pt x="573" y="999"/>
                  </a:cubicBezTo>
                  <a:cubicBezTo>
                    <a:pt x="691" y="1135"/>
                    <a:pt x="809" y="1269"/>
                    <a:pt x="927" y="1402"/>
                  </a:cubicBezTo>
                  <a:cubicBezTo>
                    <a:pt x="911" y="1223"/>
                    <a:pt x="894" y="1046"/>
                    <a:pt x="879" y="868"/>
                  </a:cubicBezTo>
                  <a:cubicBezTo>
                    <a:pt x="1043" y="796"/>
                    <a:pt x="1209" y="724"/>
                    <a:pt x="1374" y="650"/>
                  </a:cubicBezTo>
                  <a:cubicBezTo>
                    <a:pt x="1199" y="614"/>
                    <a:pt x="1024" y="576"/>
                    <a:pt x="848" y="537"/>
                  </a:cubicBezTo>
                  <a:cubicBezTo>
                    <a:pt x="832" y="358"/>
                    <a:pt x="815" y="179"/>
                    <a:pt x="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63"/>
            <p:cNvSpPr/>
            <p:nvPr/>
          </p:nvSpPr>
          <p:spPr>
            <a:xfrm>
              <a:off x="4503803" y="2567503"/>
              <a:ext cx="30822" cy="29879"/>
            </a:xfrm>
            <a:custGeom>
              <a:avLst/>
              <a:gdLst/>
              <a:ahLst/>
              <a:cxnLst/>
              <a:rect l="l" t="t" r="r" b="b"/>
              <a:pathLst>
                <a:path w="1405" h="1362" extrusionOk="0">
                  <a:moveTo>
                    <a:pt x="815" y="1"/>
                  </a:moveTo>
                  <a:cubicBezTo>
                    <a:pt x="721" y="160"/>
                    <a:pt x="628" y="319"/>
                    <a:pt x="535" y="478"/>
                  </a:cubicBezTo>
                  <a:cubicBezTo>
                    <a:pt x="356" y="455"/>
                    <a:pt x="179" y="430"/>
                    <a:pt x="0" y="402"/>
                  </a:cubicBezTo>
                  <a:lnTo>
                    <a:pt x="0" y="402"/>
                  </a:lnTo>
                  <a:cubicBezTo>
                    <a:pt x="122" y="527"/>
                    <a:pt x="241" y="650"/>
                    <a:pt x="362" y="773"/>
                  </a:cubicBezTo>
                  <a:cubicBezTo>
                    <a:pt x="269" y="932"/>
                    <a:pt x="177" y="1091"/>
                    <a:pt x="84" y="1250"/>
                  </a:cubicBezTo>
                  <a:cubicBezTo>
                    <a:pt x="251" y="1166"/>
                    <a:pt x="418" y="1084"/>
                    <a:pt x="587" y="999"/>
                  </a:cubicBezTo>
                  <a:cubicBezTo>
                    <a:pt x="708" y="1120"/>
                    <a:pt x="830" y="1242"/>
                    <a:pt x="951" y="1361"/>
                  </a:cubicBezTo>
                  <a:cubicBezTo>
                    <a:pt x="935" y="1188"/>
                    <a:pt x="916" y="1015"/>
                    <a:pt x="898" y="842"/>
                  </a:cubicBezTo>
                  <a:cubicBezTo>
                    <a:pt x="1067" y="756"/>
                    <a:pt x="1236" y="670"/>
                    <a:pt x="1405" y="583"/>
                  </a:cubicBezTo>
                  <a:cubicBezTo>
                    <a:pt x="1225" y="563"/>
                    <a:pt x="1046" y="543"/>
                    <a:pt x="867" y="520"/>
                  </a:cubicBezTo>
                  <a:cubicBezTo>
                    <a:pt x="849" y="348"/>
                    <a:pt x="831" y="175"/>
                    <a:pt x="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63"/>
            <p:cNvSpPr/>
            <p:nvPr/>
          </p:nvSpPr>
          <p:spPr>
            <a:xfrm>
              <a:off x="4570361" y="2573514"/>
              <a:ext cx="31305" cy="29221"/>
            </a:xfrm>
            <a:custGeom>
              <a:avLst/>
              <a:gdLst/>
              <a:ahLst/>
              <a:cxnLst/>
              <a:rect l="l" t="t" r="r" b="b"/>
              <a:pathLst>
                <a:path w="1427" h="1332" extrusionOk="0">
                  <a:moveTo>
                    <a:pt x="826" y="1"/>
                  </a:moveTo>
                  <a:cubicBezTo>
                    <a:pt x="731" y="165"/>
                    <a:pt x="638" y="327"/>
                    <a:pt x="544" y="491"/>
                  </a:cubicBezTo>
                  <a:cubicBezTo>
                    <a:pt x="363" y="479"/>
                    <a:pt x="181" y="468"/>
                    <a:pt x="0" y="455"/>
                  </a:cubicBezTo>
                  <a:lnTo>
                    <a:pt x="0" y="455"/>
                  </a:lnTo>
                  <a:cubicBezTo>
                    <a:pt x="123" y="568"/>
                    <a:pt x="246" y="681"/>
                    <a:pt x="371" y="792"/>
                  </a:cubicBezTo>
                  <a:cubicBezTo>
                    <a:pt x="276" y="955"/>
                    <a:pt x="182" y="1118"/>
                    <a:pt x="89" y="1281"/>
                  </a:cubicBezTo>
                  <a:cubicBezTo>
                    <a:pt x="258" y="1187"/>
                    <a:pt x="428" y="1094"/>
                    <a:pt x="599" y="999"/>
                  </a:cubicBezTo>
                  <a:cubicBezTo>
                    <a:pt x="723" y="1110"/>
                    <a:pt x="846" y="1222"/>
                    <a:pt x="971" y="1332"/>
                  </a:cubicBezTo>
                  <a:cubicBezTo>
                    <a:pt x="951" y="1163"/>
                    <a:pt x="933" y="992"/>
                    <a:pt x="915" y="823"/>
                  </a:cubicBezTo>
                  <a:cubicBezTo>
                    <a:pt x="1085" y="728"/>
                    <a:pt x="1256" y="633"/>
                    <a:pt x="1426" y="537"/>
                  </a:cubicBezTo>
                  <a:cubicBezTo>
                    <a:pt x="1244" y="528"/>
                    <a:pt x="1062" y="520"/>
                    <a:pt x="880" y="509"/>
                  </a:cubicBezTo>
                  <a:cubicBezTo>
                    <a:pt x="862" y="340"/>
                    <a:pt x="844" y="171"/>
                    <a:pt x="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63"/>
            <p:cNvSpPr/>
            <p:nvPr/>
          </p:nvSpPr>
          <p:spPr>
            <a:xfrm>
              <a:off x="3804830" y="2258667"/>
              <a:ext cx="511034" cy="2132018"/>
            </a:xfrm>
            <a:custGeom>
              <a:avLst/>
              <a:gdLst/>
              <a:ahLst/>
              <a:cxnLst/>
              <a:rect l="l" t="t" r="r" b="b"/>
              <a:pathLst>
                <a:path w="23295" h="97186" extrusionOk="0">
                  <a:moveTo>
                    <a:pt x="22052" y="0"/>
                  </a:moveTo>
                  <a:lnTo>
                    <a:pt x="1" y="96902"/>
                  </a:lnTo>
                  <a:lnTo>
                    <a:pt x="1243" y="97185"/>
                  </a:lnTo>
                  <a:lnTo>
                    <a:pt x="23294" y="282"/>
                  </a:lnTo>
                  <a:lnTo>
                    <a:pt x="22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63"/>
            <p:cNvSpPr/>
            <p:nvPr/>
          </p:nvSpPr>
          <p:spPr>
            <a:xfrm>
              <a:off x="1568236" y="2264853"/>
              <a:ext cx="1050675" cy="726987"/>
            </a:xfrm>
            <a:custGeom>
              <a:avLst/>
              <a:gdLst/>
              <a:ahLst/>
              <a:cxnLst/>
              <a:rect l="l" t="t" r="r" b="b"/>
              <a:pathLst>
                <a:path w="47894" h="33139" extrusionOk="0">
                  <a:moveTo>
                    <a:pt x="42556" y="0"/>
                  </a:moveTo>
                  <a:cubicBezTo>
                    <a:pt x="36688" y="4530"/>
                    <a:pt x="29861" y="4846"/>
                    <a:pt x="22963" y="4846"/>
                  </a:cubicBezTo>
                  <a:cubicBezTo>
                    <a:pt x="21840" y="4846"/>
                    <a:pt x="20716" y="4838"/>
                    <a:pt x="19594" y="4838"/>
                  </a:cubicBezTo>
                  <a:cubicBezTo>
                    <a:pt x="12695" y="4838"/>
                    <a:pt x="5869" y="5155"/>
                    <a:pt x="1" y="9684"/>
                  </a:cubicBezTo>
                  <a:cubicBezTo>
                    <a:pt x="1779" y="17503"/>
                    <a:pt x="3559" y="25322"/>
                    <a:pt x="5338" y="33139"/>
                  </a:cubicBezTo>
                  <a:cubicBezTo>
                    <a:pt x="11206" y="28610"/>
                    <a:pt x="18033" y="28293"/>
                    <a:pt x="24932" y="28293"/>
                  </a:cubicBezTo>
                  <a:cubicBezTo>
                    <a:pt x="26054" y="28293"/>
                    <a:pt x="27178" y="28302"/>
                    <a:pt x="28300" y="28302"/>
                  </a:cubicBezTo>
                  <a:cubicBezTo>
                    <a:pt x="35199" y="28302"/>
                    <a:pt x="42025" y="27985"/>
                    <a:pt x="47893" y="23456"/>
                  </a:cubicBezTo>
                  <a:cubicBezTo>
                    <a:pt x="46115" y="15638"/>
                    <a:pt x="44336" y="7819"/>
                    <a:pt x="42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63"/>
            <p:cNvSpPr/>
            <p:nvPr/>
          </p:nvSpPr>
          <p:spPr>
            <a:xfrm>
              <a:off x="1568236" y="2264853"/>
              <a:ext cx="942567" cy="252040"/>
            </a:xfrm>
            <a:custGeom>
              <a:avLst/>
              <a:gdLst/>
              <a:ahLst/>
              <a:cxnLst/>
              <a:rect l="l" t="t" r="r" b="b"/>
              <a:pathLst>
                <a:path w="42966" h="11489" extrusionOk="0">
                  <a:moveTo>
                    <a:pt x="42556" y="0"/>
                  </a:moveTo>
                  <a:cubicBezTo>
                    <a:pt x="36688" y="4530"/>
                    <a:pt x="29861" y="4846"/>
                    <a:pt x="22963" y="4846"/>
                  </a:cubicBezTo>
                  <a:cubicBezTo>
                    <a:pt x="21840" y="4846"/>
                    <a:pt x="20716" y="4838"/>
                    <a:pt x="19594" y="4838"/>
                  </a:cubicBezTo>
                  <a:cubicBezTo>
                    <a:pt x="12695" y="4838"/>
                    <a:pt x="5869" y="5155"/>
                    <a:pt x="1" y="9684"/>
                  </a:cubicBezTo>
                  <a:cubicBezTo>
                    <a:pt x="138" y="10286"/>
                    <a:pt x="274" y="10887"/>
                    <a:pt x="412" y="11489"/>
                  </a:cubicBezTo>
                  <a:cubicBezTo>
                    <a:pt x="6280" y="6960"/>
                    <a:pt x="13106" y="6643"/>
                    <a:pt x="20005" y="6643"/>
                  </a:cubicBezTo>
                  <a:cubicBezTo>
                    <a:pt x="21127" y="6643"/>
                    <a:pt x="22251" y="6651"/>
                    <a:pt x="23373" y="6651"/>
                  </a:cubicBezTo>
                  <a:cubicBezTo>
                    <a:pt x="30272" y="6651"/>
                    <a:pt x="37098" y="6334"/>
                    <a:pt x="42966" y="1805"/>
                  </a:cubicBezTo>
                  <a:cubicBezTo>
                    <a:pt x="42830" y="1203"/>
                    <a:pt x="42692" y="602"/>
                    <a:pt x="4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63"/>
            <p:cNvSpPr/>
            <p:nvPr/>
          </p:nvSpPr>
          <p:spPr>
            <a:xfrm>
              <a:off x="1586247" y="2344026"/>
              <a:ext cx="942611" cy="252018"/>
            </a:xfrm>
            <a:custGeom>
              <a:avLst/>
              <a:gdLst/>
              <a:ahLst/>
              <a:cxnLst/>
              <a:rect l="l" t="t" r="r" b="b"/>
              <a:pathLst>
                <a:path w="42968" h="11488" extrusionOk="0">
                  <a:moveTo>
                    <a:pt x="42556" y="1"/>
                  </a:moveTo>
                  <a:cubicBezTo>
                    <a:pt x="36688" y="4530"/>
                    <a:pt x="29862" y="4847"/>
                    <a:pt x="22963" y="4847"/>
                  </a:cubicBezTo>
                  <a:cubicBezTo>
                    <a:pt x="21841" y="4847"/>
                    <a:pt x="20717" y="4838"/>
                    <a:pt x="19594" y="4838"/>
                  </a:cubicBezTo>
                  <a:cubicBezTo>
                    <a:pt x="12696" y="4838"/>
                    <a:pt x="5869" y="5155"/>
                    <a:pt x="1" y="9685"/>
                  </a:cubicBezTo>
                  <a:cubicBezTo>
                    <a:pt x="137" y="10285"/>
                    <a:pt x="275" y="10886"/>
                    <a:pt x="412" y="11488"/>
                  </a:cubicBezTo>
                  <a:cubicBezTo>
                    <a:pt x="6280" y="6958"/>
                    <a:pt x="13107" y="6641"/>
                    <a:pt x="20005" y="6641"/>
                  </a:cubicBezTo>
                  <a:cubicBezTo>
                    <a:pt x="21127" y="6641"/>
                    <a:pt x="22251" y="6650"/>
                    <a:pt x="23374" y="6650"/>
                  </a:cubicBezTo>
                  <a:cubicBezTo>
                    <a:pt x="30272" y="6650"/>
                    <a:pt x="37099" y="6333"/>
                    <a:pt x="42968" y="1804"/>
                  </a:cubicBezTo>
                  <a:cubicBezTo>
                    <a:pt x="42830" y="1204"/>
                    <a:pt x="42694" y="602"/>
                    <a:pt x="42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63"/>
            <p:cNvSpPr/>
            <p:nvPr/>
          </p:nvSpPr>
          <p:spPr>
            <a:xfrm>
              <a:off x="1604280" y="2423176"/>
              <a:ext cx="942567" cy="252062"/>
            </a:xfrm>
            <a:custGeom>
              <a:avLst/>
              <a:gdLst/>
              <a:ahLst/>
              <a:cxnLst/>
              <a:rect l="l" t="t" r="r" b="b"/>
              <a:pathLst>
                <a:path w="42966" h="11490" extrusionOk="0">
                  <a:moveTo>
                    <a:pt x="42556" y="0"/>
                  </a:moveTo>
                  <a:cubicBezTo>
                    <a:pt x="36688" y="4530"/>
                    <a:pt x="29861" y="4847"/>
                    <a:pt x="22962" y="4847"/>
                  </a:cubicBezTo>
                  <a:cubicBezTo>
                    <a:pt x="21840" y="4847"/>
                    <a:pt x="20716" y="4838"/>
                    <a:pt x="19594" y="4838"/>
                  </a:cubicBezTo>
                  <a:cubicBezTo>
                    <a:pt x="12695" y="4838"/>
                    <a:pt x="5868" y="5155"/>
                    <a:pt x="0" y="9684"/>
                  </a:cubicBezTo>
                  <a:lnTo>
                    <a:pt x="410" y="11489"/>
                  </a:lnTo>
                  <a:cubicBezTo>
                    <a:pt x="6279" y="6960"/>
                    <a:pt x="13105" y="6643"/>
                    <a:pt x="20004" y="6643"/>
                  </a:cubicBezTo>
                  <a:cubicBezTo>
                    <a:pt x="21126" y="6643"/>
                    <a:pt x="22250" y="6651"/>
                    <a:pt x="23372" y="6651"/>
                  </a:cubicBezTo>
                  <a:cubicBezTo>
                    <a:pt x="30271" y="6651"/>
                    <a:pt x="37097" y="6334"/>
                    <a:pt x="42965" y="1805"/>
                  </a:cubicBezTo>
                  <a:lnTo>
                    <a:pt x="42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63"/>
            <p:cNvSpPr/>
            <p:nvPr/>
          </p:nvSpPr>
          <p:spPr>
            <a:xfrm>
              <a:off x="1622290" y="2502327"/>
              <a:ext cx="942567" cy="252040"/>
            </a:xfrm>
            <a:custGeom>
              <a:avLst/>
              <a:gdLst/>
              <a:ahLst/>
              <a:cxnLst/>
              <a:rect l="l" t="t" r="r" b="b"/>
              <a:pathLst>
                <a:path w="42966" h="11489" extrusionOk="0">
                  <a:moveTo>
                    <a:pt x="42556" y="0"/>
                  </a:moveTo>
                  <a:cubicBezTo>
                    <a:pt x="36686" y="4531"/>
                    <a:pt x="29856" y="4847"/>
                    <a:pt x="22955" y="4847"/>
                  </a:cubicBezTo>
                  <a:cubicBezTo>
                    <a:pt x="21837" y="4847"/>
                    <a:pt x="20717" y="4839"/>
                    <a:pt x="19599" y="4839"/>
                  </a:cubicBezTo>
                  <a:cubicBezTo>
                    <a:pt x="12698" y="4839"/>
                    <a:pt x="5870" y="5154"/>
                    <a:pt x="0" y="9684"/>
                  </a:cubicBezTo>
                  <a:cubicBezTo>
                    <a:pt x="136" y="10286"/>
                    <a:pt x="274" y="10887"/>
                    <a:pt x="410" y="11489"/>
                  </a:cubicBezTo>
                  <a:cubicBezTo>
                    <a:pt x="6279" y="6959"/>
                    <a:pt x="13106" y="6643"/>
                    <a:pt x="20004" y="6643"/>
                  </a:cubicBezTo>
                  <a:cubicBezTo>
                    <a:pt x="21126" y="6643"/>
                    <a:pt x="22250" y="6651"/>
                    <a:pt x="23373" y="6651"/>
                  </a:cubicBezTo>
                  <a:cubicBezTo>
                    <a:pt x="30271" y="6651"/>
                    <a:pt x="37098" y="6334"/>
                    <a:pt x="42965" y="1805"/>
                  </a:cubicBezTo>
                  <a:cubicBezTo>
                    <a:pt x="42829" y="1203"/>
                    <a:pt x="42692" y="603"/>
                    <a:pt x="4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63"/>
            <p:cNvSpPr/>
            <p:nvPr/>
          </p:nvSpPr>
          <p:spPr>
            <a:xfrm>
              <a:off x="1640301" y="2581499"/>
              <a:ext cx="942567" cy="252062"/>
            </a:xfrm>
            <a:custGeom>
              <a:avLst/>
              <a:gdLst/>
              <a:ahLst/>
              <a:cxnLst/>
              <a:rect l="l" t="t" r="r" b="b"/>
              <a:pathLst>
                <a:path w="42966" h="11490" extrusionOk="0">
                  <a:moveTo>
                    <a:pt x="42556" y="0"/>
                  </a:moveTo>
                  <a:cubicBezTo>
                    <a:pt x="36688" y="4530"/>
                    <a:pt x="29861" y="4847"/>
                    <a:pt x="22962" y="4847"/>
                  </a:cubicBezTo>
                  <a:cubicBezTo>
                    <a:pt x="21840" y="4847"/>
                    <a:pt x="20716" y="4838"/>
                    <a:pt x="19594" y="4838"/>
                  </a:cubicBezTo>
                  <a:cubicBezTo>
                    <a:pt x="12695" y="4838"/>
                    <a:pt x="5868" y="5155"/>
                    <a:pt x="1" y="9685"/>
                  </a:cubicBezTo>
                  <a:cubicBezTo>
                    <a:pt x="137" y="10286"/>
                    <a:pt x="274" y="10888"/>
                    <a:pt x="410" y="11489"/>
                  </a:cubicBezTo>
                  <a:cubicBezTo>
                    <a:pt x="6279" y="6960"/>
                    <a:pt x="13106" y="6643"/>
                    <a:pt x="20004" y="6643"/>
                  </a:cubicBezTo>
                  <a:cubicBezTo>
                    <a:pt x="21127" y="6643"/>
                    <a:pt x="22251" y="6651"/>
                    <a:pt x="23373" y="6651"/>
                  </a:cubicBezTo>
                  <a:cubicBezTo>
                    <a:pt x="30271" y="6651"/>
                    <a:pt x="37098" y="6335"/>
                    <a:pt x="42966" y="1805"/>
                  </a:cubicBezTo>
                  <a:cubicBezTo>
                    <a:pt x="42830" y="1204"/>
                    <a:pt x="42692" y="602"/>
                    <a:pt x="4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63"/>
            <p:cNvSpPr/>
            <p:nvPr/>
          </p:nvSpPr>
          <p:spPr>
            <a:xfrm>
              <a:off x="1658312" y="2660650"/>
              <a:ext cx="942567" cy="252040"/>
            </a:xfrm>
            <a:custGeom>
              <a:avLst/>
              <a:gdLst/>
              <a:ahLst/>
              <a:cxnLst/>
              <a:rect l="l" t="t" r="r" b="b"/>
              <a:pathLst>
                <a:path w="42966" h="11489" extrusionOk="0">
                  <a:moveTo>
                    <a:pt x="42556" y="0"/>
                  </a:moveTo>
                  <a:cubicBezTo>
                    <a:pt x="36688" y="4530"/>
                    <a:pt x="29862" y="4846"/>
                    <a:pt x="22963" y="4846"/>
                  </a:cubicBezTo>
                  <a:cubicBezTo>
                    <a:pt x="21841" y="4846"/>
                    <a:pt x="20716" y="4838"/>
                    <a:pt x="19594" y="4838"/>
                  </a:cubicBezTo>
                  <a:cubicBezTo>
                    <a:pt x="12695" y="4838"/>
                    <a:pt x="5869" y="5155"/>
                    <a:pt x="1" y="9684"/>
                  </a:cubicBezTo>
                  <a:cubicBezTo>
                    <a:pt x="137" y="10286"/>
                    <a:pt x="275" y="10887"/>
                    <a:pt x="411" y="11489"/>
                  </a:cubicBezTo>
                  <a:cubicBezTo>
                    <a:pt x="6279" y="6960"/>
                    <a:pt x="13106" y="6643"/>
                    <a:pt x="20005" y="6643"/>
                  </a:cubicBezTo>
                  <a:cubicBezTo>
                    <a:pt x="21127" y="6643"/>
                    <a:pt x="22251" y="6651"/>
                    <a:pt x="23373" y="6651"/>
                  </a:cubicBezTo>
                  <a:cubicBezTo>
                    <a:pt x="30272" y="6651"/>
                    <a:pt x="37098" y="6334"/>
                    <a:pt x="42966" y="1805"/>
                  </a:cubicBezTo>
                  <a:cubicBezTo>
                    <a:pt x="42830" y="1203"/>
                    <a:pt x="42692" y="602"/>
                    <a:pt x="4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63"/>
            <p:cNvSpPr/>
            <p:nvPr/>
          </p:nvSpPr>
          <p:spPr>
            <a:xfrm>
              <a:off x="1676323" y="2739822"/>
              <a:ext cx="942589" cy="252018"/>
            </a:xfrm>
            <a:custGeom>
              <a:avLst/>
              <a:gdLst/>
              <a:ahLst/>
              <a:cxnLst/>
              <a:rect l="l" t="t" r="r" b="b"/>
              <a:pathLst>
                <a:path w="42967" h="11488" extrusionOk="0">
                  <a:moveTo>
                    <a:pt x="42556" y="1"/>
                  </a:moveTo>
                  <a:cubicBezTo>
                    <a:pt x="36688" y="4530"/>
                    <a:pt x="29862" y="4847"/>
                    <a:pt x="22963" y="4847"/>
                  </a:cubicBezTo>
                  <a:cubicBezTo>
                    <a:pt x="21841" y="4847"/>
                    <a:pt x="20717" y="4838"/>
                    <a:pt x="19594" y="4838"/>
                  </a:cubicBezTo>
                  <a:cubicBezTo>
                    <a:pt x="12696" y="4838"/>
                    <a:pt x="5869" y="5155"/>
                    <a:pt x="1" y="9685"/>
                  </a:cubicBezTo>
                  <a:lnTo>
                    <a:pt x="411" y="11488"/>
                  </a:lnTo>
                  <a:cubicBezTo>
                    <a:pt x="6279" y="6958"/>
                    <a:pt x="13106" y="6642"/>
                    <a:pt x="20005" y="6642"/>
                  </a:cubicBezTo>
                  <a:cubicBezTo>
                    <a:pt x="21127" y="6642"/>
                    <a:pt x="22251" y="6650"/>
                    <a:pt x="23373" y="6650"/>
                  </a:cubicBezTo>
                  <a:cubicBezTo>
                    <a:pt x="30272" y="6650"/>
                    <a:pt x="37098" y="6333"/>
                    <a:pt x="42966" y="1804"/>
                  </a:cubicBezTo>
                  <a:lnTo>
                    <a:pt x="42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63"/>
            <p:cNvSpPr/>
            <p:nvPr/>
          </p:nvSpPr>
          <p:spPr>
            <a:xfrm>
              <a:off x="2114634" y="2264853"/>
              <a:ext cx="450223" cy="383160"/>
            </a:xfrm>
            <a:custGeom>
              <a:avLst/>
              <a:gdLst/>
              <a:ahLst/>
              <a:cxnLst/>
              <a:rect l="l" t="t" r="r" b="b"/>
              <a:pathLst>
                <a:path w="20523" h="17466" extrusionOk="0">
                  <a:moveTo>
                    <a:pt x="17649" y="0"/>
                  </a:moveTo>
                  <a:cubicBezTo>
                    <a:pt x="12333" y="4103"/>
                    <a:pt x="6231" y="4750"/>
                    <a:pt x="0" y="4836"/>
                  </a:cubicBezTo>
                  <a:cubicBezTo>
                    <a:pt x="959" y="9045"/>
                    <a:pt x="1917" y="13254"/>
                    <a:pt x="2874" y="17465"/>
                  </a:cubicBezTo>
                  <a:cubicBezTo>
                    <a:pt x="9104" y="17380"/>
                    <a:pt x="15207" y="16733"/>
                    <a:pt x="20522" y="12630"/>
                  </a:cubicBezTo>
                  <a:cubicBezTo>
                    <a:pt x="19565" y="8420"/>
                    <a:pt x="18606" y="4211"/>
                    <a:pt x="176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63"/>
            <p:cNvSpPr/>
            <p:nvPr/>
          </p:nvSpPr>
          <p:spPr>
            <a:xfrm>
              <a:off x="2462738" y="2297847"/>
              <a:ext cx="27641" cy="34113"/>
            </a:xfrm>
            <a:custGeom>
              <a:avLst/>
              <a:gdLst/>
              <a:ahLst/>
              <a:cxnLst/>
              <a:rect l="l" t="t" r="r" b="b"/>
              <a:pathLst>
                <a:path w="1260" h="1555" extrusionOk="0">
                  <a:moveTo>
                    <a:pt x="521" y="1"/>
                  </a:moveTo>
                  <a:cubicBezTo>
                    <a:pt x="507" y="199"/>
                    <a:pt x="496" y="398"/>
                    <a:pt x="485" y="596"/>
                  </a:cubicBezTo>
                  <a:cubicBezTo>
                    <a:pt x="324" y="699"/>
                    <a:pt x="163" y="798"/>
                    <a:pt x="1" y="894"/>
                  </a:cubicBezTo>
                  <a:cubicBezTo>
                    <a:pt x="155" y="919"/>
                    <a:pt x="309" y="942"/>
                    <a:pt x="463" y="963"/>
                  </a:cubicBezTo>
                  <a:cubicBezTo>
                    <a:pt x="452" y="1160"/>
                    <a:pt x="439" y="1358"/>
                    <a:pt x="427" y="1555"/>
                  </a:cubicBezTo>
                  <a:cubicBezTo>
                    <a:pt x="534" y="1371"/>
                    <a:pt x="640" y="1186"/>
                    <a:pt x="747" y="999"/>
                  </a:cubicBezTo>
                  <a:cubicBezTo>
                    <a:pt x="901" y="1019"/>
                    <a:pt x="1053" y="1035"/>
                    <a:pt x="1206" y="1050"/>
                  </a:cubicBezTo>
                  <a:cubicBezTo>
                    <a:pt x="1119" y="917"/>
                    <a:pt x="1032" y="784"/>
                    <a:pt x="943" y="652"/>
                  </a:cubicBezTo>
                  <a:cubicBezTo>
                    <a:pt x="1050" y="461"/>
                    <a:pt x="1155" y="271"/>
                    <a:pt x="1260" y="78"/>
                  </a:cubicBezTo>
                  <a:lnTo>
                    <a:pt x="1260" y="78"/>
                  </a:lnTo>
                  <a:cubicBezTo>
                    <a:pt x="1101" y="189"/>
                    <a:pt x="942" y="298"/>
                    <a:pt x="783" y="402"/>
                  </a:cubicBezTo>
                  <a:cubicBezTo>
                    <a:pt x="694" y="270"/>
                    <a:pt x="607" y="135"/>
                    <a:pt x="5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63"/>
            <p:cNvSpPr/>
            <p:nvPr/>
          </p:nvSpPr>
          <p:spPr>
            <a:xfrm>
              <a:off x="2401510" y="2330907"/>
              <a:ext cx="28782" cy="32599"/>
            </a:xfrm>
            <a:custGeom>
              <a:avLst/>
              <a:gdLst/>
              <a:ahLst/>
              <a:cxnLst/>
              <a:rect l="l" t="t" r="r" b="b"/>
              <a:pathLst>
                <a:path w="1312" h="1486" extrusionOk="0">
                  <a:moveTo>
                    <a:pt x="545" y="0"/>
                  </a:moveTo>
                  <a:cubicBezTo>
                    <a:pt x="532" y="190"/>
                    <a:pt x="518" y="379"/>
                    <a:pt x="504" y="569"/>
                  </a:cubicBezTo>
                  <a:cubicBezTo>
                    <a:pt x="337" y="641"/>
                    <a:pt x="169" y="713"/>
                    <a:pt x="1" y="782"/>
                  </a:cubicBezTo>
                  <a:cubicBezTo>
                    <a:pt x="160" y="830"/>
                    <a:pt x="320" y="874"/>
                    <a:pt x="479" y="918"/>
                  </a:cubicBezTo>
                  <a:cubicBezTo>
                    <a:pt x="464" y="1108"/>
                    <a:pt x="451" y="1297"/>
                    <a:pt x="437" y="1485"/>
                  </a:cubicBezTo>
                  <a:cubicBezTo>
                    <a:pt x="550" y="1325"/>
                    <a:pt x="661" y="1162"/>
                    <a:pt x="773" y="999"/>
                  </a:cubicBezTo>
                  <a:cubicBezTo>
                    <a:pt x="932" y="1041"/>
                    <a:pt x="1089" y="1082"/>
                    <a:pt x="1246" y="1120"/>
                  </a:cubicBezTo>
                  <a:cubicBezTo>
                    <a:pt x="1158" y="979"/>
                    <a:pt x="1069" y="836"/>
                    <a:pt x="979" y="694"/>
                  </a:cubicBezTo>
                  <a:cubicBezTo>
                    <a:pt x="1091" y="528"/>
                    <a:pt x="1200" y="361"/>
                    <a:pt x="1312" y="192"/>
                  </a:cubicBezTo>
                  <a:lnTo>
                    <a:pt x="1312" y="192"/>
                  </a:lnTo>
                  <a:cubicBezTo>
                    <a:pt x="1146" y="274"/>
                    <a:pt x="981" y="353"/>
                    <a:pt x="814" y="430"/>
                  </a:cubicBezTo>
                  <a:cubicBezTo>
                    <a:pt x="725" y="287"/>
                    <a:pt x="635" y="143"/>
                    <a:pt x="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63"/>
            <p:cNvSpPr/>
            <p:nvPr/>
          </p:nvSpPr>
          <p:spPr>
            <a:xfrm>
              <a:off x="2338111" y="2354051"/>
              <a:ext cx="29769" cy="31305"/>
            </a:xfrm>
            <a:custGeom>
              <a:avLst/>
              <a:gdLst/>
              <a:ahLst/>
              <a:cxnLst/>
              <a:rect l="l" t="t" r="r" b="b"/>
              <a:pathLst>
                <a:path w="1357" h="1427" extrusionOk="0">
                  <a:moveTo>
                    <a:pt x="568" y="1"/>
                  </a:moveTo>
                  <a:cubicBezTo>
                    <a:pt x="551" y="183"/>
                    <a:pt x="537" y="365"/>
                    <a:pt x="520" y="547"/>
                  </a:cubicBezTo>
                  <a:cubicBezTo>
                    <a:pt x="348" y="596"/>
                    <a:pt x="174" y="643"/>
                    <a:pt x="1" y="689"/>
                  </a:cubicBezTo>
                  <a:cubicBezTo>
                    <a:pt x="165" y="755"/>
                    <a:pt x="329" y="820"/>
                    <a:pt x="492" y="883"/>
                  </a:cubicBezTo>
                  <a:cubicBezTo>
                    <a:pt x="476" y="1065"/>
                    <a:pt x="461" y="1247"/>
                    <a:pt x="445" y="1427"/>
                  </a:cubicBezTo>
                  <a:cubicBezTo>
                    <a:pt x="561" y="1286"/>
                    <a:pt x="678" y="1143"/>
                    <a:pt x="794" y="999"/>
                  </a:cubicBezTo>
                  <a:cubicBezTo>
                    <a:pt x="958" y="1061"/>
                    <a:pt x="1120" y="1122"/>
                    <a:pt x="1283" y="1181"/>
                  </a:cubicBezTo>
                  <a:cubicBezTo>
                    <a:pt x="1191" y="1030"/>
                    <a:pt x="1101" y="881"/>
                    <a:pt x="1009" y="730"/>
                  </a:cubicBezTo>
                  <a:cubicBezTo>
                    <a:pt x="1125" y="586"/>
                    <a:pt x="1240" y="439"/>
                    <a:pt x="1356" y="291"/>
                  </a:cubicBezTo>
                  <a:lnTo>
                    <a:pt x="1356" y="291"/>
                  </a:lnTo>
                  <a:cubicBezTo>
                    <a:pt x="1184" y="347"/>
                    <a:pt x="1012" y="401"/>
                    <a:pt x="840" y="452"/>
                  </a:cubicBezTo>
                  <a:cubicBezTo>
                    <a:pt x="750" y="302"/>
                    <a:pt x="658" y="152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63"/>
            <p:cNvSpPr/>
            <p:nvPr/>
          </p:nvSpPr>
          <p:spPr>
            <a:xfrm>
              <a:off x="2273001" y="2369100"/>
              <a:ext cx="30515" cy="30252"/>
            </a:xfrm>
            <a:custGeom>
              <a:avLst/>
              <a:gdLst/>
              <a:ahLst/>
              <a:cxnLst/>
              <a:rect l="l" t="t" r="r" b="b"/>
              <a:pathLst>
                <a:path w="1391" h="1379" extrusionOk="0">
                  <a:moveTo>
                    <a:pt x="1389" y="369"/>
                  </a:moveTo>
                  <a:cubicBezTo>
                    <a:pt x="1388" y="369"/>
                    <a:pt x="1388" y="369"/>
                    <a:pt x="1388" y="369"/>
                  </a:cubicBezTo>
                  <a:lnTo>
                    <a:pt x="1388" y="369"/>
                  </a:lnTo>
                  <a:cubicBezTo>
                    <a:pt x="1389" y="369"/>
                    <a:pt x="1390" y="369"/>
                    <a:pt x="1390" y="369"/>
                  </a:cubicBezTo>
                  <a:close/>
                  <a:moveTo>
                    <a:pt x="582" y="0"/>
                  </a:moveTo>
                  <a:cubicBezTo>
                    <a:pt x="566" y="175"/>
                    <a:pt x="549" y="352"/>
                    <a:pt x="533" y="528"/>
                  </a:cubicBezTo>
                  <a:cubicBezTo>
                    <a:pt x="354" y="557"/>
                    <a:pt x="177" y="587"/>
                    <a:pt x="0" y="613"/>
                  </a:cubicBezTo>
                  <a:cubicBezTo>
                    <a:pt x="167" y="693"/>
                    <a:pt x="335" y="774"/>
                    <a:pt x="500" y="852"/>
                  </a:cubicBezTo>
                  <a:cubicBezTo>
                    <a:pt x="484" y="1029"/>
                    <a:pt x="467" y="1203"/>
                    <a:pt x="449" y="1379"/>
                  </a:cubicBezTo>
                  <a:cubicBezTo>
                    <a:pt x="571" y="1252"/>
                    <a:pt x="690" y="1126"/>
                    <a:pt x="810" y="998"/>
                  </a:cubicBezTo>
                  <a:cubicBezTo>
                    <a:pt x="977" y="1075"/>
                    <a:pt x="1143" y="1152"/>
                    <a:pt x="1308" y="1228"/>
                  </a:cubicBezTo>
                  <a:cubicBezTo>
                    <a:pt x="1216" y="1072"/>
                    <a:pt x="1125" y="916"/>
                    <a:pt x="1031" y="759"/>
                  </a:cubicBezTo>
                  <a:cubicBezTo>
                    <a:pt x="1151" y="631"/>
                    <a:pt x="1270" y="500"/>
                    <a:pt x="1388" y="369"/>
                  </a:cubicBezTo>
                  <a:lnTo>
                    <a:pt x="1388" y="369"/>
                  </a:lnTo>
                  <a:cubicBezTo>
                    <a:pt x="1212" y="404"/>
                    <a:pt x="1037" y="438"/>
                    <a:pt x="861" y="470"/>
                  </a:cubicBezTo>
                  <a:cubicBezTo>
                    <a:pt x="767" y="313"/>
                    <a:pt x="676" y="156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63"/>
            <p:cNvSpPr/>
            <p:nvPr/>
          </p:nvSpPr>
          <p:spPr>
            <a:xfrm>
              <a:off x="2206464" y="2377678"/>
              <a:ext cx="31107" cy="29506"/>
            </a:xfrm>
            <a:custGeom>
              <a:avLst/>
              <a:gdLst/>
              <a:ahLst/>
              <a:cxnLst/>
              <a:rect l="l" t="t" r="r" b="b"/>
              <a:pathLst>
                <a:path w="1418" h="1345" extrusionOk="0">
                  <a:moveTo>
                    <a:pt x="597" y="1"/>
                  </a:moveTo>
                  <a:cubicBezTo>
                    <a:pt x="579" y="173"/>
                    <a:pt x="561" y="345"/>
                    <a:pt x="543" y="515"/>
                  </a:cubicBezTo>
                  <a:cubicBezTo>
                    <a:pt x="363" y="530"/>
                    <a:pt x="181" y="545"/>
                    <a:pt x="1" y="558"/>
                  </a:cubicBezTo>
                  <a:cubicBezTo>
                    <a:pt x="171" y="652"/>
                    <a:pt x="340" y="742"/>
                    <a:pt x="511" y="833"/>
                  </a:cubicBezTo>
                  <a:cubicBezTo>
                    <a:pt x="493" y="1004"/>
                    <a:pt x="475" y="1174"/>
                    <a:pt x="457" y="1345"/>
                  </a:cubicBezTo>
                  <a:cubicBezTo>
                    <a:pt x="579" y="1232"/>
                    <a:pt x="701" y="1115"/>
                    <a:pt x="824" y="1001"/>
                  </a:cubicBezTo>
                  <a:cubicBezTo>
                    <a:pt x="994" y="1089"/>
                    <a:pt x="1163" y="1179"/>
                    <a:pt x="1332" y="1266"/>
                  </a:cubicBezTo>
                  <a:cubicBezTo>
                    <a:pt x="1238" y="1106"/>
                    <a:pt x="1145" y="945"/>
                    <a:pt x="1052" y="784"/>
                  </a:cubicBezTo>
                  <a:cubicBezTo>
                    <a:pt x="1173" y="668"/>
                    <a:pt x="1296" y="550"/>
                    <a:pt x="1417" y="432"/>
                  </a:cubicBezTo>
                  <a:lnTo>
                    <a:pt x="1417" y="432"/>
                  </a:lnTo>
                  <a:cubicBezTo>
                    <a:pt x="1237" y="450"/>
                    <a:pt x="1058" y="468"/>
                    <a:pt x="878" y="486"/>
                  </a:cubicBezTo>
                  <a:cubicBezTo>
                    <a:pt x="784" y="324"/>
                    <a:pt x="691" y="163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63"/>
            <p:cNvSpPr/>
            <p:nvPr/>
          </p:nvSpPr>
          <p:spPr>
            <a:xfrm>
              <a:off x="2139006" y="2381670"/>
              <a:ext cx="31502" cy="28979"/>
            </a:xfrm>
            <a:custGeom>
              <a:avLst/>
              <a:gdLst/>
              <a:ahLst/>
              <a:cxnLst/>
              <a:rect l="l" t="t" r="r" b="b"/>
              <a:pathLst>
                <a:path w="1436" h="1321" extrusionOk="0">
                  <a:moveTo>
                    <a:pt x="604" y="1"/>
                  </a:moveTo>
                  <a:cubicBezTo>
                    <a:pt x="586" y="168"/>
                    <a:pt x="568" y="337"/>
                    <a:pt x="548" y="506"/>
                  </a:cubicBezTo>
                  <a:cubicBezTo>
                    <a:pt x="366" y="511"/>
                    <a:pt x="183" y="515"/>
                    <a:pt x="1" y="519"/>
                  </a:cubicBezTo>
                  <a:cubicBezTo>
                    <a:pt x="171" y="619"/>
                    <a:pt x="343" y="717"/>
                    <a:pt x="514" y="817"/>
                  </a:cubicBezTo>
                  <a:cubicBezTo>
                    <a:pt x="496" y="984"/>
                    <a:pt x="476" y="1153"/>
                    <a:pt x="458" y="1320"/>
                  </a:cubicBezTo>
                  <a:cubicBezTo>
                    <a:pt x="583" y="1214"/>
                    <a:pt x="707" y="1106"/>
                    <a:pt x="832" y="999"/>
                  </a:cubicBezTo>
                  <a:cubicBezTo>
                    <a:pt x="1002" y="1097"/>
                    <a:pt x="1174" y="1194"/>
                    <a:pt x="1345" y="1291"/>
                  </a:cubicBezTo>
                  <a:cubicBezTo>
                    <a:pt x="1251" y="1127"/>
                    <a:pt x="1156" y="963"/>
                    <a:pt x="1063" y="799"/>
                  </a:cubicBezTo>
                  <a:cubicBezTo>
                    <a:pt x="1186" y="691"/>
                    <a:pt x="1310" y="581"/>
                    <a:pt x="1435" y="473"/>
                  </a:cubicBezTo>
                  <a:lnTo>
                    <a:pt x="1435" y="473"/>
                  </a:lnTo>
                  <a:cubicBezTo>
                    <a:pt x="1253" y="481"/>
                    <a:pt x="1070" y="488"/>
                    <a:pt x="888" y="494"/>
                  </a:cubicBezTo>
                  <a:cubicBezTo>
                    <a:pt x="793" y="330"/>
                    <a:pt x="699" y="165"/>
                    <a:pt x="6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63"/>
            <p:cNvSpPr/>
            <p:nvPr/>
          </p:nvSpPr>
          <p:spPr>
            <a:xfrm>
              <a:off x="2438738" y="2343521"/>
              <a:ext cx="28234" cy="33323"/>
            </a:xfrm>
            <a:custGeom>
              <a:avLst/>
              <a:gdLst/>
              <a:ahLst/>
              <a:cxnLst/>
              <a:rect l="l" t="t" r="r" b="b"/>
              <a:pathLst>
                <a:path w="1287" h="1519" extrusionOk="0">
                  <a:moveTo>
                    <a:pt x="533" y="1"/>
                  </a:moveTo>
                  <a:cubicBezTo>
                    <a:pt x="520" y="194"/>
                    <a:pt x="508" y="387"/>
                    <a:pt x="495" y="581"/>
                  </a:cubicBezTo>
                  <a:cubicBezTo>
                    <a:pt x="331" y="668"/>
                    <a:pt x="166" y="753"/>
                    <a:pt x="0" y="835"/>
                  </a:cubicBezTo>
                  <a:cubicBezTo>
                    <a:pt x="157" y="871"/>
                    <a:pt x="315" y="907"/>
                    <a:pt x="470" y="940"/>
                  </a:cubicBezTo>
                  <a:cubicBezTo>
                    <a:pt x="457" y="1133"/>
                    <a:pt x="446" y="1325"/>
                    <a:pt x="431" y="1518"/>
                  </a:cubicBezTo>
                  <a:cubicBezTo>
                    <a:pt x="541" y="1346"/>
                    <a:pt x="651" y="1173"/>
                    <a:pt x="761" y="999"/>
                  </a:cubicBezTo>
                  <a:cubicBezTo>
                    <a:pt x="916" y="1030"/>
                    <a:pt x="1072" y="1058"/>
                    <a:pt x="1226" y="1086"/>
                  </a:cubicBezTo>
                  <a:cubicBezTo>
                    <a:pt x="1139" y="948"/>
                    <a:pt x="1051" y="810"/>
                    <a:pt x="962" y="673"/>
                  </a:cubicBezTo>
                  <a:cubicBezTo>
                    <a:pt x="1070" y="496"/>
                    <a:pt x="1179" y="317"/>
                    <a:pt x="1287" y="137"/>
                  </a:cubicBezTo>
                  <a:lnTo>
                    <a:pt x="1287" y="137"/>
                  </a:lnTo>
                  <a:cubicBezTo>
                    <a:pt x="1124" y="232"/>
                    <a:pt x="962" y="325"/>
                    <a:pt x="798" y="415"/>
                  </a:cubicBezTo>
                  <a:cubicBezTo>
                    <a:pt x="710" y="278"/>
                    <a:pt x="621" y="138"/>
                    <a:pt x="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63"/>
            <p:cNvSpPr/>
            <p:nvPr/>
          </p:nvSpPr>
          <p:spPr>
            <a:xfrm>
              <a:off x="2376370" y="2371382"/>
              <a:ext cx="29308" cy="31919"/>
            </a:xfrm>
            <a:custGeom>
              <a:avLst/>
              <a:gdLst/>
              <a:ahLst/>
              <a:cxnLst/>
              <a:rect l="l" t="t" r="r" b="b"/>
              <a:pathLst>
                <a:path w="1336" h="1455" extrusionOk="0">
                  <a:moveTo>
                    <a:pt x="556" y="1"/>
                  </a:moveTo>
                  <a:cubicBezTo>
                    <a:pt x="542" y="186"/>
                    <a:pt x="529" y="371"/>
                    <a:pt x="514" y="557"/>
                  </a:cubicBezTo>
                  <a:cubicBezTo>
                    <a:pt x="343" y="619"/>
                    <a:pt x="173" y="676"/>
                    <a:pt x="1" y="734"/>
                  </a:cubicBezTo>
                  <a:cubicBezTo>
                    <a:pt x="163" y="791"/>
                    <a:pt x="325" y="847"/>
                    <a:pt x="486" y="901"/>
                  </a:cubicBezTo>
                  <a:cubicBezTo>
                    <a:pt x="471" y="1084"/>
                    <a:pt x="456" y="1270"/>
                    <a:pt x="442" y="1455"/>
                  </a:cubicBezTo>
                  <a:cubicBezTo>
                    <a:pt x="556" y="1304"/>
                    <a:pt x="670" y="1152"/>
                    <a:pt x="784" y="999"/>
                  </a:cubicBezTo>
                  <a:cubicBezTo>
                    <a:pt x="945" y="1052"/>
                    <a:pt x="1106" y="1102"/>
                    <a:pt x="1266" y="1152"/>
                  </a:cubicBezTo>
                  <a:cubicBezTo>
                    <a:pt x="1176" y="1006"/>
                    <a:pt x="1086" y="860"/>
                    <a:pt x="996" y="714"/>
                  </a:cubicBezTo>
                  <a:cubicBezTo>
                    <a:pt x="1109" y="558"/>
                    <a:pt x="1222" y="403"/>
                    <a:pt x="1335" y="244"/>
                  </a:cubicBezTo>
                  <a:lnTo>
                    <a:pt x="1335" y="244"/>
                  </a:lnTo>
                  <a:cubicBezTo>
                    <a:pt x="1166" y="312"/>
                    <a:pt x="997" y="378"/>
                    <a:pt x="829" y="442"/>
                  </a:cubicBezTo>
                  <a:cubicBezTo>
                    <a:pt x="738" y="294"/>
                    <a:pt x="647" y="148"/>
                    <a:pt x="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63"/>
            <p:cNvSpPr/>
            <p:nvPr/>
          </p:nvSpPr>
          <p:spPr>
            <a:xfrm>
              <a:off x="2312071" y="2390270"/>
              <a:ext cx="30120" cy="30756"/>
            </a:xfrm>
            <a:custGeom>
              <a:avLst/>
              <a:gdLst/>
              <a:ahLst/>
              <a:cxnLst/>
              <a:rect l="l" t="t" r="r" b="b"/>
              <a:pathLst>
                <a:path w="1373" h="1402" extrusionOk="0">
                  <a:moveTo>
                    <a:pt x="575" y="1"/>
                  </a:moveTo>
                  <a:cubicBezTo>
                    <a:pt x="560" y="179"/>
                    <a:pt x="544" y="358"/>
                    <a:pt x="527" y="537"/>
                  </a:cubicBezTo>
                  <a:cubicBezTo>
                    <a:pt x="352" y="576"/>
                    <a:pt x="176" y="614"/>
                    <a:pt x="1" y="650"/>
                  </a:cubicBezTo>
                  <a:cubicBezTo>
                    <a:pt x="167" y="723"/>
                    <a:pt x="332" y="795"/>
                    <a:pt x="496" y="868"/>
                  </a:cubicBezTo>
                  <a:cubicBezTo>
                    <a:pt x="481" y="1046"/>
                    <a:pt x="465" y="1223"/>
                    <a:pt x="448" y="1402"/>
                  </a:cubicBezTo>
                  <a:cubicBezTo>
                    <a:pt x="566" y="1269"/>
                    <a:pt x="685" y="1135"/>
                    <a:pt x="803" y="999"/>
                  </a:cubicBezTo>
                  <a:cubicBezTo>
                    <a:pt x="968" y="1069"/>
                    <a:pt x="1132" y="1138"/>
                    <a:pt x="1296" y="1205"/>
                  </a:cubicBezTo>
                  <a:cubicBezTo>
                    <a:pt x="1204" y="1053"/>
                    <a:pt x="1112" y="899"/>
                    <a:pt x="1021" y="746"/>
                  </a:cubicBezTo>
                  <a:cubicBezTo>
                    <a:pt x="1139" y="609"/>
                    <a:pt x="1257" y="471"/>
                    <a:pt x="1373" y="332"/>
                  </a:cubicBezTo>
                  <a:lnTo>
                    <a:pt x="1373" y="332"/>
                  </a:lnTo>
                  <a:cubicBezTo>
                    <a:pt x="1199" y="378"/>
                    <a:pt x="1025" y="420"/>
                    <a:pt x="852" y="461"/>
                  </a:cubicBezTo>
                  <a:cubicBezTo>
                    <a:pt x="760" y="309"/>
                    <a:pt x="668" y="155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63"/>
            <p:cNvSpPr/>
            <p:nvPr/>
          </p:nvSpPr>
          <p:spPr>
            <a:xfrm>
              <a:off x="2246215" y="2401875"/>
              <a:ext cx="30800" cy="29879"/>
            </a:xfrm>
            <a:custGeom>
              <a:avLst/>
              <a:gdLst/>
              <a:ahLst/>
              <a:cxnLst/>
              <a:rect l="l" t="t" r="r" b="b"/>
              <a:pathLst>
                <a:path w="1404" h="1362" extrusionOk="0">
                  <a:moveTo>
                    <a:pt x="590" y="1"/>
                  </a:moveTo>
                  <a:cubicBezTo>
                    <a:pt x="572" y="173"/>
                    <a:pt x="554" y="347"/>
                    <a:pt x="538" y="521"/>
                  </a:cubicBezTo>
                  <a:cubicBezTo>
                    <a:pt x="359" y="542"/>
                    <a:pt x="179" y="563"/>
                    <a:pt x="0" y="583"/>
                  </a:cubicBezTo>
                  <a:cubicBezTo>
                    <a:pt x="169" y="670"/>
                    <a:pt x="336" y="757"/>
                    <a:pt x="505" y="842"/>
                  </a:cubicBezTo>
                  <a:cubicBezTo>
                    <a:pt x="487" y="1014"/>
                    <a:pt x="471" y="1188"/>
                    <a:pt x="452" y="1361"/>
                  </a:cubicBezTo>
                  <a:cubicBezTo>
                    <a:pt x="574" y="1240"/>
                    <a:pt x="695" y="1120"/>
                    <a:pt x="816" y="999"/>
                  </a:cubicBezTo>
                  <a:cubicBezTo>
                    <a:pt x="985" y="1083"/>
                    <a:pt x="1152" y="1166"/>
                    <a:pt x="1321" y="1248"/>
                  </a:cubicBezTo>
                  <a:cubicBezTo>
                    <a:pt x="1228" y="1089"/>
                    <a:pt x="1134" y="932"/>
                    <a:pt x="1041" y="773"/>
                  </a:cubicBezTo>
                  <a:cubicBezTo>
                    <a:pt x="1162" y="650"/>
                    <a:pt x="1284" y="525"/>
                    <a:pt x="1403" y="403"/>
                  </a:cubicBezTo>
                  <a:lnTo>
                    <a:pt x="1403" y="403"/>
                  </a:lnTo>
                  <a:cubicBezTo>
                    <a:pt x="1226" y="429"/>
                    <a:pt x="1047" y="453"/>
                    <a:pt x="869" y="478"/>
                  </a:cubicBezTo>
                  <a:cubicBezTo>
                    <a:pt x="775" y="319"/>
                    <a:pt x="682" y="160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63"/>
            <p:cNvSpPr/>
            <p:nvPr/>
          </p:nvSpPr>
          <p:spPr>
            <a:xfrm>
              <a:off x="2179174" y="2407951"/>
              <a:ext cx="31305" cy="29199"/>
            </a:xfrm>
            <a:custGeom>
              <a:avLst/>
              <a:gdLst/>
              <a:ahLst/>
              <a:cxnLst/>
              <a:rect l="l" t="t" r="r" b="b"/>
              <a:pathLst>
                <a:path w="1427" h="1331" extrusionOk="0">
                  <a:moveTo>
                    <a:pt x="601" y="1"/>
                  </a:moveTo>
                  <a:cubicBezTo>
                    <a:pt x="583" y="170"/>
                    <a:pt x="565" y="340"/>
                    <a:pt x="547" y="509"/>
                  </a:cubicBezTo>
                  <a:cubicBezTo>
                    <a:pt x="365" y="519"/>
                    <a:pt x="183" y="529"/>
                    <a:pt x="1" y="537"/>
                  </a:cubicBezTo>
                  <a:cubicBezTo>
                    <a:pt x="171" y="632"/>
                    <a:pt x="342" y="729"/>
                    <a:pt x="512" y="824"/>
                  </a:cubicBezTo>
                  <a:cubicBezTo>
                    <a:pt x="494" y="993"/>
                    <a:pt x="474" y="1161"/>
                    <a:pt x="456" y="1330"/>
                  </a:cubicBezTo>
                  <a:cubicBezTo>
                    <a:pt x="581" y="1220"/>
                    <a:pt x="704" y="1111"/>
                    <a:pt x="828" y="999"/>
                  </a:cubicBezTo>
                  <a:cubicBezTo>
                    <a:pt x="999" y="1093"/>
                    <a:pt x="1168" y="1186"/>
                    <a:pt x="1338" y="1279"/>
                  </a:cubicBezTo>
                  <a:cubicBezTo>
                    <a:pt x="1245" y="1117"/>
                    <a:pt x="1150" y="955"/>
                    <a:pt x="1056" y="791"/>
                  </a:cubicBezTo>
                  <a:cubicBezTo>
                    <a:pt x="1179" y="680"/>
                    <a:pt x="1304" y="566"/>
                    <a:pt x="1427" y="453"/>
                  </a:cubicBezTo>
                  <a:lnTo>
                    <a:pt x="1427" y="453"/>
                  </a:lnTo>
                  <a:cubicBezTo>
                    <a:pt x="1245" y="466"/>
                    <a:pt x="1065" y="478"/>
                    <a:pt x="883" y="489"/>
                  </a:cubicBezTo>
                  <a:cubicBezTo>
                    <a:pt x="789" y="327"/>
                    <a:pt x="694" y="163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63"/>
            <p:cNvSpPr/>
            <p:nvPr/>
          </p:nvSpPr>
          <p:spPr>
            <a:xfrm>
              <a:off x="2475396" y="2353459"/>
              <a:ext cx="27641" cy="34091"/>
            </a:xfrm>
            <a:custGeom>
              <a:avLst/>
              <a:gdLst/>
              <a:ahLst/>
              <a:cxnLst/>
              <a:rect l="l" t="t" r="r" b="b"/>
              <a:pathLst>
                <a:path w="1260" h="1554" extrusionOk="0">
                  <a:moveTo>
                    <a:pt x="519" y="0"/>
                  </a:moveTo>
                  <a:cubicBezTo>
                    <a:pt x="507" y="198"/>
                    <a:pt x="496" y="397"/>
                    <a:pt x="484" y="593"/>
                  </a:cubicBezTo>
                  <a:cubicBezTo>
                    <a:pt x="324" y="697"/>
                    <a:pt x="162" y="797"/>
                    <a:pt x="1" y="893"/>
                  </a:cubicBezTo>
                  <a:cubicBezTo>
                    <a:pt x="155" y="918"/>
                    <a:pt x="309" y="939"/>
                    <a:pt x="462" y="961"/>
                  </a:cubicBezTo>
                  <a:cubicBezTo>
                    <a:pt x="450" y="1159"/>
                    <a:pt x="439" y="1356"/>
                    <a:pt x="427" y="1554"/>
                  </a:cubicBezTo>
                  <a:cubicBezTo>
                    <a:pt x="534" y="1370"/>
                    <a:pt x="640" y="1185"/>
                    <a:pt x="747" y="998"/>
                  </a:cubicBezTo>
                  <a:cubicBezTo>
                    <a:pt x="899" y="1016"/>
                    <a:pt x="1052" y="1033"/>
                    <a:pt x="1204" y="1049"/>
                  </a:cubicBezTo>
                  <a:cubicBezTo>
                    <a:pt x="1117" y="916"/>
                    <a:pt x="1030" y="782"/>
                    <a:pt x="943" y="649"/>
                  </a:cubicBezTo>
                  <a:cubicBezTo>
                    <a:pt x="1048" y="459"/>
                    <a:pt x="1155" y="269"/>
                    <a:pt x="1260" y="75"/>
                  </a:cubicBezTo>
                  <a:lnTo>
                    <a:pt x="1260" y="75"/>
                  </a:lnTo>
                  <a:cubicBezTo>
                    <a:pt x="1101" y="187"/>
                    <a:pt x="942" y="295"/>
                    <a:pt x="781" y="402"/>
                  </a:cubicBezTo>
                  <a:cubicBezTo>
                    <a:pt x="694" y="267"/>
                    <a:pt x="607" y="133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63"/>
            <p:cNvSpPr/>
            <p:nvPr/>
          </p:nvSpPr>
          <p:spPr>
            <a:xfrm>
              <a:off x="2414168" y="2386497"/>
              <a:ext cx="28782" cy="32555"/>
            </a:xfrm>
            <a:custGeom>
              <a:avLst/>
              <a:gdLst/>
              <a:ahLst/>
              <a:cxnLst/>
              <a:rect l="l" t="t" r="r" b="b"/>
              <a:pathLst>
                <a:path w="1312" h="1484" extrusionOk="0">
                  <a:moveTo>
                    <a:pt x="545" y="0"/>
                  </a:moveTo>
                  <a:cubicBezTo>
                    <a:pt x="532" y="189"/>
                    <a:pt x="517" y="379"/>
                    <a:pt x="504" y="568"/>
                  </a:cubicBezTo>
                  <a:cubicBezTo>
                    <a:pt x="337" y="641"/>
                    <a:pt x="168" y="712"/>
                    <a:pt x="0" y="781"/>
                  </a:cubicBezTo>
                  <a:cubicBezTo>
                    <a:pt x="159" y="828"/>
                    <a:pt x="318" y="874"/>
                    <a:pt x="477" y="918"/>
                  </a:cubicBezTo>
                  <a:cubicBezTo>
                    <a:pt x="464" y="1107"/>
                    <a:pt x="450" y="1295"/>
                    <a:pt x="437" y="1484"/>
                  </a:cubicBezTo>
                  <a:cubicBezTo>
                    <a:pt x="548" y="1323"/>
                    <a:pt x="661" y="1161"/>
                    <a:pt x="773" y="999"/>
                  </a:cubicBezTo>
                  <a:cubicBezTo>
                    <a:pt x="932" y="1040"/>
                    <a:pt x="1089" y="1081"/>
                    <a:pt x="1246" y="1120"/>
                  </a:cubicBezTo>
                  <a:cubicBezTo>
                    <a:pt x="1158" y="977"/>
                    <a:pt x="1068" y="835"/>
                    <a:pt x="979" y="692"/>
                  </a:cubicBezTo>
                  <a:cubicBezTo>
                    <a:pt x="1091" y="527"/>
                    <a:pt x="1200" y="361"/>
                    <a:pt x="1312" y="192"/>
                  </a:cubicBezTo>
                  <a:lnTo>
                    <a:pt x="1312" y="192"/>
                  </a:lnTo>
                  <a:cubicBezTo>
                    <a:pt x="1146" y="272"/>
                    <a:pt x="979" y="353"/>
                    <a:pt x="814" y="428"/>
                  </a:cubicBezTo>
                  <a:cubicBezTo>
                    <a:pt x="723" y="286"/>
                    <a:pt x="635" y="143"/>
                    <a:pt x="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63"/>
            <p:cNvSpPr/>
            <p:nvPr/>
          </p:nvSpPr>
          <p:spPr>
            <a:xfrm>
              <a:off x="2350769" y="2409619"/>
              <a:ext cx="29725" cy="31305"/>
            </a:xfrm>
            <a:custGeom>
              <a:avLst/>
              <a:gdLst/>
              <a:ahLst/>
              <a:cxnLst/>
              <a:rect l="l" t="t" r="r" b="b"/>
              <a:pathLst>
                <a:path w="1355" h="1427" extrusionOk="0">
                  <a:moveTo>
                    <a:pt x="566" y="0"/>
                  </a:moveTo>
                  <a:cubicBezTo>
                    <a:pt x="551" y="182"/>
                    <a:pt x="537" y="364"/>
                    <a:pt x="520" y="546"/>
                  </a:cubicBezTo>
                  <a:cubicBezTo>
                    <a:pt x="348" y="595"/>
                    <a:pt x="174" y="643"/>
                    <a:pt x="1" y="689"/>
                  </a:cubicBezTo>
                  <a:cubicBezTo>
                    <a:pt x="165" y="756"/>
                    <a:pt x="329" y="820"/>
                    <a:pt x="491" y="884"/>
                  </a:cubicBezTo>
                  <a:cubicBezTo>
                    <a:pt x="476" y="1064"/>
                    <a:pt x="460" y="1246"/>
                    <a:pt x="445" y="1426"/>
                  </a:cubicBezTo>
                  <a:cubicBezTo>
                    <a:pt x="561" y="1285"/>
                    <a:pt x="678" y="1143"/>
                    <a:pt x="794" y="999"/>
                  </a:cubicBezTo>
                  <a:cubicBezTo>
                    <a:pt x="956" y="1061"/>
                    <a:pt x="1120" y="1122"/>
                    <a:pt x="1283" y="1181"/>
                  </a:cubicBezTo>
                  <a:cubicBezTo>
                    <a:pt x="1191" y="1031"/>
                    <a:pt x="1101" y="881"/>
                    <a:pt x="1009" y="731"/>
                  </a:cubicBezTo>
                  <a:cubicBezTo>
                    <a:pt x="1125" y="586"/>
                    <a:pt x="1240" y="438"/>
                    <a:pt x="1355" y="290"/>
                  </a:cubicBezTo>
                  <a:lnTo>
                    <a:pt x="1355" y="290"/>
                  </a:lnTo>
                  <a:cubicBezTo>
                    <a:pt x="1184" y="346"/>
                    <a:pt x="1012" y="400"/>
                    <a:pt x="840" y="453"/>
                  </a:cubicBezTo>
                  <a:cubicBezTo>
                    <a:pt x="750" y="302"/>
                    <a:pt x="658" y="151"/>
                    <a:pt x="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63"/>
            <p:cNvSpPr/>
            <p:nvPr/>
          </p:nvSpPr>
          <p:spPr>
            <a:xfrm>
              <a:off x="2285615" y="2424646"/>
              <a:ext cx="30515" cy="30296"/>
            </a:xfrm>
            <a:custGeom>
              <a:avLst/>
              <a:gdLst/>
              <a:ahLst/>
              <a:cxnLst/>
              <a:rect l="l" t="t" r="r" b="b"/>
              <a:pathLst>
                <a:path w="1391" h="1381" extrusionOk="0">
                  <a:moveTo>
                    <a:pt x="584" y="1"/>
                  </a:moveTo>
                  <a:cubicBezTo>
                    <a:pt x="568" y="178"/>
                    <a:pt x="550" y="353"/>
                    <a:pt x="533" y="528"/>
                  </a:cubicBezTo>
                  <a:cubicBezTo>
                    <a:pt x="356" y="559"/>
                    <a:pt x="179" y="587"/>
                    <a:pt x="1" y="615"/>
                  </a:cubicBezTo>
                  <a:cubicBezTo>
                    <a:pt x="168" y="696"/>
                    <a:pt x="335" y="776"/>
                    <a:pt x="502" y="855"/>
                  </a:cubicBezTo>
                  <a:cubicBezTo>
                    <a:pt x="486" y="1030"/>
                    <a:pt x="468" y="1205"/>
                    <a:pt x="451" y="1381"/>
                  </a:cubicBezTo>
                  <a:cubicBezTo>
                    <a:pt x="571" y="1254"/>
                    <a:pt x="692" y="1127"/>
                    <a:pt x="812" y="999"/>
                  </a:cubicBezTo>
                  <a:cubicBezTo>
                    <a:pt x="977" y="1077"/>
                    <a:pt x="1145" y="1153"/>
                    <a:pt x="1310" y="1228"/>
                  </a:cubicBezTo>
                  <a:cubicBezTo>
                    <a:pt x="1218" y="1073"/>
                    <a:pt x="1125" y="917"/>
                    <a:pt x="1033" y="761"/>
                  </a:cubicBezTo>
                  <a:cubicBezTo>
                    <a:pt x="1153" y="632"/>
                    <a:pt x="1271" y="500"/>
                    <a:pt x="1391" y="369"/>
                  </a:cubicBezTo>
                  <a:lnTo>
                    <a:pt x="1391" y="369"/>
                  </a:lnTo>
                  <a:cubicBezTo>
                    <a:pt x="1215" y="405"/>
                    <a:pt x="1038" y="438"/>
                    <a:pt x="861" y="471"/>
                  </a:cubicBezTo>
                  <a:cubicBezTo>
                    <a:pt x="769" y="315"/>
                    <a:pt x="678" y="158"/>
                    <a:pt x="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63"/>
            <p:cNvSpPr/>
            <p:nvPr/>
          </p:nvSpPr>
          <p:spPr>
            <a:xfrm>
              <a:off x="2219122" y="2433267"/>
              <a:ext cx="31107" cy="29528"/>
            </a:xfrm>
            <a:custGeom>
              <a:avLst/>
              <a:gdLst/>
              <a:ahLst/>
              <a:cxnLst/>
              <a:rect l="l" t="t" r="r" b="b"/>
              <a:pathLst>
                <a:path w="1418" h="1346" extrusionOk="0">
                  <a:moveTo>
                    <a:pt x="596" y="1"/>
                  </a:moveTo>
                  <a:cubicBezTo>
                    <a:pt x="578" y="171"/>
                    <a:pt x="560" y="344"/>
                    <a:pt x="542" y="514"/>
                  </a:cubicBezTo>
                  <a:cubicBezTo>
                    <a:pt x="361" y="530"/>
                    <a:pt x="181" y="545"/>
                    <a:pt x="1" y="558"/>
                  </a:cubicBezTo>
                  <a:cubicBezTo>
                    <a:pt x="170" y="650"/>
                    <a:pt x="340" y="742"/>
                    <a:pt x="509" y="832"/>
                  </a:cubicBezTo>
                  <a:cubicBezTo>
                    <a:pt x="491" y="1002"/>
                    <a:pt x="473" y="1175"/>
                    <a:pt x="455" y="1345"/>
                  </a:cubicBezTo>
                  <a:cubicBezTo>
                    <a:pt x="578" y="1230"/>
                    <a:pt x="701" y="1116"/>
                    <a:pt x="824" y="999"/>
                  </a:cubicBezTo>
                  <a:cubicBezTo>
                    <a:pt x="992" y="1089"/>
                    <a:pt x="1161" y="1178"/>
                    <a:pt x="1330" y="1266"/>
                  </a:cubicBezTo>
                  <a:cubicBezTo>
                    <a:pt x="1237" y="1106"/>
                    <a:pt x="1143" y="945"/>
                    <a:pt x="1050" y="783"/>
                  </a:cubicBezTo>
                  <a:cubicBezTo>
                    <a:pt x="1173" y="666"/>
                    <a:pt x="1294" y="548"/>
                    <a:pt x="1417" y="430"/>
                  </a:cubicBezTo>
                  <a:lnTo>
                    <a:pt x="1417" y="430"/>
                  </a:lnTo>
                  <a:cubicBezTo>
                    <a:pt x="1237" y="450"/>
                    <a:pt x="1056" y="468"/>
                    <a:pt x="876" y="484"/>
                  </a:cubicBezTo>
                  <a:cubicBezTo>
                    <a:pt x="783" y="324"/>
                    <a:pt x="689" y="162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63"/>
            <p:cNvSpPr/>
            <p:nvPr/>
          </p:nvSpPr>
          <p:spPr>
            <a:xfrm>
              <a:off x="2151642" y="2437238"/>
              <a:ext cx="31480" cy="28958"/>
            </a:xfrm>
            <a:custGeom>
              <a:avLst/>
              <a:gdLst/>
              <a:ahLst/>
              <a:cxnLst/>
              <a:rect l="l" t="t" r="r" b="b"/>
              <a:pathLst>
                <a:path w="1435" h="1320" extrusionOk="0">
                  <a:moveTo>
                    <a:pt x="605" y="0"/>
                  </a:moveTo>
                  <a:cubicBezTo>
                    <a:pt x="587" y="169"/>
                    <a:pt x="567" y="336"/>
                    <a:pt x="549" y="505"/>
                  </a:cubicBezTo>
                  <a:cubicBezTo>
                    <a:pt x="367" y="510"/>
                    <a:pt x="184" y="515"/>
                    <a:pt x="0" y="520"/>
                  </a:cubicBezTo>
                  <a:cubicBezTo>
                    <a:pt x="172" y="618"/>
                    <a:pt x="343" y="718"/>
                    <a:pt x="515" y="817"/>
                  </a:cubicBezTo>
                  <a:cubicBezTo>
                    <a:pt x="497" y="984"/>
                    <a:pt x="477" y="1153"/>
                    <a:pt x="459" y="1320"/>
                  </a:cubicBezTo>
                  <a:cubicBezTo>
                    <a:pt x="584" y="1213"/>
                    <a:pt x="708" y="1107"/>
                    <a:pt x="833" y="998"/>
                  </a:cubicBezTo>
                  <a:cubicBezTo>
                    <a:pt x="1003" y="1097"/>
                    <a:pt x="1175" y="1194"/>
                    <a:pt x="1346" y="1292"/>
                  </a:cubicBezTo>
                  <a:cubicBezTo>
                    <a:pt x="1251" y="1128"/>
                    <a:pt x="1157" y="962"/>
                    <a:pt x="1062" y="798"/>
                  </a:cubicBezTo>
                  <a:cubicBezTo>
                    <a:pt x="1187" y="690"/>
                    <a:pt x="1311" y="582"/>
                    <a:pt x="1434" y="472"/>
                  </a:cubicBezTo>
                  <a:lnTo>
                    <a:pt x="1434" y="472"/>
                  </a:lnTo>
                  <a:cubicBezTo>
                    <a:pt x="1252" y="480"/>
                    <a:pt x="1070" y="487"/>
                    <a:pt x="889" y="494"/>
                  </a:cubicBezTo>
                  <a:cubicBezTo>
                    <a:pt x="793" y="330"/>
                    <a:pt x="700" y="166"/>
                    <a:pt x="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63"/>
            <p:cNvSpPr/>
            <p:nvPr/>
          </p:nvSpPr>
          <p:spPr>
            <a:xfrm>
              <a:off x="2450672" y="2399593"/>
              <a:ext cx="28234" cy="33279"/>
            </a:xfrm>
            <a:custGeom>
              <a:avLst/>
              <a:gdLst/>
              <a:ahLst/>
              <a:cxnLst/>
              <a:rect l="l" t="t" r="r" b="b"/>
              <a:pathLst>
                <a:path w="1287" h="1517" extrusionOk="0">
                  <a:moveTo>
                    <a:pt x="533" y="0"/>
                  </a:moveTo>
                  <a:cubicBezTo>
                    <a:pt x="520" y="193"/>
                    <a:pt x="507" y="387"/>
                    <a:pt x="494" y="580"/>
                  </a:cubicBezTo>
                  <a:cubicBezTo>
                    <a:pt x="330" y="667"/>
                    <a:pt x="164" y="752"/>
                    <a:pt x="0" y="834"/>
                  </a:cubicBezTo>
                  <a:cubicBezTo>
                    <a:pt x="156" y="870"/>
                    <a:pt x="313" y="905"/>
                    <a:pt x="471" y="939"/>
                  </a:cubicBezTo>
                  <a:cubicBezTo>
                    <a:pt x="458" y="1131"/>
                    <a:pt x="444" y="1324"/>
                    <a:pt x="431" y="1516"/>
                  </a:cubicBezTo>
                  <a:cubicBezTo>
                    <a:pt x="541" y="1346"/>
                    <a:pt x="651" y="1174"/>
                    <a:pt x="759" y="998"/>
                  </a:cubicBezTo>
                  <a:cubicBezTo>
                    <a:pt x="915" y="1029"/>
                    <a:pt x="1071" y="1059"/>
                    <a:pt x="1226" y="1087"/>
                  </a:cubicBezTo>
                  <a:cubicBezTo>
                    <a:pt x="1138" y="949"/>
                    <a:pt x="1049" y="811"/>
                    <a:pt x="962" y="672"/>
                  </a:cubicBezTo>
                  <a:cubicBezTo>
                    <a:pt x="1071" y="497"/>
                    <a:pt x="1179" y="318"/>
                    <a:pt x="1287" y="138"/>
                  </a:cubicBezTo>
                  <a:lnTo>
                    <a:pt x="1287" y="138"/>
                  </a:lnTo>
                  <a:cubicBezTo>
                    <a:pt x="1125" y="233"/>
                    <a:pt x="961" y="326"/>
                    <a:pt x="798" y="416"/>
                  </a:cubicBezTo>
                  <a:cubicBezTo>
                    <a:pt x="710" y="277"/>
                    <a:pt x="621" y="139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63"/>
            <p:cNvSpPr/>
            <p:nvPr/>
          </p:nvSpPr>
          <p:spPr>
            <a:xfrm>
              <a:off x="2388282" y="2427344"/>
              <a:ext cx="29287" cy="31875"/>
            </a:xfrm>
            <a:custGeom>
              <a:avLst/>
              <a:gdLst/>
              <a:ahLst/>
              <a:cxnLst/>
              <a:rect l="l" t="t" r="r" b="b"/>
              <a:pathLst>
                <a:path w="1335" h="1453" extrusionOk="0">
                  <a:moveTo>
                    <a:pt x="556" y="0"/>
                  </a:moveTo>
                  <a:cubicBezTo>
                    <a:pt x="541" y="186"/>
                    <a:pt x="526" y="371"/>
                    <a:pt x="512" y="556"/>
                  </a:cubicBezTo>
                  <a:cubicBezTo>
                    <a:pt x="341" y="617"/>
                    <a:pt x="171" y="676"/>
                    <a:pt x="0" y="732"/>
                  </a:cubicBezTo>
                  <a:cubicBezTo>
                    <a:pt x="163" y="789"/>
                    <a:pt x="323" y="845"/>
                    <a:pt x="486" y="899"/>
                  </a:cubicBezTo>
                  <a:cubicBezTo>
                    <a:pt x="471" y="1084"/>
                    <a:pt x="454" y="1269"/>
                    <a:pt x="440" y="1453"/>
                  </a:cubicBezTo>
                  <a:cubicBezTo>
                    <a:pt x="554" y="1304"/>
                    <a:pt x="669" y="1151"/>
                    <a:pt x="784" y="999"/>
                  </a:cubicBezTo>
                  <a:cubicBezTo>
                    <a:pt x="944" y="1051"/>
                    <a:pt x="1105" y="1102"/>
                    <a:pt x="1266" y="1153"/>
                  </a:cubicBezTo>
                  <a:cubicBezTo>
                    <a:pt x="1176" y="1007"/>
                    <a:pt x="1085" y="859"/>
                    <a:pt x="995" y="713"/>
                  </a:cubicBezTo>
                  <a:cubicBezTo>
                    <a:pt x="1108" y="558"/>
                    <a:pt x="1221" y="402"/>
                    <a:pt x="1335" y="245"/>
                  </a:cubicBezTo>
                  <a:lnTo>
                    <a:pt x="1335" y="245"/>
                  </a:lnTo>
                  <a:cubicBezTo>
                    <a:pt x="1166" y="312"/>
                    <a:pt x="997" y="377"/>
                    <a:pt x="826" y="441"/>
                  </a:cubicBezTo>
                  <a:cubicBezTo>
                    <a:pt x="736" y="294"/>
                    <a:pt x="646" y="148"/>
                    <a:pt x="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63"/>
            <p:cNvSpPr/>
            <p:nvPr/>
          </p:nvSpPr>
          <p:spPr>
            <a:xfrm>
              <a:off x="2323939" y="2446123"/>
              <a:ext cx="30164" cy="30756"/>
            </a:xfrm>
            <a:custGeom>
              <a:avLst/>
              <a:gdLst/>
              <a:ahLst/>
              <a:cxnLst/>
              <a:rect l="l" t="t" r="r" b="b"/>
              <a:pathLst>
                <a:path w="1375" h="1402" extrusionOk="0">
                  <a:moveTo>
                    <a:pt x="575" y="0"/>
                  </a:moveTo>
                  <a:cubicBezTo>
                    <a:pt x="560" y="179"/>
                    <a:pt x="543" y="357"/>
                    <a:pt x="527" y="536"/>
                  </a:cubicBezTo>
                  <a:cubicBezTo>
                    <a:pt x="352" y="575"/>
                    <a:pt x="176" y="613"/>
                    <a:pt x="1" y="648"/>
                  </a:cubicBezTo>
                  <a:cubicBezTo>
                    <a:pt x="166" y="721"/>
                    <a:pt x="332" y="795"/>
                    <a:pt x="496" y="867"/>
                  </a:cubicBezTo>
                  <a:cubicBezTo>
                    <a:pt x="481" y="1044"/>
                    <a:pt x="465" y="1223"/>
                    <a:pt x="448" y="1402"/>
                  </a:cubicBezTo>
                  <a:cubicBezTo>
                    <a:pt x="566" y="1267"/>
                    <a:pt x="684" y="1134"/>
                    <a:pt x="802" y="998"/>
                  </a:cubicBezTo>
                  <a:cubicBezTo>
                    <a:pt x="968" y="1069"/>
                    <a:pt x="1132" y="1138"/>
                    <a:pt x="1297" y="1207"/>
                  </a:cubicBezTo>
                  <a:cubicBezTo>
                    <a:pt x="1206" y="1052"/>
                    <a:pt x="1114" y="900"/>
                    <a:pt x="1022" y="746"/>
                  </a:cubicBezTo>
                  <a:cubicBezTo>
                    <a:pt x="1140" y="610"/>
                    <a:pt x="1256" y="472"/>
                    <a:pt x="1374" y="333"/>
                  </a:cubicBezTo>
                  <a:lnTo>
                    <a:pt x="1373" y="333"/>
                  </a:lnTo>
                  <a:cubicBezTo>
                    <a:pt x="1199" y="377"/>
                    <a:pt x="1025" y="420"/>
                    <a:pt x="850" y="462"/>
                  </a:cubicBezTo>
                  <a:cubicBezTo>
                    <a:pt x="758" y="308"/>
                    <a:pt x="666" y="154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63"/>
            <p:cNvSpPr/>
            <p:nvPr/>
          </p:nvSpPr>
          <p:spPr>
            <a:xfrm>
              <a:off x="2258039" y="2457618"/>
              <a:ext cx="30844" cy="29879"/>
            </a:xfrm>
            <a:custGeom>
              <a:avLst/>
              <a:gdLst/>
              <a:ahLst/>
              <a:cxnLst/>
              <a:rect l="l" t="t" r="r" b="b"/>
              <a:pathLst>
                <a:path w="1406" h="1362" extrusionOk="0">
                  <a:moveTo>
                    <a:pt x="590" y="1"/>
                  </a:moveTo>
                  <a:cubicBezTo>
                    <a:pt x="572" y="174"/>
                    <a:pt x="556" y="348"/>
                    <a:pt x="538" y="522"/>
                  </a:cubicBezTo>
                  <a:cubicBezTo>
                    <a:pt x="359" y="543"/>
                    <a:pt x="181" y="564"/>
                    <a:pt x="0" y="584"/>
                  </a:cubicBezTo>
                  <a:cubicBezTo>
                    <a:pt x="169" y="671"/>
                    <a:pt x="338" y="756"/>
                    <a:pt x="507" y="843"/>
                  </a:cubicBezTo>
                  <a:cubicBezTo>
                    <a:pt x="489" y="1015"/>
                    <a:pt x="471" y="1189"/>
                    <a:pt x="454" y="1361"/>
                  </a:cubicBezTo>
                  <a:cubicBezTo>
                    <a:pt x="576" y="1241"/>
                    <a:pt x="697" y="1122"/>
                    <a:pt x="818" y="1000"/>
                  </a:cubicBezTo>
                  <a:cubicBezTo>
                    <a:pt x="985" y="1084"/>
                    <a:pt x="1154" y="1168"/>
                    <a:pt x="1321" y="1250"/>
                  </a:cubicBezTo>
                  <a:cubicBezTo>
                    <a:pt x="1228" y="1092"/>
                    <a:pt x="1136" y="933"/>
                    <a:pt x="1043" y="774"/>
                  </a:cubicBezTo>
                  <a:cubicBezTo>
                    <a:pt x="1164" y="651"/>
                    <a:pt x="1284" y="528"/>
                    <a:pt x="1405" y="404"/>
                  </a:cubicBezTo>
                  <a:lnTo>
                    <a:pt x="1405" y="404"/>
                  </a:lnTo>
                  <a:cubicBezTo>
                    <a:pt x="1226" y="430"/>
                    <a:pt x="1049" y="455"/>
                    <a:pt x="871" y="479"/>
                  </a:cubicBezTo>
                  <a:cubicBezTo>
                    <a:pt x="777" y="320"/>
                    <a:pt x="684" y="161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63"/>
            <p:cNvSpPr/>
            <p:nvPr/>
          </p:nvSpPr>
          <p:spPr>
            <a:xfrm>
              <a:off x="2190998" y="2463651"/>
              <a:ext cx="31327" cy="29199"/>
            </a:xfrm>
            <a:custGeom>
              <a:avLst/>
              <a:gdLst/>
              <a:ahLst/>
              <a:cxnLst/>
              <a:rect l="l" t="t" r="r" b="b"/>
              <a:pathLst>
                <a:path w="1428" h="1331" extrusionOk="0">
                  <a:moveTo>
                    <a:pt x="1427" y="453"/>
                  </a:moveTo>
                  <a:cubicBezTo>
                    <a:pt x="1426" y="454"/>
                    <a:pt x="1426" y="455"/>
                    <a:pt x="1425" y="455"/>
                  </a:cubicBezTo>
                  <a:lnTo>
                    <a:pt x="1425" y="455"/>
                  </a:lnTo>
                  <a:cubicBezTo>
                    <a:pt x="1426" y="455"/>
                    <a:pt x="1426" y="455"/>
                    <a:pt x="1427" y="455"/>
                  </a:cubicBezTo>
                  <a:lnTo>
                    <a:pt x="1427" y="453"/>
                  </a:lnTo>
                  <a:close/>
                  <a:moveTo>
                    <a:pt x="601" y="1"/>
                  </a:moveTo>
                  <a:cubicBezTo>
                    <a:pt x="583" y="170"/>
                    <a:pt x="565" y="340"/>
                    <a:pt x="547" y="509"/>
                  </a:cubicBezTo>
                  <a:cubicBezTo>
                    <a:pt x="365" y="519"/>
                    <a:pt x="183" y="529"/>
                    <a:pt x="1" y="535"/>
                  </a:cubicBezTo>
                  <a:cubicBezTo>
                    <a:pt x="171" y="632"/>
                    <a:pt x="342" y="729"/>
                    <a:pt x="512" y="824"/>
                  </a:cubicBezTo>
                  <a:cubicBezTo>
                    <a:pt x="494" y="993"/>
                    <a:pt x="476" y="1162"/>
                    <a:pt x="457" y="1330"/>
                  </a:cubicBezTo>
                  <a:cubicBezTo>
                    <a:pt x="581" y="1221"/>
                    <a:pt x="704" y="1111"/>
                    <a:pt x="829" y="999"/>
                  </a:cubicBezTo>
                  <a:cubicBezTo>
                    <a:pt x="999" y="1093"/>
                    <a:pt x="1168" y="1188"/>
                    <a:pt x="1339" y="1281"/>
                  </a:cubicBezTo>
                  <a:cubicBezTo>
                    <a:pt x="1245" y="1117"/>
                    <a:pt x="1152" y="955"/>
                    <a:pt x="1057" y="793"/>
                  </a:cubicBezTo>
                  <a:cubicBezTo>
                    <a:pt x="1181" y="680"/>
                    <a:pt x="1303" y="569"/>
                    <a:pt x="1425" y="455"/>
                  </a:cubicBezTo>
                  <a:lnTo>
                    <a:pt x="1425" y="455"/>
                  </a:lnTo>
                  <a:cubicBezTo>
                    <a:pt x="1244" y="468"/>
                    <a:pt x="1064" y="480"/>
                    <a:pt x="883" y="489"/>
                  </a:cubicBezTo>
                  <a:cubicBezTo>
                    <a:pt x="789" y="327"/>
                    <a:pt x="694" y="165"/>
                    <a:pt x="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63"/>
            <p:cNvSpPr/>
            <p:nvPr/>
          </p:nvSpPr>
          <p:spPr>
            <a:xfrm>
              <a:off x="2487089" y="2409443"/>
              <a:ext cx="27685" cy="34113"/>
            </a:xfrm>
            <a:custGeom>
              <a:avLst/>
              <a:gdLst/>
              <a:ahLst/>
              <a:cxnLst/>
              <a:rect l="l" t="t" r="r" b="b"/>
              <a:pathLst>
                <a:path w="1262" h="1555" extrusionOk="0">
                  <a:moveTo>
                    <a:pt x="520" y="0"/>
                  </a:moveTo>
                  <a:cubicBezTo>
                    <a:pt x="509" y="199"/>
                    <a:pt x="497" y="397"/>
                    <a:pt x="486" y="595"/>
                  </a:cubicBezTo>
                  <a:cubicBezTo>
                    <a:pt x="324" y="697"/>
                    <a:pt x="163" y="797"/>
                    <a:pt x="1" y="894"/>
                  </a:cubicBezTo>
                  <a:cubicBezTo>
                    <a:pt x="155" y="918"/>
                    <a:pt x="309" y="941"/>
                    <a:pt x="463" y="962"/>
                  </a:cubicBezTo>
                  <a:cubicBezTo>
                    <a:pt x="451" y="1159"/>
                    <a:pt x="440" y="1357"/>
                    <a:pt x="427" y="1554"/>
                  </a:cubicBezTo>
                  <a:cubicBezTo>
                    <a:pt x="535" y="1370"/>
                    <a:pt x="642" y="1185"/>
                    <a:pt x="748" y="1000"/>
                  </a:cubicBezTo>
                  <a:cubicBezTo>
                    <a:pt x="901" y="1018"/>
                    <a:pt x="1053" y="1036"/>
                    <a:pt x="1205" y="1051"/>
                  </a:cubicBezTo>
                  <a:cubicBezTo>
                    <a:pt x="1119" y="918"/>
                    <a:pt x="1032" y="785"/>
                    <a:pt x="945" y="651"/>
                  </a:cubicBezTo>
                  <a:cubicBezTo>
                    <a:pt x="1050" y="462"/>
                    <a:pt x="1156" y="272"/>
                    <a:pt x="1261" y="79"/>
                  </a:cubicBezTo>
                  <a:lnTo>
                    <a:pt x="1261" y="79"/>
                  </a:lnTo>
                  <a:cubicBezTo>
                    <a:pt x="1102" y="190"/>
                    <a:pt x="943" y="298"/>
                    <a:pt x="783" y="403"/>
                  </a:cubicBezTo>
                  <a:cubicBezTo>
                    <a:pt x="696" y="269"/>
                    <a:pt x="607" y="136"/>
                    <a:pt x="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63"/>
            <p:cNvSpPr/>
            <p:nvPr/>
          </p:nvSpPr>
          <p:spPr>
            <a:xfrm>
              <a:off x="2425817" y="2442306"/>
              <a:ext cx="28826" cy="32599"/>
            </a:xfrm>
            <a:custGeom>
              <a:avLst/>
              <a:gdLst/>
              <a:ahLst/>
              <a:cxnLst/>
              <a:rect l="l" t="t" r="r" b="b"/>
              <a:pathLst>
                <a:path w="1314" h="1486" extrusionOk="0">
                  <a:moveTo>
                    <a:pt x="546" y="0"/>
                  </a:moveTo>
                  <a:cubicBezTo>
                    <a:pt x="532" y="190"/>
                    <a:pt x="519" y="379"/>
                    <a:pt x="505" y="569"/>
                  </a:cubicBezTo>
                  <a:cubicBezTo>
                    <a:pt x="337" y="643"/>
                    <a:pt x="169" y="713"/>
                    <a:pt x="1" y="782"/>
                  </a:cubicBezTo>
                  <a:cubicBezTo>
                    <a:pt x="161" y="830"/>
                    <a:pt x="320" y="876"/>
                    <a:pt x="479" y="920"/>
                  </a:cubicBezTo>
                  <a:cubicBezTo>
                    <a:pt x="464" y="1108"/>
                    <a:pt x="451" y="1297"/>
                    <a:pt x="437" y="1485"/>
                  </a:cubicBezTo>
                  <a:cubicBezTo>
                    <a:pt x="550" y="1325"/>
                    <a:pt x="661" y="1162"/>
                    <a:pt x="773" y="1000"/>
                  </a:cubicBezTo>
                  <a:cubicBezTo>
                    <a:pt x="932" y="1043"/>
                    <a:pt x="1091" y="1084"/>
                    <a:pt x="1248" y="1123"/>
                  </a:cubicBezTo>
                  <a:cubicBezTo>
                    <a:pt x="1159" y="981"/>
                    <a:pt x="1069" y="838"/>
                    <a:pt x="981" y="695"/>
                  </a:cubicBezTo>
                  <a:cubicBezTo>
                    <a:pt x="1091" y="530"/>
                    <a:pt x="1202" y="364"/>
                    <a:pt x="1314" y="195"/>
                  </a:cubicBezTo>
                  <a:lnTo>
                    <a:pt x="1314" y="195"/>
                  </a:lnTo>
                  <a:cubicBezTo>
                    <a:pt x="1148" y="276"/>
                    <a:pt x="981" y="354"/>
                    <a:pt x="814" y="430"/>
                  </a:cubicBezTo>
                  <a:cubicBezTo>
                    <a:pt x="725" y="287"/>
                    <a:pt x="635" y="145"/>
                    <a:pt x="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63"/>
            <p:cNvSpPr/>
            <p:nvPr/>
          </p:nvSpPr>
          <p:spPr>
            <a:xfrm>
              <a:off x="2362418" y="2465362"/>
              <a:ext cx="29725" cy="31261"/>
            </a:xfrm>
            <a:custGeom>
              <a:avLst/>
              <a:gdLst/>
              <a:ahLst/>
              <a:cxnLst/>
              <a:rect l="l" t="t" r="r" b="b"/>
              <a:pathLst>
                <a:path w="1355" h="1425" extrusionOk="0">
                  <a:moveTo>
                    <a:pt x="566" y="0"/>
                  </a:moveTo>
                  <a:cubicBezTo>
                    <a:pt x="552" y="182"/>
                    <a:pt x="535" y="364"/>
                    <a:pt x="520" y="544"/>
                  </a:cubicBezTo>
                  <a:cubicBezTo>
                    <a:pt x="347" y="593"/>
                    <a:pt x="175" y="641"/>
                    <a:pt x="1" y="687"/>
                  </a:cubicBezTo>
                  <a:cubicBezTo>
                    <a:pt x="165" y="752"/>
                    <a:pt x="329" y="818"/>
                    <a:pt x="491" y="882"/>
                  </a:cubicBezTo>
                  <a:cubicBezTo>
                    <a:pt x="476" y="1062"/>
                    <a:pt x="460" y="1244"/>
                    <a:pt x="443" y="1424"/>
                  </a:cubicBezTo>
                  <a:cubicBezTo>
                    <a:pt x="561" y="1283"/>
                    <a:pt x="678" y="1143"/>
                    <a:pt x="794" y="998"/>
                  </a:cubicBezTo>
                  <a:cubicBezTo>
                    <a:pt x="956" y="1061"/>
                    <a:pt x="1119" y="1121"/>
                    <a:pt x="1283" y="1180"/>
                  </a:cubicBezTo>
                  <a:cubicBezTo>
                    <a:pt x="1191" y="1031"/>
                    <a:pt x="1099" y="880"/>
                    <a:pt x="1009" y="731"/>
                  </a:cubicBezTo>
                  <a:cubicBezTo>
                    <a:pt x="1125" y="585"/>
                    <a:pt x="1240" y="439"/>
                    <a:pt x="1355" y="290"/>
                  </a:cubicBezTo>
                  <a:lnTo>
                    <a:pt x="1355" y="290"/>
                  </a:lnTo>
                  <a:cubicBezTo>
                    <a:pt x="1184" y="346"/>
                    <a:pt x="1012" y="400"/>
                    <a:pt x="840" y="451"/>
                  </a:cubicBezTo>
                  <a:cubicBezTo>
                    <a:pt x="748" y="302"/>
                    <a:pt x="658" y="151"/>
                    <a:pt x="5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63"/>
            <p:cNvSpPr/>
            <p:nvPr/>
          </p:nvSpPr>
          <p:spPr>
            <a:xfrm>
              <a:off x="2297242" y="2480279"/>
              <a:ext cx="30493" cy="30252"/>
            </a:xfrm>
            <a:custGeom>
              <a:avLst/>
              <a:gdLst/>
              <a:ahLst/>
              <a:cxnLst/>
              <a:rect l="l" t="t" r="r" b="b"/>
              <a:pathLst>
                <a:path w="1390" h="1379" extrusionOk="0">
                  <a:moveTo>
                    <a:pt x="584" y="0"/>
                  </a:moveTo>
                  <a:cubicBezTo>
                    <a:pt x="567" y="176"/>
                    <a:pt x="549" y="351"/>
                    <a:pt x="533" y="528"/>
                  </a:cubicBezTo>
                  <a:cubicBezTo>
                    <a:pt x="356" y="558"/>
                    <a:pt x="179" y="585"/>
                    <a:pt x="0" y="613"/>
                  </a:cubicBezTo>
                  <a:cubicBezTo>
                    <a:pt x="167" y="694"/>
                    <a:pt x="334" y="774"/>
                    <a:pt x="502" y="853"/>
                  </a:cubicBezTo>
                  <a:cubicBezTo>
                    <a:pt x="485" y="1028"/>
                    <a:pt x="467" y="1203"/>
                    <a:pt x="451" y="1379"/>
                  </a:cubicBezTo>
                  <a:cubicBezTo>
                    <a:pt x="570" y="1253"/>
                    <a:pt x="692" y="1126"/>
                    <a:pt x="811" y="999"/>
                  </a:cubicBezTo>
                  <a:cubicBezTo>
                    <a:pt x="977" y="1076"/>
                    <a:pt x="1144" y="1153"/>
                    <a:pt x="1310" y="1228"/>
                  </a:cubicBezTo>
                  <a:cubicBezTo>
                    <a:pt x="1218" y="1072"/>
                    <a:pt x="1124" y="917"/>
                    <a:pt x="1033" y="759"/>
                  </a:cubicBezTo>
                  <a:cubicBezTo>
                    <a:pt x="1152" y="631"/>
                    <a:pt x="1272" y="500"/>
                    <a:pt x="1390" y="369"/>
                  </a:cubicBezTo>
                  <a:lnTo>
                    <a:pt x="1390" y="369"/>
                  </a:lnTo>
                  <a:cubicBezTo>
                    <a:pt x="1215" y="405"/>
                    <a:pt x="1038" y="438"/>
                    <a:pt x="861" y="471"/>
                  </a:cubicBezTo>
                  <a:cubicBezTo>
                    <a:pt x="769" y="313"/>
                    <a:pt x="677" y="156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63"/>
            <p:cNvSpPr/>
            <p:nvPr/>
          </p:nvSpPr>
          <p:spPr>
            <a:xfrm>
              <a:off x="2230705" y="2488791"/>
              <a:ext cx="31129" cy="29506"/>
            </a:xfrm>
            <a:custGeom>
              <a:avLst/>
              <a:gdLst/>
              <a:ahLst/>
              <a:cxnLst/>
              <a:rect l="l" t="t" r="r" b="b"/>
              <a:pathLst>
                <a:path w="1419" h="1345" extrusionOk="0">
                  <a:moveTo>
                    <a:pt x="597" y="1"/>
                  </a:moveTo>
                  <a:cubicBezTo>
                    <a:pt x="579" y="171"/>
                    <a:pt x="561" y="343"/>
                    <a:pt x="543" y="514"/>
                  </a:cubicBezTo>
                  <a:cubicBezTo>
                    <a:pt x="363" y="530"/>
                    <a:pt x="183" y="543"/>
                    <a:pt x="1" y="556"/>
                  </a:cubicBezTo>
                  <a:cubicBezTo>
                    <a:pt x="171" y="650"/>
                    <a:pt x="342" y="740"/>
                    <a:pt x="510" y="832"/>
                  </a:cubicBezTo>
                  <a:cubicBezTo>
                    <a:pt x="492" y="1002"/>
                    <a:pt x="474" y="1173"/>
                    <a:pt x="456" y="1345"/>
                  </a:cubicBezTo>
                  <a:cubicBezTo>
                    <a:pt x="579" y="1230"/>
                    <a:pt x="702" y="1115"/>
                    <a:pt x="825" y="999"/>
                  </a:cubicBezTo>
                  <a:cubicBezTo>
                    <a:pt x="994" y="1089"/>
                    <a:pt x="1163" y="1178"/>
                    <a:pt x="1332" y="1266"/>
                  </a:cubicBezTo>
                  <a:cubicBezTo>
                    <a:pt x="1238" y="1106"/>
                    <a:pt x="1145" y="945"/>
                    <a:pt x="1051" y="783"/>
                  </a:cubicBezTo>
                  <a:cubicBezTo>
                    <a:pt x="1174" y="666"/>
                    <a:pt x="1296" y="550"/>
                    <a:pt x="1418" y="432"/>
                  </a:cubicBezTo>
                  <a:lnTo>
                    <a:pt x="1417" y="432"/>
                  </a:lnTo>
                  <a:cubicBezTo>
                    <a:pt x="1238" y="450"/>
                    <a:pt x="1058" y="468"/>
                    <a:pt x="878" y="484"/>
                  </a:cubicBezTo>
                  <a:cubicBezTo>
                    <a:pt x="784" y="324"/>
                    <a:pt x="691" y="161"/>
                    <a:pt x="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63"/>
            <p:cNvSpPr/>
            <p:nvPr/>
          </p:nvSpPr>
          <p:spPr>
            <a:xfrm>
              <a:off x="2163203" y="2492718"/>
              <a:ext cx="31524" cy="28958"/>
            </a:xfrm>
            <a:custGeom>
              <a:avLst/>
              <a:gdLst/>
              <a:ahLst/>
              <a:cxnLst/>
              <a:rect l="l" t="t" r="r" b="b"/>
              <a:pathLst>
                <a:path w="1437" h="1320" extrusionOk="0">
                  <a:moveTo>
                    <a:pt x="606" y="0"/>
                  </a:moveTo>
                  <a:cubicBezTo>
                    <a:pt x="588" y="168"/>
                    <a:pt x="568" y="336"/>
                    <a:pt x="550" y="504"/>
                  </a:cubicBezTo>
                  <a:cubicBezTo>
                    <a:pt x="368" y="510"/>
                    <a:pt x="185" y="515"/>
                    <a:pt x="1" y="518"/>
                  </a:cubicBezTo>
                  <a:cubicBezTo>
                    <a:pt x="173" y="618"/>
                    <a:pt x="345" y="717"/>
                    <a:pt x="516" y="815"/>
                  </a:cubicBezTo>
                  <a:cubicBezTo>
                    <a:pt x="498" y="984"/>
                    <a:pt x="478" y="1151"/>
                    <a:pt x="460" y="1320"/>
                  </a:cubicBezTo>
                  <a:cubicBezTo>
                    <a:pt x="584" y="1213"/>
                    <a:pt x="709" y="1105"/>
                    <a:pt x="834" y="999"/>
                  </a:cubicBezTo>
                  <a:cubicBezTo>
                    <a:pt x="1004" y="1097"/>
                    <a:pt x="1176" y="1194"/>
                    <a:pt x="1347" y="1290"/>
                  </a:cubicBezTo>
                  <a:lnTo>
                    <a:pt x="1063" y="799"/>
                  </a:lnTo>
                  <a:cubicBezTo>
                    <a:pt x="1188" y="691"/>
                    <a:pt x="1312" y="581"/>
                    <a:pt x="1437" y="473"/>
                  </a:cubicBezTo>
                  <a:lnTo>
                    <a:pt x="1437" y="473"/>
                  </a:lnTo>
                  <a:cubicBezTo>
                    <a:pt x="1253" y="481"/>
                    <a:pt x="1071" y="487"/>
                    <a:pt x="889" y="494"/>
                  </a:cubicBezTo>
                  <a:lnTo>
                    <a:pt x="6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63"/>
            <p:cNvSpPr/>
            <p:nvPr/>
          </p:nvSpPr>
          <p:spPr>
            <a:xfrm>
              <a:off x="2499001" y="2464484"/>
              <a:ext cx="27663" cy="34069"/>
            </a:xfrm>
            <a:custGeom>
              <a:avLst/>
              <a:gdLst/>
              <a:ahLst/>
              <a:cxnLst/>
              <a:rect l="l" t="t" r="r" b="b"/>
              <a:pathLst>
                <a:path w="1261" h="1553" extrusionOk="0">
                  <a:moveTo>
                    <a:pt x="520" y="1"/>
                  </a:moveTo>
                  <a:cubicBezTo>
                    <a:pt x="508" y="199"/>
                    <a:pt x="495" y="397"/>
                    <a:pt x="484" y="596"/>
                  </a:cubicBezTo>
                  <a:cubicBezTo>
                    <a:pt x="323" y="697"/>
                    <a:pt x="161" y="796"/>
                    <a:pt x="0" y="892"/>
                  </a:cubicBezTo>
                  <a:cubicBezTo>
                    <a:pt x="154" y="917"/>
                    <a:pt x="308" y="940"/>
                    <a:pt x="462" y="961"/>
                  </a:cubicBezTo>
                  <a:cubicBezTo>
                    <a:pt x="449" y="1160"/>
                    <a:pt x="438" y="1356"/>
                    <a:pt x="426" y="1553"/>
                  </a:cubicBezTo>
                  <a:cubicBezTo>
                    <a:pt x="533" y="1371"/>
                    <a:pt x="639" y="1186"/>
                    <a:pt x="746" y="999"/>
                  </a:cubicBezTo>
                  <a:cubicBezTo>
                    <a:pt x="900" y="1019"/>
                    <a:pt x="1053" y="1037"/>
                    <a:pt x="1205" y="1051"/>
                  </a:cubicBezTo>
                  <a:cubicBezTo>
                    <a:pt x="1118" y="919"/>
                    <a:pt x="1031" y="786"/>
                    <a:pt x="943" y="651"/>
                  </a:cubicBezTo>
                  <a:cubicBezTo>
                    <a:pt x="1049" y="463"/>
                    <a:pt x="1154" y="273"/>
                    <a:pt x="1261" y="81"/>
                  </a:cubicBezTo>
                  <a:lnTo>
                    <a:pt x="1261" y="81"/>
                  </a:lnTo>
                  <a:cubicBezTo>
                    <a:pt x="1102" y="191"/>
                    <a:pt x="941" y="299"/>
                    <a:pt x="782" y="404"/>
                  </a:cubicBezTo>
                  <a:cubicBezTo>
                    <a:pt x="695" y="270"/>
                    <a:pt x="607" y="135"/>
                    <a:pt x="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63"/>
            <p:cNvSpPr/>
            <p:nvPr/>
          </p:nvSpPr>
          <p:spPr>
            <a:xfrm>
              <a:off x="2437685" y="2497281"/>
              <a:ext cx="28826" cy="32533"/>
            </a:xfrm>
            <a:custGeom>
              <a:avLst/>
              <a:gdLst/>
              <a:ahLst/>
              <a:cxnLst/>
              <a:rect l="l" t="t" r="r" b="b"/>
              <a:pathLst>
                <a:path w="1314" h="1483" extrusionOk="0">
                  <a:moveTo>
                    <a:pt x="546" y="1"/>
                  </a:moveTo>
                  <a:cubicBezTo>
                    <a:pt x="532" y="189"/>
                    <a:pt x="518" y="379"/>
                    <a:pt x="504" y="568"/>
                  </a:cubicBezTo>
                  <a:cubicBezTo>
                    <a:pt x="337" y="640"/>
                    <a:pt x="169" y="710"/>
                    <a:pt x="0" y="779"/>
                  </a:cubicBezTo>
                  <a:cubicBezTo>
                    <a:pt x="159" y="827"/>
                    <a:pt x="320" y="873"/>
                    <a:pt x="479" y="917"/>
                  </a:cubicBezTo>
                  <a:cubicBezTo>
                    <a:pt x="464" y="1105"/>
                    <a:pt x="451" y="1294"/>
                    <a:pt x="437" y="1482"/>
                  </a:cubicBezTo>
                  <a:cubicBezTo>
                    <a:pt x="550" y="1323"/>
                    <a:pt x="661" y="1161"/>
                    <a:pt x="773" y="999"/>
                  </a:cubicBezTo>
                  <a:cubicBezTo>
                    <a:pt x="932" y="1041"/>
                    <a:pt x="1091" y="1082"/>
                    <a:pt x="1248" y="1122"/>
                  </a:cubicBezTo>
                  <a:cubicBezTo>
                    <a:pt x="1159" y="979"/>
                    <a:pt x="1069" y="837"/>
                    <a:pt x="981" y="694"/>
                  </a:cubicBezTo>
                  <a:cubicBezTo>
                    <a:pt x="1091" y="530"/>
                    <a:pt x="1202" y="363"/>
                    <a:pt x="1313" y="196"/>
                  </a:cubicBezTo>
                  <a:lnTo>
                    <a:pt x="1313" y="194"/>
                  </a:lnTo>
                  <a:cubicBezTo>
                    <a:pt x="1148" y="276"/>
                    <a:pt x="981" y="353"/>
                    <a:pt x="814" y="430"/>
                  </a:cubicBezTo>
                  <a:cubicBezTo>
                    <a:pt x="725" y="286"/>
                    <a:pt x="635" y="143"/>
                    <a:pt x="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63"/>
            <p:cNvSpPr/>
            <p:nvPr/>
          </p:nvSpPr>
          <p:spPr>
            <a:xfrm>
              <a:off x="2374264" y="2520228"/>
              <a:ext cx="29747" cy="31261"/>
            </a:xfrm>
            <a:custGeom>
              <a:avLst/>
              <a:gdLst/>
              <a:ahLst/>
              <a:cxnLst/>
              <a:rect l="l" t="t" r="r" b="b"/>
              <a:pathLst>
                <a:path w="1356" h="1425" extrusionOk="0">
                  <a:moveTo>
                    <a:pt x="567" y="0"/>
                  </a:moveTo>
                  <a:cubicBezTo>
                    <a:pt x="551" y="182"/>
                    <a:pt x="536" y="363"/>
                    <a:pt x="520" y="545"/>
                  </a:cubicBezTo>
                  <a:cubicBezTo>
                    <a:pt x="348" y="594"/>
                    <a:pt x="174" y="641"/>
                    <a:pt x="0" y="686"/>
                  </a:cubicBezTo>
                  <a:cubicBezTo>
                    <a:pt x="164" y="753"/>
                    <a:pt x="328" y="818"/>
                    <a:pt x="492" y="881"/>
                  </a:cubicBezTo>
                  <a:cubicBezTo>
                    <a:pt x="475" y="1063"/>
                    <a:pt x="459" y="1244"/>
                    <a:pt x="444" y="1425"/>
                  </a:cubicBezTo>
                  <a:cubicBezTo>
                    <a:pt x="561" y="1284"/>
                    <a:pt x="677" y="1141"/>
                    <a:pt x="793" y="999"/>
                  </a:cubicBezTo>
                  <a:cubicBezTo>
                    <a:pt x="957" y="1061"/>
                    <a:pt x="1120" y="1122"/>
                    <a:pt x="1282" y="1181"/>
                  </a:cubicBezTo>
                  <a:cubicBezTo>
                    <a:pt x="1192" y="1031"/>
                    <a:pt x="1100" y="881"/>
                    <a:pt x="1008" y="731"/>
                  </a:cubicBezTo>
                  <a:cubicBezTo>
                    <a:pt x="1125" y="586"/>
                    <a:pt x="1241" y="440"/>
                    <a:pt x="1356" y="292"/>
                  </a:cubicBezTo>
                  <a:lnTo>
                    <a:pt x="1356" y="292"/>
                  </a:lnTo>
                  <a:cubicBezTo>
                    <a:pt x="1184" y="348"/>
                    <a:pt x="1013" y="400"/>
                    <a:pt x="839" y="451"/>
                  </a:cubicBezTo>
                  <a:cubicBezTo>
                    <a:pt x="749" y="302"/>
                    <a:pt x="657" y="150"/>
                    <a:pt x="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63"/>
            <p:cNvSpPr/>
            <p:nvPr/>
          </p:nvSpPr>
          <p:spPr>
            <a:xfrm>
              <a:off x="2309066" y="2535079"/>
              <a:ext cx="30515" cy="30230"/>
            </a:xfrm>
            <a:custGeom>
              <a:avLst/>
              <a:gdLst/>
              <a:ahLst/>
              <a:cxnLst/>
              <a:rect l="l" t="t" r="r" b="b"/>
              <a:pathLst>
                <a:path w="1391" h="1378" extrusionOk="0">
                  <a:moveTo>
                    <a:pt x="584" y="0"/>
                  </a:moveTo>
                  <a:cubicBezTo>
                    <a:pt x="567" y="176"/>
                    <a:pt x="549" y="351"/>
                    <a:pt x="533" y="527"/>
                  </a:cubicBezTo>
                  <a:cubicBezTo>
                    <a:pt x="356" y="556"/>
                    <a:pt x="179" y="584"/>
                    <a:pt x="0" y="612"/>
                  </a:cubicBezTo>
                  <a:cubicBezTo>
                    <a:pt x="167" y="692"/>
                    <a:pt x="335" y="772"/>
                    <a:pt x="502" y="853"/>
                  </a:cubicBezTo>
                  <a:cubicBezTo>
                    <a:pt x="485" y="1028"/>
                    <a:pt x="467" y="1202"/>
                    <a:pt x="451" y="1377"/>
                  </a:cubicBezTo>
                  <a:cubicBezTo>
                    <a:pt x="571" y="1253"/>
                    <a:pt x="690" y="1125"/>
                    <a:pt x="812" y="997"/>
                  </a:cubicBezTo>
                  <a:cubicBezTo>
                    <a:pt x="977" y="1076"/>
                    <a:pt x="1144" y="1153"/>
                    <a:pt x="1310" y="1228"/>
                  </a:cubicBezTo>
                  <a:cubicBezTo>
                    <a:pt x="1218" y="1072"/>
                    <a:pt x="1125" y="917"/>
                    <a:pt x="1033" y="759"/>
                  </a:cubicBezTo>
                  <a:cubicBezTo>
                    <a:pt x="1153" y="631"/>
                    <a:pt x="1272" y="500"/>
                    <a:pt x="1390" y="371"/>
                  </a:cubicBezTo>
                  <a:lnTo>
                    <a:pt x="1390" y="371"/>
                  </a:lnTo>
                  <a:cubicBezTo>
                    <a:pt x="1215" y="405"/>
                    <a:pt x="1038" y="438"/>
                    <a:pt x="861" y="469"/>
                  </a:cubicBezTo>
                  <a:cubicBezTo>
                    <a:pt x="769" y="313"/>
                    <a:pt x="676" y="156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63"/>
            <p:cNvSpPr/>
            <p:nvPr/>
          </p:nvSpPr>
          <p:spPr>
            <a:xfrm>
              <a:off x="2242529" y="2543525"/>
              <a:ext cx="31107" cy="29506"/>
            </a:xfrm>
            <a:custGeom>
              <a:avLst/>
              <a:gdLst/>
              <a:ahLst/>
              <a:cxnLst/>
              <a:rect l="l" t="t" r="r" b="b"/>
              <a:pathLst>
                <a:path w="1418" h="1345" extrusionOk="0">
                  <a:moveTo>
                    <a:pt x="596" y="1"/>
                  </a:moveTo>
                  <a:cubicBezTo>
                    <a:pt x="579" y="173"/>
                    <a:pt x="561" y="343"/>
                    <a:pt x="543" y="515"/>
                  </a:cubicBezTo>
                  <a:cubicBezTo>
                    <a:pt x="363" y="530"/>
                    <a:pt x="181" y="543"/>
                    <a:pt x="1" y="558"/>
                  </a:cubicBezTo>
                  <a:cubicBezTo>
                    <a:pt x="170" y="650"/>
                    <a:pt x="340" y="741"/>
                    <a:pt x="509" y="832"/>
                  </a:cubicBezTo>
                  <a:cubicBezTo>
                    <a:pt x="493" y="1004"/>
                    <a:pt x="475" y="1174"/>
                    <a:pt x="457" y="1345"/>
                  </a:cubicBezTo>
                  <a:cubicBezTo>
                    <a:pt x="579" y="1230"/>
                    <a:pt x="701" y="1115"/>
                    <a:pt x="824" y="1000"/>
                  </a:cubicBezTo>
                  <a:cubicBezTo>
                    <a:pt x="993" y="1089"/>
                    <a:pt x="1163" y="1179"/>
                    <a:pt x="1332" y="1268"/>
                  </a:cubicBezTo>
                  <a:cubicBezTo>
                    <a:pt x="1238" y="1107"/>
                    <a:pt x="1145" y="945"/>
                    <a:pt x="1052" y="784"/>
                  </a:cubicBezTo>
                  <a:cubicBezTo>
                    <a:pt x="1173" y="668"/>
                    <a:pt x="1296" y="551"/>
                    <a:pt x="1417" y="432"/>
                  </a:cubicBezTo>
                  <a:lnTo>
                    <a:pt x="1417" y="432"/>
                  </a:lnTo>
                  <a:cubicBezTo>
                    <a:pt x="1237" y="451"/>
                    <a:pt x="1058" y="469"/>
                    <a:pt x="878" y="486"/>
                  </a:cubicBezTo>
                  <a:cubicBezTo>
                    <a:pt x="784" y="323"/>
                    <a:pt x="691" y="163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63"/>
            <p:cNvSpPr/>
            <p:nvPr/>
          </p:nvSpPr>
          <p:spPr>
            <a:xfrm>
              <a:off x="2175050" y="2547408"/>
              <a:ext cx="31480" cy="28979"/>
            </a:xfrm>
            <a:custGeom>
              <a:avLst/>
              <a:gdLst/>
              <a:ahLst/>
              <a:cxnLst/>
              <a:rect l="l" t="t" r="r" b="b"/>
              <a:pathLst>
                <a:path w="1435" h="1321" extrusionOk="0">
                  <a:moveTo>
                    <a:pt x="605" y="1"/>
                  </a:moveTo>
                  <a:cubicBezTo>
                    <a:pt x="585" y="169"/>
                    <a:pt x="567" y="337"/>
                    <a:pt x="549" y="505"/>
                  </a:cubicBezTo>
                  <a:cubicBezTo>
                    <a:pt x="366" y="510"/>
                    <a:pt x="184" y="515"/>
                    <a:pt x="0" y="520"/>
                  </a:cubicBezTo>
                  <a:cubicBezTo>
                    <a:pt x="171" y="619"/>
                    <a:pt x="343" y="719"/>
                    <a:pt x="515" y="817"/>
                  </a:cubicBezTo>
                  <a:cubicBezTo>
                    <a:pt x="495" y="984"/>
                    <a:pt x="477" y="1153"/>
                    <a:pt x="458" y="1320"/>
                  </a:cubicBezTo>
                  <a:cubicBezTo>
                    <a:pt x="582" y="1214"/>
                    <a:pt x="707" y="1107"/>
                    <a:pt x="831" y="999"/>
                  </a:cubicBezTo>
                  <a:cubicBezTo>
                    <a:pt x="1003" y="1097"/>
                    <a:pt x="1174" y="1196"/>
                    <a:pt x="1344" y="1292"/>
                  </a:cubicBezTo>
                  <a:lnTo>
                    <a:pt x="1062" y="799"/>
                  </a:lnTo>
                  <a:cubicBezTo>
                    <a:pt x="1187" y="691"/>
                    <a:pt x="1310" y="582"/>
                    <a:pt x="1434" y="474"/>
                  </a:cubicBezTo>
                  <a:lnTo>
                    <a:pt x="1434" y="474"/>
                  </a:lnTo>
                  <a:cubicBezTo>
                    <a:pt x="1253" y="481"/>
                    <a:pt x="1071" y="489"/>
                    <a:pt x="887" y="494"/>
                  </a:cubicBezTo>
                  <a:cubicBezTo>
                    <a:pt x="794" y="330"/>
                    <a:pt x="698" y="166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63"/>
            <p:cNvSpPr/>
            <p:nvPr/>
          </p:nvSpPr>
          <p:spPr>
            <a:xfrm>
              <a:off x="2512295" y="2519372"/>
              <a:ext cx="27685" cy="34091"/>
            </a:xfrm>
            <a:custGeom>
              <a:avLst/>
              <a:gdLst/>
              <a:ahLst/>
              <a:cxnLst/>
              <a:rect l="l" t="t" r="r" b="b"/>
              <a:pathLst>
                <a:path w="1262" h="1554" extrusionOk="0">
                  <a:moveTo>
                    <a:pt x="520" y="0"/>
                  </a:moveTo>
                  <a:cubicBezTo>
                    <a:pt x="509" y="198"/>
                    <a:pt x="497" y="397"/>
                    <a:pt x="484" y="595"/>
                  </a:cubicBezTo>
                  <a:cubicBezTo>
                    <a:pt x="324" y="697"/>
                    <a:pt x="163" y="797"/>
                    <a:pt x="1" y="892"/>
                  </a:cubicBezTo>
                  <a:cubicBezTo>
                    <a:pt x="155" y="918"/>
                    <a:pt x="309" y="941"/>
                    <a:pt x="463" y="962"/>
                  </a:cubicBezTo>
                  <a:cubicBezTo>
                    <a:pt x="451" y="1159"/>
                    <a:pt x="440" y="1356"/>
                    <a:pt x="427" y="1554"/>
                  </a:cubicBezTo>
                  <a:cubicBezTo>
                    <a:pt x="535" y="1370"/>
                    <a:pt x="642" y="1185"/>
                    <a:pt x="748" y="998"/>
                  </a:cubicBezTo>
                  <a:cubicBezTo>
                    <a:pt x="901" y="1018"/>
                    <a:pt x="1053" y="1034"/>
                    <a:pt x="1205" y="1051"/>
                  </a:cubicBezTo>
                  <a:cubicBezTo>
                    <a:pt x="1119" y="918"/>
                    <a:pt x="1032" y="784"/>
                    <a:pt x="945" y="651"/>
                  </a:cubicBezTo>
                  <a:cubicBezTo>
                    <a:pt x="1050" y="462"/>
                    <a:pt x="1155" y="270"/>
                    <a:pt x="1261" y="79"/>
                  </a:cubicBezTo>
                  <a:lnTo>
                    <a:pt x="1261" y="79"/>
                  </a:lnTo>
                  <a:cubicBezTo>
                    <a:pt x="1102" y="189"/>
                    <a:pt x="942" y="297"/>
                    <a:pt x="783" y="403"/>
                  </a:cubicBezTo>
                  <a:cubicBezTo>
                    <a:pt x="696" y="269"/>
                    <a:pt x="607" y="134"/>
                    <a:pt x="5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63"/>
            <p:cNvSpPr/>
            <p:nvPr/>
          </p:nvSpPr>
          <p:spPr>
            <a:xfrm>
              <a:off x="2451023" y="2552256"/>
              <a:ext cx="28826" cy="32577"/>
            </a:xfrm>
            <a:custGeom>
              <a:avLst/>
              <a:gdLst/>
              <a:ahLst/>
              <a:cxnLst/>
              <a:rect l="l" t="t" r="r" b="b"/>
              <a:pathLst>
                <a:path w="1314" h="1485" extrusionOk="0">
                  <a:moveTo>
                    <a:pt x="546" y="1"/>
                  </a:moveTo>
                  <a:cubicBezTo>
                    <a:pt x="533" y="191"/>
                    <a:pt x="519" y="379"/>
                    <a:pt x="505" y="568"/>
                  </a:cubicBezTo>
                  <a:cubicBezTo>
                    <a:pt x="338" y="642"/>
                    <a:pt x="169" y="712"/>
                    <a:pt x="1" y="781"/>
                  </a:cubicBezTo>
                  <a:cubicBezTo>
                    <a:pt x="161" y="829"/>
                    <a:pt x="320" y="875"/>
                    <a:pt x="479" y="919"/>
                  </a:cubicBezTo>
                  <a:cubicBezTo>
                    <a:pt x="466" y="1107"/>
                    <a:pt x="451" y="1296"/>
                    <a:pt x="437" y="1484"/>
                  </a:cubicBezTo>
                  <a:cubicBezTo>
                    <a:pt x="550" y="1324"/>
                    <a:pt x="661" y="1163"/>
                    <a:pt x="774" y="999"/>
                  </a:cubicBezTo>
                  <a:cubicBezTo>
                    <a:pt x="932" y="1042"/>
                    <a:pt x="1091" y="1083"/>
                    <a:pt x="1248" y="1122"/>
                  </a:cubicBezTo>
                  <a:cubicBezTo>
                    <a:pt x="1159" y="979"/>
                    <a:pt x="1069" y="837"/>
                    <a:pt x="981" y="694"/>
                  </a:cubicBezTo>
                  <a:cubicBezTo>
                    <a:pt x="1092" y="530"/>
                    <a:pt x="1202" y="363"/>
                    <a:pt x="1314" y="194"/>
                  </a:cubicBezTo>
                  <a:lnTo>
                    <a:pt x="1314" y="194"/>
                  </a:lnTo>
                  <a:cubicBezTo>
                    <a:pt x="1148" y="276"/>
                    <a:pt x="981" y="353"/>
                    <a:pt x="815" y="430"/>
                  </a:cubicBezTo>
                  <a:cubicBezTo>
                    <a:pt x="725" y="288"/>
                    <a:pt x="637" y="145"/>
                    <a:pt x="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63"/>
            <p:cNvSpPr/>
            <p:nvPr/>
          </p:nvSpPr>
          <p:spPr>
            <a:xfrm>
              <a:off x="2387624" y="2575313"/>
              <a:ext cx="29769" cy="31305"/>
            </a:xfrm>
            <a:custGeom>
              <a:avLst/>
              <a:gdLst/>
              <a:ahLst/>
              <a:cxnLst/>
              <a:rect l="l" t="t" r="r" b="b"/>
              <a:pathLst>
                <a:path w="1357" h="1427" extrusionOk="0">
                  <a:moveTo>
                    <a:pt x="566" y="1"/>
                  </a:moveTo>
                  <a:cubicBezTo>
                    <a:pt x="552" y="182"/>
                    <a:pt x="537" y="364"/>
                    <a:pt x="520" y="546"/>
                  </a:cubicBezTo>
                  <a:cubicBezTo>
                    <a:pt x="348" y="596"/>
                    <a:pt x="175" y="643"/>
                    <a:pt x="1" y="689"/>
                  </a:cubicBezTo>
                  <a:cubicBezTo>
                    <a:pt x="165" y="755"/>
                    <a:pt x="329" y="818"/>
                    <a:pt x="493" y="882"/>
                  </a:cubicBezTo>
                  <a:cubicBezTo>
                    <a:pt x="476" y="1064"/>
                    <a:pt x="460" y="1245"/>
                    <a:pt x="445" y="1427"/>
                  </a:cubicBezTo>
                  <a:cubicBezTo>
                    <a:pt x="561" y="1286"/>
                    <a:pt x="678" y="1143"/>
                    <a:pt x="794" y="999"/>
                  </a:cubicBezTo>
                  <a:cubicBezTo>
                    <a:pt x="956" y="1061"/>
                    <a:pt x="1120" y="1122"/>
                    <a:pt x="1283" y="1181"/>
                  </a:cubicBezTo>
                  <a:cubicBezTo>
                    <a:pt x="1191" y="1032"/>
                    <a:pt x="1101" y="881"/>
                    <a:pt x="1009" y="732"/>
                  </a:cubicBezTo>
                  <a:cubicBezTo>
                    <a:pt x="1125" y="586"/>
                    <a:pt x="1240" y="440"/>
                    <a:pt x="1356" y="292"/>
                  </a:cubicBezTo>
                  <a:lnTo>
                    <a:pt x="1356" y="291"/>
                  </a:lnTo>
                  <a:cubicBezTo>
                    <a:pt x="1184" y="346"/>
                    <a:pt x="1012" y="400"/>
                    <a:pt x="840" y="453"/>
                  </a:cubicBezTo>
                  <a:cubicBezTo>
                    <a:pt x="750" y="302"/>
                    <a:pt x="658" y="15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63"/>
            <p:cNvSpPr/>
            <p:nvPr/>
          </p:nvSpPr>
          <p:spPr>
            <a:xfrm>
              <a:off x="2322470" y="2590230"/>
              <a:ext cx="30515" cy="30296"/>
            </a:xfrm>
            <a:custGeom>
              <a:avLst/>
              <a:gdLst/>
              <a:ahLst/>
              <a:cxnLst/>
              <a:rect l="l" t="t" r="r" b="b"/>
              <a:pathLst>
                <a:path w="1391" h="1381" extrusionOk="0">
                  <a:moveTo>
                    <a:pt x="584" y="1"/>
                  </a:moveTo>
                  <a:cubicBezTo>
                    <a:pt x="566" y="178"/>
                    <a:pt x="550" y="353"/>
                    <a:pt x="533" y="529"/>
                  </a:cubicBezTo>
                  <a:cubicBezTo>
                    <a:pt x="356" y="558"/>
                    <a:pt x="178" y="588"/>
                    <a:pt x="1" y="614"/>
                  </a:cubicBezTo>
                  <a:cubicBezTo>
                    <a:pt x="168" y="696"/>
                    <a:pt x="335" y="774"/>
                    <a:pt x="502" y="855"/>
                  </a:cubicBezTo>
                  <a:cubicBezTo>
                    <a:pt x="484" y="1030"/>
                    <a:pt x="468" y="1206"/>
                    <a:pt x="451" y="1381"/>
                  </a:cubicBezTo>
                  <a:cubicBezTo>
                    <a:pt x="571" y="1255"/>
                    <a:pt x="691" y="1127"/>
                    <a:pt x="810" y="999"/>
                  </a:cubicBezTo>
                  <a:cubicBezTo>
                    <a:pt x="978" y="1078"/>
                    <a:pt x="1143" y="1155"/>
                    <a:pt x="1310" y="1230"/>
                  </a:cubicBezTo>
                  <a:cubicBezTo>
                    <a:pt x="1217" y="1074"/>
                    <a:pt x="1125" y="919"/>
                    <a:pt x="1033" y="761"/>
                  </a:cubicBezTo>
                  <a:cubicBezTo>
                    <a:pt x="1151" y="632"/>
                    <a:pt x="1271" y="502"/>
                    <a:pt x="1391" y="371"/>
                  </a:cubicBezTo>
                  <a:lnTo>
                    <a:pt x="1391" y="371"/>
                  </a:lnTo>
                  <a:cubicBezTo>
                    <a:pt x="1214" y="406"/>
                    <a:pt x="1038" y="440"/>
                    <a:pt x="861" y="471"/>
                  </a:cubicBezTo>
                  <a:cubicBezTo>
                    <a:pt x="769" y="316"/>
                    <a:pt x="676" y="158"/>
                    <a:pt x="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63"/>
            <p:cNvSpPr/>
            <p:nvPr/>
          </p:nvSpPr>
          <p:spPr>
            <a:xfrm>
              <a:off x="2255955" y="2598786"/>
              <a:ext cx="31085" cy="29506"/>
            </a:xfrm>
            <a:custGeom>
              <a:avLst/>
              <a:gdLst/>
              <a:ahLst/>
              <a:cxnLst/>
              <a:rect l="l" t="t" r="r" b="b"/>
              <a:pathLst>
                <a:path w="1417" h="1345" extrusionOk="0">
                  <a:moveTo>
                    <a:pt x="595" y="1"/>
                  </a:moveTo>
                  <a:cubicBezTo>
                    <a:pt x="579" y="173"/>
                    <a:pt x="561" y="343"/>
                    <a:pt x="543" y="516"/>
                  </a:cubicBezTo>
                  <a:cubicBezTo>
                    <a:pt x="363" y="530"/>
                    <a:pt x="181" y="545"/>
                    <a:pt x="0" y="558"/>
                  </a:cubicBezTo>
                  <a:cubicBezTo>
                    <a:pt x="169" y="650"/>
                    <a:pt x="340" y="742"/>
                    <a:pt x="508" y="832"/>
                  </a:cubicBezTo>
                  <a:cubicBezTo>
                    <a:pt x="490" y="1002"/>
                    <a:pt x="472" y="1175"/>
                    <a:pt x="454" y="1345"/>
                  </a:cubicBezTo>
                  <a:cubicBezTo>
                    <a:pt x="577" y="1230"/>
                    <a:pt x="700" y="1116"/>
                    <a:pt x="823" y="999"/>
                  </a:cubicBezTo>
                  <a:cubicBezTo>
                    <a:pt x="992" y="1089"/>
                    <a:pt x="1162" y="1179"/>
                    <a:pt x="1331" y="1266"/>
                  </a:cubicBezTo>
                  <a:cubicBezTo>
                    <a:pt x="1238" y="1106"/>
                    <a:pt x="1144" y="945"/>
                    <a:pt x="1051" y="784"/>
                  </a:cubicBezTo>
                  <a:cubicBezTo>
                    <a:pt x="1172" y="668"/>
                    <a:pt x="1295" y="550"/>
                    <a:pt x="1416" y="432"/>
                  </a:cubicBezTo>
                  <a:lnTo>
                    <a:pt x="1416" y="432"/>
                  </a:lnTo>
                  <a:cubicBezTo>
                    <a:pt x="1236" y="450"/>
                    <a:pt x="1056" y="468"/>
                    <a:pt x="877" y="484"/>
                  </a:cubicBezTo>
                  <a:cubicBezTo>
                    <a:pt x="784" y="324"/>
                    <a:pt x="690" y="163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63"/>
            <p:cNvSpPr/>
            <p:nvPr/>
          </p:nvSpPr>
          <p:spPr>
            <a:xfrm>
              <a:off x="2188453" y="2602713"/>
              <a:ext cx="31480" cy="28979"/>
            </a:xfrm>
            <a:custGeom>
              <a:avLst/>
              <a:gdLst/>
              <a:ahLst/>
              <a:cxnLst/>
              <a:rect l="l" t="t" r="r" b="b"/>
              <a:pathLst>
                <a:path w="1435" h="1321" extrusionOk="0">
                  <a:moveTo>
                    <a:pt x="605" y="1"/>
                  </a:moveTo>
                  <a:cubicBezTo>
                    <a:pt x="586" y="169"/>
                    <a:pt x="568" y="337"/>
                    <a:pt x="550" y="505"/>
                  </a:cubicBezTo>
                  <a:cubicBezTo>
                    <a:pt x="366" y="510"/>
                    <a:pt x="184" y="515"/>
                    <a:pt x="1" y="520"/>
                  </a:cubicBezTo>
                  <a:cubicBezTo>
                    <a:pt x="173" y="619"/>
                    <a:pt x="343" y="719"/>
                    <a:pt x="515" y="817"/>
                  </a:cubicBezTo>
                  <a:cubicBezTo>
                    <a:pt x="496" y="984"/>
                    <a:pt x="478" y="1153"/>
                    <a:pt x="460" y="1320"/>
                  </a:cubicBezTo>
                  <a:cubicBezTo>
                    <a:pt x="584" y="1214"/>
                    <a:pt x="709" y="1107"/>
                    <a:pt x="832" y="999"/>
                  </a:cubicBezTo>
                  <a:cubicBezTo>
                    <a:pt x="1004" y="1097"/>
                    <a:pt x="1174" y="1196"/>
                    <a:pt x="1346" y="1292"/>
                  </a:cubicBezTo>
                  <a:cubicBezTo>
                    <a:pt x="1251" y="1128"/>
                    <a:pt x="1158" y="963"/>
                    <a:pt x="1063" y="799"/>
                  </a:cubicBezTo>
                  <a:cubicBezTo>
                    <a:pt x="1187" y="691"/>
                    <a:pt x="1312" y="582"/>
                    <a:pt x="1435" y="473"/>
                  </a:cubicBezTo>
                  <a:lnTo>
                    <a:pt x="1435" y="473"/>
                  </a:lnTo>
                  <a:cubicBezTo>
                    <a:pt x="1253" y="481"/>
                    <a:pt x="1071" y="487"/>
                    <a:pt x="887" y="494"/>
                  </a:cubicBezTo>
                  <a:cubicBezTo>
                    <a:pt x="794" y="330"/>
                    <a:pt x="699" y="164"/>
                    <a:pt x="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63"/>
            <p:cNvSpPr/>
            <p:nvPr/>
          </p:nvSpPr>
          <p:spPr>
            <a:xfrm>
              <a:off x="2462892" y="2454305"/>
              <a:ext cx="28277" cy="33301"/>
            </a:xfrm>
            <a:custGeom>
              <a:avLst/>
              <a:gdLst/>
              <a:ahLst/>
              <a:cxnLst/>
              <a:rect l="l" t="t" r="r" b="b"/>
              <a:pathLst>
                <a:path w="1289" h="1518" extrusionOk="0">
                  <a:moveTo>
                    <a:pt x="535" y="1"/>
                  </a:moveTo>
                  <a:cubicBezTo>
                    <a:pt x="522" y="194"/>
                    <a:pt x="509" y="388"/>
                    <a:pt x="496" y="581"/>
                  </a:cubicBezTo>
                  <a:cubicBezTo>
                    <a:pt x="332" y="668"/>
                    <a:pt x="166" y="752"/>
                    <a:pt x="1" y="834"/>
                  </a:cubicBezTo>
                  <a:cubicBezTo>
                    <a:pt x="158" y="871"/>
                    <a:pt x="315" y="906"/>
                    <a:pt x="471" y="938"/>
                  </a:cubicBezTo>
                  <a:cubicBezTo>
                    <a:pt x="458" y="1132"/>
                    <a:pt x="446" y="1325"/>
                    <a:pt x="433" y="1517"/>
                  </a:cubicBezTo>
                  <a:cubicBezTo>
                    <a:pt x="543" y="1347"/>
                    <a:pt x="651" y="1173"/>
                    <a:pt x="761" y="999"/>
                  </a:cubicBezTo>
                  <a:cubicBezTo>
                    <a:pt x="917" y="1030"/>
                    <a:pt x="1073" y="1060"/>
                    <a:pt x="1228" y="1088"/>
                  </a:cubicBezTo>
                  <a:cubicBezTo>
                    <a:pt x="1140" y="950"/>
                    <a:pt x="1051" y="812"/>
                    <a:pt x="963" y="673"/>
                  </a:cubicBezTo>
                  <a:cubicBezTo>
                    <a:pt x="1073" y="496"/>
                    <a:pt x="1181" y="319"/>
                    <a:pt x="1289" y="139"/>
                  </a:cubicBezTo>
                  <a:lnTo>
                    <a:pt x="1289" y="139"/>
                  </a:lnTo>
                  <a:cubicBezTo>
                    <a:pt x="1127" y="234"/>
                    <a:pt x="963" y="327"/>
                    <a:pt x="799" y="417"/>
                  </a:cubicBezTo>
                  <a:cubicBezTo>
                    <a:pt x="712" y="278"/>
                    <a:pt x="623" y="140"/>
                    <a:pt x="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63"/>
            <p:cNvSpPr/>
            <p:nvPr/>
          </p:nvSpPr>
          <p:spPr>
            <a:xfrm>
              <a:off x="2400501" y="2482034"/>
              <a:ext cx="29287" cy="31875"/>
            </a:xfrm>
            <a:custGeom>
              <a:avLst/>
              <a:gdLst/>
              <a:ahLst/>
              <a:cxnLst/>
              <a:rect l="l" t="t" r="r" b="b"/>
              <a:pathLst>
                <a:path w="1335" h="1453" extrusionOk="0">
                  <a:moveTo>
                    <a:pt x="556" y="1"/>
                  </a:moveTo>
                  <a:cubicBezTo>
                    <a:pt x="542" y="186"/>
                    <a:pt x="528" y="371"/>
                    <a:pt x="512" y="556"/>
                  </a:cubicBezTo>
                  <a:cubicBezTo>
                    <a:pt x="343" y="617"/>
                    <a:pt x="173" y="674"/>
                    <a:pt x="1" y="732"/>
                  </a:cubicBezTo>
                  <a:cubicBezTo>
                    <a:pt x="163" y="789"/>
                    <a:pt x="325" y="845"/>
                    <a:pt x="486" y="899"/>
                  </a:cubicBezTo>
                  <a:cubicBezTo>
                    <a:pt x="471" y="1084"/>
                    <a:pt x="456" y="1269"/>
                    <a:pt x="442" y="1453"/>
                  </a:cubicBezTo>
                  <a:cubicBezTo>
                    <a:pt x="556" y="1302"/>
                    <a:pt x="671" y="1151"/>
                    <a:pt x="784" y="999"/>
                  </a:cubicBezTo>
                  <a:cubicBezTo>
                    <a:pt x="945" y="1051"/>
                    <a:pt x="1105" y="1102"/>
                    <a:pt x="1266" y="1153"/>
                  </a:cubicBezTo>
                  <a:cubicBezTo>
                    <a:pt x="1176" y="1007"/>
                    <a:pt x="1086" y="860"/>
                    <a:pt x="996" y="714"/>
                  </a:cubicBezTo>
                  <a:cubicBezTo>
                    <a:pt x="1109" y="560"/>
                    <a:pt x="1222" y="402"/>
                    <a:pt x="1335" y="245"/>
                  </a:cubicBezTo>
                  <a:lnTo>
                    <a:pt x="1335" y="245"/>
                  </a:lnTo>
                  <a:cubicBezTo>
                    <a:pt x="1166" y="312"/>
                    <a:pt x="997" y="378"/>
                    <a:pt x="828" y="442"/>
                  </a:cubicBezTo>
                  <a:cubicBezTo>
                    <a:pt x="738" y="294"/>
                    <a:pt x="646" y="146"/>
                    <a:pt x="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63"/>
            <p:cNvSpPr/>
            <p:nvPr/>
          </p:nvSpPr>
          <p:spPr>
            <a:xfrm>
              <a:off x="2336181" y="2500769"/>
              <a:ext cx="30142" cy="30778"/>
            </a:xfrm>
            <a:custGeom>
              <a:avLst/>
              <a:gdLst/>
              <a:ahLst/>
              <a:cxnLst/>
              <a:rect l="l" t="t" r="r" b="b"/>
              <a:pathLst>
                <a:path w="1374" h="1403" extrusionOk="0">
                  <a:moveTo>
                    <a:pt x="576" y="1"/>
                  </a:moveTo>
                  <a:cubicBezTo>
                    <a:pt x="559" y="179"/>
                    <a:pt x="543" y="358"/>
                    <a:pt x="526" y="537"/>
                  </a:cubicBezTo>
                  <a:cubicBezTo>
                    <a:pt x="351" y="576"/>
                    <a:pt x="176" y="614"/>
                    <a:pt x="0" y="648"/>
                  </a:cubicBezTo>
                  <a:cubicBezTo>
                    <a:pt x="166" y="722"/>
                    <a:pt x="331" y="796"/>
                    <a:pt x="497" y="868"/>
                  </a:cubicBezTo>
                  <a:cubicBezTo>
                    <a:pt x="480" y="1046"/>
                    <a:pt x="464" y="1223"/>
                    <a:pt x="448" y="1402"/>
                  </a:cubicBezTo>
                  <a:cubicBezTo>
                    <a:pt x="566" y="1269"/>
                    <a:pt x="684" y="1135"/>
                    <a:pt x="802" y="999"/>
                  </a:cubicBezTo>
                  <a:cubicBezTo>
                    <a:pt x="967" y="1069"/>
                    <a:pt x="1133" y="1140"/>
                    <a:pt x="1297" y="1207"/>
                  </a:cubicBezTo>
                  <a:cubicBezTo>
                    <a:pt x="1205" y="1055"/>
                    <a:pt x="1113" y="900"/>
                    <a:pt x="1021" y="748"/>
                  </a:cubicBezTo>
                  <a:cubicBezTo>
                    <a:pt x="1139" y="610"/>
                    <a:pt x="1257" y="473"/>
                    <a:pt x="1374" y="333"/>
                  </a:cubicBezTo>
                  <a:lnTo>
                    <a:pt x="1374" y="333"/>
                  </a:lnTo>
                  <a:cubicBezTo>
                    <a:pt x="1200" y="379"/>
                    <a:pt x="1025" y="422"/>
                    <a:pt x="851" y="463"/>
                  </a:cubicBezTo>
                  <a:cubicBezTo>
                    <a:pt x="759" y="309"/>
                    <a:pt x="667" y="155"/>
                    <a:pt x="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63"/>
            <p:cNvSpPr/>
            <p:nvPr/>
          </p:nvSpPr>
          <p:spPr>
            <a:xfrm>
              <a:off x="2270258" y="2512286"/>
              <a:ext cx="30844" cy="29857"/>
            </a:xfrm>
            <a:custGeom>
              <a:avLst/>
              <a:gdLst/>
              <a:ahLst/>
              <a:cxnLst/>
              <a:rect l="l" t="t" r="r" b="b"/>
              <a:pathLst>
                <a:path w="1406" h="1361" extrusionOk="0">
                  <a:moveTo>
                    <a:pt x="591" y="0"/>
                  </a:moveTo>
                  <a:cubicBezTo>
                    <a:pt x="574" y="174"/>
                    <a:pt x="556" y="348"/>
                    <a:pt x="538" y="520"/>
                  </a:cubicBezTo>
                  <a:cubicBezTo>
                    <a:pt x="360" y="543"/>
                    <a:pt x="181" y="562"/>
                    <a:pt x="1" y="582"/>
                  </a:cubicBezTo>
                  <a:cubicBezTo>
                    <a:pt x="169" y="669"/>
                    <a:pt x="338" y="756"/>
                    <a:pt x="507" y="841"/>
                  </a:cubicBezTo>
                  <a:cubicBezTo>
                    <a:pt x="489" y="1015"/>
                    <a:pt x="471" y="1187"/>
                    <a:pt x="455" y="1361"/>
                  </a:cubicBezTo>
                  <a:cubicBezTo>
                    <a:pt x="576" y="1241"/>
                    <a:pt x="697" y="1120"/>
                    <a:pt x="819" y="998"/>
                  </a:cubicBezTo>
                  <a:cubicBezTo>
                    <a:pt x="986" y="1084"/>
                    <a:pt x="1155" y="1167"/>
                    <a:pt x="1322" y="1249"/>
                  </a:cubicBezTo>
                  <a:cubicBezTo>
                    <a:pt x="1230" y="1090"/>
                    <a:pt x="1137" y="931"/>
                    <a:pt x="1043" y="772"/>
                  </a:cubicBezTo>
                  <a:cubicBezTo>
                    <a:pt x="1164" y="651"/>
                    <a:pt x="1286" y="528"/>
                    <a:pt x="1405" y="403"/>
                  </a:cubicBezTo>
                  <a:lnTo>
                    <a:pt x="1405" y="403"/>
                  </a:lnTo>
                  <a:cubicBezTo>
                    <a:pt x="1227" y="430"/>
                    <a:pt x="1050" y="454"/>
                    <a:pt x="871" y="477"/>
                  </a:cubicBezTo>
                  <a:cubicBezTo>
                    <a:pt x="778" y="318"/>
                    <a:pt x="684" y="159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63"/>
            <p:cNvSpPr/>
            <p:nvPr/>
          </p:nvSpPr>
          <p:spPr>
            <a:xfrm>
              <a:off x="2203239" y="2518275"/>
              <a:ext cx="31305" cy="29221"/>
            </a:xfrm>
            <a:custGeom>
              <a:avLst/>
              <a:gdLst/>
              <a:ahLst/>
              <a:cxnLst/>
              <a:rect l="l" t="t" r="r" b="b"/>
              <a:pathLst>
                <a:path w="1427" h="1332" extrusionOk="0">
                  <a:moveTo>
                    <a:pt x="600" y="1"/>
                  </a:moveTo>
                  <a:cubicBezTo>
                    <a:pt x="582" y="170"/>
                    <a:pt x="564" y="340"/>
                    <a:pt x="546" y="509"/>
                  </a:cubicBezTo>
                  <a:cubicBezTo>
                    <a:pt x="364" y="519"/>
                    <a:pt x="182" y="529"/>
                    <a:pt x="0" y="537"/>
                  </a:cubicBezTo>
                  <a:cubicBezTo>
                    <a:pt x="171" y="632"/>
                    <a:pt x="341" y="729"/>
                    <a:pt x="512" y="824"/>
                  </a:cubicBezTo>
                  <a:cubicBezTo>
                    <a:pt x="494" y="993"/>
                    <a:pt x="476" y="1161"/>
                    <a:pt x="456" y="1332"/>
                  </a:cubicBezTo>
                  <a:cubicBezTo>
                    <a:pt x="581" y="1220"/>
                    <a:pt x="703" y="1111"/>
                    <a:pt x="828" y="999"/>
                  </a:cubicBezTo>
                  <a:cubicBezTo>
                    <a:pt x="999" y="1094"/>
                    <a:pt x="1167" y="1188"/>
                    <a:pt x="1338" y="1281"/>
                  </a:cubicBezTo>
                  <a:cubicBezTo>
                    <a:pt x="1244" y="1119"/>
                    <a:pt x="1151" y="955"/>
                    <a:pt x="1056" y="793"/>
                  </a:cubicBezTo>
                  <a:cubicBezTo>
                    <a:pt x="1180" y="681"/>
                    <a:pt x="1303" y="568"/>
                    <a:pt x="1426" y="455"/>
                  </a:cubicBezTo>
                  <a:lnTo>
                    <a:pt x="1426" y="455"/>
                  </a:lnTo>
                  <a:cubicBezTo>
                    <a:pt x="1244" y="468"/>
                    <a:pt x="1064" y="479"/>
                    <a:pt x="882" y="489"/>
                  </a:cubicBezTo>
                  <a:cubicBezTo>
                    <a:pt x="789" y="327"/>
                    <a:pt x="694" y="165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63"/>
            <p:cNvSpPr/>
            <p:nvPr/>
          </p:nvSpPr>
          <p:spPr>
            <a:xfrm>
              <a:off x="2475659" y="2509434"/>
              <a:ext cx="28256" cy="33323"/>
            </a:xfrm>
            <a:custGeom>
              <a:avLst/>
              <a:gdLst/>
              <a:ahLst/>
              <a:cxnLst/>
              <a:rect l="l" t="t" r="r" b="b"/>
              <a:pathLst>
                <a:path w="1288" h="1519" extrusionOk="0">
                  <a:moveTo>
                    <a:pt x="533" y="1"/>
                  </a:moveTo>
                  <a:cubicBezTo>
                    <a:pt x="520" y="196"/>
                    <a:pt x="507" y="389"/>
                    <a:pt x="495" y="583"/>
                  </a:cubicBezTo>
                  <a:cubicBezTo>
                    <a:pt x="330" y="669"/>
                    <a:pt x="166" y="753"/>
                    <a:pt x="0" y="835"/>
                  </a:cubicBezTo>
                  <a:cubicBezTo>
                    <a:pt x="158" y="873"/>
                    <a:pt x="314" y="907"/>
                    <a:pt x="471" y="940"/>
                  </a:cubicBezTo>
                  <a:cubicBezTo>
                    <a:pt x="458" y="1133"/>
                    <a:pt x="445" y="1325"/>
                    <a:pt x="432" y="1518"/>
                  </a:cubicBezTo>
                  <a:cubicBezTo>
                    <a:pt x="541" y="1346"/>
                    <a:pt x="651" y="1174"/>
                    <a:pt x="761" y="999"/>
                  </a:cubicBezTo>
                  <a:cubicBezTo>
                    <a:pt x="917" y="1030"/>
                    <a:pt x="1072" y="1060"/>
                    <a:pt x="1227" y="1087"/>
                  </a:cubicBezTo>
                  <a:cubicBezTo>
                    <a:pt x="1140" y="950"/>
                    <a:pt x="1051" y="812"/>
                    <a:pt x="963" y="674"/>
                  </a:cubicBezTo>
                  <a:cubicBezTo>
                    <a:pt x="1071" y="497"/>
                    <a:pt x="1179" y="319"/>
                    <a:pt x="1287" y="140"/>
                  </a:cubicBezTo>
                  <a:lnTo>
                    <a:pt x="1287" y="138"/>
                  </a:lnTo>
                  <a:cubicBezTo>
                    <a:pt x="1125" y="235"/>
                    <a:pt x="963" y="327"/>
                    <a:pt x="799" y="417"/>
                  </a:cubicBezTo>
                  <a:cubicBezTo>
                    <a:pt x="710" y="279"/>
                    <a:pt x="622" y="140"/>
                    <a:pt x="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63"/>
            <p:cNvSpPr/>
            <p:nvPr/>
          </p:nvSpPr>
          <p:spPr>
            <a:xfrm>
              <a:off x="2413269" y="2537207"/>
              <a:ext cx="29287" cy="31897"/>
            </a:xfrm>
            <a:custGeom>
              <a:avLst/>
              <a:gdLst/>
              <a:ahLst/>
              <a:cxnLst/>
              <a:rect l="l" t="t" r="r" b="b"/>
              <a:pathLst>
                <a:path w="1335" h="1454" extrusionOk="0">
                  <a:moveTo>
                    <a:pt x="556" y="0"/>
                  </a:moveTo>
                  <a:cubicBezTo>
                    <a:pt x="541" y="187"/>
                    <a:pt x="527" y="372"/>
                    <a:pt x="512" y="557"/>
                  </a:cubicBezTo>
                  <a:cubicBezTo>
                    <a:pt x="343" y="618"/>
                    <a:pt x="171" y="675"/>
                    <a:pt x="1" y="733"/>
                  </a:cubicBezTo>
                  <a:cubicBezTo>
                    <a:pt x="163" y="790"/>
                    <a:pt x="323" y="846"/>
                    <a:pt x="486" y="900"/>
                  </a:cubicBezTo>
                  <a:cubicBezTo>
                    <a:pt x="471" y="1085"/>
                    <a:pt x="456" y="1269"/>
                    <a:pt x="441" y="1454"/>
                  </a:cubicBezTo>
                  <a:cubicBezTo>
                    <a:pt x="556" y="1303"/>
                    <a:pt x="669" y="1152"/>
                    <a:pt x="784" y="1000"/>
                  </a:cubicBezTo>
                  <a:cubicBezTo>
                    <a:pt x="945" y="1052"/>
                    <a:pt x="1105" y="1103"/>
                    <a:pt x="1266" y="1152"/>
                  </a:cubicBezTo>
                  <a:cubicBezTo>
                    <a:pt x="1176" y="1006"/>
                    <a:pt x="1086" y="861"/>
                    <a:pt x="995" y="713"/>
                  </a:cubicBezTo>
                  <a:cubicBezTo>
                    <a:pt x="1109" y="559"/>
                    <a:pt x="1222" y="403"/>
                    <a:pt x="1335" y="246"/>
                  </a:cubicBezTo>
                  <a:lnTo>
                    <a:pt x="1335" y="246"/>
                  </a:lnTo>
                  <a:cubicBezTo>
                    <a:pt x="1166" y="313"/>
                    <a:pt x="997" y="379"/>
                    <a:pt x="828" y="441"/>
                  </a:cubicBezTo>
                  <a:cubicBezTo>
                    <a:pt x="736" y="295"/>
                    <a:pt x="646" y="148"/>
                    <a:pt x="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63"/>
            <p:cNvSpPr/>
            <p:nvPr/>
          </p:nvSpPr>
          <p:spPr>
            <a:xfrm>
              <a:off x="2348948" y="2555964"/>
              <a:ext cx="30142" cy="30778"/>
            </a:xfrm>
            <a:custGeom>
              <a:avLst/>
              <a:gdLst/>
              <a:ahLst/>
              <a:cxnLst/>
              <a:rect l="l" t="t" r="r" b="b"/>
              <a:pathLst>
                <a:path w="1374" h="1403" extrusionOk="0">
                  <a:moveTo>
                    <a:pt x="575" y="1"/>
                  </a:moveTo>
                  <a:cubicBezTo>
                    <a:pt x="559" y="179"/>
                    <a:pt x="543" y="358"/>
                    <a:pt x="526" y="537"/>
                  </a:cubicBezTo>
                  <a:cubicBezTo>
                    <a:pt x="351" y="576"/>
                    <a:pt x="175" y="614"/>
                    <a:pt x="0" y="650"/>
                  </a:cubicBezTo>
                  <a:cubicBezTo>
                    <a:pt x="166" y="724"/>
                    <a:pt x="331" y="796"/>
                    <a:pt x="497" y="868"/>
                  </a:cubicBezTo>
                  <a:cubicBezTo>
                    <a:pt x="480" y="1046"/>
                    <a:pt x="464" y="1223"/>
                    <a:pt x="448" y="1402"/>
                  </a:cubicBezTo>
                  <a:cubicBezTo>
                    <a:pt x="566" y="1269"/>
                    <a:pt x="684" y="1135"/>
                    <a:pt x="802" y="999"/>
                  </a:cubicBezTo>
                  <a:cubicBezTo>
                    <a:pt x="967" y="1069"/>
                    <a:pt x="1133" y="1140"/>
                    <a:pt x="1297" y="1207"/>
                  </a:cubicBezTo>
                  <a:cubicBezTo>
                    <a:pt x="1205" y="1055"/>
                    <a:pt x="1113" y="901"/>
                    <a:pt x="1021" y="748"/>
                  </a:cubicBezTo>
                  <a:cubicBezTo>
                    <a:pt x="1139" y="610"/>
                    <a:pt x="1256" y="473"/>
                    <a:pt x="1374" y="333"/>
                  </a:cubicBezTo>
                  <a:lnTo>
                    <a:pt x="1374" y="333"/>
                  </a:lnTo>
                  <a:cubicBezTo>
                    <a:pt x="1200" y="379"/>
                    <a:pt x="1025" y="422"/>
                    <a:pt x="851" y="463"/>
                  </a:cubicBezTo>
                  <a:cubicBezTo>
                    <a:pt x="759" y="309"/>
                    <a:pt x="667" y="155"/>
                    <a:pt x="5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63"/>
            <p:cNvSpPr/>
            <p:nvPr/>
          </p:nvSpPr>
          <p:spPr>
            <a:xfrm>
              <a:off x="2283026" y="2567503"/>
              <a:ext cx="30844" cy="29879"/>
            </a:xfrm>
            <a:custGeom>
              <a:avLst/>
              <a:gdLst/>
              <a:ahLst/>
              <a:cxnLst/>
              <a:rect l="l" t="t" r="r" b="b"/>
              <a:pathLst>
                <a:path w="1406" h="1362" extrusionOk="0">
                  <a:moveTo>
                    <a:pt x="591" y="1"/>
                  </a:moveTo>
                  <a:cubicBezTo>
                    <a:pt x="574" y="175"/>
                    <a:pt x="556" y="348"/>
                    <a:pt x="538" y="520"/>
                  </a:cubicBezTo>
                  <a:cubicBezTo>
                    <a:pt x="360" y="543"/>
                    <a:pt x="181" y="563"/>
                    <a:pt x="1" y="583"/>
                  </a:cubicBezTo>
                  <a:cubicBezTo>
                    <a:pt x="169" y="670"/>
                    <a:pt x="338" y="756"/>
                    <a:pt x="507" y="842"/>
                  </a:cubicBezTo>
                  <a:cubicBezTo>
                    <a:pt x="489" y="1015"/>
                    <a:pt x="473" y="1188"/>
                    <a:pt x="455" y="1361"/>
                  </a:cubicBezTo>
                  <a:cubicBezTo>
                    <a:pt x="576" y="1242"/>
                    <a:pt x="697" y="1120"/>
                    <a:pt x="818" y="999"/>
                  </a:cubicBezTo>
                  <a:cubicBezTo>
                    <a:pt x="987" y="1084"/>
                    <a:pt x="1155" y="1166"/>
                    <a:pt x="1322" y="1250"/>
                  </a:cubicBezTo>
                  <a:cubicBezTo>
                    <a:pt x="1230" y="1091"/>
                    <a:pt x="1136" y="932"/>
                    <a:pt x="1043" y="773"/>
                  </a:cubicBezTo>
                  <a:cubicBezTo>
                    <a:pt x="1164" y="650"/>
                    <a:pt x="1286" y="527"/>
                    <a:pt x="1405" y="402"/>
                  </a:cubicBezTo>
                  <a:lnTo>
                    <a:pt x="1405" y="402"/>
                  </a:lnTo>
                  <a:cubicBezTo>
                    <a:pt x="1228" y="430"/>
                    <a:pt x="1050" y="455"/>
                    <a:pt x="871" y="478"/>
                  </a:cubicBezTo>
                  <a:cubicBezTo>
                    <a:pt x="778" y="319"/>
                    <a:pt x="684" y="160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63"/>
            <p:cNvSpPr/>
            <p:nvPr/>
          </p:nvSpPr>
          <p:spPr>
            <a:xfrm>
              <a:off x="2216007" y="2573514"/>
              <a:ext cx="31305" cy="29221"/>
            </a:xfrm>
            <a:custGeom>
              <a:avLst/>
              <a:gdLst/>
              <a:ahLst/>
              <a:cxnLst/>
              <a:rect l="l" t="t" r="r" b="b"/>
              <a:pathLst>
                <a:path w="1427" h="1332" extrusionOk="0">
                  <a:moveTo>
                    <a:pt x="600" y="1"/>
                  </a:moveTo>
                  <a:cubicBezTo>
                    <a:pt x="582" y="171"/>
                    <a:pt x="564" y="340"/>
                    <a:pt x="546" y="509"/>
                  </a:cubicBezTo>
                  <a:cubicBezTo>
                    <a:pt x="364" y="520"/>
                    <a:pt x="182" y="528"/>
                    <a:pt x="0" y="537"/>
                  </a:cubicBezTo>
                  <a:cubicBezTo>
                    <a:pt x="171" y="633"/>
                    <a:pt x="341" y="728"/>
                    <a:pt x="512" y="823"/>
                  </a:cubicBezTo>
                  <a:cubicBezTo>
                    <a:pt x="494" y="992"/>
                    <a:pt x="476" y="1163"/>
                    <a:pt x="458" y="1332"/>
                  </a:cubicBezTo>
                  <a:cubicBezTo>
                    <a:pt x="580" y="1222"/>
                    <a:pt x="703" y="1110"/>
                    <a:pt x="828" y="999"/>
                  </a:cubicBezTo>
                  <a:cubicBezTo>
                    <a:pt x="998" y="1094"/>
                    <a:pt x="1169" y="1187"/>
                    <a:pt x="1338" y="1281"/>
                  </a:cubicBezTo>
                  <a:cubicBezTo>
                    <a:pt x="1244" y="1118"/>
                    <a:pt x="1151" y="955"/>
                    <a:pt x="1057" y="792"/>
                  </a:cubicBezTo>
                  <a:cubicBezTo>
                    <a:pt x="1180" y="681"/>
                    <a:pt x="1303" y="568"/>
                    <a:pt x="1426" y="455"/>
                  </a:cubicBezTo>
                  <a:lnTo>
                    <a:pt x="1426" y="455"/>
                  </a:lnTo>
                  <a:cubicBezTo>
                    <a:pt x="1246" y="468"/>
                    <a:pt x="1064" y="479"/>
                    <a:pt x="882" y="491"/>
                  </a:cubicBezTo>
                  <a:cubicBezTo>
                    <a:pt x="789" y="327"/>
                    <a:pt x="695" y="165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63"/>
            <p:cNvSpPr/>
            <p:nvPr/>
          </p:nvSpPr>
          <p:spPr>
            <a:xfrm>
              <a:off x="2501809" y="2258667"/>
              <a:ext cx="511012" cy="2132018"/>
            </a:xfrm>
            <a:custGeom>
              <a:avLst/>
              <a:gdLst/>
              <a:ahLst/>
              <a:cxnLst/>
              <a:rect l="l" t="t" r="r" b="b"/>
              <a:pathLst>
                <a:path w="23294" h="97186" extrusionOk="0">
                  <a:moveTo>
                    <a:pt x="1243" y="0"/>
                  </a:moveTo>
                  <a:lnTo>
                    <a:pt x="0" y="282"/>
                  </a:lnTo>
                  <a:lnTo>
                    <a:pt x="22051" y="97185"/>
                  </a:lnTo>
                  <a:lnTo>
                    <a:pt x="23294" y="96902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63"/>
            <p:cNvSpPr/>
            <p:nvPr/>
          </p:nvSpPr>
          <p:spPr>
            <a:xfrm>
              <a:off x="4297064" y="3059386"/>
              <a:ext cx="922296" cy="767067"/>
            </a:xfrm>
            <a:custGeom>
              <a:avLst/>
              <a:gdLst/>
              <a:ahLst/>
              <a:cxnLst/>
              <a:rect l="l" t="t" r="r" b="b"/>
              <a:pathLst>
                <a:path w="42042" h="34966" extrusionOk="0">
                  <a:moveTo>
                    <a:pt x="9337" y="1"/>
                  </a:moveTo>
                  <a:lnTo>
                    <a:pt x="1" y="18025"/>
                  </a:lnTo>
                  <a:cubicBezTo>
                    <a:pt x="8287" y="28720"/>
                    <a:pt x="24417" y="24272"/>
                    <a:pt x="32705" y="34965"/>
                  </a:cubicBezTo>
                  <a:lnTo>
                    <a:pt x="42041" y="16941"/>
                  </a:lnTo>
                  <a:cubicBezTo>
                    <a:pt x="33754" y="6246"/>
                    <a:pt x="17625" y="10695"/>
                    <a:pt x="9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63"/>
            <p:cNvSpPr/>
            <p:nvPr/>
          </p:nvSpPr>
          <p:spPr>
            <a:xfrm>
              <a:off x="4486143" y="3059386"/>
              <a:ext cx="733217" cy="402049"/>
            </a:xfrm>
            <a:custGeom>
              <a:avLst/>
              <a:gdLst/>
              <a:ahLst/>
              <a:cxnLst/>
              <a:rect l="l" t="t" r="r" b="b"/>
              <a:pathLst>
                <a:path w="33423" h="18327" extrusionOk="0">
                  <a:moveTo>
                    <a:pt x="718" y="1"/>
                  </a:moveTo>
                  <a:cubicBezTo>
                    <a:pt x="479" y="461"/>
                    <a:pt x="240" y="924"/>
                    <a:pt x="0" y="1386"/>
                  </a:cubicBezTo>
                  <a:cubicBezTo>
                    <a:pt x="8288" y="12081"/>
                    <a:pt x="24417" y="7633"/>
                    <a:pt x="32705" y="18326"/>
                  </a:cubicBezTo>
                  <a:cubicBezTo>
                    <a:pt x="32944" y="17866"/>
                    <a:pt x="33183" y="17404"/>
                    <a:pt x="33422" y="16941"/>
                  </a:cubicBezTo>
                  <a:cubicBezTo>
                    <a:pt x="25135" y="6246"/>
                    <a:pt x="9006" y="10695"/>
                    <a:pt x="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63"/>
            <p:cNvSpPr/>
            <p:nvPr/>
          </p:nvSpPr>
          <p:spPr>
            <a:xfrm>
              <a:off x="4454641" y="3120196"/>
              <a:ext cx="733217" cy="402070"/>
            </a:xfrm>
            <a:custGeom>
              <a:avLst/>
              <a:gdLst/>
              <a:ahLst/>
              <a:cxnLst/>
              <a:rect l="l" t="t" r="r" b="b"/>
              <a:pathLst>
                <a:path w="33423" h="18328" extrusionOk="0">
                  <a:moveTo>
                    <a:pt x="718" y="1"/>
                  </a:moveTo>
                  <a:cubicBezTo>
                    <a:pt x="479" y="463"/>
                    <a:pt x="240" y="925"/>
                    <a:pt x="1" y="1387"/>
                  </a:cubicBezTo>
                  <a:cubicBezTo>
                    <a:pt x="8286" y="12081"/>
                    <a:pt x="24417" y="7634"/>
                    <a:pt x="32705" y="18328"/>
                  </a:cubicBezTo>
                  <a:cubicBezTo>
                    <a:pt x="32944" y="17866"/>
                    <a:pt x="33183" y="17403"/>
                    <a:pt x="33423" y="16941"/>
                  </a:cubicBezTo>
                  <a:cubicBezTo>
                    <a:pt x="25135" y="6247"/>
                    <a:pt x="9004" y="10696"/>
                    <a:pt x="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63"/>
            <p:cNvSpPr/>
            <p:nvPr/>
          </p:nvSpPr>
          <p:spPr>
            <a:xfrm>
              <a:off x="4423095" y="3181029"/>
              <a:ext cx="733239" cy="402092"/>
            </a:xfrm>
            <a:custGeom>
              <a:avLst/>
              <a:gdLst/>
              <a:ahLst/>
              <a:cxnLst/>
              <a:rect l="l" t="t" r="r" b="b"/>
              <a:pathLst>
                <a:path w="33424" h="18329" extrusionOk="0">
                  <a:moveTo>
                    <a:pt x="719" y="1"/>
                  </a:moveTo>
                  <a:cubicBezTo>
                    <a:pt x="480" y="463"/>
                    <a:pt x="240" y="925"/>
                    <a:pt x="1" y="1388"/>
                  </a:cubicBezTo>
                  <a:cubicBezTo>
                    <a:pt x="8288" y="12081"/>
                    <a:pt x="24419" y="7634"/>
                    <a:pt x="32705" y="18328"/>
                  </a:cubicBezTo>
                  <a:cubicBezTo>
                    <a:pt x="32944" y="17866"/>
                    <a:pt x="33184" y="17404"/>
                    <a:pt x="33423" y="16942"/>
                  </a:cubicBezTo>
                  <a:cubicBezTo>
                    <a:pt x="25137" y="6248"/>
                    <a:pt x="9006" y="10695"/>
                    <a:pt x="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63"/>
            <p:cNvSpPr/>
            <p:nvPr/>
          </p:nvSpPr>
          <p:spPr>
            <a:xfrm>
              <a:off x="4391615" y="3241884"/>
              <a:ext cx="733217" cy="402071"/>
            </a:xfrm>
            <a:custGeom>
              <a:avLst/>
              <a:gdLst/>
              <a:ahLst/>
              <a:cxnLst/>
              <a:rect l="l" t="t" r="r" b="b"/>
              <a:pathLst>
                <a:path w="33423" h="18328" extrusionOk="0">
                  <a:moveTo>
                    <a:pt x="718" y="0"/>
                  </a:moveTo>
                  <a:cubicBezTo>
                    <a:pt x="479" y="463"/>
                    <a:pt x="239" y="925"/>
                    <a:pt x="0" y="1387"/>
                  </a:cubicBezTo>
                  <a:cubicBezTo>
                    <a:pt x="8288" y="12081"/>
                    <a:pt x="24417" y="7634"/>
                    <a:pt x="32704" y="18328"/>
                  </a:cubicBezTo>
                  <a:cubicBezTo>
                    <a:pt x="32944" y="17865"/>
                    <a:pt x="33183" y="17403"/>
                    <a:pt x="33422" y="16941"/>
                  </a:cubicBezTo>
                  <a:cubicBezTo>
                    <a:pt x="25135" y="6247"/>
                    <a:pt x="9006" y="10694"/>
                    <a:pt x="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63"/>
            <p:cNvSpPr/>
            <p:nvPr/>
          </p:nvSpPr>
          <p:spPr>
            <a:xfrm>
              <a:off x="4360069" y="3302716"/>
              <a:ext cx="733261" cy="402092"/>
            </a:xfrm>
            <a:custGeom>
              <a:avLst/>
              <a:gdLst/>
              <a:ahLst/>
              <a:cxnLst/>
              <a:rect l="l" t="t" r="r" b="b"/>
              <a:pathLst>
                <a:path w="33425" h="18329" extrusionOk="0">
                  <a:moveTo>
                    <a:pt x="720" y="1"/>
                  </a:moveTo>
                  <a:cubicBezTo>
                    <a:pt x="481" y="463"/>
                    <a:pt x="240" y="925"/>
                    <a:pt x="1" y="1388"/>
                  </a:cubicBezTo>
                  <a:cubicBezTo>
                    <a:pt x="8288" y="12081"/>
                    <a:pt x="24419" y="7634"/>
                    <a:pt x="32706" y="18328"/>
                  </a:cubicBezTo>
                  <a:cubicBezTo>
                    <a:pt x="32946" y="17866"/>
                    <a:pt x="33185" y="17404"/>
                    <a:pt x="33424" y="16941"/>
                  </a:cubicBezTo>
                  <a:cubicBezTo>
                    <a:pt x="25137" y="6248"/>
                    <a:pt x="9006" y="10695"/>
                    <a:pt x="7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63"/>
            <p:cNvSpPr/>
            <p:nvPr/>
          </p:nvSpPr>
          <p:spPr>
            <a:xfrm>
              <a:off x="4328566" y="3363571"/>
              <a:ext cx="733217" cy="402071"/>
            </a:xfrm>
            <a:custGeom>
              <a:avLst/>
              <a:gdLst/>
              <a:ahLst/>
              <a:cxnLst/>
              <a:rect l="l" t="t" r="r" b="b"/>
              <a:pathLst>
                <a:path w="33423" h="18328" extrusionOk="0">
                  <a:moveTo>
                    <a:pt x="719" y="0"/>
                  </a:moveTo>
                  <a:cubicBezTo>
                    <a:pt x="479" y="462"/>
                    <a:pt x="240" y="925"/>
                    <a:pt x="1" y="1387"/>
                  </a:cubicBezTo>
                  <a:cubicBezTo>
                    <a:pt x="8288" y="12081"/>
                    <a:pt x="24419" y="7632"/>
                    <a:pt x="32705" y="18328"/>
                  </a:cubicBezTo>
                  <a:cubicBezTo>
                    <a:pt x="32944" y="17865"/>
                    <a:pt x="33183" y="17403"/>
                    <a:pt x="33423" y="16941"/>
                  </a:cubicBezTo>
                  <a:cubicBezTo>
                    <a:pt x="25137" y="6247"/>
                    <a:pt x="9006" y="10694"/>
                    <a:pt x="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63"/>
            <p:cNvSpPr/>
            <p:nvPr/>
          </p:nvSpPr>
          <p:spPr>
            <a:xfrm>
              <a:off x="4297064" y="3424404"/>
              <a:ext cx="733217" cy="402049"/>
            </a:xfrm>
            <a:custGeom>
              <a:avLst/>
              <a:gdLst/>
              <a:ahLst/>
              <a:cxnLst/>
              <a:rect l="l" t="t" r="r" b="b"/>
              <a:pathLst>
                <a:path w="33423" h="18327" extrusionOk="0">
                  <a:moveTo>
                    <a:pt x="719" y="1"/>
                  </a:moveTo>
                  <a:cubicBezTo>
                    <a:pt x="479" y="461"/>
                    <a:pt x="240" y="924"/>
                    <a:pt x="1" y="1386"/>
                  </a:cubicBezTo>
                  <a:cubicBezTo>
                    <a:pt x="8288" y="12081"/>
                    <a:pt x="24417" y="7633"/>
                    <a:pt x="32705" y="18326"/>
                  </a:cubicBezTo>
                  <a:cubicBezTo>
                    <a:pt x="32944" y="17864"/>
                    <a:pt x="33184" y="17403"/>
                    <a:pt x="33423" y="16941"/>
                  </a:cubicBezTo>
                  <a:cubicBezTo>
                    <a:pt x="25135" y="6246"/>
                    <a:pt x="9006" y="10694"/>
                    <a:pt x="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63"/>
            <p:cNvSpPr/>
            <p:nvPr/>
          </p:nvSpPr>
          <p:spPr>
            <a:xfrm>
              <a:off x="4391615" y="3059386"/>
              <a:ext cx="404001" cy="381734"/>
            </a:xfrm>
            <a:custGeom>
              <a:avLst/>
              <a:gdLst/>
              <a:ahLst/>
              <a:cxnLst/>
              <a:rect l="l" t="t" r="r" b="b"/>
              <a:pathLst>
                <a:path w="18416" h="17401" extrusionOk="0">
                  <a:moveTo>
                    <a:pt x="5027" y="1"/>
                  </a:moveTo>
                  <a:cubicBezTo>
                    <a:pt x="3352" y="3235"/>
                    <a:pt x="1675" y="6470"/>
                    <a:pt x="0" y="9706"/>
                  </a:cubicBezTo>
                  <a:cubicBezTo>
                    <a:pt x="3470" y="14186"/>
                    <a:pt x="8319" y="16009"/>
                    <a:pt x="13389" y="17400"/>
                  </a:cubicBezTo>
                  <a:cubicBezTo>
                    <a:pt x="15065" y="14165"/>
                    <a:pt x="16741" y="10929"/>
                    <a:pt x="18416" y="7693"/>
                  </a:cubicBezTo>
                  <a:cubicBezTo>
                    <a:pt x="13346" y="6302"/>
                    <a:pt x="8499" y="4479"/>
                    <a:pt x="5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63"/>
            <p:cNvSpPr/>
            <p:nvPr/>
          </p:nvSpPr>
          <p:spPr>
            <a:xfrm>
              <a:off x="4500315" y="3090142"/>
              <a:ext cx="22354" cy="30362"/>
            </a:xfrm>
            <a:custGeom>
              <a:avLst/>
              <a:gdLst/>
              <a:ahLst/>
              <a:cxnLst/>
              <a:rect l="l" t="t" r="r" b="b"/>
              <a:pathLst>
                <a:path w="1019" h="1384" extrusionOk="0">
                  <a:moveTo>
                    <a:pt x="162" y="0"/>
                  </a:moveTo>
                  <a:cubicBezTo>
                    <a:pt x="207" y="181"/>
                    <a:pt x="253" y="359"/>
                    <a:pt x="299" y="536"/>
                  </a:cubicBezTo>
                  <a:cubicBezTo>
                    <a:pt x="200" y="626"/>
                    <a:pt x="100" y="717"/>
                    <a:pt x="0" y="807"/>
                  </a:cubicBezTo>
                  <a:cubicBezTo>
                    <a:pt x="128" y="826"/>
                    <a:pt x="256" y="844"/>
                    <a:pt x="385" y="862"/>
                  </a:cubicBezTo>
                  <a:cubicBezTo>
                    <a:pt x="433" y="1038"/>
                    <a:pt x="480" y="1212"/>
                    <a:pt x="530" y="1384"/>
                  </a:cubicBezTo>
                  <a:cubicBezTo>
                    <a:pt x="561" y="1220"/>
                    <a:pt x="594" y="1056"/>
                    <a:pt x="625" y="892"/>
                  </a:cubicBezTo>
                  <a:cubicBezTo>
                    <a:pt x="756" y="908"/>
                    <a:pt x="885" y="921"/>
                    <a:pt x="1018" y="935"/>
                  </a:cubicBezTo>
                  <a:cubicBezTo>
                    <a:pt x="905" y="821"/>
                    <a:pt x="795" y="705"/>
                    <a:pt x="685" y="589"/>
                  </a:cubicBezTo>
                  <a:cubicBezTo>
                    <a:pt x="718" y="423"/>
                    <a:pt x="751" y="259"/>
                    <a:pt x="784" y="95"/>
                  </a:cubicBezTo>
                  <a:lnTo>
                    <a:pt x="784" y="95"/>
                  </a:lnTo>
                  <a:cubicBezTo>
                    <a:pt x="684" y="185"/>
                    <a:pt x="584" y="277"/>
                    <a:pt x="484" y="367"/>
                  </a:cubicBezTo>
                  <a:cubicBezTo>
                    <a:pt x="376" y="248"/>
                    <a:pt x="269" y="125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63"/>
            <p:cNvSpPr/>
            <p:nvPr/>
          </p:nvSpPr>
          <p:spPr>
            <a:xfrm>
              <a:off x="4542238" y="3131955"/>
              <a:ext cx="23934" cy="27246"/>
            </a:xfrm>
            <a:custGeom>
              <a:avLst/>
              <a:gdLst/>
              <a:ahLst/>
              <a:cxnLst/>
              <a:rect l="l" t="t" r="r" b="b"/>
              <a:pathLst>
                <a:path w="1091" h="1242" extrusionOk="0">
                  <a:moveTo>
                    <a:pt x="145" y="1"/>
                  </a:moveTo>
                  <a:lnTo>
                    <a:pt x="145" y="1"/>
                  </a:lnTo>
                  <a:cubicBezTo>
                    <a:pt x="199" y="161"/>
                    <a:pt x="255" y="322"/>
                    <a:pt x="310" y="479"/>
                  </a:cubicBezTo>
                  <a:cubicBezTo>
                    <a:pt x="207" y="577"/>
                    <a:pt x="104" y="674"/>
                    <a:pt x="0" y="771"/>
                  </a:cubicBezTo>
                  <a:cubicBezTo>
                    <a:pt x="98" y="772"/>
                    <a:pt x="195" y="773"/>
                    <a:pt x="293" y="773"/>
                  </a:cubicBezTo>
                  <a:cubicBezTo>
                    <a:pt x="333" y="773"/>
                    <a:pt x="373" y="773"/>
                    <a:pt x="414" y="773"/>
                  </a:cubicBezTo>
                  <a:cubicBezTo>
                    <a:pt x="471" y="930"/>
                    <a:pt x="528" y="1086"/>
                    <a:pt x="586" y="1241"/>
                  </a:cubicBezTo>
                  <a:cubicBezTo>
                    <a:pt x="613" y="1084"/>
                    <a:pt x="643" y="927"/>
                    <a:pt x="671" y="769"/>
                  </a:cubicBezTo>
                  <a:cubicBezTo>
                    <a:pt x="810" y="768"/>
                    <a:pt x="950" y="764"/>
                    <a:pt x="1090" y="759"/>
                  </a:cubicBezTo>
                  <a:cubicBezTo>
                    <a:pt x="968" y="668"/>
                    <a:pt x="846" y="574"/>
                    <a:pt x="725" y="478"/>
                  </a:cubicBezTo>
                  <a:cubicBezTo>
                    <a:pt x="753" y="320"/>
                    <a:pt x="782" y="163"/>
                    <a:pt x="812" y="5"/>
                  </a:cubicBezTo>
                  <a:lnTo>
                    <a:pt x="812" y="5"/>
                  </a:lnTo>
                  <a:cubicBezTo>
                    <a:pt x="709" y="104"/>
                    <a:pt x="605" y="202"/>
                    <a:pt x="502" y="299"/>
                  </a:cubicBezTo>
                  <a:cubicBezTo>
                    <a:pt x="382" y="200"/>
                    <a:pt x="263" y="102"/>
                    <a:pt x="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63"/>
            <p:cNvSpPr/>
            <p:nvPr/>
          </p:nvSpPr>
          <p:spPr>
            <a:xfrm>
              <a:off x="4588197" y="3164313"/>
              <a:ext cx="25250" cy="26171"/>
            </a:xfrm>
            <a:custGeom>
              <a:avLst/>
              <a:gdLst/>
              <a:ahLst/>
              <a:cxnLst/>
              <a:rect l="l" t="t" r="r" b="b"/>
              <a:pathLst>
                <a:path w="1151" h="1193" extrusionOk="0">
                  <a:moveTo>
                    <a:pt x="835" y="1"/>
                  </a:moveTo>
                  <a:cubicBezTo>
                    <a:pt x="728" y="106"/>
                    <a:pt x="623" y="209"/>
                    <a:pt x="517" y="312"/>
                  </a:cubicBezTo>
                  <a:cubicBezTo>
                    <a:pt x="387" y="234"/>
                    <a:pt x="258" y="153"/>
                    <a:pt x="130" y="71"/>
                  </a:cubicBezTo>
                  <a:lnTo>
                    <a:pt x="130" y="71"/>
                  </a:lnTo>
                  <a:cubicBezTo>
                    <a:pt x="192" y="217"/>
                    <a:pt x="256" y="361"/>
                    <a:pt x="320" y="504"/>
                  </a:cubicBezTo>
                  <a:cubicBezTo>
                    <a:pt x="213" y="607"/>
                    <a:pt x="107" y="711"/>
                    <a:pt x="0" y="814"/>
                  </a:cubicBezTo>
                  <a:cubicBezTo>
                    <a:pt x="146" y="799"/>
                    <a:pt x="292" y="784"/>
                    <a:pt x="438" y="770"/>
                  </a:cubicBezTo>
                  <a:cubicBezTo>
                    <a:pt x="502" y="910"/>
                    <a:pt x="567" y="1051"/>
                    <a:pt x="633" y="1192"/>
                  </a:cubicBezTo>
                  <a:cubicBezTo>
                    <a:pt x="658" y="1042"/>
                    <a:pt x="684" y="889"/>
                    <a:pt x="710" y="738"/>
                  </a:cubicBezTo>
                  <a:cubicBezTo>
                    <a:pt x="856" y="720"/>
                    <a:pt x="1003" y="702"/>
                    <a:pt x="1151" y="684"/>
                  </a:cubicBezTo>
                  <a:cubicBezTo>
                    <a:pt x="1020" y="611"/>
                    <a:pt x="887" y="533"/>
                    <a:pt x="758" y="456"/>
                  </a:cubicBezTo>
                  <a:cubicBezTo>
                    <a:pt x="784" y="306"/>
                    <a:pt x="810" y="153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63"/>
            <p:cNvSpPr/>
            <p:nvPr/>
          </p:nvSpPr>
          <p:spPr>
            <a:xfrm>
              <a:off x="4637490" y="3190352"/>
              <a:ext cx="26347" cy="25382"/>
            </a:xfrm>
            <a:custGeom>
              <a:avLst/>
              <a:gdLst/>
              <a:ahLst/>
              <a:cxnLst/>
              <a:rect l="l" t="t" r="r" b="b"/>
              <a:pathLst>
                <a:path w="1201" h="1157" extrusionOk="0">
                  <a:moveTo>
                    <a:pt x="855" y="0"/>
                  </a:moveTo>
                  <a:cubicBezTo>
                    <a:pt x="746" y="109"/>
                    <a:pt x="637" y="217"/>
                    <a:pt x="528" y="325"/>
                  </a:cubicBezTo>
                  <a:cubicBezTo>
                    <a:pt x="391" y="261"/>
                    <a:pt x="255" y="197"/>
                    <a:pt x="117" y="130"/>
                  </a:cubicBezTo>
                  <a:lnTo>
                    <a:pt x="117" y="130"/>
                  </a:lnTo>
                  <a:cubicBezTo>
                    <a:pt x="187" y="263"/>
                    <a:pt x="256" y="396"/>
                    <a:pt x="327" y="525"/>
                  </a:cubicBezTo>
                  <a:lnTo>
                    <a:pt x="1" y="850"/>
                  </a:lnTo>
                  <a:cubicBezTo>
                    <a:pt x="153" y="823"/>
                    <a:pt x="305" y="795"/>
                    <a:pt x="458" y="768"/>
                  </a:cubicBezTo>
                  <a:cubicBezTo>
                    <a:pt x="528" y="897"/>
                    <a:pt x="599" y="1027"/>
                    <a:pt x="671" y="1156"/>
                  </a:cubicBezTo>
                  <a:cubicBezTo>
                    <a:pt x="694" y="1009"/>
                    <a:pt x="717" y="861"/>
                    <a:pt x="740" y="715"/>
                  </a:cubicBezTo>
                  <a:cubicBezTo>
                    <a:pt x="894" y="686"/>
                    <a:pt x="1046" y="656"/>
                    <a:pt x="1200" y="625"/>
                  </a:cubicBezTo>
                  <a:cubicBezTo>
                    <a:pt x="1061" y="566"/>
                    <a:pt x="922" y="504"/>
                    <a:pt x="784" y="441"/>
                  </a:cubicBezTo>
                  <a:cubicBezTo>
                    <a:pt x="807" y="296"/>
                    <a:pt x="832" y="148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63"/>
            <p:cNvSpPr/>
            <p:nvPr/>
          </p:nvSpPr>
          <p:spPr>
            <a:xfrm>
              <a:off x="4689460" y="3211456"/>
              <a:ext cx="27115" cy="24767"/>
            </a:xfrm>
            <a:custGeom>
              <a:avLst/>
              <a:gdLst/>
              <a:ahLst/>
              <a:cxnLst/>
              <a:rect l="l" t="t" r="r" b="b"/>
              <a:pathLst>
                <a:path w="1236" h="1129" extrusionOk="0">
                  <a:moveTo>
                    <a:pt x="867" y="1"/>
                  </a:moveTo>
                  <a:lnTo>
                    <a:pt x="536" y="335"/>
                  </a:lnTo>
                  <a:cubicBezTo>
                    <a:pt x="392" y="284"/>
                    <a:pt x="249" y="230"/>
                    <a:pt x="107" y="178"/>
                  </a:cubicBezTo>
                  <a:lnTo>
                    <a:pt x="107" y="178"/>
                  </a:lnTo>
                  <a:cubicBezTo>
                    <a:pt x="180" y="299"/>
                    <a:pt x="256" y="422"/>
                    <a:pt x="331" y="543"/>
                  </a:cubicBezTo>
                  <a:cubicBezTo>
                    <a:pt x="220" y="655"/>
                    <a:pt x="110" y="766"/>
                    <a:pt x="0" y="878"/>
                  </a:cubicBezTo>
                  <a:cubicBezTo>
                    <a:pt x="156" y="842"/>
                    <a:pt x="313" y="805"/>
                    <a:pt x="471" y="768"/>
                  </a:cubicBezTo>
                  <a:cubicBezTo>
                    <a:pt x="546" y="887"/>
                    <a:pt x="621" y="1009"/>
                    <a:pt x="698" y="1128"/>
                  </a:cubicBezTo>
                  <a:cubicBezTo>
                    <a:pt x="720" y="984"/>
                    <a:pt x="741" y="842"/>
                    <a:pt x="762" y="697"/>
                  </a:cubicBezTo>
                  <a:cubicBezTo>
                    <a:pt x="920" y="660"/>
                    <a:pt x="1079" y="620"/>
                    <a:pt x="1236" y="581"/>
                  </a:cubicBezTo>
                  <a:cubicBezTo>
                    <a:pt x="1092" y="532"/>
                    <a:pt x="948" y="483"/>
                    <a:pt x="803" y="432"/>
                  </a:cubicBezTo>
                  <a:cubicBezTo>
                    <a:pt x="825" y="288"/>
                    <a:pt x="846" y="143"/>
                    <a:pt x="8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63"/>
            <p:cNvSpPr/>
            <p:nvPr/>
          </p:nvSpPr>
          <p:spPr>
            <a:xfrm>
              <a:off x="4743317" y="3228962"/>
              <a:ext cx="27707" cy="24329"/>
            </a:xfrm>
            <a:custGeom>
              <a:avLst/>
              <a:gdLst/>
              <a:ahLst/>
              <a:cxnLst/>
              <a:rect l="l" t="t" r="r" b="b"/>
              <a:pathLst>
                <a:path w="1263" h="1109" extrusionOk="0">
                  <a:moveTo>
                    <a:pt x="879" y="1"/>
                  </a:moveTo>
                  <a:cubicBezTo>
                    <a:pt x="768" y="114"/>
                    <a:pt x="656" y="229"/>
                    <a:pt x="545" y="344"/>
                  </a:cubicBezTo>
                  <a:cubicBezTo>
                    <a:pt x="397" y="299"/>
                    <a:pt x="248" y="255"/>
                    <a:pt x="102" y="209"/>
                  </a:cubicBezTo>
                  <a:lnTo>
                    <a:pt x="102" y="209"/>
                  </a:lnTo>
                  <a:cubicBezTo>
                    <a:pt x="179" y="325"/>
                    <a:pt x="258" y="440"/>
                    <a:pt x="337" y="555"/>
                  </a:cubicBezTo>
                  <a:cubicBezTo>
                    <a:pt x="225" y="670"/>
                    <a:pt x="114" y="783"/>
                    <a:pt x="1" y="898"/>
                  </a:cubicBezTo>
                  <a:cubicBezTo>
                    <a:pt x="161" y="855"/>
                    <a:pt x="322" y="811"/>
                    <a:pt x="482" y="768"/>
                  </a:cubicBezTo>
                  <a:cubicBezTo>
                    <a:pt x="561" y="881"/>
                    <a:pt x="640" y="996"/>
                    <a:pt x="718" y="1109"/>
                  </a:cubicBezTo>
                  <a:cubicBezTo>
                    <a:pt x="740" y="968"/>
                    <a:pt x="759" y="827"/>
                    <a:pt x="781" y="686"/>
                  </a:cubicBezTo>
                  <a:cubicBezTo>
                    <a:pt x="941" y="642"/>
                    <a:pt x="1102" y="598"/>
                    <a:pt x="1263" y="553"/>
                  </a:cubicBezTo>
                  <a:cubicBezTo>
                    <a:pt x="1115" y="511"/>
                    <a:pt x="966" y="468"/>
                    <a:pt x="818" y="424"/>
                  </a:cubicBezTo>
                  <a:cubicBezTo>
                    <a:pt x="838" y="283"/>
                    <a:pt x="859" y="142"/>
                    <a:pt x="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63"/>
            <p:cNvSpPr/>
            <p:nvPr/>
          </p:nvSpPr>
          <p:spPr>
            <a:xfrm>
              <a:off x="4509660" y="3133468"/>
              <a:ext cx="23166" cy="28760"/>
            </a:xfrm>
            <a:custGeom>
              <a:avLst/>
              <a:gdLst/>
              <a:ahLst/>
              <a:cxnLst/>
              <a:rect l="l" t="t" r="r" b="b"/>
              <a:pathLst>
                <a:path w="1056" h="1311" extrusionOk="0">
                  <a:moveTo>
                    <a:pt x="153" y="0"/>
                  </a:moveTo>
                  <a:cubicBezTo>
                    <a:pt x="204" y="171"/>
                    <a:pt x="254" y="340"/>
                    <a:pt x="305" y="507"/>
                  </a:cubicBezTo>
                  <a:cubicBezTo>
                    <a:pt x="204" y="600"/>
                    <a:pt x="102" y="695"/>
                    <a:pt x="0" y="789"/>
                  </a:cubicBezTo>
                  <a:cubicBezTo>
                    <a:pt x="133" y="799"/>
                    <a:pt x="266" y="808"/>
                    <a:pt x="400" y="815"/>
                  </a:cubicBezTo>
                  <a:cubicBezTo>
                    <a:pt x="453" y="982"/>
                    <a:pt x="505" y="1146"/>
                    <a:pt x="559" y="1310"/>
                  </a:cubicBezTo>
                  <a:cubicBezTo>
                    <a:pt x="589" y="1149"/>
                    <a:pt x="620" y="989"/>
                    <a:pt x="649" y="828"/>
                  </a:cubicBezTo>
                  <a:cubicBezTo>
                    <a:pt x="784" y="835"/>
                    <a:pt x="920" y="840"/>
                    <a:pt x="1056" y="843"/>
                  </a:cubicBezTo>
                  <a:cubicBezTo>
                    <a:pt x="938" y="741"/>
                    <a:pt x="822" y="636"/>
                    <a:pt x="707" y="531"/>
                  </a:cubicBezTo>
                  <a:cubicBezTo>
                    <a:pt x="736" y="371"/>
                    <a:pt x="768" y="210"/>
                    <a:pt x="799" y="48"/>
                  </a:cubicBezTo>
                  <a:lnTo>
                    <a:pt x="799" y="48"/>
                  </a:lnTo>
                  <a:cubicBezTo>
                    <a:pt x="697" y="143"/>
                    <a:pt x="595" y="236"/>
                    <a:pt x="494" y="331"/>
                  </a:cubicBezTo>
                  <a:cubicBezTo>
                    <a:pt x="379" y="223"/>
                    <a:pt x="266" y="112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63"/>
            <p:cNvSpPr/>
            <p:nvPr/>
          </p:nvSpPr>
          <p:spPr>
            <a:xfrm>
              <a:off x="4553711" y="3170433"/>
              <a:ext cx="24614" cy="26588"/>
            </a:xfrm>
            <a:custGeom>
              <a:avLst/>
              <a:gdLst/>
              <a:ahLst/>
              <a:cxnLst/>
              <a:rect l="l" t="t" r="r" b="b"/>
              <a:pathLst>
                <a:path w="1122" h="1212" extrusionOk="0">
                  <a:moveTo>
                    <a:pt x="823" y="0"/>
                  </a:moveTo>
                  <a:lnTo>
                    <a:pt x="823" y="0"/>
                  </a:lnTo>
                  <a:cubicBezTo>
                    <a:pt x="718" y="100"/>
                    <a:pt x="613" y="202"/>
                    <a:pt x="508" y="302"/>
                  </a:cubicBezTo>
                  <a:cubicBezTo>
                    <a:pt x="384" y="215"/>
                    <a:pt x="259" y="125"/>
                    <a:pt x="136" y="33"/>
                  </a:cubicBezTo>
                  <a:lnTo>
                    <a:pt x="136" y="33"/>
                  </a:lnTo>
                  <a:cubicBezTo>
                    <a:pt x="195" y="186"/>
                    <a:pt x="254" y="338"/>
                    <a:pt x="313" y="489"/>
                  </a:cubicBezTo>
                  <a:cubicBezTo>
                    <a:pt x="210" y="589"/>
                    <a:pt x="105" y="690"/>
                    <a:pt x="0" y="790"/>
                  </a:cubicBezTo>
                  <a:cubicBezTo>
                    <a:pt x="141" y="784"/>
                    <a:pt x="284" y="776"/>
                    <a:pt x="425" y="768"/>
                  </a:cubicBezTo>
                  <a:cubicBezTo>
                    <a:pt x="486" y="917"/>
                    <a:pt x="548" y="1064"/>
                    <a:pt x="608" y="1212"/>
                  </a:cubicBezTo>
                  <a:cubicBezTo>
                    <a:pt x="636" y="1058"/>
                    <a:pt x="663" y="904"/>
                    <a:pt x="690" y="749"/>
                  </a:cubicBezTo>
                  <a:cubicBezTo>
                    <a:pt x="833" y="740"/>
                    <a:pt x="977" y="728"/>
                    <a:pt x="1122" y="717"/>
                  </a:cubicBezTo>
                  <a:cubicBezTo>
                    <a:pt x="994" y="633"/>
                    <a:pt x="867" y="550"/>
                    <a:pt x="741" y="464"/>
                  </a:cubicBezTo>
                  <a:cubicBezTo>
                    <a:pt x="767" y="309"/>
                    <a:pt x="795" y="154"/>
                    <a:pt x="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63"/>
            <p:cNvSpPr/>
            <p:nvPr/>
          </p:nvSpPr>
          <p:spPr>
            <a:xfrm>
              <a:off x="4601425" y="3199369"/>
              <a:ext cx="25842" cy="25733"/>
            </a:xfrm>
            <a:custGeom>
              <a:avLst/>
              <a:gdLst/>
              <a:ahLst/>
              <a:cxnLst/>
              <a:rect l="l" t="t" r="r" b="b"/>
              <a:pathLst>
                <a:path w="1178" h="1173" extrusionOk="0">
                  <a:moveTo>
                    <a:pt x="845" y="1"/>
                  </a:moveTo>
                  <a:lnTo>
                    <a:pt x="845" y="1"/>
                  </a:lnTo>
                  <a:cubicBezTo>
                    <a:pt x="736" y="107"/>
                    <a:pt x="630" y="214"/>
                    <a:pt x="522" y="319"/>
                  </a:cubicBezTo>
                  <a:cubicBezTo>
                    <a:pt x="387" y="248"/>
                    <a:pt x="255" y="176"/>
                    <a:pt x="122" y="103"/>
                  </a:cubicBezTo>
                  <a:lnTo>
                    <a:pt x="122" y="103"/>
                  </a:lnTo>
                  <a:cubicBezTo>
                    <a:pt x="189" y="242"/>
                    <a:pt x="255" y="380"/>
                    <a:pt x="322" y="516"/>
                  </a:cubicBezTo>
                  <a:cubicBezTo>
                    <a:pt x="215" y="622"/>
                    <a:pt x="107" y="727"/>
                    <a:pt x="0" y="834"/>
                  </a:cubicBezTo>
                  <a:cubicBezTo>
                    <a:pt x="148" y="812"/>
                    <a:pt x="297" y="791"/>
                    <a:pt x="448" y="770"/>
                  </a:cubicBezTo>
                  <a:cubicBezTo>
                    <a:pt x="515" y="904"/>
                    <a:pt x="584" y="1038"/>
                    <a:pt x="651" y="1173"/>
                  </a:cubicBezTo>
                  <a:cubicBezTo>
                    <a:pt x="676" y="1024"/>
                    <a:pt x="700" y="875"/>
                    <a:pt x="725" y="727"/>
                  </a:cubicBezTo>
                  <a:cubicBezTo>
                    <a:pt x="876" y="702"/>
                    <a:pt x="1025" y="678"/>
                    <a:pt x="1177" y="653"/>
                  </a:cubicBezTo>
                  <a:cubicBezTo>
                    <a:pt x="1041" y="588"/>
                    <a:pt x="905" y="519"/>
                    <a:pt x="771" y="450"/>
                  </a:cubicBezTo>
                  <a:cubicBezTo>
                    <a:pt x="795" y="301"/>
                    <a:pt x="820" y="152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63"/>
            <p:cNvSpPr/>
            <p:nvPr/>
          </p:nvSpPr>
          <p:spPr>
            <a:xfrm>
              <a:off x="4652122" y="3222798"/>
              <a:ext cx="26786" cy="25031"/>
            </a:xfrm>
            <a:custGeom>
              <a:avLst/>
              <a:gdLst/>
              <a:ahLst/>
              <a:cxnLst/>
              <a:rect l="l" t="t" r="r" b="b"/>
              <a:pathLst>
                <a:path w="1221" h="1141" extrusionOk="0">
                  <a:moveTo>
                    <a:pt x="863" y="0"/>
                  </a:moveTo>
                  <a:lnTo>
                    <a:pt x="863" y="0"/>
                  </a:lnTo>
                  <a:cubicBezTo>
                    <a:pt x="753" y="110"/>
                    <a:pt x="643" y="220"/>
                    <a:pt x="533" y="331"/>
                  </a:cubicBezTo>
                  <a:cubicBezTo>
                    <a:pt x="392" y="274"/>
                    <a:pt x="251" y="215"/>
                    <a:pt x="112" y="156"/>
                  </a:cubicBezTo>
                  <a:lnTo>
                    <a:pt x="112" y="156"/>
                  </a:lnTo>
                  <a:cubicBezTo>
                    <a:pt x="184" y="282"/>
                    <a:pt x="256" y="408"/>
                    <a:pt x="328" y="534"/>
                  </a:cubicBezTo>
                  <a:cubicBezTo>
                    <a:pt x="220" y="644"/>
                    <a:pt x="110" y="754"/>
                    <a:pt x="1" y="864"/>
                  </a:cubicBezTo>
                  <a:cubicBezTo>
                    <a:pt x="155" y="833"/>
                    <a:pt x="309" y="800"/>
                    <a:pt x="465" y="767"/>
                  </a:cubicBezTo>
                  <a:cubicBezTo>
                    <a:pt x="538" y="892"/>
                    <a:pt x="612" y="1016"/>
                    <a:pt x="686" y="1141"/>
                  </a:cubicBezTo>
                  <a:cubicBezTo>
                    <a:pt x="707" y="995"/>
                    <a:pt x="730" y="851"/>
                    <a:pt x="753" y="705"/>
                  </a:cubicBezTo>
                  <a:cubicBezTo>
                    <a:pt x="909" y="670"/>
                    <a:pt x="1064" y="636"/>
                    <a:pt x="1220" y="602"/>
                  </a:cubicBezTo>
                  <a:cubicBezTo>
                    <a:pt x="1078" y="547"/>
                    <a:pt x="935" y="492"/>
                    <a:pt x="794" y="436"/>
                  </a:cubicBezTo>
                  <a:cubicBezTo>
                    <a:pt x="817" y="290"/>
                    <a:pt x="840" y="146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63"/>
            <p:cNvSpPr/>
            <p:nvPr/>
          </p:nvSpPr>
          <p:spPr>
            <a:xfrm>
              <a:off x="4705123" y="3241927"/>
              <a:ext cx="27466" cy="24526"/>
            </a:xfrm>
            <a:custGeom>
              <a:avLst/>
              <a:gdLst/>
              <a:ahLst/>
              <a:cxnLst/>
              <a:rect l="l" t="t" r="r" b="b"/>
              <a:pathLst>
                <a:path w="1252" h="1118" extrusionOk="0">
                  <a:moveTo>
                    <a:pt x="874" y="0"/>
                  </a:moveTo>
                  <a:lnTo>
                    <a:pt x="874" y="0"/>
                  </a:lnTo>
                  <a:cubicBezTo>
                    <a:pt x="763" y="113"/>
                    <a:pt x="651" y="226"/>
                    <a:pt x="540" y="339"/>
                  </a:cubicBezTo>
                  <a:cubicBezTo>
                    <a:pt x="394" y="292"/>
                    <a:pt x="248" y="244"/>
                    <a:pt x="104" y="195"/>
                  </a:cubicBezTo>
                  <a:lnTo>
                    <a:pt x="104" y="195"/>
                  </a:lnTo>
                  <a:cubicBezTo>
                    <a:pt x="181" y="313"/>
                    <a:pt x="256" y="433"/>
                    <a:pt x="334" y="549"/>
                  </a:cubicBezTo>
                  <a:cubicBezTo>
                    <a:pt x="224" y="662"/>
                    <a:pt x="112" y="775"/>
                    <a:pt x="1" y="888"/>
                  </a:cubicBezTo>
                  <a:cubicBezTo>
                    <a:pt x="158" y="849"/>
                    <a:pt x="317" y="808"/>
                    <a:pt x="478" y="767"/>
                  </a:cubicBezTo>
                  <a:cubicBezTo>
                    <a:pt x="555" y="885"/>
                    <a:pt x="632" y="1002"/>
                    <a:pt x="711" y="1118"/>
                  </a:cubicBezTo>
                  <a:cubicBezTo>
                    <a:pt x="730" y="975"/>
                    <a:pt x="751" y="833"/>
                    <a:pt x="773" y="692"/>
                  </a:cubicBezTo>
                  <a:cubicBezTo>
                    <a:pt x="932" y="649"/>
                    <a:pt x="1091" y="608"/>
                    <a:pt x="1251" y="566"/>
                  </a:cubicBezTo>
                  <a:cubicBezTo>
                    <a:pt x="1104" y="520"/>
                    <a:pt x="958" y="474"/>
                    <a:pt x="810" y="428"/>
                  </a:cubicBezTo>
                  <a:cubicBezTo>
                    <a:pt x="832" y="285"/>
                    <a:pt x="853" y="143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63"/>
            <p:cNvSpPr/>
            <p:nvPr/>
          </p:nvSpPr>
          <p:spPr>
            <a:xfrm>
              <a:off x="4478202" y="3132854"/>
              <a:ext cx="22310" cy="30362"/>
            </a:xfrm>
            <a:custGeom>
              <a:avLst/>
              <a:gdLst/>
              <a:ahLst/>
              <a:cxnLst/>
              <a:rect l="l" t="t" r="r" b="b"/>
              <a:pathLst>
                <a:path w="1017" h="1384" extrusionOk="0">
                  <a:moveTo>
                    <a:pt x="162" y="0"/>
                  </a:moveTo>
                  <a:lnTo>
                    <a:pt x="162" y="0"/>
                  </a:lnTo>
                  <a:cubicBezTo>
                    <a:pt x="207" y="179"/>
                    <a:pt x="253" y="358"/>
                    <a:pt x="298" y="535"/>
                  </a:cubicBezTo>
                  <a:cubicBezTo>
                    <a:pt x="198" y="625"/>
                    <a:pt x="100" y="715"/>
                    <a:pt x="0" y="805"/>
                  </a:cubicBezTo>
                  <a:cubicBezTo>
                    <a:pt x="128" y="827"/>
                    <a:pt x="256" y="845"/>
                    <a:pt x="385" y="861"/>
                  </a:cubicBezTo>
                  <a:cubicBezTo>
                    <a:pt x="433" y="1036"/>
                    <a:pt x="480" y="1210"/>
                    <a:pt x="530" y="1384"/>
                  </a:cubicBezTo>
                  <a:cubicBezTo>
                    <a:pt x="561" y="1220"/>
                    <a:pt x="594" y="1056"/>
                    <a:pt x="625" y="892"/>
                  </a:cubicBezTo>
                  <a:cubicBezTo>
                    <a:pt x="756" y="907"/>
                    <a:pt x="885" y="922"/>
                    <a:pt x="1016" y="935"/>
                  </a:cubicBezTo>
                  <a:cubicBezTo>
                    <a:pt x="905" y="822"/>
                    <a:pt x="795" y="705"/>
                    <a:pt x="685" y="587"/>
                  </a:cubicBezTo>
                  <a:cubicBezTo>
                    <a:pt x="718" y="423"/>
                    <a:pt x="749" y="259"/>
                    <a:pt x="782" y="94"/>
                  </a:cubicBezTo>
                  <a:lnTo>
                    <a:pt x="782" y="94"/>
                  </a:lnTo>
                  <a:cubicBezTo>
                    <a:pt x="684" y="186"/>
                    <a:pt x="584" y="276"/>
                    <a:pt x="484" y="368"/>
                  </a:cubicBezTo>
                  <a:cubicBezTo>
                    <a:pt x="376" y="246"/>
                    <a:pt x="267" y="125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63"/>
            <p:cNvSpPr/>
            <p:nvPr/>
          </p:nvSpPr>
          <p:spPr>
            <a:xfrm>
              <a:off x="4520125" y="3174645"/>
              <a:ext cx="23934" cy="27246"/>
            </a:xfrm>
            <a:custGeom>
              <a:avLst/>
              <a:gdLst/>
              <a:ahLst/>
              <a:cxnLst/>
              <a:rect l="l" t="t" r="r" b="b"/>
              <a:pathLst>
                <a:path w="1091" h="1242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99" y="162"/>
                    <a:pt x="254" y="321"/>
                    <a:pt x="310" y="480"/>
                  </a:cubicBezTo>
                  <a:cubicBezTo>
                    <a:pt x="207" y="577"/>
                    <a:pt x="104" y="676"/>
                    <a:pt x="0" y="772"/>
                  </a:cubicBezTo>
                  <a:cubicBezTo>
                    <a:pt x="138" y="774"/>
                    <a:pt x="276" y="774"/>
                    <a:pt x="413" y="774"/>
                  </a:cubicBezTo>
                  <a:cubicBezTo>
                    <a:pt x="471" y="931"/>
                    <a:pt x="527" y="1087"/>
                    <a:pt x="586" y="1241"/>
                  </a:cubicBezTo>
                  <a:cubicBezTo>
                    <a:pt x="613" y="1085"/>
                    <a:pt x="643" y="928"/>
                    <a:pt x="671" y="771"/>
                  </a:cubicBezTo>
                  <a:cubicBezTo>
                    <a:pt x="810" y="769"/>
                    <a:pt x="949" y="766"/>
                    <a:pt x="1090" y="761"/>
                  </a:cubicBezTo>
                  <a:cubicBezTo>
                    <a:pt x="967" y="669"/>
                    <a:pt x="845" y="574"/>
                    <a:pt x="725" y="479"/>
                  </a:cubicBezTo>
                  <a:cubicBezTo>
                    <a:pt x="753" y="321"/>
                    <a:pt x="782" y="164"/>
                    <a:pt x="810" y="7"/>
                  </a:cubicBezTo>
                  <a:lnTo>
                    <a:pt x="810" y="7"/>
                  </a:lnTo>
                  <a:cubicBezTo>
                    <a:pt x="707" y="103"/>
                    <a:pt x="604" y="202"/>
                    <a:pt x="500" y="300"/>
                  </a:cubicBezTo>
                  <a:cubicBezTo>
                    <a:pt x="381" y="202"/>
                    <a:pt x="263" y="102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63"/>
            <p:cNvSpPr/>
            <p:nvPr/>
          </p:nvSpPr>
          <p:spPr>
            <a:xfrm>
              <a:off x="4566084" y="3207047"/>
              <a:ext cx="25250" cy="26149"/>
            </a:xfrm>
            <a:custGeom>
              <a:avLst/>
              <a:gdLst/>
              <a:ahLst/>
              <a:cxnLst/>
              <a:rect l="l" t="t" r="r" b="b"/>
              <a:pathLst>
                <a:path w="1151" h="1192" extrusionOk="0">
                  <a:moveTo>
                    <a:pt x="835" y="0"/>
                  </a:moveTo>
                  <a:cubicBezTo>
                    <a:pt x="728" y="103"/>
                    <a:pt x="621" y="208"/>
                    <a:pt x="515" y="311"/>
                  </a:cubicBezTo>
                  <a:cubicBezTo>
                    <a:pt x="385" y="231"/>
                    <a:pt x="258" y="151"/>
                    <a:pt x="130" y="69"/>
                  </a:cubicBezTo>
                  <a:lnTo>
                    <a:pt x="130" y="69"/>
                  </a:lnTo>
                  <a:cubicBezTo>
                    <a:pt x="192" y="215"/>
                    <a:pt x="254" y="359"/>
                    <a:pt x="318" y="503"/>
                  </a:cubicBezTo>
                  <a:cubicBezTo>
                    <a:pt x="212" y="607"/>
                    <a:pt x="107" y="710"/>
                    <a:pt x="0" y="811"/>
                  </a:cubicBezTo>
                  <a:cubicBezTo>
                    <a:pt x="144" y="798"/>
                    <a:pt x="290" y="784"/>
                    <a:pt x="438" y="767"/>
                  </a:cubicBezTo>
                  <a:cubicBezTo>
                    <a:pt x="502" y="910"/>
                    <a:pt x="566" y="1051"/>
                    <a:pt x="631" y="1192"/>
                  </a:cubicBezTo>
                  <a:cubicBezTo>
                    <a:pt x="657" y="1039"/>
                    <a:pt x="684" y="888"/>
                    <a:pt x="708" y="736"/>
                  </a:cubicBezTo>
                  <a:cubicBezTo>
                    <a:pt x="856" y="720"/>
                    <a:pt x="1003" y="702"/>
                    <a:pt x="1151" y="682"/>
                  </a:cubicBezTo>
                  <a:cubicBezTo>
                    <a:pt x="1018" y="608"/>
                    <a:pt x="887" y="533"/>
                    <a:pt x="757" y="456"/>
                  </a:cubicBezTo>
                  <a:cubicBezTo>
                    <a:pt x="782" y="303"/>
                    <a:pt x="808" y="152"/>
                    <a:pt x="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63"/>
            <p:cNvSpPr/>
            <p:nvPr/>
          </p:nvSpPr>
          <p:spPr>
            <a:xfrm>
              <a:off x="4615377" y="3233065"/>
              <a:ext cx="26347" cy="25338"/>
            </a:xfrm>
            <a:custGeom>
              <a:avLst/>
              <a:gdLst/>
              <a:ahLst/>
              <a:cxnLst/>
              <a:rect l="l" t="t" r="r" b="b"/>
              <a:pathLst>
                <a:path w="1201" h="1155" extrusionOk="0">
                  <a:moveTo>
                    <a:pt x="854" y="1"/>
                  </a:moveTo>
                  <a:lnTo>
                    <a:pt x="854" y="1"/>
                  </a:lnTo>
                  <a:cubicBezTo>
                    <a:pt x="745" y="109"/>
                    <a:pt x="636" y="217"/>
                    <a:pt x="528" y="325"/>
                  </a:cubicBezTo>
                  <a:cubicBezTo>
                    <a:pt x="391" y="261"/>
                    <a:pt x="253" y="196"/>
                    <a:pt x="117" y="130"/>
                  </a:cubicBezTo>
                  <a:lnTo>
                    <a:pt x="117" y="130"/>
                  </a:lnTo>
                  <a:cubicBezTo>
                    <a:pt x="186" y="263"/>
                    <a:pt x="256" y="394"/>
                    <a:pt x="327" y="525"/>
                  </a:cubicBezTo>
                  <a:cubicBezTo>
                    <a:pt x="217" y="634"/>
                    <a:pt x="109" y="742"/>
                    <a:pt x="0" y="850"/>
                  </a:cubicBezTo>
                  <a:cubicBezTo>
                    <a:pt x="151" y="824"/>
                    <a:pt x="304" y="796"/>
                    <a:pt x="456" y="768"/>
                  </a:cubicBezTo>
                  <a:cubicBezTo>
                    <a:pt x="527" y="897"/>
                    <a:pt x="599" y="1027"/>
                    <a:pt x="669" y="1155"/>
                  </a:cubicBezTo>
                  <a:cubicBezTo>
                    <a:pt x="692" y="1009"/>
                    <a:pt x="717" y="861"/>
                    <a:pt x="740" y="715"/>
                  </a:cubicBezTo>
                  <a:cubicBezTo>
                    <a:pt x="892" y="686"/>
                    <a:pt x="1046" y="656"/>
                    <a:pt x="1200" y="625"/>
                  </a:cubicBezTo>
                  <a:cubicBezTo>
                    <a:pt x="1061" y="565"/>
                    <a:pt x="922" y="504"/>
                    <a:pt x="784" y="442"/>
                  </a:cubicBezTo>
                  <a:cubicBezTo>
                    <a:pt x="807" y="294"/>
                    <a:pt x="830" y="148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63"/>
            <p:cNvSpPr/>
            <p:nvPr/>
          </p:nvSpPr>
          <p:spPr>
            <a:xfrm>
              <a:off x="4667303" y="3254147"/>
              <a:ext cx="27159" cy="24767"/>
            </a:xfrm>
            <a:custGeom>
              <a:avLst/>
              <a:gdLst/>
              <a:ahLst/>
              <a:cxnLst/>
              <a:rect l="l" t="t" r="r" b="b"/>
              <a:pathLst>
                <a:path w="1238" h="1129" extrusionOk="0">
                  <a:moveTo>
                    <a:pt x="869" y="0"/>
                  </a:moveTo>
                  <a:lnTo>
                    <a:pt x="538" y="336"/>
                  </a:lnTo>
                  <a:cubicBezTo>
                    <a:pt x="394" y="284"/>
                    <a:pt x="251" y="231"/>
                    <a:pt x="109" y="177"/>
                  </a:cubicBezTo>
                  <a:lnTo>
                    <a:pt x="109" y="177"/>
                  </a:lnTo>
                  <a:cubicBezTo>
                    <a:pt x="182" y="300"/>
                    <a:pt x="258" y="422"/>
                    <a:pt x="333" y="543"/>
                  </a:cubicBezTo>
                  <a:cubicBezTo>
                    <a:pt x="222" y="654"/>
                    <a:pt x="112" y="767"/>
                    <a:pt x="0" y="879"/>
                  </a:cubicBezTo>
                  <a:cubicBezTo>
                    <a:pt x="158" y="841"/>
                    <a:pt x="315" y="805"/>
                    <a:pt x="472" y="767"/>
                  </a:cubicBezTo>
                  <a:cubicBezTo>
                    <a:pt x="548" y="889"/>
                    <a:pt x="623" y="1008"/>
                    <a:pt x="699" y="1128"/>
                  </a:cubicBezTo>
                  <a:cubicBezTo>
                    <a:pt x="720" y="985"/>
                    <a:pt x="743" y="841"/>
                    <a:pt x="764" y="699"/>
                  </a:cubicBezTo>
                  <a:cubicBezTo>
                    <a:pt x="922" y="659"/>
                    <a:pt x="1079" y="622"/>
                    <a:pt x="1238" y="582"/>
                  </a:cubicBezTo>
                  <a:cubicBezTo>
                    <a:pt x="1094" y="533"/>
                    <a:pt x="948" y="482"/>
                    <a:pt x="804" y="431"/>
                  </a:cubicBezTo>
                  <a:cubicBezTo>
                    <a:pt x="827" y="289"/>
                    <a:pt x="848" y="145"/>
                    <a:pt x="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63"/>
            <p:cNvSpPr/>
            <p:nvPr/>
          </p:nvSpPr>
          <p:spPr>
            <a:xfrm>
              <a:off x="4721204" y="3271653"/>
              <a:ext cx="27707" cy="24373"/>
            </a:xfrm>
            <a:custGeom>
              <a:avLst/>
              <a:gdLst/>
              <a:ahLst/>
              <a:cxnLst/>
              <a:rect l="l" t="t" r="r" b="b"/>
              <a:pathLst>
                <a:path w="1263" h="1111" extrusionOk="0">
                  <a:moveTo>
                    <a:pt x="879" y="1"/>
                  </a:moveTo>
                  <a:lnTo>
                    <a:pt x="879" y="1"/>
                  </a:lnTo>
                  <a:cubicBezTo>
                    <a:pt x="768" y="115"/>
                    <a:pt x="656" y="230"/>
                    <a:pt x="543" y="343"/>
                  </a:cubicBezTo>
                  <a:cubicBezTo>
                    <a:pt x="395" y="301"/>
                    <a:pt x="248" y="255"/>
                    <a:pt x="102" y="210"/>
                  </a:cubicBezTo>
                  <a:lnTo>
                    <a:pt x="102" y="210"/>
                  </a:lnTo>
                  <a:cubicBezTo>
                    <a:pt x="179" y="327"/>
                    <a:pt x="258" y="442"/>
                    <a:pt x="336" y="556"/>
                  </a:cubicBezTo>
                  <a:cubicBezTo>
                    <a:pt x="225" y="669"/>
                    <a:pt x="112" y="784"/>
                    <a:pt x="0" y="899"/>
                  </a:cubicBezTo>
                  <a:cubicBezTo>
                    <a:pt x="161" y="855"/>
                    <a:pt x="322" y="812"/>
                    <a:pt x="482" y="768"/>
                  </a:cubicBezTo>
                  <a:cubicBezTo>
                    <a:pt x="561" y="882"/>
                    <a:pt x="640" y="997"/>
                    <a:pt x="718" y="1110"/>
                  </a:cubicBezTo>
                  <a:cubicBezTo>
                    <a:pt x="740" y="969"/>
                    <a:pt x="759" y="828"/>
                    <a:pt x="781" y="687"/>
                  </a:cubicBezTo>
                  <a:cubicBezTo>
                    <a:pt x="941" y="643"/>
                    <a:pt x="1102" y="597"/>
                    <a:pt x="1263" y="553"/>
                  </a:cubicBezTo>
                  <a:cubicBezTo>
                    <a:pt x="1115" y="510"/>
                    <a:pt x="966" y="468"/>
                    <a:pt x="818" y="425"/>
                  </a:cubicBezTo>
                  <a:cubicBezTo>
                    <a:pt x="838" y="284"/>
                    <a:pt x="859" y="142"/>
                    <a:pt x="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63"/>
            <p:cNvSpPr/>
            <p:nvPr/>
          </p:nvSpPr>
          <p:spPr>
            <a:xfrm>
              <a:off x="4488052" y="3176751"/>
              <a:ext cx="23166" cy="28716"/>
            </a:xfrm>
            <a:custGeom>
              <a:avLst/>
              <a:gdLst/>
              <a:ahLst/>
              <a:cxnLst/>
              <a:rect l="l" t="t" r="r" b="b"/>
              <a:pathLst>
                <a:path w="1056" h="1309" extrusionOk="0">
                  <a:moveTo>
                    <a:pt x="153" y="1"/>
                  </a:moveTo>
                  <a:lnTo>
                    <a:pt x="153" y="1"/>
                  </a:lnTo>
                  <a:cubicBezTo>
                    <a:pt x="202" y="171"/>
                    <a:pt x="253" y="339"/>
                    <a:pt x="304" y="506"/>
                  </a:cubicBezTo>
                  <a:cubicBezTo>
                    <a:pt x="202" y="601"/>
                    <a:pt x="100" y="694"/>
                    <a:pt x="0" y="788"/>
                  </a:cubicBezTo>
                  <a:cubicBezTo>
                    <a:pt x="131" y="799"/>
                    <a:pt x="266" y="807"/>
                    <a:pt x="400" y="816"/>
                  </a:cubicBezTo>
                  <a:cubicBezTo>
                    <a:pt x="451" y="981"/>
                    <a:pt x="505" y="1145"/>
                    <a:pt x="558" y="1309"/>
                  </a:cubicBezTo>
                  <a:cubicBezTo>
                    <a:pt x="589" y="1148"/>
                    <a:pt x="618" y="988"/>
                    <a:pt x="649" y="827"/>
                  </a:cubicBezTo>
                  <a:cubicBezTo>
                    <a:pt x="784" y="834"/>
                    <a:pt x="920" y="838"/>
                    <a:pt x="1056" y="842"/>
                  </a:cubicBezTo>
                  <a:cubicBezTo>
                    <a:pt x="938" y="740"/>
                    <a:pt x="821" y="635"/>
                    <a:pt x="705" y="530"/>
                  </a:cubicBezTo>
                  <a:cubicBezTo>
                    <a:pt x="736" y="370"/>
                    <a:pt x="766" y="209"/>
                    <a:pt x="797" y="48"/>
                  </a:cubicBezTo>
                  <a:lnTo>
                    <a:pt x="797" y="48"/>
                  </a:lnTo>
                  <a:cubicBezTo>
                    <a:pt x="695" y="142"/>
                    <a:pt x="594" y="237"/>
                    <a:pt x="492" y="332"/>
                  </a:cubicBezTo>
                  <a:cubicBezTo>
                    <a:pt x="377" y="224"/>
                    <a:pt x="264" y="112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63"/>
            <p:cNvSpPr/>
            <p:nvPr/>
          </p:nvSpPr>
          <p:spPr>
            <a:xfrm>
              <a:off x="4532102" y="3213584"/>
              <a:ext cx="24658" cy="26588"/>
            </a:xfrm>
            <a:custGeom>
              <a:avLst/>
              <a:gdLst/>
              <a:ahLst/>
              <a:cxnLst/>
              <a:rect l="l" t="t" r="r" b="b"/>
              <a:pathLst>
                <a:path w="1124" h="1212" extrusionOk="0">
                  <a:moveTo>
                    <a:pt x="825" y="0"/>
                  </a:moveTo>
                  <a:lnTo>
                    <a:pt x="825" y="0"/>
                  </a:lnTo>
                  <a:cubicBezTo>
                    <a:pt x="720" y="102"/>
                    <a:pt x="615" y="204"/>
                    <a:pt x="510" y="304"/>
                  </a:cubicBezTo>
                  <a:cubicBezTo>
                    <a:pt x="384" y="217"/>
                    <a:pt x="259" y="127"/>
                    <a:pt x="136" y="35"/>
                  </a:cubicBezTo>
                  <a:lnTo>
                    <a:pt x="136" y="35"/>
                  </a:lnTo>
                  <a:cubicBezTo>
                    <a:pt x="195" y="189"/>
                    <a:pt x="254" y="340"/>
                    <a:pt x="315" y="490"/>
                  </a:cubicBezTo>
                  <a:cubicBezTo>
                    <a:pt x="210" y="590"/>
                    <a:pt x="105" y="692"/>
                    <a:pt x="0" y="792"/>
                  </a:cubicBezTo>
                  <a:cubicBezTo>
                    <a:pt x="143" y="786"/>
                    <a:pt x="284" y="777"/>
                    <a:pt x="426" y="768"/>
                  </a:cubicBezTo>
                  <a:cubicBezTo>
                    <a:pt x="487" y="917"/>
                    <a:pt x="549" y="1066"/>
                    <a:pt x="610" y="1212"/>
                  </a:cubicBezTo>
                  <a:cubicBezTo>
                    <a:pt x="638" y="1059"/>
                    <a:pt x="664" y="905"/>
                    <a:pt x="692" y="751"/>
                  </a:cubicBezTo>
                  <a:cubicBezTo>
                    <a:pt x="835" y="740"/>
                    <a:pt x="979" y="728"/>
                    <a:pt x="1123" y="717"/>
                  </a:cubicBezTo>
                  <a:cubicBezTo>
                    <a:pt x="995" y="635"/>
                    <a:pt x="869" y="549"/>
                    <a:pt x="743" y="464"/>
                  </a:cubicBezTo>
                  <a:cubicBezTo>
                    <a:pt x="769" y="310"/>
                    <a:pt x="797" y="156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63"/>
            <p:cNvSpPr/>
            <p:nvPr/>
          </p:nvSpPr>
          <p:spPr>
            <a:xfrm>
              <a:off x="4579838" y="3242498"/>
              <a:ext cx="25886" cy="25733"/>
            </a:xfrm>
            <a:custGeom>
              <a:avLst/>
              <a:gdLst/>
              <a:ahLst/>
              <a:cxnLst/>
              <a:rect l="l" t="t" r="r" b="b"/>
              <a:pathLst>
                <a:path w="1180" h="1173" extrusionOk="0">
                  <a:moveTo>
                    <a:pt x="847" y="0"/>
                  </a:moveTo>
                  <a:cubicBezTo>
                    <a:pt x="739" y="107"/>
                    <a:pt x="630" y="212"/>
                    <a:pt x="524" y="318"/>
                  </a:cubicBezTo>
                  <a:cubicBezTo>
                    <a:pt x="389" y="248"/>
                    <a:pt x="257" y="176"/>
                    <a:pt x="124" y="102"/>
                  </a:cubicBezTo>
                  <a:lnTo>
                    <a:pt x="124" y="102"/>
                  </a:lnTo>
                  <a:cubicBezTo>
                    <a:pt x="189" y="241"/>
                    <a:pt x="257" y="379"/>
                    <a:pt x="324" y="515"/>
                  </a:cubicBezTo>
                  <a:cubicBezTo>
                    <a:pt x="217" y="621"/>
                    <a:pt x="109" y="726"/>
                    <a:pt x="1" y="833"/>
                  </a:cubicBezTo>
                  <a:cubicBezTo>
                    <a:pt x="150" y="812"/>
                    <a:pt x="299" y="790"/>
                    <a:pt x="448" y="767"/>
                  </a:cubicBezTo>
                  <a:cubicBezTo>
                    <a:pt x="517" y="903"/>
                    <a:pt x="585" y="1038"/>
                    <a:pt x="653" y="1172"/>
                  </a:cubicBezTo>
                  <a:cubicBezTo>
                    <a:pt x="678" y="1023"/>
                    <a:pt x="703" y="874"/>
                    <a:pt x="727" y="725"/>
                  </a:cubicBezTo>
                  <a:cubicBezTo>
                    <a:pt x="878" y="702"/>
                    <a:pt x="1027" y="677"/>
                    <a:pt x="1180" y="651"/>
                  </a:cubicBezTo>
                  <a:cubicBezTo>
                    <a:pt x="1043" y="585"/>
                    <a:pt x="907" y="517"/>
                    <a:pt x="773" y="448"/>
                  </a:cubicBezTo>
                  <a:cubicBezTo>
                    <a:pt x="798" y="299"/>
                    <a:pt x="822" y="149"/>
                    <a:pt x="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63"/>
            <p:cNvSpPr/>
            <p:nvPr/>
          </p:nvSpPr>
          <p:spPr>
            <a:xfrm>
              <a:off x="4630580" y="3265839"/>
              <a:ext cx="26808" cy="25009"/>
            </a:xfrm>
            <a:custGeom>
              <a:avLst/>
              <a:gdLst/>
              <a:ahLst/>
              <a:cxnLst/>
              <a:rect l="l" t="t" r="r" b="b"/>
              <a:pathLst>
                <a:path w="1222" h="1140" extrusionOk="0">
                  <a:moveTo>
                    <a:pt x="863" y="0"/>
                  </a:moveTo>
                  <a:cubicBezTo>
                    <a:pt x="753" y="110"/>
                    <a:pt x="643" y="220"/>
                    <a:pt x="534" y="331"/>
                  </a:cubicBezTo>
                  <a:cubicBezTo>
                    <a:pt x="393" y="274"/>
                    <a:pt x="253" y="215"/>
                    <a:pt x="112" y="156"/>
                  </a:cubicBezTo>
                  <a:lnTo>
                    <a:pt x="112" y="156"/>
                  </a:lnTo>
                  <a:cubicBezTo>
                    <a:pt x="184" y="282"/>
                    <a:pt x="258" y="408"/>
                    <a:pt x="330" y="534"/>
                  </a:cubicBezTo>
                  <a:cubicBezTo>
                    <a:pt x="220" y="644"/>
                    <a:pt x="111" y="754"/>
                    <a:pt x="1" y="864"/>
                  </a:cubicBezTo>
                  <a:cubicBezTo>
                    <a:pt x="157" y="833"/>
                    <a:pt x="311" y="800"/>
                    <a:pt x="466" y="767"/>
                  </a:cubicBezTo>
                  <a:cubicBezTo>
                    <a:pt x="538" y="892"/>
                    <a:pt x="612" y="1016"/>
                    <a:pt x="686" y="1139"/>
                  </a:cubicBezTo>
                  <a:cubicBezTo>
                    <a:pt x="709" y="995"/>
                    <a:pt x="732" y="849"/>
                    <a:pt x="753" y="705"/>
                  </a:cubicBezTo>
                  <a:cubicBezTo>
                    <a:pt x="909" y="670"/>
                    <a:pt x="1065" y="636"/>
                    <a:pt x="1222" y="600"/>
                  </a:cubicBezTo>
                  <a:cubicBezTo>
                    <a:pt x="1079" y="546"/>
                    <a:pt x="937" y="492"/>
                    <a:pt x="796" y="436"/>
                  </a:cubicBezTo>
                  <a:cubicBezTo>
                    <a:pt x="819" y="290"/>
                    <a:pt x="840" y="146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63"/>
            <p:cNvSpPr/>
            <p:nvPr/>
          </p:nvSpPr>
          <p:spPr>
            <a:xfrm>
              <a:off x="4683625" y="3284925"/>
              <a:ext cx="27466" cy="24504"/>
            </a:xfrm>
            <a:custGeom>
              <a:avLst/>
              <a:gdLst/>
              <a:ahLst/>
              <a:cxnLst/>
              <a:rect l="l" t="t" r="r" b="b"/>
              <a:pathLst>
                <a:path w="1252" h="1117" extrusionOk="0">
                  <a:moveTo>
                    <a:pt x="874" y="0"/>
                  </a:moveTo>
                  <a:lnTo>
                    <a:pt x="874" y="0"/>
                  </a:lnTo>
                  <a:cubicBezTo>
                    <a:pt x="763" y="114"/>
                    <a:pt x="651" y="227"/>
                    <a:pt x="540" y="340"/>
                  </a:cubicBezTo>
                  <a:cubicBezTo>
                    <a:pt x="394" y="292"/>
                    <a:pt x="250" y="245"/>
                    <a:pt x="104" y="196"/>
                  </a:cubicBezTo>
                  <a:lnTo>
                    <a:pt x="104" y="196"/>
                  </a:lnTo>
                  <a:cubicBezTo>
                    <a:pt x="181" y="314"/>
                    <a:pt x="258" y="432"/>
                    <a:pt x="335" y="550"/>
                  </a:cubicBezTo>
                  <a:lnTo>
                    <a:pt x="1" y="889"/>
                  </a:lnTo>
                  <a:cubicBezTo>
                    <a:pt x="160" y="850"/>
                    <a:pt x="319" y="809"/>
                    <a:pt x="478" y="768"/>
                  </a:cubicBezTo>
                  <a:cubicBezTo>
                    <a:pt x="555" y="884"/>
                    <a:pt x="632" y="1000"/>
                    <a:pt x="710" y="1117"/>
                  </a:cubicBezTo>
                  <a:cubicBezTo>
                    <a:pt x="732" y="976"/>
                    <a:pt x="751" y="833"/>
                    <a:pt x="773" y="691"/>
                  </a:cubicBezTo>
                  <a:cubicBezTo>
                    <a:pt x="933" y="650"/>
                    <a:pt x="1092" y="607"/>
                    <a:pt x="1251" y="564"/>
                  </a:cubicBezTo>
                  <a:cubicBezTo>
                    <a:pt x="1105" y="520"/>
                    <a:pt x="958" y="474"/>
                    <a:pt x="812" y="427"/>
                  </a:cubicBezTo>
                  <a:cubicBezTo>
                    <a:pt x="833" y="284"/>
                    <a:pt x="853" y="143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63"/>
            <p:cNvSpPr/>
            <p:nvPr/>
          </p:nvSpPr>
          <p:spPr>
            <a:xfrm>
              <a:off x="4456725" y="3176159"/>
              <a:ext cx="22354" cy="30296"/>
            </a:xfrm>
            <a:custGeom>
              <a:avLst/>
              <a:gdLst/>
              <a:ahLst/>
              <a:cxnLst/>
              <a:rect l="l" t="t" r="r" b="b"/>
              <a:pathLst>
                <a:path w="1019" h="1381" extrusionOk="0">
                  <a:moveTo>
                    <a:pt x="163" y="0"/>
                  </a:moveTo>
                  <a:cubicBezTo>
                    <a:pt x="207" y="179"/>
                    <a:pt x="253" y="357"/>
                    <a:pt x="299" y="534"/>
                  </a:cubicBezTo>
                  <a:cubicBezTo>
                    <a:pt x="199" y="625"/>
                    <a:pt x="101" y="715"/>
                    <a:pt x="1" y="805"/>
                  </a:cubicBezTo>
                  <a:cubicBezTo>
                    <a:pt x="128" y="825"/>
                    <a:pt x="258" y="843"/>
                    <a:pt x="386" y="861"/>
                  </a:cubicBezTo>
                  <a:cubicBezTo>
                    <a:pt x="433" y="1034"/>
                    <a:pt x="481" y="1208"/>
                    <a:pt x="530" y="1380"/>
                  </a:cubicBezTo>
                  <a:cubicBezTo>
                    <a:pt x="563" y="1218"/>
                    <a:pt x="594" y="1054"/>
                    <a:pt x="627" y="890"/>
                  </a:cubicBezTo>
                  <a:cubicBezTo>
                    <a:pt x="756" y="905"/>
                    <a:pt x="887" y="920"/>
                    <a:pt x="1018" y="931"/>
                  </a:cubicBezTo>
                  <a:cubicBezTo>
                    <a:pt x="907" y="818"/>
                    <a:pt x="796" y="703"/>
                    <a:pt x="686" y="585"/>
                  </a:cubicBezTo>
                  <a:cubicBezTo>
                    <a:pt x="719" y="421"/>
                    <a:pt x="751" y="257"/>
                    <a:pt x="784" y="93"/>
                  </a:cubicBezTo>
                  <a:lnTo>
                    <a:pt x="784" y="93"/>
                  </a:lnTo>
                  <a:cubicBezTo>
                    <a:pt x="684" y="184"/>
                    <a:pt x="584" y="275"/>
                    <a:pt x="484" y="366"/>
                  </a:cubicBezTo>
                  <a:cubicBezTo>
                    <a:pt x="376" y="246"/>
                    <a:pt x="268" y="123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63"/>
            <p:cNvSpPr/>
            <p:nvPr/>
          </p:nvSpPr>
          <p:spPr>
            <a:xfrm>
              <a:off x="4498735" y="3217818"/>
              <a:ext cx="23934" cy="27203"/>
            </a:xfrm>
            <a:custGeom>
              <a:avLst/>
              <a:gdLst/>
              <a:ahLst/>
              <a:cxnLst/>
              <a:rect l="l" t="t" r="r" b="b"/>
              <a:pathLst>
                <a:path w="1091" h="1240" extrusionOk="0">
                  <a:moveTo>
                    <a:pt x="144" y="1"/>
                  </a:moveTo>
                  <a:lnTo>
                    <a:pt x="144" y="1"/>
                  </a:lnTo>
                  <a:cubicBezTo>
                    <a:pt x="198" y="161"/>
                    <a:pt x="254" y="320"/>
                    <a:pt x="310" y="479"/>
                  </a:cubicBezTo>
                  <a:cubicBezTo>
                    <a:pt x="207" y="578"/>
                    <a:pt x="103" y="674"/>
                    <a:pt x="0" y="771"/>
                  </a:cubicBezTo>
                  <a:cubicBezTo>
                    <a:pt x="138" y="773"/>
                    <a:pt x="275" y="773"/>
                    <a:pt x="413" y="773"/>
                  </a:cubicBezTo>
                  <a:cubicBezTo>
                    <a:pt x="471" y="929"/>
                    <a:pt x="528" y="1084"/>
                    <a:pt x="585" y="1240"/>
                  </a:cubicBezTo>
                  <a:cubicBezTo>
                    <a:pt x="613" y="1083"/>
                    <a:pt x="643" y="925"/>
                    <a:pt x="670" y="770"/>
                  </a:cubicBezTo>
                  <a:cubicBezTo>
                    <a:pt x="810" y="766"/>
                    <a:pt x="951" y="763"/>
                    <a:pt x="1090" y="758"/>
                  </a:cubicBezTo>
                  <a:cubicBezTo>
                    <a:pt x="967" y="666"/>
                    <a:pt x="846" y="573"/>
                    <a:pt x="725" y="478"/>
                  </a:cubicBezTo>
                  <a:cubicBezTo>
                    <a:pt x="752" y="320"/>
                    <a:pt x="782" y="163"/>
                    <a:pt x="811" y="4"/>
                  </a:cubicBezTo>
                  <a:lnTo>
                    <a:pt x="811" y="4"/>
                  </a:lnTo>
                  <a:cubicBezTo>
                    <a:pt x="708" y="102"/>
                    <a:pt x="605" y="201"/>
                    <a:pt x="502" y="299"/>
                  </a:cubicBezTo>
                  <a:cubicBezTo>
                    <a:pt x="380" y="201"/>
                    <a:pt x="262" y="102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63"/>
            <p:cNvSpPr/>
            <p:nvPr/>
          </p:nvSpPr>
          <p:spPr>
            <a:xfrm>
              <a:off x="4544716" y="3250088"/>
              <a:ext cx="25294" cy="26128"/>
            </a:xfrm>
            <a:custGeom>
              <a:avLst/>
              <a:gdLst/>
              <a:ahLst/>
              <a:cxnLst/>
              <a:rect l="l" t="t" r="r" b="b"/>
              <a:pathLst>
                <a:path w="1153" h="1191" extrusionOk="0">
                  <a:moveTo>
                    <a:pt x="837" y="0"/>
                  </a:moveTo>
                  <a:cubicBezTo>
                    <a:pt x="730" y="103"/>
                    <a:pt x="623" y="208"/>
                    <a:pt x="517" y="312"/>
                  </a:cubicBezTo>
                  <a:cubicBezTo>
                    <a:pt x="387" y="233"/>
                    <a:pt x="258" y="153"/>
                    <a:pt x="130" y="71"/>
                  </a:cubicBezTo>
                  <a:lnTo>
                    <a:pt x="130" y="71"/>
                  </a:lnTo>
                  <a:cubicBezTo>
                    <a:pt x="192" y="216"/>
                    <a:pt x="256" y="359"/>
                    <a:pt x="320" y="503"/>
                  </a:cubicBezTo>
                  <a:cubicBezTo>
                    <a:pt x="214" y="607"/>
                    <a:pt x="107" y="710"/>
                    <a:pt x="1" y="813"/>
                  </a:cubicBezTo>
                  <a:cubicBezTo>
                    <a:pt x="146" y="798"/>
                    <a:pt x="292" y="784"/>
                    <a:pt x="438" y="767"/>
                  </a:cubicBezTo>
                  <a:cubicBezTo>
                    <a:pt x="504" y="910"/>
                    <a:pt x="568" y="1051"/>
                    <a:pt x="633" y="1190"/>
                  </a:cubicBezTo>
                  <a:cubicBezTo>
                    <a:pt x="659" y="1039"/>
                    <a:pt x="684" y="889"/>
                    <a:pt x="710" y="736"/>
                  </a:cubicBezTo>
                  <a:cubicBezTo>
                    <a:pt x="858" y="720"/>
                    <a:pt x="1005" y="700"/>
                    <a:pt x="1153" y="682"/>
                  </a:cubicBezTo>
                  <a:cubicBezTo>
                    <a:pt x="1020" y="608"/>
                    <a:pt x="889" y="533"/>
                    <a:pt x="758" y="456"/>
                  </a:cubicBezTo>
                  <a:cubicBezTo>
                    <a:pt x="784" y="303"/>
                    <a:pt x="810" y="153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63"/>
            <p:cNvSpPr/>
            <p:nvPr/>
          </p:nvSpPr>
          <p:spPr>
            <a:xfrm>
              <a:off x="4594098" y="3275996"/>
              <a:ext cx="26325" cy="25338"/>
            </a:xfrm>
            <a:custGeom>
              <a:avLst/>
              <a:gdLst/>
              <a:ahLst/>
              <a:cxnLst/>
              <a:rect l="l" t="t" r="r" b="b"/>
              <a:pathLst>
                <a:path w="1200" h="1155" extrusionOk="0">
                  <a:moveTo>
                    <a:pt x="854" y="1"/>
                  </a:moveTo>
                  <a:cubicBezTo>
                    <a:pt x="744" y="109"/>
                    <a:pt x="636" y="217"/>
                    <a:pt x="528" y="325"/>
                  </a:cubicBezTo>
                  <a:cubicBezTo>
                    <a:pt x="390" y="263"/>
                    <a:pt x="253" y="198"/>
                    <a:pt x="116" y="132"/>
                  </a:cubicBezTo>
                  <a:lnTo>
                    <a:pt x="116" y="132"/>
                  </a:lnTo>
                  <a:cubicBezTo>
                    <a:pt x="185" y="265"/>
                    <a:pt x="256" y="396"/>
                    <a:pt x="326" y="527"/>
                  </a:cubicBezTo>
                  <a:cubicBezTo>
                    <a:pt x="216" y="635"/>
                    <a:pt x="108" y="743"/>
                    <a:pt x="0" y="850"/>
                  </a:cubicBezTo>
                  <a:cubicBezTo>
                    <a:pt x="151" y="824"/>
                    <a:pt x="303" y="796"/>
                    <a:pt x="456" y="768"/>
                  </a:cubicBezTo>
                  <a:cubicBezTo>
                    <a:pt x="526" y="898"/>
                    <a:pt x="598" y="1027"/>
                    <a:pt x="669" y="1155"/>
                  </a:cubicBezTo>
                  <a:cubicBezTo>
                    <a:pt x="693" y="1009"/>
                    <a:pt x="716" y="861"/>
                    <a:pt x="739" y="716"/>
                  </a:cubicBezTo>
                  <a:cubicBezTo>
                    <a:pt x="893" y="686"/>
                    <a:pt x="1046" y="657"/>
                    <a:pt x="1200" y="625"/>
                  </a:cubicBezTo>
                  <a:cubicBezTo>
                    <a:pt x="1061" y="565"/>
                    <a:pt x="921" y="504"/>
                    <a:pt x="784" y="442"/>
                  </a:cubicBezTo>
                  <a:cubicBezTo>
                    <a:pt x="807" y="296"/>
                    <a:pt x="829" y="148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63"/>
            <p:cNvSpPr/>
            <p:nvPr/>
          </p:nvSpPr>
          <p:spPr>
            <a:xfrm>
              <a:off x="4646046" y="3297034"/>
              <a:ext cx="27181" cy="24767"/>
            </a:xfrm>
            <a:custGeom>
              <a:avLst/>
              <a:gdLst/>
              <a:ahLst/>
              <a:cxnLst/>
              <a:rect l="l" t="t" r="r" b="b"/>
              <a:pathLst>
                <a:path w="1239" h="1129" extrusionOk="0">
                  <a:moveTo>
                    <a:pt x="869" y="1"/>
                  </a:moveTo>
                  <a:lnTo>
                    <a:pt x="869" y="1"/>
                  </a:lnTo>
                  <a:cubicBezTo>
                    <a:pt x="760" y="114"/>
                    <a:pt x="648" y="225"/>
                    <a:pt x="538" y="337"/>
                  </a:cubicBezTo>
                  <a:cubicBezTo>
                    <a:pt x="394" y="284"/>
                    <a:pt x="251" y="232"/>
                    <a:pt x="109" y="178"/>
                  </a:cubicBezTo>
                  <a:lnTo>
                    <a:pt x="109" y="178"/>
                  </a:lnTo>
                  <a:cubicBezTo>
                    <a:pt x="183" y="301"/>
                    <a:pt x="258" y="422"/>
                    <a:pt x="333" y="543"/>
                  </a:cubicBezTo>
                  <a:cubicBezTo>
                    <a:pt x="222" y="656"/>
                    <a:pt x="112" y="768"/>
                    <a:pt x="1" y="879"/>
                  </a:cubicBezTo>
                  <a:cubicBezTo>
                    <a:pt x="158" y="843"/>
                    <a:pt x="315" y="806"/>
                    <a:pt x="473" y="768"/>
                  </a:cubicBezTo>
                  <a:cubicBezTo>
                    <a:pt x="548" y="889"/>
                    <a:pt x="624" y="1009"/>
                    <a:pt x="701" y="1129"/>
                  </a:cubicBezTo>
                  <a:cubicBezTo>
                    <a:pt x="722" y="984"/>
                    <a:pt x="743" y="842"/>
                    <a:pt x="764" y="697"/>
                  </a:cubicBezTo>
                  <a:cubicBezTo>
                    <a:pt x="922" y="660"/>
                    <a:pt x="1081" y="622"/>
                    <a:pt x="1238" y="583"/>
                  </a:cubicBezTo>
                  <a:cubicBezTo>
                    <a:pt x="1094" y="534"/>
                    <a:pt x="950" y="483"/>
                    <a:pt x="804" y="432"/>
                  </a:cubicBezTo>
                  <a:lnTo>
                    <a:pt x="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63"/>
            <p:cNvSpPr/>
            <p:nvPr/>
          </p:nvSpPr>
          <p:spPr>
            <a:xfrm>
              <a:off x="4699990" y="3314519"/>
              <a:ext cx="27707" cy="24329"/>
            </a:xfrm>
            <a:custGeom>
              <a:avLst/>
              <a:gdLst/>
              <a:ahLst/>
              <a:cxnLst/>
              <a:rect l="l" t="t" r="r" b="b"/>
              <a:pathLst>
                <a:path w="1263" h="1109" extrusionOk="0">
                  <a:moveTo>
                    <a:pt x="879" y="0"/>
                  </a:moveTo>
                  <a:lnTo>
                    <a:pt x="879" y="0"/>
                  </a:lnTo>
                  <a:cubicBezTo>
                    <a:pt x="767" y="115"/>
                    <a:pt x="654" y="228"/>
                    <a:pt x="543" y="343"/>
                  </a:cubicBezTo>
                  <a:cubicBezTo>
                    <a:pt x="395" y="299"/>
                    <a:pt x="248" y="255"/>
                    <a:pt x="100" y="210"/>
                  </a:cubicBezTo>
                  <a:lnTo>
                    <a:pt x="100" y="210"/>
                  </a:lnTo>
                  <a:cubicBezTo>
                    <a:pt x="179" y="325"/>
                    <a:pt x="256" y="440"/>
                    <a:pt x="335" y="554"/>
                  </a:cubicBezTo>
                  <a:cubicBezTo>
                    <a:pt x="223" y="669"/>
                    <a:pt x="112" y="784"/>
                    <a:pt x="0" y="897"/>
                  </a:cubicBezTo>
                  <a:cubicBezTo>
                    <a:pt x="159" y="854"/>
                    <a:pt x="320" y="812"/>
                    <a:pt x="481" y="768"/>
                  </a:cubicBezTo>
                  <a:cubicBezTo>
                    <a:pt x="559" y="882"/>
                    <a:pt x="640" y="995"/>
                    <a:pt x="718" y="1109"/>
                  </a:cubicBezTo>
                  <a:cubicBezTo>
                    <a:pt x="738" y="968"/>
                    <a:pt x="759" y="827"/>
                    <a:pt x="779" y="686"/>
                  </a:cubicBezTo>
                  <a:cubicBezTo>
                    <a:pt x="940" y="641"/>
                    <a:pt x="1100" y="597"/>
                    <a:pt x="1262" y="553"/>
                  </a:cubicBezTo>
                  <a:cubicBezTo>
                    <a:pt x="1113" y="510"/>
                    <a:pt x="966" y="468"/>
                    <a:pt x="817" y="423"/>
                  </a:cubicBezTo>
                  <a:cubicBezTo>
                    <a:pt x="838" y="282"/>
                    <a:pt x="858" y="141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63"/>
            <p:cNvSpPr/>
            <p:nvPr/>
          </p:nvSpPr>
          <p:spPr>
            <a:xfrm>
              <a:off x="4435336" y="3218586"/>
              <a:ext cx="22376" cy="30296"/>
            </a:xfrm>
            <a:custGeom>
              <a:avLst/>
              <a:gdLst/>
              <a:ahLst/>
              <a:cxnLst/>
              <a:rect l="l" t="t" r="r" b="b"/>
              <a:pathLst>
                <a:path w="1020" h="1381" extrusionOk="0">
                  <a:moveTo>
                    <a:pt x="161" y="0"/>
                  </a:moveTo>
                  <a:lnTo>
                    <a:pt x="161" y="0"/>
                  </a:lnTo>
                  <a:cubicBezTo>
                    <a:pt x="162" y="1"/>
                    <a:pt x="162" y="2"/>
                    <a:pt x="163" y="2"/>
                  </a:cubicBezTo>
                  <a:lnTo>
                    <a:pt x="163" y="2"/>
                  </a:lnTo>
                  <a:cubicBezTo>
                    <a:pt x="163" y="2"/>
                    <a:pt x="163" y="2"/>
                    <a:pt x="163" y="2"/>
                  </a:cubicBezTo>
                  <a:lnTo>
                    <a:pt x="161" y="0"/>
                  </a:lnTo>
                  <a:close/>
                  <a:moveTo>
                    <a:pt x="163" y="2"/>
                  </a:moveTo>
                  <a:cubicBezTo>
                    <a:pt x="207" y="181"/>
                    <a:pt x="253" y="359"/>
                    <a:pt x="299" y="535"/>
                  </a:cubicBezTo>
                  <a:cubicBezTo>
                    <a:pt x="200" y="626"/>
                    <a:pt x="100" y="717"/>
                    <a:pt x="0" y="807"/>
                  </a:cubicBezTo>
                  <a:cubicBezTo>
                    <a:pt x="128" y="826"/>
                    <a:pt x="258" y="844"/>
                    <a:pt x="385" y="861"/>
                  </a:cubicBezTo>
                  <a:cubicBezTo>
                    <a:pt x="433" y="1036"/>
                    <a:pt x="482" y="1210"/>
                    <a:pt x="530" y="1380"/>
                  </a:cubicBezTo>
                  <a:cubicBezTo>
                    <a:pt x="563" y="1218"/>
                    <a:pt x="594" y="1054"/>
                    <a:pt x="626" y="890"/>
                  </a:cubicBezTo>
                  <a:cubicBezTo>
                    <a:pt x="756" y="905"/>
                    <a:pt x="887" y="920"/>
                    <a:pt x="1020" y="931"/>
                  </a:cubicBezTo>
                  <a:cubicBezTo>
                    <a:pt x="907" y="818"/>
                    <a:pt x="797" y="703"/>
                    <a:pt x="685" y="587"/>
                  </a:cubicBezTo>
                  <a:cubicBezTo>
                    <a:pt x="718" y="421"/>
                    <a:pt x="751" y="258"/>
                    <a:pt x="784" y="94"/>
                  </a:cubicBezTo>
                  <a:lnTo>
                    <a:pt x="784" y="94"/>
                  </a:lnTo>
                  <a:cubicBezTo>
                    <a:pt x="684" y="185"/>
                    <a:pt x="584" y="276"/>
                    <a:pt x="484" y="367"/>
                  </a:cubicBezTo>
                  <a:cubicBezTo>
                    <a:pt x="376" y="248"/>
                    <a:pt x="269" y="126"/>
                    <a:pt x="16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63"/>
            <p:cNvSpPr/>
            <p:nvPr/>
          </p:nvSpPr>
          <p:spPr>
            <a:xfrm>
              <a:off x="4477368" y="3260179"/>
              <a:ext cx="23978" cy="27203"/>
            </a:xfrm>
            <a:custGeom>
              <a:avLst/>
              <a:gdLst/>
              <a:ahLst/>
              <a:cxnLst/>
              <a:rect l="l" t="t" r="r" b="b"/>
              <a:pathLst>
                <a:path w="1093" h="1240" extrusionOk="0">
                  <a:moveTo>
                    <a:pt x="143" y="1"/>
                  </a:moveTo>
                  <a:cubicBezTo>
                    <a:pt x="144" y="1"/>
                    <a:pt x="145" y="2"/>
                    <a:pt x="145" y="3"/>
                  </a:cubicBezTo>
                  <a:lnTo>
                    <a:pt x="145" y="3"/>
                  </a:lnTo>
                  <a:cubicBezTo>
                    <a:pt x="145" y="2"/>
                    <a:pt x="145" y="1"/>
                    <a:pt x="145" y="1"/>
                  </a:cubicBezTo>
                  <a:close/>
                  <a:moveTo>
                    <a:pt x="145" y="3"/>
                  </a:moveTo>
                  <a:cubicBezTo>
                    <a:pt x="199" y="164"/>
                    <a:pt x="255" y="323"/>
                    <a:pt x="310" y="479"/>
                  </a:cubicBezTo>
                  <a:cubicBezTo>
                    <a:pt x="207" y="578"/>
                    <a:pt x="104" y="674"/>
                    <a:pt x="0" y="773"/>
                  </a:cubicBezTo>
                  <a:lnTo>
                    <a:pt x="415" y="773"/>
                  </a:lnTo>
                  <a:cubicBezTo>
                    <a:pt x="471" y="928"/>
                    <a:pt x="528" y="1084"/>
                    <a:pt x="586" y="1240"/>
                  </a:cubicBezTo>
                  <a:cubicBezTo>
                    <a:pt x="615" y="1083"/>
                    <a:pt x="643" y="925"/>
                    <a:pt x="672" y="769"/>
                  </a:cubicBezTo>
                  <a:cubicBezTo>
                    <a:pt x="812" y="766"/>
                    <a:pt x="951" y="763"/>
                    <a:pt x="1092" y="758"/>
                  </a:cubicBezTo>
                  <a:cubicBezTo>
                    <a:pt x="969" y="666"/>
                    <a:pt x="846" y="573"/>
                    <a:pt x="725" y="478"/>
                  </a:cubicBezTo>
                  <a:cubicBezTo>
                    <a:pt x="754" y="320"/>
                    <a:pt x="782" y="163"/>
                    <a:pt x="812" y="6"/>
                  </a:cubicBezTo>
                  <a:lnTo>
                    <a:pt x="812" y="6"/>
                  </a:lnTo>
                  <a:cubicBezTo>
                    <a:pt x="709" y="104"/>
                    <a:pt x="605" y="201"/>
                    <a:pt x="502" y="299"/>
                  </a:cubicBezTo>
                  <a:cubicBezTo>
                    <a:pt x="381" y="203"/>
                    <a:pt x="264" y="104"/>
                    <a:pt x="14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63"/>
            <p:cNvSpPr/>
            <p:nvPr/>
          </p:nvSpPr>
          <p:spPr>
            <a:xfrm>
              <a:off x="4523437" y="3292362"/>
              <a:ext cx="25250" cy="26128"/>
            </a:xfrm>
            <a:custGeom>
              <a:avLst/>
              <a:gdLst/>
              <a:ahLst/>
              <a:cxnLst/>
              <a:rect l="l" t="t" r="r" b="b"/>
              <a:pathLst>
                <a:path w="1151" h="1191" extrusionOk="0">
                  <a:moveTo>
                    <a:pt x="835" y="1"/>
                  </a:moveTo>
                  <a:lnTo>
                    <a:pt x="835" y="1"/>
                  </a:lnTo>
                  <a:cubicBezTo>
                    <a:pt x="728" y="106"/>
                    <a:pt x="621" y="209"/>
                    <a:pt x="515" y="312"/>
                  </a:cubicBezTo>
                  <a:cubicBezTo>
                    <a:pt x="385" y="234"/>
                    <a:pt x="256" y="155"/>
                    <a:pt x="128" y="73"/>
                  </a:cubicBezTo>
                  <a:lnTo>
                    <a:pt x="128" y="73"/>
                  </a:lnTo>
                  <a:cubicBezTo>
                    <a:pt x="190" y="217"/>
                    <a:pt x="254" y="361"/>
                    <a:pt x="318" y="504"/>
                  </a:cubicBezTo>
                  <a:cubicBezTo>
                    <a:pt x="212" y="607"/>
                    <a:pt x="105" y="710"/>
                    <a:pt x="0" y="814"/>
                  </a:cubicBezTo>
                  <a:cubicBezTo>
                    <a:pt x="144" y="801"/>
                    <a:pt x="290" y="784"/>
                    <a:pt x="438" y="768"/>
                  </a:cubicBezTo>
                  <a:cubicBezTo>
                    <a:pt x="502" y="910"/>
                    <a:pt x="567" y="1051"/>
                    <a:pt x="631" y="1191"/>
                  </a:cubicBezTo>
                  <a:cubicBezTo>
                    <a:pt x="657" y="1040"/>
                    <a:pt x="684" y="889"/>
                    <a:pt x="708" y="737"/>
                  </a:cubicBezTo>
                  <a:cubicBezTo>
                    <a:pt x="856" y="720"/>
                    <a:pt x="1003" y="702"/>
                    <a:pt x="1151" y="683"/>
                  </a:cubicBezTo>
                  <a:cubicBezTo>
                    <a:pt x="1020" y="609"/>
                    <a:pt x="887" y="533"/>
                    <a:pt x="757" y="456"/>
                  </a:cubicBezTo>
                  <a:cubicBezTo>
                    <a:pt x="782" y="306"/>
                    <a:pt x="808" y="153"/>
                    <a:pt x="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63"/>
            <p:cNvSpPr/>
            <p:nvPr/>
          </p:nvSpPr>
          <p:spPr>
            <a:xfrm>
              <a:off x="4572796" y="3318248"/>
              <a:ext cx="26347" cy="25338"/>
            </a:xfrm>
            <a:custGeom>
              <a:avLst/>
              <a:gdLst/>
              <a:ahLst/>
              <a:cxnLst/>
              <a:rect l="l" t="t" r="r" b="b"/>
              <a:pathLst>
                <a:path w="1201" h="1155" extrusionOk="0">
                  <a:moveTo>
                    <a:pt x="855" y="1"/>
                  </a:moveTo>
                  <a:cubicBezTo>
                    <a:pt x="745" y="109"/>
                    <a:pt x="637" y="217"/>
                    <a:pt x="527" y="325"/>
                  </a:cubicBezTo>
                  <a:cubicBezTo>
                    <a:pt x="389" y="263"/>
                    <a:pt x="253" y="198"/>
                    <a:pt x="117" y="132"/>
                  </a:cubicBezTo>
                  <a:lnTo>
                    <a:pt x="117" y="132"/>
                  </a:lnTo>
                  <a:cubicBezTo>
                    <a:pt x="186" y="265"/>
                    <a:pt x="256" y="396"/>
                    <a:pt x="325" y="527"/>
                  </a:cubicBezTo>
                  <a:cubicBezTo>
                    <a:pt x="217" y="635"/>
                    <a:pt x="109" y="743"/>
                    <a:pt x="1" y="852"/>
                  </a:cubicBezTo>
                  <a:cubicBezTo>
                    <a:pt x="152" y="824"/>
                    <a:pt x="304" y="796"/>
                    <a:pt x="456" y="768"/>
                  </a:cubicBezTo>
                  <a:cubicBezTo>
                    <a:pt x="527" y="898"/>
                    <a:pt x="599" y="1027"/>
                    <a:pt x="669" y="1155"/>
                  </a:cubicBezTo>
                  <a:cubicBezTo>
                    <a:pt x="694" y="1009"/>
                    <a:pt x="717" y="861"/>
                    <a:pt x="740" y="714"/>
                  </a:cubicBezTo>
                  <a:cubicBezTo>
                    <a:pt x="894" y="686"/>
                    <a:pt x="1046" y="655"/>
                    <a:pt x="1201" y="624"/>
                  </a:cubicBezTo>
                  <a:cubicBezTo>
                    <a:pt x="1061" y="565"/>
                    <a:pt x="922" y="504"/>
                    <a:pt x="784" y="442"/>
                  </a:cubicBezTo>
                  <a:cubicBezTo>
                    <a:pt x="807" y="296"/>
                    <a:pt x="830" y="148"/>
                    <a:pt x="8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63"/>
            <p:cNvSpPr/>
            <p:nvPr/>
          </p:nvSpPr>
          <p:spPr>
            <a:xfrm>
              <a:off x="4624766" y="3339264"/>
              <a:ext cx="27159" cy="24724"/>
            </a:xfrm>
            <a:custGeom>
              <a:avLst/>
              <a:gdLst/>
              <a:ahLst/>
              <a:cxnLst/>
              <a:rect l="l" t="t" r="r" b="b"/>
              <a:pathLst>
                <a:path w="1238" h="1127" extrusionOk="0">
                  <a:moveTo>
                    <a:pt x="869" y="0"/>
                  </a:moveTo>
                  <a:lnTo>
                    <a:pt x="869" y="0"/>
                  </a:lnTo>
                  <a:cubicBezTo>
                    <a:pt x="759" y="112"/>
                    <a:pt x="648" y="223"/>
                    <a:pt x="538" y="336"/>
                  </a:cubicBezTo>
                  <a:cubicBezTo>
                    <a:pt x="394" y="284"/>
                    <a:pt x="251" y="231"/>
                    <a:pt x="108" y="177"/>
                  </a:cubicBezTo>
                  <a:lnTo>
                    <a:pt x="108" y="177"/>
                  </a:lnTo>
                  <a:cubicBezTo>
                    <a:pt x="182" y="300"/>
                    <a:pt x="258" y="421"/>
                    <a:pt x="333" y="543"/>
                  </a:cubicBezTo>
                  <a:cubicBezTo>
                    <a:pt x="222" y="654"/>
                    <a:pt x="112" y="767"/>
                    <a:pt x="0" y="879"/>
                  </a:cubicBezTo>
                  <a:cubicBezTo>
                    <a:pt x="158" y="841"/>
                    <a:pt x="315" y="805"/>
                    <a:pt x="472" y="767"/>
                  </a:cubicBezTo>
                  <a:cubicBezTo>
                    <a:pt x="548" y="887"/>
                    <a:pt x="623" y="1008"/>
                    <a:pt x="700" y="1126"/>
                  </a:cubicBezTo>
                  <a:cubicBezTo>
                    <a:pt x="721" y="984"/>
                    <a:pt x="743" y="839"/>
                    <a:pt x="764" y="697"/>
                  </a:cubicBezTo>
                  <a:cubicBezTo>
                    <a:pt x="923" y="659"/>
                    <a:pt x="1080" y="620"/>
                    <a:pt x="1238" y="580"/>
                  </a:cubicBezTo>
                  <a:cubicBezTo>
                    <a:pt x="1094" y="531"/>
                    <a:pt x="949" y="482"/>
                    <a:pt x="805" y="431"/>
                  </a:cubicBezTo>
                  <a:lnTo>
                    <a:pt x="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63"/>
            <p:cNvSpPr/>
            <p:nvPr/>
          </p:nvSpPr>
          <p:spPr>
            <a:xfrm>
              <a:off x="4678733" y="3356704"/>
              <a:ext cx="27707" cy="24329"/>
            </a:xfrm>
            <a:custGeom>
              <a:avLst/>
              <a:gdLst/>
              <a:ahLst/>
              <a:cxnLst/>
              <a:rect l="l" t="t" r="r" b="b"/>
              <a:pathLst>
                <a:path w="1263" h="1109" extrusionOk="0">
                  <a:moveTo>
                    <a:pt x="879" y="0"/>
                  </a:moveTo>
                  <a:lnTo>
                    <a:pt x="879" y="0"/>
                  </a:lnTo>
                  <a:cubicBezTo>
                    <a:pt x="766" y="115"/>
                    <a:pt x="655" y="228"/>
                    <a:pt x="543" y="343"/>
                  </a:cubicBezTo>
                  <a:cubicBezTo>
                    <a:pt x="396" y="299"/>
                    <a:pt x="248" y="254"/>
                    <a:pt x="101" y="210"/>
                  </a:cubicBezTo>
                  <a:lnTo>
                    <a:pt x="101" y="210"/>
                  </a:lnTo>
                  <a:cubicBezTo>
                    <a:pt x="178" y="325"/>
                    <a:pt x="256" y="441"/>
                    <a:pt x="335" y="556"/>
                  </a:cubicBezTo>
                  <a:cubicBezTo>
                    <a:pt x="224" y="669"/>
                    <a:pt x="112" y="784"/>
                    <a:pt x="1" y="898"/>
                  </a:cubicBezTo>
                  <a:cubicBezTo>
                    <a:pt x="160" y="854"/>
                    <a:pt x="320" y="812"/>
                    <a:pt x="481" y="767"/>
                  </a:cubicBezTo>
                  <a:cubicBezTo>
                    <a:pt x="560" y="882"/>
                    <a:pt x="640" y="995"/>
                    <a:pt x="719" y="1108"/>
                  </a:cubicBezTo>
                  <a:cubicBezTo>
                    <a:pt x="738" y="967"/>
                    <a:pt x="760" y="826"/>
                    <a:pt x="779" y="685"/>
                  </a:cubicBezTo>
                  <a:cubicBezTo>
                    <a:pt x="940" y="641"/>
                    <a:pt x="1100" y="597"/>
                    <a:pt x="1263" y="551"/>
                  </a:cubicBezTo>
                  <a:cubicBezTo>
                    <a:pt x="1114" y="510"/>
                    <a:pt x="966" y="467"/>
                    <a:pt x="817" y="423"/>
                  </a:cubicBezTo>
                  <a:cubicBezTo>
                    <a:pt x="838" y="282"/>
                    <a:pt x="858" y="141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63"/>
            <p:cNvSpPr/>
            <p:nvPr/>
          </p:nvSpPr>
          <p:spPr>
            <a:xfrm>
              <a:off x="4412828" y="3260552"/>
              <a:ext cx="22354" cy="30318"/>
            </a:xfrm>
            <a:custGeom>
              <a:avLst/>
              <a:gdLst/>
              <a:ahLst/>
              <a:cxnLst/>
              <a:rect l="l" t="t" r="r" b="b"/>
              <a:pathLst>
                <a:path w="1019" h="1382" extrusionOk="0">
                  <a:moveTo>
                    <a:pt x="162" y="0"/>
                  </a:moveTo>
                  <a:lnTo>
                    <a:pt x="162" y="2"/>
                  </a:lnTo>
                  <a:cubicBezTo>
                    <a:pt x="207" y="180"/>
                    <a:pt x="253" y="359"/>
                    <a:pt x="299" y="536"/>
                  </a:cubicBezTo>
                  <a:cubicBezTo>
                    <a:pt x="199" y="626"/>
                    <a:pt x="100" y="716"/>
                    <a:pt x="0" y="807"/>
                  </a:cubicBezTo>
                  <a:cubicBezTo>
                    <a:pt x="128" y="826"/>
                    <a:pt x="256" y="844"/>
                    <a:pt x="385" y="862"/>
                  </a:cubicBezTo>
                  <a:cubicBezTo>
                    <a:pt x="433" y="1036"/>
                    <a:pt x="480" y="1210"/>
                    <a:pt x="530" y="1382"/>
                  </a:cubicBezTo>
                  <a:cubicBezTo>
                    <a:pt x="561" y="1220"/>
                    <a:pt x="594" y="1056"/>
                    <a:pt x="626" y="892"/>
                  </a:cubicBezTo>
                  <a:cubicBezTo>
                    <a:pt x="756" y="907"/>
                    <a:pt x="887" y="921"/>
                    <a:pt x="1018" y="933"/>
                  </a:cubicBezTo>
                  <a:cubicBezTo>
                    <a:pt x="907" y="820"/>
                    <a:pt x="795" y="705"/>
                    <a:pt x="685" y="587"/>
                  </a:cubicBezTo>
                  <a:cubicBezTo>
                    <a:pt x="718" y="423"/>
                    <a:pt x="751" y="259"/>
                    <a:pt x="784" y="94"/>
                  </a:cubicBezTo>
                  <a:lnTo>
                    <a:pt x="784" y="94"/>
                  </a:lnTo>
                  <a:cubicBezTo>
                    <a:pt x="684" y="185"/>
                    <a:pt x="584" y="277"/>
                    <a:pt x="484" y="367"/>
                  </a:cubicBezTo>
                  <a:cubicBezTo>
                    <a:pt x="376" y="248"/>
                    <a:pt x="267" y="125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63"/>
            <p:cNvSpPr/>
            <p:nvPr/>
          </p:nvSpPr>
          <p:spPr>
            <a:xfrm>
              <a:off x="4454795" y="3302256"/>
              <a:ext cx="23956" cy="27203"/>
            </a:xfrm>
            <a:custGeom>
              <a:avLst/>
              <a:gdLst/>
              <a:ahLst/>
              <a:cxnLst/>
              <a:rect l="l" t="t" r="r" b="b"/>
              <a:pathLst>
                <a:path w="1092" h="1240" extrusionOk="0">
                  <a:moveTo>
                    <a:pt x="144" y="1"/>
                  </a:moveTo>
                  <a:cubicBezTo>
                    <a:pt x="198" y="163"/>
                    <a:pt x="254" y="322"/>
                    <a:pt x="310" y="481"/>
                  </a:cubicBezTo>
                  <a:cubicBezTo>
                    <a:pt x="207" y="577"/>
                    <a:pt x="103" y="676"/>
                    <a:pt x="0" y="773"/>
                  </a:cubicBezTo>
                  <a:cubicBezTo>
                    <a:pt x="69" y="773"/>
                    <a:pt x="138" y="774"/>
                    <a:pt x="207" y="774"/>
                  </a:cubicBezTo>
                  <a:cubicBezTo>
                    <a:pt x="276" y="774"/>
                    <a:pt x="345" y="773"/>
                    <a:pt x="415" y="773"/>
                  </a:cubicBezTo>
                  <a:cubicBezTo>
                    <a:pt x="470" y="930"/>
                    <a:pt x="528" y="1086"/>
                    <a:pt x="585" y="1240"/>
                  </a:cubicBezTo>
                  <a:cubicBezTo>
                    <a:pt x="615" y="1084"/>
                    <a:pt x="643" y="927"/>
                    <a:pt x="672" y="769"/>
                  </a:cubicBezTo>
                  <a:cubicBezTo>
                    <a:pt x="811" y="768"/>
                    <a:pt x="951" y="763"/>
                    <a:pt x="1092" y="759"/>
                  </a:cubicBezTo>
                  <a:cubicBezTo>
                    <a:pt x="969" y="668"/>
                    <a:pt x="846" y="573"/>
                    <a:pt x="725" y="478"/>
                  </a:cubicBezTo>
                  <a:cubicBezTo>
                    <a:pt x="754" y="320"/>
                    <a:pt x="784" y="163"/>
                    <a:pt x="811" y="5"/>
                  </a:cubicBezTo>
                  <a:lnTo>
                    <a:pt x="811" y="5"/>
                  </a:lnTo>
                  <a:cubicBezTo>
                    <a:pt x="708" y="104"/>
                    <a:pt x="605" y="202"/>
                    <a:pt x="502" y="299"/>
                  </a:cubicBezTo>
                  <a:cubicBezTo>
                    <a:pt x="382" y="202"/>
                    <a:pt x="262" y="102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63"/>
            <p:cNvSpPr/>
            <p:nvPr/>
          </p:nvSpPr>
          <p:spPr>
            <a:xfrm>
              <a:off x="4500820" y="3334548"/>
              <a:ext cx="25250" cy="26128"/>
            </a:xfrm>
            <a:custGeom>
              <a:avLst/>
              <a:gdLst/>
              <a:ahLst/>
              <a:cxnLst/>
              <a:rect l="l" t="t" r="r" b="b"/>
              <a:pathLst>
                <a:path w="1151" h="1191" extrusionOk="0">
                  <a:moveTo>
                    <a:pt x="834" y="0"/>
                  </a:moveTo>
                  <a:lnTo>
                    <a:pt x="834" y="0"/>
                  </a:lnTo>
                  <a:cubicBezTo>
                    <a:pt x="728" y="104"/>
                    <a:pt x="621" y="209"/>
                    <a:pt x="515" y="312"/>
                  </a:cubicBezTo>
                  <a:cubicBezTo>
                    <a:pt x="385" y="233"/>
                    <a:pt x="256" y="153"/>
                    <a:pt x="128" y="71"/>
                  </a:cubicBezTo>
                  <a:lnTo>
                    <a:pt x="128" y="71"/>
                  </a:lnTo>
                  <a:cubicBezTo>
                    <a:pt x="192" y="217"/>
                    <a:pt x="254" y="361"/>
                    <a:pt x="318" y="504"/>
                  </a:cubicBezTo>
                  <a:cubicBezTo>
                    <a:pt x="212" y="607"/>
                    <a:pt x="105" y="710"/>
                    <a:pt x="0" y="813"/>
                  </a:cubicBezTo>
                  <a:cubicBezTo>
                    <a:pt x="144" y="799"/>
                    <a:pt x="290" y="784"/>
                    <a:pt x="438" y="768"/>
                  </a:cubicBezTo>
                  <a:cubicBezTo>
                    <a:pt x="502" y="910"/>
                    <a:pt x="566" y="1051"/>
                    <a:pt x="631" y="1190"/>
                  </a:cubicBezTo>
                  <a:cubicBezTo>
                    <a:pt x="657" y="1040"/>
                    <a:pt x="684" y="889"/>
                    <a:pt x="708" y="736"/>
                  </a:cubicBezTo>
                  <a:cubicBezTo>
                    <a:pt x="856" y="720"/>
                    <a:pt x="1003" y="702"/>
                    <a:pt x="1151" y="682"/>
                  </a:cubicBezTo>
                  <a:cubicBezTo>
                    <a:pt x="1018" y="609"/>
                    <a:pt x="887" y="533"/>
                    <a:pt x="757" y="456"/>
                  </a:cubicBezTo>
                  <a:cubicBezTo>
                    <a:pt x="782" y="304"/>
                    <a:pt x="808" y="153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63"/>
            <p:cNvSpPr/>
            <p:nvPr/>
          </p:nvSpPr>
          <p:spPr>
            <a:xfrm>
              <a:off x="4550157" y="3360500"/>
              <a:ext cx="26325" cy="25338"/>
            </a:xfrm>
            <a:custGeom>
              <a:avLst/>
              <a:gdLst/>
              <a:ahLst/>
              <a:cxnLst/>
              <a:rect l="l" t="t" r="r" b="b"/>
              <a:pathLst>
                <a:path w="1200" h="1155" extrusionOk="0">
                  <a:moveTo>
                    <a:pt x="854" y="1"/>
                  </a:moveTo>
                  <a:lnTo>
                    <a:pt x="854" y="1"/>
                  </a:lnTo>
                  <a:cubicBezTo>
                    <a:pt x="744" y="109"/>
                    <a:pt x="636" y="217"/>
                    <a:pt x="528" y="325"/>
                  </a:cubicBezTo>
                  <a:cubicBezTo>
                    <a:pt x="390" y="262"/>
                    <a:pt x="252" y="198"/>
                    <a:pt x="116" y="132"/>
                  </a:cubicBezTo>
                  <a:lnTo>
                    <a:pt x="116" y="132"/>
                  </a:lnTo>
                  <a:cubicBezTo>
                    <a:pt x="185" y="263"/>
                    <a:pt x="256" y="396"/>
                    <a:pt x="325" y="525"/>
                  </a:cubicBezTo>
                  <a:cubicBezTo>
                    <a:pt x="216" y="634"/>
                    <a:pt x="108" y="742"/>
                    <a:pt x="0" y="850"/>
                  </a:cubicBezTo>
                  <a:cubicBezTo>
                    <a:pt x="151" y="824"/>
                    <a:pt x="303" y="796"/>
                    <a:pt x="456" y="768"/>
                  </a:cubicBezTo>
                  <a:cubicBezTo>
                    <a:pt x="526" y="898"/>
                    <a:pt x="598" y="1027"/>
                    <a:pt x="669" y="1155"/>
                  </a:cubicBezTo>
                  <a:cubicBezTo>
                    <a:pt x="693" y="1009"/>
                    <a:pt x="716" y="861"/>
                    <a:pt x="739" y="714"/>
                  </a:cubicBezTo>
                  <a:cubicBezTo>
                    <a:pt x="893" y="686"/>
                    <a:pt x="1046" y="655"/>
                    <a:pt x="1200" y="625"/>
                  </a:cubicBezTo>
                  <a:cubicBezTo>
                    <a:pt x="1061" y="565"/>
                    <a:pt x="921" y="504"/>
                    <a:pt x="784" y="442"/>
                  </a:cubicBezTo>
                  <a:cubicBezTo>
                    <a:pt x="807" y="294"/>
                    <a:pt x="829" y="148"/>
                    <a:pt x="8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63"/>
            <p:cNvSpPr/>
            <p:nvPr/>
          </p:nvSpPr>
          <p:spPr>
            <a:xfrm>
              <a:off x="4602105" y="3381538"/>
              <a:ext cx="27181" cy="24767"/>
            </a:xfrm>
            <a:custGeom>
              <a:avLst/>
              <a:gdLst/>
              <a:ahLst/>
              <a:cxnLst/>
              <a:rect l="l" t="t" r="r" b="b"/>
              <a:pathLst>
                <a:path w="1239" h="1129" extrusionOk="0">
                  <a:moveTo>
                    <a:pt x="869" y="1"/>
                  </a:moveTo>
                  <a:lnTo>
                    <a:pt x="869" y="1"/>
                  </a:lnTo>
                  <a:cubicBezTo>
                    <a:pt x="758" y="112"/>
                    <a:pt x="648" y="225"/>
                    <a:pt x="537" y="337"/>
                  </a:cubicBezTo>
                  <a:cubicBezTo>
                    <a:pt x="394" y="284"/>
                    <a:pt x="250" y="232"/>
                    <a:pt x="107" y="178"/>
                  </a:cubicBezTo>
                  <a:lnTo>
                    <a:pt x="107" y="178"/>
                  </a:lnTo>
                  <a:cubicBezTo>
                    <a:pt x="183" y="301"/>
                    <a:pt x="256" y="422"/>
                    <a:pt x="332" y="543"/>
                  </a:cubicBezTo>
                  <a:cubicBezTo>
                    <a:pt x="222" y="655"/>
                    <a:pt x="110" y="768"/>
                    <a:pt x="1" y="879"/>
                  </a:cubicBezTo>
                  <a:cubicBezTo>
                    <a:pt x="158" y="843"/>
                    <a:pt x="314" y="806"/>
                    <a:pt x="471" y="768"/>
                  </a:cubicBezTo>
                  <a:cubicBezTo>
                    <a:pt x="548" y="889"/>
                    <a:pt x="623" y="1009"/>
                    <a:pt x="699" y="1129"/>
                  </a:cubicBezTo>
                  <a:cubicBezTo>
                    <a:pt x="720" y="984"/>
                    <a:pt x="742" y="842"/>
                    <a:pt x="764" y="697"/>
                  </a:cubicBezTo>
                  <a:cubicBezTo>
                    <a:pt x="922" y="660"/>
                    <a:pt x="1079" y="622"/>
                    <a:pt x="1238" y="583"/>
                  </a:cubicBezTo>
                  <a:cubicBezTo>
                    <a:pt x="1092" y="534"/>
                    <a:pt x="948" y="483"/>
                    <a:pt x="804" y="432"/>
                  </a:cubicBezTo>
                  <a:cubicBezTo>
                    <a:pt x="825" y="288"/>
                    <a:pt x="848" y="145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63"/>
            <p:cNvSpPr/>
            <p:nvPr/>
          </p:nvSpPr>
          <p:spPr>
            <a:xfrm>
              <a:off x="4656005" y="3399022"/>
              <a:ext cx="27751" cy="24373"/>
            </a:xfrm>
            <a:custGeom>
              <a:avLst/>
              <a:gdLst/>
              <a:ahLst/>
              <a:cxnLst/>
              <a:rect l="l" t="t" r="r" b="b"/>
              <a:pathLst>
                <a:path w="1265" h="1111" extrusionOk="0">
                  <a:moveTo>
                    <a:pt x="881" y="0"/>
                  </a:moveTo>
                  <a:lnTo>
                    <a:pt x="881" y="0"/>
                  </a:lnTo>
                  <a:cubicBezTo>
                    <a:pt x="768" y="115"/>
                    <a:pt x="656" y="230"/>
                    <a:pt x="545" y="343"/>
                  </a:cubicBezTo>
                  <a:cubicBezTo>
                    <a:pt x="397" y="300"/>
                    <a:pt x="250" y="255"/>
                    <a:pt x="102" y="210"/>
                  </a:cubicBezTo>
                  <a:lnTo>
                    <a:pt x="102" y="210"/>
                  </a:lnTo>
                  <a:cubicBezTo>
                    <a:pt x="179" y="325"/>
                    <a:pt x="258" y="441"/>
                    <a:pt x="337" y="556"/>
                  </a:cubicBezTo>
                  <a:cubicBezTo>
                    <a:pt x="225" y="669"/>
                    <a:pt x="114" y="784"/>
                    <a:pt x="1" y="899"/>
                  </a:cubicBezTo>
                  <a:cubicBezTo>
                    <a:pt x="161" y="854"/>
                    <a:pt x="322" y="812"/>
                    <a:pt x="483" y="768"/>
                  </a:cubicBezTo>
                  <a:cubicBezTo>
                    <a:pt x="561" y="882"/>
                    <a:pt x="640" y="995"/>
                    <a:pt x="720" y="1110"/>
                  </a:cubicBezTo>
                  <a:cubicBezTo>
                    <a:pt x="740" y="968"/>
                    <a:pt x="760" y="827"/>
                    <a:pt x="781" y="686"/>
                  </a:cubicBezTo>
                  <a:cubicBezTo>
                    <a:pt x="942" y="641"/>
                    <a:pt x="1102" y="597"/>
                    <a:pt x="1264" y="553"/>
                  </a:cubicBezTo>
                  <a:cubicBezTo>
                    <a:pt x="1115" y="510"/>
                    <a:pt x="966" y="468"/>
                    <a:pt x="819" y="425"/>
                  </a:cubicBezTo>
                  <a:cubicBezTo>
                    <a:pt x="840" y="282"/>
                    <a:pt x="860" y="141"/>
                    <a:pt x="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63"/>
            <p:cNvSpPr/>
            <p:nvPr/>
          </p:nvSpPr>
          <p:spPr>
            <a:xfrm>
              <a:off x="4466400" y="3218871"/>
              <a:ext cx="23210" cy="28672"/>
            </a:xfrm>
            <a:custGeom>
              <a:avLst/>
              <a:gdLst/>
              <a:ahLst/>
              <a:cxnLst/>
              <a:rect l="l" t="t" r="r" b="b"/>
              <a:pathLst>
                <a:path w="1058" h="1307" extrusionOk="0">
                  <a:moveTo>
                    <a:pt x="153" y="0"/>
                  </a:moveTo>
                  <a:lnTo>
                    <a:pt x="153" y="0"/>
                  </a:lnTo>
                  <a:cubicBezTo>
                    <a:pt x="204" y="169"/>
                    <a:pt x="255" y="338"/>
                    <a:pt x="305" y="505"/>
                  </a:cubicBezTo>
                  <a:cubicBezTo>
                    <a:pt x="204" y="600"/>
                    <a:pt x="102" y="694"/>
                    <a:pt x="1" y="787"/>
                  </a:cubicBezTo>
                  <a:cubicBezTo>
                    <a:pt x="133" y="797"/>
                    <a:pt x="268" y="807"/>
                    <a:pt x="402" y="813"/>
                  </a:cubicBezTo>
                  <a:cubicBezTo>
                    <a:pt x="453" y="979"/>
                    <a:pt x="507" y="1144"/>
                    <a:pt x="559" y="1307"/>
                  </a:cubicBezTo>
                  <a:cubicBezTo>
                    <a:pt x="589" y="1148"/>
                    <a:pt x="620" y="987"/>
                    <a:pt x="651" y="826"/>
                  </a:cubicBezTo>
                  <a:cubicBezTo>
                    <a:pt x="786" y="833"/>
                    <a:pt x="922" y="838"/>
                    <a:pt x="1058" y="841"/>
                  </a:cubicBezTo>
                  <a:cubicBezTo>
                    <a:pt x="940" y="740"/>
                    <a:pt x="822" y="635"/>
                    <a:pt x="707" y="530"/>
                  </a:cubicBezTo>
                  <a:cubicBezTo>
                    <a:pt x="738" y="369"/>
                    <a:pt x="768" y="209"/>
                    <a:pt x="799" y="46"/>
                  </a:cubicBezTo>
                  <a:lnTo>
                    <a:pt x="799" y="46"/>
                  </a:lnTo>
                  <a:cubicBezTo>
                    <a:pt x="697" y="141"/>
                    <a:pt x="596" y="236"/>
                    <a:pt x="494" y="331"/>
                  </a:cubicBezTo>
                  <a:cubicBezTo>
                    <a:pt x="379" y="223"/>
                    <a:pt x="266" y="112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63"/>
            <p:cNvSpPr/>
            <p:nvPr/>
          </p:nvSpPr>
          <p:spPr>
            <a:xfrm>
              <a:off x="4510494" y="3255660"/>
              <a:ext cx="24636" cy="26588"/>
            </a:xfrm>
            <a:custGeom>
              <a:avLst/>
              <a:gdLst/>
              <a:ahLst/>
              <a:cxnLst/>
              <a:rect l="l" t="t" r="r" b="b"/>
              <a:pathLst>
                <a:path w="1123" h="1212" extrusionOk="0">
                  <a:moveTo>
                    <a:pt x="825" y="0"/>
                  </a:moveTo>
                  <a:lnTo>
                    <a:pt x="825" y="0"/>
                  </a:lnTo>
                  <a:cubicBezTo>
                    <a:pt x="720" y="102"/>
                    <a:pt x="615" y="203"/>
                    <a:pt x="510" y="303"/>
                  </a:cubicBezTo>
                  <a:cubicBezTo>
                    <a:pt x="384" y="217"/>
                    <a:pt x="259" y="126"/>
                    <a:pt x="136" y="36"/>
                  </a:cubicBezTo>
                  <a:lnTo>
                    <a:pt x="136" y="36"/>
                  </a:lnTo>
                  <a:cubicBezTo>
                    <a:pt x="195" y="189"/>
                    <a:pt x="254" y="339"/>
                    <a:pt x="315" y="490"/>
                  </a:cubicBezTo>
                  <a:cubicBezTo>
                    <a:pt x="210" y="590"/>
                    <a:pt x="105" y="692"/>
                    <a:pt x="0" y="792"/>
                  </a:cubicBezTo>
                  <a:cubicBezTo>
                    <a:pt x="143" y="785"/>
                    <a:pt x="284" y="777"/>
                    <a:pt x="426" y="767"/>
                  </a:cubicBezTo>
                  <a:cubicBezTo>
                    <a:pt x="487" y="916"/>
                    <a:pt x="549" y="1066"/>
                    <a:pt x="611" y="1212"/>
                  </a:cubicBezTo>
                  <a:cubicBezTo>
                    <a:pt x="638" y="1059"/>
                    <a:pt x="664" y="905"/>
                    <a:pt x="692" y="751"/>
                  </a:cubicBezTo>
                  <a:cubicBezTo>
                    <a:pt x="834" y="739"/>
                    <a:pt x="979" y="728"/>
                    <a:pt x="1123" y="716"/>
                  </a:cubicBezTo>
                  <a:cubicBezTo>
                    <a:pt x="995" y="635"/>
                    <a:pt x="869" y="549"/>
                    <a:pt x="743" y="464"/>
                  </a:cubicBezTo>
                  <a:cubicBezTo>
                    <a:pt x="769" y="310"/>
                    <a:pt x="797" y="156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63"/>
            <p:cNvSpPr/>
            <p:nvPr/>
          </p:nvSpPr>
          <p:spPr>
            <a:xfrm>
              <a:off x="4558274" y="3284530"/>
              <a:ext cx="25842" cy="25733"/>
            </a:xfrm>
            <a:custGeom>
              <a:avLst/>
              <a:gdLst/>
              <a:ahLst/>
              <a:cxnLst/>
              <a:rect l="l" t="t" r="r" b="b"/>
              <a:pathLst>
                <a:path w="1178" h="1173" extrusionOk="0">
                  <a:moveTo>
                    <a:pt x="845" y="0"/>
                  </a:moveTo>
                  <a:cubicBezTo>
                    <a:pt x="736" y="107"/>
                    <a:pt x="630" y="214"/>
                    <a:pt x="522" y="320"/>
                  </a:cubicBezTo>
                  <a:cubicBezTo>
                    <a:pt x="387" y="250"/>
                    <a:pt x="255" y="177"/>
                    <a:pt x="122" y="104"/>
                  </a:cubicBezTo>
                  <a:lnTo>
                    <a:pt x="122" y="104"/>
                  </a:lnTo>
                  <a:cubicBezTo>
                    <a:pt x="189" y="241"/>
                    <a:pt x="255" y="379"/>
                    <a:pt x="322" y="517"/>
                  </a:cubicBezTo>
                  <a:cubicBezTo>
                    <a:pt x="215" y="622"/>
                    <a:pt x="107" y="728"/>
                    <a:pt x="1" y="833"/>
                  </a:cubicBezTo>
                  <a:cubicBezTo>
                    <a:pt x="148" y="813"/>
                    <a:pt x="297" y="790"/>
                    <a:pt x="448" y="769"/>
                  </a:cubicBezTo>
                  <a:cubicBezTo>
                    <a:pt x="515" y="904"/>
                    <a:pt x="584" y="1038"/>
                    <a:pt x="653" y="1172"/>
                  </a:cubicBezTo>
                  <a:cubicBezTo>
                    <a:pt x="676" y="1023"/>
                    <a:pt x="700" y="874"/>
                    <a:pt x="725" y="725"/>
                  </a:cubicBezTo>
                  <a:cubicBezTo>
                    <a:pt x="876" y="702"/>
                    <a:pt x="1027" y="677"/>
                    <a:pt x="1177" y="653"/>
                  </a:cubicBezTo>
                  <a:cubicBezTo>
                    <a:pt x="1041" y="586"/>
                    <a:pt x="905" y="518"/>
                    <a:pt x="771" y="450"/>
                  </a:cubicBezTo>
                  <a:cubicBezTo>
                    <a:pt x="795" y="300"/>
                    <a:pt x="820" y="151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63"/>
            <p:cNvSpPr/>
            <p:nvPr/>
          </p:nvSpPr>
          <p:spPr>
            <a:xfrm>
              <a:off x="4609015" y="3307872"/>
              <a:ext cx="26808" cy="25009"/>
            </a:xfrm>
            <a:custGeom>
              <a:avLst/>
              <a:gdLst/>
              <a:ahLst/>
              <a:cxnLst/>
              <a:rect l="l" t="t" r="r" b="b"/>
              <a:pathLst>
                <a:path w="1222" h="1140" extrusionOk="0">
                  <a:moveTo>
                    <a:pt x="863" y="0"/>
                  </a:moveTo>
                  <a:lnTo>
                    <a:pt x="863" y="0"/>
                  </a:lnTo>
                  <a:cubicBezTo>
                    <a:pt x="753" y="110"/>
                    <a:pt x="643" y="220"/>
                    <a:pt x="533" y="331"/>
                  </a:cubicBezTo>
                  <a:cubicBezTo>
                    <a:pt x="392" y="274"/>
                    <a:pt x="251" y="215"/>
                    <a:pt x="112" y="156"/>
                  </a:cubicBezTo>
                  <a:lnTo>
                    <a:pt x="112" y="156"/>
                  </a:lnTo>
                  <a:cubicBezTo>
                    <a:pt x="184" y="284"/>
                    <a:pt x="256" y="410"/>
                    <a:pt x="330" y="535"/>
                  </a:cubicBezTo>
                  <a:cubicBezTo>
                    <a:pt x="220" y="644"/>
                    <a:pt x="110" y="756"/>
                    <a:pt x="0" y="866"/>
                  </a:cubicBezTo>
                  <a:cubicBezTo>
                    <a:pt x="154" y="833"/>
                    <a:pt x="310" y="800"/>
                    <a:pt x="464" y="767"/>
                  </a:cubicBezTo>
                  <a:cubicBezTo>
                    <a:pt x="538" y="892"/>
                    <a:pt x="612" y="1016"/>
                    <a:pt x="685" y="1139"/>
                  </a:cubicBezTo>
                  <a:cubicBezTo>
                    <a:pt x="708" y="995"/>
                    <a:pt x="730" y="849"/>
                    <a:pt x="753" y="705"/>
                  </a:cubicBezTo>
                  <a:cubicBezTo>
                    <a:pt x="908" y="671"/>
                    <a:pt x="1064" y="636"/>
                    <a:pt x="1221" y="600"/>
                  </a:cubicBezTo>
                  <a:cubicBezTo>
                    <a:pt x="1079" y="546"/>
                    <a:pt x="936" y="492"/>
                    <a:pt x="795" y="436"/>
                  </a:cubicBezTo>
                  <a:cubicBezTo>
                    <a:pt x="817" y="290"/>
                    <a:pt x="840" y="144"/>
                    <a:pt x="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63"/>
            <p:cNvSpPr/>
            <p:nvPr/>
          </p:nvSpPr>
          <p:spPr>
            <a:xfrm>
              <a:off x="4662060" y="3326957"/>
              <a:ext cx="27444" cy="24504"/>
            </a:xfrm>
            <a:custGeom>
              <a:avLst/>
              <a:gdLst/>
              <a:ahLst/>
              <a:cxnLst/>
              <a:rect l="l" t="t" r="r" b="b"/>
              <a:pathLst>
                <a:path w="1251" h="1117" extrusionOk="0">
                  <a:moveTo>
                    <a:pt x="874" y="1"/>
                  </a:moveTo>
                  <a:lnTo>
                    <a:pt x="874" y="1"/>
                  </a:lnTo>
                  <a:cubicBezTo>
                    <a:pt x="762" y="114"/>
                    <a:pt x="651" y="227"/>
                    <a:pt x="539" y="340"/>
                  </a:cubicBezTo>
                  <a:cubicBezTo>
                    <a:pt x="393" y="292"/>
                    <a:pt x="248" y="245"/>
                    <a:pt x="103" y="196"/>
                  </a:cubicBezTo>
                  <a:lnTo>
                    <a:pt x="103" y="196"/>
                  </a:lnTo>
                  <a:cubicBezTo>
                    <a:pt x="180" y="314"/>
                    <a:pt x="256" y="432"/>
                    <a:pt x="333" y="550"/>
                  </a:cubicBezTo>
                  <a:lnTo>
                    <a:pt x="0" y="889"/>
                  </a:lnTo>
                  <a:cubicBezTo>
                    <a:pt x="159" y="848"/>
                    <a:pt x="318" y="809"/>
                    <a:pt x="477" y="768"/>
                  </a:cubicBezTo>
                  <a:cubicBezTo>
                    <a:pt x="554" y="884"/>
                    <a:pt x="631" y="1000"/>
                    <a:pt x="710" y="1117"/>
                  </a:cubicBezTo>
                  <a:cubicBezTo>
                    <a:pt x="731" y="974"/>
                    <a:pt x="751" y="833"/>
                    <a:pt x="772" y="691"/>
                  </a:cubicBezTo>
                  <a:cubicBezTo>
                    <a:pt x="931" y="650"/>
                    <a:pt x="1092" y="607"/>
                    <a:pt x="1251" y="564"/>
                  </a:cubicBezTo>
                  <a:cubicBezTo>
                    <a:pt x="1103" y="519"/>
                    <a:pt x="957" y="473"/>
                    <a:pt x="811" y="427"/>
                  </a:cubicBezTo>
                  <a:cubicBezTo>
                    <a:pt x="831" y="284"/>
                    <a:pt x="852" y="142"/>
                    <a:pt x="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63"/>
            <p:cNvSpPr/>
            <p:nvPr/>
          </p:nvSpPr>
          <p:spPr>
            <a:xfrm>
              <a:off x="4444287" y="3261189"/>
              <a:ext cx="23188" cy="28716"/>
            </a:xfrm>
            <a:custGeom>
              <a:avLst/>
              <a:gdLst/>
              <a:ahLst/>
              <a:cxnLst/>
              <a:rect l="l" t="t" r="r" b="b"/>
              <a:pathLst>
                <a:path w="1057" h="1309" extrusionOk="0">
                  <a:moveTo>
                    <a:pt x="153" y="1"/>
                  </a:moveTo>
                  <a:lnTo>
                    <a:pt x="153" y="1"/>
                  </a:lnTo>
                  <a:cubicBezTo>
                    <a:pt x="204" y="171"/>
                    <a:pt x="254" y="340"/>
                    <a:pt x="305" y="507"/>
                  </a:cubicBezTo>
                  <a:cubicBezTo>
                    <a:pt x="204" y="601"/>
                    <a:pt x="102" y="694"/>
                    <a:pt x="0" y="789"/>
                  </a:cubicBezTo>
                  <a:cubicBezTo>
                    <a:pt x="133" y="799"/>
                    <a:pt x="268" y="807"/>
                    <a:pt x="400" y="815"/>
                  </a:cubicBezTo>
                  <a:cubicBezTo>
                    <a:pt x="453" y="981"/>
                    <a:pt x="505" y="1145"/>
                    <a:pt x="559" y="1309"/>
                  </a:cubicBezTo>
                  <a:cubicBezTo>
                    <a:pt x="589" y="1148"/>
                    <a:pt x="620" y="989"/>
                    <a:pt x="650" y="828"/>
                  </a:cubicBezTo>
                  <a:cubicBezTo>
                    <a:pt x="786" y="835"/>
                    <a:pt x="920" y="838"/>
                    <a:pt x="1056" y="843"/>
                  </a:cubicBezTo>
                  <a:cubicBezTo>
                    <a:pt x="940" y="740"/>
                    <a:pt x="822" y="637"/>
                    <a:pt x="707" y="530"/>
                  </a:cubicBezTo>
                  <a:cubicBezTo>
                    <a:pt x="738" y="369"/>
                    <a:pt x="768" y="209"/>
                    <a:pt x="799" y="48"/>
                  </a:cubicBezTo>
                  <a:lnTo>
                    <a:pt x="799" y="48"/>
                  </a:lnTo>
                  <a:cubicBezTo>
                    <a:pt x="697" y="143"/>
                    <a:pt x="595" y="237"/>
                    <a:pt x="494" y="332"/>
                  </a:cubicBezTo>
                  <a:cubicBezTo>
                    <a:pt x="379" y="224"/>
                    <a:pt x="266" y="114"/>
                    <a:pt x="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63"/>
            <p:cNvSpPr/>
            <p:nvPr/>
          </p:nvSpPr>
          <p:spPr>
            <a:xfrm>
              <a:off x="4488381" y="3298022"/>
              <a:ext cx="24636" cy="26588"/>
            </a:xfrm>
            <a:custGeom>
              <a:avLst/>
              <a:gdLst/>
              <a:ahLst/>
              <a:cxnLst/>
              <a:rect l="l" t="t" r="r" b="b"/>
              <a:pathLst>
                <a:path w="1123" h="1212" extrusionOk="0">
                  <a:moveTo>
                    <a:pt x="823" y="0"/>
                  </a:moveTo>
                  <a:lnTo>
                    <a:pt x="823" y="0"/>
                  </a:lnTo>
                  <a:cubicBezTo>
                    <a:pt x="718" y="102"/>
                    <a:pt x="613" y="203"/>
                    <a:pt x="508" y="303"/>
                  </a:cubicBezTo>
                  <a:cubicBezTo>
                    <a:pt x="384" y="216"/>
                    <a:pt x="259" y="126"/>
                    <a:pt x="136" y="36"/>
                  </a:cubicBezTo>
                  <a:lnTo>
                    <a:pt x="136" y="36"/>
                  </a:lnTo>
                  <a:cubicBezTo>
                    <a:pt x="195" y="189"/>
                    <a:pt x="254" y="339"/>
                    <a:pt x="315" y="490"/>
                  </a:cubicBezTo>
                  <a:cubicBezTo>
                    <a:pt x="210" y="590"/>
                    <a:pt x="105" y="692"/>
                    <a:pt x="0" y="792"/>
                  </a:cubicBezTo>
                  <a:cubicBezTo>
                    <a:pt x="141" y="785"/>
                    <a:pt x="284" y="777"/>
                    <a:pt x="426" y="767"/>
                  </a:cubicBezTo>
                  <a:cubicBezTo>
                    <a:pt x="487" y="916"/>
                    <a:pt x="547" y="1066"/>
                    <a:pt x="610" y="1211"/>
                  </a:cubicBezTo>
                  <a:cubicBezTo>
                    <a:pt x="638" y="1059"/>
                    <a:pt x="664" y="905"/>
                    <a:pt x="692" y="751"/>
                  </a:cubicBezTo>
                  <a:cubicBezTo>
                    <a:pt x="834" y="739"/>
                    <a:pt x="979" y="728"/>
                    <a:pt x="1123" y="716"/>
                  </a:cubicBezTo>
                  <a:cubicBezTo>
                    <a:pt x="995" y="634"/>
                    <a:pt x="867" y="549"/>
                    <a:pt x="741" y="464"/>
                  </a:cubicBezTo>
                  <a:cubicBezTo>
                    <a:pt x="769" y="310"/>
                    <a:pt x="797" y="156"/>
                    <a:pt x="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63"/>
            <p:cNvSpPr/>
            <p:nvPr/>
          </p:nvSpPr>
          <p:spPr>
            <a:xfrm>
              <a:off x="4536117" y="3326913"/>
              <a:ext cx="25842" cy="25733"/>
            </a:xfrm>
            <a:custGeom>
              <a:avLst/>
              <a:gdLst/>
              <a:ahLst/>
              <a:cxnLst/>
              <a:rect l="l" t="t" r="r" b="b"/>
              <a:pathLst>
                <a:path w="1178" h="1173" extrusionOk="0">
                  <a:moveTo>
                    <a:pt x="845" y="1"/>
                  </a:moveTo>
                  <a:lnTo>
                    <a:pt x="845" y="1"/>
                  </a:lnTo>
                  <a:cubicBezTo>
                    <a:pt x="738" y="108"/>
                    <a:pt x="630" y="214"/>
                    <a:pt x="522" y="319"/>
                  </a:cubicBezTo>
                  <a:cubicBezTo>
                    <a:pt x="388" y="248"/>
                    <a:pt x="255" y="176"/>
                    <a:pt x="124" y="103"/>
                  </a:cubicBezTo>
                  <a:lnTo>
                    <a:pt x="124" y="104"/>
                  </a:lnTo>
                  <a:cubicBezTo>
                    <a:pt x="189" y="242"/>
                    <a:pt x="257" y="380"/>
                    <a:pt x="324" y="516"/>
                  </a:cubicBezTo>
                  <a:cubicBezTo>
                    <a:pt x="216" y="622"/>
                    <a:pt x="109" y="727"/>
                    <a:pt x="1" y="834"/>
                  </a:cubicBezTo>
                  <a:cubicBezTo>
                    <a:pt x="150" y="812"/>
                    <a:pt x="299" y="791"/>
                    <a:pt x="448" y="768"/>
                  </a:cubicBezTo>
                  <a:cubicBezTo>
                    <a:pt x="515" y="904"/>
                    <a:pt x="584" y="1039"/>
                    <a:pt x="653" y="1173"/>
                  </a:cubicBezTo>
                  <a:cubicBezTo>
                    <a:pt x="678" y="1024"/>
                    <a:pt x="702" y="875"/>
                    <a:pt x="727" y="725"/>
                  </a:cubicBezTo>
                  <a:cubicBezTo>
                    <a:pt x="876" y="703"/>
                    <a:pt x="1027" y="678"/>
                    <a:pt x="1178" y="652"/>
                  </a:cubicBezTo>
                  <a:cubicBezTo>
                    <a:pt x="1042" y="586"/>
                    <a:pt x="907" y="517"/>
                    <a:pt x="771" y="448"/>
                  </a:cubicBezTo>
                  <a:cubicBezTo>
                    <a:pt x="796" y="299"/>
                    <a:pt x="820" y="150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63"/>
            <p:cNvSpPr/>
            <p:nvPr/>
          </p:nvSpPr>
          <p:spPr>
            <a:xfrm>
              <a:off x="4586858" y="3350255"/>
              <a:ext cx="26808" cy="25053"/>
            </a:xfrm>
            <a:custGeom>
              <a:avLst/>
              <a:gdLst/>
              <a:ahLst/>
              <a:cxnLst/>
              <a:rect l="l" t="t" r="r" b="b"/>
              <a:pathLst>
                <a:path w="1222" h="1142" extrusionOk="0">
                  <a:moveTo>
                    <a:pt x="863" y="1"/>
                  </a:moveTo>
                  <a:lnTo>
                    <a:pt x="863" y="1"/>
                  </a:lnTo>
                  <a:cubicBezTo>
                    <a:pt x="753" y="112"/>
                    <a:pt x="643" y="222"/>
                    <a:pt x="533" y="332"/>
                  </a:cubicBezTo>
                  <a:cubicBezTo>
                    <a:pt x="392" y="275"/>
                    <a:pt x="251" y="216"/>
                    <a:pt x="112" y="156"/>
                  </a:cubicBezTo>
                  <a:lnTo>
                    <a:pt x="112" y="156"/>
                  </a:lnTo>
                  <a:cubicBezTo>
                    <a:pt x="184" y="284"/>
                    <a:pt x="256" y="411"/>
                    <a:pt x="330" y="535"/>
                  </a:cubicBezTo>
                  <a:cubicBezTo>
                    <a:pt x="220" y="647"/>
                    <a:pt x="110" y="756"/>
                    <a:pt x="1" y="866"/>
                  </a:cubicBezTo>
                  <a:cubicBezTo>
                    <a:pt x="155" y="833"/>
                    <a:pt x="310" y="801"/>
                    <a:pt x="465" y="768"/>
                  </a:cubicBezTo>
                  <a:cubicBezTo>
                    <a:pt x="538" y="892"/>
                    <a:pt x="612" y="1017"/>
                    <a:pt x="686" y="1142"/>
                  </a:cubicBezTo>
                  <a:cubicBezTo>
                    <a:pt x="709" y="996"/>
                    <a:pt x="730" y="851"/>
                    <a:pt x="753" y="706"/>
                  </a:cubicBezTo>
                  <a:cubicBezTo>
                    <a:pt x="909" y="671"/>
                    <a:pt x="1064" y="637"/>
                    <a:pt x="1222" y="602"/>
                  </a:cubicBezTo>
                  <a:cubicBezTo>
                    <a:pt x="1079" y="548"/>
                    <a:pt x="937" y="493"/>
                    <a:pt x="796" y="437"/>
                  </a:cubicBezTo>
                  <a:lnTo>
                    <a:pt x="8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63"/>
            <p:cNvSpPr/>
            <p:nvPr/>
          </p:nvSpPr>
          <p:spPr>
            <a:xfrm>
              <a:off x="4639903" y="3369362"/>
              <a:ext cx="27466" cy="24548"/>
            </a:xfrm>
            <a:custGeom>
              <a:avLst/>
              <a:gdLst/>
              <a:ahLst/>
              <a:cxnLst/>
              <a:rect l="l" t="t" r="r" b="b"/>
              <a:pathLst>
                <a:path w="1252" h="1119" extrusionOk="0">
                  <a:moveTo>
                    <a:pt x="874" y="0"/>
                  </a:moveTo>
                  <a:lnTo>
                    <a:pt x="874" y="0"/>
                  </a:lnTo>
                  <a:cubicBezTo>
                    <a:pt x="763" y="113"/>
                    <a:pt x="651" y="226"/>
                    <a:pt x="540" y="339"/>
                  </a:cubicBezTo>
                  <a:cubicBezTo>
                    <a:pt x="394" y="292"/>
                    <a:pt x="248" y="244"/>
                    <a:pt x="104" y="195"/>
                  </a:cubicBezTo>
                  <a:lnTo>
                    <a:pt x="104" y="195"/>
                  </a:lnTo>
                  <a:cubicBezTo>
                    <a:pt x="181" y="313"/>
                    <a:pt x="256" y="433"/>
                    <a:pt x="333" y="549"/>
                  </a:cubicBezTo>
                  <a:lnTo>
                    <a:pt x="0" y="889"/>
                  </a:lnTo>
                  <a:cubicBezTo>
                    <a:pt x="158" y="849"/>
                    <a:pt x="317" y="808"/>
                    <a:pt x="477" y="767"/>
                  </a:cubicBezTo>
                  <a:cubicBezTo>
                    <a:pt x="554" y="884"/>
                    <a:pt x="631" y="1002"/>
                    <a:pt x="708" y="1118"/>
                  </a:cubicBezTo>
                  <a:cubicBezTo>
                    <a:pt x="730" y="975"/>
                    <a:pt x="751" y="833"/>
                    <a:pt x="772" y="690"/>
                  </a:cubicBezTo>
                  <a:cubicBezTo>
                    <a:pt x="931" y="649"/>
                    <a:pt x="1092" y="607"/>
                    <a:pt x="1251" y="566"/>
                  </a:cubicBezTo>
                  <a:cubicBezTo>
                    <a:pt x="1103" y="520"/>
                    <a:pt x="958" y="474"/>
                    <a:pt x="812" y="426"/>
                  </a:cubicBezTo>
                  <a:cubicBezTo>
                    <a:pt x="831" y="285"/>
                    <a:pt x="853" y="143"/>
                    <a:pt x="8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63"/>
            <p:cNvSpPr/>
            <p:nvPr/>
          </p:nvSpPr>
          <p:spPr>
            <a:xfrm>
              <a:off x="3635144" y="3048395"/>
              <a:ext cx="867102" cy="1644632"/>
            </a:xfrm>
            <a:custGeom>
              <a:avLst/>
              <a:gdLst/>
              <a:ahLst/>
              <a:cxnLst/>
              <a:rect l="l" t="t" r="r" b="b"/>
              <a:pathLst>
                <a:path w="39526" h="74969" extrusionOk="0">
                  <a:moveTo>
                    <a:pt x="38571" y="0"/>
                  </a:moveTo>
                  <a:lnTo>
                    <a:pt x="1" y="74473"/>
                  </a:lnTo>
                  <a:lnTo>
                    <a:pt x="954" y="74968"/>
                  </a:lnTo>
                  <a:lnTo>
                    <a:pt x="39525" y="495"/>
                  </a:lnTo>
                  <a:lnTo>
                    <a:pt x="385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63"/>
            <p:cNvSpPr/>
            <p:nvPr/>
          </p:nvSpPr>
          <p:spPr>
            <a:xfrm>
              <a:off x="1598313" y="3059386"/>
              <a:ext cx="922274" cy="767067"/>
            </a:xfrm>
            <a:custGeom>
              <a:avLst/>
              <a:gdLst/>
              <a:ahLst/>
              <a:cxnLst/>
              <a:rect l="l" t="t" r="r" b="b"/>
              <a:pathLst>
                <a:path w="42041" h="34966" extrusionOk="0">
                  <a:moveTo>
                    <a:pt x="32704" y="1"/>
                  </a:moveTo>
                  <a:cubicBezTo>
                    <a:pt x="24417" y="10695"/>
                    <a:pt x="8288" y="6246"/>
                    <a:pt x="0" y="16941"/>
                  </a:cubicBezTo>
                  <a:lnTo>
                    <a:pt x="9337" y="34965"/>
                  </a:lnTo>
                  <a:cubicBezTo>
                    <a:pt x="17624" y="24272"/>
                    <a:pt x="33755" y="28720"/>
                    <a:pt x="42041" y="18025"/>
                  </a:cubicBezTo>
                  <a:lnTo>
                    <a:pt x="32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63"/>
            <p:cNvSpPr/>
            <p:nvPr/>
          </p:nvSpPr>
          <p:spPr>
            <a:xfrm>
              <a:off x="1598313" y="3059386"/>
              <a:ext cx="733217" cy="402049"/>
            </a:xfrm>
            <a:custGeom>
              <a:avLst/>
              <a:gdLst/>
              <a:ahLst/>
              <a:cxnLst/>
              <a:rect l="l" t="t" r="r" b="b"/>
              <a:pathLst>
                <a:path w="33423" h="18327" extrusionOk="0">
                  <a:moveTo>
                    <a:pt x="32704" y="1"/>
                  </a:moveTo>
                  <a:cubicBezTo>
                    <a:pt x="24417" y="10695"/>
                    <a:pt x="8288" y="6246"/>
                    <a:pt x="0" y="16941"/>
                  </a:cubicBezTo>
                  <a:cubicBezTo>
                    <a:pt x="239" y="17404"/>
                    <a:pt x="479" y="17866"/>
                    <a:pt x="718" y="18326"/>
                  </a:cubicBezTo>
                  <a:cubicBezTo>
                    <a:pt x="9005" y="7633"/>
                    <a:pt x="25136" y="12081"/>
                    <a:pt x="33422" y="1386"/>
                  </a:cubicBezTo>
                  <a:cubicBezTo>
                    <a:pt x="33183" y="924"/>
                    <a:pt x="32943" y="461"/>
                    <a:pt x="327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63"/>
            <p:cNvSpPr/>
            <p:nvPr/>
          </p:nvSpPr>
          <p:spPr>
            <a:xfrm>
              <a:off x="1629793" y="3120196"/>
              <a:ext cx="733261" cy="402070"/>
            </a:xfrm>
            <a:custGeom>
              <a:avLst/>
              <a:gdLst/>
              <a:ahLst/>
              <a:cxnLst/>
              <a:rect l="l" t="t" r="r" b="b"/>
              <a:pathLst>
                <a:path w="33425" h="18328" extrusionOk="0">
                  <a:moveTo>
                    <a:pt x="32707" y="1"/>
                  </a:moveTo>
                  <a:cubicBezTo>
                    <a:pt x="24419" y="10696"/>
                    <a:pt x="8288" y="6247"/>
                    <a:pt x="1" y="16941"/>
                  </a:cubicBezTo>
                  <a:cubicBezTo>
                    <a:pt x="240" y="17403"/>
                    <a:pt x="480" y="17866"/>
                    <a:pt x="721" y="18328"/>
                  </a:cubicBezTo>
                  <a:cubicBezTo>
                    <a:pt x="9006" y="7634"/>
                    <a:pt x="25137" y="12081"/>
                    <a:pt x="33425" y="1387"/>
                  </a:cubicBezTo>
                  <a:cubicBezTo>
                    <a:pt x="33185" y="925"/>
                    <a:pt x="32946" y="463"/>
                    <a:pt x="32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63"/>
            <p:cNvSpPr/>
            <p:nvPr/>
          </p:nvSpPr>
          <p:spPr>
            <a:xfrm>
              <a:off x="1661339" y="3181029"/>
              <a:ext cx="733217" cy="402092"/>
            </a:xfrm>
            <a:custGeom>
              <a:avLst/>
              <a:gdLst/>
              <a:ahLst/>
              <a:cxnLst/>
              <a:rect l="l" t="t" r="r" b="b"/>
              <a:pathLst>
                <a:path w="33423" h="18329" extrusionOk="0">
                  <a:moveTo>
                    <a:pt x="32705" y="1"/>
                  </a:moveTo>
                  <a:cubicBezTo>
                    <a:pt x="24417" y="10695"/>
                    <a:pt x="8288" y="6248"/>
                    <a:pt x="0" y="16942"/>
                  </a:cubicBezTo>
                  <a:cubicBezTo>
                    <a:pt x="240" y="17404"/>
                    <a:pt x="479" y="17866"/>
                    <a:pt x="718" y="18328"/>
                  </a:cubicBezTo>
                  <a:cubicBezTo>
                    <a:pt x="9006" y="7634"/>
                    <a:pt x="25135" y="12081"/>
                    <a:pt x="33423" y="1388"/>
                  </a:cubicBezTo>
                  <a:cubicBezTo>
                    <a:pt x="33183" y="925"/>
                    <a:pt x="32944" y="463"/>
                    <a:pt x="32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63"/>
            <p:cNvSpPr/>
            <p:nvPr/>
          </p:nvSpPr>
          <p:spPr>
            <a:xfrm>
              <a:off x="1692841" y="3241884"/>
              <a:ext cx="733217" cy="402071"/>
            </a:xfrm>
            <a:custGeom>
              <a:avLst/>
              <a:gdLst/>
              <a:ahLst/>
              <a:cxnLst/>
              <a:rect l="l" t="t" r="r" b="b"/>
              <a:pathLst>
                <a:path w="33423" h="18328" extrusionOk="0">
                  <a:moveTo>
                    <a:pt x="32704" y="0"/>
                  </a:moveTo>
                  <a:cubicBezTo>
                    <a:pt x="24419" y="10694"/>
                    <a:pt x="8288" y="6247"/>
                    <a:pt x="0" y="16941"/>
                  </a:cubicBezTo>
                  <a:cubicBezTo>
                    <a:pt x="240" y="17403"/>
                    <a:pt x="479" y="17865"/>
                    <a:pt x="718" y="18328"/>
                  </a:cubicBezTo>
                  <a:cubicBezTo>
                    <a:pt x="9006" y="7634"/>
                    <a:pt x="25137" y="12081"/>
                    <a:pt x="33422" y="1387"/>
                  </a:cubicBezTo>
                  <a:cubicBezTo>
                    <a:pt x="33183" y="925"/>
                    <a:pt x="32944" y="463"/>
                    <a:pt x="32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63"/>
            <p:cNvSpPr/>
            <p:nvPr/>
          </p:nvSpPr>
          <p:spPr>
            <a:xfrm>
              <a:off x="1724366" y="3302716"/>
              <a:ext cx="733217" cy="402092"/>
            </a:xfrm>
            <a:custGeom>
              <a:avLst/>
              <a:gdLst/>
              <a:ahLst/>
              <a:cxnLst/>
              <a:rect l="l" t="t" r="r" b="b"/>
              <a:pathLst>
                <a:path w="33423" h="18329" extrusionOk="0">
                  <a:moveTo>
                    <a:pt x="32705" y="1"/>
                  </a:moveTo>
                  <a:cubicBezTo>
                    <a:pt x="24418" y="10695"/>
                    <a:pt x="8287" y="6248"/>
                    <a:pt x="1" y="16941"/>
                  </a:cubicBezTo>
                  <a:cubicBezTo>
                    <a:pt x="239" y="17404"/>
                    <a:pt x="480" y="17866"/>
                    <a:pt x="719" y="18328"/>
                  </a:cubicBezTo>
                  <a:cubicBezTo>
                    <a:pt x="9005" y="7634"/>
                    <a:pt x="25135" y="12081"/>
                    <a:pt x="33423" y="1388"/>
                  </a:cubicBezTo>
                  <a:cubicBezTo>
                    <a:pt x="33184" y="925"/>
                    <a:pt x="32944" y="463"/>
                    <a:pt x="32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63"/>
            <p:cNvSpPr/>
            <p:nvPr/>
          </p:nvSpPr>
          <p:spPr>
            <a:xfrm>
              <a:off x="1755868" y="3363571"/>
              <a:ext cx="733217" cy="402071"/>
            </a:xfrm>
            <a:custGeom>
              <a:avLst/>
              <a:gdLst/>
              <a:ahLst/>
              <a:cxnLst/>
              <a:rect l="l" t="t" r="r" b="b"/>
              <a:pathLst>
                <a:path w="33423" h="18328" extrusionOk="0">
                  <a:moveTo>
                    <a:pt x="32705" y="0"/>
                  </a:moveTo>
                  <a:cubicBezTo>
                    <a:pt x="24417" y="10694"/>
                    <a:pt x="8288" y="6247"/>
                    <a:pt x="1" y="16941"/>
                  </a:cubicBezTo>
                  <a:cubicBezTo>
                    <a:pt x="240" y="17403"/>
                    <a:pt x="479" y="17865"/>
                    <a:pt x="719" y="18328"/>
                  </a:cubicBezTo>
                  <a:cubicBezTo>
                    <a:pt x="9006" y="7632"/>
                    <a:pt x="25135" y="12081"/>
                    <a:pt x="33423" y="1387"/>
                  </a:cubicBezTo>
                  <a:cubicBezTo>
                    <a:pt x="33184" y="925"/>
                    <a:pt x="32944" y="462"/>
                    <a:pt x="32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63"/>
            <p:cNvSpPr/>
            <p:nvPr/>
          </p:nvSpPr>
          <p:spPr>
            <a:xfrm>
              <a:off x="1787370" y="3424404"/>
              <a:ext cx="733217" cy="402049"/>
            </a:xfrm>
            <a:custGeom>
              <a:avLst/>
              <a:gdLst/>
              <a:ahLst/>
              <a:cxnLst/>
              <a:rect l="l" t="t" r="r" b="b"/>
              <a:pathLst>
                <a:path w="33423" h="18327" extrusionOk="0">
                  <a:moveTo>
                    <a:pt x="32705" y="1"/>
                  </a:moveTo>
                  <a:cubicBezTo>
                    <a:pt x="24419" y="10694"/>
                    <a:pt x="8288" y="6246"/>
                    <a:pt x="1" y="16941"/>
                  </a:cubicBezTo>
                  <a:cubicBezTo>
                    <a:pt x="240" y="17403"/>
                    <a:pt x="479" y="17864"/>
                    <a:pt x="719" y="18326"/>
                  </a:cubicBezTo>
                  <a:cubicBezTo>
                    <a:pt x="9006" y="7633"/>
                    <a:pt x="25137" y="12081"/>
                    <a:pt x="33423" y="1386"/>
                  </a:cubicBezTo>
                  <a:cubicBezTo>
                    <a:pt x="33183" y="924"/>
                    <a:pt x="32944" y="461"/>
                    <a:pt x="32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63"/>
            <p:cNvSpPr/>
            <p:nvPr/>
          </p:nvSpPr>
          <p:spPr>
            <a:xfrm>
              <a:off x="2022014" y="3059386"/>
              <a:ext cx="404045" cy="381734"/>
            </a:xfrm>
            <a:custGeom>
              <a:avLst/>
              <a:gdLst/>
              <a:ahLst/>
              <a:cxnLst/>
              <a:rect l="l" t="t" r="r" b="b"/>
              <a:pathLst>
                <a:path w="18418" h="17401" extrusionOk="0">
                  <a:moveTo>
                    <a:pt x="13390" y="1"/>
                  </a:moveTo>
                  <a:cubicBezTo>
                    <a:pt x="9918" y="4479"/>
                    <a:pt x="5072" y="6302"/>
                    <a:pt x="0" y="7693"/>
                  </a:cubicBezTo>
                  <a:cubicBezTo>
                    <a:pt x="1677" y="10929"/>
                    <a:pt x="3352" y="14165"/>
                    <a:pt x="5029" y="17400"/>
                  </a:cubicBezTo>
                  <a:cubicBezTo>
                    <a:pt x="10099" y="16009"/>
                    <a:pt x="14947" y="14186"/>
                    <a:pt x="18417" y="9706"/>
                  </a:cubicBezTo>
                  <a:cubicBezTo>
                    <a:pt x="16742" y="6470"/>
                    <a:pt x="15065" y="3235"/>
                    <a:pt x="13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63"/>
            <p:cNvSpPr/>
            <p:nvPr/>
          </p:nvSpPr>
          <p:spPr>
            <a:xfrm>
              <a:off x="2295048" y="3090142"/>
              <a:ext cx="22310" cy="30362"/>
            </a:xfrm>
            <a:custGeom>
              <a:avLst/>
              <a:gdLst/>
              <a:ahLst/>
              <a:cxnLst/>
              <a:rect l="l" t="t" r="r" b="b"/>
              <a:pathLst>
                <a:path w="1017" h="1384" extrusionOk="0">
                  <a:moveTo>
                    <a:pt x="854" y="0"/>
                  </a:moveTo>
                  <a:cubicBezTo>
                    <a:pt x="749" y="125"/>
                    <a:pt x="641" y="248"/>
                    <a:pt x="533" y="367"/>
                  </a:cubicBezTo>
                  <a:cubicBezTo>
                    <a:pt x="433" y="277"/>
                    <a:pt x="333" y="185"/>
                    <a:pt x="234" y="95"/>
                  </a:cubicBezTo>
                  <a:lnTo>
                    <a:pt x="234" y="95"/>
                  </a:lnTo>
                  <a:cubicBezTo>
                    <a:pt x="267" y="259"/>
                    <a:pt x="298" y="423"/>
                    <a:pt x="331" y="589"/>
                  </a:cubicBezTo>
                  <a:cubicBezTo>
                    <a:pt x="221" y="705"/>
                    <a:pt x="111" y="821"/>
                    <a:pt x="0" y="935"/>
                  </a:cubicBezTo>
                  <a:cubicBezTo>
                    <a:pt x="131" y="921"/>
                    <a:pt x="261" y="908"/>
                    <a:pt x="392" y="892"/>
                  </a:cubicBezTo>
                  <a:cubicBezTo>
                    <a:pt x="423" y="1056"/>
                    <a:pt x="456" y="1220"/>
                    <a:pt x="487" y="1384"/>
                  </a:cubicBezTo>
                  <a:cubicBezTo>
                    <a:pt x="536" y="1212"/>
                    <a:pt x="584" y="1038"/>
                    <a:pt x="631" y="862"/>
                  </a:cubicBezTo>
                  <a:cubicBezTo>
                    <a:pt x="761" y="844"/>
                    <a:pt x="888" y="826"/>
                    <a:pt x="1016" y="807"/>
                  </a:cubicBezTo>
                  <a:cubicBezTo>
                    <a:pt x="916" y="717"/>
                    <a:pt x="818" y="626"/>
                    <a:pt x="718" y="536"/>
                  </a:cubicBezTo>
                  <a:cubicBezTo>
                    <a:pt x="764" y="359"/>
                    <a:pt x="810" y="181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63"/>
            <p:cNvSpPr/>
            <p:nvPr/>
          </p:nvSpPr>
          <p:spPr>
            <a:xfrm>
              <a:off x="2251502" y="3131955"/>
              <a:ext cx="23934" cy="27246"/>
            </a:xfrm>
            <a:custGeom>
              <a:avLst/>
              <a:gdLst/>
              <a:ahLst/>
              <a:cxnLst/>
              <a:rect l="l" t="t" r="r" b="b"/>
              <a:pathLst>
                <a:path w="1091" h="1242" extrusionOk="0">
                  <a:moveTo>
                    <a:pt x="946" y="1"/>
                  </a:moveTo>
                  <a:cubicBezTo>
                    <a:pt x="828" y="102"/>
                    <a:pt x="710" y="200"/>
                    <a:pt x="590" y="299"/>
                  </a:cubicBezTo>
                  <a:cubicBezTo>
                    <a:pt x="487" y="202"/>
                    <a:pt x="384" y="104"/>
                    <a:pt x="279" y="5"/>
                  </a:cubicBezTo>
                  <a:lnTo>
                    <a:pt x="279" y="5"/>
                  </a:lnTo>
                  <a:cubicBezTo>
                    <a:pt x="308" y="163"/>
                    <a:pt x="338" y="320"/>
                    <a:pt x="366" y="478"/>
                  </a:cubicBezTo>
                  <a:cubicBezTo>
                    <a:pt x="244" y="574"/>
                    <a:pt x="123" y="668"/>
                    <a:pt x="0" y="759"/>
                  </a:cubicBezTo>
                  <a:cubicBezTo>
                    <a:pt x="141" y="764"/>
                    <a:pt x="280" y="768"/>
                    <a:pt x="420" y="769"/>
                  </a:cubicBezTo>
                  <a:cubicBezTo>
                    <a:pt x="448" y="927"/>
                    <a:pt x="477" y="1084"/>
                    <a:pt x="505" y="1241"/>
                  </a:cubicBezTo>
                  <a:cubicBezTo>
                    <a:pt x="562" y="1086"/>
                    <a:pt x="620" y="930"/>
                    <a:pt x="677" y="773"/>
                  </a:cubicBezTo>
                  <a:cubicBezTo>
                    <a:pt x="717" y="773"/>
                    <a:pt x="758" y="773"/>
                    <a:pt x="798" y="773"/>
                  </a:cubicBezTo>
                  <a:cubicBezTo>
                    <a:pt x="895" y="773"/>
                    <a:pt x="993" y="772"/>
                    <a:pt x="1090" y="771"/>
                  </a:cubicBezTo>
                  <a:cubicBezTo>
                    <a:pt x="987" y="674"/>
                    <a:pt x="884" y="577"/>
                    <a:pt x="780" y="479"/>
                  </a:cubicBezTo>
                  <a:cubicBezTo>
                    <a:pt x="836" y="322"/>
                    <a:pt x="892" y="161"/>
                    <a:pt x="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63"/>
            <p:cNvSpPr/>
            <p:nvPr/>
          </p:nvSpPr>
          <p:spPr>
            <a:xfrm>
              <a:off x="2204205" y="3164313"/>
              <a:ext cx="25272" cy="26171"/>
            </a:xfrm>
            <a:custGeom>
              <a:avLst/>
              <a:gdLst/>
              <a:ahLst/>
              <a:cxnLst/>
              <a:rect l="l" t="t" r="r" b="b"/>
              <a:pathLst>
                <a:path w="1152" h="11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343" y="153"/>
                    <a:pt x="369" y="306"/>
                    <a:pt x="394" y="456"/>
                  </a:cubicBezTo>
                  <a:cubicBezTo>
                    <a:pt x="264" y="533"/>
                    <a:pt x="133" y="611"/>
                    <a:pt x="1" y="684"/>
                  </a:cubicBezTo>
                  <a:cubicBezTo>
                    <a:pt x="148" y="702"/>
                    <a:pt x="296" y="720"/>
                    <a:pt x="443" y="738"/>
                  </a:cubicBezTo>
                  <a:cubicBezTo>
                    <a:pt x="468" y="889"/>
                    <a:pt x="494" y="1042"/>
                    <a:pt x="520" y="1192"/>
                  </a:cubicBezTo>
                  <a:cubicBezTo>
                    <a:pt x="586" y="1051"/>
                    <a:pt x="650" y="910"/>
                    <a:pt x="714" y="770"/>
                  </a:cubicBezTo>
                  <a:cubicBezTo>
                    <a:pt x="861" y="784"/>
                    <a:pt x="1005" y="799"/>
                    <a:pt x="1151" y="814"/>
                  </a:cubicBezTo>
                  <a:cubicBezTo>
                    <a:pt x="1045" y="711"/>
                    <a:pt x="938" y="607"/>
                    <a:pt x="833" y="504"/>
                  </a:cubicBezTo>
                  <a:cubicBezTo>
                    <a:pt x="897" y="361"/>
                    <a:pt x="959" y="217"/>
                    <a:pt x="1022" y="71"/>
                  </a:cubicBezTo>
                  <a:lnTo>
                    <a:pt x="1022" y="71"/>
                  </a:lnTo>
                  <a:cubicBezTo>
                    <a:pt x="894" y="153"/>
                    <a:pt x="766" y="234"/>
                    <a:pt x="635" y="312"/>
                  </a:cubicBezTo>
                  <a:cubicBezTo>
                    <a:pt x="530" y="209"/>
                    <a:pt x="423" y="106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63"/>
            <p:cNvSpPr/>
            <p:nvPr/>
          </p:nvSpPr>
          <p:spPr>
            <a:xfrm>
              <a:off x="2153836" y="3190352"/>
              <a:ext cx="26325" cy="25382"/>
            </a:xfrm>
            <a:custGeom>
              <a:avLst/>
              <a:gdLst/>
              <a:ahLst/>
              <a:cxnLst/>
              <a:rect l="l" t="t" r="r" b="b"/>
              <a:pathLst>
                <a:path w="1200" h="1157" extrusionOk="0">
                  <a:moveTo>
                    <a:pt x="346" y="0"/>
                  </a:moveTo>
                  <a:lnTo>
                    <a:pt x="346" y="0"/>
                  </a:lnTo>
                  <a:cubicBezTo>
                    <a:pt x="371" y="148"/>
                    <a:pt x="394" y="296"/>
                    <a:pt x="416" y="441"/>
                  </a:cubicBezTo>
                  <a:cubicBezTo>
                    <a:pt x="279" y="504"/>
                    <a:pt x="139" y="566"/>
                    <a:pt x="0" y="625"/>
                  </a:cubicBezTo>
                  <a:cubicBezTo>
                    <a:pt x="154" y="656"/>
                    <a:pt x="308" y="686"/>
                    <a:pt x="461" y="715"/>
                  </a:cubicBezTo>
                  <a:cubicBezTo>
                    <a:pt x="484" y="861"/>
                    <a:pt x="507" y="1009"/>
                    <a:pt x="531" y="1156"/>
                  </a:cubicBezTo>
                  <a:cubicBezTo>
                    <a:pt x="602" y="1027"/>
                    <a:pt x="674" y="897"/>
                    <a:pt x="744" y="768"/>
                  </a:cubicBezTo>
                  <a:cubicBezTo>
                    <a:pt x="897" y="795"/>
                    <a:pt x="1049" y="823"/>
                    <a:pt x="1200" y="850"/>
                  </a:cubicBezTo>
                  <a:lnTo>
                    <a:pt x="874" y="525"/>
                  </a:lnTo>
                  <a:cubicBezTo>
                    <a:pt x="944" y="396"/>
                    <a:pt x="1015" y="263"/>
                    <a:pt x="1084" y="130"/>
                  </a:cubicBezTo>
                  <a:lnTo>
                    <a:pt x="1084" y="130"/>
                  </a:lnTo>
                  <a:cubicBezTo>
                    <a:pt x="948" y="197"/>
                    <a:pt x="810" y="261"/>
                    <a:pt x="672" y="325"/>
                  </a:cubicBezTo>
                  <a:cubicBezTo>
                    <a:pt x="564" y="217"/>
                    <a:pt x="456" y="109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63"/>
            <p:cNvSpPr/>
            <p:nvPr/>
          </p:nvSpPr>
          <p:spPr>
            <a:xfrm>
              <a:off x="2101076" y="3211456"/>
              <a:ext cx="27181" cy="24767"/>
            </a:xfrm>
            <a:custGeom>
              <a:avLst/>
              <a:gdLst/>
              <a:ahLst/>
              <a:cxnLst/>
              <a:rect l="l" t="t" r="r" b="b"/>
              <a:pathLst>
                <a:path w="1239" h="1129" extrusionOk="0">
                  <a:moveTo>
                    <a:pt x="369" y="1"/>
                  </a:moveTo>
                  <a:cubicBezTo>
                    <a:pt x="391" y="143"/>
                    <a:pt x="412" y="288"/>
                    <a:pt x="435" y="432"/>
                  </a:cubicBezTo>
                  <a:cubicBezTo>
                    <a:pt x="291" y="483"/>
                    <a:pt x="145" y="532"/>
                    <a:pt x="1" y="581"/>
                  </a:cubicBezTo>
                  <a:cubicBezTo>
                    <a:pt x="160" y="620"/>
                    <a:pt x="317" y="660"/>
                    <a:pt x="474" y="697"/>
                  </a:cubicBezTo>
                  <a:cubicBezTo>
                    <a:pt x="496" y="842"/>
                    <a:pt x="517" y="984"/>
                    <a:pt x="540" y="1128"/>
                  </a:cubicBezTo>
                  <a:cubicBezTo>
                    <a:pt x="615" y="1009"/>
                    <a:pt x="691" y="887"/>
                    <a:pt x="766" y="768"/>
                  </a:cubicBezTo>
                  <a:cubicBezTo>
                    <a:pt x="923" y="805"/>
                    <a:pt x="1081" y="842"/>
                    <a:pt x="1238" y="878"/>
                  </a:cubicBezTo>
                  <a:cubicBezTo>
                    <a:pt x="1127" y="766"/>
                    <a:pt x="1017" y="655"/>
                    <a:pt x="905" y="543"/>
                  </a:cubicBezTo>
                  <a:cubicBezTo>
                    <a:pt x="981" y="422"/>
                    <a:pt x="1056" y="299"/>
                    <a:pt x="1130" y="178"/>
                  </a:cubicBezTo>
                  <a:lnTo>
                    <a:pt x="1130" y="178"/>
                  </a:lnTo>
                  <a:cubicBezTo>
                    <a:pt x="987" y="230"/>
                    <a:pt x="845" y="284"/>
                    <a:pt x="700" y="335"/>
                  </a:cubicBez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63"/>
            <p:cNvSpPr/>
            <p:nvPr/>
          </p:nvSpPr>
          <p:spPr>
            <a:xfrm>
              <a:off x="2046628" y="3228962"/>
              <a:ext cx="27707" cy="24329"/>
            </a:xfrm>
            <a:custGeom>
              <a:avLst/>
              <a:gdLst/>
              <a:ahLst/>
              <a:cxnLst/>
              <a:rect l="l" t="t" r="r" b="b"/>
              <a:pathLst>
                <a:path w="1263" h="1109" extrusionOk="0">
                  <a:moveTo>
                    <a:pt x="384" y="1"/>
                  </a:moveTo>
                  <a:lnTo>
                    <a:pt x="384" y="1"/>
                  </a:lnTo>
                  <a:cubicBezTo>
                    <a:pt x="404" y="142"/>
                    <a:pt x="425" y="283"/>
                    <a:pt x="445" y="424"/>
                  </a:cubicBezTo>
                  <a:cubicBezTo>
                    <a:pt x="298" y="468"/>
                    <a:pt x="148" y="511"/>
                    <a:pt x="1" y="553"/>
                  </a:cubicBezTo>
                  <a:cubicBezTo>
                    <a:pt x="161" y="598"/>
                    <a:pt x="322" y="642"/>
                    <a:pt x="483" y="686"/>
                  </a:cubicBezTo>
                  <a:cubicBezTo>
                    <a:pt x="504" y="827"/>
                    <a:pt x="524" y="968"/>
                    <a:pt x="545" y="1109"/>
                  </a:cubicBezTo>
                  <a:cubicBezTo>
                    <a:pt x="624" y="996"/>
                    <a:pt x="702" y="881"/>
                    <a:pt x="781" y="768"/>
                  </a:cubicBezTo>
                  <a:cubicBezTo>
                    <a:pt x="942" y="811"/>
                    <a:pt x="1102" y="855"/>
                    <a:pt x="1263" y="898"/>
                  </a:cubicBezTo>
                  <a:cubicBezTo>
                    <a:pt x="1152" y="783"/>
                    <a:pt x="1038" y="670"/>
                    <a:pt x="927" y="555"/>
                  </a:cubicBezTo>
                  <a:cubicBezTo>
                    <a:pt x="1006" y="440"/>
                    <a:pt x="1084" y="325"/>
                    <a:pt x="1161" y="209"/>
                  </a:cubicBezTo>
                  <a:lnTo>
                    <a:pt x="1161" y="209"/>
                  </a:lnTo>
                  <a:cubicBezTo>
                    <a:pt x="1015" y="255"/>
                    <a:pt x="868" y="299"/>
                    <a:pt x="720" y="344"/>
                  </a:cubicBezTo>
                  <a:cubicBezTo>
                    <a:pt x="607" y="229"/>
                    <a:pt x="496" y="114"/>
                    <a:pt x="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63"/>
            <p:cNvSpPr/>
            <p:nvPr/>
          </p:nvSpPr>
          <p:spPr>
            <a:xfrm>
              <a:off x="2284825" y="3133468"/>
              <a:ext cx="23188" cy="28760"/>
            </a:xfrm>
            <a:custGeom>
              <a:avLst/>
              <a:gdLst/>
              <a:ahLst/>
              <a:cxnLst/>
              <a:rect l="l" t="t" r="r" b="b"/>
              <a:pathLst>
                <a:path w="1057" h="1311" extrusionOk="0">
                  <a:moveTo>
                    <a:pt x="904" y="0"/>
                  </a:moveTo>
                  <a:lnTo>
                    <a:pt x="904" y="0"/>
                  </a:lnTo>
                  <a:cubicBezTo>
                    <a:pt x="791" y="112"/>
                    <a:pt x="677" y="223"/>
                    <a:pt x="563" y="331"/>
                  </a:cubicBezTo>
                  <a:cubicBezTo>
                    <a:pt x="461" y="236"/>
                    <a:pt x="359" y="143"/>
                    <a:pt x="258" y="48"/>
                  </a:cubicBezTo>
                  <a:lnTo>
                    <a:pt x="258" y="48"/>
                  </a:lnTo>
                  <a:cubicBezTo>
                    <a:pt x="289" y="210"/>
                    <a:pt x="320" y="371"/>
                    <a:pt x="350" y="531"/>
                  </a:cubicBezTo>
                  <a:cubicBezTo>
                    <a:pt x="235" y="636"/>
                    <a:pt x="119" y="741"/>
                    <a:pt x="1" y="843"/>
                  </a:cubicBezTo>
                  <a:cubicBezTo>
                    <a:pt x="137" y="840"/>
                    <a:pt x="273" y="835"/>
                    <a:pt x="407" y="828"/>
                  </a:cubicBezTo>
                  <a:cubicBezTo>
                    <a:pt x="437" y="989"/>
                    <a:pt x="468" y="1149"/>
                    <a:pt x="497" y="1310"/>
                  </a:cubicBezTo>
                  <a:cubicBezTo>
                    <a:pt x="551" y="1146"/>
                    <a:pt x="604" y="982"/>
                    <a:pt x="656" y="815"/>
                  </a:cubicBezTo>
                  <a:cubicBezTo>
                    <a:pt x="791" y="808"/>
                    <a:pt x="923" y="799"/>
                    <a:pt x="1056" y="789"/>
                  </a:cubicBezTo>
                  <a:cubicBezTo>
                    <a:pt x="954" y="695"/>
                    <a:pt x="853" y="600"/>
                    <a:pt x="751" y="507"/>
                  </a:cubicBezTo>
                  <a:cubicBezTo>
                    <a:pt x="804" y="340"/>
                    <a:pt x="853" y="171"/>
                    <a:pt x="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63"/>
            <p:cNvSpPr/>
            <p:nvPr/>
          </p:nvSpPr>
          <p:spPr>
            <a:xfrm>
              <a:off x="2239327" y="3170433"/>
              <a:ext cx="24636" cy="26588"/>
            </a:xfrm>
            <a:custGeom>
              <a:avLst/>
              <a:gdLst/>
              <a:ahLst/>
              <a:cxnLst/>
              <a:rect l="l" t="t" r="r" b="b"/>
              <a:pathLst>
                <a:path w="1123" h="1212" extrusionOk="0">
                  <a:moveTo>
                    <a:pt x="986" y="33"/>
                  </a:moveTo>
                  <a:cubicBezTo>
                    <a:pt x="986" y="34"/>
                    <a:pt x="986" y="34"/>
                    <a:pt x="985" y="35"/>
                  </a:cubicBezTo>
                  <a:lnTo>
                    <a:pt x="985" y="35"/>
                  </a:lnTo>
                  <a:cubicBezTo>
                    <a:pt x="986" y="34"/>
                    <a:pt x="987" y="34"/>
                    <a:pt x="988" y="33"/>
                  </a:cubicBezTo>
                  <a:close/>
                  <a:moveTo>
                    <a:pt x="299" y="0"/>
                  </a:moveTo>
                  <a:cubicBezTo>
                    <a:pt x="327" y="154"/>
                    <a:pt x="355" y="309"/>
                    <a:pt x="383" y="464"/>
                  </a:cubicBezTo>
                  <a:cubicBezTo>
                    <a:pt x="257" y="550"/>
                    <a:pt x="129" y="633"/>
                    <a:pt x="1" y="717"/>
                  </a:cubicBezTo>
                  <a:cubicBezTo>
                    <a:pt x="145" y="728"/>
                    <a:pt x="289" y="740"/>
                    <a:pt x="432" y="749"/>
                  </a:cubicBezTo>
                  <a:cubicBezTo>
                    <a:pt x="460" y="904"/>
                    <a:pt x="486" y="1058"/>
                    <a:pt x="514" y="1212"/>
                  </a:cubicBezTo>
                  <a:cubicBezTo>
                    <a:pt x="576" y="1064"/>
                    <a:pt x="637" y="917"/>
                    <a:pt x="698" y="768"/>
                  </a:cubicBezTo>
                  <a:cubicBezTo>
                    <a:pt x="840" y="776"/>
                    <a:pt x="981" y="784"/>
                    <a:pt x="1122" y="790"/>
                  </a:cubicBezTo>
                  <a:cubicBezTo>
                    <a:pt x="1019" y="690"/>
                    <a:pt x="914" y="589"/>
                    <a:pt x="809" y="489"/>
                  </a:cubicBezTo>
                  <a:cubicBezTo>
                    <a:pt x="868" y="339"/>
                    <a:pt x="928" y="187"/>
                    <a:pt x="985" y="35"/>
                  </a:cubicBezTo>
                  <a:lnTo>
                    <a:pt x="985" y="35"/>
                  </a:lnTo>
                  <a:cubicBezTo>
                    <a:pt x="862" y="126"/>
                    <a:pt x="739" y="216"/>
                    <a:pt x="614" y="302"/>
                  </a:cubicBezTo>
                  <a:cubicBezTo>
                    <a:pt x="511" y="202"/>
                    <a:pt x="406" y="10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63"/>
            <p:cNvSpPr/>
            <p:nvPr/>
          </p:nvSpPr>
          <p:spPr>
            <a:xfrm>
              <a:off x="2190428" y="3199369"/>
              <a:ext cx="25820" cy="25733"/>
            </a:xfrm>
            <a:custGeom>
              <a:avLst/>
              <a:gdLst/>
              <a:ahLst/>
              <a:cxnLst/>
              <a:rect l="l" t="t" r="r" b="b"/>
              <a:pathLst>
                <a:path w="1177" h="1173" extrusionOk="0">
                  <a:moveTo>
                    <a:pt x="332" y="1"/>
                  </a:moveTo>
                  <a:lnTo>
                    <a:pt x="332" y="1"/>
                  </a:lnTo>
                  <a:cubicBezTo>
                    <a:pt x="356" y="152"/>
                    <a:pt x="381" y="301"/>
                    <a:pt x="406" y="450"/>
                  </a:cubicBezTo>
                  <a:cubicBezTo>
                    <a:pt x="271" y="519"/>
                    <a:pt x="137" y="588"/>
                    <a:pt x="1" y="653"/>
                  </a:cubicBezTo>
                  <a:cubicBezTo>
                    <a:pt x="152" y="678"/>
                    <a:pt x="301" y="702"/>
                    <a:pt x="452" y="727"/>
                  </a:cubicBezTo>
                  <a:cubicBezTo>
                    <a:pt x="476" y="875"/>
                    <a:pt x="501" y="1024"/>
                    <a:pt x="525" y="1173"/>
                  </a:cubicBezTo>
                  <a:cubicBezTo>
                    <a:pt x="594" y="1038"/>
                    <a:pt x="661" y="904"/>
                    <a:pt x="730" y="770"/>
                  </a:cubicBezTo>
                  <a:cubicBezTo>
                    <a:pt x="879" y="791"/>
                    <a:pt x="1029" y="812"/>
                    <a:pt x="1176" y="834"/>
                  </a:cubicBezTo>
                  <a:cubicBezTo>
                    <a:pt x="1069" y="727"/>
                    <a:pt x="961" y="622"/>
                    <a:pt x="855" y="516"/>
                  </a:cubicBezTo>
                  <a:cubicBezTo>
                    <a:pt x="922" y="380"/>
                    <a:pt x="988" y="242"/>
                    <a:pt x="1055" y="103"/>
                  </a:cubicBezTo>
                  <a:lnTo>
                    <a:pt x="1055" y="103"/>
                  </a:lnTo>
                  <a:cubicBezTo>
                    <a:pt x="922" y="176"/>
                    <a:pt x="789" y="248"/>
                    <a:pt x="655" y="319"/>
                  </a:cubicBezTo>
                  <a:cubicBezTo>
                    <a:pt x="547" y="214"/>
                    <a:pt x="440" y="107"/>
                    <a:pt x="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63"/>
            <p:cNvSpPr/>
            <p:nvPr/>
          </p:nvSpPr>
          <p:spPr>
            <a:xfrm>
              <a:off x="2138765" y="3222798"/>
              <a:ext cx="26764" cy="25031"/>
            </a:xfrm>
            <a:custGeom>
              <a:avLst/>
              <a:gdLst/>
              <a:ahLst/>
              <a:cxnLst/>
              <a:rect l="l" t="t" r="r" b="b"/>
              <a:pathLst>
                <a:path w="1220" h="1141" extrusionOk="0">
                  <a:moveTo>
                    <a:pt x="359" y="0"/>
                  </a:moveTo>
                  <a:lnTo>
                    <a:pt x="359" y="0"/>
                  </a:lnTo>
                  <a:cubicBezTo>
                    <a:pt x="382" y="146"/>
                    <a:pt x="404" y="290"/>
                    <a:pt x="427" y="436"/>
                  </a:cubicBezTo>
                  <a:cubicBezTo>
                    <a:pt x="286" y="492"/>
                    <a:pt x="143" y="547"/>
                    <a:pt x="0" y="602"/>
                  </a:cubicBezTo>
                  <a:cubicBezTo>
                    <a:pt x="158" y="636"/>
                    <a:pt x="313" y="670"/>
                    <a:pt x="469" y="705"/>
                  </a:cubicBezTo>
                  <a:cubicBezTo>
                    <a:pt x="490" y="851"/>
                    <a:pt x="513" y="995"/>
                    <a:pt x="536" y="1141"/>
                  </a:cubicBezTo>
                  <a:cubicBezTo>
                    <a:pt x="610" y="1016"/>
                    <a:pt x="684" y="892"/>
                    <a:pt x="756" y="767"/>
                  </a:cubicBezTo>
                  <a:cubicBezTo>
                    <a:pt x="912" y="800"/>
                    <a:pt x="1066" y="833"/>
                    <a:pt x="1220" y="864"/>
                  </a:cubicBezTo>
                  <a:cubicBezTo>
                    <a:pt x="1110" y="754"/>
                    <a:pt x="1002" y="644"/>
                    <a:pt x="892" y="534"/>
                  </a:cubicBezTo>
                  <a:cubicBezTo>
                    <a:pt x="964" y="408"/>
                    <a:pt x="1036" y="282"/>
                    <a:pt x="1108" y="156"/>
                  </a:cubicBezTo>
                  <a:lnTo>
                    <a:pt x="1108" y="156"/>
                  </a:lnTo>
                  <a:cubicBezTo>
                    <a:pt x="969" y="215"/>
                    <a:pt x="830" y="274"/>
                    <a:pt x="689" y="331"/>
                  </a:cubicBezTo>
                  <a:cubicBezTo>
                    <a:pt x="579" y="220"/>
                    <a:pt x="469" y="11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63"/>
            <p:cNvSpPr/>
            <p:nvPr/>
          </p:nvSpPr>
          <p:spPr>
            <a:xfrm>
              <a:off x="2085084" y="3241927"/>
              <a:ext cx="27444" cy="24526"/>
            </a:xfrm>
            <a:custGeom>
              <a:avLst/>
              <a:gdLst/>
              <a:ahLst/>
              <a:cxnLst/>
              <a:rect l="l" t="t" r="r" b="b"/>
              <a:pathLst>
                <a:path w="1251" h="1118" extrusionOk="0">
                  <a:moveTo>
                    <a:pt x="377" y="0"/>
                  </a:moveTo>
                  <a:lnTo>
                    <a:pt x="377" y="0"/>
                  </a:lnTo>
                  <a:cubicBezTo>
                    <a:pt x="398" y="143"/>
                    <a:pt x="420" y="285"/>
                    <a:pt x="441" y="428"/>
                  </a:cubicBezTo>
                  <a:cubicBezTo>
                    <a:pt x="293" y="474"/>
                    <a:pt x="148" y="520"/>
                    <a:pt x="0" y="566"/>
                  </a:cubicBezTo>
                  <a:cubicBezTo>
                    <a:pt x="161" y="608"/>
                    <a:pt x="320" y="649"/>
                    <a:pt x="479" y="692"/>
                  </a:cubicBezTo>
                  <a:cubicBezTo>
                    <a:pt x="500" y="833"/>
                    <a:pt x="521" y="975"/>
                    <a:pt x="543" y="1118"/>
                  </a:cubicBezTo>
                  <a:cubicBezTo>
                    <a:pt x="620" y="1002"/>
                    <a:pt x="697" y="885"/>
                    <a:pt x="775" y="767"/>
                  </a:cubicBezTo>
                  <a:cubicBezTo>
                    <a:pt x="934" y="808"/>
                    <a:pt x="1093" y="849"/>
                    <a:pt x="1251" y="888"/>
                  </a:cubicBezTo>
                  <a:cubicBezTo>
                    <a:pt x="1141" y="775"/>
                    <a:pt x="1029" y="662"/>
                    <a:pt x="918" y="549"/>
                  </a:cubicBezTo>
                  <a:cubicBezTo>
                    <a:pt x="995" y="433"/>
                    <a:pt x="1072" y="313"/>
                    <a:pt x="1147" y="195"/>
                  </a:cubicBezTo>
                  <a:lnTo>
                    <a:pt x="1147" y="195"/>
                  </a:lnTo>
                  <a:cubicBezTo>
                    <a:pt x="1003" y="244"/>
                    <a:pt x="857" y="292"/>
                    <a:pt x="711" y="339"/>
                  </a:cubicBezTo>
                  <a:cubicBezTo>
                    <a:pt x="600" y="226"/>
                    <a:pt x="489" y="113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63"/>
            <p:cNvSpPr/>
            <p:nvPr/>
          </p:nvSpPr>
          <p:spPr>
            <a:xfrm>
              <a:off x="2317161" y="3132854"/>
              <a:ext cx="22310" cy="30362"/>
            </a:xfrm>
            <a:custGeom>
              <a:avLst/>
              <a:gdLst/>
              <a:ahLst/>
              <a:cxnLst/>
              <a:rect l="l" t="t" r="r" b="b"/>
              <a:pathLst>
                <a:path w="1017" h="1384" extrusionOk="0">
                  <a:moveTo>
                    <a:pt x="854" y="0"/>
                  </a:moveTo>
                  <a:lnTo>
                    <a:pt x="854" y="0"/>
                  </a:lnTo>
                  <a:cubicBezTo>
                    <a:pt x="749" y="125"/>
                    <a:pt x="641" y="246"/>
                    <a:pt x="533" y="368"/>
                  </a:cubicBezTo>
                  <a:cubicBezTo>
                    <a:pt x="434" y="276"/>
                    <a:pt x="334" y="186"/>
                    <a:pt x="234" y="94"/>
                  </a:cubicBezTo>
                  <a:lnTo>
                    <a:pt x="234" y="94"/>
                  </a:lnTo>
                  <a:cubicBezTo>
                    <a:pt x="267" y="259"/>
                    <a:pt x="298" y="423"/>
                    <a:pt x="331" y="587"/>
                  </a:cubicBezTo>
                  <a:cubicBezTo>
                    <a:pt x="221" y="705"/>
                    <a:pt x="112" y="822"/>
                    <a:pt x="0" y="935"/>
                  </a:cubicBezTo>
                  <a:cubicBezTo>
                    <a:pt x="131" y="922"/>
                    <a:pt x="262" y="907"/>
                    <a:pt x="392" y="892"/>
                  </a:cubicBezTo>
                  <a:cubicBezTo>
                    <a:pt x="423" y="1056"/>
                    <a:pt x="456" y="1220"/>
                    <a:pt x="489" y="1384"/>
                  </a:cubicBezTo>
                  <a:cubicBezTo>
                    <a:pt x="536" y="1210"/>
                    <a:pt x="584" y="1036"/>
                    <a:pt x="631" y="861"/>
                  </a:cubicBezTo>
                  <a:cubicBezTo>
                    <a:pt x="761" y="845"/>
                    <a:pt x="889" y="827"/>
                    <a:pt x="1016" y="805"/>
                  </a:cubicBezTo>
                  <a:cubicBezTo>
                    <a:pt x="916" y="715"/>
                    <a:pt x="818" y="625"/>
                    <a:pt x="718" y="535"/>
                  </a:cubicBezTo>
                  <a:cubicBezTo>
                    <a:pt x="764" y="358"/>
                    <a:pt x="810" y="179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63"/>
            <p:cNvSpPr/>
            <p:nvPr/>
          </p:nvSpPr>
          <p:spPr>
            <a:xfrm>
              <a:off x="2273615" y="3174645"/>
              <a:ext cx="23934" cy="27246"/>
            </a:xfrm>
            <a:custGeom>
              <a:avLst/>
              <a:gdLst/>
              <a:ahLst/>
              <a:cxnLst/>
              <a:rect l="l" t="t" r="r" b="b"/>
              <a:pathLst>
                <a:path w="1091" h="1242" extrusionOk="0">
                  <a:moveTo>
                    <a:pt x="946" y="0"/>
                  </a:moveTo>
                  <a:lnTo>
                    <a:pt x="946" y="0"/>
                  </a:lnTo>
                  <a:cubicBezTo>
                    <a:pt x="828" y="102"/>
                    <a:pt x="710" y="202"/>
                    <a:pt x="590" y="300"/>
                  </a:cubicBezTo>
                  <a:cubicBezTo>
                    <a:pt x="487" y="202"/>
                    <a:pt x="384" y="103"/>
                    <a:pt x="280" y="7"/>
                  </a:cubicBezTo>
                  <a:lnTo>
                    <a:pt x="280" y="7"/>
                  </a:lnTo>
                  <a:cubicBezTo>
                    <a:pt x="308" y="164"/>
                    <a:pt x="338" y="321"/>
                    <a:pt x="366" y="479"/>
                  </a:cubicBezTo>
                  <a:cubicBezTo>
                    <a:pt x="246" y="574"/>
                    <a:pt x="123" y="669"/>
                    <a:pt x="0" y="761"/>
                  </a:cubicBezTo>
                  <a:cubicBezTo>
                    <a:pt x="141" y="766"/>
                    <a:pt x="280" y="769"/>
                    <a:pt x="420" y="771"/>
                  </a:cubicBezTo>
                  <a:cubicBezTo>
                    <a:pt x="449" y="928"/>
                    <a:pt x="477" y="1085"/>
                    <a:pt x="505" y="1241"/>
                  </a:cubicBezTo>
                  <a:cubicBezTo>
                    <a:pt x="564" y="1087"/>
                    <a:pt x="620" y="931"/>
                    <a:pt x="677" y="774"/>
                  </a:cubicBezTo>
                  <a:cubicBezTo>
                    <a:pt x="816" y="774"/>
                    <a:pt x="954" y="774"/>
                    <a:pt x="1090" y="772"/>
                  </a:cubicBezTo>
                  <a:cubicBezTo>
                    <a:pt x="987" y="676"/>
                    <a:pt x="884" y="577"/>
                    <a:pt x="782" y="480"/>
                  </a:cubicBezTo>
                  <a:cubicBezTo>
                    <a:pt x="838" y="321"/>
                    <a:pt x="892" y="162"/>
                    <a:pt x="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63"/>
            <p:cNvSpPr/>
            <p:nvPr/>
          </p:nvSpPr>
          <p:spPr>
            <a:xfrm>
              <a:off x="2226318" y="3207047"/>
              <a:ext cx="25272" cy="26149"/>
            </a:xfrm>
            <a:custGeom>
              <a:avLst/>
              <a:gdLst/>
              <a:ahLst/>
              <a:cxnLst/>
              <a:rect l="l" t="t" r="r" b="b"/>
              <a:pathLst>
                <a:path w="1152" h="1192" extrusionOk="0">
                  <a:moveTo>
                    <a:pt x="317" y="0"/>
                  </a:moveTo>
                  <a:lnTo>
                    <a:pt x="317" y="0"/>
                  </a:lnTo>
                  <a:cubicBezTo>
                    <a:pt x="343" y="152"/>
                    <a:pt x="369" y="303"/>
                    <a:pt x="396" y="456"/>
                  </a:cubicBezTo>
                  <a:cubicBezTo>
                    <a:pt x="265" y="533"/>
                    <a:pt x="133" y="608"/>
                    <a:pt x="1" y="682"/>
                  </a:cubicBezTo>
                  <a:cubicBezTo>
                    <a:pt x="148" y="702"/>
                    <a:pt x="296" y="720"/>
                    <a:pt x="443" y="736"/>
                  </a:cubicBezTo>
                  <a:cubicBezTo>
                    <a:pt x="469" y="888"/>
                    <a:pt x="494" y="1039"/>
                    <a:pt x="520" y="1192"/>
                  </a:cubicBezTo>
                  <a:cubicBezTo>
                    <a:pt x="586" y="1051"/>
                    <a:pt x="650" y="910"/>
                    <a:pt x="715" y="767"/>
                  </a:cubicBezTo>
                  <a:cubicBezTo>
                    <a:pt x="861" y="784"/>
                    <a:pt x="1007" y="798"/>
                    <a:pt x="1151" y="811"/>
                  </a:cubicBezTo>
                  <a:cubicBezTo>
                    <a:pt x="1045" y="710"/>
                    <a:pt x="940" y="607"/>
                    <a:pt x="833" y="503"/>
                  </a:cubicBezTo>
                  <a:cubicBezTo>
                    <a:pt x="897" y="359"/>
                    <a:pt x="960" y="215"/>
                    <a:pt x="1023" y="69"/>
                  </a:cubicBezTo>
                  <a:lnTo>
                    <a:pt x="1023" y="69"/>
                  </a:lnTo>
                  <a:cubicBezTo>
                    <a:pt x="894" y="151"/>
                    <a:pt x="766" y="231"/>
                    <a:pt x="637" y="311"/>
                  </a:cubicBezTo>
                  <a:cubicBezTo>
                    <a:pt x="530" y="208"/>
                    <a:pt x="424" y="103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63"/>
            <p:cNvSpPr/>
            <p:nvPr/>
          </p:nvSpPr>
          <p:spPr>
            <a:xfrm>
              <a:off x="2175949" y="3233065"/>
              <a:ext cx="26347" cy="25338"/>
            </a:xfrm>
            <a:custGeom>
              <a:avLst/>
              <a:gdLst/>
              <a:ahLst/>
              <a:cxnLst/>
              <a:rect l="l" t="t" r="r" b="b"/>
              <a:pathLst>
                <a:path w="1201" h="1155" extrusionOk="0">
                  <a:moveTo>
                    <a:pt x="346" y="1"/>
                  </a:moveTo>
                  <a:cubicBezTo>
                    <a:pt x="371" y="148"/>
                    <a:pt x="394" y="294"/>
                    <a:pt x="417" y="442"/>
                  </a:cubicBezTo>
                  <a:cubicBezTo>
                    <a:pt x="279" y="504"/>
                    <a:pt x="140" y="565"/>
                    <a:pt x="0" y="625"/>
                  </a:cubicBezTo>
                  <a:cubicBezTo>
                    <a:pt x="154" y="656"/>
                    <a:pt x="308" y="686"/>
                    <a:pt x="461" y="715"/>
                  </a:cubicBezTo>
                  <a:cubicBezTo>
                    <a:pt x="484" y="861"/>
                    <a:pt x="508" y="1009"/>
                    <a:pt x="531" y="1155"/>
                  </a:cubicBezTo>
                  <a:cubicBezTo>
                    <a:pt x="602" y="1027"/>
                    <a:pt x="674" y="897"/>
                    <a:pt x="744" y="768"/>
                  </a:cubicBezTo>
                  <a:cubicBezTo>
                    <a:pt x="897" y="796"/>
                    <a:pt x="1049" y="824"/>
                    <a:pt x="1200" y="850"/>
                  </a:cubicBezTo>
                  <a:cubicBezTo>
                    <a:pt x="1092" y="742"/>
                    <a:pt x="984" y="634"/>
                    <a:pt x="874" y="525"/>
                  </a:cubicBezTo>
                  <a:cubicBezTo>
                    <a:pt x="944" y="394"/>
                    <a:pt x="1015" y="263"/>
                    <a:pt x="1084" y="130"/>
                  </a:cubicBezTo>
                  <a:lnTo>
                    <a:pt x="1084" y="130"/>
                  </a:lnTo>
                  <a:cubicBezTo>
                    <a:pt x="948" y="196"/>
                    <a:pt x="810" y="261"/>
                    <a:pt x="672" y="325"/>
                  </a:cubicBezTo>
                  <a:cubicBezTo>
                    <a:pt x="564" y="217"/>
                    <a:pt x="456" y="109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63"/>
            <p:cNvSpPr/>
            <p:nvPr/>
          </p:nvSpPr>
          <p:spPr>
            <a:xfrm>
              <a:off x="2123189" y="3254147"/>
              <a:ext cx="27181" cy="24767"/>
            </a:xfrm>
            <a:custGeom>
              <a:avLst/>
              <a:gdLst/>
              <a:ahLst/>
              <a:cxnLst/>
              <a:rect l="l" t="t" r="r" b="b"/>
              <a:pathLst>
                <a:path w="1239" h="1129" extrusionOk="0">
                  <a:moveTo>
                    <a:pt x="369" y="0"/>
                  </a:moveTo>
                  <a:lnTo>
                    <a:pt x="369" y="0"/>
                  </a:lnTo>
                  <a:cubicBezTo>
                    <a:pt x="391" y="145"/>
                    <a:pt x="414" y="289"/>
                    <a:pt x="435" y="431"/>
                  </a:cubicBezTo>
                  <a:cubicBezTo>
                    <a:pt x="291" y="482"/>
                    <a:pt x="146" y="533"/>
                    <a:pt x="1" y="582"/>
                  </a:cubicBezTo>
                  <a:cubicBezTo>
                    <a:pt x="160" y="622"/>
                    <a:pt x="317" y="659"/>
                    <a:pt x="474" y="699"/>
                  </a:cubicBezTo>
                  <a:cubicBezTo>
                    <a:pt x="496" y="841"/>
                    <a:pt x="519" y="985"/>
                    <a:pt x="540" y="1128"/>
                  </a:cubicBezTo>
                  <a:cubicBezTo>
                    <a:pt x="615" y="1008"/>
                    <a:pt x="691" y="889"/>
                    <a:pt x="766" y="767"/>
                  </a:cubicBezTo>
                  <a:cubicBezTo>
                    <a:pt x="923" y="805"/>
                    <a:pt x="1081" y="841"/>
                    <a:pt x="1238" y="879"/>
                  </a:cubicBezTo>
                  <a:cubicBezTo>
                    <a:pt x="1127" y="767"/>
                    <a:pt x="1017" y="654"/>
                    <a:pt x="907" y="543"/>
                  </a:cubicBezTo>
                  <a:cubicBezTo>
                    <a:pt x="981" y="422"/>
                    <a:pt x="1056" y="300"/>
                    <a:pt x="1130" y="177"/>
                  </a:cubicBezTo>
                  <a:lnTo>
                    <a:pt x="1130" y="177"/>
                  </a:lnTo>
                  <a:cubicBezTo>
                    <a:pt x="987" y="231"/>
                    <a:pt x="845" y="284"/>
                    <a:pt x="702" y="336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63"/>
            <p:cNvSpPr/>
            <p:nvPr/>
          </p:nvSpPr>
          <p:spPr>
            <a:xfrm>
              <a:off x="2068741" y="3271653"/>
              <a:ext cx="27729" cy="24373"/>
            </a:xfrm>
            <a:custGeom>
              <a:avLst/>
              <a:gdLst/>
              <a:ahLst/>
              <a:cxnLst/>
              <a:rect l="l" t="t" r="r" b="b"/>
              <a:pathLst>
                <a:path w="1264" h="1111" extrusionOk="0">
                  <a:moveTo>
                    <a:pt x="384" y="1"/>
                  </a:moveTo>
                  <a:lnTo>
                    <a:pt x="384" y="1"/>
                  </a:lnTo>
                  <a:cubicBezTo>
                    <a:pt x="404" y="142"/>
                    <a:pt x="425" y="284"/>
                    <a:pt x="445" y="425"/>
                  </a:cubicBezTo>
                  <a:cubicBezTo>
                    <a:pt x="298" y="468"/>
                    <a:pt x="148" y="510"/>
                    <a:pt x="1" y="553"/>
                  </a:cubicBezTo>
                  <a:cubicBezTo>
                    <a:pt x="162" y="597"/>
                    <a:pt x="322" y="643"/>
                    <a:pt x="483" y="687"/>
                  </a:cubicBezTo>
                  <a:cubicBezTo>
                    <a:pt x="504" y="828"/>
                    <a:pt x="524" y="969"/>
                    <a:pt x="545" y="1110"/>
                  </a:cubicBezTo>
                  <a:cubicBezTo>
                    <a:pt x="624" y="997"/>
                    <a:pt x="702" y="882"/>
                    <a:pt x="781" y="768"/>
                  </a:cubicBezTo>
                  <a:cubicBezTo>
                    <a:pt x="942" y="812"/>
                    <a:pt x="1102" y="855"/>
                    <a:pt x="1263" y="899"/>
                  </a:cubicBezTo>
                  <a:cubicBezTo>
                    <a:pt x="1152" y="784"/>
                    <a:pt x="1040" y="669"/>
                    <a:pt x="927" y="556"/>
                  </a:cubicBezTo>
                  <a:cubicBezTo>
                    <a:pt x="1006" y="442"/>
                    <a:pt x="1084" y="327"/>
                    <a:pt x="1163" y="210"/>
                  </a:cubicBezTo>
                  <a:lnTo>
                    <a:pt x="1163" y="210"/>
                  </a:lnTo>
                  <a:cubicBezTo>
                    <a:pt x="1016" y="255"/>
                    <a:pt x="868" y="301"/>
                    <a:pt x="721" y="343"/>
                  </a:cubicBezTo>
                  <a:cubicBezTo>
                    <a:pt x="607" y="230"/>
                    <a:pt x="496" y="115"/>
                    <a:pt x="3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63"/>
            <p:cNvSpPr/>
            <p:nvPr/>
          </p:nvSpPr>
          <p:spPr>
            <a:xfrm>
              <a:off x="2306477" y="3176751"/>
              <a:ext cx="23166" cy="28716"/>
            </a:xfrm>
            <a:custGeom>
              <a:avLst/>
              <a:gdLst/>
              <a:ahLst/>
              <a:cxnLst/>
              <a:rect l="l" t="t" r="r" b="b"/>
              <a:pathLst>
                <a:path w="1056" h="1309" extrusionOk="0">
                  <a:moveTo>
                    <a:pt x="903" y="1"/>
                  </a:moveTo>
                  <a:lnTo>
                    <a:pt x="903" y="1"/>
                  </a:lnTo>
                  <a:cubicBezTo>
                    <a:pt x="790" y="112"/>
                    <a:pt x="677" y="224"/>
                    <a:pt x="562" y="332"/>
                  </a:cubicBezTo>
                  <a:cubicBezTo>
                    <a:pt x="461" y="237"/>
                    <a:pt x="359" y="142"/>
                    <a:pt x="258" y="48"/>
                  </a:cubicBezTo>
                  <a:lnTo>
                    <a:pt x="258" y="48"/>
                  </a:lnTo>
                  <a:cubicBezTo>
                    <a:pt x="289" y="209"/>
                    <a:pt x="318" y="370"/>
                    <a:pt x="349" y="530"/>
                  </a:cubicBezTo>
                  <a:cubicBezTo>
                    <a:pt x="235" y="635"/>
                    <a:pt x="117" y="740"/>
                    <a:pt x="0" y="842"/>
                  </a:cubicBezTo>
                  <a:cubicBezTo>
                    <a:pt x="136" y="838"/>
                    <a:pt x="271" y="834"/>
                    <a:pt x="407" y="827"/>
                  </a:cubicBezTo>
                  <a:cubicBezTo>
                    <a:pt x="436" y="988"/>
                    <a:pt x="467" y="1148"/>
                    <a:pt x="497" y="1309"/>
                  </a:cubicBezTo>
                  <a:cubicBezTo>
                    <a:pt x="551" y="1145"/>
                    <a:pt x="603" y="981"/>
                    <a:pt x="656" y="816"/>
                  </a:cubicBezTo>
                  <a:cubicBezTo>
                    <a:pt x="789" y="807"/>
                    <a:pt x="923" y="799"/>
                    <a:pt x="1056" y="788"/>
                  </a:cubicBezTo>
                  <a:cubicBezTo>
                    <a:pt x="954" y="694"/>
                    <a:pt x="853" y="601"/>
                    <a:pt x="751" y="506"/>
                  </a:cubicBezTo>
                  <a:cubicBezTo>
                    <a:pt x="802" y="339"/>
                    <a:pt x="853" y="171"/>
                    <a:pt x="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63"/>
            <p:cNvSpPr/>
            <p:nvPr/>
          </p:nvSpPr>
          <p:spPr>
            <a:xfrm>
              <a:off x="2260913" y="3213584"/>
              <a:ext cx="24658" cy="26588"/>
            </a:xfrm>
            <a:custGeom>
              <a:avLst/>
              <a:gdLst/>
              <a:ahLst/>
              <a:cxnLst/>
              <a:rect l="l" t="t" r="r" b="b"/>
              <a:pathLst>
                <a:path w="1124" h="1212" extrusionOk="0">
                  <a:moveTo>
                    <a:pt x="299" y="0"/>
                  </a:moveTo>
                  <a:cubicBezTo>
                    <a:pt x="327" y="156"/>
                    <a:pt x="355" y="310"/>
                    <a:pt x="381" y="464"/>
                  </a:cubicBezTo>
                  <a:cubicBezTo>
                    <a:pt x="256" y="549"/>
                    <a:pt x="128" y="635"/>
                    <a:pt x="0" y="717"/>
                  </a:cubicBezTo>
                  <a:cubicBezTo>
                    <a:pt x="145" y="728"/>
                    <a:pt x="289" y="740"/>
                    <a:pt x="432" y="751"/>
                  </a:cubicBezTo>
                  <a:cubicBezTo>
                    <a:pt x="459" y="905"/>
                    <a:pt x="486" y="1059"/>
                    <a:pt x="514" y="1212"/>
                  </a:cubicBezTo>
                  <a:cubicBezTo>
                    <a:pt x="576" y="1066"/>
                    <a:pt x="636" y="917"/>
                    <a:pt x="697" y="768"/>
                  </a:cubicBezTo>
                  <a:cubicBezTo>
                    <a:pt x="840" y="777"/>
                    <a:pt x="982" y="786"/>
                    <a:pt x="1123" y="792"/>
                  </a:cubicBezTo>
                  <a:cubicBezTo>
                    <a:pt x="1018" y="692"/>
                    <a:pt x="913" y="590"/>
                    <a:pt x="809" y="490"/>
                  </a:cubicBezTo>
                  <a:cubicBezTo>
                    <a:pt x="869" y="340"/>
                    <a:pt x="928" y="189"/>
                    <a:pt x="987" y="35"/>
                  </a:cubicBezTo>
                  <a:lnTo>
                    <a:pt x="987" y="35"/>
                  </a:lnTo>
                  <a:cubicBezTo>
                    <a:pt x="864" y="127"/>
                    <a:pt x="740" y="217"/>
                    <a:pt x="615" y="304"/>
                  </a:cubicBezTo>
                  <a:cubicBezTo>
                    <a:pt x="510" y="204"/>
                    <a:pt x="405" y="102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63"/>
            <p:cNvSpPr/>
            <p:nvPr/>
          </p:nvSpPr>
          <p:spPr>
            <a:xfrm>
              <a:off x="2211970" y="3242498"/>
              <a:ext cx="25842" cy="25733"/>
            </a:xfrm>
            <a:custGeom>
              <a:avLst/>
              <a:gdLst/>
              <a:ahLst/>
              <a:cxnLst/>
              <a:rect l="l" t="t" r="r" b="b"/>
              <a:pathLst>
                <a:path w="1178" h="1173" extrusionOk="0">
                  <a:moveTo>
                    <a:pt x="332" y="0"/>
                  </a:moveTo>
                  <a:cubicBezTo>
                    <a:pt x="356" y="149"/>
                    <a:pt x="383" y="299"/>
                    <a:pt x="405" y="448"/>
                  </a:cubicBezTo>
                  <a:cubicBezTo>
                    <a:pt x="271" y="517"/>
                    <a:pt x="137" y="585"/>
                    <a:pt x="1" y="651"/>
                  </a:cubicBezTo>
                  <a:cubicBezTo>
                    <a:pt x="151" y="677"/>
                    <a:pt x="302" y="702"/>
                    <a:pt x="451" y="725"/>
                  </a:cubicBezTo>
                  <a:cubicBezTo>
                    <a:pt x="476" y="874"/>
                    <a:pt x="501" y="1023"/>
                    <a:pt x="525" y="1172"/>
                  </a:cubicBezTo>
                  <a:cubicBezTo>
                    <a:pt x="594" y="1038"/>
                    <a:pt x="661" y="903"/>
                    <a:pt x="730" y="767"/>
                  </a:cubicBezTo>
                  <a:cubicBezTo>
                    <a:pt x="879" y="790"/>
                    <a:pt x="1028" y="812"/>
                    <a:pt x="1178" y="833"/>
                  </a:cubicBezTo>
                  <a:cubicBezTo>
                    <a:pt x="1069" y="726"/>
                    <a:pt x="963" y="621"/>
                    <a:pt x="855" y="515"/>
                  </a:cubicBezTo>
                  <a:cubicBezTo>
                    <a:pt x="922" y="379"/>
                    <a:pt x="989" y="241"/>
                    <a:pt x="1055" y="102"/>
                  </a:cubicBezTo>
                  <a:lnTo>
                    <a:pt x="1055" y="102"/>
                  </a:lnTo>
                  <a:cubicBezTo>
                    <a:pt x="922" y="176"/>
                    <a:pt x="789" y="248"/>
                    <a:pt x="655" y="318"/>
                  </a:cubicBezTo>
                  <a:cubicBezTo>
                    <a:pt x="548" y="212"/>
                    <a:pt x="440" y="107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63"/>
            <p:cNvSpPr/>
            <p:nvPr/>
          </p:nvSpPr>
          <p:spPr>
            <a:xfrm>
              <a:off x="2160264" y="3265839"/>
              <a:ext cx="26808" cy="25009"/>
            </a:xfrm>
            <a:custGeom>
              <a:avLst/>
              <a:gdLst/>
              <a:ahLst/>
              <a:cxnLst/>
              <a:rect l="l" t="t" r="r" b="b"/>
              <a:pathLst>
                <a:path w="1222" h="1140" extrusionOk="0">
                  <a:moveTo>
                    <a:pt x="360" y="0"/>
                  </a:moveTo>
                  <a:lnTo>
                    <a:pt x="360" y="0"/>
                  </a:lnTo>
                  <a:cubicBezTo>
                    <a:pt x="382" y="146"/>
                    <a:pt x="405" y="290"/>
                    <a:pt x="427" y="436"/>
                  </a:cubicBezTo>
                  <a:cubicBezTo>
                    <a:pt x="286" y="492"/>
                    <a:pt x="143" y="546"/>
                    <a:pt x="1" y="600"/>
                  </a:cubicBezTo>
                  <a:cubicBezTo>
                    <a:pt x="158" y="636"/>
                    <a:pt x="314" y="670"/>
                    <a:pt x="469" y="705"/>
                  </a:cubicBezTo>
                  <a:cubicBezTo>
                    <a:pt x="491" y="849"/>
                    <a:pt x="514" y="995"/>
                    <a:pt x="537" y="1139"/>
                  </a:cubicBezTo>
                  <a:cubicBezTo>
                    <a:pt x="610" y="1016"/>
                    <a:pt x="684" y="892"/>
                    <a:pt x="756" y="767"/>
                  </a:cubicBezTo>
                  <a:cubicBezTo>
                    <a:pt x="912" y="800"/>
                    <a:pt x="1068" y="833"/>
                    <a:pt x="1222" y="864"/>
                  </a:cubicBezTo>
                  <a:cubicBezTo>
                    <a:pt x="1112" y="754"/>
                    <a:pt x="1002" y="644"/>
                    <a:pt x="892" y="534"/>
                  </a:cubicBezTo>
                  <a:cubicBezTo>
                    <a:pt x="966" y="408"/>
                    <a:pt x="1038" y="282"/>
                    <a:pt x="1110" y="156"/>
                  </a:cubicBezTo>
                  <a:lnTo>
                    <a:pt x="1110" y="156"/>
                  </a:lnTo>
                  <a:cubicBezTo>
                    <a:pt x="971" y="215"/>
                    <a:pt x="830" y="274"/>
                    <a:pt x="689" y="331"/>
                  </a:cubicBezTo>
                  <a:cubicBezTo>
                    <a:pt x="579" y="220"/>
                    <a:pt x="469" y="11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63"/>
            <p:cNvSpPr/>
            <p:nvPr/>
          </p:nvSpPr>
          <p:spPr>
            <a:xfrm>
              <a:off x="2106583" y="3284925"/>
              <a:ext cx="27444" cy="24504"/>
            </a:xfrm>
            <a:custGeom>
              <a:avLst/>
              <a:gdLst/>
              <a:ahLst/>
              <a:cxnLst/>
              <a:rect l="l" t="t" r="r" b="b"/>
              <a:pathLst>
                <a:path w="1251" h="1117" extrusionOk="0">
                  <a:moveTo>
                    <a:pt x="377" y="0"/>
                  </a:moveTo>
                  <a:lnTo>
                    <a:pt x="377" y="0"/>
                  </a:lnTo>
                  <a:cubicBezTo>
                    <a:pt x="399" y="143"/>
                    <a:pt x="420" y="284"/>
                    <a:pt x="440" y="427"/>
                  </a:cubicBezTo>
                  <a:cubicBezTo>
                    <a:pt x="294" y="474"/>
                    <a:pt x="148" y="520"/>
                    <a:pt x="0" y="564"/>
                  </a:cubicBezTo>
                  <a:cubicBezTo>
                    <a:pt x="159" y="607"/>
                    <a:pt x="320" y="650"/>
                    <a:pt x="479" y="691"/>
                  </a:cubicBezTo>
                  <a:cubicBezTo>
                    <a:pt x="500" y="833"/>
                    <a:pt x="522" y="976"/>
                    <a:pt x="541" y="1117"/>
                  </a:cubicBezTo>
                  <a:cubicBezTo>
                    <a:pt x="620" y="1000"/>
                    <a:pt x="697" y="884"/>
                    <a:pt x="774" y="768"/>
                  </a:cubicBezTo>
                  <a:cubicBezTo>
                    <a:pt x="933" y="809"/>
                    <a:pt x="1092" y="850"/>
                    <a:pt x="1251" y="889"/>
                  </a:cubicBezTo>
                  <a:lnTo>
                    <a:pt x="917" y="550"/>
                  </a:lnTo>
                  <a:cubicBezTo>
                    <a:pt x="994" y="432"/>
                    <a:pt x="1071" y="314"/>
                    <a:pt x="1148" y="196"/>
                  </a:cubicBezTo>
                  <a:lnTo>
                    <a:pt x="1148" y="196"/>
                  </a:lnTo>
                  <a:cubicBezTo>
                    <a:pt x="1003" y="245"/>
                    <a:pt x="858" y="292"/>
                    <a:pt x="712" y="340"/>
                  </a:cubicBezTo>
                  <a:cubicBezTo>
                    <a:pt x="600" y="227"/>
                    <a:pt x="489" y="114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63"/>
            <p:cNvSpPr/>
            <p:nvPr/>
          </p:nvSpPr>
          <p:spPr>
            <a:xfrm>
              <a:off x="2338594" y="3176159"/>
              <a:ext cx="22332" cy="30296"/>
            </a:xfrm>
            <a:custGeom>
              <a:avLst/>
              <a:gdLst/>
              <a:ahLst/>
              <a:cxnLst/>
              <a:rect l="l" t="t" r="r" b="b"/>
              <a:pathLst>
                <a:path w="1018" h="1381" extrusionOk="0">
                  <a:moveTo>
                    <a:pt x="856" y="0"/>
                  </a:moveTo>
                  <a:lnTo>
                    <a:pt x="856" y="0"/>
                  </a:lnTo>
                  <a:cubicBezTo>
                    <a:pt x="751" y="123"/>
                    <a:pt x="643" y="246"/>
                    <a:pt x="534" y="366"/>
                  </a:cubicBezTo>
                  <a:cubicBezTo>
                    <a:pt x="434" y="275"/>
                    <a:pt x="334" y="184"/>
                    <a:pt x="234" y="93"/>
                  </a:cubicBezTo>
                  <a:lnTo>
                    <a:pt x="234" y="93"/>
                  </a:lnTo>
                  <a:cubicBezTo>
                    <a:pt x="267" y="257"/>
                    <a:pt x="300" y="421"/>
                    <a:pt x="333" y="585"/>
                  </a:cubicBezTo>
                  <a:cubicBezTo>
                    <a:pt x="223" y="703"/>
                    <a:pt x="111" y="818"/>
                    <a:pt x="0" y="931"/>
                  </a:cubicBezTo>
                  <a:cubicBezTo>
                    <a:pt x="131" y="920"/>
                    <a:pt x="262" y="905"/>
                    <a:pt x="392" y="890"/>
                  </a:cubicBezTo>
                  <a:cubicBezTo>
                    <a:pt x="425" y="1054"/>
                    <a:pt x="456" y="1218"/>
                    <a:pt x="488" y="1380"/>
                  </a:cubicBezTo>
                  <a:cubicBezTo>
                    <a:pt x="538" y="1208"/>
                    <a:pt x="585" y="1034"/>
                    <a:pt x="633" y="861"/>
                  </a:cubicBezTo>
                  <a:cubicBezTo>
                    <a:pt x="762" y="843"/>
                    <a:pt x="890" y="825"/>
                    <a:pt x="1018" y="805"/>
                  </a:cubicBezTo>
                  <a:cubicBezTo>
                    <a:pt x="918" y="715"/>
                    <a:pt x="820" y="625"/>
                    <a:pt x="720" y="534"/>
                  </a:cubicBezTo>
                  <a:cubicBezTo>
                    <a:pt x="766" y="357"/>
                    <a:pt x="811" y="179"/>
                    <a:pt x="8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63"/>
            <p:cNvSpPr/>
            <p:nvPr/>
          </p:nvSpPr>
          <p:spPr>
            <a:xfrm>
              <a:off x="2295004" y="3217818"/>
              <a:ext cx="23934" cy="27203"/>
            </a:xfrm>
            <a:custGeom>
              <a:avLst/>
              <a:gdLst/>
              <a:ahLst/>
              <a:cxnLst/>
              <a:rect l="l" t="t" r="r" b="b"/>
              <a:pathLst>
                <a:path w="1091" h="1240" extrusionOk="0">
                  <a:moveTo>
                    <a:pt x="946" y="1"/>
                  </a:moveTo>
                  <a:cubicBezTo>
                    <a:pt x="828" y="102"/>
                    <a:pt x="710" y="201"/>
                    <a:pt x="589" y="299"/>
                  </a:cubicBezTo>
                  <a:cubicBezTo>
                    <a:pt x="486" y="201"/>
                    <a:pt x="382" y="102"/>
                    <a:pt x="279" y="4"/>
                  </a:cubicBezTo>
                  <a:lnTo>
                    <a:pt x="279" y="4"/>
                  </a:lnTo>
                  <a:cubicBezTo>
                    <a:pt x="309" y="163"/>
                    <a:pt x="338" y="320"/>
                    <a:pt x="366" y="478"/>
                  </a:cubicBezTo>
                  <a:cubicBezTo>
                    <a:pt x="245" y="573"/>
                    <a:pt x="123" y="666"/>
                    <a:pt x="0" y="758"/>
                  </a:cubicBezTo>
                  <a:cubicBezTo>
                    <a:pt x="141" y="763"/>
                    <a:pt x="281" y="766"/>
                    <a:pt x="420" y="770"/>
                  </a:cubicBezTo>
                  <a:cubicBezTo>
                    <a:pt x="448" y="925"/>
                    <a:pt x="477" y="1083"/>
                    <a:pt x="505" y="1240"/>
                  </a:cubicBezTo>
                  <a:cubicBezTo>
                    <a:pt x="563" y="1084"/>
                    <a:pt x="620" y="929"/>
                    <a:pt x="677" y="773"/>
                  </a:cubicBezTo>
                  <a:cubicBezTo>
                    <a:pt x="815" y="773"/>
                    <a:pt x="954" y="773"/>
                    <a:pt x="1090" y="771"/>
                  </a:cubicBezTo>
                  <a:cubicBezTo>
                    <a:pt x="987" y="674"/>
                    <a:pt x="886" y="578"/>
                    <a:pt x="782" y="479"/>
                  </a:cubicBezTo>
                  <a:cubicBezTo>
                    <a:pt x="838" y="320"/>
                    <a:pt x="892" y="161"/>
                    <a:pt x="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63"/>
            <p:cNvSpPr/>
            <p:nvPr/>
          </p:nvSpPr>
          <p:spPr>
            <a:xfrm>
              <a:off x="2247641" y="3250088"/>
              <a:ext cx="25294" cy="26128"/>
            </a:xfrm>
            <a:custGeom>
              <a:avLst/>
              <a:gdLst/>
              <a:ahLst/>
              <a:cxnLst/>
              <a:rect l="l" t="t" r="r" b="b"/>
              <a:pathLst>
                <a:path w="1153" h="1191" extrusionOk="0">
                  <a:moveTo>
                    <a:pt x="317" y="0"/>
                  </a:moveTo>
                  <a:cubicBezTo>
                    <a:pt x="343" y="153"/>
                    <a:pt x="369" y="303"/>
                    <a:pt x="396" y="456"/>
                  </a:cubicBezTo>
                  <a:cubicBezTo>
                    <a:pt x="265" y="533"/>
                    <a:pt x="133" y="608"/>
                    <a:pt x="1" y="682"/>
                  </a:cubicBezTo>
                  <a:cubicBezTo>
                    <a:pt x="148" y="700"/>
                    <a:pt x="296" y="720"/>
                    <a:pt x="443" y="736"/>
                  </a:cubicBezTo>
                  <a:cubicBezTo>
                    <a:pt x="469" y="889"/>
                    <a:pt x="494" y="1039"/>
                    <a:pt x="520" y="1190"/>
                  </a:cubicBezTo>
                  <a:cubicBezTo>
                    <a:pt x="586" y="1051"/>
                    <a:pt x="651" y="910"/>
                    <a:pt x="715" y="767"/>
                  </a:cubicBezTo>
                  <a:cubicBezTo>
                    <a:pt x="861" y="784"/>
                    <a:pt x="1007" y="798"/>
                    <a:pt x="1153" y="813"/>
                  </a:cubicBezTo>
                  <a:cubicBezTo>
                    <a:pt x="1046" y="710"/>
                    <a:pt x="940" y="607"/>
                    <a:pt x="833" y="503"/>
                  </a:cubicBezTo>
                  <a:cubicBezTo>
                    <a:pt x="897" y="359"/>
                    <a:pt x="961" y="216"/>
                    <a:pt x="1023" y="71"/>
                  </a:cubicBezTo>
                  <a:lnTo>
                    <a:pt x="1023" y="71"/>
                  </a:lnTo>
                  <a:cubicBezTo>
                    <a:pt x="896" y="153"/>
                    <a:pt x="766" y="233"/>
                    <a:pt x="637" y="312"/>
                  </a:cubicBezTo>
                  <a:cubicBezTo>
                    <a:pt x="530" y="208"/>
                    <a:pt x="424" y="103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63"/>
            <p:cNvSpPr/>
            <p:nvPr/>
          </p:nvSpPr>
          <p:spPr>
            <a:xfrm>
              <a:off x="2197228" y="3275996"/>
              <a:ext cx="26391" cy="25338"/>
            </a:xfrm>
            <a:custGeom>
              <a:avLst/>
              <a:gdLst/>
              <a:ahLst/>
              <a:cxnLst/>
              <a:rect l="l" t="t" r="r" b="b"/>
              <a:pathLst>
                <a:path w="1203" h="1155" extrusionOk="0">
                  <a:moveTo>
                    <a:pt x="346" y="1"/>
                  </a:moveTo>
                  <a:lnTo>
                    <a:pt x="346" y="1"/>
                  </a:lnTo>
                  <a:cubicBezTo>
                    <a:pt x="371" y="148"/>
                    <a:pt x="394" y="296"/>
                    <a:pt x="419" y="442"/>
                  </a:cubicBezTo>
                  <a:cubicBezTo>
                    <a:pt x="279" y="504"/>
                    <a:pt x="140" y="565"/>
                    <a:pt x="1" y="625"/>
                  </a:cubicBezTo>
                  <a:cubicBezTo>
                    <a:pt x="155" y="657"/>
                    <a:pt x="309" y="686"/>
                    <a:pt x="461" y="716"/>
                  </a:cubicBezTo>
                  <a:cubicBezTo>
                    <a:pt x="484" y="861"/>
                    <a:pt x="509" y="1009"/>
                    <a:pt x="532" y="1155"/>
                  </a:cubicBezTo>
                  <a:cubicBezTo>
                    <a:pt x="602" y="1027"/>
                    <a:pt x="674" y="898"/>
                    <a:pt x="745" y="768"/>
                  </a:cubicBezTo>
                  <a:cubicBezTo>
                    <a:pt x="897" y="796"/>
                    <a:pt x="1050" y="824"/>
                    <a:pt x="1202" y="850"/>
                  </a:cubicBezTo>
                  <a:cubicBezTo>
                    <a:pt x="1092" y="743"/>
                    <a:pt x="984" y="635"/>
                    <a:pt x="876" y="527"/>
                  </a:cubicBezTo>
                  <a:cubicBezTo>
                    <a:pt x="946" y="396"/>
                    <a:pt x="1015" y="265"/>
                    <a:pt x="1084" y="132"/>
                  </a:cubicBezTo>
                  <a:lnTo>
                    <a:pt x="1084" y="132"/>
                  </a:lnTo>
                  <a:cubicBezTo>
                    <a:pt x="948" y="198"/>
                    <a:pt x="812" y="263"/>
                    <a:pt x="674" y="325"/>
                  </a:cubicBezTo>
                  <a:cubicBezTo>
                    <a:pt x="564" y="217"/>
                    <a:pt x="456" y="109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63"/>
            <p:cNvSpPr/>
            <p:nvPr/>
          </p:nvSpPr>
          <p:spPr>
            <a:xfrm>
              <a:off x="2144447" y="3297034"/>
              <a:ext cx="27159" cy="24767"/>
            </a:xfrm>
            <a:custGeom>
              <a:avLst/>
              <a:gdLst/>
              <a:ahLst/>
              <a:cxnLst/>
              <a:rect l="l" t="t" r="r" b="b"/>
              <a:pathLst>
                <a:path w="1238" h="1129" extrusionOk="0">
                  <a:moveTo>
                    <a:pt x="369" y="1"/>
                  </a:moveTo>
                  <a:lnTo>
                    <a:pt x="435" y="432"/>
                  </a:lnTo>
                  <a:cubicBezTo>
                    <a:pt x="290" y="483"/>
                    <a:pt x="145" y="534"/>
                    <a:pt x="0" y="583"/>
                  </a:cubicBezTo>
                  <a:cubicBezTo>
                    <a:pt x="159" y="622"/>
                    <a:pt x="317" y="660"/>
                    <a:pt x="474" y="697"/>
                  </a:cubicBezTo>
                  <a:cubicBezTo>
                    <a:pt x="495" y="842"/>
                    <a:pt x="518" y="984"/>
                    <a:pt x="540" y="1129"/>
                  </a:cubicBezTo>
                  <a:cubicBezTo>
                    <a:pt x="615" y="1009"/>
                    <a:pt x="690" y="889"/>
                    <a:pt x="766" y="768"/>
                  </a:cubicBezTo>
                  <a:cubicBezTo>
                    <a:pt x="923" y="806"/>
                    <a:pt x="1081" y="843"/>
                    <a:pt x="1238" y="879"/>
                  </a:cubicBezTo>
                  <a:cubicBezTo>
                    <a:pt x="1128" y="768"/>
                    <a:pt x="1017" y="656"/>
                    <a:pt x="907" y="543"/>
                  </a:cubicBezTo>
                  <a:cubicBezTo>
                    <a:pt x="982" y="422"/>
                    <a:pt x="1056" y="301"/>
                    <a:pt x="1131" y="178"/>
                  </a:cubicBezTo>
                  <a:lnTo>
                    <a:pt x="1131" y="178"/>
                  </a:lnTo>
                  <a:cubicBezTo>
                    <a:pt x="987" y="232"/>
                    <a:pt x="844" y="284"/>
                    <a:pt x="700" y="337"/>
                  </a:cubicBezTo>
                  <a:cubicBezTo>
                    <a:pt x="590" y="225"/>
                    <a:pt x="479" y="114"/>
                    <a:pt x="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63"/>
            <p:cNvSpPr/>
            <p:nvPr/>
          </p:nvSpPr>
          <p:spPr>
            <a:xfrm>
              <a:off x="2089976" y="3314519"/>
              <a:ext cx="27729" cy="24329"/>
            </a:xfrm>
            <a:custGeom>
              <a:avLst/>
              <a:gdLst/>
              <a:ahLst/>
              <a:cxnLst/>
              <a:rect l="l" t="t" r="r" b="b"/>
              <a:pathLst>
                <a:path w="1264" h="1109" extrusionOk="0">
                  <a:moveTo>
                    <a:pt x="384" y="0"/>
                  </a:moveTo>
                  <a:cubicBezTo>
                    <a:pt x="405" y="141"/>
                    <a:pt x="425" y="282"/>
                    <a:pt x="446" y="423"/>
                  </a:cubicBezTo>
                  <a:cubicBezTo>
                    <a:pt x="298" y="468"/>
                    <a:pt x="149" y="510"/>
                    <a:pt x="0" y="553"/>
                  </a:cubicBezTo>
                  <a:cubicBezTo>
                    <a:pt x="162" y="597"/>
                    <a:pt x="323" y="641"/>
                    <a:pt x="484" y="686"/>
                  </a:cubicBezTo>
                  <a:cubicBezTo>
                    <a:pt x="505" y="827"/>
                    <a:pt x="525" y="968"/>
                    <a:pt x="544" y="1109"/>
                  </a:cubicBezTo>
                  <a:cubicBezTo>
                    <a:pt x="625" y="995"/>
                    <a:pt x="703" y="882"/>
                    <a:pt x="782" y="768"/>
                  </a:cubicBezTo>
                  <a:cubicBezTo>
                    <a:pt x="943" y="812"/>
                    <a:pt x="1103" y="854"/>
                    <a:pt x="1264" y="897"/>
                  </a:cubicBezTo>
                  <a:cubicBezTo>
                    <a:pt x="1151" y="784"/>
                    <a:pt x="1039" y="669"/>
                    <a:pt x="928" y="554"/>
                  </a:cubicBezTo>
                  <a:cubicBezTo>
                    <a:pt x="1006" y="440"/>
                    <a:pt x="1085" y="325"/>
                    <a:pt x="1162" y="210"/>
                  </a:cubicBezTo>
                  <a:lnTo>
                    <a:pt x="1162" y="210"/>
                  </a:lnTo>
                  <a:cubicBezTo>
                    <a:pt x="1015" y="255"/>
                    <a:pt x="867" y="299"/>
                    <a:pt x="720" y="343"/>
                  </a:cubicBezTo>
                  <a:cubicBezTo>
                    <a:pt x="608" y="228"/>
                    <a:pt x="497" y="115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63"/>
            <p:cNvSpPr/>
            <p:nvPr/>
          </p:nvSpPr>
          <p:spPr>
            <a:xfrm>
              <a:off x="2359983" y="3218586"/>
              <a:ext cx="22354" cy="30296"/>
            </a:xfrm>
            <a:custGeom>
              <a:avLst/>
              <a:gdLst/>
              <a:ahLst/>
              <a:cxnLst/>
              <a:rect l="l" t="t" r="r" b="b"/>
              <a:pathLst>
                <a:path w="1019" h="1381" extrusionOk="0">
                  <a:moveTo>
                    <a:pt x="858" y="0"/>
                  </a:moveTo>
                  <a:cubicBezTo>
                    <a:pt x="751" y="125"/>
                    <a:pt x="644" y="248"/>
                    <a:pt x="535" y="367"/>
                  </a:cubicBezTo>
                  <a:cubicBezTo>
                    <a:pt x="435" y="276"/>
                    <a:pt x="336" y="185"/>
                    <a:pt x="236" y="94"/>
                  </a:cubicBezTo>
                  <a:lnTo>
                    <a:pt x="236" y="94"/>
                  </a:lnTo>
                  <a:cubicBezTo>
                    <a:pt x="267" y="258"/>
                    <a:pt x="300" y="421"/>
                    <a:pt x="333" y="587"/>
                  </a:cubicBezTo>
                  <a:cubicBezTo>
                    <a:pt x="223" y="703"/>
                    <a:pt x="112" y="818"/>
                    <a:pt x="0" y="931"/>
                  </a:cubicBezTo>
                  <a:cubicBezTo>
                    <a:pt x="131" y="920"/>
                    <a:pt x="263" y="905"/>
                    <a:pt x="392" y="890"/>
                  </a:cubicBezTo>
                  <a:cubicBezTo>
                    <a:pt x="425" y="1054"/>
                    <a:pt x="456" y="1218"/>
                    <a:pt x="489" y="1380"/>
                  </a:cubicBezTo>
                  <a:cubicBezTo>
                    <a:pt x="538" y="1210"/>
                    <a:pt x="585" y="1036"/>
                    <a:pt x="633" y="861"/>
                  </a:cubicBezTo>
                  <a:cubicBezTo>
                    <a:pt x="763" y="844"/>
                    <a:pt x="890" y="826"/>
                    <a:pt x="1018" y="807"/>
                  </a:cubicBezTo>
                  <a:cubicBezTo>
                    <a:pt x="918" y="717"/>
                    <a:pt x="820" y="626"/>
                    <a:pt x="720" y="535"/>
                  </a:cubicBezTo>
                  <a:cubicBezTo>
                    <a:pt x="766" y="359"/>
                    <a:pt x="812" y="181"/>
                    <a:pt x="858" y="2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63"/>
            <p:cNvSpPr/>
            <p:nvPr/>
          </p:nvSpPr>
          <p:spPr>
            <a:xfrm>
              <a:off x="2316327" y="3260179"/>
              <a:ext cx="23978" cy="27203"/>
            </a:xfrm>
            <a:custGeom>
              <a:avLst/>
              <a:gdLst/>
              <a:ahLst/>
              <a:cxnLst/>
              <a:rect l="l" t="t" r="r" b="b"/>
              <a:pathLst>
                <a:path w="1093" h="1240" extrusionOk="0">
                  <a:moveTo>
                    <a:pt x="949" y="1"/>
                  </a:moveTo>
                  <a:lnTo>
                    <a:pt x="949" y="1"/>
                  </a:lnTo>
                  <a:cubicBezTo>
                    <a:pt x="831" y="102"/>
                    <a:pt x="712" y="202"/>
                    <a:pt x="592" y="299"/>
                  </a:cubicBezTo>
                  <a:cubicBezTo>
                    <a:pt x="487" y="201"/>
                    <a:pt x="384" y="104"/>
                    <a:pt x="281" y="6"/>
                  </a:cubicBezTo>
                  <a:lnTo>
                    <a:pt x="281" y="6"/>
                  </a:lnTo>
                  <a:cubicBezTo>
                    <a:pt x="310" y="163"/>
                    <a:pt x="338" y="320"/>
                    <a:pt x="368" y="478"/>
                  </a:cubicBezTo>
                  <a:cubicBezTo>
                    <a:pt x="246" y="573"/>
                    <a:pt x="123" y="666"/>
                    <a:pt x="0" y="758"/>
                  </a:cubicBezTo>
                  <a:cubicBezTo>
                    <a:pt x="141" y="763"/>
                    <a:pt x="281" y="766"/>
                    <a:pt x="420" y="769"/>
                  </a:cubicBezTo>
                  <a:cubicBezTo>
                    <a:pt x="450" y="925"/>
                    <a:pt x="477" y="1083"/>
                    <a:pt x="507" y="1240"/>
                  </a:cubicBezTo>
                  <a:cubicBezTo>
                    <a:pt x="564" y="1084"/>
                    <a:pt x="622" y="928"/>
                    <a:pt x="679" y="773"/>
                  </a:cubicBezTo>
                  <a:lnTo>
                    <a:pt x="1092" y="773"/>
                  </a:lnTo>
                  <a:cubicBezTo>
                    <a:pt x="989" y="674"/>
                    <a:pt x="886" y="578"/>
                    <a:pt x="782" y="479"/>
                  </a:cubicBezTo>
                  <a:cubicBezTo>
                    <a:pt x="838" y="322"/>
                    <a:pt x="894" y="163"/>
                    <a:pt x="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63"/>
            <p:cNvSpPr/>
            <p:nvPr/>
          </p:nvSpPr>
          <p:spPr>
            <a:xfrm>
              <a:off x="2268964" y="3292362"/>
              <a:ext cx="25294" cy="26128"/>
            </a:xfrm>
            <a:custGeom>
              <a:avLst/>
              <a:gdLst/>
              <a:ahLst/>
              <a:cxnLst/>
              <a:rect l="l" t="t" r="r" b="b"/>
              <a:pathLst>
                <a:path w="1153" h="1191" extrusionOk="0">
                  <a:moveTo>
                    <a:pt x="317" y="1"/>
                  </a:moveTo>
                  <a:cubicBezTo>
                    <a:pt x="343" y="153"/>
                    <a:pt x="369" y="306"/>
                    <a:pt x="396" y="456"/>
                  </a:cubicBezTo>
                  <a:cubicBezTo>
                    <a:pt x="265" y="533"/>
                    <a:pt x="133" y="609"/>
                    <a:pt x="1" y="683"/>
                  </a:cubicBezTo>
                  <a:cubicBezTo>
                    <a:pt x="148" y="702"/>
                    <a:pt x="296" y="720"/>
                    <a:pt x="443" y="737"/>
                  </a:cubicBezTo>
                  <a:cubicBezTo>
                    <a:pt x="469" y="889"/>
                    <a:pt x="494" y="1040"/>
                    <a:pt x="520" y="1191"/>
                  </a:cubicBezTo>
                  <a:cubicBezTo>
                    <a:pt x="586" y="1051"/>
                    <a:pt x="650" y="910"/>
                    <a:pt x="715" y="768"/>
                  </a:cubicBezTo>
                  <a:cubicBezTo>
                    <a:pt x="861" y="784"/>
                    <a:pt x="1007" y="801"/>
                    <a:pt x="1153" y="814"/>
                  </a:cubicBezTo>
                  <a:cubicBezTo>
                    <a:pt x="1046" y="710"/>
                    <a:pt x="940" y="607"/>
                    <a:pt x="833" y="504"/>
                  </a:cubicBezTo>
                  <a:cubicBezTo>
                    <a:pt x="897" y="361"/>
                    <a:pt x="961" y="217"/>
                    <a:pt x="1023" y="73"/>
                  </a:cubicBezTo>
                  <a:lnTo>
                    <a:pt x="1023" y="73"/>
                  </a:lnTo>
                  <a:cubicBezTo>
                    <a:pt x="896" y="155"/>
                    <a:pt x="766" y="234"/>
                    <a:pt x="637" y="312"/>
                  </a:cubicBezTo>
                  <a:cubicBezTo>
                    <a:pt x="530" y="209"/>
                    <a:pt x="424" y="106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63"/>
            <p:cNvSpPr/>
            <p:nvPr/>
          </p:nvSpPr>
          <p:spPr>
            <a:xfrm>
              <a:off x="2218508" y="3318248"/>
              <a:ext cx="26391" cy="25338"/>
            </a:xfrm>
            <a:custGeom>
              <a:avLst/>
              <a:gdLst/>
              <a:ahLst/>
              <a:cxnLst/>
              <a:rect l="l" t="t" r="r" b="b"/>
              <a:pathLst>
                <a:path w="1203" h="1155" extrusionOk="0">
                  <a:moveTo>
                    <a:pt x="348" y="1"/>
                  </a:moveTo>
                  <a:cubicBezTo>
                    <a:pt x="371" y="148"/>
                    <a:pt x="394" y="296"/>
                    <a:pt x="419" y="442"/>
                  </a:cubicBezTo>
                  <a:cubicBezTo>
                    <a:pt x="280" y="504"/>
                    <a:pt x="140" y="565"/>
                    <a:pt x="1" y="624"/>
                  </a:cubicBezTo>
                  <a:cubicBezTo>
                    <a:pt x="155" y="655"/>
                    <a:pt x="309" y="686"/>
                    <a:pt x="462" y="714"/>
                  </a:cubicBezTo>
                  <a:cubicBezTo>
                    <a:pt x="484" y="861"/>
                    <a:pt x="509" y="1009"/>
                    <a:pt x="532" y="1155"/>
                  </a:cubicBezTo>
                  <a:cubicBezTo>
                    <a:pt x="603" y="1027"/>
                    <a:pt x="675" y="898"/>
                    <a:pt x="745" y="768"/>
                  </a:cubicBezTo>
                  <a:cubicBezTo>
                    <a:pt x="898" y="796"/>
                    <a:pt x="1050" y="824"/>
                    <a:pt x="1202" y="852"/>
                  </a:cubicBezTo>
                  <a:cubicBezTo>
                    <a:pt x="1093" y="743"/>
                    <a:pt x="984" y="635"/>
                    <a:pt x="876" y="527"/>
                  </a:cubicBezTo>
                  <a:cubicBezTo>
                    <a:pt x="947" y="396"/>
                    <a:pt x="1016" y="265"/>
                    <a:pt x="1086" y="132"/>
                  </a:cubicBezTo>
                  <a:lnTo>
                    <a:pt x="1086" y="132"/>
                  </a:lnTo>
                  <a:cubicBezTo>
                    <a:pt x="948" y="198"/>
                    <a:pt x="812" y="263"/>
                    <a:pt x="675" y="325"/>
                  </a:cubicBezTo>
                  <a:cubicBezTo>
                    <a:pt x="565" y="217"/>
                    <a:pt x="457" y="109"/>
                    <a:pt x="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63"/>
            <p:cNvSpPr/>
            <p:nvPr/>
          </p:nvSpPr>
          <p:spPr>
            <a:xfrm>
              <a:off x="2165726" y="3339264"/>
              <a:ext cx="27181" cy="24724"/>
            </a:xfrm>
            <a:custGeom>
              <a:avLst/>
              <a:gdLst/>
              <a:ahLst/>
              <a:cxnLst/>
              <a:rect l="l" t="t" r="r" b="b"/>
              <a:pathLst>
                <a:path w="1239" h="1127" extrusionOk="0">
                  <a:moveTo>
                    <a:pt x="369" y="0"/>
                  </a:moveTo>
                  <a:lnTo>
                    <a:pt x="433" y="431"/>
                  </a:lnTo>
                  <a:cubicBezTo>
                    <a:pt x="289" y="482"/>
                    <a:pt x="145" y="531"/>
                    <a:pt x="1" y="580"/>
                  </a:cubicBezTo>
                  <a:cubicBezTo>
                    <a:pt x="158" y="620"/>
                    <a:pt x="317" y="659"/>
                    <a:pt x="474" y="697"/>
                  </a:cubicBezTo>
                  <a:cubicBezTo>
                    <a:pt x="496" y="839"/>
                    <a:pt x="517" y="984"/>
                    <a:pt x="538" y="1126"/>
                  </a:cubicBezTo>
                  <a:cubicBezTo>
                    <a:pt x="615" y="1008"/>
                    <a:pt x="691" y="887"/>
                    <a:pt x="766" y="767"/>
                  </a:cubicBezTo>
                  <a:cubicBezTo>
                    <a:pt x="924" y="805"/>
                    <a:pt x="1081" y="841"/>
                    <a:pt x="1238" y="879"/>
                  </a:cubicBezTo>
                  <a:cubicBezTo>
                    <a:pt x="1127" y="767"/>
                    <a:pt x="1017" y="654"/>
                    <a:pt x="905" y="543"/>
                  </a:cubicBezTo>
                  <a:cubicBezTo>
                    <a:pt x="981" y="421"/>
                    <a:pt x="1056" y="300"/>
                    <a:pt x="1130" y="177"/>
                  </a:cubicBezTo>
                  <a:lnTo>
                    <a:pt x="1130" y="177"/>
                  </a:lnTo>
                  <a:cubicBezTo>
                    <a:pt x="987" y="231"/>
                    <a:pt x="845" y="284"/>
                    <a:pt x="701" y="336"/>
                  </a:cubicBezTo>
                  <a:cubicBezTo>
                    <a:pt x="591" y="223"/>
                    <a:pt x="479" y="112"/>
                    <a:pt x="3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63"/>
            <p:cNvSpPr/>
            <p:nvPr/>
          </p:nvSpPr>
          <p:spPr>
            <a:xfrm>
              <a:off x="2111212" y="3356704"/>
              <a:ext cx="27751" cy="24329"/>
            </a:xfrm>
            <a:custGeom>
              <a:avLst/>
              <a:gdLst/>
              <a:ahLst/>
              <a:cxnLst/>
              <a:rect l="l" t="t" r="r" b="b"/>
              <a:pathLst>
                <a:path w="1265" h="1109" extrusionOk="0">
                  <a:moveTo>
                    <a:pt x="386" y="0"/>
                  </a:moveTo>
                  <a:cubicBezTo>
                    <a:pt x="406" y="141"/>
                    <a:pt x="427" y="282"/>
                    <a:pt x="447" y="423"/>
                  </a:cubicBezTo>
                  <a:cubicBezTo>
                    <a:pt x="299" y="467"/>
                    <a:pt x="150" y="510"/>
                    <a:pt x="1" y="551"/>
                  </a:cubicBezTo>
                  <a:cubicBezTo>
                    <a:pt x="163" y="597"/>
                    <a:pt x="324" y="641"/>
                    <a:pt x="484" y="685"/>
                  </a:cubicBezTo>
                  <a:cubicBezTo>
                    <a:pt x="506" y="826"/>
                    <a:pt x="525" y="967"/>
                    <a:pt x="545" y="1108"/>
                  </a:cubicBezTo>
                  <a:cubicBezTo>
                    <a:pt x="625" y="995"/>
                    <a:pt x="704" y="882"/>
                    <a:pt x="783" y="767"/>
                  </a:cubicBezTo>
                  <a:cubicBezTo>
                    <a:pt x="943" y="812"/>
                    <a:pt x="1104" y="854"/>
                    <a:pt x="1265" y="898"/>
                  </a:cubicBezTo>
                  <a:cubicBezTo>
                    <a:pt x="1151" y="784"/>
                    <a:pt x="1040" y="669"/>
                    <a:pt x="928" y="556"/>
                  </a:cubicBezTo>
                  <a:cubicBezTo>
                    <a:pt x="1007" y="441"/>
                    <a:pt x="1086" y="325"/>
                    <a:pt x="1163" y="210"/>
                  </a:cubicBezTo>
                  <a:lnTo>
                    <a:pt x="1163" y="210"/>
                  </a:lnTo>
                  <a:cubicBezTo>
                    <a:pt x="1017" y="254"/>
                    <a:pt x="869" y="299"/>
                    <a:pt x="720" y="343"/>
                  </a:cubicBezTo>
                  <a:cubicBezTo>
                    <a:pt x="609" y="228"/>
                    <a:pt x="497" y="115"/>
                    <a:pt x="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63"/>
            <p:cNvSpPr/>
            <p:nvPr/>
          </p:nvSpPr>
          <p:spPr>
            <a:xfrm>
              <a:off x="2382491" y="3260552"/>
              <a:ext cx="22354" cy="30318"/>
            </a:xfrm>
            <a:custGeom>
              <a:avLst/>
              <a:gdLst/>
              <a:ahLst/>
              <a:cxnLst/>
              <a:rect l="l" t="t" r="r" b="b"/>
              <a:pathLst>
                <a:path w="1019" h="1382" extrusionOk="0">
                  <a:moveTo>
                    <a:pt x="858" y="0"/>
                  </a:moveTo>
                  <a:cubicBezTo>
                    <a:pt x="751" y="125"/>
                    <a:pt x="645" y="248"/>
                    <a:pt x="535" y="367"/>
                  </a:cubicBezTo>
                  <a:cubicBezTo>
                    <a:pt x="436" y="277"/>
                    <a:pt x="336" y="185"/>
                    <a:pt x="236" y="94"/>
                  </a:cubicBezTo>
                  <a:lnTo>
                    <a:pt x="236" y="94"/>
                  </a:lnTo>
                  <a:cubicBezTo>
                    <a:pt x="269" y="259"/>
                    <a:pt x="300" y="423"/>
                    <a:pt x="333" y="587"/>
                  </a:cubicBezTo>
                  <a:cubicBezTo>
                    <a:pt x="223" y="705"/>
                    <a:pt x="114" y="820"/>
                    <a:pt x="0" y="933"/>
                  </a:cubicBezTo>
                  <a:cubicBezTo>
                    <a:pt x="133" y="921"/>
                    <a:pt x="263" y="907"/>
                    <a:pt x="394" y="892"/>
                  </a:cubicBezTo>
                  <a:cubicBezTo>
                    <a:pt x="425" y="1056"/>
                    <a:pt x="458" y="1220"/>
                    <a:pt x="489" y="1382"/>
                  </a:cubicBezTo>
                  <a:cubicBezTo>
                    <a:pt x="538" y="1210"/>
                    <a:pt x="586" y="1036"/>
                    <a:pt x="633" y="862"/>
                  </a:cubicBezTo>
                  <a:cubicBezTo>
                    <a:pt x="763" y="844"/>
                    <a:pt x="890" y="826"/>
                    <a:pt x="1018" y="807"/>
                  </a:cubicBezTo>
                  <a:cubicBezTo>
                    <a:pt x="920" y="716"/>
                    <a:pt x="820" y="626"/>
                    <a:pt x="720" y="536"/>
                  </a:cubicBezTo>
                  <a:cubicBezTo>
                    <a:pt x="766" y="359"/>
                    <a:pt x="812" y="180"/>
                    <a:pt x="858" y="2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63"/>
            <p:cNvSpPr/>
            <p:nvPr/>
          </p:nvSpPr>
          <p:spPr>
            <a:xfrm>
              <a:off x="2338901" y="3302256"/>
              <a:ext cx="23978" cy="27203"/>
            </a:xfrm>
            <a:custGeom>
              <a:avLst/>
              <a:gdLst/>
              <a:ahLst/>
              <a:cxnLst/>
              <a:rect l="l" t="t" r="r" b="b"/>
              <a:pathLst>
                <a:path w="1093" h="1240" extrusionOk="0">
                  <a:moveTo>
                    <a:pt x="948" y="1"/>
                  </a:moveTo>
                  <a:cubicBezTo>
                    <a:pt x="830" y="102"/>
                    <a:pt x="711" y="202"/>
                    <a:pt x="591" y="299"/>
                  </a:cubicBezTo>
                  <a:cubicBezTo>
                    <a:pt x="488" y="202"/>
                    <a:pt x="384" y="104"/>
                    <a:pt x="281" y="5"/>
                  </a:cubicBezTo>
                  <a:lnTo>
                    <a:pt x="281" y="5"/>
                  </a:lnTo>
                  <a:cubicBezTo>
                    <a:pt x="309" y="163"/>
                    <a:pt x="338" y="320"/>
                    <a:pt x="368" y="478"/>
                  </a:cubicBezTo>
                  <a:cubicBezTo>
                    <a:pt x="247" y="573"/>
                    <a:pt x="124" y="668"/>
                    <a:pt x="1" y="759"/>
                  </a:cubicBezTo>
                  <a:cubicBezTo>
                    <a:pt x="142" y="763"/>
                    <a:pt x="281" y="768"/>
                    <a:pt x="420" y="769"/>
                  </a:cubicBezTo>
                  <a:cubicBezTo>
                    <a:pt x="450" y="927"/>
                    <a:pt x="478" y="1084"/>
                    <a:pt x="507" y="1240"/>
                  </a:cubicBezTo>
                  <a:cubicBezTo>
                    <a:pt x="565" y="1086"/>
                    <a:pt x="622" y="930"/>
                    <a:pt x="678" y="773"/>
                  </a:cubicBezTo>
                  <a:cubicBezTo>
                    <a:pt x="747" y="773"/>
                    <a:pt x="817" y="774"/>
                    <a:pt x="886" y="774"/>
                  </a:cubicBezTo>
                  <a:cubicBezTo>
                    <a:pt x="955" y="774"/>
                    <a:pt x="1024" y="773"/>
                    <a:pt x="1092" y="773"/>
                  </a:cubicBezTo>
                  <a:cubicBezTo>
                    <a:pt x="989" y="676"/>
                    <a:pt x="886" y="577"/>
                    <a:pt x="783" y="481"/>
                  </a:cubicBezTo>
                  <a:cubicBezTo>
                    <a:pt x="838" y="322"/>
                    <a:pt x="894" y="163"/>
                    <a:pt x="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63"/>
            <p:cNvSpPr/>
            <p:nvPr/>
          </p:nvSpPr>
          <p:spPr>
            <a:xfrm>
              <a:off x="2291582" y="3334548"/>
              <a:ext cx="25272" cy="26128"/>
            </a:xfrm>
            <a:custGeom>
              <a:avLst/>
              <a:gdLst/>
              <a:ahLst/>
              <a:cxnLst/>
              <a:rect l="l" t="t" r="r" b="b"/>
              <a:pathLst>
                <a:path w="1152" h="1191" extrusionOk="0">
                  <a:moveTo>
                    <a:pt x="317" y="0"/>
                  </a:moveTo>
                  <a:cubicBezTo>
                    <a:pt x="343" y="153"/>
                    <a:pt x="369" y="304"/>
                    <a:pt x="396" y="456"/>
                  </a:cubicBezTo>
                  <a:cubicBezTo>
                    <a:pt x="265" y="533"/>
                    <a:pt x="133" y="609"/>
                    <a:pt x="1" y="682"/>
                  </a:cubicBezTo>
                  <a:cubicBezTo>
                    <a:pt x="148" y="702"/>
                    <a:pt x="296" y="720"/>
                    <a:pt x="443" y="736"/>
                  </a:cubicBezTo>
                  <a:cubicBezTo>
                    <a:pt x="469" y="889"/>
                    <a:pt x="494" y="1040"/>
                    <a:pt x="520" y="1190"/>
                  </a:cubicBezTo>
                  <a:cubicBezTo>
                    <a:pt x="586" y="1051"/>
                    <a:pt x="650" y="910"/>
                    <a:pt x="715" y="768"/>
                  </a:cubicBezTo>
                  <a:cubicBezTo>
                    <a:pt x="861" y="784"/>
                    <a:pt x="1007" y="799"/>
                    <a:pt x="1151" y="813"/>
                  </a:cubicBezTo>
                  <a:cubicBezTo>
                    <a:pt x="1046" y="710"/>
                    <a:pt x="940" y="607"/>
                    <a:pt x="833" y="504"/>
                  </a:cubicBezTo>
                  <a:cubicBezTo>
                    <a:pt x="897" y="361"/>
                    <a:pt x="961" y="217"/>
                    <a:pt x="1023" y="71"/>
                  </a:cubicBezTo>
                  <a:lnTo>
                    <a:pt x="1023" y="71"/>
                  </a:lnTo>
                  <a:cubicBezTo>
                    <a:pt x="896" y="153"/>
                    <a:pt x="766" y="233"/>
                    <a:pt x="637" y="312"/>
                  </a:cubicBezTo>
                  <a:cubicBezTo>
                    <a:pt x="530" y="209"/>
                    <a:pt x="424" y="104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63"/>
            <p:cNvSpPr/>
            <p:nvPr/>
          </p:nvSpPr>
          <p:spPr>
            <a:xfrm>
              <a:off x="2241169" y="3360500"/>
              <a:ext cx="26347" cy="25338"/>
            </a:xfrm>
            <a:custGeom>
              <a:avLst/>
              <a:gdLst/>
              <a:ahLst/>
              <a:cxnLst/>
              <a:rect l="l" t="t" r="r" b="b"/>
              <a:pathLst>
                <a:path w="1201" h="1155" extrusionOk="0">
                  <a:moveTo>
                    <a:pt x="346" y="1"/>
                  </a:moveTo>
                  <a:cubicBezTo>
                    <a:pt x="371" y="148"/>
                    <a:pt x="394" y="294"/>
                    <a:pt x="419" y="442"/>
                  </a:cubicBezTo>
                  <a:cubicBezTo>
                    <a:pt x="279" y="504"/>
                    <a:pt x="140" y="565"/>
                    <a:pt x="1" y="625"/>
                  </a:cubicBezTo>
                  <a:cubicBezTo>
                    <a:pt x="155" y="655"/>
                    <a:pt x="309" y="686"/>
                    <a:pt x="461" y="714"/>
                  </a:cubicBezTo>
                  <a:cubicBezTo>
                    <a:pt x="484" y="861"/>
                    <a:pt x="509" y="1009"/>
                    <a:pt x="532" y="1155"/>
                  </a:cubicBezTo>
                  <a:cubicBezTo>
                    <a:pt x="602" y="1027"/>
                    <a:pt x="674" y="898"/>
                    <a:pt x="745" y="768"/>
                  </a:cubicBezTo>
                  <a:cubicBezTo>
                    <a:pt x="897" y="796"/>
                    <a:pt x="1050" y="824"/>
                    <a:pt x="1200" y="850"/>
                  </a:cubicBezTo>
                  <a:cubicBezTo>
                    <a:pt x="1092" y="742"/>
                    <a:pt x="984" y="634"/>
                    <a:pt x="876" y="525"/>
                  </a:cubicBezTo>
                  <a:cubicBezTo>
                    <a:pt x="946" y="396"/>
                    <a:pt x="1015" y="263"/>
                    <a:pt x="1084" y="132"/>
                  </a:cubicBezTo>
                  <a:lnTo>
                    <a:pt x="1084" y="132"/>
                  </a:lnTo>
                  <a:cubicBezTo>
                    <a:pt x="948" y="198"/>
                    <a:pt x="812" y="262"/>
                    <a:pt x="674" y="325"/>
                  </a:cubicBezTo>
                  <a:cubicBezTo>
                    <a:pt x="564" y="217"/>
                    <a:pt x="456" y="109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63"/>
            <p:cNvSpPr/>
            <p:nvPr/>
          </p:nvSpPr>
          <p:spPr>
            <a:xfrm>
              <a:off x="2188388" y="3381538"/>
              <a:ext cx="27159" cy="24767"/>
            </a:xfrm>
            <a:custGeom>
              <a:avLst/>
              <a:gdLst/>
              <a:ahLst/>
              <a:cxnLst/>
              <a:rect l="l" t="t" r="r" b="b"/>
              <a:pathLst>
                <a:path w="1238" h="1129" extrusionOk="0">
                  <a:moveTo>
                    <a:pt x="369" y="1"/>
                  </a:moveTo>
                  <a:lnTo>
                    <a:pt x="369" y="1"/>
                  </a:lnTo>
                  <a:cubicBezTo>
                    <a:pt x="390" y="145"/>
                    <a:pt x="413" y="288"/>
                    <a:pt x="435" y="432"/>
                  </a:cubicBezTo>
                  <a:cubicBezTo>
                    <a:pt x="290" y="483"/>
                    <a:pt x="146" y="534"/>
                    <a:pt x="0" y="583"/>
                  </a:cubicBezTo>
                  <a:cubicBezTo>
                    <a:pt x="159" y="622"/>
                    <a:pt x="317" y="660"/>
                    <a:pt x="474" y="697"/>
                  </a:cubicBezTo>
                  <a:cubicBezTo>
                    <a:pt x="497" y="842"/>
                    <a:pt x="518" y="984"/>
                    <a:pt x="540" y="1129"/>
                  </a:cubicBezTo>
                  <a:cubicBezTo>
                    <a:pt x="615" y="1009"/>
                    <a:pt x="692" y="889"/>
                    <a:pt x="767" y="768"/>
                  </a:cubicBezTo>
                  <a:cubicBezTo>
                    <a:pt x="925" y="806"/>
                    <a:pt x="1081" y="843"/>
                    <a:pt x="1238" y="879"/>
                  </a:cubicBezTo>
                  <a:cubicBezTo>
                    <a:pt x="1128" y="768"/>
                    <a:pt x="1017" y="655"/>
                    <a:pt x="907" y="543"/>
                  </a:cubicBezTo>
                  <a:cubicBezTo>
                    <a:pt x="982" y="422"/>
                    <a:pt x="1056" y="301"/>
                    <a:pt x="1131" y="178"/>
                  </a:cubicBezTo>
                  <a:lnTo>
                    <a:pt x="1131" y="178"/>
                  </a:lnTo>
                  <a:cubicBezTo>
                    <a:pt x="989" y="232"/>
                    <a:pt x="844" y="284"/>
                    <a:pt x="702" y="337"/>
                  </a:cubicBezTo>
                  <a:cubicBezTo>
                    <a:pt x="590" y="225"/>
                    <a:pt x="481" y="112"/>
                    <a:pt x="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63"/>
            <p:cNvSpPr/>
            <p:nvPr/>
          </p:nvSpPr>
          <p:spPr>
            <a:xfrm>
              <a:off x="2133939" y="3399022"/>
              <a:ext cx="27707" cy="24373"/>
            </a:xfrm>
            <a:custGeom>
              <a:avLst/>
              <a:gdLst/>
              <a:ahLst/>
              <a:cxnLst/>
              <a:rect l="l" t="t" r="r" b="b"/>
              <a:pathLst>
                <a:path w="1263" h="1111" extrusionOk="0">
                  <a:moveTo>
                    <a:pt x="384" y="0"/>
                  </a:moveTo>
                  <a:lnTo>
                    <a:pt x="384" y="0"/>
                  </a:lnTo>
                  <a:cubicBezTo>
                    <a:pt x="404" y="141"/>
                    <a:pt x="425" y="282"/>
                    <a:pt x="445" y="425"/>
                  </a:cubicBezTo>
                  <a:cubicBezTo>
                    <a:pt x="297" y="468"/>
                    <a:pt x="148" y="510"/>
                    <a:pt x="1" y="553"/>
                  </a:cubicBezTo>
                  <a:cubicBezTo>
                    <a:pt x="161" y="597"/>
                    <a:pt x="322" y="641"/>
                    <a:pt x="483" y="686"/>
                  </a:cubicBezTo>
                  <a:cubicBezTo>
                    <a:pt x="504" y="827"/>
                    <a:pt x="524" y="968"/>
                    <a:pt x="545" y="1110"/>
                  </a:cubicBezTo>
                  <a:cubicBezTo>
                    <a:pt x="624" y="995"/>
                    <a:pt x="702" y="882"/>
                    <a:pt x="781" y="768"/>
                  </a:cubicBezTo>
                  <a:cubicBezTo>
                    <a:pt x="942" y="812"/>
                    <a:pt x="1102" y="854"/>
                    <a:pt x="1263" y="899"/>
                  </a:cubicBezTo>
                  <a:cubicBezTo>
                    <a:pt x="1151" y="784"/>
                    <a:pt x="1038" y="669"/>
                    <a:pt x="927" y="556"/>
                  </a:cubicBezTo>
                  <a:cubicBezTo>
                    <a:pt x="1005" y="441"/>
                    <a:pt x="1084" y="325"/>
                    <a:pt x="1163" y="210"/>
                  </a:cubicBezTo>
                  <a:lnTo>
                    <a:pt x="1163" y="210"/>
                  </a:lnTo>
                  <a:cubicBezTo>
                    <a:pt x="1015" y="255"/>
                    <a:pt x="868" y="300"/>
                    <a:pt x="720" y="343"/>
                  </a:cubicBezTo>
                  <a:cubicBezTo>
                    <a:pt x="607" y="230"/>
                    <a:pt x="496" y="115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63"/>
            <p:cNvSpPr/>
            <p:nvPr/>
          </p:nvSpPr>
          <p:spPr>
            <a:xfrm>
              <a:off x="2328086" y="3218871"/>
              <a:ext cx="23166" cy="28672"/>
            </a:xfrm>
            <a:custGeom>
              <a:avLst/>
              <a:gdLst/>
              <a:ahLst/>
              <a:cxnLst/>
              <a:rect l="l" t="t" r="r" b="b"/>
              <a:pathLst>
                <a:path w="1056" h="1307" extrusionOk="0">
                  <a:moveTo>
                    <a:pt x="904" y="0"/>
                  </a:moveTo>
                  <a:cubicBezTo>
                    <a:pt x="790" y="112"/>
                    <a:pt x="677" y="223"/>
                    <a:pt x="563" y="331"/>
                  </a:cubicBezTo>
                  <a:cubicBezTo>
                    <a:pt x="461" y="236"/>
                    <a:pt x="359" y="141"/>
                    <a:pt x="258" y="46"/>
                  </a:cubicBezTo>
                  <a:lnTo>
                    <a:pt x="258" y="46"/>
                  </a:lnTo>
                  <a:cubicBezTo>
                    <a:pt x="289" y="209"/>
                    <a:pt x="320" y="369"/>
                    <a:pt x="350" y="530"/>
                  </a:cubicBezTo>
                  <a:cubicBezTo>
                    <a:pt x="235" y="635"/>
                    <a:pt x="117" y="740"/>
                    <a:pt x="0" y="841"/>
                  </a:cubicBezTo>
                  <a:cubicBezTo>
                    <a:pt x="136" y="838"/>
                    <a:pt x="271" y="833"/>
                    <a:pt x="407" y="826"/>
                  </a:cubicBezTo>
                  <a:cubicBezTo>
                    <a:pt x="436" y="987"/>
                    <a:pt x="468" y="1148"/>
                    <a:pt x="497" y="1307"/>
                  </a:cubicBezTo>
                  <a:cubicBezTo>
                    <a:pt x="551" y="1144"/>
                    <a:pt x="604" y="979"/>
                    <a:pt x="656" y="813"/>
                  </a:cubicBezTo>
                  <a:cubicBezTo>
                    <a:pt x="789" y="807"/>
                    <a:pt x="923" y="797"/>
                    <a:pt x="1056" y="787"/>
                  </a:cubicBezTo>
                  <a:cubicBezTo>
                    <a:pt x="954" y="694"/>
                    <a:pt x="853" y="600"/>
                    <a:pt x="751" y="505"/>
                  </a:cubicBezTo>
                  <a:cubicBezTo>
                    <a:pt x="804" y="338"/>
                    <a:pt x="853" y="169"/>
                    <a:pt x="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63"/>
            <p:cNvSpPr/>
            <p:nvPr/>
          </p:nvSpPr>
          <p:spPr>
            <a:xfrm>
              <a:off x="2282521" y="3255660"/>
              <a:ext cx="24658" cy="26588"/>
            </a:xfrm>
            <a:custGeom>
              <a:avLst/>
              <a:gdLst/>
              <a:ahLst/>
              <a:cxnLst/>
              <a:rect l="l" t="t" r="r" b="b"/>
              <a:pathLst>
                <a:path w="1124" h="1212" extrusionOk="0">
                  <a:moveTo>
                    <a:pt x="299" y="0"/>
                  </a:moveTo>
                  <a:lnTo>
                    <a:pt x="299" y="0"/>
                  </a:lnTo>
                  <a:cubicBezTo>
                    <a:pt x="327" y="156"/>
                    <a:pt x="355" y="310"/>
                    <a:pt x="381" y="464"/>
                  </a:cubicBezTo>
                  <a:cubicBezTo>
                    <a:pt x="255" y="549"/>
                    <a:pt x="128" y="635"/>
                    <a:pt x="1" y="716"/>
                  </a:cubicBezTo>
                  <a:cubicBezTo>
                    <a:pt x="145" y="728"/>
                    <a:pt x="289" y="739"/>
                    <a:pt x="432" y="751"/>
                  </a:cubicBezTo>
                  <a:cubicBezTo>
                    <a:pt x="460" y="905"/>
                    <a:pt x="486" y="1059"/>
                    <a:pt x="514" y="1212"/>
                  </a:cubicBezTo>
                  <a:cubicBezTo>
                    <a:pt x="574" y="1066"/>
                    <a:pt x="637" y="916"/>
                    <a:pt x="697" y="767"/>
                  </a:cubicBezTo>
                  <a:cubicBezTo>
                    <a:pt x="840" y="777"/>
                    <a:pt x="981" y="785"/>
                    <a:pt x="1123" y="792"/>
                  </a:cubicBezTo>
                  <a:cubicBezTo>
                    <a:pt x="1019" y="692"/>
                    <a:pt x="914" y="590"/>
                    <a:pt x="809" y="490"/>
                  </a:cubicBezTo>
                  <a:cubicBezTo>
                    <a:pt x="869" y="339"/>
                    <a:pt x="928" y="189"/>
                    <a:pt x="987" y="36"/>
                  </a:cubicBezTo>
                  <a:lnTo>
                    <a:pt x="987" y="36"/>
                  </a:lnTo>
                  <a:cubicBezTo>
                    <a:pt x="864" y="126"/>
                    <a:pt x="740" y="217"/>
                    <a:pt x="614" y="303"/>
                  </a:cubicBezTo>
                  <a:cubicBezTo>
                    <a:pt x="509" y="203"/>
                    <a:pt x="404" y="102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63"/>
            <p:cNvSpPr/>
            <p:nvPr/>
          </p:nvSpPr>
          <p:spPr>
            <a:xfrm>
              <a:off x="2233557" y="3284530"/>
              <a:ext cx="25864" cy="25733"/>
            </a:xfrm>
            <a:custGeom>
              <a:avLst/>
              <a:gdLst/>
              <a:ahLst/>
              <a:cxnLst/>
              <a:rect l="l" t="t" r="r" b="b"/>
              <a:pathLst>
                <a:path w="1179" h="1173" extrusionOk="0">
                  <a:moveTo>
                    <a:pt x="333" y="0"/>
                  </a:moveTo>
                  <a:lnTo>
                    <a:pt x="333" y="0"/>
                  </a:lnTo>
                  <a:cubicBezTo>
                    <a:pt x="357" y="151"/>
                    <a:pt x="382" y="300"/>
                    <a:pt x="407" y="450"/>
                  </a:cubicBezTo>
                  <a:cubicBezTo>
                    <a:pt x="272" y="518"/>
                    <a:pt x="136" y="586"/>
                    <a:pt x="0" y="653"/>
                  </a:cubicBezTo>
                  <a:cubicBezTo>
                    <a:pt x="151" y="677"/>
                    <a:pt x="302" y="702"/>
                    <a:pt x="453" y="725"/>
                  </a:cubicBezTo>
                  <a:cubicBezTo>
                    <a:pt x="477" y="874"/>
                    <a:pt x="502" y="1023"/>
                    <a:pt x="526" y="1172"/>
                  </a:cubicBezTo>
                  <a:cubicBezTo>
                    <a:pt x="595" y="1038"/>
                    <a:pt x="662" y="904"/>
                    <a:pt x="731" y="769"/>
                  </a:cubicBezTo>
                  <a:cubicBezTo>
                    <a:pt x="880" y="790"/>
                    <a:pt x="1029" y="813"/>
                    <a:pt x="1179" y="833"/>
                  </a:cubicBezTo>
                  <a:cubicBezTo>
                    <a:pt x="1070" y="728"/>
                    <a:pt x="962" y="622"/>
                    <a:pt x="856" y="517"/>
                  </a:cubicBezTo>
                  <a:cubicBezTo>
                    <a:pt x="923" y="379"/>
                    <a:pt x="990" y="241"/>
                    <a:pt x="1056" y="104"/>
                  </a:cubicBezTo>
                  <a:lnTo>
                    <a:pt x="1056" y="104"/>
                  </a:lnTo>
                  <a:cubicBezTo>
                    <a:pt x="923" y="177"/>
                    <a:pt x="790" y="250"/>
                    <a:pt x="656" y="320"/>
                  </a:cubicBezTo>
                  <a:cubicBezTo>
                    <a:pt x="548" y="214"/>
                    <a:pt x="441" y="107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63"/>
            <p:cNvSpPr/>
            <p:nvPr/>
          </p:nvSpPr>
          <p:spPr>
            <a:xfrm>
              <a:off x="2181872" y="3307872"/>
              <a:ext cx="26786" cy="25009"/>
            </a:xfrm>
            <a:custGeom>
              <a:avLst/>
              <a:gdLst/>
              <a:ahLst/>
              <a:cxnLst/>
              <a:rect l="l" t="t" r="r" b="b"/>
              <a:pathLst>
                <a:path w="1221" h="1140" extrusionOk="0">
                  <a:moveTo>
                    <a:pt x="358" y="0"/>
                  </a:moveTo>
                  <a:lnTo>
                    <a:pt x="358" y="0"/>
                  </a:lnTo>
                  <a:cubicBezTo>
                    <a:pt x="381" y="144"/>
                    <a:pt x="404" y="290"/>
                    <a:pt x="427" y="436"/>
                  </a:cubicBezTo>
                  <a:cubicBezTo>
                    <a:pt x="284" y="492"/>
                    <a:pt x="143" y="546"/>
                    <a:pt x="1" y="600"/>
                  </a:cubicBezTo>
                  <a:cubicBezTo>
                    <a:pt x="156" y="636"/>
                    <a:pt x="312" y="671"/>
                    <a:pt x="468" y="705"/>
                  </a:cubicBezTo>
                  <a:cubicBezTo>
                    <a:pt x="491" y="849"/>
                    <a:pt x="512" y="995"/>
                    <a:pt x="535" y="1139"/>
                  </a:cubicBezTo>
                  <a:cubicBezTo>
                    <a:pt x="609" y="1016"/>
                    <a:pt x="683" y="892"/>
                    <a:pt x="756" y="767"/>
                  </a:cubicBezTo>
                  <a:cubicBezTo>
                    <a:pt x="912" y="800"/>
                    <a:pt x="1066" y="833"/>
                    <a:pt x="1220" y="866"/>
                  </a:cubicBezTo>
                  <a:cubicBezTo>
                    <a:pt x="1110" y="756"/>
                    <a:pt x="1001" y="644"/>
                    <a:pt x="892" y="535"/>
                  </a:cubicBezTo>
                  <a:cubicBezTo>
                    <a:pt x="964" y="410"/>
                    <a:pt x="1037" y="284"/>
                    <a:pt x="1109" y="156"/>
                  </a:cubicBezTo>
                  <a:lnTo>
                    <a:pt x="1109" y="156"/>
                  </a:lnTo>
                  <a:cubicBezTo>
                    <a:pt x="969" y="215"/>
                    <a:pt x="828" y="274"/>
                    <a:pt x="687" y="331"/>
                  </a:cubicBezTo>
                  <a:cubicBezTo>
                    <a:pt x="578" y="220"/>
                    <a:pt x="468" y="11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63"/>
            <p:cNvSpPr/>
            <p:nvPr/>
          </p:nvSpPr>
          <p:spPr>
            <a:xfrm>
              <a:off x="2128147" y="3326957"/>
              <a:ext cx="27466" cy="24504"/>
            </a:xfrm>
            <a:custGeom>
              <a:avLst/>
              <a:gdLst/>
              <a:ahLst/>
              <a:cxnLst/>
              <a:rect l="l" t="t" r="r" b="b"/>
              <a:pathLst>
                <a:path w="1252" h="1117" extrusionOk="0">
                  <a:moveTo>
                    <a:pt x="378" y="1"/>
                  </a:moveTo>
                  <a:lnTo>
                    <a:pt x="378" y="1"/>
                  </a:lnTo>
                  <a:cubicBezTo>
                    <a:pt x="399" y="142"/>
                    <a:pt x="420" y="284"/>
                    <a:pt x="440" y="427"/>
                  </a:cubicBezTo>
                  <a:cubicBezTo>
                    <a:pt x="294" y="473"/>
                    <a:pt x="148" y="519"/>
                    <a:pt x="1" y="564"/>
                  </a:cubicBezTo>
                  <a:cubicBezTo>
                    <a:pt x="160" y="607"/>
                    <a:pt x="320" y="650"/>
                    <a:pt x="479" y="691"/>
                  </a:cubicBezTo>
                  <a:cubicBezTo>
                    <a:pt x="501" y="833"/>
                    <a:pt x="522" y="974"/>
                    <a:pt x="542" y="1117"/>
                  </a:cubicBezTo>
                  <a:cubicBezTo>
                    <a:pt x="620" y="1000"/>
                    <a:pt x="697" y="884"/>
                    <a:pt x="774" y="768"/>
                  </a:cubicBezTo>
                  <a:cubicBezTo>
                    <a:pt x="935" y="809"/>
                    <a:pt x="1094" y="848"/>
                    <a:pt x="1251" y="889"/>
                  </a:cubicBezTo>
                  <a:lnTo>
                    <a:pt x="919" y="550"/>
                  </a:lnTo>
                  <a:cubicBezTo>
                    <a:pt x="996" y="432"/>
                    <a:pt x="1073" y="314"/>
                    <a:pt x="1148" y="196"/>
                  </a:cubicBezTo>
                  <a:lnTo>
                    <a:pt x="1148" y="196"/>
                  </a:lnTo>
                  <a:cubicBezTo>
                    <a:pt x="1004" y="245"/>
                    <a:pt x="858" y="292"/>
                    <a:pt x="712" y="340"/>
                  </a:cubicBezTo>
                  <a:cubicBezTo>
                    <a:pt x="601" y="227"/>
                    <a:pt x="489" y="114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63"/>
            <p:cNvSpPr/>
            <p:nvPr/>
          </p:nvSpPr>
          <p:spPr>
            <a:xfrm>
              <a:off x="2350199" y="3261189"/>
              <a:ext cx="23188" cy="28716"/>
            </a:xfrm>
            <a:custGeom>
              <a:avLst/>
              <a:gdLst/>
              <a:ahLst/>
              <a:cxnLst/>
              <a:rect l="l" t="t" r="r" b="b"/>
              <a:pathLst>
                <a:path w="1057" h="1309" extrusionOk="0">
                  <a:moveTo>
                    <a:pt x="904" y="1"/>
                  </a:moveTo>
                  <a:cubicBezTo>
                    <a:pt x="791" y="114"/>
                    <a:pt x="677" y="224"/>
                    <a:pt x="563" y="332"/>
                  </a:cubicBezTo>
                  <a:cubicBezTo>
                    <a:pt x="461" y="237"/>
                    <a:pt x="359" y="143"/>
                    <a:pt x="258" y="48"/>
                  </a:cubicBezTo>
                  <a:lnTo>
                    <a:pt x="258" y="48"/>
                  </a:lnTo>
                  <a:cubicBezTo>
                    <a:pt x="289" y="209"/>
                    <a:pt x="320" y="369"/>
                    <a:pt x="350" y="530"/>
                  </a:cubicBezTo>
                  <a:cubicBezTo>
                    <a:pt x="235" y="637"/>
                    <a:pt x="118" y="740"/>
                    <a:pt x="0" y="843"/>
                  </a:cubicBezTo>
                  <a:cubicBezTo>
                    <a:pt x="137" y="838"/>
                    <a:pt x="273" y="835"/>
                    <a:pt x="407" y="828"/>
                  </a:cubicBezTo>
                  <a:cubicBezTo>
                    <a:pt x="436" y="989"/>
                    <a:pt x="468" y="1148"/>
                    <a:pt x="497" y="1309"/>
                  </a:cubicBezTo>
                  <a:cubicBezTo>
                    <a:pt x="551" y="1145"/>
                    <a:pt x="604" y="981"/>
                    <a:pt x="656" y="815"/>
                  </a:cubicBezTo>
                  <a:cubicBezTo>
                    <a:pt x="791" y="807"/>
                    <a:pt x="923" y="799"/>
                    <a:pt x="1056" y="789"/>
                  </a:cubicBezTo>
                  <a:cubicBezTo>
                    <a:pt x="954" y="694"/>
                    <a:pt x="853" y="601"/>
                    <a:pt x="751" y="507"/>
                  </a:cubicBezTo>
                  <a:cubicBezTo>
                    <a:pt x="804" y="340"/>
                    <a:pt x="854" y="171"/>
                    <a:pt x="9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63"/>
            <p:cNvSpPr/>
            <p:nvPr/>
          </p:nvSpPr>
          <p:spPr>
            <a:xfrm>
              <a:off x="2304634" y="3298022"/>
              <a:ext cx="24658" cy="26588"/>
            </a:xfrm>
            <a:custGeom>
              <a:avLst/>
              <a:gdLst/>
              <a:ahLst/>
              <a:cxnLst/>
              <a:rect l="l" t="t" r="r" b="b"/>
              <a:pathLst>
                <a:path w="1124" h="1212" extrusionOk="0">
                  <a:moveTo>
                    <a:pt x="301" y="0"/>
                  </a:moveTo>
                  <a:lnTo>
                    <a:pt x="301" y="0"/>
                  </a:lnTo>
                  <a:cubicBezTo>
                    <a:pt x="327" y="156"/>
                    <a:pt x="355" y="310"/>
                    <a:pt x="383" y="464"/>
                  </a:cubicBezTo>
                  <a:cubicBezTo>
                    <a:pt x="256" y="549"/>
                    <a:pt x="129" y="634"/>
                    <a:pt x="1" y="716"/>
                  </a:cubicBezTo>
                  <a:cubicBezTo>
                    <a:pt x="147" y="728"/>
                    <a:pt x="289" y="739"/>
                    <a:pt x="433" y="751"/>
                  </a:cubicBezTo>
                  <a:cubicBezTo>
                    <a:pt x="460" y="905"/>
                    <a:pt x="488" y="1059"/>
                    <a:pt x="514" y="1211"/>
                  </a:cubicBezTo>
                  <a:cubicBezTo>
                    <a:pt x="576" y="1066"/>
                    <a:pt x="637" y="916"/>
                    <a:pt x="697" y="767"/>
                  </a:cubicBezTo>
                  <a:cubicBezTo>
                    <a:pt x="840" y="777"/>
                    <a:pt x="983" y="785"/>
                    <a:pt x="1123" y="792"/>
                  </a:cubicBezTo>
                  <a:cubicBezTo>
                    <a:pt x="1019" y="692"/>
                    <a:pt x="914" y="590"/>
                    <a:pt x="810" y="490"/>
                  </a:cubicBezTo>
                  <a:cubicBezTo>
                    <a:pt x="869" y="339"/>
                    <a:pt x="928" y="189"/>
                    <a:pt x="987" y="36"/>
                  </a:cubicBezTo>
                  <a:lnTo>
                    <a:pt x="987" y="36"/>
                  </a:lnTo>
                  <a:cubicBezTo>
                    <a:pt x="865" y="126"/>
                    <a:pt x="740" y="216"/>
                    <a:pt x="615" y="303"/>
                  </a:cubicBezTo>
                  <a:cubicBezTo>
                    <a:pt x="510" y="203"/>
                    <a:pt x="406" y="102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63"/>
            <p:cNvSpPr/>
            <p:nvPr/>
          </p:nvSpPr>
          <p:spPr>
            <a:xfrm>
              <a:off x="2255692" y="3326913"/>
              <a:ext cx="25842" cy="25733"/>
            </a:xfrm>
            <a:custGeom>
              <a:avLst/>
              <a:gdLst/>
              <a:ahLst/>
              <a:cxnLst/>
              <a:rect l="l" t="t" r="r" b="b"/>
              <a:pathLst>
                <a:path w="1178" h="1173" extrusionOk="0">
                  <a:moveTo>
                    <a:pt x="334" y="1"/>
                  </a:moveTo>
                  <a:lnTo>
                    <a:pt x="334" y="1"/>
                  </a:lnTo>
                  <a:cubicBezTo>
                    <a:pt x="358" y="150"/>
                    <a:pt x="383" y="299"/>
                    <a:pt x="407" y="448"/>
                  </a:cubicBezTo>
                  <a:cubicBezTo>
                    <a:pt x="273" y="517"/>
                    <a:pt x="137" y="586"/>
                    <a:pt x="1" y="652"/>
                  </a:cubicBezTo>
                  <a:cubicBezTo>
                    <a:pt x="152" y="678"/>
                    <a:pt x="302" y="703"/>
                    <a:pt x="453" y="725"/>
                  </a:cubicBezTo>
                  <a:cubicBezTo>
                    <a:pt x="478" y="875"/>
                    <a:pt x="502" y="1024"/>
                    <a:pt x="525" y="1173"/>
                  </a:cubicBezTo>
                  <a:cubicBezTo>
                    <a:pt x="594" y="1039"/>
                    <a:pt x="663" y="904"/>
                    <a:pt x="730" y="768"/>
                  </a:cubicBezTo>
                  <a:cubicBezTo>
                    <a:pt x="879" y="791"/>
                    <a:pt x="1029" y="812"/>
                    <a:pt x="1178" y="834"/>
                  </a:cubicBezTo>
                  <a:cubicBezTo>
                    <a:pt x="1071" y="727"/>
                    <a:pt x="963" y="622"/>
                    <a:pt x="855" y="516"/>
                  </a:cubicBezTo>
                  <a:cubicBezTo>
                    <a:pt x="922" y="380"/>
                    <a:pt x="989" y="242"/>
                    <a:pt x="1056" y="104"/>
                  </a:cubicBezTo>
                  <a:lnTo>
                    <a:pt x="1056" y="103"/>
                  </a:lnTo>
                  <a:cubicBezTo>
                    <a:pt x="924" y="176"/>
                    <a:pt x="791" y="248"/>
                    <a:pt x="656" y="319"/>
                  </a:cubicBezTo>
                  <a:cubicBezTo>
                    <a:pt x="548" y="214"/>
                    <a:pt x="440" y="108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63"/>
            <p:cNvSpPr/>
            <p:nvPr/>
          </p:nvSpPr>
          <p:spPr>
            <a:xfrm>
              <a:off x="2204029" y="3350255"/>
              <a:ext cx="26764" cy="25053"/>
            </a:xfrm>
            <a:custGeom>
              <a:avLst/>
              <a:gdLst/>
              <a:ahLst/>
              <a:cxnLst/>
              <a:rect l="l" t="t" r="r" b="b"/>
              <a:pathLst>
                <a:path w="1220" h="1142" extrusionOk="0">
                  <a:moveTo>
                    <a:pt x="358" y="1"/>
                  </a:moveTo>
                  <a:lnTo>
                    <a:pt x="425" y="437"/>
                  </a:lnTo>
                  <a:cubicBezTo>
                    <a:pt x="284" y="493"/>
                    <a:pt x="143" y="548"/>
                    <a:pt x="0" y="602"/>
                  </a:cubicBezTo>
                  <a:cubicBezTo>
                    <a:pt x="156" y="637"/>
                    <a:pt x="312" y="671"/>
                    <a:pt x="468" y="706"/>
                  </a:cubicBezTo>
                  <a:cubicBezTo>
                    <a:pt x="490" y="851"/>
                    <a:pt x="512" y="996"/>
                    <a:pt x="535" y="1142"/>
                  </a:cubicBezTo>
                  <a:cubicBezTo>
                    <a:pt x="608" y="1017"/>
                    <a:pt x="682" y="892"/>
                    <a:pt x="756" y="768"/>
                  </a:cubicBezTo>
                  <a:cubicBezTo>
                    <a:pt x="910" y="801"/>
                    <a:pt x="1066" y="833"/>
                    <a:pt x="1220" y="866"/>
                  </a:cubicBezTo>
                  <a:cubicBezTo>
                    <a:pt x="1110" y="756"/>
                    <a:pt x="1000" y="647"/>
                    <a:pt x="890" y="535"/>
                  </a:cubicBezTo>
                  <a:cubicBezTo>
                    <a:pt x="964" y="411"/>
                    <a:pt x="1036" y="284"/>
                    <a:pt x="1108" y="156"/>
                  </a:cubicBezTo>
                  <a:lnTo>
                    <a:pt x="1108" y="156"/>
                  </a:lnTo>
                  <a:cubicBezTo>
                    <a:pt x="969" y="216"/>
                    <a:pt x="828" y="275"/>
                    <a:pt x="687" y="332"/>
                  </a:cubicBezTo>
                  <a:cubicBezTo>
                    <a:pt x="577" y="222"/>
                    <a:pt x="468" y="112"/>
                    <a:pt x="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63"/>
            <p:cNvSpPr/>
            <p:nvPr/>
          </p:nvSpPr>
          <p:spPr>
            <a:xfrm>
              <a:off x="2150304" y="3369362"/>
              <a:ext cx="27466" cy="24548"/>
            </a:xfrm>
            <a:custGeom>
              <a:avLst/>
              <a:gdLst/>
              <a:ahLst/>
              <a:cxnLst/>
              <a:rect l="l" t="t" r="r" b="b"/>
              <a:pathLst>
                <a:path w="1252" h="1119" extrusionOk="0">
                  <a:moveTo>
                    <a:pt x="377" y="0"/>
                  </a:moveTo>
                  <a:cubicBezTo>
                    <a:pt x="399" y="143"/>
                    <a:pt x="420" y="285"/>
                    <a:pt x="441" y="426"/>
                  </a:cubicBezTo>
                  <a:cubicBezTo>
                    <a:pt x="294" y="474"/>
                    <a:pt x="148" y="520"/>
                    <a:pt x="0" y="566"/>
                  </a:cubicBezTo>
                  <a:cubicBezTo>
                    <a:pt x="161" y="607"/>
                    <a:pt x="320" y="649"/>
                    <a:pt x="479" y="690"/>
                  </a:cubicBezTo>
                  <a:cubicBezTo>
                    <a:pt x="500" y="833"/>
                    <a:pt x="522" y="975"/>
                    <a:pt x="543" y="1118"/>
                  </a:cubicBezTo>
                  <a:cubicBezTo>
                    <a:pt x="620" y="1002"/>
                    <a:pt x="697" y="884"/>
                    <a:pt x="776" y="767"/>
                  </a:cubicBezTo>
                  <a:cubicBezTo>
                    <a:pt x="935" y="808"/>
                    <a:pt x="1094" y="849"/>
                    <a:pt x="1251" y="889"/>
                  </a:cubicBezTo>
                  <a:lnTo>
                    <a:pt x="918" y="549"/>
                  </a:lnTo>
                  <a:cubicBezTo>
                    <a:pt x="995" y="433"/>
                    <a:pt x="1072" y="313"/>
                    <a:pt x="1148" y="195"/>
                  </a:cubicBezTo>
                  <a:lnTo>
                    <a:pt x="1148" y="195"/>
                  </a:lnTo>
                  <a:cubicBezTo>
                    <a:pt x="1004" y="244"/>
                    <a:pt x="858" y="292"/>
                    <a:pt x="712" y="339"/>
                  </a:cubicBezTo>
                  <a:cubicBezTo>
                    <a:pt x="600" y="226"/>
                    <a:pt x="489" y="113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63"/>
            <p:cNvSpPr/>
            <p:nvPr/>
          </p:nvSpPr>
          <p:spPr>
            <a:xfrm>
              <a:off x="2315998" y="3048197"/>
              <a:ext cx="867102" cy="1644632"/>
            </a:xfrm>
            <a:custGeom>
              <a:avLst/>
              <a:gdLst/>
              <a:ahLst/>
              <a:cxnLst/>
              <a:rect l="l" t="t" r="r" b="b"/>
              <a:pathLst>
                <a:path w="39526" h="74969" extrusionOk="0">
                  <a:moveTo>
                    <a:pt x="955" y="1"/>
                  </a:moveTo>
                  <a:lnTo>
                    <a:pt x="1" y="496"/>
                  </a:lnTo>
                  <a:lnTo>
                    <a:pt x="38570" y="74969"/>
                  </a:lnTo>
                  <a:lnTo>
                    <a:pt x="39525" y="7447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63"/>
            <p:cNvSpPr/>
            <p:nvPr/>
          </p:nvSpPr>
          <p:spPr>
            <a:xfrm>
              <a:off x="2875953" y="3060614"/>
              <a:ext cx="1065768" cy="1773142"/>
            </a:xfrm>
            <a:custGeom>
              <a:avLst/>
              <a:gdLst/>
              <a:ahLst/>
              <a:cxnLst/>
              <a:rect l="l" t="t" r="r" b="b"/>
              <a:pathLst>
                <a:path w="48582" h="80827" extrusionOk="0">
                  <a:moveTo>
                    <a:pt x="0" y="0"/>
                  </a:moveTo>
                  <a:lnTo>
                    <a:pt x="4392" y="80827"/>
                  </a:lnTo>
                  <a:lnTo>
                    <a:pt x="44190" y="80827"/>
                  </a:lnTo>
                  <a:lnTo>
                    <a:pt x="485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63"/>
            <p:cNvSpPr/>
            <p:nvPr/>
          </p:nvSpPr>
          <p:spPr>
            <a:xfrm>
              <a:off x="2937838" y="4199280"/>
              <a:ext cx="942018" cy="151149"/>
            </a:xfrm>
            <a:custGeom>
              <a:avLst/>
              <a:gdLst/>
              <a:ahLst/>
              <a:cxnLst/>
              <a:rect l="l" t="t" r="r" b="b"/>
              <a:pathLst>
                <a:path w="42941" h="6890" extrusionOk="0">
                  <a:moveTo>
                    <a:pt x="0" y="1"/>
                  </a:moveTo>
                  <a:lnTo>
                    <a:pt x="374" y="6890"/>
                  </a:lnTo>
                  <a:lnTo>
                    <a:pt x="42565" y="6890"/>
                  </a:lnTo>
                  <a:lnTo>
                    <a:pt x="42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63"/>
            <p:cNvSpPr/>
            <p:nvPr/>
          </p:nvSpPr>
          <p:spPr>
            <a:xfrm>
              <a:off x="2953326" y="4484533"/>
              <a:ext cx="911042" cy="151171"/>
            </a:xfrm>
            <a:custGeom>
              <a:avLst/>
              <a:gdLst/>
              <a:ahLst/>
              <a:cxnLst/>
              <a:rect l="l" t="t" r="r" b="b"/>
              <a:pathLst>
                <a:path w="41529" h="6891" extrusionOk="0">
                  <a:moveTo>
                    <a:pt x="1" y="1"/>
                  </a:moveTo>
                  <a:lnTo>
                    <a:pt x="374" y="6890"/>
                  </a:lnTo>
                  <a:lnTo>
                    <a:pt x="41153" y="6890"/>
                  </a:lnTo>
                  <a:lnTo>
                    <a:pt x="415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63"/>
            <p:cNvSpPr/>
            <p:nvPr/>
          </p:nvSpPr>
          <p:spPr>
            <a:xfrm>
              <a:off x="3328458" y="3681665"/>
              <a:ext cx="171968" cy="274877"/>
            </a:xfrm>
            <a:custGeom>
              <a:avLst/>
              <a:gdLst/>
              <a:ahLst/>
              <a:cxnLst/>
              <a:rect l="l" t="t" r="r" b="b"/>
              <a:pathLst>
                <a:path w="7839" h="12530" extrusionOk="0">
                  <a:moveTo>
                    <a:pt x="0" y="0"/>
                  </a:moveTo>
                  <a:lnTo>
                    <a:pt x="0" y="12530"/>
                  </a:lnTo>
                  <a:lnTo>
                    <a:pt x="3919" y="7870"/>
                  </a:lnTo>
                  <a:lnTo>
                    <a:pt x="7839" y="12530"/>
                  </a:lnTo>
                  <a:lnTo>
                    <a:pt x="7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63"/>
            <p:cNvSpPr/>
            <p:nvPr/>
          </p:nvSpPr>
          <p:spPr>
            <a:xfrm>
              <a:off x="3009750" y="3109008"/>
              <a:ext cx="798152" cy="612802"/>
            </a:xfrm>
            <a:custGeom>
              <a:avLst/>
              <a:gdLst/>
              <a:ahLst/>
              <a:cxnLst/>
              <a:rect l="l" t="t" r="r" b="b"/>
              <a:pathLst>
                <a:path w="36383" h="27934" extrusionOk="0">
                  <a:moveTo>
                    <a:pt x="1" y="1"/>
                  </a:moveTo>
                  <a:lnTo>
                    <a:pt x="1" y="27933"/>
                  </a:lnTo>
                  <a:lnTo>
                    <a:pt x="36383" y="27933"/>
                  </a:lnTo>
                  <a:lnTo>
                    <a:pt x="36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63"/>
            <p:cNvSpPr/>
            <p:nvPr/>
          </p:nvSpPr>
          <p:spPr>
            <a:xfrm>
              <a:off x="3009750" y="3490326"/>
              <a:ext cx="798152" cy="231485"/>
            </a:xfrm>
            <a:custGeom>
              <a:avLst/>
              <a:gdLst/>
              <a:ahLst/>
              <a:cxnLst/>
              <a:rect l="l" t="t" r="r" b="b"/>
              <a:pathLst>
                <a:path w="36383" h="10552" extrusionOk="0">
                  <a:moveTo>
                    <a:pt x="1" y="0"/>
                  </a:moveTo>
                  <a:lnTo>
                    <a:pt x="1" y="10551"/>
                  </a:lnTo>
                  <a:lnTo>
                    <a:pt x="36383" y="10551"/>
                  </a:lnTo>
                  <a:lnTo>
                    <a:pt x="363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63"/>
            <p:cNvSpPr/>
            <p:nvPr/>
          </p:nvSpPr>
          <p:spPr>
            <a:xfrm>
              <a:off x="3009750" y="3109008"/>
              <a:ext cx="80203" cy="356989"/>
            </a:xfrm>
            <a:custGeom>
              <a:avLst/>
              <a:gdLst/>
              <a:ahLst/>
              <a:cxnLst/>
              <a:rect l="l" t="t" r="r" b="b"/>
              <a:pathLst>
                <a:path w="3656" h="16273" extrusionOk="0">
                  <a:moveTo>
                    <a:pt x="1" y="1"/>
                  </a:moveTo>
                  <a:lnTo>
                    <a:pt x="1" y="16273"/>
                  </a:lnTo>
                  <a:lnTo>
                    <a:pt x="3656" y="16273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63"/>
            <p:cNvSpPr/>
            <p:nvPr/>
          </p:nvSpPr>
          <p:spPr>
            <a:xfrm>
              <a:off x="3130691" y="3109008"/>
              <a:ext cx="80225" cy="356989"/>
            </a:xfrm>
            <a:custGeom>
              <a:avLst/>
              <a:gdLst/>
              <a:ahLst/>
              <a:cxnLst/>
              <a:rect l="l" t="t" r="r" b="b"/>
              <a:pathLst>
                <a:path w="3657" h="16273" extrusionOk="0">
                  <a:moveTo>
                    <a:pt x="0" y="1"/>
                  </a:moveTo>
                  <a:lnTo>
                    <a:pt x="0" y="16273"/>
                  </a:lnTo>
                  <a:lnTo>
                    <a:pt x="3657" y="16273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63"/>
            <p:cNvSpPr/>
            <p:nvPr/>
          </p:nvSpPr>
          <p:spPr>
            <a:xfrm>
              <a:off x="3249702" y="3109008"/>
              <a:ext cx="80247" cy="356989"/>
            </a:xfrm>
            <a:custGeom>
              <a:avLst/>
              <a:gdLst/>
              <a:ahLst/>
              <a:cxnLst/>
              <a:rect l="l" t="t" r="r" b="b"/>
              <a:pathLst>
                <a:path w="3658" h="16273" extrusionOk="0">
                  <a:moveTo>
                    <a:pt x="1" y="1"/>
                  </a:moveTo>
                  <a:lnTo>
                    <a:pt x="1" y="16273"/>
                  </a:lnTo>
                  <a:lnTo>
                    <a:pt x="3657" y="16273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63"/>
            <p:cNvSpPr/>
            <p:nvPr/>
          </p:nvSpPr>
          <p:spPr>
            <a:xfrm>
              <a:off x="3368757" y="3109008"/>
              <a:ext cx="80225" cy="356989"/>
            </a:xfrm>
            <a:custGeom>
              <a:avLst/>
              <a:gdLst/>
              <a:ahLst/>
              <a:cxnLst/>
              <a:rect l="l" t="t" r="r" b="b"/>
              <a:pathLst>
                <a:path w="3657" h="16273" extrusionOk="0">
                  <a:moveTo>
                    <a:pt x="1" y="1"/>
                  </a:moveTo>
                  <a:lnTo>
                    <a:pt x="1" y="16273"/>
                  </a:lnTo>
                  <a:lnTo>
                    <a:pt x="3656" y="16273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63"/>
            <p:cNvSpPr/>
            <p:nvPr/>
          </p:nvSpPr>
          <p:spPr>
            <a:xfrm>
              <a:off x="3487790" y="3109008"/>
              <a:ext cx="80247" cy="356989"/>
            </a:xfrm>
            <a:custGeom>
              <a:avLst/>
              <a:gdLst/>
              <a:ahLst/>
              <a:cxnLst/>
              <a:rect l="l" t="t" r="r" b="b"/>
              <a:pathLst>
                <a:path w="3658" h="16273" extrusionOk="0">
                  <a:moveTo>
                    <a:pt x="0" y="1"/>
                  </a:moveTo>
                  <a:lnTo>
                    <a:pt x="0" y="16273"/>
                  </a:lnTo>
                  <a:lnTo>
                    <a:pt x="3657" y="16273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63"/>
            <p:cNvSpPr/>
            <p:nvPr/>
          </p:nvSpPr>
          <p:spPr>
            <a:xfrm>
              <a:off x="3606801" y="3109008"/>
              <a:ext cx="80247" cy="356989"/>
            </a:xfrm>
            <a:custGeom>
              <a:avLst/>
              <a:gdLst/>
              <a:ahLst/>
              <a:cxnLst/>
              <a:rect l="l" t="t" r="r" b="b"/>
              <a:pathLst>
                <a:path w="3658" h="16273" extrusionOk="0">
                  <a:moveTo>
                    <a:pt x="1" y="1"/>
                  </a:moveTo>
                  <a:lnTo>
                    <a:pt x="1" y="16273"/>
                  </a:lnTo>
                  <a:lnTo>
                    <a:pt x="3658" y="16273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63"/>
            <p:cNvSpPr/>
            <p:nvPr/>
          </p:nvSpPr>
          <p:spPr>
            <a:xfrm>
              <a:off x="3727698" y="3109008"/>
              <a:ext cx="80204" cy="356989"/>
            </a:xfrm>
            <a:custGeom>
              <a:avLst/>
              <a:gdLst/>
              <a:ahLst/>
              <a:cxnLst/>
              <a:rect l="l" t="t" r="r" b="b"/>
              <a:pathLst>
                <a:path w="3656" h="16273" extrusionOk="0">
                  <a:moveTo>
                    <a:pt x="1" y="1"/>
                  </a:moveTo>
                  <a:lnTo>
                    <a:pt x="1" y="16273"/>
                  </a:lnTo>
                  <a:lnTo>
                    <a:pt x="3656" y="16273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63"/>
            <p:cNvSpPr/>
            <p:nvPr/>
          </p:nvSpPr>
          <p:spPr>
            <a:xfrm>
              <a:off x="3034122" y="3541089"/>
              <a:ext cx="128685" cy="122389"/>
            </a:xfrm>
            <a:custGeom>
              <a:avLst/>
              <a:gdLst/>
              <a:ahLst/>
              <a:cxnLst/>
              <a:rect l="l" t="t" r="r" b="b"/>
              <a:pathLst>
                <a:path w="5866" h="5579" extrusionOk="0">
                  <a:moveTo>
                    <a:pt x="2933" y="1"/>
                  </a:moveTo>
                  <a:lnTo>
                    <a:pt x="2029" y="1837"/>
                  </a:lnTo>
                  <a:lnTo>
                    <a:pt x="1" y="2132"/>
                  </a:lnTo>
                  <a:lnTo>
                    <a:pt x="1468" y="3561"/>
                  </a:lnTo>
                  <a:lnTo>
                    <a:pt x="1122" y="5579"/>
                  </a:lnTo>
                  <a:lnTo>
                    <a:pt x="2933" y="4626"/>
                  </a:lnTo>
                  <a:lnTo>
                    <a:pt x="4746" y="5579"/>
                  </a:lnTo>
                  <a:lnTo>
                    <a:pt x="4400" y="3561"/>
                  </a:lnTo>
                  <a:lnTo>
                    <a:pt x="5866" y="2132"/>
                  </a:lnTo>
                  <a:lnTo>
                    <a:pt x="3840" y="1837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63"/>
            <p:cNvSpPr/>
            <p:nvPr/>
          </p:nvSpPr>
          <p:spPr>
            <a:xfrm>
              <a:off x="3189966" y="3541089"/>
              <a:ext cx="128729" cy="122389"/>
            </a:xfrm>
            <a:custGeom>
              <a:avLst/>
              <a:gdLst/>
              <a:ahLst/>
              <a:cxnLst/>
              <a:rect l="l" t="t" r="r" b="b"/>
              <a:pathLst>
                <a:path w="5868" h="5579" extrusionOk="0">
                  <a:moveTo>
                    <a:pt x="2935" y="1"/>
                  </a:moveTo>
                  <a:lnTo>
                    <a:pt x="2029" y="1837"/>
                  </a:lnTo>
                  <a:lnTo>
                    <a:pt x="1" y="2132"/>
                  </a:lnTo>
                  <a:lnTo>
                    <a:pt x="1468" y="3561"/>
                  </a:lnTo>
                  <a:lnTo>
                    <a:pt x="1122" y="5579"/>
                  </a:lnTo>
                  <a:lnTo>
                    <a:pt x="2935" y="4626"/>
                  </a:lnTo>
                  <a:lnTo>
                    <a:pt x="4746" y="5579"/>
                  </a:lnTo>
                  <a:lnTo>
                    <a:pt x="4400" y="3561"/>
                  </a:lnTo>
                  <a:lnTo>
                    <a:pt x="5867" y="2132"/>
                  </a:lnTo>
                  <a:lnTo>
                    <a:pt x="3840" y="1837"/>
                  </a:lnTo>
                  <a:lnTo>
                    <a:pt x="2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63"/>
            <p:cNvSpPr/>
            <p:nvPr/>
          </p:nvSpPr>
          <p:spPr>
            <a:xfrm>
              <a:off x="3345854" y="3541089"/>
              <a:ext cx="128685" cy="122389"/>
            </a:xfrm>
            <a:custGeom>
              <a:avLst/>
              <a:gdLst/>
              <a:ahLst/>
              <a:cxnLst/>
              <a:rect l="l" t="t" r="r" b="b"/>
              <a:pathLst>
                <a:path w="5866" h="5579" extrusionOk="0">
                  <a:moveTo>
                    <a:pt x="2933" y="1"/>
                  </a:moveTo>
                  <a:lnTo>
                    <a:pt x="2027" y="1837"/>
                  </a:lnTo>
                  <a:lnTo>
                    <a:pt x="1" y="2132"/>
                  </a:lnTo>
                  <a:lnTo>
                    <a:pt x="1466" y="3561"/>
                  </a:lnTo>
                  <a:lnTo>
                    <a:pt x="1120" y="5579"/>
                  </a:lnTo>
                  <a:lnTo>
                    <a:pt x="2933" y="4626"/>
                  </a:lnTo>
                  <a:lnTo>
                    <a:pt x="4744" y="5579"/>
                  </a:lnTo>
                  <a:lnTo>
                    <a:pt x="4398" y="3561"/>
                  </a:lnTo>
                  <a:lnTo>
                    <a:pt x="5865" y="2132"/>
                  </a:lnTo>
                  <a:lnTo>
                    <a:pt x="3839" y="1837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63"/>
            <p:cNvSpPr/>
            <p:nvPr/>
          </p:nvSpPr>
          <p:spPr>
            <a:xfrm>
              <a:off x="3501698" y="3541089"/>
              <a:ext cx="128685" cy="122389"/>
            </a:xfrm>
            <a:custGeom>
              <a:avLst/>
              <a:gdLst/>
              <a:ahLst/>
              <a:cxnLst/>
              <a:rect l="l" t="t" r="r" b="b"/>
              <a:pathLst>
                <a:path w="5866" h="5579" extrusionOk="0">
                  <a:moveTo>
                    <a:pt x="2933" y="1"/>
                  </a:moveTo>
                  <a:lnTo>
                    <a:pt x="2027" y="1837"/>
                  </a:lnTo>
                  <a:lnTo>
                    <a:pt x="1" y="2132"/>
                  </a:lnTo>
                  <a:lnTo>
                    <a:pt x="1466" y="3561"/>
                  </a:lnTo>
                  <a:lnTo>
                    <a:pt x="1120" y="5579"/>
                  </a:lnTo>
                  <a:lnTo>
                    <a:pt x="2933" y="4626"/>
                  </a:lnTo>
                  <a:lnTo>
                    <a:pt x="4746" y="5579"/>
                  </a:lnTo>
                  <a:lnTo>
                    <a:pt x="4398" y="3561"/>
                  </a:lnTo>
                  <a:lnTo>
                    <a:pt x="5865" y="2132"/>
                  </a:lnTo>
                  <a:lnTo>
                    <a:pt x="3840" y="1837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63"/>
            <p:cNvSpPr/>
            <p:nvPr/>
          </p:nvSpPr>
          <p:spPr>
            <a:xfrm>
              <a:off x="3654844" y="3539510"/>
              <a:ext cx="128685" cy="122389"/>
            </a:xfrm>
            <a:custGeom>
              <a:avLst/>
              <a:gdLst/>
              <a:ahLst/>
              <a:cxnLst/>
              <a:rect l="l" t="t" r="r" b="b"/>
              <a:pathLst>
                <a:path w="5866" h="5579" extrusionOk="0">
                  <a:moveTo>
                    <a:pt x="2933" y="1"/>
                  </a:moveTo>
                  <a:lnTo>
                    <a:pt x="2027" y="1836"/>
                  </a:lnTo>
                  <a:lnTo>
                    <a:pt x="1" y="2131"/>
                  </a:lnTo>
                  <a:lnTo>
                    <a:pt x="1466" y="3561"/>
                  </a:lnTo>
                  <a:lnTo>
                    <a:pt x="1120" y="5579"/>
                  </a:lnTo>
                  <a:lnTo>
                    <a:pt x="2933" y="4626"/>
                  </a:lnTo>
                  <a:lnTo>
                    <a:pt x="4746" y="5579"/>
                  </a:lnTo>
                  <a:lnTo>
                    <a:pt x="4399" y="3561"/>
                  </a:lnTo>
                  <a:lnTo>
                    <a:pt x="5866" y="2131"/>
                  </a:lnTo>
                  <a:lnTo>
                    <a:pt x="3840" y="183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63"/>
            <p:cNvSpPr/>
            <p:nvPr/>
          </p:nvSpPr>
          <p:spPr>
            <a:xfrm>
              <a:off x="2836465" y="3012922"/>
              <a:ext cx="1144721" cy="95428"/>
            </a:xfrm>
            <a:custGeom>
              <a:avLst/>
              <a:gdLst/>
              <a:ahLst/>
              <a:cxnLst/>
              <a:rect l="l" t="t" r="r" b="b"/>
              <a:pathLst>
                <a:path w="52181" h="4350" extrusionOk="0">
                  <a:moveTo>
                    <a:pt x="1" y="1"/>
                  </a:moveTo>
                  <a:lnTo>
                    <a:pt x="1" y="4350"/>
                  </a:lnTo>
                  <a:lnTo>
                    <a:pt x="52181" y="4350"/>
                  </a:lnTo>
                  <a:lnTo>
                    <a:pt x="521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63"/>
            <p:cNvSpPr/>
            <p:nvPr/>
          </p:nvSpPr>
          <p:spPr>
            <a:xfrm>
              <a:off x="3683143" y="2370811"/>
              <a:ext cx="154396" cy="609139"/>
            </a:xfrm>
            <a:custGeom>
              <a:avLst/>
              <a:gdLst/>
              <a:ahLst/>
              <a:cxnLst/>
              <a:rect l="l" t="t" r="r" b="b"/>
              <a:pathLst>
                <a:path w="7038" h="27767" extrusionOk="0">
                  <a:moveTo>
                    <a:pt x="781" y="1"/>
                  </a:moveTo>
                  <a:lnTo>
                    <a:pt x="1" y="1012"/>
                  </a:lnTo>
                  <a:lnTo>
                    <a:pt x="5761" y="5457"/>
                  </a:lnTo>
                  <a:lnTo>
                    <a:pt x="5761" y="27766"/>
                  </a:lnTo>
                  <a:lnTo>
                    <a:pt x="7038" y="27766"/>
                  </a:lnTo>
                  <a:lnTo>
                    <a:pt x="7038" y="4830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63"/>
            <p:cNvSpPr/>
            <p:nvPr/>
          </p:nvSpPr>
          <p:spPr>
            <a:xfrm>
              <a:off x="3695582" y="2959570"/>
              <a:ext cx="242541" cy="53352"/>
            </a:xfrm>
            <a:custGeom>
              <a:avLst/>
              <a:gdLst/>
              <a:ahLst/>
              <a:cxnLst/>
              <a:rect l="l" t="t" r="r" b="b"/>
              <a:pathLst>
                <a:path w="11056" h="2432" extrusionOk="0">
                  <a:moveTo>
                    <a:pt x="1" y="0"/>
                  </a:moveTo>
                  <a:lnTo>
                    <a:pt x="1" y="2431"/>
                  </a:lnTo>
                  <a:lnTo>
                    <a:pt x="11055" y="2431"/>
                  </a:lnTo>
                  <a:lnTo>
                    <a:pt x="110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63"/>
            <p:cNvSpPr/>
            <p:nvPr/>
          </p:nvSpPr>
          <p:spPr>
            <a:xfrm>
              <a:off x="3582976" y="2278125"/>
              <a:ext cx="209832" cy="192984"/>
            </a:xfrm>
            <a:custGeom>
              <a:avLst/>
              <a:gdLst/>
              <a:ahLst/>
              <a:cxnLst/>
              <a:rect l="l" t="t" r="r" b="b"/>
              <a:pathLst>
                <a:path w="9565" h="8797" extrusionOk="0">
                  <a:moveTo>
                    <a:pt x="2658" y="1"/>
                  </a:moveTo>
                  <a:cubicBezTo>
                    <a:pt x="2646" y="1"/>
                    <a:pt x="2633" y="6"/>
                    <a:pt x="2624" y="16"/>
                  </a:cubicBezTo>
                  <a:lnTo>
                    <a:pt x="15" y="3336"/>
                  </a:lnTo>
                  <a:cubicBezTo>
                    <a:pt x="0" y="3355"/>
                    <a:pt x="3" y="3383"/>
                    <a:pt x="23" y="3398"/>
                  </a:cubicBezTo>
                  <a:lnTo>
                    <a:pt x="6878" y="8786"/>
                  </a:lnTo>
                  <a:cubicBezTo>
                    <a:pt x="6886" y="8793"/>
                    <a:pt x="6896" y="8796"/>
                    <a:pt x="6906" y="8796"/>
                  </a:cubicBezTo>
                  <a:cubicBezTo>
                    <a:pt x="6918" y="8796"/>
                    <a:pt x="6931" y="8790"/>
                    <a:pt x="6940" y="8779"/>
                  </a:cubicBezTo>
                  <a:lnTo>
                    <a:pt x="9548" y="5460"/>
                  </a:lnTo>
                  <a:cubicBezTo>
                    <a:pt x="9564" y="5440"/>
                    <a:pt x="9561" y="5414"/>
                    <a:pt x="9542" y="5398"/>
                  </a:cubicBezTo>
                  <a:lnTo>
                    <a:pt x="2685" y="10"/>
                  </a:lnTo>
                  <a:cubicBezTo>
                    <a:pt x="2677" y="4"/>
                    <a:pt x="2668" y="1"/>
                    <a:pt x="26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8" name="Google Shape;6728;p63"/>
          <p:cNvGrpSpPr/>
          <p:nvPr/>
        </p:nvGrpSpPr>
        <p:grpSpPr>
          <a:xfrm>
            <a:off x="5838280" y="1509003"/>
            <a:ext cx="553121" cy="555385"/>
            <a:chOff x="3146688" y="2150340"/>
            <a:chExt cx="688990" cy="691810"/>
          </a:xfrm>
        </p:grpSpPr>
        <p:sp>
          <p:nvSpPr>
            <p:cNvPr id="6729" name="Google Shape;6729;p63"/>
            <p:cNvSpPr/>
            <p:nvPr/>
          </p:nvSpPr>
          <p:spPr>
            <a:xfrm>
              <a:off x="3541271" y="2205339"/>
              <a:ext cx="60942" cy="151335"/>
            </a:xfrm>
            <a:custGeom>
              <a:avLst/>
              <a:gdLst/>
              <a:ahLst/>
              <a:cxnLst/>
              <a:rect l="l" t="t" r="r" b="b"/>
              <a:pathLst>
                <a:path w="2810" h="6978" extrusionOk="0">
                  <a:moveTo>
                    <a:pt x="2571" y="0"/>
                  </a:moveTo>
                  <a:cubicBezTo>
                    <a:pt x="2495" y="0"/>
                    <a:pt x="2427" y="44"/>
                    <a:pt x="2401" y="118"/>
                  </a:cubicBezTo>
                  <a:cubicBezTo>
                    <a:pt x="1602" y="2389"/>
                    <a:pt x="802" y="4676"/>
                    <a:pt x="1" y="6978"/>
                  </a:cubicBezTo>
                  <a:cubicBezTo>
                    <a:pt x="926" y="4723"/>
                    <a:pt x="1849" y="2489"/>
                    <a:pt x="2771" y="276"/>
                  </a:cubicBezTo>
                  <a:cubicBezTo>
                    <a:pt x="2773" y="273"/>
                    <a:pt x="2774" y="270"/>
                    <a:pt x="2774" y="266"/>
                  </a:cubicBezTo>
                  <a:cubicBezTo>
                    <a:pt x="2810" y="169"/>
                    <a:pt x="2753" y="56"/>
                    <a:pt x="2650" y="16"/>
                  </a:cubicBezTo>
                  <a:cubicBezTo>
                    <a:pt x="2624" y="5"/>
                    <a:pt x="2597" y="0"/>
                    <a:pt x="2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63"/>
            <p:cNvSpPr/>
            <p:nvPr/>
          </p:nvSpPr>
          <p:spPr>
            <a:xfrm>
              <a:off x="3559141" y="2282005"/>
              <a:ext cx="109088" cy="116158"/>
            </a:xfrm>
            <a:custGeom>
              <a:avLst/>
              <a:gdLst/>
              <a:ahLst/>
              <a:cxnLst/>
              <a:rect l="l" t="t" r="r" b="b"/>
              <a:pathLst>
                <a:path w="5030" h="5356" extrusionOk="0">
                  <a:moveTo>
                    <a:pt x="4783" y="1"/>
                  </a:moveTo>
                  <a:cubicBezTo>
                    <a:pt x="4734" y="1"/>
                    <a:pt x="4688" y="19"/>
                    <a:pt x="4654" y="56"/>
                  </a:cubicBezTo>
                  <a:cubicBezTo>
                    <a:pt x="3107" y="1766"/>
                    <a:pt x="1555" y="3532"/>
                    <a:pt x="1" y="5355"/>
                  </a:cubicBezTo>
                  <a:cubicBezTo>
                    <a:pt x="1655" y="3619"/>
                    <a:pt x="3309" y="1947"/>
                    <a:pt x="4955" y="338"/>
                  </a:cubicBezTo>
                  <a:cubicBezTo>
                    <a:pt x="4958" y="337"/>
                    <a:pt x="4960" y="333"/>
                    <a:pt x="4961" y="332"/>
                  </a:cubicBezTo>
                  <a:cubicBezTo>
                    <a:pt x="5029" y="257"/>
                    <a:pt x="5015" y="136"/>
                    <a:pt x="4931" y="59"/>
                  </a:cubicBezTo>
                  <a:cubicBezTo>
                    <a:pt x="4887" y="20"/>
                    <a:pt x="4834" y="1"/>
                    <a:pt x="4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63"/>
            <p:cNvSpPr/>
            <p:nvPr/>
          </p:nvSpPr>
          <p:spPr>
            <a:xfrm>
              <a:off x="3488418" y="2193932"/>
              <a:ext cx="11169" cy="158969"/>
            </a:xfrm>
            <a:custGeom>
              <a:avLst/>
              <a:gdLst/>
              <a:ahLst/>
              <a:cxnLst/>
              <a:rect l="l" t="t" r="r" b="b"/>
              <a:pathLst>
                <a:path w="515" h="7330" extrusionOk="0">
                  <a:moveTo>
                    <a:pt x="316" y="1"/>
                  </a:moveTo>
                  <a:cubicBezTo>
                    <a:pt x="209" y="1"/>
                    <a:pt x="120" y="84"/>
                    <a:pt x="118" y="188"/>
                  </a:cubicBezTo>
                  <a:lnTo>
                    <a:pt x="0" y="7329"/>
                  </a:lnTo>
                  <a:cubicBezTo>
                    <a:pt x="172" y="4955"/>
                    <a:pt x="341" y="2580"/>
                    <a:pt x="512" y="206"/>
                  </a:cubicBezTo>
                  <a:cubicBezTo>
                    <a:pt x="512" y="203"/>
                    <a:pt x="512" y="198"/>
                    <a:pt x="512" y="195"/>
                  </a:cubicBezTo>
                  <a:cubicBezTo>
                    <a:pt x="514" y="90"/>
                    <a:pt x="428" y="2"/>
                    <a:pt x="319" y="1"/>
                  </a:cubicBezTo>
                  <a:cubicBezTo>
                    <a:pt x="318" y="1"/>
                    <a:pt x="317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63"/>
            <p:cNvSpPr/>
            <p:nvPr/>
          </p:nvSpPr>
          <p:spPr>
            <a:xfrm>
              <a:off x="3482324" y="2205795"/>
              <a:ext cx="185341" cy="288487"/>
            </a:xfrm>
            <a:custGeom>
              <a:avLst/>
              <a:gdLst/>
              <a:ahLst/>
              <a:cxnLst/>
              <a:rect l="l" t="t" r="r" b="b"/>
              <a:pathLst>
                <a:path w="8546" h="13302" extrusionOk="0">
                  <a:moveTo>
                    <a:pt x="8141" y="1"/>
                  </a:moveTo>
                  <a:cubicBezTo>
                    <a:pt x="8044" y="1"/>
                    <a:pt x="7954" y="45"/>
                    <a:pt x="7902" y="129"/>
                  </a:cubicBezTo>
                  <a:cubicBezTo>
                    <a:pt x="5278" y="4356"/>
                    <a:pt x="2638" y="8746"/>
                    <a:pt x="0" y="13302"/>
                  </a:cubicBezTo>
                  <a:cubicBezTo>
                    <a:pt x="2822" y="8850"/>
                    <a:pt x="5646" y="4587"/>
                    <a:pt x="8452" y="510"/>
                  </a:cubicBezTo>
                  <a:cubicBezTo>
                    <a:pt x="8455" y="507"/>
                    <a:pt x="8456" y="504"/>
                    <a:pt x="8458" y="500"/>
                  </a:cubicBezTo>
                  <a:cubicBezTo>
                    <a:pt x="8545" y="362"/>
                    <a:pt x="8490" y="166"/>
                    <a:pt x="8337" y="63"/>
                  </a:cubicBezTo>
                  <a:cubicBezTo>
                    <a:pt x="8275" y="21"/>
                    <a:pt x="8207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63"/>
            <p:cNvSpPr/>
            <p:nvPr/>
          </p:nvSpPr>
          <p:spPr>
            <a:xfrm>
              <a:off x="3482497" y="2276952"/>
              <a:ext cx="264501" cy="217504"/>
            </a:xfrm>
            <a:custGeom>
              <a:avLst/>
              <a:gdLst/>
              <a:ahLst/>
              <a:cxnLst/>
              <a:rect l="l" t="t" r="r" b="b"/>
              <a:pathLst>
                <a:path w="12196" h="10029" extrusionOk="0">
                  <a:moveTo>
                    <a:pt x="11790" y="1"/>
                  </a:moveTo>
                  <a:cubicBezTo>
                    <a:pt x="11730" y="1"/>
                    <a:pt x="11674" y="18"/>
                    <a:pt x="11627" y="54"/>
                  </a:cubicBezTo>
                  <a:cubicBezTo>
                    <a:pt x="7783" y="3023"/>
                    <a:pt x="3890" y="6347"/>
                    <a:pt x="0" y="10029"/>
                  </a:cubicBezTo>
                  <a:cubicBezTo>
                    <a:pt x="4035" y="6498"/>
                    <a:pt x="8074" y="3351"/>
                    <a:pt x="12059" y="586"/>
                  </a:cubicBezTo>
                  <a:cubicBezTo>
                    <a:pt x="12062" y="584"/>
                    <a:pt x="12065" y="581"/>
                    <a:pt x="12068" y="579"/>
                  </a:cubicBezTo>
                  <a:cubicBezTo>
                    <a:pt x="12193" y="484"/>
                    <a:pt x="12196" y="289"/>
                    <a:pt x="12075" y="142"/>
                  </a:cubicBezTo>
                  <a:cubicBezTo>
                    <a:pt x="11998" y="50"/>
                    <a:pt x="11890" y="1"/>
                    <a:pt x="1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63"/>
            <p:cNvSpPr/>
            <p:nvPr/>
          </p:nvSpPr>
          <p:spPr>
            <a:xfrm>
              <a:off x="3482563" y="2381182"/>
              <a:ext cx="310500" cy="112688"/>
            </a:xfrm>
            <a:custGeom>
              <a:avLst/>
              <a:gdLst/>
              <a:ahLst/>
              <a:cxnLst/>
              <a:rect l="l" t="t" r="r" b="b"/>
              <a:pathLst>
                <a:path w="14317" h="5196" extrusionOk="0">
                  <a:moveTo>
                    <a:pt x="13889" y="1"/>
                  </a:moveTo>
                  <a:cubicBezTo>
                    <a:pt x="13865" y="1"/>
                    <a:pt x="13841" y="4"/>
                    <a:pt x="13818" y="10"/>
                  </a:cubicBezTo>
                  <a:cubicBezTo>
                    <a:pt x="9264" y="1235"/>
                    <a:pt x="4632" y="2963"/>
                    <a:pt x="1" y="5195"/>
                  </a:cubicBezTo>
                  <a:cubicBezTo>
                    <a:pt x="4722" y="3150"/>
                    <a:pt x="9445" y="1629"/>
                    <a:pt x="14084" y="630"/>
                  </a:cubicBezTo>
                  <a:cubicBezTo>
                    <a:pt x="14088" y="630"/>
                    <a:pt x="14092" y="629"/>
                    <a:pt x="14096" y="627"/>
                  </a:cubicBezTo>
                  <a:cubicBezTo>
                    <a:pt x="14252" y="587"/>
                    <a:pt x="14317" y="416"/>
                    <a:pt x="14239" y="244"/>
                  </a:cubicBezTo>
                  <a:cubicBezTo>
                    <a:pt x="14173" y="99"/>
                    <a:pt x="14028" y="1"/>
                    <a:pt x="13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63"/>
            <p:cNvSpPr/>
            <p:nvPr/>
          </p:nvSpPr>
          <p:spPr>
            <a:xfrm>
              <a:off x="3482606" y="2461360"/>
              <a:ext cx="291545" cy="32618"/>
            </a:xfrm>
            <a:custGeom>
              <a:avLst/>
              <a:gdLst/>
              <a:ahLst/>
              <a:cxnLst/>
              <a:rect l="l" t="t" r="r" b="b"/>
              <a:pathLst>
                <a:path w="13443" h="1504" extrusionOk="0">
                  <a:moveTo>
                    <a:pt x="13192" y="1"/>
                  </a:moveTo>
                  <a:cubicBezTo>
                    <a:pt x="13191" y="1"/>
                    <a:pt x="13190" y="1"/>
                    <a:pt x="13189" y="1"/>
                  </a:cubicBezTo>
                  <a:cubicBezTo>
                    <a:pt x="8839" y="43"/>
                    <a:pt x="4418" y="544"/>
                    <a:pt x="0" y="1503"/>
                  </a:cubicBezTo>
                  <a:cubicBezTo>
                    <a:pt x="3998" y="752"/>
                    <a:pt x="7995" y="376"/>
                    <a:pt x="11942" y="376"/>
                  </a:cubicBezTo>
                  <a:cubicBezTo>
                    <a:pt x="12384" y="376"/>
                    <a:pt x="12826" y="381"/>
                    <a:pt x="13267" y="390"/>
                  </a:cubicBezTo>
                  <a:lnTo>
                    <a:pt x="13271" y="390"/>
                  </a:lnTo>
                  <a:cubicBezTo>
                    <a:pt x="13376" y="390"/>
                    <a:pt x="13443" y="301"/>
                    <a:pt x="13420" y="195"/>
                  </a:cubicBezTo>
                  <a:cubicBezTo>
                    <a:pt x="13398" y="87"/>
                    <a:pt x="13296" y="1"/>
                    <a:pt x="1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63"/>
            <p:cNvSpPr/>
            <p:nvPr/>
          </p:nvSpPr>
          <p:spPr>
            <a:xfrm>
              <a:off x="3637021" y="2495041"/>
              <a:ext cx="167254" cy="17176"/>
            </a:xfrm>
            <a:custGeom>
              <a:avLst/>
              <a:gdLst/>
              <a:ahLst/>
              <a:cxnLst/>
              <a:rect l="l" t="t" r="r" b="b"/>
              <a:pathLst>
                <a:path w="7712" h="792" extrusionOk="0">
                  <a:moveTo>
                    <a:pt x="410" y="0"/>
                  </a:moveTo>
                  <a:cubicBezTo>
                    <a:pt x="273" y="0"/>
                    <a:pt x="137" y="1"/>
                    <a:pt x="0" y="2"/>
                  </a:cubicBezTo>
                  <a:cubicBezTo>
                    <a:pt x="2524" y="113"/>
                    <a:pt x="5035" y="375"/>
                    <a:pt x="7520" y="788"/>
                  </a:cubicBezTo>
                  <a:cubicBezTo>
                    <a:pt x="7523" y="788"/>
                    <a:pt x="7528" y="788"/>
                    <a:pt x="7531" y="790"/>
                  </a:cubicBezTo>
                  <a:cubicBezTo>
                    <a:pt x="7538" y="791"/>
                    <a:pt x="7544" y="791"/>
                    <a:pt x="7551" y="791"/>
                  </a:cubicBezTo>
                  <a:cubicBezTo>
                    <a:pt x="7645" y="791"/>
                    <a:pt x="7711" y="717"/>
                    <a:pt x="7700" y="617"/>
                  </a:cubicBezTo>
                  <a:cubicBezTo>
                    <a:pt x="7688" y="509"/>
                    <a:pt x="7592" y="412"/>
                    <a:pt x="7486" y="401"/>
                  </a:cubicBezTo>
                  <a:cubicBezTo>
                    <a:pt x="5145" y="133"/>
                    <a:pt x="2784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63"/>
            <p:cNvSpPr/>
            <p:nvPr/>
          </p:nvSpPr>
          <p:spPr>
            <a:xfrm>
              <a:off x="3606507" y="2525057"/>
              <a:ext cx="161030" cy="66906"/>
            </a:xfrm>
            <a:custGeom>
              <a:avLst/>
              <a:gdLst/>
              <a:ahLst/>
              <a:cxnLst/>
              <a:rect l="l" t="t" r="r" b="b"/>
              <a:pathLst>
                <a:path w="7425" h="3085" extrusionOk="0">
                  <a:moveTo>
                    <a:pt x="1" y="0"/>
                  </a:moveTo>
                  <a:lnTo>
                    <a:pt x="1" y="0"/>
                  </a:lnTo>
                  <a:cubicBezTo>
                    <a:pt x="2398" y="886"/>
                    <a:pt x="4787" y="1905"/>
                    <a:pt x="7155" y="3061"/>
                  </a:cubicBezTo>
                  <a:cubicBezTo>
                    <a:pt x="7158" y="3063"/>
                    <a:pt x="7163" y="3065"/>
                    <a:pt x="7166" y="3066"/>
                  </a:cubicBezTo>
                  <a:cubicBezTo>
                    <a:pt x="7194" y="3079"/>
                    <a:pt x="7223" y="3084"/>
                    <a:pt x="7249" y="3084"/>
                  </a:cubicBezTo>
                  <a:cubicBezTo>
                    <a:pt x="7321" y="3084"/>
                    <a:pt x="7381" y="3043"/>
                    <a:pt x="7399" y="2973"/>
                  </a:cubicBezTo>
                  <a:cubicBezTo>
                    <a:pt x="7424" y="2874"/>
                    <a:pt x="7360" y="2758"/>
                    <a:pt x="7255" y="2712"/>
                  </a:cubicBezTo>
                  <a:cubicBezTo>
                    <a:pt x="4854" y="1669"/>
                    <a:pt x="2432" y="7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63"/>
            <p:cNvSpPr/>
            <p:nvPr/>
          </p:nvSpPr>
          <p:spPr>
            <a:xfrm>
              <a:off x="3622382" y="2425728"/>
              <a:ext cx="155695" cy="29452"/>
            </a:xfrm>
            <a:custGeom>
              <a:avLst/>
              <a:gdLst/>
              <a:ahLst/>
              <a:cxnLst/>
              <a:rect l="l" t="t" r="r" b="b"/>
              <a:pathLst>
                <a:path w="7179" h="1358" extrusionOk="0">
                  <a:moveTo>
                    <a:pt x="6921" y="1"/>
                  </a:moveTo>
                  <a:cubicBezTo>
                    <a:pt x="6913" y="1"/>
                    <a:pt x="6904" y="1"/>
                    <a:pt x="6896" y="3"/>
                  </a:cubicBezTo>
                  <a:cubicBezTo>
                    <a:pt x="4614" y="327"/>
                    <a:pt x="2312" y="780"/>
                    <a:pt x="0" y="1358"/>
                  </a:cubicBezTo>
                  <a:cubicBezTo>
                    <a:pt x="2352" y="904"/>
                    <a:pt x="4694" y="583"/>
                    <a:pt x="7015" y="390"/>
                  </a:cubicBezTo>
                  <a:lnTo>
                    <a:pt x="7025" y="390"/>
                  </a:lnTo>
                  <a:cubicBezTo>
                    <a:pt x="7127" y="376"/>
                    <a:pt x="7179" y="277"/>
                    <a:pt x="7143" y="171"/>
                  </a:cubicBezTo>
                  <a:cubicBezTo>
                    <a:pt x="7110" y="73"/>
                    <a:pt x="7014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63"/>
            <p:cNvSpPr/>
            <p:nvPr/>
          </p:nvSpPr>
          <p:spPr>
            <a:xfrm>
              <a:off x="3482563" y="2494217"/>
              <a:ext cx="353116" cy="81111"/>
            </a:xfrm>
            <a:custGeom>
              <a:avLst/>
              <a:gdLst/>
              <a:ahLst/>
              <a:cxnLst/>
              <a:rect l="l" t="t" r="r" b="b"/>
              <a:pathLst>
                <a:path w="16282" h="3740" extrusionOk="0">
                  <a:moveTo>
                    <a:pt x="1" y="1"/>
                  </a:moveTo>
                  <a:lnTo>
                    <a:pt x="1" y="1"/>
                  </a:lnTo>
                  <a:cubicBezTo>
                    <a:pt x="5347" y="568"/>
                    <a:pt x="10695" y="1807"/>
                    <a:pt x="15919" y="3719"/>
                  </a:cubicBezTo>
                  <a:cubicBezTo>
                    <a:pt x="15922" y="3721"/>
                    <a:pt x="15927" y="3723"/>
                    <a:pt x="15932" y="3723"/>
                  </a:cubicBezTo>
                  <a:cubicBezTo>
                    <a:pt x="15967" y="3734"/>
                    <a:pt x="16001" y="3740"/>
                    <a:pt x="16033" y="3740"/>
                  </a:cubicBezTo>
                  <a:cubicBezTo>
                    <a:pt x="16160" y="3740"/>
                    <a:pt x="16258" y="3656"/>
                    <a:pt x="16268" y="3522"/>
                  </a:cubicBezTo>
                  <a:cubicBezTo>
                    <a:pt x="16281" y="3356"/>
                    <a:pt x="16152" y="3173"/>
                    <a:pt x="15979" y="3117"/>
                  </a:cubicBezTo>
                  <a:cubicBezTo>
                    <a:pt x="10736" y="1401"/>
                    <a:pt x="5367" y="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63"/>
            <p:cNvSpPr/>
            <p:nvPr/>
          </p:nvSpPr>
          <p:spPr>
            <a:xfrm>
              <a:off x="3482497" y="2494434"/>
              <a:ext cx="332881" cy="171266"/>
            </a:xfrm>
            <a:custGeom>
              <a:avLst/>
              <a:gdLst/>
              <a:ahLst/>
              <a:cxnLst/>
              <a:rect l="l" t="t" r="r" b="b"/>
              <a:pathLst>
                <a:path w="15349" h="7897" extrusionOk="0">
                  <a:moveTo>
                    <a:pt x="0" y="1"/>
                  </a:moveTo>
                  <a:cubicBezTo>
                    <a:pt x="4988" y="2026"/>
                    <a:pt x="9980" y="4638"/>
                    <a:pt x="14871" y="7835"/>
                  </a:cubicBezTo>
                  <a:cubicBezTo>
                    <a:pt x="14874" y="7836"/>
                    <a:pt x="14879" y="7840"/>
                    <a:pt x="14882" y="7841"/>
                  </a:cubicBezTo>
                  <a:cubicBezTo>
                    <a:pt x="14944" y="7878"/>
                    <a:pt x="15008" y="7896"/>
                    <a:pt x="15067" y="7896"/>
                  </a:cubicBezTo>
                  <a:cubicBezTo>
                    <a:pt x="15165" y="7896"/>
                    <a:pt x="15249" y="7848"/>
                    <a:pt x="15287" y="7757"/>
                  </a:cubicBezTo>
                  <a:cubicBezTo>
                    <a:pt x="15349" y="7612"/>
                    <a:pt x="15268" y="7413"/>
                    <a:pt x="15107" y="7315"/>
                  </a:cubicBezTo>
                  <a:cubicBezTo>
                    <a:pt x="10140" y="4271"/>
                    <a:pt x="5069" y="18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63"/>
            <p:cNvSpPr/>
            <p:nvPr/>
          </p:nvSpPr>
          <p:spPr>
            <a:xfrm>
              <a:off x="3483061" y="2494260"/>
              <a:ext cx="264024" cy="238085"/>
            </a:xfrm>
            <a:custGeom>
              <a:avLst/>
              <a:gdLst/>
              <a:ahLst/>
              <a:cxnLst/>
              <a:rect l="l" t="t" r="r" b="b"/>
              <a:pathLst>
                <a:path w="12174" h="10978" extrusionOk="0">
                  <a:moveTo>
                    <a:pt x="0" y="1"/>
                  </a:moveTo>
                  <a:lnTo>
                    <a:pt x="0" y="1"/>
                  </a:lnTo>
                  <a:cubicBezTo>
                    <a:pt x="3885" y="3265"/>
                    <a:pt x="7770" y="6885"/>
                    <a:pt x="11608" y="10858"/>
                  </a:cubicBezTo>
                  <a:lnTo>
                    <a:pt x="11617" y="10868"/>
                  </a:lnTo>
                  <a:cubicBezTo>
                    <a:pt x="11693" y="10940"/>
                    <a:pt x="11787" y="10978"/>
                    <a:pt x="11875" y="10978"/>
                  </a:cubicBezTo>
                  <a:cubicBezTo>
                    <a:pt x="11947" y="10978"/>
                    <a:pt x="12014" y="10953"/>
                    <a:pt x="12063" y="10902"/>
                  </a:cubicBezTo>
                  <a:cubicBezTo>
                    <a:pt x="12173" y="10789"/>
                    <a:pt x="12150" y="10590"/>
                    <a:pt x="12015" y="10458"/>
                  </a:cubicBezTo>
                  <a:cubicBezTo>
                    <a:pt x="8044" y="6591"/>
                    <a:pt x="4022" y="31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63"/>
            <p:cNvSpPr/>
            <p:nvPr/>
          </p:nvSpPr>
          <p:spPr>
            <a:xfrm>
              <a:off x="3482996" y="2494325"/>
              <a:ext cx="179377" cy="243117"/>
            </a:xfrm>
            <a:custGeom>
              <a:avLst/>
              <a:gdLst/>
              <a:ahLst/>
              <a:cxnLst/>
              <a:rect l="l" t="t" r="r" b="b"/>
              <a:pathLst>
                <a:path w="8271" h="11210" extrusionOk="0">
                  <a:moveTo>
                    <a:pt x="0" y="1"/>
                  </a:moveTo>
                  <a:cubicBezTo>
                    <a:pt x="2635" y="3540"/>
                    <a:pt x="5269" y="7244"/>
                    <a:pt x="7889" y="11109"/>
                  </a:cubicBezTo>
                  <a:cubicBezTo>
                    <a:pt x="7891" y="11111"/>
                    <a:pt x="7892" y="11112"/>
                    <a:pt x="7894" y="11114"/>
                  </a:cubicBezTo>
                  <a:cubicBezTo>
                    <a:pt x="7937" y="11175"/>
                    <a:pt x="8006" y="11210"/>
                    <a:pt x="8073" y="11210"/>
                  </a:cubicBezTo>
                  <a:cubicBezTo>
                    <a:pt x="8107" y="11210"/>
                    <a:pt x="8140" y="11201"/>
                    <a:pt x="8169" y="11183"/>
                  </a:cubicBezTo>
                  <a:cubicBezTo>
                    <a:pt x="8254" y="11130"/>
                    <a:pt x="8270" y="11012"/>
                    <a:pt x="8206" y="10920"/>
                  </a:cubicBezTo>
                  <a:cubicBezTo>
                    <a:pt x="5481" y="7105"/>
                    <a:pt x="2740" y="346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63"/>
            <p:cNvSpPr/>
            <p:nvPr/>
          </p:nvSpPr>
          <p:spPr>
            <a:xfrm>
              <a:off x="3554457" y="2628571"/>
              <a:ext cx="87639" cy="148711"/>
            </a:xfrm>
            <a:custGeom>
              <a:avLst/>
              <a:gdLst/>
              <a:ahLst/>
              <a:cxnLst/>
              <a:rect l="l" t="t" r="r" b="b"/>
              <a:pathLst>
                <a:path w="4041" h="6857" extrusionOk="0">
                  <a:moveTo>
                    <a:pt x="0" y="1"/>
                  </a:moveTo>
                  <a:cubicBezTo>
                    <a:pt x="1217" y="2212"/>
                    <a:pt x="2431" y="4457"/>
                    <a:pt x="3643" y="6738"/>
                  </a:cubicBezTo>
                  <a:cubicBezTo>
                    <a:pt x="3644" y="6741"/>
                    <a:pt x="3646" y="6744"/>
                    <a:pt x="3648" y="6748"/>
                  </a:cubicBezTo>
                  <a:cubicBezTo>
                    <a:pt x="3690" y="6816"/>
                    <a:pt x="3764" y="6857"/>
                    <a:pt x="3837" y="6857"/>
                  </a:cubicBezTo>
                  <a:cubicBezTo>
                    <a:pt x="3865" y="6857"/>
                    <a:pt x="3893" y="6851"/>
                    <a:pt x="3919" y="6838"/>
                  </a:cubicBezTo>
                  <a:cubicBezTo>
                    <a:pt x="4011" y="6793"/>
                    <a:pt x="4040" y="6678"/>
                    <a:pt x="3982" y="6583"/>
                  </a:cubicBezTo>
                  <a:cubicBezTo>
                    <a:pt x="2657" y="4347"/>
                    <a:pt x="1330" y="215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63"/>
            <p:cNvSpPr/>
            <p:nvPr/>
          </p:nvSpPr>
          <p:spPr>
            <a:xfrm>
              <a:off x="3510735" y="2614322"/>
              <a:ext cx="33290" cy="160162"/>
            </a:xfrm>
            <a:custGeom>
              <a:avLst/>
              <a:gdLst/>
              <a:ahLst/>
              <a:cxnLst/>
              <a:rect l="l" t="t" r="r" b="b"/>
              <a:pathLst>
                <a:path w="1535" h="7385" extrusionOk="0">
                  <a:moveTo>
                    <a:pt x="0" y="0"/>
                  </a:moveTo>
                  <a:cubicBezTo>
                    <a:pt x="375" y="2402"/>
                    <a:pt x="750" y="4807"/>
                    <a:pt x="1125" y="7216"/>
                  </a:cubicBezTo>
                  <a:cubicBezTo>
                    <a:pt x="1125" y="7219"/>
                    <a:pt x="1126" y="7222"/>
                    <a:pt x="1126" y="7225"/>
                  </a:cubicBezTo>
                  <a:cubicBezTo>
                    <a:pt x="1147" y="7318"/>
                    <a:pt x="1232" y="7385"/>
                    <a:pt x="1326" y="7385"/>
                  </a:cubicBezTo>
                  <a:cubicBezTo>
                    <a:pt x="1337" y="7385"/>
                    <a:pt x="1348" y="7384"/>
                    <a:pt x="1359" y="7382"/>
                  </a:cubicBezTo>
                  <a:cubicBezTo>
                    <a:pt x="1465" y="7364"/>
                    <a:pt x="1535" y="7266"/>
                    <a:pt x="1512" y="7162"/>
                  </a:cubicBezTo>
                  <a:cubicBezTo>
                    <a:pt x="1008" y="4768"/>
                    <a:pt x="504" y="238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63"/>
            <p:cNvSpPr/>
            <p:nvPr/>
          </p:nvSpPr>
          <p:spPr>
            <a:xfrm>
              <a:off x="3584234" y="2601115"/>
              <a:ext cx="113512" cy="129106"/>
            </a:xfrm>
            <a:custGeom>
              <a:avLst/>
              <a:gdLst/>
              <a:ahLst/>
              <a:cxnLst/>
              <a:rect l="l" t="t" r="r" b="b"/>
              <a:pathLst>
                <a:path w="5234" h="5953" extrusionOk="0">
                  <a:moveTo>
                    <a:pt x="0" y="0"/>
                  </a:moveTo>
                  <a:lnTo>
                    <a:pt x="0" y="0"/>
                  </a:lnTo>
                  <a:cubicBezTo>
                    <a:pt x="1628" y="1893"/>
                    <a:pt x="3253" y="3848"/>
                    <a:pt x="4872" y="5865"/>
                  </a:cubicBezTo>
                  <a:cubicBezTo>
                    <a:pt x="4874" y="5867"/>
                    <a:pt x="4877" y="5870"/>
                    <a:pt x="4878" y="5873"/>
                  </a:cubicBezTo>
                  <a:cubicBezTo>
                    <a:pt x="4924" y="5925"/>
                    <a:pt x="4988" y="5953"/>
                    <a:pt x="5049" y="5953"/>
                  </a:cubicBezTo>
                  <a:cubicBezTo>
                    <a:pt x="5088" y="5953"/>
                    <a:pt x="5126" y="5941"/>
                    <a:pt x="5156" y="5917"/>
                  </a:cubicBezTo>
                  <a:cubicBezTo>
                    <a:pt x="5232" y="5854"/>
                    <a:pt x="5234" y="5733"/>
                    <a:pt x="5158" y="5647"/>
                  </a:cubicBezTo>
                  <a:cubicBezTo>
                    <a:pt x="3446" y="3694"/>
                    <a:pt x="1724" y="181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63"/>
            <p:cNvSpPr/>
            <p:nvPr/>
          </p:nvSpPr>
          <p:spPr>
            <a:xfrm>
              <a:off x="3482736" y="2494434"/>
              <a:ext cx="124660" cy="330344"/>
            </a:xfrm>
            <a:custGeom>
              <a:avLst/>
              <a:gdLst/>
              <a:ahLst/>
              <a:cxnLst/>
              <a:rect l="l" t="t" r="r" b="b"/>
              <a:pathLst>
                <a:path w="5748" h="15232" extrusionOk="0">
                  <a:moveTo>
                    <a:pt x="1" y="1"/>
                  </a:moveTo>
                  <a:lnTo>
                    <a:pt x="1" y="1"/>
                  </a:lnTo>
                  <a:cubicBezTo>
                    <a:pt x="1695" y="4930"/>
                    <a:pt x="3391" y="9928"/>
                    <a:pt x="5084" y="14995"/>
                  </a:cubicBezTo>
                  <a:cubicBezTo>
                    <a:pt x="5086" y="14998"/>
                    <a:pt x="5087" y="15003"/>
                    <a:pt x="5089" y="15007"/>
                  </a:cubicBezTo>
                  <a:cubicBezTo>
                    <a:pt x="5140" y="15143"/>
                    <a:pt x="5275" y="15232"/>
                    <a:pt x="5414" y="15232"/>
                  </a:cubicBezTo>
                  <a:cubicBezTo>
                    <a:pt x="5443" y="15232"/>
                    <a:pt x="5472" y="15228"/>
                    <a:pt x="5501" y="15220"/>
                  </a:cubicBezTo>
                  <a:cubicBezTo>
                    <a:pt x="5666" y="15173"/>
                    <a:pt x="5748" y="15000"/>
                    <a:pt x="5687" y="14835"/>
                  </a:cubicBezTo>
                  <a:cubicBezTo>
                    <a:pt x="3795" y="9805"/>
                    <a:pt x="1897" y="48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63"/>
            <p:cNvSpPr/>
            <p:nvPr/>
          </p:nvSpPr>
          <p:spPr>
            <a:xfrm>
              <a:off x="3482497" y="2494434"/>
              <a:ext cx="25917" cy="347716"/>
            </a:xfrm>
            <a:custGeom>
              <a:avLst/>
              <a:gdLst/>
              <a:ahLst/>
              <a:cxnLst/>
              <a:rect l="l" t="t" r="r" b="b"/>
              <a:pathLst>
                <a:path w="1195" h="16033" extrusionOk="0">
                  <a:moveTo>
                    <a:pt x="0" y="1"/>
                  </a:moveTo>
                  <a:lnTo>
                    <a:pt x="0" y="1"/>
                  </a:lnTo>
                  <a:cubicBezTo>
                    <a:pt x="180" y="5244"/>
                    <a:pt x="361" y="10487"/>
                    <a:pt x="542" y="15732"/>
                  </a:cubicBezTo>
                  <a:cubicBezTo>
                    <a:pt x="542" y="15735"/>
                    <a:pt x="542" y="15740"/>
                    <a:pt x="542" y="15743"/>
                  </a:cubicBezTo>
                  <a:cubicBezTo>
                    <a:pt x="554" y="15907"/>
                    <a:pt x="696" y="16033"/>
                    <a:pt x="864" y="16033"/>
                  </a:cubicBezTo>
                  <a:cubicBezTo>
                    <a:pt x="871" y="16033"/>
                    <a:pt x="878" y="16033"/>
                    <a:pt x="886" y="16032"/>
                  </a:cubicBezTo>
                  <a:cubicBezTo>
                    <a:pt x="1062" y="16021"/>
                    <a:pt x="1194" y="15874"/>
                    <a:pt x="1181" y="15703"/>
                  </a:cubicBezTo>
                  <a:cubicBezTo>
                    <a:pt x="787" y="10464"/>
                    <a:pt x="393" y="52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63"/>
            <p:cNvSpPr/>
            <p:nvPr/>
          </p:nvSpPr>
          <p:spPr>
            <a:xfrm>
              <a:off x="3388374" y="2494868"/>
              <a:ext cx="94536" cy="323859"/>
            </a:xfrm>
            <a:custGeom>
              <a:avLst/>
              <a:gdLst/>
              <a:ahLst/>
              <a:cxnLst/>
              <a:rect l="l" t="t" r="r" b="b"/>
              <a:pathLst>
                <a:path w="4359" h="14933" extrusionOk="0">
                  <a:moveTo>
                    <a:pt x="4358" y="0"/>
                  </a:moveTo>
                  <a:lnTo>
                    <a:pt x="4358" y="0"/>
                  </a:lnTo>
                  <a:cubicBezTo>
                    <a:pt x="2921" y="4804"/>
                    <a:pt x="1481" y="9656"/>
                    <a:pt x="45" y="14557"/>
                  </a:cubicBezTo>
                  <a:cubicBezTo>
                    <a:pt x="45" y="14562"/>
                    <a:pt x="44" y="14567"/>
                    <a:pt x="42" y="14570"/>
                  </a:cubicBezTo>
                  <a:cubicBezTo>
                    <a:pt x="0" y="14739"/>
                    <a:pt x="105" y="14899"/>
                    <a:pt x="276" y="14928"/>
                  </a:cubicBezTo>
                  <a:cubicBezTo>
                    <a:pt x="295" y="14931"/>
                    <a:pt x="313" y="14933"/>
                    <a:pt x="331" y="14933"/>
                  </a:cubicBezTo>
                  <a:cubicBezTo>
                    <a:pt x="484" y="14933"/>
                    <a:pt x="627" y="14827"/>
                    <a:pt x="664" y="14675"/>
                  </a:cubicBezTo>
                  <a:cubicBezTo>
                    <a:pt x="1895" y="9748"/>
                    <a:pt x="3126" y="4857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63"/>
            <p:cNvSpPr/>
            <p:nvPr/>
          </p:nvSpPr>
          <p:spPr>
            <a:xfrm>
              <a:off x="3337603" y="2494868"/>
              <a:ext cx="145198" cy="262224"/>
            </a:xfrm>
            <a:custGeom>
              <a:avLst/>
              <a:gdLst/>
              <a:ahLst/>
              <a:cxnLst/>
              <a:rect l="l" t="t" r="r" b="b"/>
              <a:pathLst>
                <a:path w="6695" h="12091" extrusionOk="0">
                  <a:moveTo>
                    <a:pt x="6694" y="0"/>
                  </a:moveTo>
                  <a:lnTo>
                    <a:pt x="6694" y="0"/>
                  </a:lnTo>
                  <a:cubicBezTo>
                    <a:pt x="4477" y="3825"/>
                    <a:pt x="2260" y="7766"/>
                    <a:pt x="54" y="11824"/>
                  </a:cubicBezTo>
                  <a:lnTo>
                    <a:pt x="52" y="11824"/>
                  </a:lnTo>
                  <a:cubicBezTo>
                    <a:pt x="52" y="11825"/>
                    <a:pt x="51" y="11827"/>
                    <a:pt x="51" y="11829"/>
                  </a:cubicBezTo>
                  <a:cubicBezTo>
                    <a:pt x="1" y="11929"/>
                    <a:pt x="38" y="12039"/>
                    <a:pt x="133" y="12077"/>
                  </a:cubicBezTo>
                  <a:cubicBezTo>
                    <a:pt x="155" y="12087"/>
                    <a:pt x="179" y="12091"/>
                    <a:pt x="203" y="12091"/>
                  </a:cubicBezTo>
                  <a:cubicBezTo>
                    <a:pt x="281" y="12091"/>
                    <a:pt x="360" y="12045"/>
                    <a:pt x="398" y="11969"/>
                  </a:cubicBezTo>
                  <a:cubicBezTo>
                    <a:pt x="2491" y="7876"/>
                    <a:pt x="4593" y="3885"/>
                    <a:pt x="6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63"/>
            <p:cNvSpPr/>
            <p:nvPr/>
          </p:nvSpPr>
          <p:spPr>
            <a:xfrm>
              <a:off x="3289782" y="2617424"/>
              <a:ext cx="98895" cy="145588"/>
            </a:xfrm>
            <a:custGeom>
              <a:avLst/>
              <a:gdLst/>
              <a:ahLst/>
              <a:cxnLst/>
              <a:rect l="l" t="t" r="r" b="b"/>
              <a:pathLst>
                <a:path w="4560" h="6713" extrusionOk="0">
                  <a:moveTo>
                    <a:pt x="4559" y="1"/>
                  </a:moveTo>
                  <a:cubicBezTo>
                    <a:pt x="3057" y="2091"/>
                    <a:pt x="1558" y="4233"/>
                    <a:pt x="65" y="6430"/>
                  </a:cubicBezTo>
                  <a:cubicBezTo>
                    <a:pt x="64" y="6433"/>
                    <a:pt x="61" y="6436"/>
                    <a:pt x="59" y="6439"/>
                  </a:cubicBezTo>
                  <a:cubicBezTo>
                    <a:pt x="1" y="6535"/>
                    <a:pt x="25" y="6649"/>
                    <a:pt x="116" y="6695"/>
                  </a:cubicBezTo>
                  <a:cubicBezTo>
                    <a:pt x="140" y="6707"/>
                    <a:pt x="167" y="6713"/>
                    <a:pt x="195" y="6713"/>
                  </a:cubicBezTo>
                  <a:cubicBezTo>
                    <a:pt x="268" y="6713"/>
                    <a:pt x="343" y="6672"/>
                    <a:pt x="387" y="6603"/>
                  </a:cubicBezTo>
                  <a:cubicBezTo>
                    <a:pt x="1773" y="4356"/>
                    <a:pt x="3165" y="2156"/>
                    <a:pt x="4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63"/>
            <p:cNvSpPr/>
            <p:nvPr/>
          </p:nvSpPr>
          <p:spPr>
            <a:xfrm>
              <a:off x="3244976" y="2574092"/>
              <a:ext cx="137347" cy="111908"/>
            </a:xfrm>
            <a:custGeom>
              <a:avLst/>
              <a:gdLst/>
              <a:ahLst/>
              <a:cxnLst/>
              <a:rect l="l" t="t" r="r" b="b"/>
              <a:pathLst>
                <a:path w="6333" h="5160" extrusionOk="0">
                  <a:moveTo>
                    <a:pt x="6333" y="1"/>
                  </a:moveTo>
                  <a:lnTo>
                    <a:pt x="6333" y="1"/>
                  </a:lnTo>
                  <a:cubicBezTo>
                    <a:pt x="4251" y="1506"/>
                    <a:pt x="2175" y="3115"/>
                    <a:pt x="112" y="4826"/>
                  </a:cubicBezTo>
                  <a:cubicBezTo>
                    <a:pt x="111" y="4829"/>
                    <a:pt x="107" y="4830"/>
                    <a:pt x="104" y="4834"/>
                  </a:cubicBezTo>
                  <a:cubicBezTo>
                    <a:pt x="19" y="4911"/>
                    <a:pt x="1" y="5034"/>
                    <a:pt x="64" y="5107"/>
                  </a:cubicBezTo>
                  <a:cubicBezTo>
                    <a:pt x="95" y="5142"/>
                    <a:pt x="139" y="5160"/>
                    <a:pt x="186" y="5160"/>
                  </a:cubicBezTo>
                  <a:cubicBezTo>
                    <a:pt x="238" y="5160"/>
                    <a:pt x="292" y="5139"/>
                    <a:pt x="337" y="5099"/>
                  </a:cubicBezTo>
                  <a:cubicBezTo>
                    <a:pt x="2325" y="3304"/>
                    <a:pt x="4327" y="1605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63"/>
            <p:cNvSpPr/>
            <p:nvPr/>
          </p:nvSpPr>
          <p:spPr>
            <a:xfrm>
              <a:off x="3363889" y="2628853"/>
              <a:ext cx="64607" cy="151921"/>
            </a:xfrm>
            <a:custGeom>
              <a:avLst/>
              <a:gdLst/>
              <a:ahLst/>
              <a:cxnLst/>
              <a:rect l="l" t="t" r="r" b="b"/>
              <a:pathLst>
                <a:path w="2979" h="7005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998" y="2230"/>
                    <a:pt x="1019" y="4480"/>
                    <a:pt x="42" y="6754"/>
                  </a:cubicBezTo>
                  <a:cubicBezTo>
                    <a:pt x="41" y="6756"/>
                    <a:pt x="39" y="6760"/>
                    <a:pt x="39" y="6764"/>
                  </a:cubicBezTo>
                  <a:cubicBezTo>
                    <a:pt x="0" y="6865"/>
                    <a:pt x="52" y="6970"/>
                    <a:pt x="154" y="6998"/>
                  </a:cubicBezTo>
                  <a:cubicBezTo>
                    <a:pt x="170" y="7002"/>
                    <a:pt x="187" y="7005"/>
                    <a:pt x="204" y="7005"/>
                  </a:cubicBezTo>
                  <a:cubicBezTo>
                    <a:pt x="291" y="7005"/>
                    <a:pt x="375" y="6949"/>
                    <a:pt x="407" y="6864"/>
                  </a:cubicBezTo>
                  <a:cubicBezTo>
                    <a:pt x="1263" y="4559"/>
                    <a:pt x="2121" y="2272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63"/>
            <p:cNvSpPr/>
            <p:nvPr/>
          </p:nvSpPr>
          <p:spPr>
            <a:xfrm>
              <a:off x="3226411" y="2494651"/>
              <a:ext cx="256216" cy="268470"/>
            </a:xfrm>
            <a:custGeom>
              <a:avLst/>
              <a:gdLst/>
              <a:ahLst/>
              <a:cxnLst/>
              <a:rect l="l" t="t" r="r" b="b"/>
              <a:pathLst>
                <a:path w="11814" h="12379" extrusionOk="0">
                  <a:moveTo>
                    <a:pt x="11813" y="0"/>
                  </a:moveTo>
                  <a:cubicBezTo>
                    <a:pt x="7901" y="3601"/>
                    <a:pt x="3991" y="7560"/>
                    <a:pt x="132" y="11879"/>
                  </a:cubicBezTo>
                  <a:cubicBezTo>
                    <a:pt x="128" y="11882"/>
                    <a:pt x="125" y="11886"/>
                    <a:pt x="124" y="11889"/>
                  </a:cubicBezTo>
                  <a:cubicBezTo>
                    <a:pt x="1" y="12036"/>
                    <a:pt x="2" y="12231"/>
                    <a:pt x="128" y="12327"/>
                  </a:cubicBezTo>
                  <a:cubicBezTo>
                    <a:pt x="174" y="12362"/>
                    <a:pt x="231" y="12379"/>
                    <a:pt x="290" y="12379"/>
                  </a:cubicBezTo>
                  <a:cubicBezTo>
                    <a:pt x="390" y="12379"/>
                    <a:pt x="498" y="12329"/>
                    <a:pt x="576" y="12238"/>
                  </a:cubicBezTo>
                  <a:cubicBezTo>
                    <a:pt x="4289" y="7825"/>
                    <a:pt x="8051" y="3746"/>
                    <a:pt x="1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63"/>
            <p:cNvSpPr/>
            <p:nvPr/>
          </p:nvSpPr>
          <p:spPr>
            <a:xfrm>
              <a:off x="3165361" y="2494434"/>
              <a:ext cx="317158" cy="204491"/>
            </a:xfrm>
            <a:custGeom>
              <a:avLst/>
              <a:gdLst/>
              <a:ahLst/>
              <a:cxnLst/>
              <a:rect l="l" t="t" r="r" b="b"/>
              <a:pathLst>
                <a:path w="14624" h="9429" extrusionOk="0">
                  <a:moveTo>
                    <a:pt x="14623" y="1"/>
                  </a:moveTo>
                  <a:cubicBezTo>
                    <a:pt x="9787" y="2406"/>
                    <a:pt x="4953" y="5362"/>
                    <a:pt x="217" y="8867"/>
                  </a:cubicBezTo>
                  <a:cubicBezTo>
                    <a:pt x="214" y="8870"/>
                    <a:pt x="210" y="8873"/>
                    <a:pt x="207" y="8875"/>
                  </a:cubicBezTo>
                  <a:cubicBezTo>
                    <a:pt x="55" y="8996"/>
                    <a:pt x="0" y="9198"/>
                    <a:pt x="86" y="9327"/>
                  </a:cubicBezTo>
                  <a:cubicBezTo>
                    <a:pt x="130" y="9394"/>
                    <a:pt x="204" y="9428"/>
                    <a:pt x="286" y="9428"/>
                  </a:cubicBezTo>
                  <a:cubicBezTo>
                    <a:pt x="360" y="9428"/>
                    <a:pt x="440" y="9401"/>
                    <a:pt x="512" y="9345"/>
                  </a:cubicBezTo>
                  <a:cubicBezTo>
                    <a:pt x="5155" y="5703"/>
                    <a:pt x="9887" y="2588"/>
                    <a:pt x="14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63"/>
            <p:cNvSpPr/>
            <p:nvPr/>
          </p:nvSpPr>
          <p:spPr>
            <a:xfrm>
              <a:off x="3146688" y="2494954"/>
              <a:ext cx="335592" cy="105098"/>
            </a:xfrm>
            <a:custGeom>
              <a:avLst/>
              <a:gdLst/>
              <a:ahLst/>
              <a:cxnLst/>
              <a:rect l="l" t="t" r="r" b="b"/>
              <a:pathLst>
                <a:path w="15474" h="4846" extrusionOk="0">
                  <a:moveTo>
                    <a:pt x="15473" y="1"/>
                  </a:moveTo>
                  <a:cubicBezTo>
                    <a:pt x="10374" y="800"/>
                    <a:pt x="5276" y="2211"/>
                    <a:pt x="294" y="4231"/>
                  </a:cubicBezTo>
                  <a:cubicBezTo>
                    <a:pt x="290" y="4233"/>
                    <a:pt x="285" y="4236"/>
                    <a:pt x="281" y="4238"/>
                  </a:cubicBezTo>
                  <a:cubicBezTo>
                    <a:pt x="112" y="4314"/>
                    <a:pt x="0" y="4504"/>
                    <a:pt x="34" y="4664"/>
                  </a:cubicBezTo>
                  <a:cubicBezTo>
                    <a:pt x="59" y="4779"/>
                    <a:pt x="151" y="4846"/>
                    <a:pt x="264" y="4846"/>
                  </a:cubicBezTo>
                  <a:cubicBezTo>
                    <a:pt x="308" y="4846"/>
                    <a:pt x="355" y="4836"/>
                    <a:pt x="403" y="4814"/>
                  </a:cubicBezTo>
                  <a:cubicBezTo>
                    <a:pt x="5350" y="2608"/>
                    <a:pt x="10411" y="1004"/>
                    <a:pt x="15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63"/>
            <p:cNvSpPr/>
            <p:nvPr/>
          </p:nvSpPr>
          <p:spPr>
            <a:xfrm>
              <a:off x="3186116" y="2491745"/>
              <a:ext cx="296121" cy="22924"/>
            </a:xfrm>
            <a:custGeom>
              <a:avLst/>
              <a:gdLst/>
              <a:ahLst/>
              <a:cxnLst/>
              <a:rect l="l" t="t" r="r" b="b"/>
              <a:pathLst>
                <a:path w="13654" h="1057" extrusionOk="0">
                  <a:moveTo>
                    <a:pt x="9370" y="0"/>
                  </a:moveTo>
                  <a:cubicBezTo>
                    <a:pt x="6297" y="0"/>
                    <a:pt x="3237" y="223"/>
                    <a:pt x="213" y="667"/>
                  </a:cubicBezTo>
                  <a:cubicBezTo>
                    <a:pt x="211" y="669"/>
                    <a:pt x="208" y="669"/>
                    <a:pt x="206" y="669"/>
                  </a:cubicBezTo>
                  <a:cubicBezTo>
                    <a:pt x="100" y="688"/>
                    <a:pt x="9" y="790"/>
                    <a:pt x="4" y="897"/>
                  </a:cubicBezTo>
                  <a:cubicBezTo>
                    <a:pt x="0" y="990"/>
                    <a:pt x="65" y="1057"/>
                    <a:pt x="154" y="1057"/>
                  </a:cubicBezTo>
                  <a:cubicBezTo>
                    <a:pt x="165" y="1057"/>
                    <a:pt x="177" y="1056"/>
                    <a:pt x="189" y="1053"/>
                  </a:cubicBezTo>
                  <a:cubicBezTo>
                    <a:pt x="3809" y="415"/>
                    <a:pt x="7483" y="96"/>
                    <a:pt x="11167" y="96"/>
                  </a:cubicBezTo>
                  <a:cubicBezTo>
                    <a:pt x="11996" y="96"/>
                    <a:pt x="12825" y="112"/>
                    <a:pt x="13654" y="144"/>
                  </a:cubicBezTo>
                  <a:cubicBezTo>
                    <a:pt x="12225" y="48"/>
                    <a:pt x="10796" y="0"/>
                    <a:pt x="9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63"/>
            <p:cNvSpPr/>
            <p:nvPr/>
          </p:nvSpPr>
          <p:spPr>
            <a:xfrm>
              <a:off x="3166120" y="2467455"/>
              <a:ext cx="165302" cy="9586"/>
            </a:xfrm>
            <a:custGeom>
              <a:avLst/>
              <a:gdLst/>
              <a:ahLst/>
              <a:cxnLst/>
              <a:rect l="l" t="t" r="r" b="b"/>
              <a:pathLst>
                <a:path w="7622" h="442" extrusionOk="0">
                  <a:moveTo>
                    <a:pt x="2653" y="1"/>
                  </a:moveTo>
                  <a:cubicBezTo>
                    <a:pt x="1847" y="1"/>
                    <a:pt x="1044" y="16"/>
                    <a:pt x="243" y="48"/>
                  </a:cubicBezTo>
                  <a:lnTo>
                    <a:pt x="233" y="48"/>
                  </a:lnTo>
                  <a:cubicBezTo>
                    <a:pt x="129" y="59"/>
                    <a:pt x="30" y="154"/>
                    <a:pt x="14" y="263"/>
                  </a:cubicBezTo>
                  <a:cubicBezTo>
                    <a:pt x="0" y="365"/>
                    <a:pt x="64" y="441"/>
                    <a:pt x="160" y="441"/>
                  </a:cubicBezTo>
                  <a:cubicBezTo>
                    <a:pt x="165" y="441"/>
                    <a:pt x="171" y="441"/>
                    <a:pt x="177" y="440"/>
                  </a:cubicBezTo>
                  <a:cubicBezTo>
                    <a:pt x="2084" y="262"/>
                    <a:pt x="4006" y="174"/>
                    <a:pt x="5937" y="174"/>
                  </a:cubicBezTo>
                  <a:cubicBezTo>
                    <a:pt x="6498" y="174"/>
                    <a:pt x="7060" y="181"/>
                    <a:pt x="7622" y="196"/>
                  </a:cubicBezTo>
                  <a:cubicBezTo>
                    <a:pt x="5959" y="66"/>
                    <a:pt x="4301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63"/>
            <p:cNvSpPr/>
            <p:nvPr/>
          </p:nvSpPr>
          <p:spPr>
            <a:xfrm>
              <a:off x="3224481" y="2380553"/>
              <a:ext cx="145176" cy="63176"/>
            </a:xfrm>
            <a:custGeom>
              <a:avLst/>
              <a:gdLst/>
              <a:ahLst/>
              <a:cxnLst/>
              <a:rect l="l" t="t" r="r" b="b"/>
              <a:pathLst>
                <a:path w="6694" h="2913" extrusionOk="0">
                  <a:moveTo>
                    <a:pt x="262" y="0"/>
                  </a:moveTo>
                  <a:cubicBezTo>
                    <a:pt x="181" y="0"/>
                    <a:pt x="95" y="53"/>
                    <a:pt x="53" y="138"/>
                  </a:cubicBezTo>
                  <a:cubicBezTo>
                    <a:pt x="1" y="239"/>
                    <a:pt x="36" y="349"/>
                    <a:pt x="132" y="380"/>
                  </a:cubicBezTo>
                  <a:cubicBezTo>
                    <a:pt x="2304" y="1110"/>
                    <a:pt x="4495" y="1955"/>
                    <a:pt x="6693" y="2913"/>
                  </a:cubicBezTo>
                  <a:cubicBezTo>
                    <a:pt x="4561" y="1839"/>
                    <a:pt x="2435" y="873"/>
                    <a:pt x="326" y="13"/>
                  </a:cubicBezTo>
                  <a:lnTo>
                    <a:pt x="326" y="12"/>
                  </a:lnTo>
                  <a:cubicBezTo>
                    <a:pt x="322" y="12"/>
                    <a:pt x="319" y="10"/>
                    <a:pt x="316" y="8"/>
                  </a:cubicBezTo>
                  <a:cubicBezTo>
                    <a:pt x="299" y="3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63"/>
            <p:cNvSpPr/>
            <p:nvPr/>
          </p:nvSpPr>
          <p:spPr>
            <a:xfrm>
              <a:off x="3172822" y="2512087"/>
              <a:ext cx="162504" cy="39818"/>
            </a:xfrm>
            <a:custGeom>
              <a:avLst/>
              <a:gdLst/>
              <a:ahLst/>
              <a:cxnLst/>
              <a:rect l="l" t="t" r="r" b="b"/>
              <a:pathLst>
                <a:path w="7493" h="1836" extrusionOk="0">
                  <a:moveTo>
                    <a:pt x="7492" y="1"/>
                  </a:moveTo>
                  <a:lnTo>
                    <a:pt x="7492" y="1"/>
                  </a:lnTo>
                  <a:cubicBezTo>
                    <a:pt x="5043" y="342"/>
                    <a:pt x="2607" y="825"/>
                    <a:pt x="196" y="1450"/>
                  </a:cubicBezTo>
                  <a:cubicBezTo>
                    <a:pt x="193" y="1451"/>
                    <a:pt x="189" y="1453"/>
                    <a:pt x="186" y="1453"/>
                  </a:cubicBezTo>
                  <a:cubicBezTo>
                    <a:pt x="80" y="1487"/>
                    <a:pt x="0" y="1597"/>
                    <a:pt x="8" y="1700"/>
                  </a:cubicBezTo>
                  <a:cubicBezTo>
                    <a:pt x="15" y="1783"/>
                    <a:pt x="77" y="1836"/>
                    <a:pt x="156" y="1836"/>
                  </a:cubicBezTo>
                  <a:cubicBezTo>
                    <a:pt x="175" y="1836"/>
                    <a:pt x="196" y="1833"/>
                    <a:pt x="217" y="1826"/>
                  </a:cubicBezTo>
                  <a:cubicBezTo>
                    <a:pt x="2622" y="1077"/>
                    <a:pt x="5050" y="468"/>
                    <a:pt x="7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63"/>
            <p:cNvSpPr/>
            <p:nvPr/>
          </p:nvSpPr>
          <p:spPr>
            <a:xfrm>
              <a:off x="3149182" y="2410091"/>
              <a:ext cx="333163" cy="84538"/>
            </a:xfrm>
            <a:custGeom>
              <a:avLst/>
              <a:gdLst/>
              <a:ahLst/>
              <a:cxnLst/>
              <a:rect l="l" t="t" r="r" b="b"/>
              <a:pathLst>
                <a:path w="15362" h="3898" extrusionOk="0">
                  <a:moveTo>
                    <a:pt x="429" y="0"/>
                  </a:moveTo>
                  <a:cubicBezTo>
                    <a:pt x="273" y="0"/>
                    <a:pt x="111" y="125"/>
                    <a:pt x="57" y="291"/>
                  </a:cubicBezTo>
                  <a:cubicBezTo>
                    <a:pt x="0" y="467"/>
                    <a:pt x="86" y="622"/>
                    <a:pt x="249" y="638"/>
                  </a:cubicBezTo>
                  <a:cubicBezTo>
                    <a:pt x="5211" y="1119"/>
                    <a:pt x="10285" y="2205"/>
                    <a:pt x="15361" y="3898"/>
                  </a:cubicBezTo>
                  <a:cubicBezTo>
                    <a:pt x="10359" y="2011"/>
                    <a:pt x="5360" y="712"/>
                    <a:pt x="469" y="3"/>
                  </a:cubicBezTo>
                  <a:cubicBezTo>
                    <a:pt x="465" y="2"/>
                    <a:pt x="460" y="2"/>
                    <a:pt x="457" y="2"/>
                  </a:cubicBezTo>
                  <a:cubicBezTo>
                    <a:pt x="448" y="1"/>
                    <a:pt x="43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63"/>
            <p:cNvSpPr/>
            <p:nvPr/>
          </p:nvSpPr>
          <p:spPr>
            <a:xfrm>
              <a:off x="3194357" y="2312779"/>
              <a:ext cx="288162" cy="181676"/>
            </a:xfrm>
            <a:custGeom>
              <a:avLst/>
              <a:gdLst/>
              <a:ahLst/>
              <a:cxnLst/>
              <a:rect l="l" t="t" r="r" b="b"/>
              <a:pathLst>
                <a:path w="13287" h="8377" extrusionOk="0">
                  <a:moveTo>
                    <a:pt x="425" y="1"/>
                  </a:moveTo>
                  <a:cubicBezTo>
                    <a:pt x="307" y="1"/>
                    <a:pt x="178" y="72"/>
                    <a:pt x="103" y="192"/>
                  </a:cubicBezTo>
                  <a:cubicBezTo>
                    <a:pt x="1" y="354"/>
                    <a:pt x="31" y="539"/>
                    <a:pt x="174" y="609"/>
                  </a:cubicBezTo>
                  <a:cubicBezTo>
                    <a:pt x="4495" y="2744"/>
                    <a:pt x="8890" y="5333"/>
                    <a:pt x="13286" y="8377"/>
                  </a:cubicBezTo>
                  <a:cubicBezTo>
                    <a:pt x="9017" y="5167"/>
                    <a:pt x="4751" y="2386"/>
                    <a:pt x="552" y="34"/>
                  </a:cubicBezTo>
                  <a:cubicBezTo>
                    <a:pt x="548" y="32"/>
                    <a:pt x="545" y="29"/>
                    <a:pt x="542" y="27"/>
                  </a:cubicBezTo>
                  <a:cubicBezTo>
                    <a:pt x="506" y="9"/>
                    <a:pt x="466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63"/>
            <p:cNvSpPr/>
            <p:nvPr/>
          </p:nvSpPr>
          <p:spPr>
            <a:xfrm>
              <a:off x="3281975" y="2236244"/>
              <a:ext cx="199915" cy="258255"/>
            </a:xfrm>
            <a:custGeom>
              <a:avLst/>
              <a:gdLst/>
              <a:ahLst/>
              <a:cxnLst/>
              <a:rect l="l" t="t" r="r" b="b"/>
              <a:pathLst>
                <a:path w="9218" h="11908" extrusionOk="0">
                  <a:moveTo>
                    <a:pt x="408" y="0"/>
                  </a:moveTo>
                  <a:cubicBezTo>
                    <a:pt x="328" y="0"/>
                    <a:pt x="243" y="31"/>
                    <a:pt x="173" y="91"/>
                  </a:cubicBezTo>
                  <a:cubicBezTo>
                    <a:pt x="31" y="214"/>
                    <a:pt x="1" y="413"/>
                    <a:pt x="104" y="536"/>
                  </a:cubicBezTo>
                  <a:cubicBezTo>
                    <a:pt x="3125" y="4107"/>
                    <a:pt x="6171" y="7898"/>
                    <a:pt x="9217" y="11907"/>
                  </a:cubicBezTo>
                  <a:cubicBezTo>
                    <a:pt x="6345" y="7779"/>
                    <a:pt x="3475" y="3844"/>
                    <a:pt x="626" y="103"/>
                  </a:cubicBezTo>
                  <a:lnTo>
                    <a:pt x="624" y="103"/>
                  </a:lnTo>
                  <a:cubicBezTo>
                    <a:pt x="622" y="100"/>
                    <a:pt x="619" y="96"/>
                    <a:pt x="618" y="93"/>
                  </a:cubicBezTo>
                  <a:cubicBezTo>
                    <a:pt x="566" y="31"/>
                    <a:pt x="48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63"/>
            <p:cNvSpPr/>
            <p:nvPr/>
          </p:nvSpPr>
          <p:spPr>
            <a:xfrm>
              <a:off x="3369549" y="2230258"/>
              <a:ext cx="112450" cy="264175"/>
            </a:xfrm>
            <a:custGeom>
              <a:avLst/>
              <a:gdLst/>
              <a:ahLst/>
              <a:cxnLst/>
              <a:rect l="l" t="t" r="r" b="b"/>
              <a:pathLst>
                <a:path w="5185" h="12181" extrusionOk="0">
                  <a:moveTo>
                    <a:pt x="241" y="1"/>
                  </a:moveTo>
                  <a:cubicBezTo>
                    <a:pt x="211" y="1"/>
                    <a:pt x="179" y="7"/>
                    <a:pt x="149" y="22"/>
                  </a:cubicBezTo>
                  <a:cubicBezTo>
                    <a:pt x="49" y="70"/>
                    <a:pt x="1" y="187"/>
                    <a:pt x="43" y="280"/>
                  </a:cubicBezTo>
                  <a:cubicBezTo>
                    <a:pt x="1753" y="4178"/>
                    <a:pt x="3469" y="8143"/>
                    <a:pt x="5184" y="12180"/>
                  </a:cubicBezTo>
                  <a:cubicBezTo>
                    <a:pt x="3590" y="8097"/>
                    <a:pt x="1997" y="4073"/>
                    <a:pt x="408" y="109"/>
                  </a:cubicBezTo>
                  <a:cubicBezTo>
                    <a:pt x="408" y="109"/>
                    <a:pt x="406" y="106"/>
                    <a:pt x="406" y="104"/>
                  </a:cubicBezTo>
                  <a:cubicBezTo>
                    <a:pt x="378" y="38"/>
                    <a:pt x="312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63"/>
            <p:cNvSpPr/>
            <p:nvPr/>
          </p:nvSpPr>
          <p:spPr>
            <a:xfrm>
              <a:off x="3400627" y="2192370"/>
              <a:ext cx="47886" cy="156497"/>
            </a:xfrm>
            <a:custGeom>
              <a:avLst/>
              <a:gdLst/>
              <a:ahLst/>
              <a:cxnLst/>
              <a:rect l="l" t="t" r="r" b="b"/>
              <a:pathLst>
                <a:path w="2208" h="7216" extrusionOk="0">
                  <a:moveTo>
                    <a:pt x="232" y="1"/>
                  </a:moveTo>
                  <a:cubicBezTo>
                    <a:pt x="210" y="1"/>
                    <a:pt x="187" y="5"/>
                    <a:pt x="164" y="13"/>
                  </a:cubicBezTo>
                  <a:cubicBezTo>
                    <a:pt x="59" y="50"/>
                    <a:pt x="1" y="160"/>
                    <a:pt x="31" y="259"/>
                  </a:cubicBezTo>
                  <a:cubicBezTo>
                    <a:pt x="755" y="2565"/>
                    <a:pt x="1480" y="4885"/>
                    <a:pt x="2207" y="7216"/>
                  </a:cubicBezTo>
                  <a:cubicBezTo>
                    <a:pt x="1608" y="4848"/>
                    <a:pt x="1008" y="2488"/>
                    <a:pt x="411" y="136"/>
                  </a:cubicBezTo>
                  <a:cubicBezTo>
                    <a:pt x="411" y="133"/>
                    <a:pt x="409" y="129"/>
                    <a:pt x="409" y="126"/>
                  </a:cubicBezTo>
                  <a:cubicBezTo>
                    <a:pt x="384" y="49"/>
                    <a:pt x="31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63"/>
            <p:cNvSpPr/>
            <p:nvPr/>
          </p:nvSpPr>
          <p:spPr>
            <a:xfrm>
              <a:off x="3331943" y="2236591"/>
              <a:ext cx="79983" cy="134549"/>
            </a:xfrm>
            <a:custGeom>
              <a:avLst/>
              <a:gdLst/>
              <a:ahLst/>
              <a:cxnLst/>
              <a:rect l="l" t="t" r="r" b="b"/>
              <a:pathLst>
                <a:path w="3688" h="6204" extrusionOk="0">
                  <a:moveTo>
                    <a:pt x="249" y="1"/>
                  </a:moveTo>
                  <a:cubicBezTo>
                    <a:pt x="208" y="1"/>
                    <a:pt x="166" y="13"/>
                    <a:pt x="128" y="38"/>
                  </a:cubicBezTo>
                  <a:cubicBezTo>
                    <a:pt x="34" y="101"/>
                    <a:pt x="0" y="221"/>
                    <a:pt x="53" y="306"/>
                  </a:cubicBezTo>
                  <a:cubicBezTo>
                    <a:pt x="1263" y="2238"/>
                    <a:pt x="2475" y="4204"/>
                    <a:pt x="3688" y="6204"/>
                  </a:cubicBezTo>
                  <a:cubicBezTo>
                    <a:pt x="2591" y="4138"/>
                    <a:pt x="1494" y="2098"/>
                    <a:pt x="401" y="88"/>
                  </a:cubicBezTo>
                  <a:cubicBezTo>
                    <a:pt x="399" y="85"/>
                    <a:pt x="397" y="82"/>
                    <a:pt x="396" y="79"/>
                  </a:cubicBezTo>
                  <a:cubicBezTo>
                    <a:pt x="364" y="28"/>
                    <a:pt x="308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63"/>
            <p:cNvSpPr/>
            <p:nvPr/>
          </p:nvSpPr>
          <p:spPr>
            <a:xfrm>
              <a:off x="3447472" y="2150340"/>
              <a:ext cx="34808" cy="344094"/>
            </a:xfrm>
            <a:custGeom>
              <a:avLst/>
              <a:gdLst/>
              <a:ahLst/>
              <a:cxnLst/>
              <a:rect l="l" t="t" r="r" b="b"/>
              <a:pathLst>
                <a:path w="1605" h="15866" extrusionOk="0">
                  <a:moveTo>
                    <a:pt x="343" y="1"/>
                  </a:moveTo>
                  <a:cubicBezTo>
                    <a:pt x="330" y="1"/>
                    <a:pt x="317" y="1"/>
                    <a:pt x="304" y="3"/>
                  </a:cubicBezTo>
                  <a:cubicBezTo>
                    <a:pt x="128" y="26"/>
                    <a:pt x="0" y="181"/>
                    <a:pt x="18" y="350"/>
                  </a:cubicBezTo>
                  <a:cubicBezTo>
                    <a:pt x="546" y="5516"/>
                    <a:pt x="1074" y="10686"/>
                    <a:pt x="1604" y="15865"/>
                  </a:cubicBezTo>
                  <a:cubicBezTo>
                    <a:pt x="1288" y="10669"/>
                    <a:pt x="973" y="5476"/>
                    <a:pt x="656" y="286"/>
                  </a:cubicBezTo>
                  <a:cubicBezTo>
                    <a:pt x="656" y="282"/>
                    <a:pt x="656" y="276"/>
                    <a:pt x="654" y="273"/>
                  </a:cubicBezTo>
                  <a:cubicBezTo>
                    <a:pt x="638" y="116"/>
                    <a:pt x="50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63"/>
            <p:cNvSpPr/>
            <p:nvPr/>
          </p:nvSpPr>
          <p:spPr>
            <a:xfrm>
              <a:off x="3482497" y="2155155"/>
              <a:ext cx="80699" cy="339301"/>
            </a:xfrm>
            <a:custGeom>
              <a:avLst/>
              <a:gdLst/>
              <a:ahLst/>
              <a:cxnLst/>
              <a:rect l="l" t="t" r="r" b="b"/>
              <a:pathLst>
                <a:path w="3721" h="15645" extrusionOk="0">
                  <a:moveTo>
                    <a:pt x="3357" y="0"/>
                  </a:moveTo>
                  <a:cubicBezTo>
                    <a:pt x="3212" y="0"/>
                    <a:pt x="3086" y="96"/>
                    <a:pt x="3057" y="238"/>
                  </a:cubicBezTo>
                  <a:cubicBezTo>
                    <a:pt x="2039" y="5349"/>
                    <a:pt x="1020" y="10484"/>
                    <a:pt x="0" y="15645"/>
                  </a:cubicBezTo>
                  <a:cubicBezTo>
                    <a:pt x="1228" y="10526"/>
                    <a:pt x="2457" y="5443"/>
                    <a:pt x="3683" y="396"/>
                  </a:cubicBezTo>
                  <a:cubicBezTo>
                    <a:pt x="3685" y="392"/>
                    <a:pt x="3687" y="387"/>
                    <a:pt x="3687" y="383"/>
                  </a:cubicBezTo>
                  <a:cubicBezTo>
                    <a:pt x="3720" y="217"/>
                    <a:pt x="3606" y="49"/>
                    <a:pt x="3433" y="9"/>
                  </a:cubicBezTo>
                  <a:cubicBezTo>
                    <a:pt x="3407" y="3"/>
                    <a:pt x="338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8" name="Google Shape;6768;p63"/>
          <p:cNvGrpSpPr/>
          <p:nvPr/>
        </p:nvGrpSpPr>
        <p:grpSpPr>
          <a:xfrm>
            <a:off x="7482076" y="495432"/>
            <a:ext cx="266192" cy="265780"/>
            <a:chOff x="4015988" y="2335595"/>
            <a:chExt cx="266192" cy="265780"/>
          </a:xfrm>
        </p:grpSpPr>
        <p:sp>
          <p:nvSpPr>
            <p:cNvPr id="6769" name="Google Shape;6769;p63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63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63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63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63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63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63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63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63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63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63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63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63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63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63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63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690B43-DD40-445F-843B-58D90CCCA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648" y="744724"/>
            <a:ext cx="2081054" cy="175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1C9DC-D1FE-4C75-B96E-FF59677D7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82" y="734320"/>
            <a:ext cx="1987476" cy="17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8C0905-2BB6-41CA-B71F-00962362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61" y="3351802"/>
            <a:ext cx="2877117" cy="16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FD4FD9-352A-464C-89FF-2D61E048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3" y="3337835"/>
            <a:ext cx="2874861" cy="16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FF436A1-6D89-44FC-8E02-70F1326C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63" y="3333740"/>
            <a:ext cx="2882166" cy="16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3" name="Google Shape;8043;p71"/>
          <p:cNvSpPr txBox="1">
            <a:spLocks noGrp="1"/>
          </p:cNvSpPr>
          <p:nvPr>
            <p:ph type="title"/>
          </p:nvPr>
        </p:nvSpPr>
        <p:spPr>
          <a:xfrm>
            <a:off x="1670350" y="1505715"/>
            <a:ext cx="58032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P</a:t>
            </a:r>
            <a:r>
              <a:rPr lang="en" sz="5400" dirty="0"/>
              <a:t>rocessing</a:t>
            </a:r>
            <a:br>
              <a:rPr lang="en" sz="5400" dirty="0"/>
            </a:br>
            <a:r>
              <a:rPr lang="en" sz="5400" dirty="0"/>
              <a:t>the data</a:t>
            </a:r>
            <a:endParaRPr sz="5400" dirty="0"/>
          </a:p>
        </p:txBody>
      </p:sp>
      <p:grpSp>
        <p:nvGrpSpPr>
          <p:cNvPr id="8046" name="Google Shape;8046;p71"/>
          <p:cNvGrpSpPr/>
          <p:nvPr/>
        </p:nvGrpSpPr>
        <p:grpSpPr>
          <a:xfrm rot="-1080921">
            <a:off x="771980" y="333072"/>
            <a:ext cx="1334953" cy="1251443"/>
            <a:chOff x="2413973" y="1023693"/>
            <a:chExt cx="898701" cy="842535"/>
          </a:xfrm>
        </p:grpSpPr>
        <p:sp>
          <p:nvSpPr>
            <p:cNvPr id="8047" name="Google Shape;8047;p71"/>
            <p:cNvSpPr/>
            <p:nvPr/>
          </p:nvSpPr>
          <p:spPr>
            <a:xfrm>
              <a:off x="2413973" y="1229244"/>
              <a:ext cx="384791" cy="550410"/>
            </a:xfrm>
            <a:custGeom>
              <a:avLst/>
              <a:gdLst/>
              <a:ahLst/>
              <a:cxnLst/>
              <a:rect l="l" t="t" r="r" b="b"/>
              <a:pathLst>
                <a:path w="17374" h="24852" extrusionOk="0">
                  <a:moveTo>
                    <a:pt x="3009" y="1"/>
                  </a:moveTo>
                  <a:cubicBezTo>
                    <a:pt x="2255" y="454"/>
                    <a:pt x="1506" y="917"/>
                    <a:pt x="762" y="1387"/>
                  </a:cubicBezTo>
                  <a:cubicBezTo>
                    <a:pt x="164" y="1767"/>
                    <a:pt x="0" y="2571"/>
                    <a:pt x="402" y="3161"/>
                  </a:cubicBezTo>
                  <a:cubicBezTo>
                    <a:pt x="5290" y="10341"/>
                    <a:pt x="10981" y="17064"/>
                    <a:pt x="14796" y="24852"/>
                  </a:cubicBezTo>
                  <a:lnTo>
                    <a:pt x="17373" y="23589"/>
                  </a:lnTo>
                  <a:cubicBezTo>
                    <a:pt x="13368" y="15413"/>
                    <a:pt x="8086" y="7963"/>
                    <a:pt x="3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71"/>
            <p:cNvSpPr/>
            <p:nvPr/>
          </p:nvSpPr>
          <p:spPr>
            <a:xfrm>
              <a:off x="2477847" y="1187363"/>
              <a:ext cx="375887" cy="565381"/>
            </a:xfrm>
            <a:custGeom>
              <a:avLst/>
              <a:gdLst/>
              <a:ahLst/>
              <a:cxnLst/>
              <a:rect l="l" t="t" r="r" b="b"/>
              <a:pathLst>
                <a:path w="16972" h="25528" extrusionOk="0">
                  <a:moveTo>
                    <a:pt x="3399" y="1"/>
                  </a:moveTo>
                  <a:cubicBezTo>
                    <a:pt x="2255" y="636"/>
                    <a:pt x="1122" y="1292"/>
                    <a:pt x="1" y="1967"/>
                  </a:cubicBezTo>
                  <a:cubicBezTo>
                    <a:pt x="5082" y="9915"/>
                    <a:pt x="10388" y="17352"/>
                    <a:pt x="14394" y="25527"/>
                  </a:cubicBezTo>
                  <a:cubicBezTo>
                    <a:pt x="15253" y="25105"/>
                    <a:pt x="16112" y="24685"/>
                    <a:pt x="16972" y="24264"/>
                  </a:cubicBezTo>
                  <a:cubicBezTo>
                    <a:pt x="12966" y="16089"/>
                    <a:pt x="8269" y="8312"/>
                    <a:pt x="3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71"/>
            <p:cNvSpPr/>
            <p:nvPr/>
          </p:nvSpPr>
          <p:spPr>
            <a:xfrm>
              <a:off x="2550313" y="1148007"/>
              <a:ext cx="358435" cy="577784"/>
            </a:xfrm>
            <a:custGeom>
              <a:avLst/>
              <a:gdLst/>
              <a:ahLst/>
              <a:cxnLst/>
              <a:rect l="l" t="t" r="r" b="b"/>
              <a:pathLst>
                <a:path w="16184" h="26088" extrusionOk="0">
                  <a:moveTo>
                    <a:pt x="3463" y="1"/>
                  </a:moveTo>
                  <a:cubicBezTo>
                    <a:pt x="2299" y="596"/>
                    <a:pt x="1144" y="1213"/>
                    <a:pt x="0" y="1850"/>
                  </a:cubicBezTo>
                  <a:cubicBezTo>
                    <a:pt x="4882" y="10148"/>
                    <a:pt x="9598" y="17912"/>
                    <a:pt x="13604" y="26087"/>
                  </a:cubicBezTo>
                  <a:cubicBezTo>
                    <a:pt x="14463" y="25667"/>
                    <a:pt x="15323" y="25246"/>
                    <a:pt x="16182" y="24824"/>
                  </a:cubicBezTo>
                  <a:lnTo>
                    <a:pt x="16184" y="24824"/>
                  </a:lnTo>
                  <a:cubicBezTo>
                    <a:pt x="12178" y="16649"/>
                    <a:pt x="7962" y="8617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71"/>
            <p:cNvSpPr/>
            <p:nvPr/>
          </p:nvSpPr>
          <p:spPr>
            <a:xfrm>
              <a:off x="2624153" y="1111220"/>
              <a:ext cx="339565" cy="587640"/>
            </a:xfrm>
            <a:custGeom>
              <a:avLst/>
              <a:gdLst/>
              <a:ahLst/>
              <a:cxnLst/>
              <a:rect l="l" t="t" r="r" b="b"/>
              <a:pathLst>
                <a:path w="15332" h="26533" extrusionOk="0">
                  <a:moveTo>
                    <a:pt x="3523" y="0"/>
                  </a:moveTo>
                  <a:cubicBezTo>
                    <a:pt x="2337" y="555"/>
                    <a:pt x="1164" y="1131"/>
                    <a:pt x="0" y="1728"/>
                  </a:cubicBezTo>
                  <a:cubicBezTo>
                    <a:pt x="4516" y="10335"/>
                    <a:pt x="8746" y="18358"/>
                    <a:pt x="12752" y="26533"/>
                  </a:cubicBezTo>
                  <a:cubicBezTo>
                    <a:pt x="13611" y="26111"/>
                    <a:pt x="14471" y="25690"/>
                    <a:pt x="15330" y="25270"/>
                  </a:cubicBezTo>
                  <a:lnTo>
                    <a:pt x="15332" y="25270"/>
                  </a:lnTo>
                  <a:cubicBezTo>
                    <a:pt x="11326" y="17094"/>
                    <a:pt x="7568" y="8838"/>
                    <a:pt x="3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71"/>
            <p:cNvSpPr/>
            <p:nvPr/>
          </p:nvSpPr>
          <p:spPr>
            <a:xfrm>
              <a:off x="2699255" y="1076980"/>
              <a:ext cx="319389" cy="594926"/>
            </a:xfrm>
            <a:custGeom>
              <a:avLst/>
              <a:gdLst/>
              <a:ahLst/>
              <a:cxnLst/>
              <a:rect l="l" t="t" r="r" b="b"/>
              <a:pathLst>
                <a:path w="14421" h="26862" extrusionOk="0">
                  <a:moveTo>
                    <a:pt x="3580" y="1"/>
                  </a:moveTo>
                  <a:cubicBezTo>
                    <a:pt x="2378" y="515"/>
                    <a:pt x="1184" y="1051"/>
                    <a:pt x="0" y="1607"/>
                  </a:cubicBezTo>
                  <a:cubicBezTo>
                    <a:pt x="4063" y="10439"/>
                    <a:pt x="7837" y="18686"/>
                    <a:pt x="11843" y="26862"/>
                  </a:cubicBezTo>
                  <a:cubicBezTo>
                    <a:pt x="12703" y="26441"/>
                    <a:pt x="13562" y="26021"/>
                    <a:pt x="14421" y="25599"/>
                  </a:cubicBezTo>
                  <a:cubicBezTo>
                    <a:pt x="10415" y="17423"/>
                    <a:pt x="7158" y="8943"/>
                    <a:pt x="3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71"/>
            <p:cNvSpPr/>
            <p:nvPr/>
          </p:nvSpPr>
          <p:spPr>
            <a:xfrm>
              <a:off x="2775598" y="1045398"/>
              <a:ext cx="298061" cy="599599"/>
            </a:xfrm>
            <a:custGeom>
              <a:avLst/>
              <a:gdLst/>
              <a:ahLst/>
              <a:cxnLst/>
              <a:rect l="l" t="t" r="r" b="b"/>
              <a:pathLst>
                <a:path w="13458" h="27073" extrusionOk="0">
                  <a:moveTo>
                    <a:pt x="3634" y="0"/>
                  </a:moveTo>
                  <a:cubicBezTo>
                    <a:pt x="2415" y="474"/>
                    <a:pt x="1202" y="968"/>
                    <a:pt x="1" y="1483"/>
                  </a:cubicBezTo>
                  <a:cubicBezTo>
                    <a:pt x="3594" y="10426"/>
                    <a:pt x="6874" y="18897"/>
                    <a:pt x="10880" y="27072"/>
                  </a:cubicBezTo>
                  <a:cubicBezTo>
                    <a:pt x="11740" y="26652"/>
                    <a:pt x="12599" y="26230"/>
                    <a:pt x="13458" y="25809"/>
                  </a:cubicBezTo>
                  <a:cubicBezTo>
                    <a:pt x="9452" y="17634"/>
                    <a:pt x="6810" y="8889"/>
                    <a:pt x="3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71"/>
            <p:cNvSpPr/>
            <p:nvPr/>
          </p:nvSpPr>
          <p:spPr>
            <a:xfrm>
              <a:off x="2854974" y="1023693"/>
              <a:ext cx="274961" cy="593730"/>
            </a:xfrm>
            <a:custGeom>
              <a:avLst/>
              <a:gdLst/>
              <a:ahLst/>
              <a:cxnLst/>
              <a:rect l="l" t="t" r="r" b="b"/>
              <a:pathLst>
                <a:path w="12415" h="26808" extrusionOk="0">
                  <a:moveTo>
                    <a:pt x="2895" y="1"/>
                  </a:moveTo>
                  <a:cubicBezTo>
                    <a:pt x="2755" y="1"/>
                    <a:pt x="2612" y="25"/>
                    <a:pt x="2472" y="75"/>
                  </a:cubicBezTo>
                  <a:cubicBezTo>
                    <a:pt x="1644" y="374"/>
                    <a:pt x="821" y="683"/>
                    <a:pt x="1" y="1000"/>
                  </a:cubicBezTo>
                  <a:cubicBezTo>
                    <a:pt x="3180" y="9892"/>
                    <a:pt x="5831" y="18630"/>
                    <a:pt x="9837" y="26808"/>
                  </a:cubicBezTo>
                  <a:lnTo>
                    <a:pt x="12415" y="25544"/>
                  </a:lnTo>
                  <a:cubicBezTo>
                    <a:pt x="8600" y="17757"/>
                    <a:pt x="6773" y="9139"/>
                    <a:pt x="4095" y="877"/>
                  </a:cubicBezTo>
                  <a:cubicBezTo>
                    <a:pt x="3920" y="340"/>
                    <a:pt x="3425" y="1"/>
                    <a:pt x="2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71"/>
            <p:cNvSpPr/>
            <p:nvPr/>
          </p:nvSpPr>
          <p:spPr>
            <a:xfrm>
              <a:off x="2639922" y="1402216"/>
              <a:ext cx="490013" cy="377438"/>
            </a:xfrm>
            <a:custGeom>
              <a:avLst/>
              <a:gdLst/>
              <a:ahLst/>
              <a:cxnLst/>
              <a:rect l="l" t="t" r="r" b="b"/>
              <a:pathLst>
                <a:path w="22125" h="17042" extrusionOk="0">
                  <a:moveTo>
                    <a:pt x="18721" y="1"/>
                  </a:moveTo>
                  <a:cubicBezTo>
                    <a:pt x="15752" y="924"/>
                    <a:pt x="12341" y="2210"/>
                    <a:pt x="8692" y="4022"/>
                  </a:cubicBezTo>
                  <a:cubicBezTo>
                    <a:pt x="5304" y="5703"/>
                    <a:pt x="2409" y="7491"/>
                    <a:pt x="0" y="9173"/>
                  </a:cubicBezTo>
                  <a:cubicBezTo>
                    <a:pt x="1686" y="11708"/>
                    <a:pt x="3256" y="14310"/>
                    <a:pt x="4594" y="17042"/>
                  </a:cubicBezTo>
                  <a:lnTo>
                    <a:pt x="22125" y="8453"/>
                  </a:lnTo>
                  <a:cubicBezTo>
                    <a:pt x="20786" y="5720"/>
                    <a:pt x="19692" y="2885"/>
                    <a:pt x="18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71"/>
            <p:cNvSpPr/>
            <p:nvPr/>
          </p:nvSpPr>
          <p:spPr>
            <a:xfrm>
              <a:off x="2823879" y="1518557"/>
              <a:ext cx="99619" cy="100461"/>
            </a:xfrm>
            <a:custGeom>
              <a:avLst/>
              <a:gdLst/>
              <a:ahLst/>
              <a:cxnLst/>
              <a:rect l="l" t="t" r="r" b="b"/>
              <a:pathLst>
                <a:path w="4498" h="4536" extrusionOk="0">
                  <a:moveTo>
                    <a:pt x="1315" y="0"/>
                  </a:moveTo>
                  <a:lnTo>
                    <a:pt x="2532" y="1260"/>
                  </a:lnTo>
                  <a:lnTo>
                    <a:pt x="4094" y="492"/>
                  </a:lnTo>
                  <a:lnTo>
                    <a:pt x="3283" y="2036"/>
                  </a:lnTo>
                  <a:lnTo>
                    <a:pt x="4498" y="3296"/>
                  </a:lnTo>
                  <a:lnTo>
                    <a:pt x="2781" y="2991"/>
                  </a:lnTo>
                  <a:lnTo>
                    <a:pt x="1968" y="4535"/>
                  </a:lnTo>
                  <a:lnTo>
                    <a:pt x="1718" y="2804"/>
                  </a:lnTo>
                  <a:lnTo>
                    <a:pt x="0" y="2499"/>
                  </a:lnTo>
                  <a:lnTo>
                    <a:pt x="1564" y="17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71"/>
            <p:cNvSpPr/>
            <p:nvPr/>
          </p:nvSpPr>
          <p:spPr>
            <a:xfrm>
              <a:off x="2716530" y="1571179"/>
              <a:ext cx="99642" cy="100439"/>
            </a:xfrm>
            <a:custGeom>
              <a:avLst/>
              <a:gdLst/>
              <a:ahLst/>
              <a:cxnLst/>
              <a:rect l="l" t="t" r="r" b="b"/>
              <a:pathLst>
                <a:path w="4499" h="4535" extrusionOk="0">
                  <a:moveTo>
                    <a:pt x="1315" y="0"/>
                  </a:moveTo>
                  <a:lnTo>
                    <a:pt x="2530" y="1258"/>
                  </a:lnTo>
                  <a:lnTo>
                    <a:pt x="4094" y="492"/>
                  </a:lnTo>
                  <a:lnTo>
                    <a:pt x="3283" y="2036"/>
                  </a:lnTo>
                  <a:lnTo>
                    <a:pt x="4498" y="3296"/>
                  </a:lnTo>
                  <a:lnTo>
                    <a:pt x="2780" y="2991"/>
                  </a:lnTo>
                  <a:lnTo>
                    <a:pt x="1968" y="4535"/>
                  </a:lnTo>
                  <a:lnTo>
                    <a:pt x="1719" y="2802"/>
                  </a:lnTo>
                  <a:lnTo>
                    <a:pt x="0" y="2499"/>
                  </a:lnTo>
                  <a:lnTo>
                    <a:pt x="1564" y="17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71"/>
            <p:cNvSpPr/>
            <p:nvPr/>
          </p:nvSpPr>
          <p:spPr>
            <a:xfrm>
              <a:off x="2931250" y="1465934"/>
              <a:ext cx="99642" cy="100505"/>
            </a:xfrm>
            <a:custGeom>
              <a:avLst/>
              <a:gdLst/>
              <a:ahLst/>
              <a:cxnLst/>
              <a:rect l="l" t="t" r="r" b="b"/>
              <a:pathLst>
                <a:path w="4499" h="4538" extrusionOk="0">
                  <a:moveTo>
                    <a:pt x="1315" y="1"/>
                  </a:moveTo>
                  <a:lnTo>
                    <a:pt x="2531" y="1260"/>
                  </a:lnTo>
                  <a:lnTo>
                    <a:pt x="4095" y="493"/>
                  </a:lnTo>
                  <a:lnTo>
                    <a:pt x="3281" y="2039"/>
                  </a:lnTo>
                  <a:lnTo>
                    <a:pt x="4499" y="3296"/>
                  </a:lnTo>
                  <a:lnTo>
                    <a:pt x="2780" y="2993"/>
                  </a:lnTo>
                  <a:lnTo>
                    <a:pt x="1969" y="4537"/>
                  </a:lnTo>
                  <a:lnTo>
                    <a:pt x="1719" y="2804"/>
                  </a:lnTo>
                  <a:lnTo>
                    <a:pt x="1" y="2499"/>
                  </a:lnTo>
                  <a:lnTo>
                    <a:pt x="1565" y="17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71"/>
            <p:cNvSpPr/>
            <p:nvPr/>
          </p:nvSpPr>
          <p:spPr>
            <a:xfrm>
              <a:off x="2534743" y="1458736"/>
              <a:ext cx="777931" cy="407492"/>
            </a:xfrm>
            <a:custGeom>
              <a:avLst/>
              <a:gdLst/>
              <a:ahLst/>
              <a:cxnLst/>
              <a:rect l="l" t="t" r="r" b="b"/>
              <a:pathLst>
                <a:path w="35125" h="18399" extrusionOk="0">
                  <a:moveTo>
                    <a:pt x="32867" y="1"/>
                  </a:moveTo>
                  <a:cubicBezTo>
                    <a:pt x="30479" y="1"/>
                    <a:pt x="24308" y="4191"/>
                    <a:pt x="16608" y="7976"/>
                  </a:cubicBezTo>
                  <a:cubicBezTo>
                    <a:pt x="7922" y="12399"/>
                    <a:pt x="0" y="14929"/>
                    <a:pt x="217" y="16961"/>
                  </a:cubicBezTo>
                  <a:cubicBezTo>
                    <a:pt x="270" y="17806"/>
                    <a:pt x="2048" y="18399"/>
                    <a:pt x="4856" y="18399"/>
                  </a:cubicBezTo>
                  <a:cubicBezTo>
                    <a:pt x="8582" y="18399"/>
                    <a:pt x="14123" y="17354"/>
                    <a:pt x="19855" y="14468"/>
                  </a:cubicBezTo>
                  <a:cubicBezTo>
                    <a:pt x="29932" y="9458"/>
                    <a:pt x="35124" y="1525"/>
                    <a:pt x="33626" y="245"/>
                  </a:cubicBezTo>
                  <a:cubicBezTo>
                    <a:pt x="33447" y="78"/>
                    <a:pt x="33192" y="1"/>
                    <a:pt x="3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71"/>
            <p:cNvSpPr/>
            <p:nvPr/>
          </p:nvSpPr>
          <p:spPr>
            <a:xfrm>
              <a:off x="2764457" y="1613016"/>
              <a:ext cx="370683" cy="191155"/>
            </a:xfrm>
            <a:custGeom>
              <a:avLst/>
              <a:gdLst/>
              <a:ahLst/>
              <a:cxnLst/>
              <a:rect l="l" t="t" r="r" b="b"/>
              <a:pathLst>
                <a:path w="16737" h="8631" extrusionOk="0">
                  <a:moveTo>
                    <a:pt x="15511" y="1"/>
                  </a:moveTo>
                  <a:cubicBezTo>
                    <a:pt x="14078" y="1"/>
                    <a:pt x="10977" y="1059"/>
                    <a:pt x="7589" y="2780"/>
                  </a:cubicBezTo>
                  <a:cubicBezTo>
                    <a:pt x="3204" y="5007"/>
                    <a:pt x="1" y="7498"/>
                    <a:pt x="430" y="8346"/>
                  </a:cubicBezTo>
                  <a:cubicBezTo>
                    <a:pt x="528" y="8539"/>
                    <a:pt x="806" y="8631"/>
                    <a:pt x="1227" y="8631"/>
                  </a:cubicBezTo>
                  <a:cubicBezTo>
                    <a:pt x="2661" y="8631"/>
                    <a:pt x="5761" y="7573"/>
                    <a:pt x="9149" y="5853"/>
                  </a:cubicBezTo>
                  <a:cubicBezTo>
                    <a:pt x="13533" y="3626"/>
                    <a:pt x="16737" y="1133"/>
                    <a:pt x="16307" y="285"/>
                  </a:cubicBezTo>
                  <a:cubicBezTo>
                    <a:pt x="16209" y="92"/>
                    <a:pt x="15932" y="1"/>
                    <a:pt x="15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0" name="Google Shape;8060;p71"/>
          <p:cNvGrpSpPr/>
          <p:nvPr/>
        </p:nvGrpSpPr>
        <p:grpSpPr>
          <a:xfrm>
            <a:off x="7291039" y="3152657"/>
            <a:ext cx="1645089" cy="1372661"/>
            <a:chOff x="3939914" y="932379"/>
            <a:chExt cx="990480" cy="826456"/>
          </a:xfrm>
        </p:grpSpPr>
        <p:sp>
          <p:nvSpPr>
            <p:cNvPr id="8061" name="Google Shape;8061;p71"/>
            <p:cNvSpPr/>
            <p:nvPr/>
          </p:nvSpPr>
          <p:spPr>
            <a:xfrm>
              <a:off x="4074792" y="1014413"/>
              <a:ext cx="855602" cy="714988"/>
            </a:xfrm>
            <a:custGeom>
              <a:avLst/>
              <a:gdLst/>
              <a:ahLst/>
              <a:cxnLst/>
              <a:rect l="l" t="t" r="r" b="b"/>
              <a:pathLst>
                <a:path w="38632" h="32283" extrusionOk="0">
                  <a:moveTo>
                    <a:pt x="10278" y="1"/>
                  </a:moveTo>
                  <a:cubicBezTo>
                    <a:pt x="9504" y="1"/>
                    <a:pt x="8700" y="73"/>
                    <a:pt x="7862" y="230"/>
                  </a:cubicBezTo>
                  <a:lnTo>
                    <a:pt x="7860" y="230"/>
                  </a:lnTo>
                  <a:cubicBezTo>
                    <a:pt x="5240" y="6501"/>
                    <a:pt x="2620" y="12772"/>
                    <a:pt x="0" y="19044"/>
                  </a:cubicBezTo>
                  <a:cubicBezTo>
                    <a:pt x="839" y="18888"/>
                    <a:pt x="1642" y="18815"/>
                    <a:pt x="2415" y="18815"/>
                  </a:cubicBezTo>
                  <a:cubicBezTo>
                    <a:pt x="12937" y="18815"/>
                    <a:pt x="17833" y="32282"/>
                    <a:pt x="28355" y="32282"/>
                  </a:cubicBezTo>
                  <a:cubicBezTo>
                    <a:pt x="29129" y="32282"/>
                    <a:pt x="29933" y="32209"/>
                    <a:pt x="30772" y="32053"/>
                  </a:cubicBezTo>
                  <a:cubicBezTo>
                    <a:pt x="33392" y="25782"/>
                    <a:pt x="36012" y="19510"/>
                    <a:pt x="38631" y="13239"/>
                  </a:cubicBezTo>
                  <a:lnTo>
                    <a:pt x="38631" y="13239"/>
                  </a:lnTo>
                  <a:cubicBezTo>
                    <a:pt x="37793" y="13395"/>
                    <a:pt x="36990" y="13467"/>
                    <a:pt x="36217" y="13467"/>
                  </a:cubicBezTo>
                  <a:cubicBezTo>
                    <a:pt x="25695" y="13467"/>
                    <a:pt x="20799" y="1"/>
                    <a:pt x="10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71"/>
            <p:cNvSpPr/>
            <p:nvPr/>
          </p:nvSpPr>
          <p:spPr>
            <a:xfrm>
              <a:off x="4235516" y="1014369"/>
              <a:ext cx="694878" cy="330286"/>
            </a:xfrm>
            <a:custGeom>
              <a:avLst/>
              <a:gdLst/>
              <a:ahLst/>
              <a:cxnLst/>
              <a:rect l="l" t="t" r="r" b="b"/>
              <a:pathLst>
                <a:path w="31375" h="14913" extrusionOk="0">
                  <a:moveTo>
                    <a:pt x="3018" y="1"/>
                  </a:moveTo>
                  <a:cubicBezTo>
                    <a:pt x="2245" y="1"/>
                    <a:pt x="1441" y="74"/>
                    <a:pt x="603" y="230"/>
                  </a:cubicBezTo>
                  <a:cubicBezTo>
                    <a:pt x="403" y="713"/>
                    <a:pt x="201" y="1194"/>
                    <a:pt x="1" y="1675"/>
                  </a:cubicBezTo>
                  <a:cubicBezTo>
                    <a:pt x="839" y="1519"/>
                    <a:pt x="1642" y="1446"/>
                    <a:pt x="2415" y="1446"/>
                  </a:cubicBezTo>
                  <a:cubicBezTo>
                    <a:pt x="12937" y="1446"/>
                    <a:pt x="17833" y="14913"/>
                    <a:pt x="28356" y="14913"/>
                  </a:cubicBezTo>
                  <a:cubicBezTo>
                    <a:pt x="29129" y="14913"/>
                    <a:pt x="29933" y="14840"/>
                    <a:pt x="30772" y="14684"/>
                  </a:cubicBezTo>
                  <a:cubicBezTo>
                    <a:pt x="30972" y="14203"/>
                    <a:pt x="31174" y="13722"/>
                    <a:pt x="31374" y="13239"/>
                  </a:cubicBezTo>
                  <a:lnTo>
                    <a:pt x="31374" y="13239"/>
                  </a:lnTo>
                  <a:cubicBezTo>
                    <a:pt x="30536" y="13395"/>
                    <a:pt x="29732" y="13468"/>
                    <a:pt x="28958" y="13468"/>
                  </a:cubicBezTo>
                  <a:cubicBezTo>
                    <a:pt x="18437" y="13468"/>
                    <a:pt x="13541" y="1"/>
                    <a:pt x="3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71"/>
            <p:cNvSpPr/>
            <p:nvPr/>
          </p:nvSpPr>
          <p:spPr>
            <a:xfrm>
              <a:off x="4222095" y="1046461"/>
              <a:ext cx="694922" cy="330286"/>
            </a:xfrm>
            <a:custGeom>
              <a:avLst/>
              <a:gdLst/>
              <a:ahLst/>
              <a:cxnLst/>
              <a:rect l="l" t="t" r="r" b="b"/>
              <a:pathLst>
                <a:path w="31377" h="14913" extrusionOk="0">
                  <a:moveTo>
                    <a:pt x="3021" y="0"/>
                  </a:moveTo>
                  <a:cubicBezTo>
                    <a:pt x="2248" y="0"/>
                    <a:pt x="1444" y="73"/>
                    <a:pt x="605" y="229"/>
                  </a:cubicBezTo>
                  <a:cubicBezTo>
                    <a:pt x="403" y="710"/>
                    <a:pt x="203" y="1193"/>
                    <a:pt x="1" y="1674"/>
                  </a:cubicBezTo>
                  <a:cubicBezTo>
                    <a:pt x="840" y="1518"/>
                    <a:pt x="1644" y="1445"/>
                    <a:pt x="2417" y="1445"/>
                  </a:cubicBezTo>
                  <a:cubicBezTo>
                    <a:pt x="12940" y="1445"/>
                    <a:pt x="17836" y="14912"/>
                    <a:pt x="28358" y="14912"/>
                  </a:cubicBezTo>
                  <a:cubicBezTo>
                    <a:pt x="29131" y="14912"/>
                    <a:pt x="29934" y="14839"/>
                    <a:pt x="30772" y="14683"/>
                  </a:cubicBezTo>
                  <a:cubicBezTo>
                    <a:pt x="30974" y="14200"/>
                    <a:pt x="31174" y="13719"/>
                    <a:pt x="31376" y="13238"/>
                  </a:cubicBezTo>
                  <a:lnTo>
                    <a:pt x="31376" y="13238"/>
                  </a:lnTo>
                  <a:cubicBezTo>
                    <a:pt x="30538" y="13394"/>
                    <a:pt x="29735" y="13467"/>
                    <a:pt x="28962" y="13467"/>
                  </a:cubicBezTo>
                  <a:cubicBezTo>
                    <a:pt x="18440" y="13467"/>
                    <a:pt x="13543" y="0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71"/>
            <p:cNvSpPr/>
            <p:nvPr/>
          </p:nvSpPr>
          <p:spPr>
            <a:xfrm>
              <a:off x="4208718" y="1078530"/>
              <a:ext cx="694878" cy="330264"/>
            </a:xfrm>
            <a:custGeom>
              <a:avLst/>
              <a:gdLst/>
              <a:ahLst/>
              <a:cxnLst/>
              <a:rect l="l" t="t" r="r" b="b"/>
              <a:pathLst>
                <a:path w="31375" h="14912" extrusionOk="0">
                  <a:moveTo>
                    <a:pt x="3021" y="1"/>
                  </a:moveTo>
                  <a:cubicBezTo>
                    <a:pt x="2248" y="1"/>
                    <a:pt x="1444" y="74"/>
                    <a:pt x="605" y="230"/>
                  </a:cubicBezTo>
                  <a:cubicBezTo>
                    <a:pt x="403" y="711"/>
                    <a:pt x="201" y="1192"/>
                    <a:pt x="1" y="1675"/>
                  </a:cubicBezTo>
                  <a:cubicBezTo>
                    <a:pt x="840" y="1518"/>
                    <a:pt x="1644" y="1446"/>
                    <a:pt x="2417" y="1446"/>
                  </a:cubicBezTo>
                  <a:cubicBezTo>
                    <a:pt x="12938" y="1446"/>
                    <a:pt x="17834" y="14911"/>
                    <a:pt x="28356" y="14911"/>
                  </a:cubicBezTo>
                  <a:cubicBezTo>
                    <a:pt x="29129" y="14911"/>
                    <a:pt x="29933" y="14838"/>
                    <a:pt x="30772" y="14682"/>
                  </a:cubicBezTo>
                  <a:cubicBezTo>
                    <a:pt x="30972" y="14201"/>
                    <a:pt x="31174" y="13720"/>
                    <a:pt x="31374" y="13237"/>
                  </a:cubicBezTo>
                  <a:lnTo>
                    <a:pt x="31374" y="13237"/>
                  </a:lnTo>
                  <a:cubicBezTo>
                    <a:pt x="30536" y="13393"/>
                    <a:pt x="29732" y="13466"/>
                    <a:pt x="28958" y="13466"/>
                  </a:cubicBezTo>
                  <a:cubicBezTo>
                    <a:pt x="18438" y="13466"/>
                    <a:pt x="13542" y="1"/>
                    <a:pt x="3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71"/>
            <p:cNvSpPr/>
            <p:nvPr/>
          </p:nvSpPr>
          <p:spPr>
            <a:xfrm>
              <a:off x="4195319" y="1110578"/>
              <a:ext cx="694900" cy="330286"/>
            </a:xfrm>
            <a:custGeom>
              <a:avLst/>
              <a:gdLst/>
              <a:ahLst/>
              <a:cxnLst/>
              <a:rect l="l" t="t" r="r" b="b"/>
              <a:pathLst>
                <a:path w="31376" h="14913" extrusionOk="0">
                  <a:moveTo>
                    <a:pt x="3019" y="1"/>
                  </a:moveTo>
                  <a:cubicBezTo>
                    <a:pt x="2246" y="1"/>
                    <a:pt x="1442" y="73"/>
                    <a:pt x="604" y="229"/>
                  </a:cubicBezTo>
                  <a:cubicBezTo>
                    <a:pt x="404" y="710"/>
                    <a:pt x="202" y="1193"/>
                    <a:pt x="0" y="1674"/>
                  </a:cubicBezTo>
                  <a:cubicBezTo>
                    <a:pt x="839" y="1518"/>
                    <a:pt x="1643" y="1445"/>
                    <a:pt x="2416" y="1445"/>
                  </a:cubicBezTo>
                  <a:cubicBezTo>
                    <a:pt x="12939" y="1445"/>
                    <a:pt x="17835" y="14912"/>
                    <a:pt x="28357" y="14912"/>
                  </a:cubicBezTo>
                  <a:cubicBezTo>
                    <a:pt x="29130" y="14912"/>
                    <a:pt x="29933" y="14840"/>
                    <a:pt x="30771" y="14684"/>
                  </a:cubicBezTo>
                  <a:cubicBezTo>
                    <a:pt x="30973" y="14201"/>
                    <a:pt x="31174" y="13720"/>
                    <a:pt x="31375" y="13239"/>
                  </a:cubicBezTo>
                  <a:lnTo>
                    <a:pt x="31375" y="13239"/>
                  </a:lnTo>
                  <a:cubicBezTo>
                    <a:pt x="30537" y="13395"/>
                    <a:pt x="29733" y="13468"/>
                    <a:pt x="28959" y="13468"/>
                  </a:cubicBezTo>
                  <a:cubicBezTo>
                    <a:pt x="18438" y="13468"/>
                    <a:pt x="13542" y="1"/>
                    <a:pt x="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71"/>
            <p:cNvSpPr/>
            <p:nvPr/>
          </p:nvSpPr>
          <p:spPr>
            <a:xfrm>
              <a:off x="4181919" y="1142647"/>
              <a:ext cx="694922" cy="330264"/>
            </a:xfrm>
            <a:custGeom>
              <a:avLst/>
              <a:gdLst/>
              <a:ahLst/>
              <a:cxnLst/>
              <a:rect l="l" t="t" r="r" b="b"/>
              <a:pathLst>
                <a:path w="31377" h="14912" extrusionOk="0">
                  <a:moveTo>
                    <a:pt x="3021" y="1"/>
                  </a:moveTo>
                  <a:cubicBezTo>
                    <a:pt x="2248" y="1"/>
                    <a:pt x="1444" y="74"/>
                    <a:pt x="605" y="230"/>
                  </a:cubicBezTo>
                  <a:cubicBezTo>
                    <a:pt x="403" y="711"/>
                    <a:pt x="203" y="1192"/>
                    <a:pt x="1" y="1675"/>
                  </a:cubicBezTo>
                  <a:cubicBezTo>
                    <a:pt x="840" y="1519"/>
                    <a:pt x="1644" y="1446"/>
                    <a:pt x="2417" y="1446"/>
                  </a:cubicBezTo>
                  <a:cubicBezTo>
                    <a:pt x="12938" y="1446"/>
                    <a:pt x="17834" y="14911"/>
                    <a:pt x="28356" y="14911"/>
                  </a:cubicBezTo>
                  <a:cubicBezTo>
                    <a:pt x="29130" y="14911"/>
                    <a:pt x="29934" y="14838"/>
                    <a:pt x="30772" y="14682"/>
                  </a:cubicBezTo>
                  <a:cubicBezTo>
                    <a:pt x="30974" y="14201"/>
                    <a:pt x="31175" y="13720"/>
                    <a:pt x="31376" y="13237"/>
                  </a:cubicBezTo>
                  <a:lnTo>
                    <a:pt x="31376" y="13237"/>
                  </a:lnTo>
                  <a:cubicBezTo>
                    <a:pt x="30538" y="13394"/>
                    <a:pt x="29734" y="13466"/>
                    <a:pt x="28960" y="13466"/>
                  </a:cubicBezTo>
                  <a:cubicBezTo>
                    <a:pt x="18438" y="13466"/>
                    <a:pt x="13542" y="1"/>
                    <a:pt x="3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71"/>
            <p:cNvSpPr/>
            <p:nvPr/>
          </p:nvSpPr>
          <p:spPr>
            <a:xfrm>
              <a:off x="4168542" y="1174695"/>
              <a:ext cx="694878" cy="330286"/>
            </a:xfrm>
            <a:custGeom>
              <a:avLst/>
              <a:gdLst/>
              <a:ahLst/>
              <a:cxnLst/>
              <a:rect l="l" t="t" r="r" b="b"/>
              <a:pathLst>
                <a:path w="31375" h="14913" extrusionOk="0">
                  <a:moveTo>
                    <a:pt x="3020" y="1"/>
                  </a:moveTo>
                  <a:cubicBezTo>
                    <a:pt x="2246" y="1"/>
                    <a:pt x="1442" y="73"/>
                    <a:pt x="603" y="230"/>
                  </a:cubicBezTo>
                  <a:cubicBezTo>
                    <a:pt x="403" y="711"/>
                    <a:pt x="201" y="1194"/>
                    <a:pt x="1" y="1675"/>
                  </a:cubicBezTo>
                  <a:cubicBezTo>
                    <a:pt x="840" y="1518"/>
                    <a:pt x="1644" y="1445"/>
                    <a:pt x="2417" y="1445"/>
                  </a:cubicBezTo>
                  <a:cubicBezTo>
                    <a:pt x="12938" y="1445"/>
                    <a:pt x="17834" y="14912"/>
                    <a:pt x="28356" y="14912"/>
                  </a:cubicBezTo>
                  <a:cubicBezTo>
                    <a:pt x="29129" y="14912"/>
                    <a:pt x="29932" y="14840"/>
                    <a:pt x="30771" y="14684"/>
                  </a:cubicBezTo>
                  <a:cubicBezTo>
                    <a:pt x="30973" y="14201"/>
                    <a:pt x="31174" y="13720"/>
                    <a:pt x="31375" y="13239"/>
                  </a:cubicBezTo>
                  <a:lnTo>
                    <a:pt x="31375" y="13239"/>
                  </a:lnTo>
                  <a:cubicBezTo>
                    <a:pt x="30536" y="13395"/>
                    <a:pt x="29733" y="13468"/>
                    <a:pt x="28960" y="13468"/>
                  </a:cubicBezTo>
                  <a:cubicBezTo>
                    <a:pt x="18438" y="13468"/>
                    <a:pt x="13542" y="1"/>
                    <a:pt x="3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71"/>
            <p:cNvSpPr/>
            <p:nvPr/>
          </p:nvSpPr>
          <p:spPr>
            <a:xfrm>
              <a:off x="4155143" y="1206742"/>
              <a:ext cx="694900" cy="330286"/>
            </a:xfrm>
            <a:custGeom>
              <a:avLst/>
              <a:gdLst/>
              <a:ahLst/>
              <a:cxnLst/>
              <a:rect l="l" t="t" r="r" b="b"/>
              <a:pathLst>
                <a:path w="31376" h="14913" extrusionOk="0">
                  <a:moveTo>
                    <a:pt x="3019" y="1"/>
                  </a:moveTo>
                  <a:cubicBezTo>
                    <a:pt x="2246" y="1"/>
                    <a:pt x="1442" y="73"/>
                    <a:pt x="604" y="229"/>
                  </a:cubicBezTo>
                  <a:cubicBezTo>
                    <a:pt x="402" y="712"/>
                    <a:pt x="202" y="1193"/>
                    <a:pt x="0" y="1674"/>
                  </a:cubicBezTo>
                  <a:cubicBezTo>
                    <a:pt x="838" y="1518"/>
                    <a:pt x="1642" y="1446"/>
                    <a:pt x="2415" y="1446"/>
                  </a:cubicBezTo>
                  <a:cubicBezTo>
                    <a:pt x="12937" y="1446"/>
                    <a:pt x="17834" y="14912"/>
                    <a:pt x="28355" y="14912"/>
                  </a:cubicBezTo>
                  <a:cubicBezTo>
                    <a:pt x="29129" y="14912"/>
                    <a:pt x="29933" y="14840"/>
                    <a:pt x="30772" y="14683"/>
                  </a:cubicBezTo>
                  <a:cubicBezTo>
                    <a:pt x="30974" y="14202"/>
                    <a:pt x="31174" y="13720"/>
                    <a:pt x="31376" y="13239"/>
                  </a:cubicBezTo>
                  <a:lnTo>
                    <a:pt x="31376" y="13239"/>
                  </a:lnTo>
                  <a:cubicBezTo>
                    <a:pt x="30537" y="13395"/>
                    <a:pt x="29733" y="13468"/>
                    <a:pt x="28959" y="13468"/>
                  </a:cubicBezTo>
                  <a:cubicBezTo>
                    <a:pt x="18436" y="13468"/>
                    <a:pt x="13541" y="1"/>
                    <a:pt x="3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71"/>
            <p:cNvSpPr/>
            <p:nvPr/>
          </p:nvSpPr>
          <p:spPr>
            <a:xfrm>
              <a:off x="4141766" y="1238812"/>
              <a:ext cx="694856" cy="330286"/>
            </a:xfrm>
            <a:custGeom>
              <a:avLst/>
              <a:gdLst/>
              <a:ahLst/>
              <a:cxnLst/>
              <a:rect l="l" t="t" r="r" b="b"/>
              <a:pathLst>
                <a:path w="31374" h="14913" extrusionOk="0">
                  <a:moveTo>
                    <a:pt x="3020" y="1"/>
                  </a:moveTo>
                  <a:cubicBezTo>
                    <a:pt x="2247" y="1"/>
                    <a:pt x="1443" y="74"/>
                    <a:pt x="604" y="230"/>
                  </a:cubicBezTo>
                  <a:cubicBezTo>
                    <a:pt x="402" y="711"/>
                    <a:pt x="200" y="1194"/>
                    <a:pt x="0" y="1675"/>
                  </a:cubicBezTo>
                  <a:cubicBezTo>
                    <a:pt x="839" y="1518"/>
                    <a:pt x="1643" y="1446"/>
                    <a:pt x="2416" y="1446"/>
                  </a:cubicBezTo>
                  <a:cubicBezTo>
                    <a:pt x="12938" y="1446"/>
                    <a:pt x="17833" y="14913"/>
                    <a:pt x="28357" y="14913"/>
                  </a:cubicBezTo>
                  <a:cubicBezTo>
                    <a:pt x="29130" y="14913"/>
                    <a:pt x="29933" y="14840"/>
                    <a:pt x="30772" y="14684"/>
                  </a:cubicBezTo>
                  <a:cubicBezTo>
                    <a:pt x="30972" y="14201"/>
                    <a:pt x="31174" y="13720"/>
                    <a:pt x="31374" y="13239"/>
                  </a:cubicBezTo>
                  <a:lnTo>
                    <a:pt x="31374" y="13239"/>
                  </a:lnTo>
                  <a:cubicBezTo>
                    <a:pt x="30536" y="13395"/>
                    <a:pt x="29732" y="13468"/>
                    <a:pt x="28959" y="13468"/>
                  </a:cubicBezTo>
                  <a:cubicBezTo>
                    <a:pt x="18437" y="13468"/>
                    <a:pt x="13542" y="1"/>
                    <a:pt x="3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71"/>
            <p:cNvSpPr/>
            <p:nvPr/>
          </p:nvSpPr>
          <p:spPr>
            <a:xfrm>
              <a:off x="4128345" y="1270859"/>
              <a:ext cx="694900" cy="330286"/>
            </a:xfrm>
            <a:custGeom>
              <a:avLst/>
              <a:gdLst/>
              <a:ahLst/>
              <a:cxnLst/>
              <a:rect l="l" t="t" r="r" b="b"/>
              <a:pathLst>
                <a:path w="31376" h="14913" extrusionOk="0">
                  <a:moveTo>
                    <a:pt x="3019" y="1"/>
                  </a:moveTo>
                  <a:cubicBezTo>
                    <a:pt x="2246" y="1"/>
                    <a:pt x="1443" y="74"/>
                    <a:pt x="604" y="230"/>
                  </a:cubicBezTo>
                  <a:cubicBezTo>
                    <a:pt x="404" y="712"/>
                    <a:pt x="202" y="1193"/>
                    <a:pt x="0" y="1674"/>
                  </a:cubicBezTo>
                  <a:cubicBezTo>
                    <a:pt x="839" y="1518"/>
                    <a:pt x="1642" y="1446"/>
                    <a:pt x="2415" y="1446"/>
                  </a:cubicBezTo>
                  <a:cubicBezTo>
                    <a:pt x="12938" y="1446"/>
                    <a:pt x="17834" y="14913"/>
                    <a:pt x="28356" y="14913"/>
                  </a:cubicBezTo>
                  <a:cubicBezTo>
                    <a:pt x="29129" y="14913"/>
                    <a:pt x="29933" y="14840"/>
                    <a:pt x="30772" y="14684"/>
                  </a:cubicBezTo>
                  <a:cubicBezTo>
                    <a:pt x="30974" y="14203"/>
                    <a:pt x="31174" y="13722"/>
                    <a:pt x="31376" y="13239"/>
                  </a:cubicBezTo>
                  <a:lnTo>
                    <a:pt x="31376" y="13239"/>
                  </a:lnTo>
                  <a:cubicBezTo>
                    <a:pt x="30537" y="13395"/>
                    <a:pt x="29733" y="13468"/>
                    <a:pt x="28960" y="13468"/>
                  </a:cubicBezTo>
                  <a:cubicBezTo>
                    <a:pt x="18438" y="13468"/>
                    <a:pt x="13542" y="1"/>
                    <a:pt x="3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71"/>
            <p:cNvSpPr/>
            <p:nvPr/>
          </p:nvSpPr>
          <p:spPr>
            <a:xfrm>
              <a:off x="4114968" y="1302951"/>
              <a:ext cx="694900" cy="330264"/>
            </a:xfrm>
            <a:custGeom>
              <a:avLst/>
              <a:gdLst/>
              <a:ahLst/>
              <a:cxnLst/>
              <a:rect l="l" t="t" r="r" b="b"/>
              <a:pathLst>
                <a:path w="31376" h="14912" extrusionOk="0">
                  <a:moveTo>
                    <a:pt x="3020" y="0"/>
                  </a:moveTo>
                  <a:cubicBezTo>
                    <a:pt x="2247" y="0"/>
                    <a:pt x="1443" y="73"/>
                    <a:pt x="604" y="229"/>
                  </a:cubicBezTo>
                  <a:cubicBezTo>
                    <a:pt x="402" y="710"/>
                    <a:pt x="202" y="1193"/>
                    <a:pt x="0" y="1674"/>
                  </a:cubicBezTo>
                  <a:cubicBezTo>
                    <a:pt x="839" y="1518"/>
                    <a:pt x="1643" y="1445"/>
                    <a:pt x="2416" y="1445"/>
                  </a:cubicBezTo>
                  <a:cubicBezTo>
                    <a:pt x="12938" y="1445"/>
                    <a:pt x="17834" y="14912"/>
                    <a:pt x="28357" y="14912"/>
                  </a:cubicBezTo>
                  <a:cubicBezTo>
                    <a:pt x="29130" y="14912"/>
                    <a:pt x="29933" y="14839"/>
                    <a:pt x="30772" y="14683"/>
                  </a:cubicBezTo>
                  <a:cubicBezTo>
                    <a:pt x="30972" y="14200"/>
                    <a:pt x="31174" y="13719"/>
                    <a:pt x="31376" y="13238"/>
                  </a:cubicBezTo>
                  <a:lnTo>
                    <a:pt x="31376" y="13238"/>
                  </a:lnTo>
                  <a:cubicBezTo>
                    <a:pt x="30537" y="13394"/>
                    <a:pt x="29734" y="13467"/>
                    <a:pt x="28961" y="13467"/>
                  </a:cubicBezTo>
                  <a:cubicBezTo>
                    <a:pt x="18438" y="13467"/>
                    <a:pt x="13542" y="0"/>
                    <a:pt x="3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71"/>
            <p:cNvSpPr/>
            <p:nvPr/>
          </p:nvSpPr>
          <p:spPr>
            <a:xfrm>
              <a:off x="4101591" y="1335020"/>
              <a:ext cx="694856" cy="330241"/>
            </a:xfrm>
            <a:custGeom>
              <a:avLst/>
              <a:gdLst/>
              <a:ahLst/>
              <a:cxnLst/>
              <a:rect l="l" t="t" r="r" b="b"/>
              <a:pathLst>
                <a:path w="31374" h="14911" extrusionOk="0">
                  <a:moveTo>
                    <a:pt x="3019" y="1"/>
                  </a:moveTo>
                  <a:cubicBezTo>
                    <a:pt x="2245" y="1"/>
                    <a:pt x="1441" y="73"/>
                    <a:pt x="602" y="230"/>
                  </a:cubicBezTo>
                  <a:cubicBezTo>
                    <a:pt x="402" y="711"/>
                    <a:pt x="200" y="1192"/>
                    <a:pt x="0" y="1673"/>
                  </a:cubicBezTo>
                  <a:cubicBezTo>
                    <a:pt x="838" y="1517"/>
                    <a:pt x="1642" y="1444"/>
                    <a:pt x="2415" y="1444"/>
                  </a:cubicBezTo>
                  <a:cubicBezTo>
                    <a:pt x="12937" y="1444"/>
                    <a:pt x="17832" y="14911"/>
                    <a:pt x="28354" y="14911"/>
                  </a:cubicBezTo>
                  <a:cubicBezTo>
                    <a:pt x="29127" y="14911"/>
                    <a:pt x="29931" y="14838"/>
                    <a:pt x="30770" y="14682"/>
                  </a:cubicBezTo>
                  <a:lnTo>
                    <a:pt x="30772" y="14682"/>
                  </a:lnTo>
                  <a:cubicBezTo>
                    <a:pt x="30972" y="14201"/>
                    <a:pt x="31174" y="13720"/>
                    <a:pt x="31374" y="13237"/>
                  </a:cubicBezTo>
                  <a:lnTo>
                    <a:pt x="31374" y="13237"/>
                  </a:lnTo>
                  <a:cubicBezTo>
                    <a:pt x="30535" y="13393"/>
                    <a:pt x="29731" y="13466"/>
                    <a:pt x="28958" y="13466"/>
                  </a:cubicBezTo>
                  <a:cubicBezTo>
                    <a:pt x="18437" y="13466"/>
                    <a:pt x="13541" y="1"/>
                    <a:pt x="3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71"/>
            <p:cNvSpPr/>
            <p:nvPr/>
          </p:nvSpPr>
          <p:spPr>
            <a:xfrm>
              <a:off x="4088169" y="1367068"/>
              <a:ext cx="694900" cy="330286"/>
            </a:xfrm>
            <a:custGeom>
              <a:avLst/>
              <a:gdLst/>
              <a:ahLst/>
              <a:cxnLst/>
              <a:rect l="l" t="t" r="r" b="b"/>
              <a:pathLst>
                <a:path w="31376" h="14913" extrusionOk="0">
                  <a:moveTo>
                    <a:pt x="3021" y="0"/>
                  </a:moveTo>
                  <a:cubicBezTo>
                    <a:pt x="2247" y="0"/>
                    <a:pt x="1443" y="73"/>
                    <a:pt x="604" y="229"/>
                  </a:cubicBezTo>
                  <a:cubicBezTo>
                    <a:pt x="402" y="710"/>
                    <a:pt x="202" y="1191"/>
                    <a:pt x="0" y="1674"/>
                  </a:cubicBezTo>
                  <a:cubicBezTo>
                    <a:pt x="839" y="1518"/>
                    <a:pt x="1643" y="1445"/>
                    <a:pt x="2417" y="1445"/>
                  </a:cubicBezTo>
                  <a:cubicBezTo>
                    <a:pt x="12940" y="1445"/>
                    <a:pt x="17835" y="14912"/>
                    <a:pt x="28357" y="14912"/>
                  </a:cubicBezTo>
                  <a:cubicBezTo>
                    <a:pt x="29130" y="14912"/>
                    <a:pt x="29934" y="14839"/>
                    <a:pt x="30772" y="14683"/>
                  </a:cubicBezTo>
                  <a:lnTo>
                    <a:pt x="30772" y="14682"/>
                  </a:lnTo>
                  <a:cubicBezTo>
                    <a:pt x="30974" y="14201"/>
                    <a:pt x="31174" y="13720"/>
                    <a:pt x="31376" y="13239"/>
                  </a:cubicBezTo>
                  <a:lnTo>
                    <a:pt x="31376" y="13239"/>
                  </a:lnTo>
                  <a:cubicBezTo>
                    <a:pt x="30538" y="13395"/>
                    <a:pt x="29734" y="13467"/>
                    <a:pt x="28961" y="13467"/>
                  </a:cubicBezTo>
                  <a:cubicBezTo>
                    <a:pt x="18438" y="13467"/>
                    <a:pt x="13542" y="0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71"/>
            <p:cNvSpPr/>
            <p:nvPr/>
          </p:nvSpPr>
          <p:spPr>
            <a:xfrm>
              <a:off x="4074792" y="1399115"/>
              <a:ext cx="694878" cy="330286"/>
            </a:xfrm>
            <a:custGeom>
              <a:avLst/>
              <a:gdLst/>
              <a:ahLst/>
              <a:cxnLst/>
              <a:rect l="l" t="t" r="r" b="b"/>
              <a:pathLst>
                <a:path w="31375" h="14913" extrusionOk="0">
                  <a:moveTo>
                    <a:pt x="3017" y="0"/>
                  </a:moveTo>
                  <a:cubicBezTo>
                    <a:pt x="2244" y="0"/>
                    <a:pt x="1441" y="73"/>
                    <a:pt x="603" y="229"/>
                  </a:cubicBezTo>
                  <a:cubicBezTo>
                    <a:pt x="402" y="712"/>
                    <a:pt x="201" y="1193"/>
                    <a:pt x="0" y="1674"/>
                  </a:cubicBezTo>
                  <a:cubicBezTo>
                    <a:pt x="839" y="1518"/>
                    <a:pt x="1642" y="1445"/>
                    <a:pt x="2415" y="1445"/>
                  </a:cubicBezTo>
                  <a:cubicBezTo>
                    <a:pt x="12937" y="1445"/>
                    <a:pt x="17833" y="14912"/>
                    <a:pt x="28355" y="14912"/>
                  </a:cubicBezTo>
                  <a:cubicBezTo>
                    <a:pt x="29129" y="14912"/>
                    <a:pt x="29933" y="14839"/>
                    <a:pt x="30772" y="14683"/>
                  </a:cubicBezTo>
                  <a:cubicBezTo>
                    <a:pt x="30972" y="14202"/>
                    <a:pt x="31174" y="13719"/>
                    <a:pt x="31374" y="13238"/>
                  </a:cubicBezTo>
                  <a:lnTo>
                    <a:pt x="31374" y="13238"/>
                  </a:lnTo>
                  <a:cubicBezTo>
                    <a:pt x="30535" y="13395"/>
                    <a:pt x="29731" y="13467"/>
                    <a:pt x="28958" y="13467"/>
                  </a:cubicBezTo>
                  <a:cubicBezTo>
                    <a:pt x="18437" y="13467"/>
                    <a:pt x="13541" y="0"/>
                    <a:pt x="3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71"/>
            <p:cNvSpPr/>
            <p:nvPr/>
          </p:nvSpPr>
          <p:spPr>
            <a:xfrm>
              <a:off x="4155143" y="1014413"/>
              <a:ext cx="453226" cy="389796"/>
            </a:xfrm>
            <a:custGeom>
              <a:avLst/>
              <a:gdLst/>
              <a:ahLst/>
              <a:cxnLst/>
              <a:rect l="l" t="t" r="r" b="b"/>
              <a:pathLst>
                <a:path w="20464" h="17600" extrusionOk="0">
                  <a:moveTo>
                    <a:pt x="6648" y="1"/>
                  </a:moveTo>
                  <a:cubicBezTo>
                    <a:pt x="5874" y="1"/>
                    <a:pt x="5071" y="73"/>
                    <a:pt x="4232" y="230"/>
                  </a:cubicBezTo>
                  <a:cubicBezTo>
                    <a:pt x="2822" y="3606"/>
                    <a:pt x="1412" y="6982"/>
                    <a:pt x="0" y="10360"/>
                  </a:cubicBezTo>
                  <a:cubicBezTo>
                    <a:pt x="840" y="10204"/>
                    <a:pt x="1644" y="10131"/>
                    <a:pt x="2418" y="10131"/>
                  </a:cubicBezTo>
                  <a:cubicBezTo>
                    <a:pt x="8062" y="10131"/>
                    <a:pt x="12087" y="14007"/>
                    <a:pt x="16231" y="17599"/>
                  </a:cubicBezTo>
                  <a:cubicBezTo>
                    <a:pt x="17641" y="14223"/>
                    <a:pt x="19053" y="10847"/>
                    <a:pt x="20463" y="7469"/>
                  </a:cubicBezTo>
                  <a:cubicBezTo>
                    <a:pt x="16320" y="3876"/>
                    <a:pt x="12293" y="1"/>
                    <a:pt x="6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71"/>
            <p:cNvSpPr/>
            <p:nvPr/>
          </p:nvSpPr>
          <p:spPr>
            <a:xfrm>
              <a:off x="4266634" y="1023715"/>
              <a:ext cx="23432" cy="18892"/>
            </a:xfrm>
            <a:custGeom>
              <a:avLst/>
              <a:gdLst/>
              <a:ahLst/>
              <a:cxnLst/>
              <a:rect l="l" t="t" r="r" b="b"/>
              <a:pathLst>
                <a:path w="1058" h="853" extrusionOk="0">
                  <a:moveTo>
                    <a:pt x="672" y="0"/>
                  </a:moveTo>
                  <a:cubicBezTo>
                    <a:pt x="580" y="94"/>
                    <a:pt x="489" y="190"/>
                    <a:pt x="395" y="283"/>
                  </a:cubicBezTo>
                  <a:cubicBezTo>
                    <a:pt x="268" y="307"/>
                    <a:pt x="140" y="333"/>
                    <a:pt x="11" y="360"/>
                  </a:cubicBezTo>
                  <a:cubicBezTo>
                    <a:pt x="72" y="421"/>
                    <a:pt x="131" y="483"/>
                    <a:pt x="187" y="548"/>
                  </a:cubicBezTo>
                  <a:cubicBezTo>
                    <a:pt x="125" y="649"/>
                    <a:pt x="63" y="751"/>
                    <a:pt x="0" y="852"/>
                  </a:cubicBezTo>
                  <a:cubicBezTo>
                    <a:pt x="129" y="795"/>
                    <a:pt x="257" y="740"/>
                    <a:pt x="386" y="687"/>
                  </a:cubicBezTo>
                  <a:cubicBezTo>
                    <a:pt x="474" y="728"/>
                    <a:pt x="560" y="770"/>
                    <a:pt x="648" y="812"/>
                  </a:cubicBezTo>
                  <a:cubicBezTo>
                    <a:pt x="668" y="713"/>
                    <a:pt x="690" y="614"/>
                    <a:pt x="711" y="515"/>
                  </a:cubicBezTo>
                  <a:cubicBezTo>
                    <a:pt x="828" y="441"/>
                    <a:pt x="944" y="368"/>
                    <a:pt x="1058" y="294"/>
                  </a:cubicBezTo>
                  <a:cubicBezTo>
                    <a:pt x="946" y="283"/>
                    <a:pt x="834" y="272"/>
                    <a:pt x="720" y="263"/>
                  </a:cubicBezTo>
                  <a:cubicBezTo>
                    <a:pt x="703" y="175"/>
                    <a:pt x="687" y="87"/>
                    <a:pt x="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71"/>
            <p:cNvSpPr/>
            <p:nvPr/>
          </p:nvSpPr>
          <p:spPr>
            <a:xfrm>
              <a:off x="4330596" y="1027126"/>
              <a:ext cx="21727" cy="19578"/>
            </a:xfrm>
            <a:custGeom>
              <a:avLst/>
              <a:gdLst/>
              <a:ahLst/>
              <a:cxnLst/>
              <a:rect l="l" t="t" r="r" b="b"/>
              <a:pathLst>
                <a:path w="981" h="884" extrusionOk="0">
                  <a:moveTo>
                    <a:pt x="641" y="1"/>
                  </a:moveTo>
                  <a:cubicBezTo>
                    <a:pt x="554" y="83"/>
                    <a:pt x="468" y="166"/>
                    <a:pt x="380" y="249"/>
                  </a:cubicBezTo>
                  <a:cubicBezTo>
                    <a:pt x="264" y="247"/>
                    <a:pt x="147" y="245"/>
                    <a:pt x="31" y="245"/>
                  </a:cubicBezTo>
                  <a:cubicBezTo>
                    <a:pt x="81" y="326"/>
                    <a:pt x="132" y="408"/>
                    <a:pt x="182" y="491"/>
                  </a:cubicBezTo>
                  <a:cubicBezTo>
                    <a:pt x="121" y="588"/>
                    <a:pt x="61" y="685"/>
                    <a:pt x="0" y="781"/>
                  </a:cubicBezTo>
                  <a:cubicBezTo>
                    <a:pt x="119" y="750"/>
                    <a:pt x="237" y="719"/>
                    <a:pt x="354" y="687"/>
                  </a:cubicBezTo>
                  <a:cubicBezTo>
                    <a:pt x="433" y="752"/>
                    <a:pt x="510" y="818"/>
                    <a:pt x="588" y="884"/>
                  </a:cubicBezTo>
                  <a:lnTo>
                    <a:pt x="657" y="574"/>
                  </a:lnTo>
                  <a:cubicBezTo>
                    <a:pt x="766" y="518"/>
                    <a:pt x="872" y="463"/>
                    <a:pt x="980" y="410"/>
                  </a:cubicBezTo>
                  <a:cubicBezTo>
                    <a:pt x="878" y="372"/>
                    <a:pt x="777" y="335"/>
                    <a:pt x="674" y="300"/>
                  </a:cubicBezTo>
                  <a:cubicBezTo>
                    <a:pt x="663" y="201"/>
                    <a:pt x="652" y="102"/>
                    <a:pt x="641" y="3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71"/>
            <p:cNvSpPr/>
            <p:nvPr/>
          </p:nvSpPr>
          <p:spPr>
            <a:xfrm>
              <a:off x="4388888" y="1043847"/>
              <a:ext cx="20309" cy="20841"/>
            </a:xfrm>
            <a:custGeom>
              <a:avLst/>
              <a:gdLst/>
              <a:ahLst/>
              <a:cxnLst/>
              <a:rect l="l" t="t" r="r" b="b"/>
              <a:pathLst>
                <a:path w="917" h="941" extrusionOk="0">
                  <a:moveTo>
                    <a:pt x="616" y="0"/>
                  </a:moveTo>
                  <a:cubicBezTo>
                    <a:pt x="533" y="74"/>
                    <a:pt x="450" y="145"/>
                    <a:pt x="368" y="219"/>
                  </a:cubicBezTo>
                  <a:cubicBezTo>
                    <a:pt x="261" y="195"/>
                    <a:pt x="153" y="171"/>
                    <a:pt x="45" y="147"/>
                  </a:cubicBezTo>
                  <a:lnTo>
                    <a:pt x="45" y="147"/>
                  </a:lnTo>
                  <a:cubicBezTo>
                    <a:pt x="89" y="244"/>
                    <a:pt x="133" y="344"/>
                    <a:pt x="177" y="443"/>
                  </a:cubicBezTo>
                  <a:cubicBezTo>
                    <a:pt x="118" y="536"/>
                    <a:pt x="59" y="628"/>
                    <a:pt x="1" y="722"/>
                  </a:cubicBezTo>
                  <a:cubicBezTo>
                    <a:pt x="111" y="709"/>
                    <a:pt x="219" y="698"/>
                    <a:pt x="329" y="687"/>
                  </a:cubicBezTo>
                  <a:cubicBezTo>
                    <a:pt x="399" y="770"/>
                    <a:pt x="469" y="854"/>
                    <a:pt x="539" y="940"/>
                  </a:cubicBezTo>
                  <a:cubicBezTo>
                    <a:pt x="564" y="832"/>
                    <a:pt x="588" y="725"/>
                    <a:pt x="612" y="619"/>
                  </a:cubicBezTo>
                  <a:cubicBezTo>
                    <a:pt x="715" y="579"/>
                    <a:pt x="816" y="538"/>
                    <a:pt x="917" y="500"/>
                  </a:cubicBezTo>
                  <a:cubicBezTo>
                    <a:pt x="823" y="441"/>
                    <a:pt x="731" y="384"/>
                    <a:pt x="636" y="327"/>
                  </a:cubicBezTo>
                  <a:cubicBezTo>
                    <a:pt x="630" y="219"/>
                    <a:pt x="623" y="109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71"/>
            <p:cNvSpPr/>
            <p:nvPr/>
          </p:nvSpPr>
          <p:spPr>
            <a:xfrm>
              <a:off x="4442684" y="1070912"/>
              <a:ext cx="19290" cy="21793"/>
            </a:xfrm>
            <a:custGeom>
              <a:avLst/>
              <a:gdLst/>
              <a:ahLst/>
              <a:cxnLst/>
              <a:rect l="l" t="t" r="r" b="b"/>
              <a:pathLst>
                <a:path w="871" h="984" extrusionOk="0">
                  <a:moveTo>
                    <a:pt x="599" y="1"/>
                  </a:moveTo>
                  <a:cubicBezTo>
                    <a:pt x="518" y="65"/>
                    <a:pt x="439" y="131"/>
                    <a:pt x="359" y="197"/>
                  </a:cubicBezTo>
                  <a:cubicBezTo>
                    <a:pt x="259" y="157"/>
                    <a:pt x="158" y="115"/>
                    <a:pt x="58" y="76"/>
                  </a:cubicBezTo>
                  <a:lnTo>
                    <a:pt x="58" y="76"/>
                  </a:lnTo>
                  <a:cubicBezTo>
                    <a:pt x="96" y="186"/>
                    <a:pt x="135" y="297"/>
                    <a:pt x="173" y="407"/>
                  </a:cubicBezTo>
                  <a:lnTo>
                    <a:pt x="1" y="678"/>
                  </a:lnTo>
                  <a:cubicBezTo>
                    <a:pt x="105" y="680"/>
                    <a:pt x="208" y="684"/>
                    <a:pt x="311" y="688"/>
                  </a:cubicBezTo>
                  <a:cubicBezTo>
                    <a:pt x="375" y="785"/>
                    <a:pt x="439" y="884"/>
                    <a:pt x="504" y="983"/>
                  </a:cubicBezTo>
                  <a:cubicBezTo>
                    <a:pt x="529" y="873"/>
                    <a:pt x="555" y="765"/>
                    <a:pt x="581" y="655"/>
                  </a:cubicBezTo>
                  <a:cubicBezTo>
                    <a:pt x="678" y="625"/>
                    <a:pt x="774" y="598"/>
                    <a:pt x="871" y="568"/>
                  </a:cubicBezTo>
                  <a:cubicBezTo>
                    <a:pt x="785" y="495"/>
                    <a:pt x="696" y="423"/>
                    <a:pt x="610" y="350"/>
                  </a:cubicBezTo>
                  <a:cubicBezTo>
                    <a:pt x="606" y="234"/>
                    <a:pt x="603" y="117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71"/>
            <p:cNvSpPr/>
            <p:nvPr/>
          </p:nvSpPr>
          <p:spPr>
            <a:xfrm>
              <a:off x="4493225" y="1105572"/>
              <a:ext cx="18560" cy="22413"/>
            </a:xfrm>
            <a:custGeom>
              <a:avLst/>
              <a:gdLst/>
              <a:ahLst/>
              <a:cxnLst/>
              <a:rect l="l" t="t" r="r" b="b"/>
              <a:pathLst>
                <a:path w="838" h="1012" extrusionOk="0">
                  <a:moveTo>
                    <a:pt x="584" y="0"/>
                  </a:moveTo>
                  <a:cubicBezTo>
                    <a:pt x="507" y="61"/>
                    <a:pt x="430" y="121"/>
                    <a:pt x="351" y="182"/>
                  </a:cubicBezTo>
                  <a:cubicBezTo>
                    <a:pt x="256" y="129"/>
                    <a:pt x="160" y="77"/>
                    <a:pt x="65" y="24"/>
                  </a:cubicBezTo>
                  <a:lnTo>
                    <a:pt x="65" y="24"/>
                  </a:lnTo>
                  <a:cubicBezTo>
                    <a:pt x="100" y="143"/>
                    <a:pt x="136" y="263"/>
                    <a:pt x="171" y="382"/>
                  </a:cubicBezTo>
                  <a:cubicBezTo>
                    <a:pt x="114" y="470"/>
                    <a:pt x="58" y="558"/>
                    <a:pt x="1" y="646"/>
                  </a:cubicBezTo>
                  <a:cubicBezTo>
                    <a:pt x="100" y="659"/>
                    <a:pt x="199" y="674"/>
                    <a:pt x="298" y="687"/>
                  </a:cubicBezTo>
                  <a:cubicBezTo>
                    <a:pt x="359" y="795"/>
                    <a:pt x="417" y="903"/>
                    <a:pt x="478" y="1012"/>
                  </a:cubicBezTo>
                  <a:cubicBezTo>
                    <a:pt x="504" y="900"/>
                    <a:pt x="531" y="790"/>
                    <a:pt x="557" y="678"/>
                  </a:cubicBezTo>
                  <a:cubicBezTo>
                    <a:pt x="651" y="656"/>
                    <a:pt x="744" y="635"/>
                    <a:pt x="838" y="615"/>
                  </a:cubicBezTo>
                  <a:cubicBezTo>
                    <a:pt x="755" y="531"/>
                    <a:pt x="673" y="448"/>
                    <a:pt x="590" y="364"/>
                  </a:cubicBezTo>
                  <a:cubicBezTo>
                    <a:pt x="588" y="243"/>
                    <a:pt x="586" y="121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71"/>
            <p:cNvSpPr/>
            <p:nvPr/>
          </p:nvSpPr>
          <p:spPr>
            <a:xfrm>
              <a:off x="4541661" y="1144884"/>
              <a:ext cx="18183" cy="22834"/>
            </a:xfrm>
            <a:custGeom>
              <a:avLst/>
              <a:gdLst/>
              <a:ahLst/>
              <a:cxnLst/>
              <a:rect l="l" t="t" r="r" b="b"/>
              <a:pathLst>
                <a:path w="821" h="1031" extrusionOk="0">
                  <a:moveTo>
                    <a:pt x="577" y="4"/>
                  </a:moveTo>
                  <a:cubicBezTo>
                    <a:pt x="577" y="5"/>
                    <a:pt x="577" y="5"/>
                    <a:pt x="577" y="6"/>
                  </a:cubicBezTo>
                  <a:lnTo>
                    <a:pt x="577" y="6"/>
                  </a:lnTo>
                  <a:lnTo>
                    <a:pt x="578" y="4"/>
                  </a:lnTo>
                  <a:close/>
                  <a:moveTo>
                    <a:pt x="70" y="0"/>
                  </a:moveTo>
                  <a:lnTo>
                    <a:pt x="70" y="0"/>
                  </a:lnTo>
                  <a:cubicBezTo>
                    <a:pt x="103" y="123"/>
                    <a:pt x="136" y="248"/>
                    <a:pt x="169" y="371"/>
                  </a:cubicBezTo>
                  <a:cubicBezTo>
                    <a:pt x="112" y="459"/>
                    <a:pt x="55" y="546"/>
                    <a:pt x="0" y="634"/>
                  </a:cubicBezTo>
                  <a:cubicBezTo>
                    <a:pt x="96" y="652"/>
                    <a:pt x="193" y="671"/>
                    <a:pt x="290" y="691"/>
                  </a:cubicBezTo>
                  <a:cubicBezTo>
                    <a:pt x="349" y="803"/>
                    <a:pt x="406" y="917"/>
                    <a:pt x="463" y="1030"/>
                  </a:cubicBezTo>
                  <a:cubicBezTo>
                    <a:pt x="490" y="918"/>
                    <a:pt x="518" y="805"/>
                    <a:pt x="544" y="693"/>
                  </a:cubicBezTo>
                  <a:cubicBezTo>
                    <a:pt x="635" y="676"/>
                    <a:pt x="727" y="660"/>
                    <a:pt x="821" y="641"/>
                  </a:cubicBezTo>
                  <a:cubicBezTo>
                    <a:pt x="740" y="553"/>
                    <a:pt x="659" y="465"/>
                    <a:pt x="578" y="375"/>
                  </a:cubicBezTo>
                  <a:cubicBezTo>
                    <a:pt x="578" y="252"/>
                    <a:pt x="578" y="128"/>
                    <a:pt x="577" y="6"/>
                  </a:cubicBezTo>
                  <a:lnTo>
                    <a:pt x="577" y="6"/>
                  </a:lnTo>
                  <a:lnTo>
                    <a:pt x="347" y="177"/>
                  </a:lnTo>
                  <a:cubicBezTo>
                    <a:pt x="255" y="118"/>
                    <a:pt x="162" y="59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71"/>
            <p:cNvSpPr/>
            <p:nvPr/>
          </p:nvSpPr>
          <p:spPr>
            <a:xfrm>
              <a:off x="4291151" y="1044445"/>
              <a:ext cx="22546" cy="18848"/>
            </a:xfrm>
            <a:custGeom>
              <a:avLst/>
              <a:gdLst/>
              <a:ahLst/>
              <a:cxnLst/>
              <a:rect l="l" t="t" r="r" b="b"/>
              <a:pathLst>
                <a:path w="1018" h="851" extrusionOk="0">
                  <a:moveTo>
                    <a:pt x="656" y="1"/>
                  </a:moveTo>
                  <a:cubicBezTo>
                    <a:pt x="568" y="89"/>
                    <a:pt x="478" y="177"/>
                    <a:pt x="388" y="265"/>
                  </a:cubicBezTo>
                  <a:cubicBezTo>
                    <a:pt x="266" y="274"/>
                    <a:pt x="145" y="285"/>
                    <a:pt x="22" y="298"/>
                  </a:cubicBezTo>
                  <a:cubicBezTo>
                    <a:pt x="77" y="370"/>
                    <a:pt x="132" y="443"/>
                    <a:pt x="186" y="517"/>
                  </a:cubicBezTo>
                  <a:cubicBezTo>
                    <a:pt x="123" y="618"/>
                    <a:pt x="63" y="717"/>
                    <a:pt x="0" y="816"/>
                  </a:cubicBezTo>
                  <a:cubicBezTo>
                    <a:pt x="125" y="772"/>
                    <a:pt x="246" y="730"/>
                    <a:pt x="369" y="687"/>
                  </a:cubicBezTo>
                  <a:cubicBezTo>
                    <a:pt x="452" y="741"/>
                    <a:pt x="534" y="796"/>
                    <a:pt x="615" y="851"/>
                  </a:cubicBezTo>
                  <a:cubicBezTo>
                    <a:pt x="637" y="750"/>
                    <a:pt x="661" y="649"/>
                    <a:pt x="683" y="546"/>
                  </a:cubicBezTo>
                  <a:cubicBezTo>
                    <a:pt x="795" y="482"/>
                    <a:pt x="905" y="419"/>
                    <a:pt x="1017" y="357"/>
                  </a:cubicBezTo>
                  <a:cubicBezTo>
                    <a:pt x="911" y="331"/>
                    <a:pt x="802" y="307"/>
                    <a:pt x="696" y="284"/>
                  </a:cubicBezTo>
                  <a:cubicBezTo>
                    <a:pt x="681" y="190"/>
                    <a:pt x="668" y="94"/>
                    <a:pt x="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71"/>
            <p:cNvSpPr/>
            <p:nvPr/>
          </p:nvSpPr>
          <p:spPr>
            <a:xfrm>
              <a:off x="4352101" y="1054987"/>
              <a:ext cx="20952" cy="20221"/>
            </a:xfrm>
            <a:custGeom>
              <a:avLst/>
              <a:gdLst/>
              <a:ahLst/>
              <a:cxnLst/>
              <a:rect l="l" t="t" r="r" b="b"/>
              <a:pathLst>
                <a:path w="946" h="913" extrusionOk="0">
                  <a:moveTo>
                    <a:pt x="628" y="0"/>
                  </a:moveTo>
                  <a:cubicBezTo>
                    <a:pt x="544" y="77"/>
                    <a:pt x="457" y="155"/>
                    <a:pt x="373" y="232"/>
                  </a:cubicBezTo>
                  <a:cubicBezTo>
                    <a:pt x="261" y="217"/>
                    <a:pt x="151" y="204"/>
                    <a:pt x="39" y="191"/>
                  </a:cubicBezTo>
                  <a:lnTo>
                    <a:pt x="39" y="191"/>
                  </a:lnTo>
                  <a:cubicBezTo>
                    <a:pt x="85" y="281"/>
                    <a:pt x="132" y="373"/>
                    <a:pt x="178" y="465"/>
                  </a:cubicBezTo>
                  <a:cubicBezTo>
                    <a:pt x="120" y="558"/>
                    <a:pt x="59" y="654"/>
                    <a:pt x="0" y="749"/>
                  </a:cubicBezTo>
                  <a:cubicBezTo>
                    <a:pt x="114" y="727"/>
                    <a:pt x="228" y="707"/>
                    <a:pt x="340" y="687"/>
                  </a:cubicBezTo>
                  <a:cubicBezTo>
                    <a:pt x="413" y="762"/>
                    <a:pt x="487" y="837"/>
                    <a:pt x="560" y="913"/>
                  </a:cubicBezTo>
                  <a:cubicBezTo>
                    <a:pt x="584" y="808"/>
                    <a:pt x="610" y="702"/>
                    <a:pt x="634" y="597"/>
                  </a:cubicBezTo>
                  <a:cubicBezTo>
                    <a:pt x="738" y="549"/>
                    <a:pt x="841" y="503"/>
                    <a:pt x="946" y="457"/>
                  </a:cubicBezTo>
                  <a:cubicBezTo>
                    <a:pt x="848" y="408"/>
                    <a:pt x="751" y="360"/>
                    <a:pt x="654" y="314"/>
                  </a:cubicBezTo>
                  <a:cubicBezTo>
                    <a:pt x="645" y="210"/>
                    <a:pt x="635" y="105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71"/>
            <p:cNvSpPr/>
            <p:nvPr/>
          </p:nvSpPr>
          <p:spPr>
            <a:xfrm>
              <a:off x="4407913" y="1077312"/>
              <a:ext cx="19800" cy="21328"/>
            </a:xfrm>
            <a:custGeom>
              <a:avLst/>
              <a:gdLst/>
              <a:ahLst/>
              <a:cxnLst/>
              <a:rect l="l" t="t" r="r" b="b"/>
              <a:pathLst>
                <a:path w="894" h="963" extrusionOk="0">
                  <a:moveTo>
                    <a:pt x="609" y="0"/>
                  </a:moveTo>
                  <a:cubicBezTo>
                    <a:pt x="528" y="68"/>
                    <a:pt x="445" y="138"/>
                    <a:pt x="364" y="206"/>
                  </a:cubicBezTo>
                  <a:cubicBezTo>
                    <a:pt x="262" y="173"/>
                    <a:pt x="157" y="140"/>
                    <a:pt x="54" y="107"/>
                  </a:cubicBezTo>
                  <a:lnTo>
                    <a:pt x="54" y="107"/>
                  </a:lnTo>
                  <a:cubicBezTo>
                    <a:pt x="95" y="211"/>
                    <a:pt x="137" y="316"/>
                    <a:pt x="177" y="422"/>
                  </a:cubicBezTo>
                  <a:cubicBezTo>
                    <a:pt x="118" y="514"/>
                    <a:pt x="60" y="606"/>
                    <a:pt x="1" y="698"/>
                  </a:cubicBezTo>
                  <a:cubicBezTo>
                    <a:pt x="109" y="692"/>
                    <a:pt x="216" y="689"/>
                    <a:pt x="320" y="687"/>
                  </a:cubicBezTo>
                  <a:cubicBezTo>
                    <a:pt x="388" y="777"/>
                    <a:pt x="454" y="870"/>
                    <a:pt x="520" y="962"/>
                  </a:cubicBezTo>
                  <a:cubicBezTo>
                    <a:pt x="546" y="854"/>
                    <a:pt x="572" y="746"/>
                    <a:pt x="596" y="637"/>
                  </a:cubicBezTo>
                  <a:cubicBezTo>
                    <a:pt x="697" y="602"/>
                    <a:pt x="794" y="569"/>
                    <a:pt x="893" y="536"/>
                  </a:cubicBezTo>
                  <a:cubicBezTo>
                    <a:pt x="805" y="470"/>
                    <a:pt x="715" y="404"/>
                    <a:pt x="623" y="340"/>
                  </a:cubicBezTo>
                  <a:cubicBezTo>
                    <a:pt x="620" y="226"/>
                    <a:pt x="614" y="112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71"/>
            <p:cNvSpPr/>
            <p:nvPr/>
          </p:nvSpPr>
          <p:spPr>
            <a:xfrm>
              <a:off x="4459959" y="1108584"/>
              <a:ext cx="18848" cy="22125"/>
            </a:xfrm>
            <a:custGeom>
              <a:avLst/>
              <a:gdLst/>
              <a:ahLst/>
              <a:cxnLst/>
              <a:rect l="l" t="t" r="r" b="b"/>
              <a:pathLst>
                <a:path w="851" h="999" extrusionOk="0">
                  <a:moveTo>
                    <a:pt x="590" y="0"/>
                  </a:moveTo>
                  <a:cubicBezTo>
                    <a:pt x="513" y="62"/>
                    <a:pt x="434" y="125"/>
                    <a:pt x="355" y="189"/>
                  </a:cubicBezTo>
                  <a:cubicBezTo>
                    <a:pt x="258" y="140"/>
                    <a:pt x="161" y="94"/>
                    <a:pt x="61" y="46"/>
                  </a:cubicBezTo>
                  <a:lnTo>
                    <a:pt x="61" y="46"/>
                  </a:lnTo>
                  <a:cubicBezTo>
                    <a:pt x="98" y="162"/>
                    <a:pt x="135" y="277"/>
                    <a:pt x="172" y="393"/>
                  </a:cubicBezTo>
                  <a:lnTo>
                    <a:pt x="1" y="661"/>
                  </a:lnTo>
                  <a:cubicBezTo>
                    <a:pt x="102" y="668"/>
                    <a:pt x="203" y="677"/>
                    <a:pt x="304" y="687"/>
                  </a:cubicBezTo>
                  <a:cubicBezTo>
                    <a:pt x="366" y="789"/>
                    <a:pt x="427" y="894"/>
                    <a:pt x="487" y="999"/>
                  </a:cubicBezTo>
                  <a:cubicBezTo>
                    <a:pt x="515" y="889"/>
                    <a:pt x="541" y="777"/>
                    <a:pt x="566" y="666"/>
                  </a:cubicBezTo>
                  <a:cubicBezTo>
                    <a:pt x="662" y="643"/>
                    <a:pt x="757" y="619"/>
                    <a:pt x="851" y="595"/>
                  </a:cubicBezTo>
                  <a:cubicBezTo>
                    <a:pt x="768" y="514"/>
                    <a:pt x="684" y="435"/>
                    <a:pt x="599" y="358"/>
                  </a:cubicBezTo>
                  <a:cubicBezTo>
                    <a:pt x="596" y="239"/>
                    <a:pt x="594" y="119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71"/>
            <p:cNvSpPr/>
            <p:nvPr/>
          </p:nvSpPr>
          <p:spPr>
            <a:xfrm>
              <a:off x="4509237" y="1145992"/>
              <a:ext cx="18360" cy="22613"/>
            </a:xfrm>
            <a:custGeom>
              <a:avLst/>
              <a:gdLst/>
              <a:ahLst/>
              <a:cxnLst/>
              <a:rect l="l" t="t" r="r" b="b"/>
              <a:pathLst>
                <a:path w="829" h="1021" extrusionOk="0">
                  <a:moveTo>
                    <a:pt x="583" y="0"/>
                  </a:moveTo>
                  <a:cubicBezTo>
                    <a:pt x="506" y="59"/>
                    <a:pt x="427" y="118"/>
                    <a:pt x="352" y="176"/>
                  </a:cubicBezTo>
                  <a:cubicBezTo>
                    <a:pt x="258" y="119"/>
                    <a:pt x="163" y="64"/>
                    <a:pt x="69" y="7"/>
                  </a:cubicBezTo>
                  <a:lnTo>
                    <a:pt x="69" y="7"/>
                  </a:lnTo>
                  <a:cubicBezTo>
                    <a:pt x="104" y="129"/>
                    <a:pt x="137" y="252"/>
                    <a:pt x="172" y="373"/>
                  </a:cubicBezTo>
                  <a:cubicBezTo>
                    <a:pt x="115" y="461"/>
                    <a:pt x="58" y="549"/>
                    <a:pt x="1" y="637"/>
                  </a:cubicBezTo>
                  <a:cubicBezTo>
                    <a:pt x="100" y="654"/>
                    <a:pt x="197" y="670"/>
                    <a:pt x="295" y="687"/>
                  </a:cubicBezTo>
                  <a:cubicBezTo>
                    <a:pt x="353" y="797"/>
                    <a:pt x="412" y="909"/>
                    <a:pt x="471" y="1021"/>
                  </a:cubicBezTo>
                  <a:lnTo>
                    <a:pt x="552" y="685"/>
                  </a:lnTo>
                  <a:cubicBezTo>
                    <a:pt x="644" y="665"/>
                    <a:pt x="735" y="646"/>
                    <a:pt x="829" y="630"/>
                  </a:cubicBezTo>
                  <a:cubicBezTo>
                    <a:pt x="748" y="542"/>
                    <a:pt x="667" y="455"/>
                    <a:pt x="585" y="369"/>
                  </a:cubicBezTo>
                  <a:cubicBezTo>
                    <a:pt x="585" y="246"/>
                    <a:pt x="583" y="123"/>
                    <a:pt x="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71"/>
            <p:cNvSpPr/>
            <p:nvPr/>
          </p:nvSpPr>
          <p:spPr>
            <a:xfrm>
              <a:off x="4557054" y="1186433"/>
              <a:ext cx="18117" cy="23033"/>
            </a:xfrm>
            <a:custGeom>
              <a:avLst/>
              <a:gdLst/>
              <a:ahLst/>
              <a:cxnLst/>
              <a:rect l="l" t="t" r="r" b="b"/>
              <a:pathLst>
                <a:path w="818" h="1040" extrusionOk="0">
                  <a:moveTo>
                    <a:pt x="73" y="1"/>
                  </a:moveTo>
                  <a:cubicBezTo>
                    <a:pt x="106" y="126"/>
                    <a:pt x="139" y="250"/>
                    <a:pt x="170" y="377"/>
                  </a:cubicBezTo>
                  <a:cubicBezTo>
                    <a:pt x="115" y="463"/>
                    <a:pt x="58" y="550"/>
                    <a:pt x="1" y="638"/>
                  </a:cubicBezTo>
                  <a:cubicBezTo>
                    <a:pt x="98" y="658"/>
                    <a:pt x="194" y="676"/>
                    <a:pt x="291" y="697"/>
                  </a:cubicBezTo>
                  <a:cubicBezTo>
                    <a:pt x="348" y="812"/>
                    <a:pt x="405" y="926"/>
                    <a:pt x="464" y="1040"/>
                  </a:cubicBezTo>
                  <a:cubicBezTo>
                    <a:pt x="489" y="928"/>
                    <a:pt x="517" y="814"/>
                    <a:pt x="544" y="702"/>
                  </a:cubicBezTo>
                  <a:cubicBezTo>
                    <a:pt x="634" y="686"/>
                    <a:pt x="726" y="669"/>
                    <a:pt x="818" y="653"/>
                  </a:cubicBezTo>
                  <a:cubicBezTo>
                    <a:pt x="739" y="563"/>
                    <a:pt x="658" y="474"/>
                    <a:pt x="579" y="384"/>
                  </a:cubicBezTo>
                  <a:cubicBezTo>
                    <a:pt x="579" y="260"/>
                    <a:pt x="577" y="135"/>
                    <a:pt x="577" y="10"/>
                  </a:cubicBezTo>
                  <a:cubicBezTo>
                    <a:pt x="502" y="69"/>
                    <a:pt x="425" y="126"/>
                    <a:pt x="348" y="183"/>
                  </a:cubicBezTo>
                  <a:cubicBezTo>
                    <a:pt x="256" y="122"/>
                    <a:pt x="164" y="6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71"/>
            <p:cNvSpPr/>
            <p:nvPr/>
          </p:nvSpPr>
          <p:spPr>
            <a:xfrm>
              <a:off x="4247232" y="1070181"/>
              <a:ext cx="23432" cy="18892"/>
            </a:xfrm>
            <a:custGeom>
              <a:avLst/>
              <a:gdLst/>
              <a:ahLst/>
              <a:cxnLst/>
              <a:rect l="l" t="t" r="r" b="b"/>
              <a:pathLst>
                <a:path w="1058" h="853" extrusionOk="0">
                  <a:moveTo>
                    <a:pt x="671" y="1"/>
                  </a:moveTo>
                  <a:cubicBezTo>
                    <a:pt x="579" y="95"/>
                    <a:pt x="487" y="190"/>
                    <a:pt x="395" y="285"/>
                  </a:cubicBezTo>
                  <a:cubicBezTo>
                    <a:pt x="268" y="309"/>
                    <a:pt x="140" y="333"/>
                    <a:pt x="11" y="361"/>
                  </a:cubicBezTo>
                  <a:cubicBezTo>
                    <a:pt x="70" y="423"/>
                    <a:pt x="129" y="486"/>
                    <a:pt x="188" y="548"/>
                  </a:cubicBezTo>
                  <a:cubicBezTo>
                    <a:pt x="125" y="651"/>
                    <a:pt x="63" y="752"/>
                    <a:pt x="0" y="853"/>
                  </a:cubicBezTo>
                  <a:cubicBezTo>
                    <a:pt x="129" y="798"/>
                    <a:pt x="257" y="741"/>
                    <a:pt x="384" y="688"/>
                  </a:cubicBezTo>
                  <a:cubicBezTo>
                    <a:pt x="472" y="728"/>
                    <a:pt x="560" y="770"/>
                    <a:pt x="647" y="812"/>
                  </a:cubicBezTo>
                  <a:cubicBezTo>
                    <a:pt x="669" y="713"/>
                    <a:pt x="689" y="614"/>
                    <a:pt x="711" y="517"/>
                  </a:cubicBezTo>
                  <a:cubicBezTo>
                    <a:pt x="827" y="442"/>
                    <a:pt x="942" y="368"/>
                    <a:pt x="1058" y="297"/>
                  </a:cubicBezTo>
                  <a:cubicBezTo>
                    <a:pt x="946" y="284"/>
                    <a:pt x="832" y="273"/>
                    <a:pt x="718" y="265"/>
                  </a:cubicBezTo>
                  <a:cubicBezTo>
                    <a:pt x="704" y="177"/>
                    <a:pt x="687" y="89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71"/>
            <p:cNvSpPr/>
            <p:nvPr/>
          </p:nvSpPr>
          <p:spPr>
            <a:xfrm>
              <a:off x="4311194" y="1073636"/>
              <a:ext cx="21682" cy="19601"/>
            </a:xfrm>
            <a:custGeom>
              <a:avLst/>
              <a:gdLst/>
              <a:ahLst/>
              <a:cxnLst/>
              <a:rect l="l" t="t" r="r" b="b"/>
              <a:pathLst>
                <a:path w="979" h="885" extrusionOk="0">
                  <a:moveTo>
                    <a:pt x="641" y="1"/>
                  </a:moveTo>
                  <a:cubicBezTo>
                    <a:pt x="553" y="84"/>
                    <a:pt x="467" y="166"/>
                    <a:pt x="380" y="249"/>
                  </a:cubicBezTo>
                  <a:cubicBezTo>
                    <a:pt x="263" y="245"/>
                    <a:pt x="147" y="243"/>
                    <a:pt x="30" y="243"/>
                  </a:cubicBezTo>
                  <a:cubicBezTo>
                    <a:pt x="81" y="324"/>
                    <a:pt x="131" y="407"/>
                    <a:pt x="182" y="489"/>
                  </a:cubicBezTo>
                  <a:cubicBezTo>
                    <a:pt x="121" y="587"/>
                    <a:pt x="61" y="684"/>
                    <a:pt x="0" y="781"/>
                  </a:cubicBezTo>
                  <a:cubicBezTo>
                    <a:pt x="118" y="748"/>
                    <a:pt x="235" y="717"/>
                    <a:pt x="353" y="688"/>
                  </a:cubicBezTo>
                  <a:cubicBezTo>
                    <a:pt x="432" y="752"/>
                    <a:pt x="509" y="816"/>
                    <a:pt x="586" y="884"/>
                  </a:cubicBezTo>
                  <a:lnTo>
                    <a:pt x="656" y="572"/>
                  </a:lnTo>
                  <a:cubicBezTo>
                    <a:pt x="764" y="517"/>
                    <a:pt x="872" y="464"/>
                    <a:pt x="979" y="409"/>
                  </a:cubicBezTo>
                  <a:cubicBezTo>
                    <a:pt x="878" y="372"/>
                    <a:pt x="775" y="335"/>
                    <a:pt x="672" y="300"/>
                  </a:cubicBezTo>
                  <a:cubicBezTo>
                    <a:pt x="661" y="199"/>
                    <a:pt x="650" y="100"/>
                    <a:pt x="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71"/>
            <p:cNvSpPr/>
            <p:nvPr/>
          </p:nvSpPr>
          <p:spPr>
            <a:xfrm>
              <a:off x="4369465" y="1090313"/>
              <a:ext cx="20354" cy="20841"/>
            </a:xfrm>
            <a:custGeom>
              <a:avLst/>
              <a:gdLst/>
              <a:ahLst/>
              <a:cxnLst/>
              <a:rect l="l" t="t" r="r" b="b"/>
              <a:pathLst>
                <a:path w="919" h="941" extrusionOk="0">
                  <a:moveTo>
                    <a:pt x="615" y="1"/>
                  </a:moveTo>
                  <a:cubicBezTo>
                    <a:pt x="533" y="74"/>
                    <a:pt x="450" y="148"/>
                    <a:pt x="367" y="219"/>
                  </a:cubicBezTo>
                  <a:cubicBezTo>
                    <a:pt x="261" y="195"/>
                    <a:pt x="153" y="171"/>
                    <a:pt x="44" y="149"/>
                  </a:cubicBezTo>
                  <a:lnTo>
                    <a:pt x="44" y="149"/>
                  </a:lnTo>
                  <a:cubicBezTo>
                    <a:pt x="90" y="247"/>
                    <a:pt x="132" y="344"/>
                    <a:pt x="176" y="443"/>
                  </a:cubicBezTo>
                  <a:cubicBezTo>
                    <a:pt x="118" y="537"/>
                    <a:pt x="59" y="630"/>
                    <a:pt x="0" y="722"/>
                  </a:cubicBezTo>
                  <a:cubicBezTo>
                    <a:pt x="110" y="711"/>
                    <a:pt x="220" y="698"/>
                    <a:pt x="329" y="687"/>
                  </a:cubicBezTo>
                  <a:cubicBezTo>
                    <a:pt x="400" y="772"/>
                    <a:pt x="470" y="854"/>
                    <a:pt x="538" y="941"/>
                  </a:cubicBezTo>
                  <a:cubicBezTo>
                    <a:pt x="564" y="834"/>
                    <a:pt x="588" y="726"/>
                    <a:pt x="613" y="619"/>
                  </a:cubicBezTo>
                  <a:cubicBezTo>
                    <a:pt x="714" y="579"/>
                    <a:pt x="815" y="539"/>
                    <a:pt x="918" y="500"/>
                  </a:cubicBezTo>
                  <a:cubicBezTo>
                    <a:pt x="824" y="441"/>
                    <a:pt x="731" y="384"/>
                    <a:pt x="637" y="329"/>
                  </a:cubicBezTo>
                  <a:cubicBezTo>
                    <a:pt x="630" y="219"/>
                    <a:pt x="623" y="11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71"/>
            <p:cNvSpPr/>
            <p:nvPr/>
          </p:nvSpPr>
          <p:spPr>
            <a:xfrm>
              <a:off x="4423261" y="1117399"/>
              <a:ext cx="19290" cy="21815"/>
            </a:xfrm>
            <a:custGeom>
              <a:avLst/>
              <a:gdLst/>
              <a:ahLst/>
              <a:cxnLst/>
              <a:rect l="l" t="t" r="r" b="b"/>
              <a:pathLst>
                <a:path w="871" h="985" extrusionOk="0">
                  <a:moveTo>
                    <a:pt x="599" y="0"/>
                  </a:moveTo>
                  <a:cubicBezTo>
                    <a:pt x="520" y="67"/>
                    <a:pt x="439" y="133"/>
                    <a:pt x="360" y="197"/>
                  </a:cubicBezTo>
                  <a:cubicBezTo>
                    <a:pt x="259" y="156"/>
                    <a:pt x="158" y="116"/>
                    <a:pt x="59" y="76"/>
                  </a:cubicBezTo>
                  <a:lnTo>
                    <a:pt x="59" y="76"/>
                  </a:lnTo>
                  <a:cubicBezTo>
                    <a:pt x="97" y="186"/>
                    <a:pt x="136" y="296"/>
                    <a:pt x="174" y="408"/>
                  </a:cubicBezTo>
                  <a:lnTo>
                    <a:pt x="0" y="678"/>
                  </a:lnTo>
                  <a:cubicBezTo>
                    <a:pt x="105" y="682"/>
                    <a:pt x="207" y="683"/>
                    <a:pt x="312" y="687"/>
                  </a:cubicBezTo>
                  <a:cubicBezTo>
                    <a:pt x="376" y="786"/>
                    <a:pt x="439" y="883"/>
                    <a:pt x="503" y="984"/>
                  </a:cubicBezTo>
                  <a:cubicBezTo>
                    <a:pt x="529" y="874"/>
                    <a:pt x="554" y="764"/>
                    <a:pt x="580" y="654"/>
                  </a:cubicBezTo>
                  <a:cubicBezTo>
                    <a:pt x="677" y="625"/>
                    <a:pt x="775" y="597"/>
                    <a:pt x="870" y="570"/>
                  </a:cubicBezTo>
                  <a:cubicBezTo>
                    <a:pt x="784" y="496"/>
                    <a:pt x="698" y="423"/>
                    <a:pt x="610" y="351"/>
                  </a:cubicBezTo>
                  <a:cubicBezTo>
                    <a:pt x="606" y="234"/>
                    <a:pt x="602" y="118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71"/>
            <p:cNvSpPr/>
            <p:nvPr/>
          </p:nvSpPr>
          <p:spPr>
            <a:xfrm>
              <a:off x="4473801" y="1152038"/>
              <a:ext cx="18560" cy="22480"/>
            </a:xfrm>
            <a:custGeom>
              <a:avLst/>
              <a:gdLst/>
              <a:ahLst/>
              <a:cxnLst/>
              <a:rect l="l" t="t" r="r" b="b"/>
              <a:pathLst>
                <a:path w="838" h="1015" extrusionOk="0">
                  <a:moveTo>
                    <a:pt x="586" y="1"/>
                  </a:moveTo>
                  <a:cubicBezTo>
                    <a:pt x="507" y="61"/>
                    <a:pt x="430" y="122"/>
                    <a:pt x="351" y="182"/>
                  </a:cubicBezTo>
                  <a:cubicBezTo>
                    <a:pt x="257" y="131"/>
                    <a:pt x="162" y="78"/>
                    <a:pt x="66" y="26"/>
                  </a:cubicBezTo>
                  <a:lnTo>
                    <a:pt x="66" y="26"/>
                  </a:lnTo>
                  <a:cubicBezTo>
                    <a:pt x="101" y="144"/>
                    <a:pt x="136" y="263"/>
                    <a:pt x="171" y="382"/>
                  </a:cubicBezTo>
                  <a:cubicBezTo>
                    <a:pt x="114" y="471"/>
                    <a:pt x="57" y="561"/>
                    <a:pt x="0" y="649"/>
                  </a:cubicBezTo>
                  <a:cubicBezTo>
                    <a:pt x="99" y="662"/>
                    <a:pt x="198" y="674"/>
                    <a:pt x="297" y="687"/>
                  </a:cubicBezTo>
                  <a:cubicBezTo>
                    <a:pt x="358" y="796"/>
                    <a:pt x="419" y="904"/>
                    <a:pt x="477" y="1014"/>
                  </a:cubicBezTo>
                  <a:cubicBezTo>
                    <a:pt x="503" y="902"/>
                    <a:pt x="531" y="790"/>
                    <a:pt x="556" y="678"/>
                  </a:cubicBezTo>
                  <a:cubicBezTo>
                    <a:pt x="650" y="658"/>
                    <a:pt x="744" y="636"/>
                    <a:pt x="837" y="616"/>
                  </a:cubicBezTo>
                  <a:cubicBezTo>
                    <a:pt x="756" y="531"/>
                    <a:pt x="674" y="449"/>
                    <a:pt x="591" y="366"/>
                  </a:cubicBezTo>
                  <a:cubicBezTo>
                    <a:pt x="589" y="245"/>
                    <a:pt x="588" y="124"/>
                    <a:pt x="586" y="2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71"/>
            <p:cNvSpPr/>
            <p:nvPr/>
          </p:nvSpPr>
          <p:spPr>
            <a:xfrm>
              <a:off x="4522216" y="1191350"/>
              <a:ext cx="18205" cy="22834"/>
            </a:xfrm>
            <a:custGeom>
              <a:avLst/>
              <a:gdLst/>
              <a:ahLst/>
              <a:cxnLst/>
              <a:rect l="l" t="t" r="r" b="b"/>
              <a:pathLst>
                <a:path w="822" h="1031" extrusionOk="0">
                  <a:moveTo>
                    <a:pt x="70" y="1"/>
                  </a:moveTo>
                  <a:cubicBezTo>
                    <a:pt x="103" y="124"/>
                    <a:pt x="136" y="249"/>
                    <a:pt x="170" y="372"/>
                  </a:cubicBezTo>
                  <a:cubicBezTo>
                    <a:pt x="113" y="460"/>
                    <a:pt x="58" y="548"/>
                    <a:pt x="1" y="634"/>
                  </a:cubicBezTo>
                  <a:cubicBezTo>
                    <a:pt x="98" y="653"/>
                    <a:pt x="195" y="671"/>
                    <a:pt x="291" y="691"/>
                  </a:cubicBezTo>
                  <a:cubicBezTo>
                    <a:pt x="349" y="805"/>
                    <a:pt x="406" y="917"/>
                    <a:pt x="463" y="1031"/>
                  </a:cubicBezTo>
                  <a:cubicBezTo>
                    <a:pt x="491" y="919"/>
                    <a:pt x="518" y="807"/>
                    <a:pt x="546" y="693"/>
                  </a:cubicBezTo>
                  <a:cubicBezTo>
                    <a:pt x="638" y="677"/>
                    <a:pt x="729" y="660"/>
                    <a:pt x="821" y="643"/>
                  </a:cubicBezTo>
                  <a:cubicBezTo>
                    <a:pt x="740" y="554"/>
                    <a:pt x="662" y="465"/>
                    <a:pt x="581" y="375"/>
                  </a:cubicBezTo>
                  <a:cubicBezTo>
                    <a:pt x="579" y="252"/>
                    <a:pt x="579" y="128"/>
                    <a:pt x="579" y="5"/>
                  </a:cubicBezTo>
                  <a:lnTo>
                    <a:pt x="348" y="177"/>
                  </a:lnTo>
                  <a:cubicBezTo>
                    <a:pt x="256" y="118"/>
                    <a:pt x="164" y="60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71"/>
            <p:cNvSpPr/>
            <p:nvPr/>
          </p:nvSpPr>
          <p:spPr>
            <a:xfrm>
              <a:off x="4271750" y="1090977"/>
              <a:ext cx="22502" cy="18803"/>
            </a:xfrm>
            <a:custGeom>
              <a:avLst/>
              <a:gdLst/>
              <a:ahLst/>
              <a:cxnLst/>
              <a:rect l="l" t="t" r="r" b="b"/>
              <a:pathLst>
                <a:path w="1016" h="849" extrusionOk="0">
                  <a:moveTo>
                    <a:pt x="654" y="0"/>
                  </a:moveTo>
                  <a:cubicBezTo>
                    <a:pt x="654" y="1"/>
                    <a:pt x="654" y="1"/>
                    <a:pt x="654" y="2"/>
                  </a:cubicBezTo>
                  <a:lnTo>
                    <a:pt x="654" y="2"/>
                  </a:lnTo>
                  <a:cubicBezTo>
                    <a:pt x="655" y="1"/>
                    <a:pt x="655" y="1"/>
                    <a:pt x="656" y="0"/>
                  </a:cubicBezTo>
                  <a:close/>
                  <a:moveTo>
                    <a:pt x="654" y="2"/>
                  </a:moveTo>
                  <a:cubicBezTo>
                    <a:pt x="565" y="87"/>
                    <a:pt x="475" y="175"/>
                    <a:pt x="388" y="264"/>
                  </a:cubicBezTo>
                  <a:cubicBezTo>
                    <a:pt x="267" y="274"/>
                    <a:pt x="144" y="285"/>
                    <a:pt x="21" y="297"/>
                  </a:cubicBezTo>
                  <a:cubicBezTo>
                    <a:pt x="76" y="369"/>
                    <a:pt x="131" y="443"/>
                    <a:pt x="184" y="516"/>
                  </a:cubicBezTo>
                  <a:cubicBezTo>
                    <a:pt x="123" y="615"/>
                    <a:pt x="61" y="714"/>
                    <a:pt x="0" y="813"/>
                  </a:cubicBezTo>
                  <a:cubicBezTo>
                    <a:pt x="123" y="769"/>
                    <a:pt x="246" y="727"/>
                    <a:pt x="368" y="687"/>
                  </a:cubicBezTo>
                  <a:cubicBezTo>
                    <a:pt x="450" y="738"/>
                    <a:pt x="533" y="793"/>
                    <a:pt x="616" y="848"/>
                  </a:cubicBezTo>
                  <a:cubicBezTo>
                    <a:pt x="638" y="747"/>
                    <a:pt x="660" y="646"/>
                    <a:pt x="682" y="545"/>
                  </a:cubicBezTo>
                  <a:cubicBezTo>
                    <a:pt x="794" y="481"/>
                    <a:pt x="906" y="417"/>
                    <a:pt x="1016" y="354"/>
                  </a:cubicBezTo>
                  <a:cubicBezTo>
                    <a:pt x="909" y="329"/>
                    <a:pt x="803" y="305"/>
                    <a:pt x="694" y="281"/>
                  </a:cubicBezTo>
                  <a:cubicBezTo>
                    <a:pt x="682" y="188"/>
                    <a:pt x="669" y="95"/>
                    <a:pt x="65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71"/>
            <p:cNvSpPr/>
            <p:nvPr/>
          </p:nvSpPr>
          <p:spPr>
            <a:xfrm>
              <a:off x="4332655" y="1101453"/>
              <a:ext cx="20974" cy="20287"/>
            </a:xfrm>
            <a:custGeom>
              <a:avLst/>
              <a:gdLst/>
              <a:ahLst/>
              <a:cxnLst/>
              <a:rect l="l" t="t" r="r" b="b"/>
              <a:pathLst>
                <a:path w="947" h="916" extrusionOk="0">
                  <a:moveTo>
                    <a:pt x="629" y="1"/>
                  </a:moveTo>
                  <a:cubicBezTo>
                    <a:pt x="544" y="78"/>
                    <a:pt x="460" y="155"/>
                    <a:pt x="373" y="234"/>
                  </a:cubicBezTo>
                  <a:cubicBezTo>
                    <a:pt x="263" y="219"/>
                    <a:pt x="151" y="205"/>
                    <a:pt x="39" y="194"/>
                  </a:cubicBezTo>
                  <a:lnTo>
                    <a:pt x="39" y="194"/>
                  </a:lnTo>
                  <a:cubicBezTo>
                    <a:pt x="87" y="282"/>
                    <a:pt x="133" y="373"/>
                    <a:pt x="181" y="465"/>
                  </a:cubicBezTo>
                  <a:cubicBezTo>
                    <a:pt x="120" y="561"/>
                    <a:pt x="61" y="654"/>
                    <a:pt x="1" y="750"/>
                  </a:cubicBezTo>
                  <a:cubicBezTo>
                    <a:pt x="114" y="728"/>
                    <a:pt x="228" y="708"/>
                    <a:pt x="342" y="687"/>
                  </a:cubicBezTo>
                  <a:cubicBezTo>
                    <a:pt x="416" y="763"/>
                    <a:pt x="489" y="838"/>
                    <a:pt x="562" y="915"/>
                  </a:cubicBezTo>
                  <a:cubicBezTo>
                    <a:pt x="586" y="809"/>
                    <a:pt x="610" y="704"/>
                    <a:pt x="634" y="597"/>
                  </a:cubicBezTo>
                  <a:cubicBezTo>
                    <a:pt x="739" y="552"/>
                    <a:pt x="843" y="504"/>
                    <a:pt x="946" y="458"/>
                  </a:cubicBezTo>
                  <a:cubicBezTo>
                    <a:pt x="851" y="410"/>
                    <a:pt x="753" y="362"/>
                    <a:pt x="654" y="315"/>
                  </a:cubicBezTo>
                  <a:cubicBezTo>
                    <a:pt x="645" y="210"/>
                    <a:pt x="638" y="105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71"/>
            <p:cNvSpPr/>
            <p:nvPr/>
          </p:nvSpPr>
          <p:spPr>
            <a:xfrm>
              <a:off x="4388534" y="1123778"/>
              <a:ext cx="19778" cy="21372"/>
            </a:xfrm>
            <a:custGeom>
              <a:avLst/>
              <a:gdLst/>
              <a:ahLst/>
              <a:cxnLst/>
              <a:rect l="l" t="t" r="r" b="b"/>
              <a:pathLst>
                <a:path w="893" h="965" extrusionOk="0">
                  <a:moveTo>
                    <a:pt x="606" y="1"/>
                  </a:moveTo>
                  <a:cubicBezTo>
                    <a:pt x="525" y="69"/>
                    <a:pt x="444" y="138"/>
                    <a:pt x="362" y="208"/>
                  </a:cubicBezTo>
                  <a:cubicBezTo>
                    <a:pt x="259" y="173"/>
                    <a:pt x="156" y="140"/>
                    <a:pt x="52" y="109"/>
                  </a:cubicBezTo>
                  <a:lnTo>
                    <a:pt x="52" y="109"/>
                  </a:lnTo>
                  <a:cubicBezTo>
                    <a:pt x="94" y="214"/>
                    <a:pt x="134" y="318"/>
                    <a:pt x="175" y="423"/>
                  </a:cubicBezTo>
                  <a:cubicBezTo>
                    <a:pt x="118" y="515"/>
                    <a:pt x="59" y="606"/>
                    <a:pt x="0" y="698"/>
                  </a:cubicBezTo>
                  <a:cubicBezTo>
                    <a:pt x="107" y="695"/>
                    <a:pt x="213" y="691"/>
                    <a:pt x="320" y="687"/>
                  </a:cubicBezTo>
                  <a:cubicBezTo>
                    <a:pt x="386" y="779"/>
                    <a:pt x="454" y="871"/>
                    <a:pt x="520" y="964"/>
                  </a:cubicBezTo>
                  <a:cubicBezTo>
                    <a:pt x="544" y="854"/>
                    <a:pt x="569" y="746"/>
                    <a:pt x="595" y="638"/>
                  </a:cubicBezTo>
                  <a:cubicBezTo>
                    <a:pt x="694" y="605"/>
                    <a:pt x="793" y="572"/>
                    <a:pt x="892" y="539"/>
                  </a:cubicBezTo>
                  <a:cubicBezTo>
                    <a:pt x="802" y="471"/>
                    <a:pt x="713" y="405"/>
                    <a:pt x="623" y="340"/>
                  </a:cubicBezTo>
                  <a:cubicBezTo>
                    <a:pt x="617" y="226"/>
                    <a:pt x="612" y="114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71"/>
            <p:cNvSpPr/>
            <p:nvPr/>
          </p:nvSpPr>
          <p:spPr>
            <a:xfrm>
              <a:off x="4440536" y="1155050"/>
              <a:ext cx="18892" cy="22148"/>
            </a:xfrm>
            <a:custGeom>
              <a:avLst/>
              <a:gdLst/>
              <a:ahLst/>
              <a:cxnLst/>
              <a:rect l="l" t="t" r="r" b="b"/>
              <a:pathLst>
                <a:path w="853" h="1000" extrusionOk="0">
                  <a:moveTo>
                    <a:pt x="591" y="0"/>
                  </a:moveTo>
                  <a:cubicBezTo>
                    <a:pt x="513" y="63"/>
                    <a:pt x="434" y="125"/>
                    <a:pt x="355" y="190"/>
                  </a:cubicBezTo>
                  <a:cubicBezTo>
                    <a:pt x="257" y="142"/>
                    <a:pt x="160" y="94"/>
                    <a:pt x="63" y="48"/>
                  </a:cubicBezTo>
                  <a:lnTo>
                    <a:pt x="63" y="48"/>
                  </a:lnTo>
                  <a:cubicBezTo>
                    <a:pt x="99" y="162"/>
                    <a:pt x="136" y="278"/>
                    <a:pt x="173" y="393"/>
                  </a:cubicBezTo>
                  <a:lnTo>
                    <a:pt x="0" y="661"/>
                  </a:lnTo>
                  <a:cubicBezTo>
                    <a:pt x="101" y="669"/>
                    <a:pt x="202" y="678"/>
                    <a:pt x="303" y="687"/>
                  </a:cubicBezTo>
                  <a:cubicBezTo>
                    <a:pt x="366" y="792"/>
                    <a:pt x="426" y="895"/>
                    <a:pt x="489" y="999"/>
                  </a:cubicBezTo>
                  <a:cubicBezTo>
                    <a:pt x="514" y="889"/>
                    <a:pt x="540" y="779"/>
                    <a:pt x="568" y="667"/>
                  </a:cubicBezTo>
                  <a:cubicBezTo>
                    <a:pt x="661" y="643"/>
                    <a:pt x="757" y="619"/>
                    <a:pt x="852" y="595"/>
                  </a:cubicBezTo>
                  <a:cubicBezTo>
                    <a:pt x="768" y="516"/>
                    <a:pt x="683" y="437"/>
                    <a:pt x="599" y="358"/>
                  </a:cubicBezTo>
                  <a:cubicBezTo>
                    <a:pt x="595" y="239"/>
                    <a:pt x="593" y="12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71"/>
            <p:cNvSpPr/>
            <p:nvPr/>
          </p:nvSpPr>
          <p:spPr>
            <a:xfrm>
              <a:off x="4489814" y="1192457"/>
              <a:ext cx="18360" cy="22635"/>
            </a:xfrm>
            <a:custGeom>
              <a:avLst/>
              <a:gdLst/>
              <a:ahLst/>
              <a:cxnLst/>
              <a:rect l="l" t="t" r="r" b="b"/>
              <a:pathLst>
                <a:path w="829" h="1022" extrusionOk="0">
                  <a:moveTo>
                    <a:pt x="582" y="0"/>
                  </a:moveTo>
                  <a:cubicBezTo>
                    <a:pt x="505" y="59"/>
                    <a:pt x="428" y="118"/>
                    <a:pt x="351" y="177"/>
                  </a:cubicBezTo>
                  <a:cubicBezTo>
                    <a:pt x="257" y="122"/>
                    <a:pt x="164" y="65"/>
                    <a:pt x="70" y="8"/>
                  </a:cubicBezTo>
                  <a:lnTo>
                    <a:pt x="70" y="8"/>
                  </a:lnTo>
                  <a:cubicBezTo>
                    <a:pt x="103" y="131"/>
                    <a:pt x="138" y="252"/>
                    <a:pt x="171" y="375"/>
                  </a:cubicBezTo>
                  <a:cubicBezTo>
                    <a:pt x="114" y="461"/>
                    <a:pt x="57" y="549"/>
                    <a:pt x="0" y="638"/>
                  </a:cubicBezTo>
                  <a:cubicBezTo>
                    <a:pt x="100" y="654"/>
                    <a:pt x="197" y="671"/>
                    <a:pt x="296" y="687"/>
                  </a:cubicBezTo>
                  <a:cubicBezTo>
                    <a:pt x="353" y="799"/>
                    <a:pt x="412" y="909"/>
                    <a:pt x="470" y="1021"/>
                  </a:cubicBezTo>
                  <a:lnTo>
                    <a:pt x="551" y="685"/>
                  </a:lnTo>
                  <a:cubicBezTo>
                    <a:pt x="643" y="667"/>
                    <a:pt x="737" y="649"/>
                    <a:pt x="828" y="630"/>
                  </a:cubicBezTo>
                  <a:cubicBezTo>
                    <a:pt x="748" y="544"/>
                    <a:pt x="667" y="456"/>
                    <a:pt x="586" y="370"/>
                  </a:cubicBezTo>
                  <a:cubicBezTo>
                    <a:pt x="584" y="246"/>
                    <a:pt x="582" y="123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71"/>
            <p:cNvSpPr/>
            <p:nvPr/>
          </p:nvSpPr>
          <p:spPr>
            <a:xfrm>
              <a:off x="4537630" y="1232965"/>
              <a:ext cx="18161" cy="22989"/>
            </a:xfrm>
            <a:custGeom>
              <a:avLst/>
              <a:gdLst/>
              <a:ahLst/>
              <a:cxnLst/>
              <a:rect l="l" t="t" r="r" b="b"/>
              <a:pathLst>
                <a:path w="820" h="1038" extrusionOk="0">
                  <a:moveTo>
                    <a:pt x="577" y="9"/>
                  </a:moveTo>
                  <a:cubicBezTo>
                    <a:pt x="577" y="10"/>
                    <a:pt x="577" y="10"/>
                    <a:pt x="577" y="11"/>
                  </a:cubicBezTo>
                  <a:lnTo>
                    <a:pt x="577" y="11"/>
                  </a:lnTo>
                  <a:cubicBezTo>
                    <a:pt x="578" y="10"/>
                    <a:pt x="578" y="10"/>
                    <a:pt x="579" y="9"/>
                  </a:cubicBezTo>
                  <a:close/>
                  <a:moveTo>
                    <a:pt x="72" y="0"/>
                  </a:moveTo>
                  <a:cubicBezTo>
                    <a:pt x="105" y="125"/>
                    <a:pt x="138" y="250"/>
                    <a:pt x="171" y="375"/>
                  </a:cubicBezTo>
                  <a:cubicBezTo>
                    <a:pt x="114" y="461"/>
                    <a:pt x="57" y="549"/>
                    <a:pt x="0" y="635"/>
                  </a:cubicBezTo>
                  <a:cubicBezTo>
                    <a:pt x="98" y="655"/>
                    <a:pt x="195" y="676"/>
                    <a:pt x="290" y="696"/>
                  </a:cubicBezTo>
                  <a:cubicBezTo>
                    <a:pt x="347" y="810"/>
                    <a:pt x="406" y="924"/>
                    <a:pt x="463" y="1037"/>
                  </a:cubicBezTo>
                  <a:cubicBezTo>
                    <a:pt x="489" y="925"/>
                    <a:pt x="516" y="813"/>
                    <a:pt x="544" y="700"/>
                  </a:cubicBezTo>
                  <a:cubicBezTo>
                    <a:pt x="636" y="683"/>
                    <a:pt x="727" y="668"/>
                    <a:pt x="819" y="652"/>
                  </a:cubicBezTo>
                  <a:cubicBezTo>
                    <a:pt x="738" y="562"/>
                    <a:pt x="659" y="472"/>
                    <a:pt x="579" y="382"/>
                  </a:cubicBezTo>
                  <a:cubicBezTo>
                    <a:pt x="579" y="258"/>
                    <a:pt x="579" y="133"/>
                    <a:pt x="577" y="11"/>
                  </a:cubicBezTo>
                  <a:lnTo>
                    <a:pt x="577" y="11"/>
                  </a:lnTo>
                  <a:cubicBezTo>
                    <a:pt x="500" y="67"/>
                    <a:pt x="424" y="123"/>
                    <a:pt x="349" y="180"/>
                  </a:cubicBezTo>
                  <a:cubicBezTo>
                    <a:pt x="256" y="121"/>
                    <a:pt x="164" y="61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71"/>
            <p:cNvSpPr/>
            <p:nvPr/>
          </p:nvSpPr>
          <p:spPr>
            <a:xfrm>
              <a:off x="4227787" y="1116668"/>
              <a:ext cx="23454" cy="18936"/>
            </a:xfrm>
            <a:custGeom>
              <a:avLst/>
              <a:gdLst/>
              <a:ahLst/>
              <a:cxnLst/>
              <a:rect l="l" t="t" r="r" b="b"/>
              <a:pathLst>
                <a:path w="1059" h="855" extrusionOk="0">
                  <a:moveTo>
                    <a:pt x="673" y="0"/>
                  </a:moveTo>
                  <a:lnTo>
                    <a:pt x="673" y="2"/>
                  </a:lnTo>
                  <a:cubicBezTo>
                    <a:pt x="581" y="96"/>
                    <a:pt x="489" y="189"/>
                    <a:pt x="396" y="285"/>
                  </a:cubicBezTo>
                  <a:cubicBezTo>
                    <a:pt x="269" y="309"/>
                    <a:pt x="140" y="334"/>
                    <a:pt x="12" y="362"/>
                  </a:cubicBezTo>
                  <a:cubicBezTo>
                    <a:pt x="71" y="423"/>
                    <a:pt x="129" y="485"/>
                    <a:pt x="188" y="549"/>
                  </a:cubicBezTo>
                  <a:cubicBezTo>
                    <a:pt x="126" y="650"/>
                    <a:pt x="63" y="751"/>
                    <a:pt x="1" y="854"/>
                  </a:cubicBezTo>
                  <a:cubicBezTo>
                    <a:pt x="129" y="797"/>
                    <a:pt x="258" y="742"/>
                    <a:pt x="385" y="687"/>
                  </a:cubicBezTo>
                  <a:cubicBezTo>
                    <a:pt x="473" y="727"/>
                    <a:pt x="561" y="770"/>
                    <a:pt x="647" y="814"/>
                  </a:cubicBezTo>
                  <a:cubicBezTo>
                    <a:pt x="669" y="715"/>
                    <a:pt x="691" y="615"/>
                    <a:pt x="711" y="516"/>
                  </a:cubicBezTo>
                  <a:cubicBezTo>
                    <a:pt x="827" y="441"/>
                    <a:pt x="943" y="369"/>
                    <a:pt x="1058" y="296"/>
                  </a:cubicBezTo>
                  <a:cubicBezTo>
                    <a:pt x="946" y="283"/>
                    <a:pt x="833" y="274"/>
                    <a:pt x="719" y="265"/>
                  </a:cubicBezTo>
                  <a:cubicBezTo>
                    <a:pt x="704" y="177"/>
                    <a:pt x="688" y="88"/>
                    <a:pt x="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71"/>
            <p:cNvSpPr/>
            <p:nvPr/>
          </p:nvSpPr>
          <p:spPr>
            <a:xfrm>
              <a:off x="4291749" y="1120123"/>
              <a:ext cx="21749" cy="19578"/>
            </a:xfrm>
            <a:custGeom>
              <a:avLst/>
              <a:gdLst/>
              <a:ahLst/>
              <a:cxnLst/>
              <a:rect l="l" t="t" r="r" b="b"/>
              <a:pathLst>
                <a:path w="982" h="884" extrusionOk="0">
                  <a:moveTo>
                    <a:pt x="641" y="0"/>
                  </a:moveTo>
                  <a:cubicBezTo>
                    <a:pt x="555" y="83"/>
                    <a:pt x="467" y="166"/>
                    <a:pt x="381" y="248"/>
                  </a:cubicBezTo>
                  <a:cubicBezTo>
                    <a:pt x="265" y="245"/>
                    <a:pt x="148" y="243"/>
                    <a:pt x="30" y="243"/>
                  </a:cubicBezTo>
                  <a:cubicBezTo>
                    <a:pt x="82" y="324"/>
                    <a:pt x="133" y="406"/>
                    <a:pt x="183" y="489"/>
                  </a:cubicBezTo>
                  <a:cubicBezTo>
                    <a:pt x="122" y="586"/>
                    <a:pt x="61" y="683"/>
                    <a:pt x="1" y="781"/>
                  </a:cubicBezTo>
                  <a:cubicBezTo>
                    <a:pt x="120" y="748"/>
                    <a:pt x="238" y="716"/>
                    <a:pt x="355" y="687"/>
                  </a:cubicBezTo>
                  <a:cubicBezTo>
                    <a:pt x="432" y="751"/>
                    <a:pt x="511" y="817"/>
                    <a:pt x="588" y="883"/>
                  </a:cubicBezTo>
                  <a:lnTo>
                    <a:pt x="658" y="573"/>
                  </a:lnTo>
                  <a:cubicBezTo>
                    <a:pt x="764" y="518"/>
                    <a:pt x="873" y="463"/>
                    <a:pt x="981" y="410"/>
                  </a:cubicBezTo>
                  <a:cubicBezTo>
                    <a:pt x="878" y="371"/>
                    <a:pt x="777" y="335"/>
                    <a:pt x="675" y="300"/>
                  </a:cubicBezTo>
                  <a:cubicBezTo>
                    <a:pt x="664" y="201"/>
                    <a:pt x="652" y="10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71"/>
            <p:cNvSpPr/>
            <p:nvPr/>
          </p:nvSpPr>
          <p:spPr>
            <a:xfrm>
              <a:off x="4350019" y="1136822"/>
              <a:ext cx="20354" cy="20819"/>
            </a:xfrm>
            <a:custGeom>
              <a:avLst/>
              <a:gdLst/>
              <a:ahLst/>
              <a:cxnLst/>
              <a:rect l="l" t="t" r="r" b="b"/>
              <a:pathLst>
                <a:path w="919" h="940" extrusionOk="0">
                  <a:moveTo>
                    <a:pt x="617" y="1"/>
                  </a:moveTo>
                  <a:cubicBezTo>
                    <a:pt x="535" y="73"/>
                    <a:pt x="452" y="146"/>
                    <a:pt x="368" y="219"/>
                  </a:cubicBezTo>
                  <a:cubicBezTo>
                    <a:pt x="261" y="194"/>
                    <a:pt x="155" y="170"/>
                    <a:pt x="46" y="148"/>
                  </a:cubicBezTo>
                  <a:lnTo>
                    <a:pt x="46" y="148"/>
                  </a:lnTo>
                  <a:cubicBezTo>
                    <a:pt x="91" y="245"/>
                    <a:pt x="135" y="344"/>
                    <a:pt x="179" y="442"/>
                  </a:cubicBezTo>
                  <a:cubicBezTo>
                    <a:pt x="120" y="535"/>
                    <a:pt x="59" y="629"/>
                    <a:pt x="1" y="722"/>
                  </a:cubicBezTo>
                  <a:cubicBezTo>
                    <a:pt x="111" y="710"/>
                    <a:pt x="221" y="697"/>
                    <a:pt x="331" y="688"/>
                  </a:cubicBezTo>
                  <a:cubicBezTo>
                    <a:pt x="401" y="770"/>
                    <a:pt x="471" y="855"/>
                    <a:pt x="540" y="939"/>
                  </a:cubicBezTo>
                  <a:cubicBezTo>
                    <a:pt x="564" y="833"/>
                    <a:pt x="590" y="726"/>
                    <a:pt x="614" y="618"/>
                  </a:cubicBezTo>
                  <a:cubicBezTo>
                    <a:pt x="717" y="577"/>
                    <a:pt x="818" y="539"/>
                    <a:pt x="919" y="500"/>
                  </a:cubicBezTo>
                  <a:cubicBezTo>
                    <a:pt x="825" y="442"/>
                    <a:pt x="731" y="385"/>
                    <a:pt x="638" y="328"/>
                  </a:cubicBezTo>
                  <a:cubicBezTo>
                    <a:pt x="632" y="218"/>
                    <a:pt x="625" y="109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71"/>
            <p:cNvSpPr/>
            <p:nvPr/>
          </p:nvSpPr>
          <p:spPr>
            <a:xfrm>
              <a:off x="4403860" y="1163865"/>
              <a:ext cx="19290" cy="21815"/>
            </a:xfrm>
            <a:custGeom>
              <a:avLst/>
              <a:gdLst/>
              <a:ahLst/>
              <a:cxnLst/>
              <a:rect l="l" t="t" r="r" b="b"/>
              <a:pathLst>
                <a:path w="871" h="985" extrusionOk="0">
                  <a:moveTo>
                    <a:pt x="597" y="1"/>
                  </a:moveTo>
                  <a:cubicBezTo>
                    <a:pt x="518" y="67"/>
                    <a:pt x="437" y="133"/>
                    <a:pt x="358" y="199"/>
                  </a:cubicBezTo>
                  <a:cubicBezTo>
                    <a:pt x="257" y="157"/>
                    <a:pt x="158" y="117"/>
                    <a:pt x="57" y="76"/>
                  </a:cubicBezTo>
                  <a:lnTo>
                    <a:pt x="57" y="76"/>
                  </a:lnTo>
                  <a:cubicBezTo>
                    <a:pt x="96" y="186"/>
                    <a:pt x="134" y="298"/>
                    <a:pt x="173" y="408"/>
                  </a:cubicBezTo>
                  <a:lnTo>
                    <a:pt x="0" y="680"/>
                  </a:lnTo>
                  <a:cubicBezTo>
                    <a:pt x="103" y="682"/>
                    <a:pt x="208" y="686"/>
                    <a:pt x="311" y="689"/>
                  </a:cubicBezTo>
                  <a:cubicBezTo>
                    <a:pt x="375" y="787"/>
                    <a:pt x="439" y="886"/>
                    <a:pt x="502" y="985"/>
                  </a:cubicBezTo>
                  <a:cubicBezTo>
                    <a:pt x="527" y="875"/>
                    <a:pt x="553" y="765"/>
                    <a:pt x="580" y="654"/>
                  </a:cubicBezTo>
                  <a:cubicBezTo>
                    <a:pt x="676" y="627"/>
                    <a:pt x="773" y="598"/>
                    <a:pt x="871" y="570"/>
                  </a:cubicBezTo>
                  <a:cubicBezTo>
                    <a:pt x="784" y="497"/>
                    <a:pt x="696" y="423"/>
                    <a:pt x="610" y="352"/>
                  </a:cubicBezTo>
                  <a:cubicBezTo>
                    <a:pt x="606" y="234"/>
                    <a:pt x="602" y="118"/>
                    <a:pt x="597" y="3"/>
                  </a:cubicBezTo>
                  <a:lnTo>
                    <a:pt x="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71"/>
            <p:cNvSpPr/>
            <p:nvPr/>
          </p:nvSpPr>
          <p:spPr>
            <a:xfrm>
              <a:off x="4454356" y="1198548"/>
              <a:ext cx="18604" cy="22435"/>
            </a:xfrm>
            <a:custGeom>
              <a:avLst/>
              <a:gdLst/>
              <a:ahLst/>
              <a:cxnLst/>
              <a:rect l="l" t="t" r="r" b="b"/>
              <a:pathLst>
                <a:path w="840" h="1013" extrusionOk="0">
                  <a:moveTo>
                    <a:pt x="586" y="1"/>
                  </a:moveTo>
                  <a:cubicBezTo>
                    <a:pt x="507" y="61"/>
                    <a:pt x="430" y="120"/>
                    <a:pt x="353" y="183"/>
                  </a:cubicBezTo>
                  <a:cubicBezTo>
                    <a:pt x="258" y="129"/>
                    <a:pt x="162" y="76"/>
                    <a:pt x="67" y="25"/>
                  </a:cubicBezTo>
                  <a:lnTo>
                    <a:pt x="67" y="25"/>
                  </a:lnTo>
                  <a:cubicBezTo>
                    <a:pt x="101" y="144"/>
                    <a:pt x="136" y="263"/>
                    <a:pt x="171" y="383"/>
                  </a:cubicBezTo>
                  <a:cubicBezTo>
                    <a:pt x="114" y="471"/>
                    <a:pt x="57" y="559"/>
                    <a:pt x="0" y="647"/>
                  </a:cubicBezTo>
                  <a:cubicBezTo>
                    <a:pt x="100" y="660"/>
                    <a:pt x="201" y="673"/>
                    <a:pt x="300" y="688"/>
                  </a:cubicBezTo>
                  <a:cubicBezTo>
                    <a:pt x="358" y="796"/>
                    <a:pt x="419" y="904"/>
                    <a:pt x="478" y="1012"/>
                  </a:cubicBezTo>
                  <a:cubicBezTo>
                    <a:pt x="505" y="900"/>
                    <a:pt x="531" y="788"/>
                    <a:pt x="559" y="676"/>
                  </a:cubicBezTo>
                  <a:cubicBezTo>
                    <a:pt x="652" y="656"/>
                    <a:pt x="746" y="636"/>
                    <a:pt x="840" y="616"/>
                  </a:cubicBezTo>
                  <a:cubicBezTo>
                    <a:pt x="757" y="531"/>
                    <a:pt x="674" y="447"/>
                    <a:pt x="592" y="364"/>
                  </a:cubicBezTo>
                  <a:cubicBezTo>
                    <a:pt x="590" y="243"/>
                    <a:pt x="588" y="122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71"/>
            <p:cNvSpPr/>
            <p:nvPr/>
          </p:nvSpPr>
          <p:spPr>
            <a:xfrm>
              <a:off x="4502792" y="1237837"/>
              <a:ext cx="18183" cy="22878"/>
            </a:xfrm>
            <a:custGeom>
              <a:avLst/>
              <a:gdLst/>
              <a:ahLst/>
              <a:cxnLst/>
              <a:rect l="l" t="t" r="r" b="b"/>
              <a:pathLst>
                <a:path w="821" h="1033" extrusionOk="0">
                  <a:moveTo>
                    <a:pt x="70" y="0"/>
                  </a:moveTo>
                  <a:cubicBezTo>
                    <a:pt x="103" y="125"/>
                    <a:pt x="138" y="248"/>
                    <a:pt x="171" y="373"/>
                  </a:cubicBezTo>
                  <a:cubicBezTo>
                    <a:pt x="114" y="459"/>
                    <a:pt x="57" y="547"/>
                    <a:pt x="0" y="636"/>
                  </a:cubicBezTo>
                  <a:cubicBezTo>
                    <a:pt x="97" y="654"/>
                    <a:pt x="195" y="672"/>
                    <a:pt x="292" y="691"/>
                  </a:cubicBezTo>
                  <a:cubicBezTo>
                    <a:pt x="349" y="804"/>
                    <a:pt x="406" y="918"/>
                    <a:pt x="465" y="1032"/>
                  </a:cubicBezTo>
                  <a:cubicBezTo>
                    <a:pt x="490" y="918"/>
                    <a:pt x="518" y="806"/>
                    <a:pt x="545" y="694"/>
                  </a:cubicBezTo>
                  <a:cubicBezTo>
                    <a:pt x="637" y="676"/>
                    <a:pt x="729" y="659"/>
                    <a:pt x="821" y="643"/>
                  </a:cubicBezTo>
                  <a:cubicBezTo>
                    <a:pt x="742" y="555"/>
                    <a:pt x="661" y="465"/>
                    <a:pt x="580" y="377"/>
                  </a:cubicBezTo>
                  <a:cubicBezTo>
                    <a:pt x="580" y="252"/>
                    <a:pt x="578" y="129"/>
                    <a:pt x="578" y="4"/>
                  </a:cubicBezTo>
                  <a:lnTo>
                    <a:pt x="349" y="178"/>
                  </a:lnTo>
                  <a:cubicBezTo>
                    <a:pt x="255" y="120"/>
                    <a:pt x="163" y="59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71"/>
            <p:cNvSpPr/>
            <p:nvPr/>
          </p:nvSpPr>
          <p:spPr>
            <a:xfrm>
              <a:off x="4252304" y="1137443"/>
              <a:ext cx="22546" cy="18848"/>
            </a:xfrm>
            <a:custGeom>
              <a:avLst/>
              <a:gdLst/>
              <a:ahLst/>
              <a:cxnLst/>
              <a:rect l="l" t="t" r="r" b="b"/>
              <a:pathLst>
                <a:path w="1018" h="851" extrusionOk="0">
                  <a:moveTo>
                    <a:pt x="656" y="1"/>
                  </a:moveTo>
                  <a:cubicBezTo>
                    <a:pt x="566" y="89"/>
                    <a:pt x="478" y="177"/>
                    <a:pt x="388" y="265"/>
                  </a:cubicBezTo>
                  <a:cubicBezTo>
                    <a:pt x="267" y="274"/>
                    <a:pt x="144" y="285"/>
                    <a:pt x="23" y="298"/>
                  </a:cubicBezTo>
                  <a:cubicBezTo>
                    <a:pt x="76" y="370"/>
                    <a:pt x="131" y="443"/>
                    <a:pt x="186" y="516"/>
                  </a:cubicBezTo>
                  <a:cubicBezTo>
                    <a:pt x="124" y="616"/>
                    <a:pt x="63" y="715"/>
                    <a:pt x="1" y="814"/>
                  </a:cubicBezTo>
                  <a:cubicBezTo>
                    <a:pt x="124" y="770"/>
                    <a:pt x="247" y="728"/>
                    <a:pt x="370" y="687"/>
                  </a:cubicBezTo>
                  <a:cubicBezTo>
                    <a:pt x="453" y="740"/>
                    <a:pt x="533" y="794"/>
                    <a:pt x="616" y="851"/>
                  </a:cubicBezTo>
                  <a:cubicBezTo>
                    <a:pt x="638" y="748"/>
                    <a:pt x="660" y="647"/>
                    <a:pt x="682" y="546"/>
                  </a:cubicBezTo>
                  <a:cubicBezTo>
                    <a:pt x="794" y="482"/>
                    <a:pt x="906" y="417"/>
                    <a:pt x="1018" y="355"/>
                  </a:cubicBezTo>
                  <a:cubicBezTo>
                    <a:pt x="910" y="329"/>
                    <a:pt x="803" y="305"/>
                    <a:pt x="695" y="283"/>
                  </a:cubicBezTo>
                  <a:cubicBezTo>
                    <a:pt x="682" y="188"/>
                    <a:pt x="669" y="94"/>
                    <a:pt x="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71"/>
            <p:cNvSpPr/>
            <p:nvPr/>
          </p:nvSpPr>
          <p:spPr>
            <a:xfrm>
              <a:off x="4313232" y="1147941"/>
              <a:ext cx="20996" cy="20265"/>
            </a:xfrm>
            <a:custGeom>
              <a:avLst/>
              <a:gdLst/>
              <a:ahLst/>
              <a:cxnLst/>
              <a:rect l="l" t="t" r="r" b="b"/>
              <a:pathLst>
                <a:path w="948" h="915" extrusionOk="0">
                  <a:moveTo>
                    <a:pt x="628" y="0"/>
                  </a:moveTo>
                  <a:lnTo>
                    <a:pt x="628" y="2"/>
                  </a:lnTo>
                  <a:cubicBezTo>
                    <a:pt x="544" y="77"/>
                    <a:pt x="459" y="156"/>
                    <a:pt x="375" y="233"/>
                  </a:cubicBezTo>
                  <a:cubicBezTo>
                    <a:pt x="263" y="219"/>
                    <a:pt x="151" y="204"/>
                    <a:pt x="39" y="193"/>
                  </a:cubicBezTo>
                  <a:lnTo>
                    <a:pt x="39" y="193"/>
                  </a:lnTo>
                  <a:cubicBezTo>
                    <a:pt x="86" y="283"/>
                    <a:pt x="134" y="373"/>
                    <a:pt x="180" y="465"/>
                  </a:cubicBezTo>
                  <a:cubicBezTo>
                    <a:pt x="119" y="560"/>
                    <a:pt x="61" y="656"/>
                    <a:pt x="0" y="749"/>
                  </a:cubicBezTo>
                  <a:cubicBezTo>
                    <a:pt x="114" y="727"/>
                    <a:pt x="228" y="707"/>
                    <a:pt x="342" y="687"/>
                  </a:cubicBezTo>
                  <a:cubicBezTo>
                    <a:pt x="415" y="762"/>
                    <a:pt x="488" y="837"/>
                    <a:pt x="562" y="914"/>
                  </a:cubicBezTo>
                  <a:cubicBezTo>
                    <a:pt x="586" y="808"/>
                    <a:pt x="610" y="703"/>
                    <a:pt x="633" y="599"/>
                  </a:cubicBezTo>
                  <a:cubicBezTo>
                    <a:pt x="738" y="551"/>
                    <a:pt x="843" y="503"/>
                    <a:pt x="947" y="457"/>
                  </a:cubicBezTo>
                  <a:cubicBezTo>
                    <a:pt x="850" y="410"/>
                    <a:pt x="753" y="362"/>
                    <a:pt x="654" y="316"/>
                  </a:cubicBezTo>
                  <a:cubicBezTo>
                    <a:pt x="646" y="209"/>
                    <a:pt x="637" y="105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71"/>
            <p:cNvSpPr/>
            <p:nvPr/>
          </p:nvSpPr>
          <p:spPr>
            <a:xfrm>
              <a:off x="4369088" y="1170265"/>
              <a:ext cx="19778" cy="21350"/>
            </a:xfrm>
            <a:custGeom>
              <a:avLst/>
              <a:gdLst/>
              <a:ahLst/>
              <a:cxnLst/>
              <a:rect l="l" t="t" r="r" b="b"/>
              <a:pathLst>
                <a:path w="893" h="964" extrusionOk="0">
                  <a:moveTo>
                    <a:pt x="608" y="0"/>
                  </a:moveTo>
                  <a:cubicBezTo>
                    <a:pt x="526" y="70"/>
                    <a:pt x="445" y="138"/>
                    <a:pt x="364" y="208"/>
                  </a:cubicBezTo>
                  <a:cubicBezTo>
                    <a:pt x="261" y="173"/>
                    <a:pt x="157" y="140"/>
                    <a:pt x="54" y="108"/>
                  </a:cubicBezTo>
                  <a:lnTo>
                    <a:pt x="54" y="108"/>
                  </a:lnTo>
                  <a:cubicBezTo>
                    <a:pt x="94" y="213"/>
                    <a:pt x="135" y="318"/>
                    <a:pt x="177" y="422"/>
                  </a:cubicBezTo>
                  <a:cubicBezTo>
                    <a:pt x="118" y="514"/>
                    <a:pt x="59" y="606"/>
                    <a:pt x="1" y="698"/>
                  </a:cubicBezTo>
                  <a:cubicBezTo>
                    <a:pt x="107" y="694"/>
                    <a:pt x="214" y="690"/>
                    <a:pt x="320" y="687"/>
                  </a:cubicBezTo>
                  <a:cubicBezTo>
                    <a:pt x="388" y="779"/>
                    <a:pt x="454" y="870"/>
                    <a:pt x="520" y="964"/>
                  </a:cubicBezTo>
                  <a:cubicBezTo>
                    <a:pt x="546" y="856"/>
                    <a:pt x="572" y="747"/>
                    <a:pt x="595" y="637"/>
                  </a:cubicBezTo>
                  <a:cubicBezTo>
                    <a:pt x="695" y="604"/>
                    <a:pt x="794" y="571"/>
                    <a:pt x="893" y="538"/>
                  </a:cubicBezTo>
                  <a:cubicBezTo>
                    <a:pt x="803" y="470"/>
                    <a:pt x="713" y="406"/>
                    <a:pt x="623" y="340"/>
                  </a:cubicBezTo>
                  <a:cubicBezTo>
                    <a:pt x="617" y="228"/>
                    <a:pt x="614" y="114"/>
                    <a:pt x="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71"/>
            <p:cNvSpPr/>
            <p:nvPr/>
          </p:nvSpPr>
          <p:spPr>
            <a:xfrm>
              <a:off x="4421090" y="1201560"/>
              <a:ext cx="18892" cy="22148"/>
            </a:xfrm>
            <a:custGeom>
              <a:avLst/>
              <a:gdLst/>
              <a:ahLst/>
              <a:cxnLst/>
              <a:rect l="l" t="t" r="r" b="b"/>
              <a:pathLst>
                <a:path w="853" h="1000" extrusionOk="0">
                  <a:moveTo>
                    <a:pt x="592" y="1"/>
                  </a:moveTo>
                  <a:cubicBezTo>
                    <a:pt x="513" y="63"/>
                    <a:pt x="434" y="126"/>
                    <a:pt x="357" y="188"/>
                  </a:cubicBezTo>
                  <a:cubicBezTo>
                    <a:pt x="260" y="140"/>
                    <a:pt x="160" y="93"/>
                    <a:pt x="63" y="47"/>
                  </a:cubicBezTo>
                  <a:lnTo>
                    <a:pt x="63" y="47"/>
                  </a:lnTo>
                  <a:cubicBezTo>
                    <a:pt x="100" y="162"/>
                    <a:pt x="137" y="276"/>
                    <a:pt x="173" y="392"/>
                  </a:cubicBezTo>
                  <a:lnTo>
                    <a:pt x="1" y="660"/>
                  </a:lnTo>
                  <a:cubicBezTo>
                    <a:pt x="104" y="669"/>
                    <a:pt x="205" y="678"/>
                    <a:pt x="305" y="687"/>
                  </a:cubicBezTo>
                  <a:cubicBezTo>
                    <a:pt x="366" y="790"/>
                    <a:pt x="428" y="895"/>
                    <a:pt x="489" y="999"/>
                  </a:cubicBezTo>
                  <a:cubicBezTo>
                    <a:pt x="515" y="887"/>
                    <a:pt x="542" y="777"/>
                    <a:pt x="568" y="667"/>
                  </a:cubicBezTo>
                  <a:cubicBezTo>
                    <a:pt x="663" y="641"/>
                    <a:pt x="759" y="618"/>
                    <a:pt x="853" y="594"/>
                  </a:cubicBezTo>
                  <a:cubicBezTo>
                    <a:pt x="768" y="515"/>
                    <a:pt x="684" y="436"/>
                    <a:pt x="599" y="357"/>
                  </a:cubicBezTo>
                  <a:cubicBezTo>
                    <a:pt x="597" y="238"/>
                    <a:pt x="594" y="118"/>
                    <a:pt x="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71"/>
            <p:cNvSpPr/>
            <p:nvPr/>
          </p:nvSpPr>
          <p:spPr>
            <a:xfrm>
              <a:off x="4470413" y="1238922"/>
              <a:ext cx="18316" cy="22679"/>
            </a:xfrm>
            <a:custGeom>
              <a:avLst/>
              <a:gdLst/>
              <a:ahLst/>
              <a:cxnLst/>
              <a:rect l="l" t="t" r="r" b="b"/>
              <a:pathLst>
                <a:path w="827" h="1024" extrusionOk="0">
                  <a:moveTo>
                    <a:pt x="581" y="1"/>
                  </a:moveTo>
                  <a:lnTo>
                    <a:pt x="581" y="3"/>
                  </a:lnTo>
                  <a:cubicBezTo>
                    <a:pt x="504" y="60"/>
                    <a:pt x="427" y="120"/>
                    <a:pt x="349" y="179"/>
                  </a:cubicBezTo>
                  <a:cubicBezTo>
                    <a:pt x="256" y="122"/>
                    <a:pt x="162" y="65"/>
                    <a:pt x="69" y="10"/>
                  </a:cubicBezTo>
                  <a:lnTo>
                    <a:pt x="69" y="10"/>
                  </a:lnTo>
                  <a:cubicBezTo>
                    <a:pt x="102" y="131"/>
                    <a:pt x="137" y="252"/>
                    <a:pt x="170" y="375"/>
                  </a:cubicBezTo>
                  <a:cubicBezTo>
                    <a:pt x="115" y="464"/>
                    <a:pt x="58" y="552"/>
                    <a:pt x="1" y="638"/>
                  </a:cubicBezTo>
                  <a:cubicBezTo>
                    <a:pt x="98" y="655"/>
                    <a:pt x="197" y="671"/>
                    <a:pt x="294" y="688"/>
                  </a:cubicBezTo>
                  <a:cubicBezTo>
                    <a:pt x="353" y="800"/>
                    <a:pt x="412" y="912"/>
                    <a:pt x="469" y="1024"/>
                  </a:cubicBezTo>
                  <a:lnTo>
                    <a:pt x="550" y="686"/>
                  </a:lnTo>
                  <a:cubicBezTo>
                    <a:pt x="643" y="667"/>
                    <a:pt x="735" y="649"/>
                    <a:pt x="827" y="631"/>
                  </a:cubicBezTo>
                  <a:cubicBezTo>
                    <a:pt x="746" y="544"/>
                    <a:pt x="665" y="458"/>
                    <a:pt x="584" y="370"/>
                  </a:cubicBezTo>
                  <a:cubicBezTo>
                    <a:pt x="584" y="247"/>
                    <a:pt x="583" y="124"/>
                    <a:pt x="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71"/>
            <p:cNvSpPr/>
            <p:nvPr/>
          </p:nvSpPr>
          <p:spPr>
            <a:xfrm>
              <a:off x="4518229" y="1279430"/>
              <a:ext cx="18117" cy="23033"/>
            </a:xfrm>
            <a:custGeom>
              <a:avLst/>
              <a:gdLst/>
              <a:ahLst/>
              <a:cxnLst/>
              <a:rect l="l" t="t" r="r" b="b"/>
              <a:pathLst>
                <a:path w="818" h="1040" extrusionOk="0">
                  <a:moveTo>
                    <a:pt x="70" y="0"/>
                  </a:moveTo>
                  <a:cubicBezTo>
                    <a:pt x="103" y="125"/>
                    <a:pt x="137" y="250"/>
                    <a:pt x="170" y="375"/>
                  </a:cubicBezTo>
                  <a:cubicBezTo>
                    <a:pt x="113" y="461"/>
                    <a:pt x="56" y="549"/>
                    <a:pt x="1" y="636"/>
                  </a:cubicBezTo>
                  <a:cubicBezTo>
                    <a:pt x="96" y="656"/>
                    <a:pt x="193" y="676"/>
                    <a:pt x="291" y="696"/>
                  </a:cubicBezTo>
                  <a:cubicBezTo>
                    <a:pt x="348" y="810"/>
                    <a:pt x="405" y="924"/>
                    <a:pt x="461" y="1040"/>
                  </a:cubicBezTo>
                  <a:cubicBezTo>
                    <a:pt x="489" y="926"/>
                    <a:pt x="515" y="814"/>
                    <a:pt x="542" y="700"/>
                  </a:cubicBezTo>
                  <a:cubicBezTo>
                    <a:pt x="634" y="685"/>
                    <a:pt x="726" y="669"/>
                    <a:pt x="818" y="652"/>
                  </a:cubicBezTo>
                  <a:cubicBezTo>
                    <a:pt x="739" y="562"/>
                    <a:pt x="658" y="472"/>
                    <a:pt x="579" y="382"/>
                  </a:cubicBezTo>
                  <a:cubicBezTo>
                    <a:pt x="577" y="258"/>
                    <a:pt x="577" y="135"/>
                    <a:pt x="577" y="10"/>
                  </a:cubicBezTo>
                  <a:cubicBezTo>
                    <a:pt x="500" y="67"/>
                    <a:pt x="425" y="123"/>
                    <a:pt x="348" y="180"/>
                  </a:cubicBezTo>
                  <a:cubicBezTo>
                    <a:pt x="256" y="122"/>
                    <a:pt x="164" y="61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71"/>
            <p:cNvSpPr/>
            <p:nvPr/>
          </p:nvSpPr>
          <p:spPr>
            <a:xfrm>
              <a:off x="4208408" y="1163178"/>
              <a:ext cx="23388" cy="18892"/>
            </a:xfrm>
            <a:custGeom>
              <a:avLst/>
              <a:gdLst/>
              <a:ahLst/>
              <a:cxnLst/>
              <a:rect l="l" t="t" r="r" b="b"/>
              <a:pathLst>
                <a:path w="1056" h="853" extrusionOk="0">
                  <a:moveTo>
                    <a:pt x="670" y="1"/>
                  </a:moveTo>
                  <a:cubicBezTo>
                    <a:pt x="578" y="94"/>
                    <a:pt x="487" y="188"/>
                    <a:pt x="395" y="283"/>
                  </a:cubicBezTo>
                  <a:cubicBezTo>
                    <a:pt x="266" y="307"/>
                    <a:pt x="140" y="333"/>
                    <a:pt x="11" y="360"/>
                  </a:cubicBezTo>
                  <a:cubicBezTo>
                    <a:pt x="70" y="421"/>
                    <a:pt x="129" y="483"/>
                    <a:pt x="187" y="548"/>
                  </a:cubicBezTo>
                  <a:cubicBezTo>
                    <a:pt x="125" y="649"/>
                    <a:pt x="63" y="752"/>
                    <a:pt x="0" y="852"/>
                  </a:cubicBezTo>
                  <a:cubicBezTo>
                    <a:pt x="129" y="796"/>
                    <a:pt x="255" y="741"/>
                    <a:pt x="384" y="687"/>
                  </a:cubicBezTo>
                  <a:cubicBezTo>
                    <a:pt x="472" y="728"/>
                    <a:pt x="558" y="768"/>
                    <a:pt x="646" y="812"/>
                  </a:cubicBezTo>
                  <a:cubicBezTo>
                    <a:pt x="667" y="713"/>
                    <a:pt x="689" y="614"/>
                    <a:pt x="711" y="515"/>
                  </a:cubicBezTo>
                  <a:cubicBezTo>
                    <a:pt x="826" y="441"/>
                    <a:pt x="942" y="368"/>
                    <a:pt x="1056" y="294"/>
                  </a:cubicBezTo>
                  <a:cubicBezTo>
                    <a:pt x="944" y="283"/>
                    <a:pt x="832" y="272"/>
                    <a:pt x="718" y="263"/>
                  </a:cubicBezTo>
                  <a:cubicBezTo>
                    <a:pt x="701" y="175"/>
                    <a:pt x="687" y="87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71"/>
            <p:cNvSpPr/>
            <p:nvPr/>
          </p:nvSpPr>
          <p:spPr>
            <a:xfrm>
              <a:off x="4272326" y="1166589"/>
              <a:ext cx="21727" cy="19578"/>
            </a:xfrm>
            <a:custGeom>
              <a:avLst/>
              <a:gdLst/>
              <a:ahLst/>
              <a:cxnLst/>
              <a:rect l="l" t="t" r="r" b="b"/>
              <a:pathLst>
                <a:path w="981" h="884" extrusionOk="0">
                  <a:moveTo>
                    <a:pt x="641" y="1"/>
                  </a:moveTo>
                  <a:cubicBezTo>
                    <a:pt x="555" y="83"/>
                    <a:pt x="468" y="166"/>
                    <a:pt x="380" y="249"/>
                  </a:cubicBezTo>
                  <a:cubicBezTo>
                    <a:pt x="265" y="247"/>
                    <a:pt x="149" y="245"/>
                    <a:pt x="31" y="245"/>
                  </a:cubicBezTo>
                  <a:cubicBezTo>
                    <a:pt x="81" y="326"/>
                    <a:pt x="132" y="408"/>
                    <a:pt x="182" y="491"/>
                  </a:cubicBezTo>
                  <a:cubicBezTo>
                    <a:pt x="121" y="588"/>
                    <a:pt x="61" y="686"/>
                    <a:pt x="0" y="781"/>
                  </a:cubicBezTo>
                  <a:cubicBezTo>
                    <a:pt x="120" y="750"/>
                    <a:pt x="237" y="719"/>
                    <a:pt x="355" y="687"/>
                  </a:cubicBezTo>
                  <a:cubicBezTo>
                    <a:pt x="433" y="752"/>
                    <a:pt x="511" y="818"/>
                    <a:pt x="588" y="884"/>
                  </a:cubicBezTo>
                  <a:cubicBezTo>
                    <a:pt x="612" y="781"/>
                    <a:pt x="634" y="676"/>
                    <a:pt x="657" y="574"/>
                  </a:cubicBezTo>
                  <a:cubicBezTo>
                    <a:pt x="766" y="519"/>
                    <a:pt x="872" y="464"/>
                    <a:pt x="981" y="410"/>
                  </a:cubicBezTo>
                  <a:cubicBezTo>
                    <a:pt x="880" y="372"/>
                    <a:pt x="777" y="335"/>
                    <a:pt x="674" y="300"/>
                  </a:cubicBezTo>
                  <a:cubicBezTo>
                    <a:pt x="663" y="201"/>
                    <a:pt x="652" y="102"/>
                    <a:pt x="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71"/>
            <p:cNvSpPr/>
            <p:nvPr/>
          </p:nvSpPr>
          <p:spPr>
            <a:xfrm>
              <a:off x="4330618" y="1183310"/>
              <a:ext cx="20309" cy="20841"/>
            </a:xfrm>
            <a:custGeom>
              <a:avLst/>
              <a:gdLst/>
              <a:ahLst/>
              <a:cxnLst/>
              <a:rect l="l" t="t" r="r" b="b"/>
              <a:pathLst>
                <a:path w="917" h="941" extrusionOk="0">
                  <a:moveTo>
                    <a:pt x="616" y="0"/>
                  </a:moveTo>
                  <a:cubicBezTo>
                    <a:pt x="533" y="72"/>
                    <a:pt x="451" y="145"/>
                    <a:pt x="368" y="219"/>
                  </a:cubicBezTo>
                  <a:cubicBezTo>
                    <a:pt x="262" y="193"/>
                    <a:pt x="153" y="171"/>
                    <a:pt x="45" y="147"/>
                  </a:cubicBezTo>
                  <a:lnTo>
                    <a:pt x="45" y="147"/>
                  </a:lnTo>
                  <a:cubicBezTo>
                    <a:pt x="89" y="245"/>
                    <a:pt x="133" y="344"/>
                    <a:pt x="177" y="443"/>
                  </a:cubicBezTo>
                  <a:cubicBezTo>
                    <a:pt x="118" y="535"/>
                    <a:pt x="60" y="628"/>
                    <a:pt x="1" y="722"/>
                  </a:cubicBezTo>
                  <a:cubicBezTo>
                    <a:pt x="111" y="709"/>
                    <a:pt x="221" y="698"/>
                    <a:pt x="329" y="687"/>
                  </a:cubicBezTo>
                  <a:cubicBezTo>
                    <a:pt x="399" y="770"/>
                    <a:pt x="469" y="854"/>
                    <a:pt x="539" y="940"/>
                  </a:cubicBezTo>
                  <a:cubicBezTo>
                    <a:pt x="564" y="832"/>
                    <a:pt x="588" y="726"/>
                    <a:pt x="614" y="619"/>
                  </a:cubicBezTo>
                  <a:cubicBezTo>
                    <a:pt x="715" y="579"/>
                    <a:pt x="816" y="538"/>
                    <a:pt x="917" y="500"/>
                  </a:cubicBezTo>
                  <a:cubicBezTo>
                    <a:pt x="825" y="441"/>
                    <a:pt x="732" y="384"/>
                    <a:pt x="638" y="327"/>
                  </a:cubicBezTo>
                  <a:cubicBezTo>
                    <a:pt x="631" y="219"/>
                    <a:pt x="623" y="109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71"/>
            <p:cNvSpPr/>
            <p:nvPr/>
          </p:nvSpPr>
          <p:spPr>
            <a:xfrm>
              <a:off x="4384414" y="1210396"/>
              <a:ext cx="19290" cy="21771"/>
            </a:xfrm>
            <a:custGeom>
              <a:avLst/>
              <a:gdLst/>
              <a:ahLst/>
              <a:cxnLst/>
              <a:rect l="l" t="t" r="r" b="b"/>
              <a:pathLst>
                <a:path w="871" h="983" extrusionOk="0">
                  <a:moveTo>
                    <a:pt x="599" y="0"/>
                  </a:moveTo>
                  <a:cubicBezTo>
                    <a:pt x="518" y="64"/>
                    <a:pt x="440" y="130"/>
                    <a:pt x="359" y="197"/>
                  </a:cubicBezTo>
                  <a:cubicBezTo>
                    <a:pt x="260" y="154"/>
                    <a:pt x="159" y="114"/>
                    <a:pt x="58" y="75"/>
                  </a:cubicBezTo>
                  <a:lnTo>
                    <a:pt x="58" y="75"/>
                  </a:lnTo>
                  <a:cubicBezTo>
                    <a:pt x="96" y="186"/>
                    <a:pt x="135" y="296"/>
                    <a:pt x="173" y="406"/>
                  </a:cubicBezTo>
                  <a:lnTo>
                    <a:pt x="1" y="678"/>
                  </a:lnTo>
                  <a:cubicBezTo>
                    <a:pt x="105" y="679"/>
                    <a:pt x="208" y="683"/>
                    <a:pt x="311" y="687"/>
                  </a:cubicBezTo>
                  <a:cubicBezTo>
                    <a:pt x="375" y="784"/>
                    <a:pt x="440" y="883"/>
                    <a:pt x="504" y="982"/>
                  </a:cubicBezTo>
                  <a:cubicBezTo>
                    <a:pt x="529" y="872"/>
                    <a:pt x="555" y="762"/>
                    <a:pt x="581" y="654"/>
                  </a:cubicBezTo>
                  <a:cubicBezTo>
                    <a:pt x="678" y="624"/>
                    <a:pt x="774" y="597"/>
                    <a:pt x="871" y="567"/>
                  </a:cubicBezTo>
                  <a:cubicBezTo>
                    <a:pt x="785" y="494"/>
                    <a:pt x="697" y="421"/>
                    <a:pt x="610" y="349"/>
                  </a:cubicBezTo>
                  <a:cubicBezTo>
                    <a:pt x="607" y="233"/>
                    <a:pt x="603" y="116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71"/>
            <p:cNvSpPr/>
            <p:nvPr/>
          </p:nvSpPr>
          <p:spPr>
            <a:xfrm>
              <a:off x="4434910" y="1245035"/>
              <a:ext cx="18604" cy="22413"/>
            </a:xfrm>
            <a:custGeom>
              <a:avLst/>
              <a:gdLst/>
              <a:ahLst/>
              <a:cxnLst/>
              <a:rect l="l" t="t" r="r" b="b"/>
              <a:pathLst>
                <a:path w="840" h="1012" extrusionOk="0">
                  <a:moveTo>
                    <a:pt x="587" y="0"/>
                  </a:moveTo>
                  <a:cubicBezTo>
                    <a:pt x="509" y="61"/>
                    <a:pt x="431" y="121"/>
                    <a:pt x="353" y="182"/>
                  </a:cubicBezTo>
                  <a:cubicBezTo>
                    <a:pt x="258" y="129"/>
                    <a:pt x="162" y="76"/>
                    <a:pt x="67" y="24"/>
                  </a:cubicBezTo>
                  <a:lnTo>
                    <a:pt x="67" y="24"/>
                  </a:lnTo>
                  <a:cubicBezTo>
                    <a:pt x="102" y="144"/>
                    <a:pt x="137" y="263"/>
                    <a:pt x="174" y="382"/>
                  </a:cubicBezTo>
                  <a:cubicBezTo>
                    <a:pt x="117" y="470"/>
                    <a:pt x="60" y="558"/>
                    <a:pt x="1" y="647"/>
                  </a:cubicBezTo>
                  <a:cubicBezTo>
                    <a:pt x="102" y="659"/>
                    <a:pt x="201" y="674"/>
                    <a:pt x="300" y="687"/>
                  </a:cubicBezTo>
                  <a:cubicBezTo>
                    <a:pt x="361" y="795"/>
                    <a:pt x="420" y="904"/>
                    <a:pt x="478" y="1012"/>
                  </a:cubicBezTo>
                  <a:cubicBezTo>
                    <a:pt x="506" y="900"/>
                    <a:pt x="532" y="788"/>
                    <a:pt x="559" y="678"/>
                  </a:cubicBezTo>
                  <a:cubicBezTo>
                    <a:pt x="653" y="656"/>
                    <a:pt x="746" y="636"/>
                    <a:pt x="840" y="615"/>
                  </a:cubicBezTo>
                  <a:cubicBezTo>
                    <a:pt x="757" y="531"/>
                    <a:pt x="675" y="448"/>
                    <a:pt x="592" y="364"/>
                  </a:cubicBezTo>
                  <a:cubicBezTo>
                    <a:pt x="590" y="243"/>
                    <a:pt x="588" y="121"/>
                    <a:pt x="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71"/>
            <p:cNvSpPr/>
            <p:nvPr/>
          </p:nvSpPr>
          <p:spPr>
            <a:xfrm>
              <a:off x="4483391" y="1284347"/>
              <a:ext cx="18183" cy="22834"/>
            </a:xfrm>
            <a:custGeom>
              <a:avLst/>
              <a:gdLst/>
              <a:ahLst/>
              <a:cxnLst/>
              <a:rect l="l" t="t" r="r" b="b"/>
              <a:pathLst>
                <a:path w="821" h="1031" extrusionOk="0">
                  <a:moveTo>
                    <a:pt x="577" y="2"/>
                  </a:moveTo>
                  <a:cubicBezTo>
                    <a:pt x="577" y="4"/>
                    <a:pt x="577" y="5"/>
                    <a:pt x="577" y="6"/>
                  </a:cubicBezTo>
                  <a:lnTo>
                    <a:pt x="577" y="6"/>
                  </a:lnTo>
                  <a:lnTo>
                    <a:pt x="579" y="4"/>
                  </a:lnTo>
                  <a:lnTo>
                    <a:pt x="577" y="2"/>
                  </a:lnTo>
                  <a:close/>
                  <a:moveTo>
                    <a:pt x="70" y="1"/>
                  </a:moveTo>
                  <a:cubicBezTo>
                    <a:pt x="103" y="124"/>
                    <a:pt x="136" y="248"/>
                    <a:pt x="169" y="371"/>
                  </a:cubicBezTo>
                  <a:cubicBezTo>
                    <a:pt x="112" y="460"/>
                    <a:pt x="55" y="546"/>
                    <a:pt x="0" y="634"/>
                  </a:cubicBezTo>
                  <a:cubicBezTo>
                    <a:pt x="96" y="652"/>
                    <a:pt x="193" y="671"/>
                    <a:pt x="290" y="691"/>
                  </a:cubicBezTo>
                  <a:cubicBezTo>
                    <a:pt x="349" y="803"/>
                    <a:pt x="406" y="917"/>
                    <a:pt x="463" y="1031"/>
                  </a:cubicBezTo>
                  <a:cubicBezTo>
                    <a:pt x="491" y="919"/>
                    <a:pt x="516" y="805"/>
                    <a:pt x="544" y="693"/>
                  </a:cubicBezTo>
                  <a:cubicBezTo>
                    <a:pt x="636" y="676"/>
                    <a:pt x="729" y="658"/>
                    <a:pt x="821" y="641"/>
                  </a:cubicBezTo>
                  <a:cubicBezTo>
                    <a:pt x="740" y="553"/>
                    <a:pt x="659" y="463"/>
                    <a:pt x="580" y="375"/>
                  </a:cubicBezTo>
                  <a:cubicBezTo>
                    <a:pt x="579" y="251"/>
                    <a:pt x="579" y="129"/>
                    <a:pt x="577" y="6"/>
                  </a:cubicBezTo>
                  <a:lnTo>
                    <a:pt x="577" y="6"/>
                  </a:lnTo>
                  <a:lnTo>
                    <a:pt x="347" y="177"/>
                  </a:lnTo>
                  <a:cubicBezTo>
                    <a:pt x="256" y="118"/>
                    <a:pt x="162" y="59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71"/>
            <p:cNvSpPr/>
            <p:nvPr/>
          </p:nvSpPr>
          <p:spPr>
            <a:xfrm>
              <a:off x="4232925" y="1183908"/>
              <a:ext cx="22502" cy="18848"/>
            </a:xfrm>
            <a:custGeom>
              <a:avLst/>
              <a:gdLst/>
              <a:ahLst/>
              <a:cxnLst/>
              <a:rect l="l" t="t" r="r" b="b"/>
              <a:pathLst>
                <a:path w="1016" h="851" extrusionOk="0">
                  <a:moveTo>
                    <a:pt x="654" y="1"/>
                  </a:moveTo>
                  <a:cubicBezTo>
                    <a:pt x="566" y="89"/>
                    <a:pt x="476" y="177"/>
                    <a:pt x="386" y="265"/>
                  </a:cubicBezTo>
                  <a:cubicBezTo>
                    <a:pt x="265" y="274"/>
                    <a:pt x="143" y="286"/>
                    <a:pt x="20" y="298"/>
                  </a:cubicBezTo>
                  <a:cubicBezTo>
                    <a:pt x="75" y="370"/>
                    <a:pt x="131" y="443"/>
                    <a:pt x="184" y="517"/>
                  </a:cubicBezTo>
                  <a:cubicBezTo>
                    <a:pt x="123" y="616"/>
                    <a:pt x="61" y="717"/>
                    <a:pt x="0" y="816"/>
                  </a:cubicBezTo>
                  <a:cubicBezTo>
                    <a:pt x="123" y="772"/>
                    <a:pt x="246" y="728"/>
                    <a:pt x="367" y="688"/>
                  </a:cubicBezTo>
                  <a:cubicBezTo>
                    <a:pt x="450" y="741"/>
                    <a:pt x="533" y="796"/>
                    <a:pt x="613" y="851"/>
                  </a:cubicBezTo>
                  <a:cubicBezTo>
                    <a:pt x="637" y="750"/>
                    <a:pt x="659" y="647"/>
                    <a:pt x="681" y="546"/>
                  </a:cubicBezTo>
                  <a:cubicBezTo>
                    <a:pt x="793" y="482"/>
                    <a:pt x="903" y="420"/>
                    <a:pt x="1015" y="357"/>
                  </a:cubicBezTo>
                  <a:cubicBezTo>
                    <a:pt x="909" y="331"/>
                    <a:pt x="801" y="306"/>
                    <a:pt x="694" y="284"/>
                  </a:cubicBezTo>
                  <a:cubicBezTo>
                    <a:pt x="681" y="190"/>
                    <a:pt x="667" y="95"/>
                    <a:pt x="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71"/>
            <p:cNvSpPr/>
            <p:nvPr/>
          </p:nvSpPr>
          <p:spPr>
            <a:xfrm>
              <a:off x="4293831" y="1194450"/>
              <a:ext cx="20952" cy="20221"/>
            </a:xfrm>
            <a:custGeom>
              <a:avLst/>
              <a:gdLst/>
              <a:ahLst/>
              <a:cxnLst/>
              <a:rect l="l" t="t" r="r" b="b"/>
              <a:pathLst>
                <a:path w="946" h="913" extrusionOk="0">
                  <a:moveTo>
                    <a:pt x="628" y="0"/>
                  </a:moveTo>
                  <a:cubicBezTo>
                    <a:pt x="544" y="78"/>
                    <a:pt x="458" y="155"/>
                    <a:pt x="373" y="232"/>
                  </a:cubicBezTo>
                  <a:cubicBezTo>
                    <a:pt x="263" y="217"/>
                    <a:pt x="151" y="204"/>
                    <a:pt x="39" y="191"/>
                  </a:cubicBezTo>
                  <a:lnTo>
                    <a:pt x="39" y="191"/>
                  </a:lnTo>
                  <a:cubicBezTo>
                    <a:pt x="85" y="281"/>
                    <a:pt x="133" y="373"/>
                    <a:pt x="178" y="463"/>
                  </a:cubicBezTo>
                  <a:cubicBezTo>
                    <a:pt x="120" y="559"/>
                    <a:pt x="59" y="654"/>
                    <a:pt x="0" y="749"/>
                  </a:cubicBezTo>
                  <a:cubicBezTo>
                    <a:pt x="114" y="727"/>
                    <a:pt x="228" y="705"/>
                    <a:pt x="340" y="687"/>
                  </a:cubicBezTo>
                  <a:cubicBezTo>
                    <a:pt x="415" y="761"/>
                    <a:pt x="489" y="838"/>
                    <a:pt x="560" y="913"/>
                  </a:cubicBezTo>
                  <a:cubicBezTo>
                    <a:pt x="584" y="808"/>
                    <a:pt x="608" y="702"/>
                    <a:pt x="634" y="597"/>
                  </a:cubicBezTo>
                  <a:cubicBezTo>
                    <a:pt x="738" y="549"/>
                    <a:pt x="841" y="503"/>
                    <a:pt x="946" y="458"/>
                  </a:cubicBezTo>
                  <a:cubicBezTo>
                    <a:pt x="849" y="408"/>
                    <a:pt x="751" y="360"/>
                    <a:pt x="654" y="314"/>
                  </a:cubicBezTo>
                  <a:cubicBezTo>
                    <a:pt x="645" y="210"/>
                    <a:pt x="636" y="105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71"/>
            <p:cNvSpPr/>
            <p:nvPr/>
          </p:nvSpPr>
          <p:spPr>
            <a:xfrm>
              <a:off x="4349687" y="1216775"/>
              <a:ext cx="19756" cy="21328"/>
            </a:xfrm>
            <a:custGeom>
              <a:avLst/>
              <a:gdLst/>
              <a:ahLst/>
              <a:cxnLst/>
              <a:rect l="l" t="t" r="r" b="b"/>
              <a:pathLst>
                <a:path w="892" h="963" extrusionOk="0">
                  <a:moveTo>
                    <a:pt x="607" y="0"/>
                  </a:moveTo>
                  <a:cubicBezTo>
                    <a:pt x="526" y="68"/>
                    <a:pt x="445" y="138"/>
                    <a:pt x="363" y="206"/>
                  </a:cubicBezTo>
                  <a:cubicBezTo>
                    <a:pt x="260" y="173"/>
                    <a:pt x="157" y="140"/>
                    <a:pt x="52" y="107"/>
                  </a:cubicBezTo>
                  <a:lnTo>
                    <a:pt x="52" y="107"/>
                  </a:lnTo>
                  <a:cubicBezTo>
                    <a:pt x="95" y="211"/>
                    <a:pt x="135" y="318"/>
                    <a:pt x="175" y="423"/>
                  </a:cubicBezTo>
                  <a:cubicBezTo>
                    <a:pt x="117" y="514"/>
                    <a:pt x="60" y="606"/>
                    <a:pt x="1" y="698"/>
                  </a:cubicBezTo>
                  <a:cubicBezTo>
                    <a:pt x="107" y="692"/>
                    <a:pt x="214" y="689"/>
                    <a:pt x="320" y="687"/>
                  </a:cubicBezTo>
                  <a:cubicBezTo>
                    <a:pt x="386" y="779"/>
                    <a:pt x="453" y="871"/>
                    <a:pt x="519" y="962"/>
                  </a:cubicBezTo>
                  <a:cubicBezTo>
                    <a:pt x="544" y="854"/>
                    <a:pt x="570" y="746"/>
                    <a:pt x="596" y="637"/>
                  </a:cubicBezTo>
                  <a:cubicBezTo>
                    <a:pt x="695" y="603"/>
                    <a:pt x="794" y="569"/>
                    <a:pt x="891" y="536"/>
                  </a:cubicBezTo>
                  <a:cubicBezTo>
                    <a:pt x="803" y="470"/>
                    <a:pt x="713" y="404"/>
                    <a:pt x="623" y="340"/>
                  </a:cubicBezTo>
                  <a:cubicBezTo>
                    <a:pt x="618" y="226"/>
                    <a:pt x="612" y="112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71"/>
            <p:cNvSpPr/>
            <p:nvPr/>
          </p:nvSpPr>
          <p:spPr>
            <a:xfrm>
              <a:off x="4401711" y="1248047"/>
              <a:ext cx="18870" cy="22125"/>
            </a:xfrm>
            <a:custGeom>
              <a:avLst/>
              <a:gdLst/>
              <a:ahLst/>
              <a:cxnLst/>
              <a:rect l="l" t="t" r="r" b="b"/>
              <a:pathLst>
                <a:path w="852" h="999" extrusionOk="0">
                  <a:moveTo>
                    <a:pt x="589" y="0"/>
                  </a:moveTo>
                  <a:cubicBezTo>
                    <a:pt x="589" y="1"/>
                    <a:pt x="589" y="1"/>
                    <a:pt x="589" y="2"/>
                  </a:cubicBezTo>
                  <a:lnTo>
                    <a:pt x="589" y="2"/>
                  </a:lnTo>
                  <a:cubicBezTo>
                    <a:pt x="590" y="1"/>
                    <a:pt x="591" y="1"/>
                    <a:pt x="591" y="0"/>
                  </a:cubicBezTo>
                  <a:close/>
                  <a:moveTo>
                    <a:pt x="589" y="2"/>
                  </a:moveTo>
                  <a:lnTo>
                    <a:pt x="589" y="2"/>
                  </a:lnTo>
                  <a:cubicBezTo>
                    <a:pt x="511" y="64"/>
                    <a:pt x="433" y="125"/>
                    <a:pt x="354" y="187"/>
                  </a:cubicBezTo>
                  <a:cubicBezTo>
                    <a:pt x="257" y="140"/>
                    <a:pt x="160" y="94"/>
                    <a:pt x="61" y="46"/>
                  </a:cubicBezTo>
                  <a:lnTo>
                    <a:pt x="61" y="46"/>
                  </a:lnTo>
                  <a:cubicBezTo>
                    <a:pt x="99" y="162"/>
                    <a:pt x="136" y="277"/>
                    <a:pt x="171" y="393"/>
                  </a:cubicBezTo>
                  <a:lnTo>
                    <a:pt x="0" y="661"/>
                  </a:lnTo>
                  <a:cubicBezTo>
                    <a:pt x="101" y="668"/>
                    <a:pt x="202" y="678"/>
                    <a:pt x="303" y="687"/>
                  </a:cubicBezTo>
                  <a:cubicBezTo>
                    <a:pt x="365" y="790"/>
                    <a:pt x="426" y="894"/>
                    <a:pt x="488" y="999"/>
                  </a:cubicBezTo>
                  <a:cubicBezTo>
                    <a:pt x="514" y="889"/>
                    <a:pt x="540" y="777"/>
                    <a:pt x="565" y="667"/>
                  </a:cubicBezTo>
                  <a:cubicBezTo>
                    <a:pt x="661" y="643"/>
                    <a:pt x="756" y="617"/>
                    <a:pt x="852" y="595"/>
                  </a:cubicBezTo>
                  <a:cubicBezTo>
                    <a:pt x="767" y="514"/>
                    <a:pt x="683" y="435"/>
                    <a:pt x="599" y="358"/>
                  </a:cubicBezTo>
                  <a:cubicBezTo>
                    <a:pt x="595" y="239"/>
                    <a:pt x="593" y="120"/>
                    <a:pt x="58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71"/>
            <p:cNvSpPr/>
            <p:nvPr/>
          </p:nvSpPr>
          <p:spPr>
            <a:xfrm>
              <a:off x="4450989" y="1285454"/>
              <a:ext cx="18360" cy="22613"/>
            </a:xfrm>
            <a:custGeom>
              <a:avLst/>
              <a:gdLst/>
              <a:ahLst/>
              <a:cxnLst/>
              <a:rect l="l" t="t" r="r" b="b"/>
              <a:pathLst>
                <a:path w="829" h="1021" extrusionOk="0">
                  <a:moveTo>
                    <a:pt x="580" y="0"/>
                  </a:moveTo>
                  <a:cubicBezTo>
                    <a:pt x="503" y="59"/>
                    <a:pt x="426" y="118"/>
                    <a:pt x="349" y="176"/>
                  </a:cubicBezTo>
                  <a:cubicBezTo>
                    <a:pt x="255" y="120"/>
                    <a:pt x="162" y="64"/>
                    <a:pt x="68" y="8"/>
                  </a:cubicBezTo>
                  <a:lnTo>
                    <a:pt x="68" y="8"/>
                  </a:lnTo>
                  <a:cubicBezTo>
                    <a:pt x="103" y="129"/>
                    <a:pt x="136" y="252"/>
                    <a:pt x="171" y="373"/>
                  </a:cubicBezTo>
                  <a:cubicBezTo>
                    <a:pt x="114" y="461"/>
                    <a:pt x="57" y="549"/>
                    <a:pt x="0" y="637"/>
                  </a:cubicBezTo>
                  <a:cubicBezTo>
                    <a:pt x="97" y="654"/>
                    <a:pt x="197" y="670"/>
                    <a:pt x="294" y="687"/>
                  </a:cubicBezTo>
                  <a:cubicBezTo>
                    <a:pt x="353" y="797"/>
                    <a:pt x="411" y="909"/>
                    <a:pt x="470" y="1021"/>
                  </a:cubicBezTo>
                  <a:lnTo>
                    <a:pt x="549" y="685"/>
                  </a:lnTo>
                  <a:cubicBezTo>
                    <a:pt x="643" y="667"/>
                    <a:pt x="734" y="648"/>
                    <a:pt x="828" y="630"/>
                  </a:cubicBezTo>
                  <a:cubicBezTo>
                    <a:pt x="747" y="542"/>
                    <a:pt x="667" y="456"/>
                    <a:pt x="584" y="369"/>
                  </a:cubicBezTo>
                  <a:cubicBezTo>
                    <a:pt x="584" y="246"/>
                    <a:pt x="582" y="123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71"/>
            <p:cNvSpPr/>
            <p:nvPr/>
          </p:nvSpPr>
          <p:spPr>
            <a:xfrm>
              <a:off x="4498806" y="1325896"/>
              <a:ext cx="18117" cy="23056"/>
            </a:xfrm>
            <a:custGeom>
              <a:avLst/>
              <a:gdLst/>
              <a:ahLst/>
              <a:cxnLst/>
              <a:rect l="l" t="t" r="r" b="b"/>
              <a:pathLst>
                <a:path w="818" h="1041" extrusionOk="0">
                  <a:moveTo>
                    <a:pt x="72" y="1"/>
                  </a:moveTo>
                  <a:cubicBezTo>
                    <a:pt x="105" y="126"/>
                    <a:pt x="138" y="251"/>
                    <a:pt x="169" y="375"/>
                  </a:cubicBezTo>
                  <a:cubicBezTo>
                    <a:pt x="114" y="464"/>
                    <a:pt x="57" y="550"/>
                    <a:pt x="0" y="638"/>
                  </a:cubicBezTo>
                  <a:cubicBezTo>
                    <a:pt x="97" y="656"/>
                    <a:pt x="193" y="677"/>
                    <a:pt x="290" y="697"/>
                  </a:cubicBezTo>
                  <a:cubicBezTo>
                    <a:pt x="347" y="811"/>
                    <a:pt x="404" y="926"/>
                    <a:pt x="461" y="1040"/>
                  </a:cubicBezTo>
                  <a:cubicBezTo>
                    <a:pt x="488" y="928"/>
                    <a:pt x="516" y="814"/>
                    <a:pt x="544" y="702"/>
                  </a:cubicBezTo>
                  <a:cubicBezTo>
                    <a:pt x="634" y="686"/>
                    <a:pt x="725" y="669"/>
                    <a:pt x="817" y="653"/>
                  </a:cubicBezTo>
                  <a:cubicBezTo>
                    <a:pt x="738" y="563"/>
                    <a:pt x="657" y="473"/>
                    <a:pt x="578" y="385"/>
                  </a:cubicBezTo>
                  <a:cubicBezTo>
                    <a:pt x="578" y="260"/>
                    <a:pt x="577" y="135"/>
                    <a:pt x="577" y="10"/>
                  </a:cubicBezTo>
                  <a:cubicBezTo>
                    <a:pt x="501" y="67"/>
                    <a:pt x="424" y="124"/>
                    <a:pt x="347" y="183"/>
                  </a:cubicBezTo>
                  <a:cubicBezTo>
                    <a:pt x="255" y="122"/>
                    <a:pt x="164" y="62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71"/>
            <p:cNvSpPr/>
            <p:nvPr/>
          </p:nvSpPr>
          <p:spPr>
            <a:xfrm>
              <a:off x="4188962" y="1209666"/>
              <a:ext cx="23454" cy="18870"/>
            </a:xfrm>
            <a:custGeom>
              <a:avLst/>
              <a:gdLst/>
              <a:ahLst/>
              <a:cxnLst/>
              <a:rect l="l" t="t" r="r" b="b"/>
              <a:pathLst>
                <a:path w="1059" h="852" extrusionOk="0">
                  <a:moveTo>
                    <a:pt x="671" y="0"/>
                  </a:moveTo>
                  <a:cubicBezTo>
                    <a:pt x="579" y="94"/>
                    <a:pt x="487" y="189"/>
                    <a:pt x="395" y="285"/>
                  </a:cubicBezTo>
                  <a:cubicBezTo>
                    <a:pt x="269" y="307"/>
                    <a:pt x="140" y="332"/>
                    <a:pt x="12" y="360"/>
                  </a:cubicBezTo>
                  <a:cubicBezTo>
                    <a:pt x="70" y="422"/>
                    <a:pt x="129" y="485"/>
                    <a:pt x="188" y="547"/>
                  </a:cubicBezTo>
                  <a:cubicBezTo>
                    <a:pt x="125" y="650"/>
                    <a:pt x="63" y="751"/>
                    <a:pt x="1" y="852"/>
                  </a:cubicBezTo>
                  <a:cubicBezTo>
                    <a:pt x="129" y="795"/>
                    <a:pt x="258" y="740"/>
                    <a:pt x="384" y="687"/>
                  </a:cubicBezTo>
                  <a:cubicBezTo>
                    <a:pt x="472" y="727"/>
                    <a:pt x="561" y="769"/>
                    <a:pt x="647" y="812"/>
                  </a:cubicBezTo>
                  <a:cubicBezTo>
                    <a:pt x="669" y="712"/>
                    <a:pt x="689" y="613"/>
                    <a:pt x="711" y="514"/>
                  </a:cubicBezTo>
                  <a:cubicBezTo>
                    <a:pt x="827" y="441"/>
                    <a:pt x="942" y="367"/>
                    <a:pt x="1058" y="296"/>
                  </a:cubicBezTo>
                  <a:cubicBezTo>
                    <a:pt x="946" y="283"/>
                    <a:pt x="832" y="272"/>
                    <a:pt x="718" y="264"/>
                  </a:cubicBezTo>
                  <a:cubicBezTo>
                    <a:pt x="704" y="174"/>
                    <a:pt x="687" y="88"/>
                    <a:pt x="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71"/>
            <p:cNvSpPr/>
            <p:nvPr/>
          </p:nvSpPr>
          <p:spPr>
            <a:xfrm>
              <a:off x="4252924" y="1213121"/>
              <a:ext cx="21682" cy="19578"/>
            </a:xfrm>
            <a:custGeom>
              <a:avLst/>
              <a:gdLst/>
              <a:ahLst/>
              <a:cxnLst/>
              <a:rect l="l" t="t" r="r" b="b"/>
              <a:pathLst>
                <a:path w="979" h="884" extrusionOk="0">
                  <a:moveTo>
                    <a:pt x="641" y="0"/>
                  </a:moveTo>
                  <a:cubicBezTo>
                    <a:pt x="553" y="83"/>
                    <a:pt x="467" y="165"/>
                    <a:pt x="380" y="248"/>
                  </a:cubicBezTo>
                  <a:cubicBezTo>
                    <a:pt x="263" y="244"/>
                    <a:pt x="147" y="242"/>
                    <a:pt x="30" y="242"/>
                  </a:cubicBezTo>
                  <a:cubicBezTo>
                    <a:pt x="81" y="323"/>
                    <a:pt x="131" y="406"/>
                    <a:pt x="182" y="488"/>
                  </a:cubicBezTo>
                  <a:cubicBezTo>
                    <a:pt x="122" y="586"/>
                    <a:pt x="61" y="683"/>
                    <a:pt x="0" y="780"/>
                  </a:cubicBezTo>
                  <a:cubicBezTo>
                    <a:pt x="118" y="747"/>
                    <a:pt x="235" y="716"/>
                    <a:pt x="353" y="687"/>
                  </a:cubicBezTo>
                  <a:cubicBezTo>
                    <a:pt x="432" y="751"/>
                    <a:pt x="509" y="815"/>
                    <a:pt x="586" y="883"/>
                  </a:cubicBezTo>
                  <a:lnTo>
                    <a:pt x="656" y="571"/>
                  </a:lnTo>
                  <a:cubicBezTo>
                    <a:pt x="764" y="516"/>
                    <a:pt x="873" y="461"/>
                    <a:pt x="979" y="408"/>
                  </a:cubicBezTo>
                  <a:cubicBezTo>
                    <a:pt x="878" y="369"/>
                    <a:pt x="775" y="334"/>
                    <a:pt x="672" y="299"/>
                  </a:cubicBezTo>
                  <a:cubicBezTo>
                    <a:pt x="663" y="198"/>
                    <a:pt x="652" y="99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71"/>
            <p:cNvSpPr/>
            <p:nvPr/>
          </p:nvSpPr>
          <p:spPr>
            <a:xfrm>
              <a:off x="4311194" y="1229776"/>
              <a:ext cx="20354" cy="20841"/>
            </a:xfrm>
            <a:custGeom>
              <a:avLst/>
              <a:gdLst/>
              <a:ahLst/>
              <a:cxnLst/>
              <a:rect l="l" t="t" r="r" b="b"/>
              <a:pathLst>
                <a:path w="919" h="941" extrusionOk="0">
                  <a:moveTo>
                    <a:pt x="617" y="1"/>
                  </a:moveTo>
                  <a:cubicBezTo>
                    <a:pt x="533" y="74"/>
                    <a:pt x="450" y="146"/>
                    <a:pt x="367" y="219"/>
                  </a:cubicBezTo>
                  <a:cubicBezTo>
                    <a:pt x="261" y="195"/>
                    <a:pt x="153" y="172"/>
                    <a:pt x="46" y="148"/>
                  </a:cubicBezTo>
                  <a:lnTo>
                    <a:pt x="46" y="148"/>
                  </a:lnTo>
                  <a:cubicBezTo>
                    <a:pt x="90" y="247"/>
                    <a:pt x="134" y="344"/>
                    <a:pt x="177" y="443"/>
                  </a:cubicBezTo>
                  <a:cubicBezTo>
                    <a:pt x="118" y="537"/>
                    <a:pt x="59" y="631"/>
                    <a:pt x="0" y="722"/>
                  </a:cubicBezTo>
                  <a:cubicBezTo>
                    <a:pt x="110" y="710"/>
                    <a:pt x="221" y="698"/>
                    <a:pt x="331" y="687"/>
                  </a:cubicBezTo>
                  <a:cubicBezTo>
                    <a:pt x="401" y="770"/>
                    <a:pt x="470" y="855"/>
                    <a:pt x="540" y="941"/>
                  </a:cubicBezTo>
                  <a:cubicBezTo>
                    <a:pt x="564" y="833"/>
                    <a:pt x="590" y="726"/>
                    <a:pt x="613" y="620"/>
                  </a:cubicBezTo>
                  <a:cubicBezTo>
                    <a:pt x="714" y="579"/>
                    <a:pt x="817" y="539"/>
                    <a:pt x="918" y="500"/>
                  </a:cubicBezTo>
                  <a:cubicBezTo>
                    <a:pt x="825" y="441"/>
                    <a:pt x="731" y="385"/>
                    <a:pt x="637" y="329"/>
                  </a:cubicBezTo>
                  <a:cubicBezTo>
                    <a:pt x="630" y="219"/>
                    <a:pt x="625" y="109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71"/>
            <p:cNvSpPr/>
            <p:nvPr/>
          </p:nvSpPr>
          <p:spPr>
            <a:xfrm>
              <a:off x="4364991" y="1256862"/>
              <a:ext cx="19290" cy="21771"/>
            </a:xfrm>
            <a:custGeom>
              <a:avLst/>
              <a:gdLst/>
              <a:ahLst/>
              <a:cxnLst/>
              <a:rect l="l" t="t" r="r" b="b"/>
              <a:pathLst>
                <a:path w="871" h="983" extrusionOk="0">
                  <a:moveTo>
                    <a:pt x="599" y="1"/>
                  </a:moveTo>
                  <a:cubicBezTo>
                    <a:pt x="520" y="67"/>
                    <a:pt x="439" y="133"/>
                    <a:pt x="360" y="197"/>
                  </a:cubicBezTo>
                  <a:cubicBezTo>
                    <a:pt x="259" y="157"/>
                    <a:pt x="160" y="116"/>
                    <a:pt x="59" y="76"/>
                  </a:cubicBezTo>
                  <a:lnTo>
                    <a:pt x="59" y="76"/>
                  </a:lnTo>
                  <a:cubicBezTo>
                    <a:pt x="97" y="186"/>
                    <a:pt x="136" y="296"/>
                    <a:pt x="175" y="408"/>
                  </a:cubicBezTo>
                  <a:lnTo>
                    <a:pt x="0" y="678"/>
                  </a:lnTo>
                  <a:cubicBezTo>
                    <a:pt x="105" y="682"/>
                    <a:pt x="208" y="684"/>
                    <a:pt x="312" y="687"/>
                  </a:cubicBezTo>
                  <a:cubicBezTo>
                    <a:pt x="377" y="786"/>
                    <a:pt x="439" y="884"/>
                    <a:pt x="503" y="983"/>
                  </a:cubicBezTo>
                  <a:cubicBezTo>
                    <a:pt x="529" y="874"/>
                    <a:pt x="555" y="764"/>
                    <a:pt x="580" y="654"/>
                  </a:cubicBezTo>
                  <a:cubicBezTo>
                    <a:pt x="678" y="625"/>
                    <a:pt x="775" y="597"/>
                    <a:pt x="870" y="570"/>
                  </a:cubicBezTo>
                  <a:cubicBezTo>
                    <a:pt x="784" y="496"/>
                    <a:pt x="698" y="423"/>
                    <a:pt x="610" y="351"/>
                  </a:cubicBezTo>
                  <a:cubicBezTo>
                    <a:pt x="606" y="234"/>
                    <a:pt x="602" y="118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71"/>
            <p:cNvSpPr/>
            <p:nvPr/>
          </p:nvSpPr>
          <p:spPr>
            <a:xfrm>
              <a:off x="4415531" y="1291501"/>
              <a:ext cx="18560" cy="22435"/>
            </a:xfrm>
            <a:custGeom>
              <a:avLst/>
              <a:gdLst/>
              <a:ahLst/>
              <a:cxnLst/>
              <a:rect l="l" t="t" r="r" b="b"/>
              <a:pathLst>
                <a:path w="838" h="1013" extrusionOk="0">
                  <a:moveTo>
                    <a:pt x="584" y="1"/>
                  </a:moveTo>
                  <a:cubicBezTo>
                    <a:pt x="507" y="61"/>
                    <a:pt x="430" y="122"/>
                    <a:pt x="351" y="183"/>
                  </a:cubicBezTo>
                  <a:cubicBezTo>
                    <a:pt x="255" y="129"/>
                    <a:pt x="160" y="78"/>
                    <a:pt x="64" y="26"/>
                  </a:cubicBezTo>
                  <a:lnTo>
                    <a:pt x="64" y="26"/>
                  </a:lnTo>
                  <a:cubicBezTo>
                    <a:pt x="101" y="146"/>
                    <a:pt x="136" y="263"/>
                    <a:pt x="171" y="383"/>
                  </a:cubicBezTo>
                  <a:cubicBezTo>
                    <a:pt x="114" y="473"/>
                    <a:pt x="57" y="561"/>
                    <a:pt x="0" y="649"/>
                  </a:cubicBezTo>
                  <a:cubicBezTo>
                    <a:pt x="99" y="662"/>
                    <a:pt x="198" y="675"/>
                    <a:pt x="298" y="689"/>
                  </a:cubicBezTo>
                  <a:cubicBezTo>
                    <a:pt x="358" y="796"/>
                    <a:pt x="417" y="904"/>
                    <a:pt x="478" y="1012"/>
                  </a:cubicBezTo>
                  <a:cubicBezTo>
                    <a:pt x="503" y="902"/>
                    <a:pt x="531" y="790"/>
                    <a:pt x="556" y="678"/>
                  </a:cubicBezTo>
                  <a:cubicBezTo>
                    <a:pt x="650" y="658"/>
                    <a:pt x="744" y="636"/>
                    <a:pt x="837" y="616"/>
                  </a:cubicBezTo>
                  <a:cubicBezTo>
                    <a:pt x="757" y="531"/>
                    <a:pt x="674" y="449"/>
                    <a:pt x="591" y="366"/>
                  </a:cubicBezTo>
                  <a:cubicBezTo>
                    <a:pt x="590" y="245"/>
                    <a:pt x="588" y="122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71"/>
            <p:cNvSpPr/>
            <p:nvPr/>
          </p:nvSpPr>
          <p:spPr>
            <a:xfrm>
              <a:off x="4463946" y="1330835"/>
              <a:ext cx="18205" cy="22834"/>
            </a:xfrm>
            <a:custGeom>
              <a:avLst/>
              <a:gdLst/>
              <a:ahLst/>
              <a:cxnLst/>
              <a:rect l="l" t="t" r="r" b="b"/>
              <a:pathLst>
                <a:path w="822" h="1031" extrusionOk="0">
                  <a:moveTo>
                    <a:pt x="71" y="0"/>
                  </a:moveTo>
                  <a:cubicBezTo>
                    <a:pt x="104" y="123"/>
                    <a:pt x="137" y="248"/>
                    <a:pt x="170" y="371"/>
                  </a:cubicBezTo>
                  <a:cubicBezTo>
                    <a:pt x="115" y="459"/>
                    <a:pt x="58" y="545"/>
                    <a:pt x="1" y="633"/>
                  </a:cubicBezTo>
                  <a:cubicBezTo>
                    <a:pt x="98" y="652"/>
                    <a:pt x="195" y="670"/>
                    <a:pt x="293" y="690"/>
                  </a:cubicBezTo>
                  <a:cubicBezTo>
                    <a:pt x="350" y="802"/>
                    <a:pt x="407" y="916"/>
                    <a:pt x="465" y="1030"/>
                  </a:cubicBezTo>
                  <a:cubicBezTo>
                    <a:pt x="491" y="918"/>
                    <a:pt x="518" y="806"/>
                    <a:pt x="546" y="692"/>
                  </a:cubicBezTo>
                  <a:cubicBezTo>
                    <a:pt x="638" y="676"/>
                    <a:pt x="730" y="659"/>
                    <a:pt x="821" y="643"/>
                  </a:cubicBezTo>
                  <a:cubicBezTo>
                    <a:pt x="741" y="553"/>
                    <a:pt x="662" y="465"/>
                    <a:pt x="581" y="375"/>
                  </a:cubicBezTo>
                  <a:cubicBezTo>
                    <a:pt x="581" y="252"/>
                    <a:pt x="579" y="127"/>
                    <a:pt x="579" y="4"/>
                  </a:cubicBezTo>
                  <a:lnTo>
                    <a:pt x="350" y="176"/>
                  </a:lnTo>
                  <a:cubicBezTo>
                    <a:pt x="256" y="118"/>
                    <a:pt x="164" y="59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71"/>
            <p:cNvSpPr/>
            <p:nvPr/>
          </p:nvSpPr>
          <p:spPr>
            <a:xfrm>
              <a:off x="3939914" y="932379"/>
              <a:ext cx="360074" cy="826456"/>
            </a:xfrm>
            <a:custGeom>
              <a:avLst/>
              <a:gdLst/>
              <a:ahLst/>
              <a:cxnLst/>
              <a:rect l="l" t="t" r="r" b="b"/>
              <a:pathLst>
                <a:path w="16258" h="37316" extrusionOk="0">
                  <a:moveTo>
                    <a:pt x="15009" y="0"/>
                  </a:moveTo>
                  <a:cubicBezTo>
                    <a:pt x="14997" y="0"/>
                    <a:pt x="14985" y="1"/>
                    <a:pt x="14972" y="1"/>
                  </a:cubicBezTo>
                  <a:cubicBezTo>
                    <a:pt x="14293" y="19"/>
                    <a:pt x="13759" y="589"/>
                    <a:pt x="13779" y="1271"/>
                  </a:cubicBezTo>
                  <a:cubicBezTo>
                    <a:pt x="13788" y="1600"/>
                    <a:pt x="13926" y="1892"/>
                    <a:pt x="14139" y="2109"/>
                  </a:cubicBezTo>
                  <a:lnTo>
                    <a:pt x="1" y="36862"/>
                  </a:lnTo>
                  <a:cubicBezTo>
                    <a:pt x="294" y="36995"/>
                    <a:pt x="585" y="37147"/>
                    <a:pt x="867" y="37316"/>
                  </a:cubicBezTo>
                  <a:lnTo>
                    <a:pt x="15044" y="2474"/>
                  </a:lnTo>
                  <a:cubicBezTo>
                    <a:pt x="15722" y="2454"/>
                    <a:pt x="16258" y="1885"/>
                    <a:pt x="16237" y="1202"/>
                  </a:cubicBezTo>
                  <a:cubicBezTo>
                    <a:pt x="16219" y="531"/>
                    <a:pt x="15672" y="0"/>
                    <a:pt x="15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SA Presidential History XL by Slidesgo">
  <a:themeElements>
    <a:clrScheme name="Simple Light">
      <a:dk1>
        <a:srgbClr val="FFFFFF"/>
      </a:dk1>
      <a:lt1>
        <a:srgbClr val="30251B"/>
      </a:lt1>
      <a:dk2>
        <a:srgbClr val="DBD4C5"/>
      </a:dk2>
      <a:lt2>
        <a:srgbClr val="C5A647"/>
      </a:lt2>
      <a:accent1>
        <a:srgbClr val="3E6996"/>
      </a:accent1>
      <a:accent2>
        <a:srgbClr val="063170"/>
      </a:accent2>
      <a:accent3>
        <a:srgbClr val="A91D29"/>
      </a:accent3>
      <a:accent4>
        <a:srgbClr val="F23136"/>
      </a:accent4>
      <a:accent5>
        <a:srgbClr val="954512"/>
      </a:accent5>
      <a:accent6>
        <a:srgbClr val="4C2A1B"/>
      </a:accent6>
      <a:hlink>
        <a:srgbClr val="3025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575</Words>
  <Application>Microsoft Office PowerPoint</Application>
  <PresentationFormat>On-screen Show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Raleway</vt:lpstr>
      <vt:lpstr>Secular One</vt:lpstr>
      <vt:lpstr>Open Sans</vt:lpstr>
      <vt:lpstr>Muli</vt:lpstr>
      <vt:lpstr>Arial</vt:lpstr>
      <vt:lpstr>Amatic SC</vt:lpstr>
      <vt:lpstr>USA Presidential History XL by Slidesgo</vt:lpstr>
      <vt:lpstr>Stance detection for political views regarding the 2020  Presidential Election in the </vt:lpstr>
      <vt:lpstr>TABLE OF CONTENTS</vt:lpstr>
      <vt:lpstr>Introduction</vt:lpstr>
      <vt:lpstr>INTRODUCTION</vt:lpstr>
      <vt:lpstr>DataSet</vt:lpstr>
      <vt:lpstr>Examples of tweets:</vt:lpstr>
      <vt:lpstr>PowerPoint Presentation</vt:lpstr>
      <vt:lpstr>Word Clouds</vt:lpstr>
      <vt:lpstr>Processing the data</vt:lpstr>
      <vt:lpstr>What happened to the tweets?</vt:lpstr>
      <vt:lpstr>Training models</vt:lpstr>
      <vt:lpstr>Support Vector Machine</vt:lpstr>
      <vt:lpstr>Accuracy</vt:lpstr>
      <vt:lpstr>PowerPoint Presentation</vt:lpstr>
      <vt:lpstr>PowerPoint Presentation</vt:lpstr>
      <vt:lpstr>THANKS, PRESIDENT!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 detection for political views regarding the 2020  Presidential Election in the </dc:title>
  <cp:lastModifiedBy>Bobby</cp:lastModifiedBy>
  <cp:revision>9</cp:revision>
  <dcterms:modified xsi:type="dcterms:W3CDTF">2023-02-02T10:47:19Z</dcterms:modified>
</cp:coreProperties>
</file>